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4"/>
  </p:sldMasterIdLst>
  <p:notesMasterIdLst>
    <p:notesMasterId r:id="rId47"/>
  </p:notesMasterIdLst>
  <p:handoutMasterIdLst>
    <p:handoutMasterId r:id="rId48"/>
  </p:handoutMasterIdLst>
  <p:sldIdLst>
    <p:sldId id="1217" r:id="rId5"/>
    <p:sldId id="3301" r:id="rId6"/>
    <p:sldId id="2026819429" r:id="rId7"/>
    <p:sldId id="2026819440" r:id="rId8"/>
    <p:sldId id="2026819430" r:id="rId9"/>
    <p:sldId id="2026819426" r:id="rId10"/>
    <p:sldId id="230717020" r:id="rId11"/>
    <p:sldId id="2026819431" r:id="rId12"/>
    <p:sldId id="230716941" r:id="rId13"/>
    <p:sldId id="230716994" r:id="rId14"/>
    <p:sldId id="230717009" r:id="rId15"/>
    <p:sldId id="2026819439" r:id="rId16"/>
    <p:sldId id="230716981" r:id="rId17"/>
    <p:sldId id="2026819432" r:id="rId18"/>
    <p:sldId id="230717010" r:id="rId19"/>
    <p:sldId id="2026819433" r:id="rId20"/>
    <p:sldId id="230717059" r:id="rId21"/>
    <p:sldId id="230716878" r:id="rId22"/>
    <p:sldId id="230717061" r:id="rId23"/>
    <p:sldId id="230716850" r:id="rId24"/>
    <p:sldId id="230717060" r:id="rId25"/>
    <p:sldId id="230716844" r:id="rId26"/>
    <p:sldId id="230717017" r:id="rId27"/>
    <p:sldId id="230717015" r:id="rId28"/>
    <p:sldId id="230717032" r:id="rId29"/>
    <p:sldId id="230716784" r:id="rId30"/>
    <p:sldId id="230716792" r:id="rId31"/>
    <p:sldId id="230716785" r:id="rId32"/>
    <p:sldId id="230716786" r:id="rId33"/>
    <p:sldId id="230716787" r:id="rId34"/>
    <p:sldId id="2026819434" r:id="rId35"/>
    <p:sldId id="230716984" r:id="rId36"/>
    <p:sldId id="230716854" r:id="rId37"/>
    <p:sldId id="2026819428" r:id="rId38"/>
    <p:sldId id="230716986" r:id="rId39"/>
    <p:sldId id="2026819442" r:id="rId40"/>
    <p:sldId id="2026819443" r:id="rId41"/>
    <p:sldId id="2026819444" r:id="rId42"/>
    <p:sldId id="1185" r:id="rId43"/>
    <p:sldId id="230717031" r:id="rId44"/>
    <p:sldId id="230717023" r:id="rId45"/>
    <p:sldId id="230717033" r:id="rId46"/>
  </p:sldIdLst>
  <p:sldSz cx="12188825" cy="6858000"/>
  <p:notesSz cx="6858000" cy="91440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273FA51-A4D3-F044-943C-1858826B6479}">
          <p14:sldIdLst>
            <p14:sldId id="1217"/>
            <p14:sldId id="3301"/>
          </p14:sldIdLst>
        </p14:section>
        <p14:section name="NSX-T 4.0 Enhancements" id="{03D3A7D2-3336-1C4A-8D95-72710858D61B}">
          <p14:sldIdLst>
            <p14:sldId id="2026819429"/>
            <p14:sldId id="2026819440"/>
          </p14:sldIdLst>
        </p14:section>
        <p14:section name="Federation Positioning" id="{9740A909-9811-447A-8B4D-EA647BFF6AA8}">
          <p14:sldIdLst>
            <p14:sldId id="2026819430"/>
            <p14:sldId id="2026819426"/>
            <p14:sldId id="230717020"/>
          </p14:sldIdLst>
        </p14:section>
        <p14:section name="Management" id="{1E826E7F-674E-4A14-861D-C88D2CE6FE1F}">
          <p14:sldIdLst>
            <p14:sldId id="2026819431"/>
            <p14:sldId id="230716941"/>
            <p14:sldId id="230716994"/>
            <p14:sldId id="230717009"/>
            <p14:sldId id="2026819439"/>
            <p14:sldId id="230716981"/>
          </p14:sldIdLst>
        </p14:section>
        <p14:section name="Security Use Cases" id="{2E3B1D90-A7AC-434E-BD12-165DB1B789C9}">
          <p14:sldIdLst>
            <p14:sldId id="2026819432"/>
            <p14:sldId id="230717010"/>
          </p14:sldIdLst>
        </p14:section>
        <p14:section name="Network Use Cases" id="{1DC4E754-F1A9-4B4E-9E5D-A15A5F5D882E}">
          <p14:sldIdLst>
            <p14:sldId id="2026819433"/>
            <p14:sldId id="230717059"/>
            <p14:sldId id="230716878"/>
            <p14:sldId id="230717061"/>
            <p14:sldId id="230716850"/>
            <p14:sldId id="230717060"/>
            <p14:sldId id="230716844"/>
            <p14:sldId id="230717017"/>
            <p14:sldId id="230717015"/>
            <p14:sldId id="230717032"/>
            <p14:sldId id="230716784"/>
            <p14:sldId id="230716792"/>
            <p14:sldId id="230716785"/>
            <p14:sldId id="230716786"/>
            <p14:sldId id="230716787"/>
          </p14:sldIdLst>
        </p14:section>
        <p14:section name="Other" id="{33D394DD-3C5C-4FFF-BC0A-25C73838159C}">
          <p14:sldIdLst>
            <p14:sldId id="2026819434"/>
            <p14:sldId id="230716984"/>
            <p14:sldId id="230716854"/>
            <p14:sldId id="2026819428"/>
            <p14:sldId id="230716986"/>
            <p14:sldId id="2026819442"/>
            <p14:sldId id="2026819443"/>
            <p14:sldId id="2026819444"/>
          </p14:sldIdLst>
        </p14:section>
        <p14:section name="Thank you" id="{3EC8D2B4-C6D6-4F08-8AC0-BD15CC3B6822}">
          <p14:sldIdLst>
            <p14:sldId id="1185"/>
          </p14:sldIdLst>
        </p14:section>
        <p14:section name="Backup" id="{D80212BB-5714-5041-BCCD-B7A343696994}">
          <p14:sldIdLst>
            <p14:sldId id="230717031"/>
            <p14:sldId id="230717023"/>
            <p14:sldId id="23071703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C2C"/>
    <a:srgbClr val="AADB1E"/>
    <a:srgbClr val="6DB33F"/>
    <a:srgbClr val="006990"/>
    <a:srgbClr val="E6E6E6"/>
    <a:srgbClr val="7F35AB"/>
    <a:srgbClr val="7636AE"/>
    <a:srgbClr val="264088"/>
    <a:srgbClr val="B3B3B3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AE0915-04AB-DB46-92FC-5E4C0E4419B9}" v="49" dt="2022-12-01T22:59:44.997"/>
  </p1510:revLst>
</p1510:revInfo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4" autoAdjust="0"/>
    <p:restoredTop sz="89524" autoAdjust="0"/>
  </p:normalViewPr>
  <p:slideViewPr>
    <p:cSldViewPr snapToGrid="0">
      <p:cViewPr varScale="1">
        <p:scale>
          <a:sx n="109" d="100"/>
          <a:sy n="109" d="100"/>
        </p:scale>
        <p:origin x="216" y="296"/>
      </p:cViewPr>
      <p:guideLst/>
    </p:cSldViewPr>
  </p:slideViewPr>
  <p:outlineViewPr>
    <p:cViewPr>
      <p:scale>
        <a:sx n="33" d="100"/>
        <a:sy n="33" d="100"/>
      </p:scale>
      <p:origin x="0" y="-511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6396"/>
    </p:cViewPr>
  </p:sorterViewPr>
  <p:notesViewPr>
    <p:cSldViewPr snapToGrid="0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mitri Desmidt" userId="64dfcb71-c89a-4eed-a7b2-a6b8697ca05d" providerId="ADAL" clId="{531B5ED2-C7D4-E84E-BA9E-158402C7A986}"/>
    <pc:docChg chg="undo custSel modSld">
      <pc:chgData name="Dimitri Desmidt" userId="64dfcb71-c89a-4eed-a7b2-a6b8697ca05d" providerId="ADAL" clId="{531B5ED2-C7D4-E84E-BA9E-158402C7A986}" dt="2022-04-07T20:46:13.811" v="73" actId="478"/>
      <pc:docMkLst>
        <pc:docMk/>
      </pc:docMkLst>
      <pc:sldChg chg="addSp delSp modSp mod">
        <pc:chgData name="Dimitri Desmidt" userId="64dfcb71-c89a-4eed-a7b2-a6b8697ca05d" providerId="ADAL" clId="{531B5ED2-C7D4-E84E-BA9E-158402C7A986}" dt="2022-04-07T20:46:13.811" v="73" actId="478"/>
        <pc:sldMkLst>
          <pc:docMk/>
          <pc:sldMk cId="3286588292" sldId="230716787"/>
        </pc:sldMkLst>
        <pc:spChg chg="add del mod">
          <ac:chgData name="Dimitri Desmidt" userId="64dfcb71-c89a-4eed-a7b2-a6b8697ca05d" providerId="ADAL" clId="{531B5ED2-C7D4-E84E-BA9E-158402C7A986}" dt="2022-04-07T20:46:13.811" v="73" actId="478"/>
          <ac:spMkLst>
            <pc:docMk/>
            <pc:sldMk cId="3286588292" sldId="230716787"/>
            <ac:spMk id="253" creationId="{4B97FFA2-0DB8-F04D-92EE-3D813FA148A3}"/>
          </ac:spMkLst>
        </pc:spChg>
        <pc:spChg chg="add del mod">
          <ac:chgData name="Dimitri Desmidt" userId="64dfcb71-c89a-4eed-a7b2-a6b8697ca05d" providerId="ADAL" clId="{531B5ED2-C7D4-E84E-BA9E-158402C7A986}" dt="2022-04-07T20:46:13.811" v="73" actId="478"/>
          <ac:spMkLst>
            <pc:docMk/>
            <pc:sldMk cId="3286588292" sldId="230716787"/>
            <ac:spMk id="254" creationId="{0A976D61-BE7A-2148-AEB9-E91B9EA7AFB7}"/>
          </ac:spMkLst>
        </pc:spChg>
        <pc:spChg chg="del">
          <ac:chgData name="Dimitri Desmidt" userId="64dfcb71-c89a-4eed-a7b2-a6b8697ca05d" providerId="ADAL" clId="{531B5ED2-C7D4-E84E-BA9E-158402C7A986}" dt="2022-04-07T20:46:13.811" v="73" actId="478"/>
          <ac:spMkLst>
            <pc:docMk/>
            <pc:sldMk cId="3286588292" sldId="230716787"/>
            <ac:spMk id="255" creationId="{992221C2-9A9B-BD44-845B-AE046ECAF182}"/>
          </ac:spMkLst>
        </pc:spChg>
        <pc:spChg chg="add del mod">
          <ac:chgData name="Dimitri Desmidt" userId="64dfcb71-c89a-4eed-a7b2-a6b8697ca05d" providerId="ADAL" clId="{531B5ED2-C7D4-E84E-BA9E-158402C7A986}" dt="2022-04-07T20:45:56.534" v="54"/>
          <ac:spMkLst>
            <pc:docMk/>
            <pc:sldMk cId="3286588292" sldId="230716787"/>
            <ac:spMk id="258" creationId="{1108F80F-946F-8148-96CF-79B6FD0C2578}"/>
          </ac:spMkLst>
        </pc:spChg>
        <pc:cxnChg chg="add del mod">
          <ac:chgData name="Dimitri Desmidt" userId="64dfcb71-c89a-4eed-a7b2-a6b8697ca05d" providerId="ADAL" clId="{531B5ED2-C7D4-E84E-BA9E-158402C7A986}" dt="2022-04-07T20:46:13.811" v="73" actId="478"/>
          <ac:cxnSpMkLst>
            <pc:docMk/>
            <pc:sldMk cId="3286588292" sldId="230716787"/>
            <ac:cxnSpMk id="252" creationId="{9554F3FB-59CA-974B-B7B0-5F22AD09342A}"/>
          </ac:cxnSpMkLst>
        </pc:cxnChg>
        <pc:cxnChg chg="add del mod">
          <ac:chgData name="Dimitri Desmidt" userId="64dfcb71-c89a-4eed-a7b2-a6b8697ca05d" providerId="ADAL" clId="{531B5ED2-C7D4-E84E-BA9E-158402C7A986}" dt="2022-04-07T20:45:56.534" v="54"/>
          <ac:cxnSpMkLst>
            <pc:docMk/>
            <pc:sldMk cId="3286588292" sldId="230716787"/>
            <ac:cxnSpMk id="257" creationId="{7E85F322-D023-204F-8E47-00BE4F6F3F36}"/>
          </ac:cxnSpMkLst>
        </pc:cxnChg>
      </pc:sldChg>
    </pc:docChg>
  </pc:docChgLst>
  <pc:docChgLst>
    <pc:chgData name="Dimitri Desmidt" userId="64dfcb71-c89a-4eed-a7b2-a6b8697ca05d" providerId="ADAL" clId="{520A2791-7016-5B43-A423-B9F0A871ED07}"/>
    <pc:docChg chg="undo custSel addSld delSld modSld modMainMaster modSection">
      <pc:chgData name="Dimitri Desmidt" userId="64dfcb71-c89a-4eed-a7b2-a6b8697ca05d" providerId="ADAL" clId="{520A2791-7016-5B43-A423-B9F0A871ED07}" dt="2022-08-26T22:21:01.487" v="365" actId="1076"/>
      <pc:docMkLst>
        <pc:docMk/>
      </pc:docMkLst>
      <pc:sldChg chg="modSp mod">
        <pc:chgData name="Dimitri Desmidt" userId="64dfcb71-c89a-4eed-a7b2-a6b8697ca05d" providerId="ADAL" clId="{520A2791-7016-5B43-A423-B9F0A871ED07}" dt="2022-08-01T12:20:11.519" v="12" actId="20577"/>
        <pc:sldMkLst>
          <pc:docMk/>
          <pc:sldMk cId="2753351025" sldId="230716844"/>
        </pc:sldMkLst>
        <pc:spChg chg="mod">
          <ac:chgData name="Dimitri Desmidt" userId="64dfcb71-c89a-4eed-a7b2-a6b8697ca05d" providerId="ADAL" clId="{520A2791-7016-5B43-A423-B9F0A871ED07}" dt="2022-08-01T12:20:11.519" v="12" actId="20577"/>
          <ac:spMkLst>
            <pc:docMk/>
            <pc:sldMk cId="2753351025" sldId="230716844"/>
            <ac:spMk id="4" creationId="{DB3CC80C-46C8-0B4F-BB2F-C7383B8B6EA9}"/>
          </ac:spMkLst>
        </pc:spChg>
      </pc:sldChg>
      <pc:sldChg chg="modSp mod">
        <pc:chgData name="Dimitri Desmidt" userId="64dfcb71-c89a-4eed-a7b2-a6b8697ca05d" providerId="ADAL" clId="{520A2791-7016-5B43-A423-B9F0A871ED07}" dt="2022-08-01T12:21:10.032" v="21"/>
        <pc:sldMkLst>
          <pc:docMk/>
          <pc:sldMk cId="4030536358" sldId="230716878"/>
        </pc:sldMkLst>
        <pc:spChg chg="mod">
          <ac:chgData name="Dimitri Desmidt" userId="64dfcb71-c89a-4eed-a7b2-a6b8697ca05d" providerId="ADAL" clId="{520A2791-7016-5B43-A423-B9F0A871ED07}" dt="2022-08-01T12:20:34.698" v="15" actId="20577"/>
          <ac:spMkLst>
            <pc:docMk/>
            <pc:sldMk cId="4030536358" sldId="230716878"/>
            <ac:spMk id="3" creationId="{0CEA4DE8-D231-C54A-89C8-B0922494337F}"/>
          </ac:spMkLst>
        </pc:spChg>
        <pc:spChg chg="mod">
          <ac:chgData name="Dimitri Desmidt" userId="64dfcb71-c89a-4eed-a7b2-a6b8697ca05d" providerId="ADAL" clId="{520A2791-7016-5B43-A423-B9F0A871ED07}" dt="2022-08-01T12:21:10.032" v="21"/>
          <ac:spMkLst>
            <pc:docMk/>
            <pc:sldMk cId="4030536358" sldId="230716878"/>
            <ac:spMk id="151" creationId="{D4074A71-9A92-3D4A-8291-362C407FEDF7}"/>
          </ac:spMkLst>
        </pc:spChg>
      </pc:sldChg>
      <pc:sldChg chg="modSp mod">
        <pc:chgData name="Dimitri Desmidt" userId="64dfcb71-c89a-4eed-a7b2-a6b8697ca05d" providerId="ADAL" clId="{520A2791-7016-5B43-A423-B9F0A871ED07}" dt="2022-08-01T12:20:24.146" v="14" actId="20577"/>
        <pc:sldMkLst>
          <pc:docMk/>
          <pc:sldMk cId="1016650486" sldId="230717015"/>
        </pc:sldMkLst>
        <pc:spChg chg="mod">
          <ac:chgData name="Dimitri Desmidt" userId="64dfcb71-c89a-4eed-a7b2-a6b8697ca05d" providerId="ADAL" clId="{520A2791-7016-5B43-A423-B9F0A871ED07}" dt="2022-08-01T12:20:24.146" v="14" actId="20577"/>
          <ac:spMkLst>
            <pc:docMk/>
            <pc:sldMk cId="1016650486" sldId="230717015"/>
            <ac:spMk id="4" creationId="{DB3CC80C-46C8-0B4F-BB2F-C7383B8B6EA9}"/>
          </ac:spMkLst>
        </pc:spChg>
      </pc:sldChg>
      <pc:sldChg chg="modSp mod">
        <pc:chgData name="Dimitri Desmidt" userId="64dfcb71-c89a-4eed-a7b2-a6b8697ca05d" providerId="ADAL" clId="{520A2791-7016-5B43-A423-B9F0A871ED07}" dt="2022-08-01T12:20:51.559" v="19" actId="20577"/>
        <pc:sldMkLst>
          <pc:docMk/>
          <pc:sldMk cId="1460855005" sldId="230717017"/>
        </pc:sldMkLst>
        <pc:spChg chg="mod">
          <ac:chgData name="Dimitri Desmidt" userId="64dfcb71-c89a-4eed-a7b2-a6b8697ca05d" providerId="ADAL" clId="{520A2791-7016-5B43-A423-B9F0A871ED07}" dt="2022-08-01T12:20:51.559" v="19" actId="20577"/>
          <ac:spMkLst>
            <pc:docMk/>
            <pc:sldMk cId="1460855005" sldId="230717017"/>
            <ac:spMk id="4" creationId="{DB3CC80C-46C8-0B4F-BB2F-C7383B8B6EA9}"/>
          </ac:spMkLst>
        </pc:spChg>
        <pc:spChg chg="mod">
          <ac:chgData name="Dimitri Desmidt" userId="64dfcb71-c89a-4eed-a7b2-a6b8697ca05d" providerId="ADAL" clId="{520A2791-7016-5B43-A423-B9F0A871ED07}" dt="2022-08-01T12:20:47.881" v="18" actId="20577"/>
          <ac:spMkLst>
            <pc:docMk/>
            <pc:sldMk cId="1460855005" sldId="230717017"/>
            <ac:spMk id="208" creationId="{EA706926-2618-4C40-96FD-40E1DA58ED4C}"/>
          </ac:spMkLst>
        </pc:spChg>
      </pc:sldChg>
      <pc:sldChg chg="modSp mod">
        <pc:chgData name="Dimitri Desmidt" userId="64dfcb71-c89a-4eed-a7b2-a6b8697ca05d" providerId="ADAL" clId="{520A2791-7016-5B43-A423-B9F0A871ED07}" dt="2022-08-01T12:20:17.122" v="13" actId="20577"/>
        <pc:sldMkLst>
          <pc:docMk/>
          <pc:sldMk cId="3356370621" sldId="230717059"/>
        </pc:sldMkLst>
        <pc:spChg chg="mod">
          <ac:chgData name="Dimitri Desmidt" userId="64dfcb71-c89a-4eed-a7b2-a6b8697ca05d" providerId="ADAL" clId="{520A2791-7016-5B43-A423-B9F0A871ED07}" dt="2022-08-01T12:20:17.122" v="13" actId="20577"/>
          <ac:spMkLst>
            <pc:docMk/>
            <pc:sldMk cId="3356370621" sldId="230717059"/>
            <ac:spMk id="3" creationId="{0CEA4DE8-D231-C54A-89C8-B0922494337F}"/>
          </ac:spMkLst>
        </pc:spChg>
      </pc:sldChg>
      <pc:sldChg chg="modSp mod">
        <pc:chgData name="Dimitri Desmidt" userId="64dfcb71-c89a-4eed-a7b2-a6b8697ca05d" providerId="ADAL" clId="{520A2791-7016-5B43-A423-B9F0A871ED07}" dt="2022-08-01T12:20:43.772" v="17" actId="20577"/>
        <pc:sldMkLst>
          <pc:docMk/>
          <pc:sldMk cId="4099855022" sldId="230717061"/>
        </pc:sldMkLst>
        <pc:spChg chg="mod">
          <ac:chgData name="Dimitri Desmidt" userId="64dfcb71-c89a-4eed-a7b2-a6b8697ca05d" providerId="ADAL" clId="{520A2791-7016-5B43-A423-B9F0A871ED07}" dt="2022-08-01T12:20:37.440" v="16" actId="20577"/>
          <ac:spMkLst>
            <pc:docMk/>
            <pc:sldMk cId="4099855022" sldId="230717061"/>
            <ac:spMk id="3" creationId="{0CEA4DE8-D231-C54A-89C8-B0922494337F}"/>
          </ac:spMkLst>
        </pc:spChg>
        <pc:spChg chg="mod">
          <ac:chgData name="Dimitri Desmidt" userId="64dfcb71-c89a-4eed-a7b2-a6b8697ca05d" providerId="ADAL" clId="{520A2791-7016-5B43-A423-B9F0A871ED07}" dt="2022-08-01T12:20:43.772" v="17" actId="20577"/>
          <ac:spMkLst>
            <pc:docMk/>
            <pc:sldMk cId="4099855022" sldId="230717061"/>
            <ac:spMk id="87" creationId="{3CC5AE21-B7E8-9B43-B515-AFB6BF55723C}"/>
          </ac:spMkLst>
        </pc:spChg>
      </pc:sldChg>
      <pc:sldChg chg="del">
        <pc:chgData name="Dimitri Desmidt" userId="64dfcb71-c89a-4eed-a7b2-a6b8697ca05d" providerId="ADAL" clId="{520A2791-7016-5B43-A423-B9F0A871ED07}" dt="2022-08-01T14:29:03.646" v="262" actId="2696"/>
        <pc:sldMkLst>
          <pc:docMk/>
          <pc:sldMk cId="3312599920" sldId="2026819436"/>
        </pc:sldMkLst>
      </pc:sldChg>
      <pc:sldChg chg="addSp delSp modSp add mod modClrScheme modAnim chgLayout">
        <pc:chgData name="Dimitri Desmidt" userId="64dfcb71-c89a-4eed-a7b2-a6b8697ca05d" providerId="ADAL" clId="{520A2791-7016-5B43-A423-B9F0A871ED07}" dt="2022-08-26T22:21:01.487" v="365" actId="1076"/>
        <pc:sldMkLst>
          <pc:docMk/>
          <pc:sldMk cId="3907624493" sldId="2026819440"/>
        </pc:sldMkLst>
        <pc:spChg chg="mod ord">
          <ac:chgData name="Dimitri Desmidt" userId="64dfcb71-c89a-4eed-a7b2-a6b8697ca05d" providerId="ADAL" clId="{520A2791-7016-5B43-A423-B9F0A871ED07}" dt="2022-08-01T12:29:22.164" v="66" actId="700"/>
          <ac:spMkLst>
            <pc:docMk/>
            <pc:sldMk cId="3907624493" sldId="2026819440"/>
            <ac:spMk id="2" creationId="{98682886-4F78-4FCB-B4B8-41E58E8CB1BD}"/>
          </ac:spMkLst>
        </pc:spChg>
        <pc:spChg chg="add del mod ord">
          <ac:chgData name="Dimitri Desmidt" userId="64dfcb71-c89a-4eed-a7b2-a6b8697ca05d" providerId="ADAL" clId="{520A2791-7016-5B43-A423-B9F0A871ED07}" dt="2022-08-01T12:28:44.984" v="24" actId="700"/>
          <ac:spMkLst>
            <pc:docMk/>
            <pc:sldMk cId="3907624493" sldId="2026819440"/>
            <ac:spMk id="3" creationId="{8053C3BF-248B-1664-C0AC-1E2220CEDE1B}"/>
          </ac:spMkLst>
        </pc:spChg>
        <pc:spChg chg="mod ord">
          <ac:chgData name="Dimitri Desmidt" userId="64dfcb71-c89a-4eed-a7b2-a6b8697ca05d" providerId="ADAL" clId="{520A2791-7016-5B43-A423-B9F0A871ED07}" dt="2022-08-01T20:31:57.961" v="346" actId="20577"/>
          <ac:spMkLst>
            <pc:docMk/>
            <pc:sldMk cId="3907624493" sldId="2026819440"/>
            <ac:spMk id="4" creationId="{83B7654D-04F9-4926-9714-2BDFE80DD3DC}"/>
          </ac:spMkLst>
        </pc:spChg>
        <pc:spChg chg="del">
          <ac:chgData name="Dimitri Desmidt" userId="64dfcb71-c89a-4eed-a7b2-a6b8697ca05d" providerId="ADAL" clId="{520A2791-7016-5B43-A423-B9F0A871ED07}" dt="2022-08-01T14:28:44.141" v="261" actId="478"/>
          <ac:spMkLst>
            <pc:docMk/>
            <pc:sldMk cId="3907624493" sldId="2026819440"/>
            <ac:spMk id="6" creationId="{83FCEEF9-10BF-E245-A499-9624EB48E30F}"/>
          </ac:spMkLst>
        </pc:spChg>
        <pc:spChg chg="add del mod ord">
          <ac:chgData name="Dimitri Desmidt" userId="64dfcb71-c89a-4eed-a7b2-a6b8697ca05d" providerId="ADAL" clId="{520A2791-7016-5B43-A423-B9F0A871ED07}" dt="2022-08-01T12:28:44.984" v="24" actId="700"/>
          <ac:spMkLst>
            <pc:docMk/>
            <pc:sldMk cId="3907624493" sldId="2026819440"/>
            <ac:spMk id="7" creationId="{03F8570D-88AF-D732-5E77-6E795B746A91}"/>
          </ac:spMkLst>
        </pc:spChg>
        <pc:spChg chg="add del mod ord">
          <ac:chgData name="Dimitri Desmidt" userId="64dfcb71-c89a-4eed-a7b2-a6b8697ca05d" providerId="ADAL" clId="{520A2791-7016-5B43-A423-B9F0A871ED07}" dt="2022-08-01T12:28:44.984" v="24" actId="700"/>
          <ac:spMkLst>
            <pc:docMk/>
            <pc:sldMk cId="3907624493" sldId="2026819440"/>
            <ac:spMk id="8" creationId="{81AAF85C-DDA4-BB95-72B2-3C6FA4735644}"/>
          </ac:spMkLst>
        </pc:spChg>
        <pc:spChg chg="add del mod ord">
          <ac:chgData name="Dimitri Desmidt" userId="64dfcb71-c89a-4eed-a7b2-a6b8697ca05d" providerId="ADAL" clId="{520A2791-7016-5B43-A423-B9F0A871ED07}" dt="2022-08-01T12:28:44.984" v="24" actId="700"/>
          <ac:spMkLst>
            <pc:docMk/>
            <pc:sldMk cId="3907624493" sldId="2026819440"/>
            <ac:spMk id="9" creationId="{D5E7C899-1492-C84F-17A6-F6A1AB913CC1}"/>
          </ac:spMkLst>
        </pc:spChg>
        <pc:spChg chg="add del mod ord">
          <ac:chgData name="Dimitri Desmidt" userId="64dfcb71-c89a-4eed-a7b2-a6b8697ca05d" providerId="ADAL" clId="{520A2791-7016-5B43-A423-B9F0A871ED07}" dt="2022-08-01T12:29:22.164" v="66" actId="700"/>
          <ac:spMkLst>
            <pc:docMk/>
            <pc:sldMk cId="3907624493" sldId="2026819440"/>
            <ac:spMk id="10" creationId="{33154840-85C7-72BD-140E-79711E05274C}"/>
          </ac:spMkLst>
        </pc:spChg>
        <pc:spChg chg="add del mod ord">
          <ac:chgData name="Dimitri Desmidt" userId="64dfcb71-c89a-4eed-a7b2-a6b8697ca05d" providerId="ADAL" clId="{520A2791-7016-5B43-A423-B9F0A871ED07}" dt="2022-08-01T12:29:22.164" v="66" actId="700"/>
          <ac:spMkLst>
            <pc:docMk/>
            <pc:sldMk cId="3907624493" sldId="2026819440"/>
            <ac:spMk id="11" creationId="{DF65672F-B971-EBF2-32A6-108796AF6217}"/>
          </ac:spMkLst>
        </pc:spChg>
        <pc:spChg chg="add mod ord">
          <ac:chgData name="Dimitri Desmidt" userId="64dfcb71-c89a-4eed-a7b2-a6b8697ca05d" providerId="ADAL" clId="{520A2791-7016-5B43-A423-B9F0A871ED07}" dt="2022-08-01T12:29:22.164" v="66" actId="700"/>
          <ac:spMkLst>
            <pc:docMk/>
            <pc:sldMk cId="3907624493" sldId="2026819440"/>
            <ac:spMk id="12" creationId="{FF4687DE-7DD6-6C16-499D-3C4603B60238}"/>
          </ac:spMkLst>
        </pc:spChg>
        <pc:spChg chg="add mod ord">
          <ac:chgData name="Dimitri Desmidt" userId="64dfcb71-c89a-4eed-a7b2-a6b8697ca05d" providerId="ADAL" clId="{520A2791-7016-5B43-A423-B9F0A871ED07}" dt="2022-08-26T22:20:47.337" v="362"/>
          <ac:spMkLst>
            <pc:docMk/>
            <pc:sldMk cId="3907624493" sldId="2026819440"/>
            <ac:spMk id="13" creationId="{B01A6EB2-BD25-9C84-A838-D8EE5586AB65}"/>
          </ac:spMkLst>
        </pc:spChg>
        <pc:spChg chg="add mod ord">
          <ac:chgData name="Dimitri Desmidt" userId="64dfcb71-c89a-4eed-a7b2-a6b8697ca05d" providerId="ADAL" clId="{520A2791-7016-5B43-A423-B9F0A871ED07}" dt="2022-08-01T12:29:29.448" v="70" actId="20577"/>
          <ac:spMkLst>
            <pc:docMk/>
            <pc:sldMk cId="3907624493" sldId="2026819440"/>
            <ac:spMk id="14" creationId="{C0332798-EE4A-B814-70F1-B41272D6D15F}"/>
          </ac:spMkLst>
        </pc:spChg>
        <pc:spChg chg="add mod ord">
          <ac:chgData name="Dimitri Desmidt" userId="64dfcb71-c89a-4eed-a7b2-a6b8697ca05d" providerId="ADAL" clId="{520A2791-7016-5B43-A423-B9F0A871ED07}" dt="2022-08-01T12:29:35.242" v="77" actId="20577"/>
          <ac:spMkLst>
            <pc:docMk/>
            <pc:sldMk cId="3907624493" sldId="2026819440"/>
            <ac:spMk id="15" creationId="{EAC43C72-3EBF-E0D6-24D6-B7E8EAFF61FA}"/>
          </ac:spMkLst>
        </pc:spChg>
        <pc:picChg chg="add mod">
          <ac:chgData name="Dimitri Desmidt" userId="64dfcb71-c89a-4eed-a7b2-a6b8697ca05d" providerId="ADAL" clId="{520A2791-7016-5B43-A423-B9F0A871ED07}" dt="2022-08-26T22:21:01.487" v="365" actId="1076"/>
          <ac:picMkLst>
            <pc:docMk/>
            <pc:sldMk cId="3907624493" sldId="2026819440"/>
            <ac:picMk id="3" creationId="{A7C7D597-8C27-CC6F-7348-BC281E32EC10}"/>
          </ac:picMkLst>
        </pc:picChg>
        <pc:picChg chg="del">
          <ac:chgData name="Dimitri Desmidt" userId="64dfcb71-c89a-4eed-a7b2-a6b8697ca05d" providerId="ADAL" clId="{520A2791-7016-5B43-A423-B9F0A871ED07}" dt="2022-08-01T12:28:51.878" v="25" actId="478"/>
          <ac:picMkLst>
            <pc:docMk/>
            <pc:sldMk cId="3907624493" sldId="2026819440"/>
            <ac:picMk id="5" creationId="{B2372B91-9440-694D-B264-E2DDF214A51F}"/>
          </ac:picMkLst>
        </pc:picChg>
        <pc:picChg chg="add mod">
          <ac:chgData name="Dimitri Desmidt" userId="64dfcb71-c89a-4eed-a7b2-a6b8697ca05d" providerId="ADAL" clId="{520A2791-7016-5B43-A423-B9F0A871ED07}" dt="2022-08-01T12:36:20.339" v="244" actId="14100"/>
          <ac:picMkLst>
            <pc:docMk/>
            <pc:sldMk cId="3907624493" sldId="2026819440"/>
            <ac:picMk id="16" creationId="{0619248C-0EC9-B85C-4A03-93EA5A5F92D8}"/>
          </ac:picMkLst>
        </pc:picChg>
        <pc:picChg chg="add mod">
          <ac:chgData name="Dimitri Desmidt" userId="64dfcb71-c89a-4eed-a7b2-a6b8697ca05d" providerId="ADAL" clId="{520A2791-7016-5B43-A423-B9F0A871ED07}" dt="2022-08-01T20:32:04.179" v="360" actId="1035"/>
          <ac:picMkLst>
            <pc:docMk/>
            <pc:sldMk cId="3907624493" sldId="2026819440"/>
            <ac:picMk id="17" creationId="{804CB27E-E514-5B0D-34A3-7E592631834E}"/>
          </ac:picMkLst>
        </pc:picChg>
        <pc:picChg chg="add mod">
          <ac:chgData name="Dimitri Desmidt" userId="64dfcb71-c89a-4eed-a7b2-a6b8697ca05d" providerId="ADAL" clId="{520A2791-7016-5B43-A423-B9F0A871ED07}" dt="2022-08-01T20:32:04.179" v="360" actId="1035"/>
          <ac:picMkLst>
            <pc:docMk/>
            <pc:sldMk cId="3907624493" sldId="2026819440"/>
            <ac:picMk id="18" creationId="{DFC2F056-B43B-4481-4EC5-7664C603C1FE}"/>
          </ac:picMkLst>
        </pc:picChg>
        <pc:picChg chg="add del">
          <ac:chgData name="Dimitri Desmidt" userId="64dfcb71-c89a-4eed-a7b2-a6b8697ca05d" providerId="ADAL" clId="{520A2791-7016-5B43-A423-B9F0A871ED07}" dt="2022-08-01T14:28:16.540" v="256"/>
          <ac:picMkLst>
            <pc:docMk/>
            <pc:sldMk cId="3907624493" sldId="2026819440"/>
            <ac:picMk id="19" creationId="{5C05A299-F2E0-7313-6B96-50F35C6E8A34}"/>
          </ac:picMkLst>
        </pc:picChg>
        <pc:picChg chg="add mod">
          <ac:chgData name="Dimitri Desmidt" userId="64dfcb71-c89a-4eed-a7b2-a6b8697ca05d" providerId="ADAL" clId="{520A2791-7016-5B43-A423-B9F0A871ED07}" dt="2022-08-01T14:26:10.520" v="254" actId="1076"/>
          <ac:picMkLst>
            <pc:docMk/>
            <pc:sldMk cId="3907624493" sldId="2026819440"/>
            <ac:picMk id="1026" creationId="{EA07227D-330F-D4A5-132C-263F7C017B8D}"/>
          </ac:picMkLst>
        </pc:picChg>
        <pc:picChg chg="del">
          <ac:chgData name="Dimitri Desmidt" userId="64dfcb71-c89a-4eed-a7b2-a6b8697ca05d" providerId="ADAL" clId="{520A2791-7016-5B43-A423-B9F0A871ED07}" dt="2022-08-01T12:28:51.878" v="25" actId="478"/>
          <ac:picMkLst>
            <pc:docMk/>
            <pc:sldMk cId="3907624493" sldId="2026819440"/>
            <ac:picMk id="1028" creationId="{E3C9A69A-3430-A041-A396-9C6D525E0B58}"/>
          </ac:picMkLst>
        </pc:picChg>
        <pc:picChg chg="add mod">
          <ac:chgData name="Dimitri Desmidt" userId="64dfcb71-c89a-4eed-a7b2-a6b8697ca05d" providerId="ADAL" clId="{520A2791-7016-5B43-A423-B9F0A871ED07}" dt="2022-08-01T14:28:36.983" v="260" actId="1076"/>
          <ac:picMkLst>
            <pc:docMk/>
            <pc:sldMk cId="3907624493" sldId="2026819440"/>
            <ac:picMk id="1030" creationId="{8AB98AB9-137D-24AE-D90E-9833CB6285BE}"/>
          </ac:picMkLst>
        </pc:picChg>
        <pc:picChg chg="del">
          <ac:chgData name="Dimitri Desmidt" userId="64dfcb71-c89a-4eed-a7b2-a6b8697ca05d" providerId="ADAL" clId="{520A2791-7016-5B43-A423-B9F0A871ED07}" dt="2022-08-01T12:28:51.878" v="25" actId="478"/>
          <ac:picMkLst>
            <pc:docMk/>
            <pc:sldMk cId="3907624493" sldId="2026819440"/>
            <ac:picMk id="1032" creationId="{C3A10D13-4126-E94E-B010-028D247AE457}"/>
          </ac:picMkLst>
        </pc:picChg>
      </pc:sldChg>
      <pc:sldChg chg="addSp delSp modSp add del mod modClrScheme chgLayout">
        <pc:chgData name="Dimitri Desmidt" userId="64dfcb71-c89a-4eed-a7b2-a6b8697ca05d" providerId="ADAL" clId="{520A2791-7016-5B43-A423-B9F0A871ED07}" dt="2022-08-01T17:00:55.047" v="316"/>
        <pc:sldMkLst>
          <pc:docMk/>
          <pc:sldMk cId="3731196562" sldId="2026819441"/>
        </pc:sldMkLst>
        <pc:spChg chg="mod ord">
          <ac:chgData name="Dimitri Desmidt" userId="64dfcb71-c89a-4eed-a7b2-a6b8697ca05d" providerId="ADAL" clId="{520A2791-7016-5B43-A423-B9F0A871ED07}" dt="2022-08-01T17:00:54.193" v="315" actId="700"/>
          <ac:spMkLst>
            <pc:docMk/>
            <pc:sldMk cId="3731196562" sldId="2026819441"/>
            <ac:spMk id="2" creationId="{98682886-4F78-4FCB-B4B8-41E58E8CB1BD}"/>
          </ac:spMkLst>
        </pc:spChg>
        <pc:spChg chg="add del mod ord">
          <ac:chgData name="Dimitri Desmidt" userId="64dfcb71-c89a-4eed-a7b2-a6b8697ca05d" providerId="ADAL" clId="{520A2791-7016-5B43-A423-B9F0A871ED07}" dt="2022-08-01T17:00:52.145" v="313" actId="700"/>
          <ac:spMkLst>
            <pc:docMk/>
            <pc:sldMk cId="3731196562" sldId="2026819441"/>
            <ac:spMk id="3" creationId="{5E462E85-3524-B2F3-4CBC-3C96824CEACD}"/>
          </ac:spMkLst>
        </pc:spChg>
        <pc:spChg chg="mod ord">
          <ac:chgData name="Dimitri Desmidt" userId="64dfcb71-c89a-4eed-a7b2-a6b8697ca05d" providerId="ADAL" clId="{520A2791-7016-5B43-A423-B9F0A871ED07}" dt="2022-08-01T17:00:54.193" v="315" actId="700"/>
          <ac:spMkLst>
            <pc:docMk/>
            <pc:sldMk cId="3731196562" sldId="2026819441"/>
            <ac:spMk id="4" creationId="{83B7654D-04F9-4926-9714-2BDFE80DD3DC}"/>
          </ac:spMkLst>
        </pc:spChg>
        <pc:spChg chg="add del mod ord">
          <ac:chgData name="Dimitri Desmidt" userId="64dfcb71-c89a-4eed-a7b2-a6b8697ca05d" providerId="ADAL" clId="{520A2791-7016-5B43-A423-B9F0A871ED07}" dt="2022-08-01T17:00:54.193" v="315" actId="700"/>
          <ac:spMkLst>
            <pc:docMk/>
            <pc:sldMk cId="3731196562" sldId="2026819441"/>
            <ac:spMk id="12" creationId="{FF4687DE-7DD6-6C16-499D-3C4603B60238}"/>
          </ac:spMkLst>
        </pc:spChg>
        <pc:spChg chg="mod ord">
          <ac:chgData name="Dimitri Desmidt" userId="64dfcb71-c89a-4eed-a7b2-a6b8697ca05d" providerId="ADAL" clId="{520A2791-7016-5B43-A423-B9F0A871ED07}" dt="2022-08-01T17:00:54.193" v="315" actId="700"/>
          <ac:spMkLst>
            <pc:docMk/>
            <pc:sldMk cId="3731196562" sldId="2026819441"/>
            <ac:spMk id="13" creationId="{B01A6EB2-BD25-9C84-A838-D8EE5586AB65}"/>
          </ac:spMkLst>
        </pc:spChg>
        <pc:spChg chg="mod ord">
          <ac:chgData name="Dimitri Desmidt" userId="64dfcb71-c89a-4eed-a7b2-a6b8697ca05d" providerId="ADAL" clId="{520A2791-7016-5B43-A423-B9F0A871ED07}" dt="2022-08-01T17:00:54.193" v="315" actId="700"/>
          <ac:spMkLst>
            <pc:docMk/>
            <pc:sldMk cId="3731196562" sldId="2026819441"/>
            <ac:spMk id="14" creationId="{C0332798-EE4A-B814-70F1-B41272D6D15F}"/>
          </ac:spMkLst>
        </pc:spChg>
        <pc:spChg chg="mod ord">
          <ac:chgData name="Dimitri Desmidt" userId="64dfcb71-c89a-4eed-a7b2-a6b8697ca05d" providerId="ADAL" clId="{520A2791-7016-5B43-A423-B9F0A871ED07}" dt="2022-08-01T17:00:54.193" v="315" actId="700"/>
          <ac:spMkLst>
            <pc:docMk/>
            <pc:sldMk cId="3731196562" sldId="2026819441"/>
            <ac:spMk id="15" creationId="{EAC43C72-3EBF-E0D6-24D6-B7E8EAFF61FA}"/>
          </ac:spMkLst>
        </pc:spChg>
      </pc:sldChg>
      <pc:sldMasterChg chg="modSp modSldLayout">
        <pc:chgData name="Dimitri Desmidt" userId="64dfcb71-c89a-4eed-a7b2-a6b8697ca05d" providerId="ADAL" clId="{520A2791-7016-5B43-A423-B9F0A871ED07}" dt="2022-08-01T12:21:10.032" v="21"/>
        <pc:sldMasterMkLst>
          <pc:docMk/>
          <pc:sldMasterMk cId="928140892" sldId="2147483937"/>
        </pc:sldMasterMkLst>
        <pc:spChg chg="mod">
          <ac:chgData name="Dimitri Desmidt" userId="64dfcb71-c89a-4eed-a7b2-a6b8697ca05d" providerId="ADAL" clId="{520A2791-7016-5B43-A423-B9F0A871ED07}" dt="2022-08-01T12:21:10.032" v="21"/>
          <ac:spMkLst>
            <pc:docMk/>
            <pc:sldMasterMk cId="928140892" sldId="2147483937"/>
            <ac:spMk id="2" creationId="{00000000-0000-0000-0000-000000000000}"/>
          </ac:spMkLst>
        </pc:sp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2854094732" sldId="2147483938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2854094732" sldId="2147483938"/>
              <ac:spMk id="128" creationId="{6EBAFA4D-7B92-4E38-8320-94F3BCA2E41C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3958041391" sldId="2147483939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3958041391" sldId="2147483939"/>
              <ac:spMk id="128" creationId="{6EBAFA4D-7B92-4E38-8320-94F3BCA2E41C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3995916828" sldId="2147483940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3995916828" sldId="2147483940"/>
              <ac:spMk id="128" creationId="{6EBAFA4D-7B92-4E38-8320-94F3BCA2E41C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2738897763" sldId="2147483941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2738897763" sldId="2147483941"/>
              <ac:spMk id="730" creationId="{AB8D1A6B-3CE6-468D-804E-6300F8B6DC81}"/>
            </ac:spMkLst>
          </pc:spChg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2738897763" sldId="2147483941"/>
              <ac:spMk id="756" creationId="{2387BAEF-04D4-4DE9-B7A0-5B5AD8C8A831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2292887460" sldId="2147483942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2292887460" sldId="2147483942"/>
              <ac:spMk id="14" creationId="{3E46B5F2-170B-43F3-865D-92F5CD3F3546}"/>
            </ac:spMkLst>
          </pc:spChg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2292887460" sldId="2147483942"/>
              <ac:spMk id="128" creationId="{6EBAFA4D-7B92-4E38-8320-94F3BCA2E41C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1144224984" sldId="2147483943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1144224984" sldId="2147483943"/>
              <ac:spMk id="14" creationId="{3E46B5F2-170B-43F3-865D-92F5CD3F3546}"/>
            </ac:spMkLst>
          </pc:spChg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1144224984" sldId="2147483943"/>
              <ac:spMk id="128" creationId="{6EBAFA4D-7B92-4E38-8320-94F3BCA2E41C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1154415023" sldId="2147483944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1154415023" sldId="2147483944"/>
              <ac:spMk id="14" creationId="{3E46B5F2-170B-43F3-865D-92F5CD3F3546}"/>
            </ac:spMkLst>
          </pc:spChg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1154415023" sldId="2147483944"/>
              <ac:spMk id="128" creationId="{6EBAFA4D-7B92-4E38-8320-94F3BCA2E41C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799913684" sldId="2147483945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799913684" sldId="2147483945"/>
              <ac:spMk id="15" creationId="{7EAC21F4-620C-4207-A01D-C082619C707B}"/>
            </ac:spMkLst>
          </pc:spChg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799913684" sldId="2147483945"/>
              <ac:spMk id="18" creationId="{A2044BBD-0109-43FF-A52D-8FA2841A4DF6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4013892980" sldId="2147483946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4013892980" sldId="2147483946"/>
              <ac:spMk id="15" creationId="{7EAC21F4-620C-4207-A01D-C082619C707B}"/>
            </ac:spMkLst>
          </pc:spChg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4013892980" sldId="2147483946"/>
              <ac:spMk id="18" creationId="{A2044BBD-0109-43FF-A52D-8FA2841A4DF6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3703874597" sldId="2147483947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3703874597" sldId="2147483947"/>
              <ac:spMk id="15" creationId="{7EAC21F4-620C-4207-A01D-C082619C707B}"/>
            </ac:spMkLst>
          </pc:spChg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3703874597" sldId="2147483947"/>
              <ac:spMk id="18" creationId="{A2044BBD-0109-43FF-A52D-8FA2841A4DF6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1864731327" sldId="2147483948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1864731327" sldId="2147483948"/>
              <ac:spMk id="15" creationId="{7EAC21F4-620C-4207-A01D-C082619C707B}"/>
            </ac:spMkLst>
          </pc:spChg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1864731327" sldId="2147483948"/>
              <ac:spMk id="18" creationId="{A2044BBD-0109-43FF-A52D-8FA2841A4DF6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1613511680" sldId="2147483949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1613511680" sldId="2147483949"/>
              <ac:spMk id="20" creationId="{A48347C3-DAFD-4322-8B75-FAADCB97A100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3781022168" sldId="2147483956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3781022168" sldId="2147483956"/>
              <ac:spMk id="9" creationId="{427E3E8B-0F66-4996-9785-6E9531D89A5A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4104214758" sldId="2147483957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4104214758" sldId="2147483957"/>
              <ac:spMk id="8" creationId="{8950B906-C5A3-4658-B24C-B2B533310D26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1601335755" sldId="2147483958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1601335755" sldId="2147483958"/>
              <ac:spMk id="10" creationId="{B6A9629E-98B5-43F5-8323-C894B734208A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310136645" sldId="2147483959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310136645" sldId="2147483959"/>
              <ac:spMk id="10" creationId="{B6A9629E-98B5-43F5-8323-C894B734208A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1103813420" sldId="2147483960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1103813420" sldId="2147483960"/>
              <ac:spMk id="12" creationId="{192176E5-FE3D-4EA5-BF24-8ABF8BFBF668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2163480118" sldId="2147483961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2163480118" sldId="2147483961"/>
              <ac:spMk id="9" creationId="{A9E4CD6E-324F-4BEC-884B-D217C07BF39E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2568656752" sldId="2147483962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2568656752" sldId="2147483962"/>
              <ac:spMk id="10" creationId="{CDE1D12F-78DF-4A32-BDDB-1E22FB9CA5D0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3405006957" sldId="2147483963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3405006957" sldId="2147483963"/>
              <ac:spMk id="818" creationId="{0B7E1504-B128-423C-AA77-E7FED5DC3B79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473108903" sldId="2147483964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473108903" sldId="2147483964"/>
              <ac:spMk id="11" creationId="{3A17EA1E-A574-444B-9004-45836D98DAD0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3352257983" sldId="2147483965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3352257983" sldId="2147483965"/>
              <ac:spMk id="14" creationId="{DF992B4C-D72B-4160-80E2-5EE05E2DDD3F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3665481300" sldId="2147483966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3665481300" sldId="2147483966"/>
              <ac:spMk id="14" creationId="{DF992B4C-D72B-4160-80E2-5EE05E2DDD3F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1115290923" sldId="2147483967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1115290923" sldId="2147483967"/>
              <ac:spMk id="13" creationId="{7F5379A2-B049-4A1C-A18D-79A1F237E82B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1042121596" sldId="2147483968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1042121596" sldId="2147483968"/>
              <ac:spMk id="78" creationId="{AD23688F-2550-4740-B5D6-C78F74FDE08D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447049506" sldId="2147483969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447049506" sldId="2147483969"/>
              <ac:spMk id="88" creationId="{0AAF357F-A1D5-401D-94D2-9C67E6AEDA09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1131213792" sldId="2147483970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1131213792" sldId="2147483970"/>
              <ac:spMk id="94" creationId="{0E19ACAF-9401-49DF-ACFF-2BA2129506AB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1652583580" sldId="2147483971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1652583580" sldId="2147483971"/>
              <ac:spMk id="1512" creationId="{6C78DB77-69E8-414D-8309-EC1F1C8DCA8E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2414013786" sldId="2147483972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2414013786" sldId="2147483972"/>
              <ac:spMk id="1512" creationId="{6C78DB77-69E8-414D-8309-EC1F1C8DCA8E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2543219367" sldId="2147483973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2543219367" sldId="2147483973"/>
              <ac:spMk id="1512" creationId="{6C78DB77-69E8-414D-8309-EC1F1C8DCA8E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10926355" sldId="2147483974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10926355" sldId="2147483974"/>
              <ac:spMk id="774" creationId="{BC2C04F8-C4D0-4DA4-8689-3A3303F0660F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2312934523" sldId="2147483975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2312934523" sldId="2147483975"/>
              <ac:spMk id="774" creationId="{BC2C04F8-C4D0-4DA4-8689-3A3303F0660F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3912768232" sldId="2147483976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3912768232" sldId="2147483976"/>
              <ac:spMk id="774" creationId="{BC2C04F8-C4D0-4DA4-8689-3A3303F0660F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3310822286" sldId="2147483977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3310822286" sldId="2147483977"/>
              <ac:spMk id="21" creationId="{EA6E1A1B-7C56-4DE3-BC90-B387C7F3E670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2344289446" sldId="2147483978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2344289446" sldId="2147483978"/>
              <ac:spMk id="75" creationId="{6C03ACE7-B591-43FD-A636-47D01F482F04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1409995517" sldId="2147483979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1409995517" sldId="2147483979"/>
              <ac:spMk id="6" creationId="{55025D71-18A5-4A22-8386-917E1B08C46A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3616535266" sldId="2147483980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3616535266" sldId="2147483980"/>
              <ac:spMk id="4" creationId="{E52F598B-F734-42BE-8CB8-5E3FDDD7ED52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3526511046" sldId="2147483981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3526511046" sldId="2147483981"/>
              <ac:spMk id="18" creationId="{C1594E1E-E234-471D-B539-F75E8CC06D07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3672283846" sldId="2147483982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3672283846" sldId="2147483982"/>
              <ac:spMk id="18" creationId="{539F709C-1996-44DB-8C47-9CBD9243BF4E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1425995945" sldId="2147483983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1425995945" sldId="2147483983"/>
              <ac:spMk id="8" creationId="{549AC7DF-BFC1-4044-BB52-C9946AD8A327}"/>
            </ac:spMkLst>
          </pc:spChg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1425995945" sldId="2147483983"/>
              <ac:spMk id="63" creationId="{6C28CB3F-7257-499E-B2F6-B9B1B38D820E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1294519925" sldId="2147483990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1294519925" sldId="2147483990"/>
              <ac:spMk id="20" creationId="{A48347C3-DAFD-4322-8B75-FAADCB97A100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3537418660" sldId="2147483991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3537418660" sldId="2147483991"/>
              <ac:spMk id="20" creationId="{A48347C3-DAFD-4322-8B75-FAADCB97A100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2167150015" sldId="2147483992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2167150015" sldId="2147483992"/>
              <ac:spMk id="20" creationId="{A48347C3-DAFD-4322-8B75-FAADCB97A100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31855803" sldId="2147483993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31855803" sldId="2147483993"/>
              <ac:spMk id="20" creationId="{A48347C3-DAFD-4322-8B75-FAADCB97A100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319416482" sldId="2147483994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319416482" sldId="2147483994"/>
              <ac:spMk id="20" creationId="{A48347C3-DAFD-4322-8B75-FAADCB97A100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1471817938" sldId="2147483995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1471817938" sldId="2147483995"/>
              <ac:spMk id="20" creationId="{A48347C3-DAFD-4322-8B75-FAADCB97A100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2858043262" sldId="2147483996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2858043262" sldId="2147483996"/>
              <ac:spMk id="730" creationId="{AB8D1A6B-3CE6-468D-804E-6300F8B6DC81}"/>
            </ac:spMkLst>
          </pc:spChg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2858043262" sldId="2147483996"/>
              <ac:spMk id="756" creationId="{2387BAEF-04D4-4DE9-B7A0-5B5AD8C8A831}"/>
            </ac:spMkLst>
          </pc:spChg>
        </pc:sldLayoutChg>
        <pc:sldLayoutChg chg="modSp">
          <pc:chgData name="Dimitri Desmidt" userId="64dfcb71-c89a-4eed-a7b2-a6b8697ca05d" providerId="ADAL" clId="{520A2791-7016-5B43-A423-B9F0A871ED07}" dt="2022-08-01T12:21:10.032" v="21"/>
          <pc:sldLayoutMkLst>
            <pc:docMk/>
            <pc:sldMasterMk cId="928140892" sldId="2147483937"/>
            <pc:sldLayoutMk cId="1780621214" sldId="2147483997"/>
          </pc:sldLayoutMkLst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1780621214" sldId="2147483997"/>
              <ac:spMk id="730" creationId="{AB8D1A6B-3CE6-468D-804E-6300F8B6DC81}"/>
            </ac:spMkLst>
          </pc:spChg>
          <pc:spChg chg="mod">
            <ac:chgData name="Dimitri Desmidt" userId="64dfcb71-c89a-4eed-a7b2-a6b8697ca05d" providerId="ADAL" clId="{520A2791-7016-5B43-A423-B9F0A871ED07}" dt="2022-08-01T12:21:10.032" v="21"/>
            <ac:spMkLst>
              <pc:docMk/>
              <pc:sldMasterMk cId="928140892" sldId="2147483937"/>
              <pc:sldLayoutMk cId="1780621214" sldId="2147483997"/>
              <ac:spMk id="756" creationId="{2387BAEF-04D4-4DE9-B7A0-5B5AD8C8A831}"/>
            </ac:spMkLst>
          </pc:spChg>
        </pc:sldLayoutChg>
      </pc:sldMasterChg>
    </pc:docChg>
  </pc:docChgLst>
  <pc:docChgLst>
    <pc:chgData name="Dimitri Desmidt" userId="64dfcb71-c89a-4eed-a7b2-a6b8697ca05d" providerId="ADAL" clId="{C6231FC2-0B6C-CF44-8632-5122997724D9}"/>
    <pc:docChg chg="undo custSel addSld delSld modSld modSection">
      <pc:chgData name="Dimitri Desmidt" userId="64dfcb71-c89a-4eed-a7b2-a6b8697ca05d" providerId="ADAL" clId="{C6231FC2-0B6C-CF44-8632-5122997724D9}" dt="2022-05-13T18:26:48.333" v="249" actId="2696"/>
      <pc:docMkLst>
        <pc:docMk/>
      </pc:docMkLst>
      <pc:sldChg chg="addSp delSp modSp del mod addAnim delAnim">
        <pc:chgData name="Dimitri Desmidt" userId="64dfcb71-c89a-4eed-a7b2-a6b8697ca05d" providerId="ADAL" clId="{C6231FC2-0B6C-CF44-8632-5122997724D9}" dt="2022-05-13T18:26:48.333" v="249" actId="2696"/>
        <pc:sldMkLst>
          <pc:docMk/>
          <pc:sldMk cId="4255868033" sldId="230716980"/>
        </pc:sldMkLst>
        <pc:grpChg chg="mod">
          <ac:chgData name="Dimitri Desmidt" userId="64dfcb71-c89a-4eed-a7b2-a6b8697ca05d" providerId="ADAL" clId="{C6231FC2-0B6C-CF44-8632-5122997724D9}" dt="2022-05-13T18:20:47.541" v="194" actId="1076"/>
          <ac:grpSpMkLst>
            <pc:docMk/>
            <pc:sldMk cId="4255868033" sldId="230716980"/>
            <ac:grpSpMk id="33" creationId="{BA58D061-A0F5-44CB-A1BC-46C614C2F1B0}"/>
          </ac:grpSpMkLst>
        </pc:grpChg>
        <pc:grpChg chg="add del mod">
          <ac:chgData name="Dimitri Desmidt" userId="64dfcb71-c89a-4eed-a7b2-a6b8697ca05d" providerId="ADAL" clId="{C6231FC2-0B6C-CF44-8632-5122997724D9}" dt="2022-05-13T18:23:11.874" v="219" actId="1076"/>
          <ac:grpSpMkLst>
            <pc:docMk/>
            <pc:sldMk cId="4255868033" sldId="230716980"/>
            <ac:grpSpMk id="45" creationId="{A718B117-E231-447E-A095-DD12457CFF3D}"/>
          </ac:grpSpMkLst>
        </pc:grpChg>
        <pc:picChg chg="mod">
          <ac:chgData name="Dimitri Desmidt" userId="64dfcb71-c89a-4eed-a7b2-a6b8697ca05d" providerId="ADAL" clId="{C6231FC2-0B6C-CF44-8632-5122997724D9}" dt="2022-05-13T18:19:29.090" v="183" actId="1076"/>
          <ac:picMkLst>
            <pc:docMk/>
            <pc:sldMk cId="4255868033" sldId="230716980"/>
            <ac:picMk id="40" creationId="{FC0D134D-8C4F-4DF8-B23B-3306BB894CE9}"/>
          </ac:picMkLst>
        </pc:picChg>
      </pc:sldChg>
      <pc:sldChg chg="addSp delSp modSp add mod addAnim delAnim modAnim">
        <pc:chgData name="Dimitri Desmidt" userId="64dfcb71-c89a-4eed-a7b2-a6b8697ca05d" providerId="ADAL" clId="{C6231FC2-0B6C-CF44-8632-5122997724D9}" dt="2022-05-13T18:26:29.345" v="248"/>
        <pc:sldMkLst>
          <pc:docMk/>
          <pc:sldMk cId="1724377346" sldId="2026819439"/>
        </pc:sldMkLst>
        <pc:spChg chg="mod">
          <ac:chgData name="Dimitri Desmidt" userId="64dfcb71-c89a-4eed-a7b2-a6b8697ca05d" providerId="ADAL" clId="{C6231FC2-0B6C-CF44-8632-5122997724D9}" dt="2022-05-13T18:15:41.808" v="127" actId="1076"/>
          <ac:spMkLst>
            <pc:docMk/>
            <pc:sldMk cId="1724377346" sldId="2026819439"/>
            <ac:spMk id="18" creationId="{D3754371-46BA-4C45-9A32-4EB2627A4C88}"/>
          </ac:spMkLst>
        </pc:spChg>
        <pc:spChg chg="mod">
          <ac:chgData name="Dimitri Desmidt" userId="64dfcb71-c89a-4eed-a7b2-a6b8697ca05d" providerId="ADAL" clId="{C6231FC2-0B6C-CF44-8632-5122997724D9}" dt="2022-05-13T18:16:01.291" v="151" actId="1035"/>
          <ac:spMkLst>
            <pc:docMk/>
            <pc:sldMk cId="1724377346" sldId="2026819439"/>
            <ac:spMk id="42" creationId="{82D96BC7-7D79-4D9B-B343-A7F187511270}"/>
          </ac:spMkLst>
        </pc:spChg>
        <pc:spChg chg="mod">
          <ac:chgData name="Dimitri Desmidt" userId="64dfcb71-c89a-4eed-a7b2-a6b8697ca05d" providerId="ADAL" clId="{C6231FC2-0B6C-CF44-8632-5122997724D9}" dt="2022-05-13T18:17:41.103" v="171"/>
          <ac:spMkLst>
            <pc:docMk/>
            <pc:sldMk cId="1724377346" sldId="2026819439"/>
            <ac:spMk id="48" creationId="{1ABB17E1-D97F-C2AA-EDE8-F2545B0DEB2C}"/>
          </ac:spMkLst>
        </pc:spChg>
        <pc:spChg chg="mod">
          <ac:chgData name="Dimitri Desmidt" userId="64dfcb71-c89a-4eed-a7b2-a6b8697ca05d" providerId="ADAL" clId="{C6231FC2-0B6C-CF44-8632-5122997724D9}" dt="2022-05-13T18:16:26.692" v="155" actId="14100"/>
          <ac:spMkLst>
            <pc:docMk/>
            <pc:sldMk cId="1724377346" sldId="2026819439"/>
            <ac:spMk id="49" creationId="{EBF496F8-F186-4F64-AAA2-9544D621A5FD}"/>
          </ac:spMkLst>
        </pc:spChg>
        <pc:spChg chg="mod">
          <ac:chgData name="Dimitri Desmidt" userId="64dfcb71-c89a-4eed-a7b2-a6b8697ca05d" providerId="ADAL" clId="{C6231FC2-0B6C-CF44-8632-5122997724D9}" dt="2022-05-13T18:16:37.975" v="158" actId="14100"/>
          <ac:spMkLst>
            <pc:docMk/>
            <pc:sldMk cId="1724377346" sldId="2026819439"/>
            <ac:spMk id="50" creationId="{D7F7D197-C54F-4916-8FA6-A8C3BC0CEA89}"/>
          </ac:spMkLst>
        </pc:spChg>
        <pc:spChg chg="mod">
          <ac:chgData name="Dimitri Desmidt" userId="64dfcb71-c89a-4eed-a7b2-a6b8697ca05d" providerId="ADAL" clId="{C6231FC2-0B6C-CF44-8632-5122997724D9}" dt="2022-05-13T18:17:41.103" v="171"/>
          <ac:spMkLst>
            <pc:docMk/>
            <pc:sldMk cId="1724377346" sldId="2026819439"/>
            <ac:spMk id="55" creationId="{949FD9BC-44BA-9AEC-0707-BC7C919F838D}"/>
          </ac:spMkLst>
        </pc:spChg>
        <pc:spChg chg="mod">
          <ac:chgData name="Dimitri Desmidt" userId="64dfcb71-c89a-4eed-a7b2-a6b8697ca05d" providerId="ADAL" clId="{C6231FC2-0B6C-CF44-8632-5122997724D9}" dt="2022-05-13T18:17:41.103" v="171"/>
          <ac:spMkLst>
            <pc:docMk/>
            <pc:sldMk cId="1724377346" sldId="2026819439"/>
            <ac:spMk id="56" creationId="{79CA9726-F766-6607-2E96-D16905A030DE}"/>
          </ac:spMkLst>
        </pc:spChg>
        <pc:spChg chg="mod">
          <ac:chgData name="Dimitri Desmidt" userId="64dfcb71-c89a-4eed-a7b2-a6b8697ca05d" providerId="ADAL" clId="{C6231FC2-0B6C-CF44-8632-5122997724D9}" dt="2022-05-13T18:17:46.767" v="173"/>
          <ac:spMkLst>
            <pc:docMk/>
            <pc:sldMk cId="1724377346" sldId="2026819439"/>
            <ac:spMk id="58" creationId="{8D51B8CC-1107-2AFE-ED35-3CBD5F5D487A}"/>
          </ac:spMkLst>
        </pc:spChg>
        <pc:spChg chg="mod">
          <ac:chgData name="Dimitri Desmidt" userId="64dfcb71-c89a-4eed-a7b2-a6b8697ca05d" providerId="ADAL" clId="{C6231FC2-0B6C-CF44-8632-5122997724D9}" dt="2022-05-13T18:17:46.767" v="173"/>
          <ac:spMkLst>
            <pc:docMk/>
            <pc:sldMk cId="1724377346" sldId="2026819439"/>
            <ac:spMk id="59" creationId="{692573AA-92BF-6017-FA40-CB412EBD0783}"/>
          </ac:spMkLst>
        </pc:spChg>
        <pc:spChg chg="mod">
          <ac:chgData name="Dimitri Desmidt" userId="64dfcb71-c89a-4eed-a7b2-a6b8697ca05d" providerId="ADAL" clId="{C6231FC2-0B6C-CF44-8632-5122997724D9}" dt="2022-05-13T18:17:46.767" v="173"/>
          <ac:spMkLst>
            <pc:docMk/>
            <pc:sldMk cId="1724377346" sldId="2026819439"/>
            <ac:spMk id="60" creationId="{AB4C98C1-6388-776A-18A6-3C100734C4F0}"/>
          </ac:spMkLst>
        </pc:spChg>
        <pc:spChg chg="add del mod">
          <ac:chgData name="Dimitri Desmidt" userId="64dfcb71-c89a-4eed-a7b2-a6b8697ca05d" providerId="ADAL" clId="{C6231FC2-0B6C-CF44-8632-5122997724D9}" dt="2022-05-13T18:18:16.068" v="179" actId="478"/>
          <ac:spMkLst>
            <pc:docMk/>
            <pc:sldMk cId="1724377346" sldId="2026819439"/>
            <ac:spMk id="62" creationId="{BB54441D-B804-59C6-C4D6-8078EEAA6D5C}"/>
          </ac:spMkLst>
        </pc:spChg>
        <pc:spChg chg="mod">
          <ac:chgData name="Dimitri Desmidt" userId="64dfcb71-c89a-4eed-a7b2-a6b8697ca05d" providerId="ADAL" clId="{C6231FC2-0B6C-CF44-8632-5122997724D9}" dt="2022-05-13T18:17:58.358" v="175"/>
          <ac:spMkLst>
            <pc:docMk/>
            <pc:sldMk cId="1724377346" sldId="2026819439"/>
            <ac:spMk id="63" creationId="{CF9D1EEC-0DDF-9570-07B7-1FE950B2B27F}"/>
          </ac:spMkLst>
        </pc:spChg>
        <pc:spChg chg="mod">
          <ac:chgData name="Dimitri Desmidt" userId="64dfcb71-c89a-4eed-a7b2-a6b8697ca05d" providerId="ADAL" clId="{C6231FC2-0B6C-CF44-8632-5122997724D9}" dt="2022-05-13T18:20:31.803" v="191" actId="14100"/>
          <ac:spMkLst>
            <pc:docMk/>
            <pc:sldMk cId="1724377346" sldId="2026819439"/>
            <ac:spMk id="64" creationId="{31F32DCC-E712-D214-8ADC-A833682EC679}"/>
          </ac:spMkLst>
        </pc:spChg>
        <pc:spChg chg="mod">
          <ac:chgData name="Dimitri Desmidt" userId="64dfcb71-c89a-4eed-a7b2-a6b8697ca05d" providerId="ADAL" clId="{C6231FC2-0B6C-CF44-8632-5122997724D9}" dt="2022-05-13T18:21:53.971" v="210" actId="14100"/>
          <ac:spMkLst>
            <pc:docMk/>
            <pc:sldMk cId="1724377346" sldId="2026819439"/>
            <ac:spMk id="66" creationId="{137B9C03-FAFC-D658-F6EA-C376E9EE66A1}"/>
          </ac:spMkLst>
        </pc:spChg>
        <pc:spChg chg="mod">
          <ac:chgData name="Dimitri Desmidt" userId="64dfcb71-c89a-4eed-a7b2-a6b8697ca05d" providerId="ADAL" clId="{C6231FC2-0B6C-CF44-8632-5122997724D9}" dt="2022-05-13T18:21:29.671" v="203" actId="14100"/>
          <ac:spMkLst>
            <pc:docMk/>
            <pc:sldMk cId="1724377346" sldId="2026819439"/>
            <ac:spMk id="67" creationId="{2F8EA5B3-AA10-2373-B055-93FD33CAC485}"/>
          </ac:spMkLst>
        </pc:spChg>
        <pc:spChg chg="mod">
          <ac:chgData name="Dimitri Desmidt" userId="64dfcb71-c89a-4eed-a7b2-a6b8697ca05d" providerId="ADAL" clId="{C6231FC2-0B6C-CF44-8632-5122997724D9}" dt="2022-05-13T18:21:57.355" v="211" actId="14100"/>
          <ac:spMkLst>
            <pc:docMk/>
            <pc:sldMk cId="1724377346" sldId="2026819439"/>
            <ac:spMk id="68" creationId="{0C42C46F-83AF-F60B-4AFE-8EFCED56A81B}"/>
          </ac:spMkLst>
        </pc:spChg>
        <pc:spChg chg="mod">
          <ac:chgData name="Dimitri Desmidt" userId="64dfcb71-c89a-4eed-a7b2-a6b8697ca05d" providerId="ADAL" clId="{C6231FC2-0B6C-CF44-8632-5122997724D9}" dt="2022-05-13T18:23:48.905" v="232" actId="14100"/>
          <ac:spMkLst>
            <pc:docMk/>
            <pc:sldMk cId="1724377346" sldId="2026819439"/>
            <ac:spMk id="70" creationId="{268B99E4-6697-3EC3-8257-7BBA5E707790}"/>
          </ac:spMkLst>
        </pc:spChg>
        <pc:spChg chg="mod">
          <ac:chgData name="Dimitri Desmidt" userId="64dfcb71-c89a-4eed-a7b2-a6b8697ca05d" providerId="ADAL" clId="{C6231FC2-0B6C-CF44-8632-5122997724D9}" dt="2022-05-13T18:23:55.171" v="234" actId="14100"/>
          <ac:spMkLst>
            <pc:docMk/>
            <pc:sldMk cId="1724377346" sldId="2026819439"/>
            <ac:spMk id="71" creationId="{9F557B70-6FE8-7FD6-F3B1-FED51D584C4A}"/>
          </ac:spMkLst>
        </pc:spChg>
        <pc:grpChg chg="del">
          <ac:chgData name="Dimitri Desmidt" userId="64dfcb71-c89a-4eed-a7b2-a6b8697ca05d" providerId="ADAL" clId="{C6231FC2-0B6C-CF44-8632-5122997724D9}" dt="2022-05-13T18:10:28.589" v="5" actId="478"/>
          <ac:grpSpMkLst>
            <pc:docMk/>
            <pc:sldMk cId="1724377346" sldId="2026819439"/>
            <ac:grpSpMk id="31" creationId="{E14AC85C-F62F-4A3A-AD85-714C65EF343F}"/>
          </ac:grpSpMkLst>
        </pc:grpChg>
        <pc:grpChg chg="mod">
          <ac:chgData name="Dimitri Desmidt" userId="64dfcb71-c89a-4eed-a7b2-a6b8697ca05d" providerId="ADAL" clId="{C6231FC2-0B6C-CF44-8632-5122997724D9}" dt="2022-05-13T18:15:39.177" v="126" actId="1076"/>
          <ac:grpSpMkLst>
            <pc:docMk/>
            <pc:sldMk cId="1724377346" sldId="2026819439"/>
            <ac:grpSpMk id="32" creationId="{75286AAD-A707-42D0-ADFC-7BE2D5B60FCB}"/>
          </ac:grpSpMkLst>
        </pc:grpChg>
        <pc:grpChg chg="del">
          <ac:chgData name="Dimitri Desmidt" userId="64dfcb71-c89a-4eed-a7b2-a6b8697ca05d" providerId="ADAL" clId="{C6231FC2-0B6C-CF44-8632-5122997724D9}" dt="2022-05-13T18:10:27.124" v="4" actId="478"/>
          <ac:grpSpMkLst>
            <pc:docMk/>
            <pc:sldMk cId="1724377346" sldId="2026819439"/>
            <ac:grpSpMk id="33" creationId="{BA58D061-A0F5-44CB-A1BC-46C614C2F1B0}"/>
          </ac:grpSpMkLst>
        </pc:grpChg>
        <pc:grpChg chg="mod">
          <ac:chgData name="Dimitri Desmidt" userId="64dfcb71-c89a-4eed-a7b2-a6b8697ca05d" providerId="ADAL" clId="{C6231FC2-0B6C-CF44-8632-5122997724D9}" dt="2022-05-13T18:16:08.675" v="152" actId="1076"/>
          <ac:grpSpMkLst>
            <pc:docMk/>
            <pc:sldMk cId="1724377346" sldId="2026819439"/>
            <ac:grpSpMk id="37" creationId="{74D8E3E9-C31F-4F47-9425-2606C37E1D8E}"/>
          </ac:grpSpMkLst>
        </pc:grpChg>
        <pc:grpChg chg="add del mod">
          <ac:chgData name="Dimitri Desmidt" userId="64dfcb71-c89a-4eed-a7b2-a6b8697ca05d" providerId="ADAL" clId="{C6231FC2-0B6C-CF44-8632-5122997724D9}" dt="2022-05-13T18:17:45.601" v="172"/>
          <ac:grpSpMkLst>
            <pc:docMk/>
            <pc:sldMk cId="1724377346" sldId="2026819439"/>
            <ac:grpSpMk id="43" creationId="{60E13ED0-19E8-F888-EB0E-2C6277C3F7C7}"/>
          </ac:grpSpMkLst>
        </pc:grpChg>
        <pc:grpChg chg="mod">
          <ac:chgData name="Dimitri Desmidt" userId="64dfcb71-c89a-4eed-a7b2-a6b8697ca05d" providerId="ADAL" clId="{C6231FC2-0B6C-CF44-8632-5122997724D9}" dt="2022-05-13T18:15:50.680" v="133" actId="1037"/>
          <ac:grpSpMkLst>
            <pc:docMk/>
            <pc:sldMk cId="1724377346" sldId="2026819439"/>
            <ac:grpSpMk id="44" creationId="{572DB641-882D-4D01-8FD7-6FCB7A635213}"/>
          </ac:grpSpMkLst>
        </pc:grpChg>
        <pc:grpChg chg="del mod">
          <ac:chgData name="Dimitri Desmidt" userId="64dfcb71-c89a-4eed-a7b2-a6b8697ca05d" providerId="ADAL" clId="{C6231FC2-0B6C-CF44-8632-5122997724D9}" dt="2022-05-13T18:10:24.894" v="3" actId="478"/>
          <ac:grpSpMkLst>
            <pc:docMk/>
            <pc:sldMk cId="1724377346" sldId="2026819439"/>
            <ac:grpSpMk id="45" creationId="{A718B117-E231-447E-A095-DD12457CFF3D}"/>
          </ac:grpSpMkLst>
        </pc:grpChg>
        <pc:grpChg chg="mod">
          <ac:chgData name="Dimitri Desmidt" userId="64dfcb71-c89a-4eed-a7b2-a6b8697ca05d" providerId="ADAL" clId="{C6231FC2-0B6C-CF44-8632-5122997724D9}" dt="2022-05-13T18:16:16.458" v="153" actId="1076"/>
          <ac:grpSpMkLst>
            <pc:docMk/>
            <pc:sldMk cId="1724377346" sldId="2026819439"/>
            <ac:grpSpMk id="51" creationId="{F9EACF13-CF80-4CE2-ADB6-FE7D6812240B}"/>
          </ac:grpSpMkLst>
        </pc:grpChg>
        <pc:grpChg chg="add del mod">
          <ac:chgData name="Dimitri Desmidt" userId="64dfcb71-c89a-4eed-a7b2-a6b8697ca05d" providerId="ADAL" clId="{C6231FC2-0B6C-CF44-8632-5122997724D9}" dt="2022-05-13T18:17:50.038" v="174"/>
          <ac:grpSpMkLst>
            <pc:docMk/>
            <pc:sldMk cId="1724377346" sldId="2026819439"/>
            <ac:grpSpMk id="57" creationId="{B9CD115E-8325-8839-C549-A4D6BB5DAE5C}"/>
          </ac:grpSpMkLst>
        </pc:grpChg>
        <pc:grpChg chg="add del mod">
          <ac:chgData name="Dimitri Desmidt" userId="64dfcb71-c89a-4eed-a7b2-a6b8697ca05d" providerId="ADAL" clId="{C6231FC2-0B6C-CF44-8632-5122997724D9}" dt="2022-05-13T18:23:26.057" v="225" actId="1076"/>
          <ac:grpSpMkLst>
            <pc:docMk/>
            <pc:sldMk cId="1724377346" sldId="2026819439"/>
            <ac:grpSpMk id="61" creationId="{7A75EE8F-923B-2332-2BCB-24FD4269076C}"/>
          </ac:grpSpMkLst>
        </pc:grpChg>
        <pc:grpChg chg="add del mod">
          <ac:chgData name="Dimitri Desmidt" userId="64dfcb71-c89a-4eed-a7b2-a6b8697ca05d" providerId="ADAL" clId="{C6231FC2-0B6C-CF44-8632-5122997724D9}" dt="2022-05-13T18:23:18.961" v="221" actId="478"/>
          <ac:grpSpMkLst>
            <pc:docMk/>
            <pc:sldMk cId="1724377346" sldId="2026819439"/>
            <ac:grpSpMk id="65" creationId="{58B57674-785B-E5E3-8568-C3D26EF74379}"/>
          </ac:grpSpMkLst>
        </pc:grpChg>
        <pc:grpChg chg="add mod">
          <ac:chgData name="Dimitri Desmidt" userId="64dfcb71-c89a-4eed-a7b2-a6b8697ca05d" providerId="ADAL" clId="{C6231FC2-0B6C-CF44-8632-5122997724D9}" dt="2022-05-13T18:23:36.306" v="230" actId="1076"/>
          <ac:grpSpMkLst>
            <pc:docMk/>
            <pc:sldMk cId="1724377346" sldId="2026819439"/>
            <ac:grpSpMk id="69" creationId="{08962559-5887-AF3E-CB54-8ED09B4D167E}"/>
          </ac:grpSpMkLst>
        </pc:grpChg>
        <pc:picChg chg="add del mod">
          <ac:chgData name="Dimitri Desmidt" userId="64dfcb71-c89a-4eed-a7b2-a6b8697ca05d" providerId="ADAL" clId="{C6231FC2-0B6C-CF44-8632-5122997724D9}" dt="2022-05-13T18:13:08.851" v="43" actId="478"/>
          <ac:picMkLst>
            <pc:docMk/>
            <pc:sldMk cId="1724377346" sldId="2026819439"/>
            <ac:picMk id="3" creationId="{C7489086-2AB3-B541-C01B-BD07998F8FA2}"/>
          </ac:picMkLst>
        </pc:picChg>
        <pc:picChg chg="add del">
          <ac:chgData name="Dimitri Desmidt" userId="64dfcb71-c89a-4eed-a7b2-a6b8697ca05d" providerId="ADAL" clId="{C6231FC2-0B6C-CF44-8632-5122997724D9}" dt="2022-05-13T18:12:29.010" v="42"/>
          <ac:picMkLst>
            <pc:docMk/>
            <pc:sldMk cId="1724377346" sldId="2026819439"/>
            <ac:picMk id="5" creationId="{B5080C08-C88C-E540-F033-D9ED7BBDC11A}"/>
          </ac:picMkLst>
        </pc:picChg>
        <pc:picChg chg="add mod">
          <ac:chgData name="Dimitri Desmidt" userId="64dfcb71-c89a-4eed-a7b2-a6b8697ca05d" providerId="ADAL" clId="{C6231FC2-0B6C-CF44-8632-5122997724D9}" dt="2022-05-13T18:15:31.025" v="120" actId="1076"/>
          <ac:picMkLst>
            <pc:docMk/>
            <pc:sldMk cId="1724377346" sldId="2026819439"/>
            <ac:picMk id="6" creationId="{3DB38485-02B9-C5C5-AC11-DD34561550F0}"/>
          </ac:picMkLst>
        </pc:picChg>
        <pc:picChg chg="add mod">
          <ac:chgData name="Dimitri Desmidt" userId="64dfcb71-c89a-4eed-a7b2-a6b8697ca05d" providerId="ADAL" clId="{C6231FC2-0B6C-CF44-8632-5122997724D9}" dt="2022-05-13T18:25:22.039" v="244" actId="1038"/>
          <ac:picMkLst>
            <pc:docMk/>
            <pc:sldMk cId="1724377346" sldId="2026819439"/>
            <ac:picMk id="8" creationId="{E0CBAD6C-ECE1-BF75-8F05-952171C8BA1C}"/>
          </ac:picMkLst>
        </pc:picChg>
        <pc:picChg chg="add del">
          <ac:chgData name="Dimitri Desmidt" userId="64dfcb71-c89a-4eed-a7b2-a6b8697ca05d" providerId="ADAL" clId="{C6231FC2-0B6C-CF44-8632-5122997724D9}" dt="2022-05-13T18:11:28.327" v="10" actId="478"/>
          <ac:picMkLst>
            <pc:docMk/>
            <pc:sldMk cId="1724377346" sldId="2026819439"/>
            <ac:picMk id="14" creationId="{E47DD769-17A2-4291-85E1-8B732753474D}"/>
          </ac:picMkLst>
        </pc:picChg>
        <pc:picChg chg="add del">
          <ac:chgData name="Dimitri Desmidt" userId="64dfcb71-c89a-4eed-a7b2-a6b8697ca05d" providerId="ADAL" clId="{C6231FC2-0B6C-CF44-8632-5122997724D9}" dt="2022-05-13T18:11:30.155" v="11" actId="478"/>
          <ac:picMkLst>
            <pc:docMk/>
            <pc:sldMk cId="1724377346" sldId="2026819439"/>
            <ac:picMk id="40" creationId="{FC0D134D-8C4F-4DF8-B23B-3306BB894CE9}"/>
          </ac:picMkLst>
        </pc:picChg>
        <pc:cxnChg chg="mod">
          <ac:chgData name="Dimitri Desmidt" userId="64dfcb71-c89a-4eed-a7b2-a6b8697ca05d" providerId="ADAL" clId="{C6231FC2-0B6C-CF44-8632-5122997724D9}" dt="2022-05-13T18:14:39.514" v="111" actId="14100"/>
          <ac:cxnSpMkLst>
            <pc:docMk/>
            <pc:sldMk cId="1724377346" sldId="2026819439"/>
            <ac:cxnSpMk id="39" creationId="{A2D995C9-9BC7-4AD1-B4CE-774624208535}"/>
          </ac:cxnSpMkLst>
        </pc:cxnChg>
      </pc:sldChg>
      <pc:sldChg chg="modSp add del mod">
        <pc:chgData name="Dimitri Desmidt" userId="64dfcb71-c89a-4eed-a7b2-a6b8697ca05d" providerId="ADAL" clId="{C6231FC2-0B6C-CF44-8632-5122997724D9}" dt="2022-05-13T18:26:48.333" v="249" actId="2696"/>
        <pc:sldMkLst>
          <pc:docMk/>
          <pc:sldMk cId="2530445352" sldId="2026819440"/>
        </pc:sldMkLst>
        <pc:grpChg chg="mod">
          <ac:chgData name="Dimitri Desmidt" userId="64dfcb71-c89a-4eed-a7b2-a6b8697ca05d" providerId="ADAL" clId="{C6231FC2-0B6C-CF44-8632-5122997724D9}" dt="2022-05-13T18:23:39.971" v="231" actId="1076"/>
          <ac:grpSpMkLst>
            <pc:docMk/>
            <pc:sldMk cId="2530445352" sldId="2026819440"/>
            <ac:grpSpMk id="45" creationId="{A718B117-E231-447E-A095-DD12457CFF3D}"/>
          </ac:grpSpMkLst>
        </pc:grpChg>
      </pc:sldChg>
      <pc:sldChg chg="delSp modSp add del mod delAnim">
        <pc:chgData name="Dimitri Desmidt" userId="64dfcb71-c89a-4eed-a7b2-a6b8697ca05d" providerId="ADAL" clId="{C6231FC2-0B6C-CF44-8632-5122997724D9}" dt="2022-05-13T18:23:01.678" v="217" actId="2696"/>
        <pc:sldMkLst>
          <pc:docMk/>
          <pc:sldMk cId="2769534383" sldId="2026819440"/>
        </pc:sldMkLst>
        <pc:grpChg chg="mod">
          <ac:chgData name="Dimitri Desmidt" userId="64dfcb71-c89a-4eed-a7b2-a6b8697ca05d" providerId="ADAL" clId="{C6231FC2-0B6C-CF44-8632-5122997724D9}" dt="2022-05-13T18:20:57.572" v="200" actId="1076"/>
          <ac:grpSpMkLst>
            <pc:docMk/>
            <pc:sldMk cId="2769534383" sldId="2026819440"/>
            <ac:grpSpMk id="33" creationId="{BA58D061-A0F5-44CB-A1BC-46C614C2F1B0}"/>
          </ac:grpSpMkLst>
        </pc:grpChg>
        <pc:grpChg chg="del">
          <ac:chgData name="Dimitri Desmidt" userId="64dfcb71-c89a-4eed-a7b2-a6b8697ca05d" providerId="ADAL" clId="{C6231FC2-0B6C-CF44-8632-5122997724D9}" dt="2022-05-13T18:20:54.900" v="198" actId="478"/>
          <ac:grpSpMkLst>
            <pc:docMk/>
            <pc:sldMk cId="2769534383" sldId="2026819440"/>
            <ac:grpSpMk id="45" creationId="{A718B117-E231-447E-A095-DD12457CFF3D}"/>
          </ac:grpSpMkLst>
        </pc:grpChg>
      </pc:sldChg>
      <pc:sldChg chg="addSp delSp add del mod addAnim delAnim">
        <pc:chgData name="Dimitri Desmidt" userId="64dfcb71-c89a-4eed-a7b2-a6b8697ca05d" providerId="ADAL" clId="{C6231FC2-0B6C-CF44-8632-5122997724D9}" dt="2022-05-13T18:20:51.627" v="196" actId="2696"/>
        <pc:sldMkLst>
          <pc:docMk/>
          <pc:sldMk cId="3338316380" sldId="2026819440"/>
        </pc:sldMkLst>
        <pc:grpChg chg="add del">
          <ac:chgData name="Dimitri Desmidt" userId="64dfcb71-c89a-4eed-a7b2-a6b8697ca05d" providerId="ADAL" clId="{C6231FC2-0B6C-CF44-8632-5122997724D9}" dt="2022-05-13T18:17:34.745" v="170" actId="478"/>
          <ac:grpSpMkLst>
            <pc:docMk/>
            <pc:sldMk cId="3338316380" sldId="2026819440"/>
            <ac:grpSpMk id="31" creationId="{E14AC85C-F62F-4A3A-AD85-714C65EF343F}"/>
          </ac:grpSpMkLst>
        </pc:grpChg>
        <pc:grpChg chg="del">
          <ac:chgData name="Dimitri Desmidt" userId="64dfcb71-c89a-4eed-a7b2-a6b8697ca05d" providerId="ADAL" clId="{C6231FC2-0B6C-CF44-8632-5122997724D9}" dt="2022-05-13T18:17:18.527" v="164" actId="478"/>
          <ac:grpSpMkLst>
            <pc:docMk/>
            <pc:sldMk cId="3338316380" sldId="2026819440"/>
            <ac:grpSpMk id="33" creationId="{BA58D061-A0F5-44CB-A1BC-46C614C2F1B0}"/>
          </ac:grpSpMkLst>
        </pc:grpChg>
        <pc:grpChg chg="del">
          <ac:chgData name="Dimitri Desmidt" userId="64dfcb71-c89a-4eed-a7b2-a6b8697ca05d" providerId="ADAL" clId="{C6231FC2-0B6C-CF44-8632-5122997724D9}" dt="2022-05-13T18:17:17.639" v="163" actId="478"/>
          <ac:grpSpMkLst>
            <pc:docMk/>
            <pc:sldMk cId="3338316380" sldId="2026819440"/>
            <ac:grpSpMk id="45" creationId="{A718B117-E231-447E-A095-DD12457CFF3D}"/>
          </ac:grpSpMkLst>
        </pc:grpChg>
      </pc:sldChg>
    </pc:docChg>
  </pc:docChgLst>
  <pc:docChgLst>
    <pc:chgData name="Dimitri Desmidt" userId="64dfcb71-c89a-4eed-a7b2-a6b8697ca05d" providerId="ADAL" clId="{1A138420-E673-414D-A984-EC192E9E1C17}"/>
    <pc:docChg chg="undo redo custSel addSld delSld modSld sldOrd modSection">
      <pc:chgData name="Dimitri Desmidt" userId="64dfcb71-c89a-4eed-a7b2-a6b8697ca05d" providerId="ADAL" clId="{1A138420-E673-414D-A984-EC192E9E1C17}" dt="2021-12-17T20:56:32.355" v="213" actId="1038"/>
      <pc:docMkLst>
        <pc:docMk/>
      </pc:docMkLst>
      <pc:sldChg chg="modSp mod">
        <pc:chgData name="Dimitri Desmidt" userId="64dfcb71-c89a-4eed-a7b2-a6b8697ca05d" providerId="ADAL" clId="{1A138420-E673-414D-A984-EC192E9E1C17}" dt="2021-12-16T19:01:48.085" v="1" actId="20577"/>
        <pc:sldMkLst>
          <pc:docMk/>
          <pc:sldMk cId="1406477279" sldId="1217"/>
        </pc:sldMkLst>
        <pc:spChg chg="mod">
          <ac:chgData name="Dimitri Desmidt" userId="64dfcb71-c89a-4eed-a7b2-a6b8697ca05d" providerId="ADAL" clId="{1A138420-E673-414D-A984-EC192E9E1C17}" dt="2021-12-16T19:01:48.085" v="1" actId="20577"/>
          <ac:spMkLst>
            <pc:docMk/>
            <pc:sldMk cId="1406477279" sldId="1217"/>
            <ac:spMk id="2" creationId="{A9F13D88-BAB2-47AE-B57A-F381F9D54903}"/>
          </ac:spMkLst>
        </pc:spChg>
      </pc:sldChg>
      <pc:sldChg chg="modSp mod">
        <pc:chgData name="Dimitri Desmidt" userId="64dfcb71-c89a-4eed-a7b2-a6b8697ca05d" providerId="ADAL" clId="{1A138420-E673-414D-A984-EC192E9E1C17}" dt="2021-12-16T19:01:54.169" v="5" actId="20577"/>
        <pc:sldMkLst>
          <pc:docMk/>
          <pc:sldMk cId="3315225784" sldId="3301"/>
        </pc:sldMkLst>
        <pc:spChg chg="mod">
          <ac:chgData name="Dimitri Desmidt" userId="64dfcb71-c89a-4eed-a7b2-a6b8697ca05d" providerId="ADAL" clId="{1A138420-E673-414D-A984-EC192E9E1C17}" dt="2021-12-16T19:01:54.169" v="5" actId="20577"/>
          <ac:spMkLst>
            <pc:docMk/>
            <pc:sldMk cId="3315225784" sldId="3301"/>
            <ac:spMk id="4" creationId="{0B992490-9952-4969-BA82-864C7F21C99B}"/>
          </ac:spMkLst>
        </pc:spChg>
      </pc:sldChg>
      <pc:sldChg chg="modSp mod">
        <pc:chgData name="Dimitri Desmidt" userId="64dfcb71-c89a-4eed-a7b2-a6b8697ca05d" providerId="ADAL" clId="{1A138420-E673-414D-A984-EC192E9E1C17}" dt="2021-12-16T19:26:24.850" v="181" actId="20577"/>
        <pc:sldMkLst>
          <pc:docMk/>
          <pc:sldMk cId="2866741467" sldId="230716984"/>
        </pc:sldMkLst>
        <pc:spChg chg="mod">
          <ac:chgData name="Dimitri Desmidt" userId="64dfcb71-c89a-4eed-a7b2-a6b8697ca05d" providerId="ADAL" clId="{1A138420-E673-414D-A984-EC192E9E1C17}" dt="2021-12-16T19:26:24.850" v="181" actId="20577"/>
          <ac:spMkLst>
            <pc:docMk/>
            <pc:sldMk cId="2866741467" sldId="230716984"/>
            <ac:spMk id="4" creationId="{83B7654D-04F9-4926-9714-2BDFE80DD3DC}"/>
          </ac:spMkLst>
        </pc:spChg>
      </pc:sldChg>
      <pc:sldChg chg="addSp delSp modSp mod">
        <pc:chgData name="Dimitri Desmidt" userId="64dfcb71-c89a-4eed-a7b2-a6b8697ca05d" providerId="ADAL" clId="{1A138420-E673-414D-A984-EC192E9E1C17}" dt="2021-12-17T20:56:32.355" v="213" actId="1038"/>
        <pc:sldMkLst>
          <pc:docMk/>
          <pc:sldMk cId="266448218" sldId="230716986"/>
        </pc:sldMkLst>
        <pc:spChg chg="del">
          <ac:chgData name="Dimitri Desmidt" userId="64dfcb71-c89a-4eed-a7b2-a6b8697ca05d" providerId="ADAL" clId="{1A138420-E673-414D-A984-EC192E9E1C17}" dt="2021-12-16T19:26:54.219" v="183" actId="478"/>
          <ac:spMkLst>
            <pc:docMk/>
            <pc:sldMk cId="266448218" sldId="230716986"/>
            <ac:spMk id="8" creationId="{68E156FC-1988-E04E-8F09-97F252D7EF62}"/>
          </ac:spMkLst>
        </pc:spChg>
        <pc:picChg chg="add del mod">
          <ac:chgData name="Dimitri Desmidt" userId="64dfcb71-c89a-4eed-a7b2-a6b8697ca05d" providerId="ADAL" clId="{1A138420-E673-414D-A984-EC192E9E1C17}" dt="2021-12-17T20:55:17.050" v="186"/>
          <ac:picMkLst>
            <pc:docMk/>
            <pc:sldMk cId="266448218" sldId="230716986"/>
            <ac:picMk id="4" creationId="{AE5EA006-61B7-D344-97C8-5B7EA5E75077}"/>
          </ac:picMkLst>
        </pc:picChg>
        <pc:picChg chg="add del">
          <ac:chgData name="Dimitri Desmidt" userId="64dfcb71-c89a-4eed-a7b2-a6b8697ca05d" providerId="ADAL" clId="{1A138420-E673-414D-A984-EC192E9E1C17}" dt="2021-12-17T20:55:17.897" v="187" actId="478"/>
          <ac:picMkLst>
            <pc:docMk/>
            <pc:sldMk cId="266448218" sldId="230716986"/>
            <ac:picMk id="5" creationId="{7F2D39E0-C7C5-344C-AA7F-B9AD464D88A3}"/>
          </ac:picMkLst>
        </pc:picChg>
        <pc:picChg chg="add mod">
          <ac:chgData name="Dimitri Desmidt" userId="64dfcb71-c89a-4eed-a7b2-a6b8697ca05d" providerId="ADAL" clId="{1A138420-E673-414D-A984-EC192E9E1C17}" dt="2021-12-17T20:55:53.770" v="199" actId="14100"/>
          <ac:picMkLst>
            <pc:docMk/>
            <pc:sldMk cId="266448218" sldId="230716986"/>
            <ac:picMk id="6" creationId="{B340A68F-B4E3-984A-AF12-C508C60F2EC6}"/>
          </ac:picMkLst>
        </pc:picChg>
        <pc:picChg chg="mod">
          <ac:chgData name="Dimitri Desmidt" userId="64dfcb71-c89a-4eed-a7b2-a6b8697ca05d" providerId="ADAL" clId="{1A138420-E673-414D-A984-EC192E9E1C17}" dt="2021-12-17T20:55:28.647" v="189" actId="1076"/>
          <ac:picMkLst>
            <pc:docMk/>
            <pc:sldMk cId="266448218" sldId="230716986"/>
            <ac:picMk id="7" creationId="{49F0FF06-4656-5C46-B211-EB750E39DD6B}"/>
          </ac:picMkLst>
        </pc:picChg>
        <pc:picChg chg="add mod modCrop">
          <ac:chgData name="Dimitri Desmidt" userId="64dfcb71-c89a-4eed-a7b2-a6b8697ca05d" providerId="ADAL" clId="{1A138420-E673-414D-A984-EC192E9E1C17}" dt="2021-12-17T20:56:32.355" v="213" actId="1038"/>
          <ac:picMkLst>
            <pc:docMk/>
            <pc:sldMk cId="266448218" sldId="230716986"/>
            <ac:picMk id="8" creationId="{6B5E21B5-7D47-EF4C-A92F-550345E5E9F0}"/>
          </ac:picMkLst>
        </pc:picChg>
        <pc:cxnChg chg="del mod">
          <ac:chgData name="Dimitri Desmidt" userId="64dfcb71-c89a-4eed-a7b2-a6b8697ca05d" providerId="ADAL" clId="{1A138420-E673-414D-A984-EC192E9E1C17}" dt="2021-12-16T19:26:54.219" v="183" actId="478"/>
          <ac:cxnSpMkLst>
            <pc:docMk/>
            <pc:sldMk cId="266448218" sldId="230716986"/>
            <ac:cxnSpMk id="9" creationId="{05F26136-DCC3-474B-8B93-6251BD9EA385}"/>
          </ac:cxnSpMkLst>
        </pc:cxnChg>
      </pc:sldChg>
      <pc:sldChg chg="modSp mod">
        <pc:chgData name="Dimitri Desmidt" userId="64dfcb71-c89a-4eed-a7b2-a6b8697ca05d" providerId="ADAL" clId="{1A138420-E673-414D-A984-EC192E9E1C17}" dt="2021-12-16T19:18:49.581" v="178" actId="20577"/>
        <pc:sldMkLst>
          <pc:docMk/>
          <pc:sldMk cId="3356370621" sldId="230717059"/>
        </pc:sldMkLst>
        <pc:spChg chg="mod">
          <ac:chgData name="Dimitri Desmidt" userId="64dfcb71-c89a-4eed-a7b2-a6b8697ca05d" providerId="ADAL" clId="{1A138420-E673-414D-A984-EC192E9E1C17}" dt="2021-12-16T19:18:49.581" v="178" actId="20577"/>
          <ac:spMkLst>
            <pc:docMk/>
            <pc:sldMk cId="3356370621" sldId="230717059"/>
            <ac:spMk id="3" creationId="{0CEA4DE8-D231-C54A-89C8-B0922494337F}"/>
          </ac:spMkLst>
        </pc:spChg>
      </pc:sldChg>
      <pc:sldChg chg="delSp modSp mod">
        <pc:chgData name="Dimitri Desmidt" userId="64dfcb71-c89a-4eed-a7b2-a6b8697ca05d" providerId="ADAL" clId="{1A138420-E673-414D-A984-EC192E9E1C17}" dt="2021-12-16T19:26:42.215" v="182" actId="478"/>
        <pc:sldMkLst>
          <pc:docMk/>
          <pc:sldMk cId="3089180565" sldId="2026819428"/>
        </pc:sldMkLst>
        <pc:spChg chg="del">
          <ac:chgData name="Dimitri Desmidt" userId="64dfcb71-c89a-4eed-a7b2-a6b8697ca05d" providerId="ADAL" clId="{1A138420-E673-414D-A984-EC192E9E1C17}" dt="2021-12-16T19:26:42.215" v="182" actId="478"/>
          <ac:spMkLst>
            <pc:docMk/>
            <pc:sldMk cId="3089180565" sldId="2026819428"/>
            <ac:spMk id="6" creationId="{83FCEEF9-10BF-E245-A499-9624EB48E30F}"/>
          </ac:spMkLst>
        </pc:spChg>
        <pc:cxnChg chg="del mod">
          <ac:chgData name="Dimitri Desmidt" userId="64dfcb71-c89a-4eed-a7b2-a6b8697ca05d" providerId="ADAL" clId="{1A138420-E673-414D-A984-EC192E9E1C17}" dt="2021-12-16T19:26:42.215" v="182" actId="478"/>
          <ac:cxnSpMkLst>
            <pc:docMk/>
            <pc:sldMk cId="3089180565" sldId="2026819428"/>
            <ac:cxnSpMk id="7" creationId="{4E619C69-5FD7-644D-83EB-461E1F889E6A}"/>
          </ac:cxnSpMkLst>
        </pc:cxnChg>
      </pc:sldChg>
      <pc:sldChg chg="modSp">
        <pc:chgData name="Dimitri Desmidt" userId="64dfcb71-c89a-4eed-a7b2-a6b8697ca05d" providerId="ADAL" clId="{1A138420-E673-414D-A984-EC192E9E1C17}" dt="2021-12-16T19:04:48.679" v="8"/>
        <pc:sldMkLst>
          <pc:docMk/>
          <pc:sldMk cId="3554717145" sldId="2026819429"/>
        </pc:sldMkLst>
        <pc:spChg chg="mod">
          <ac:chgData name="Dimitri Desmidt" userId="64dfcb71-c89a-4eed-a7b2-a6b8697ca05d" providerId="ADAL" clId="{1A138420-E673-414D-A984-EC192E9E1C17}" dt="2021-12-16T19:04:48.679" v="8"/>
          <ac:spMkLst>
            <pc:docMk/>
            <pc:sldMk cId="3554717145" sldId="2026819429"/>
            <ac:spMk id="4" creationId="{0B992490-9952-4969-BA82-864C7F21C99B}"/>
          </ac:spMkLst>
        </pc:spChg>
      </pc:sldChg>
      <pc:sldChg chg="modSp">
        <pc:chgData name="Dimitri Desmidt" userId="64dfcb71-c89a-4eed-a7b2-a6b8697ca05d" providerId="ADAL" clId="{1A138420-E673-414D-A984-EC192E9E1C17}" dt="2021-12-16T19:04:48.679" v="8"/>
        <pc:sldMkLst>
          <pc:docMk/>
          <pc:sldMk cId="939464659" sldId="2026819430"/>
        </pc:sldMkLst>
        <pc:spChg chg="mod">
          <ac:chgData name="Dimitri Desmidt" userId="64dfcb71-c89a-4eed-a7b2-a6b8697ca05d" providerId="ADAL" clId="{1A138420-E673-414D-A984-EC192E9E1C17}" dt="2021-12-16T19:04:48.679" v="8"/>
          <ac:spMkLst>
            <pc:docMk/>
            <pc:sldMk cId="939464659" sldId="2026819430"/>
            <ac:spMk id="4" creationId="{0B992490-9952-4969-BA82-864C7F21C99B}"/>
          </ac:spMkLst>
        </pc:spChg>
      </pc:sldChg>
      <pc:sldChg chg="modSp">
        <pc:chgData name="Dimitri Desmidt" userId="64dfcb71-c89a-4eed-a7b2-a6b8697ca05d" providerId="ADAL" clId="{1A138420-E673-414D-A984-EC192E9E1C17}" dt="2021-12-16T19:04:48.679" v="8"/>
        <pc:sldMkLst>
          <pc:docMk/>
          <pc:sldMk cId="2013977079" sldId="2026819431"/>
        </pc:sldMkLst>
        <pc:spChg chg="mod">
          <ac:chgData name="Dimitri Desmidt" userId="64dfcb71-c89a-4eed-a7b2-a6b8697ca05d" providerId="ADAL" clId="{1A138420-E673-414D-A984-EC192E9E1C17}" dt="2021-12-16T19:04:48.679" v="8"/>
          <ac:spMkLst>
            <pc:docMk/>
            <pc:sldMk cId="2013977079" sldId="2026819431"/>
            <ac:spMk id="4" creationId="{0B992490-9952-4969-BA82-864C7F21C99B}"/>
          </ac:spMkLst>
        </pc:spChg>
      </pc:sldChg>
      <pc:sldChg chg="modSp">
        <pc:chgData name="Dimitri Desmidt" userId="64dfcb71-c89a-4eed-a7b2-a6b8697ca05d" providerId="ADAL" clId="{1A138420-E673-414D-A984-EC192E9E1C17}" dt="2021-12-16T19:04:48.679" v="8"/>
        <pc:sldMkLst>
          <pc:docMk/>
          <pc:sldMk cId="2089473381" sldId="2026819432"/>
        </pc:sldMkLst>
        <pc:spChg chg="mod">
          <ac:chgData name="Dimitri Desmidt" userId="64dfcb71-c89a-4eed-a7b2-a6b8697ca05d" providerId="ADAL" clId="{1A138420-E673-414D-A984-EC192E9E1C17}" dt="2021-12-16T19:04:48.679" v="8"/>
          <ac:spMkLst>
            <pc:docMk/>
            <pc:sldMk cId="2089473381" sldId="2026819432"/>
            <ac:spMk id="4" creationId="{0B992490-9952-4969-BA82-864C7F21C99B}"/>
          </ac:spMkLst>
        </pc:spChg>
      </pc:sldChg>
      <pc:sldChg chg="modSp">
        <pc:chgData name="Dimitri Desmidt" userId="64dfcb71-c89a-4eed-a7b2-a6b8697ca05d" providerId="ADAL" clId="{1A138420-E673-414D-A984-EC192E9E1C17}" dt="2021-12-16T19:04:48.679" v="8"/>
        <pc:sldMkLst>
          <pc:docMk/>
          <pc:sldMk cId="4026310292" sldId="2026819433"/>
        </pc:sldMkLst>
        <pc:spChg chg="mod">
          <ac:chgData name="Dimitri Desmidt" userId="64dfcb71-c89a-4eed-a7b2-a6b8697ca05d" providerId="ADAL" clId="{1A138420-E673-414D-A984-EC192E9E1C17}" dt="2021-12-16T19:04:48.679" v="8"/>
          <ac:spMkLst>
            <pc:docMk/>
            <pc:sldMk cId="4026310292" sldId="2026819433"/>
            <ac:spMk id="4" creationId="{0B992490-9952-4969-BA82-864C7F21C99B}"/>
          </ac:spMkLst>
        </pc:spChg>
      </pc:sldChg>
      <pc:sldChg chg="modSp">
        <pc:chgData name="Dimitri Desmidt" userId="64dfcb71-c89a-4eed-a7b2-a6b8697ca05d" providerId="ADAL" clId="{1A138420-E673-414D-A984-EC192E9E1C17}" dt="2021-12-16T19:04:48.679" v="8"/>
        <pc:sldMkLst>
          <pc:docMk/>
          <pc:sldMk cId="4123727062" sldId="2026819434"/>
        </pc:sldMkLst>
        <pc:spChg chg="mod">
          <ac:chgData name="Dimitri Desmidt" userId="64dfcb71-c89a-4eed-a7b2-a6b8697ca05d" providerId="ADAL" clId="{1A138420-E673-414D-A984-EC192E9E1C17}" dt="2021-12-16T19:04:48.679" v="8"/>
          <ac:spMkLst>
            <pc:docMk/>
            <pc:sldMk cId="4123727062" sldId="2026819434"/>
            <ac:spMk id="4" creationId="{0B992490-9952-4969-BA82-864C7F21C99B}"/>
          </ac:spMkLst>
        </pc:spChg>
      </pc:sldChg>
      <pc:sldChg chg="addSp delSp modSp mod">
        <pc:chgData name="Dimitri Desmidt" userId="64dfcb71-c89a-4eed-a7b2-a6b8697ca05d" providerId="ADAL" clId="{1A138420-E673-414D-A984-EC192E9E1C17}" dt="2021-12-16T19:18:30.157" v="176" actId="1076"/>
        <pc:sldMkLst>
          <pc:docMk/>
          <pc:sldMk cId="3312599920" sldId="2026819436"/>
        </pc:sldMkLst>
        <pc:spChg chg="mod">
          <ac:chgData name="Dimitri Desmidt" userId="64dfcb71-c89a-4eed-a7b2-a6b8697ca05d" providerId="ADAL" clId="{1A138420-E673-414D-A984-EC192E9E1C17}" dt="2021-12-16T19:04:48.679" v="8"/>
          <ac:spMkLst>
            <pc:docMk/>
            <pc:sldMk cId="3312599920" sldId="2026819436"/>
            <ac:spMk id="2" creationId="{98682886-4F78-4FCB-B4B8-41E58E8CB1BD}"/>
          </ac:spMkLst>
        </pc:spChg>
        <pc:spChg chg="mod">
          <ac:chgData name="Dimitri Desmidt" userId="64dfcb71-c89a-4eed-a7b2-a6b8697ca05d" providerId="ADAL" clId="{1A138420-E673-414D-A984-EC192E9E1C17}" dt="2021-12-16T19:18:30.157" v="176" actId="1076"/>
          <ac:spMkLst>
            <pc:docMk/>
            <pc:sldMk cId="3312599920" sldId="2026819436"/>
            <ac:spMk id="4" creationId="{83B7654D-04F9-4926-9714-2BDFE80DD3DC}"/>
          </ac:spMkLst>
        </pc:spChg>
        <pc:spChg chg="mod">
          <ac:chgData name="Dimitri Desmidt" userId="64dfcb71-c89a-4eed-a7b2-a6b8697ca05d" providerId="ADAL" clId="{1A138420-E673-414D-A984-EC192E9E1C17}" dt="2021-12-16T19:18:27.084" v="174" actId="6549"/>
          <ac:spMkLst>
            <pc:docMk/>
            <pc:sldMk cId="3312599920" sldId="2026819436"/>
            <ac:spMk id="6" creationId="{83FCEEF9-10BF-E245-A499-9624EB48E30F}"/>
          </ac:spMkLst>
        </pc:spChg>
        <pc:picChg chg="add del mod">
          <ac:chgData name="Dimitri Desmidt" userId="64dfcb71-c89a-4eed-a7b2-a6b8697ca05d" providerId="ADAL" clId="{1A138420-E673-414D-A984-EC192E9E1C17}" dt="2021-12-16T19:15:16.813" v="143" actId="478"/>
          <ac:picMkLst>
            <pc:docMk/>
            <pc:sldMk cId="3312599920" sldId="2026819436"/>
            <ac:picMk id="3" creationId="{03454AAF-7B0E-3241-8491-1B0DF51D0FE6}"/>
          </ac:picMkLst>
        </pc:picChg>
        <pc:picChg chg="add mod">
          <ac:chgData name="Dimitri Desmidt" userId="64dfcb71-c89a-4eed-a7b2-a6b8697ca05d" providerId="ADAL" clId="{1A138420-E673-414D-A984-EC192E9E1C17}" dt="2021-12-16T19:17:59.755" v="170"/>
          <ac:picMkLst>
            <pc:docMk/>
            <pc:sldMk cId="3312599920" sldId="2026819436"/>
            <ac:picMk id="5" creationId="{B2372B91-9440-694D-B264-E2DDF214A51F}"/>
          </ac:picMkLst>
        </pc:picChg>
        <pc:picChg chg="add del mod">
          <ac:chgData name="Dimitri Desmidt" userId="64dfcb71-c89a-4eed-a7b2-a6b8697ca05d" providerId="ADAL" clId="{1A138420-E673-414D-A984-EC192E9E1C17}" dt="2021-12-16T19:16:08.931" v="162" actId="478"/>
          <ac:picMkLst>
            <pc:docMk/>
            <pc:sldMk cId="3312599920" sldId="2026819436"/>
            <ac:picMk id="1026" creationId="{0D446223-7A9E-EE4A-9055-8AA159ABAB0E}"/>
          </ac:picMkLst>
        </pc:picChg>
        <pc:picChg chg="del">
          <ac:chgData name="Dimitri Desmidt" userId="64dfcb71-c89a-4eed-a7b2-a6b8697ca05d" providerId="ADAL" clId="{1A138420-E673-414D-A984-EC192E9E1C17}" dt="2021-12-16T19:09:37.121" v="55" actId="478"/>
          <ac:picMkLst>
            <pc:docMk/>
            <pc:sldMk cId="3312599920" sldId="2026819436"/>
            <ac:picMk id="1030" creationId="{4E6847ED-DB77-DA43-99F3-E0A23C84773E}"/>
          </ac:picMkLst>
        </pc:picChg>
        <pc:picChg chg="add mod">
          <ac:chgData name="Dimitri Desmidt" userId="64dfcb71-c89a-4eed-a7b2-a6b8697ca05d" providerId="ADAL" clId="{1A138420-E673-414D-A984-EC192E9E1C17}" dt="2021-12-16T19:17:50.898" v="169"/>
          <ac:picMkLst>
            <pc:docMk/>
            <pc:sldMk cId="3312599920" sldId="2026819436"/>
            <ac:picMk id="1032" creationId="{C3A10D13-4126-E94E-B010-028D247AE457}"/>
          </ac:picMkLst>
        </pc:picChg>
      </pc:sldChg>
      <pc:sldChg chg="modSp add del mod">
        <pc:chgData name="Dimitri Desmidt" userId="64dfcb71-c89a-4eed-a7b2-a6b8697ca05d" providerId="ADAL" clId="{1A138420-E673-414D-A984-EC192E9E1C17}" dt="2021-12-16T19:19:58.160" v="179" actId="2696"/>
        <pc:sldMkLst>
          <pc:docMk/>
          <pc:sldMk cId="1576017441" sldId="2147309295"/>
        </pc:sldMkLst>
        <pc:spChg chg="mod">
          <ac:chgData name="Dimitri Desmidt" userId="64dfcb71-c89a-4eed-a7b2-a6b8697ca05d" providerId="ADAL" clId="{1A138420-E673-414D-A984-EC192E9E1C17}" dt="2021-12-16T19:06:00.311" v="25" actId="20577"/>
          <ac:spMkLst>
            <pc:docMk/>
            <pc:sldMk cId="1576017441" sldId="2147309295"/>
            <ac:spMk id="4" creationId="{FC4AE5F0-B346-3D43-9B43-3F3C0401F8D2}"/>
          </ac:spMkLst>
        </pc:spChg>
      </pc:sldChg>
      <pc:sldChg chg="delSp modSp add del mod delAnim modAnim">
        <pc:chgData name="Dimitri Desmidt" userId="64dfcb71-c89a-4eed-a7b2-a6b8697ca05d" providerId="ADAL" clId="{1A138420-E673-414D-A984-EC192E9E1C17}" dt="2021-12-16T19:19:58.160" v="179" actId="2696"/>
        <pc:sldMkLst>
          <pc:docMk/>
          <pc:sldMk cId="1403605361" sldId="2147309343"/>
        </pc:sldMkLst>
        <pc:spChg chg="mod">
          <ac:chgData name="Dimitri Desmidt" userId="64dfcb71-c89a-4eed-a7b2-a6b8697ca05d" providerId="ADAL" clId="{1A138420-E673-414D-A984-EC192E9E1C17}" dt="2021-12-16T19:07:28.333" v="36" actId="207"/>
          <ac:spMkLst>
            <pc:docMk/>
            <pc:sldMk cId="1403605361" sldId="2147309343"/>
            <ac:spMk id="3" creationId="{70D8D1B8-FC7F-B944-9D81-C865A6EB25B5}"/>
          </ac:spMkLst>
        </pc:spChg>
        <pc:spChg chg="mod">
          <ac:chgData name="Dimitri Desmidt" userId="64dfcb71-c89a-4eed-a7b2-a6b8697ca05d" providerId="ADAL" clId="{1A138420-E673-414D-A984-EC192E9E1C17}" dt="2021-12-16T19:05:45.385" v="19" actId="20577"/>
          <ac:spMkLst>
            <pc:docMk/>
            <pc:sldMk cId="1403605361" sldId="2147309343"/>
            <ac:spMk id="4" creationId="{FC4AE5F0-B346-3D43-9B43-3F3C0401F8D2}"/>
          </ac:spMkLst>
        </pc:spChg>
        <pc:spChg chg="del">
          <ac:chgData name="Dimitri Desmidt" userId="64dfcb71-c89a-4eed-a7b2-a6b8697ca05d" providerId="ADAL" clId="{1A138420-E673-414D-A984-EC192E9E1C17}" dt="2021-12-16T19:07:29.989" v="37" actId="478"/>
          <ac:spMkLst>
            <pc:docMk/>
            <pc:sldMk cId="1403605361" sldId="2147309343"/>
            <ac:spMk id="10" creationId="{FE57FE01-57A8-8D43-AD11-F96F78567C9B}"/>
          </ac:spMkLst>
        </pc:spChg>
        <pc:picChg chg="del">
          <ac:chgData name="Dimitri Desmidt" userId="64dfcb71-c89a-4eed-a7b2-a6b8697ca05d" providerId="ADAL" clId="{1A138420-E673-414D-A984-EC192E9E1C17}" dt="2021-12-16T19:07:32.649" v="38" actId="478"/>
          <ac:picMkLst>
            <pc:docMk/>
            <pc:sldMk cId="1403605361" sldId="2147309343"/>
            <ac:picMk id="9" creationId="{FBE1A9F0-DE92-1E4E-9167-3DC95F6A4E63}"/>
          </ac:picMkLst>
        </pc:picChg>
        <pc:picChg chg="del">
          <ac:chgData name="Dimitri Desmidt" userId="64dfcb71-c89a-4eed-a7b2-a6b8697ca05d" providerId="ADAL" clId="{1A138420-E673-414D-A984-EC192E9E1C17}" dt="2021-12-16T19:05:24.455" v="10" actId="478"/>
          <ac:picMkLst>
            <pc:docMk/>
            <pc:sldMk cId="1403605361" sldId="2147309343"/>
            <ac:picMk id="12" creationId="{70EB6B8E-BE4B-D54C-B5D7-15DA09604AAB}"/>
          </ac:picMkLst>
        </pc:picChg>
      </pc:sldChg>
      <pc:sldChg chg="delSp modSp add del mod delAnim">
        <pc:chgData name="Dimitri Desmidt" userId="64dfcb71-c89a-4eed-a7b2-a6b8697ca05d" providerId="ADAL" clId="{1A138420-E673-414D-A984-EC192E9E1C17}" dt="2021-12-16T19:19:58.160" v="179" actId="2696"/>
        <pc:sldMkLst>
          <pc:docMk/>
          <pc:sldMk cId="2007021477" sldId="2147309344"/>
        </pc:sldMkLst>
        <pc:spChg chg="mod">
          <ac:chgData name="Dimitri Desmidt" userId="64dfcb71-c89a-4eed-a7b2-a6b8697ca05d" providerId="ADAL" clId="{1A138420-E673-414D-A984-EC192E9E1C17}" dt="2021-12-16T19:05:55.751" v="23" actId="20577"/>
          <ac:spMkLst>
            <pc:docMk/>
            <pc:sldMk cId="2007021477" sldId="2147309344"/>
            <ac:spMk id="4" creationId="{FC4AE5F0-B346-3D43-9B43-3F3C0401F8D2}"/>
          </ac:spMkLst>
        </pc:spChg>
        <pc:spChg chg="del">
          <ac:chgData name="Dimitri Desmidt" userId="64dfcb71-c89a-4eed-a7b2-a6b8697ca05d" providerId="ADAL" clId="{1A138420-E673-414D-A984-EC192E9E1C17}" dt="2021-12-16T19:07:46.261" v="39" actId="478"/>
          <ac:spMkLst>
            <pc:docMk/>
            <pc:sldMk cId="2007021477" sldId="2147309344"/>
            <ac:spMk id="7" creationId="{44AF287F-66BC-3E4A-B289-B84F327FF95F}"/>
          </ac:spMkLst>
        </pc:spChg>
        <pc:spChg chg="del">
          <ac:chgData name="Dimitri Desmidt" userId="64dfcb71-c89a-4eed-a7b2-a6b8697ca05d" providerId="ADAL" clId="{1A138420-E673-414D-A984-EC192E9E1C17}" dt="2021-12-16T19:07:46.261" v="39" actId="478"/>
          <ac:spMkLst>
            <pc:docMk/>
            <pc:sldMk cId="2007021477" sldId="2147309344"/>
            <ac:spMk id="8" creationId="{0675E455-5DE3-324E-994B-7B9157F0DA35}"/>
          </ac:spMkLst>
        </pc:spChg>
      </pc:sldChg>
      <pc:sldChg chg="delSp modSp add del mod ord delAnim modAnim">
        <pc:chgData name="Dimitri Desmidt" userId="64dfcb71-c89a-4eed-a7b2-a6b8697ca05d" providerId="ADAL" clId="{1A138420-E673-414D-A984-EC192E9E1C17}" dt="2021-12-16T19:19:58.160" v="179" actId="2696"/>
        <pc:sldMkLst>
          <pc:docMk/>
          <pc:sldMk cId="610024022" sldId="2147309345"/>
        </pc:sldMkLst>
        <pc:spChg chg="mod">
          <ac:chgData name="Dimitri Desmidt" userId="64dfcb71-c89a-4eed-a7b2-a6b8697ca05d" providerId="ADAL" clId="{1A138420-E673-414D-A984-EC192E9E1C17}" dt="2021-12-16T19:07:17.062" v="32" actId="207"/>
          <ac:spMkLst>
            <pc:docMk/>
            <pc:sldMk cId="610024022" sldId="2147309345"/>
            <ac:spMk id="3" creationId="{70D8D1B8-FC7F-B944-9D81-C865A6EB25B5}"/>
          </ac:spMkLst>
        </pc:spChg>
        <pc:spChg chg="mod">
          <ac:chgData name="Dimitri Desmidt" userId="64dfcb71-c89a-4eed-a7b2-a6b8697ca05d" providerId="ADAL" clId="{1A138420-E673-414D-A984-EC192E9E1C17}" dt="2021-12-16T19:05:52.242" v="21" actId="20577"/>
          <ac:spMkLst>
            <pc:docMk/>
            <pc:sldMk cId="610024022" sldId="2147309345"/>
            <ac:spMk id="4" creationId="{FC4AE5F0-B346-3D43-9B43-3F3C0401F8D2}"/>
          </ac:spMkLst>
        </pc:spChg>
        <pc:spChg chg="del">
          <ac:chgData name="Dimitri Desmidt" userId="64dfcb71-c89a-4eed-a7b2-a6b8697ca05d" providerId="ADAL" clId="{1A138420-E673-414D-A984-EC192E9E1C17}" dt="2021-12-16T19:07:20.189" v="33" actId="478"/>
          <ac:spMkLst>
            <pc:docMk/>
            <pc:sldMk cId="610024022" sldId="2147309345"/>
            <ac:spMk id="10" creationId="{FE57FE01-57A8-8D43-AD11-F96F78567C9B}"/>
          </ac:spMkLst>
        </pc:spChg>
        <pc:picChg chg="del">
          <ac:chgData name="Dimitri Desmidt" userId="64dfcb71-c89a-4eed-a7b2-a6b8697ca05d" providerId="ADAL" clId="{1A138420-E673-414D-A984-EC192E9E1C17}" dt="2021-12-16T19:06:56.779" v="27" actId="478"/>
          <ac:picMkLst>
            <pc:docMk/>
            <pc:sldMk cId="610024022" sldId="2147309345"/>
            <ac:picMk id="9" creationId="{FBE1A9F0-DE92-1E4E-9167-3DC95F6A4E63}"/>
          </ac:picMkLst>
        </pc:picChg>
        <pc:picChg chg="del">
          <ac:chgData name="Dimitri Desmidt" userId="64dfcb71-c89a-4eed-a7b2-a6b8697ca05d" providerId="ADAL" clId="{1A138420-E673-414D-A984-EC192E9E1C17}" dt="2021-12-16T19:06:53.276" v="26" actId="478"/>
          <ac:picMkLst>
            <pc:docMk/>
            <pc:sldMk cId="610024022" sldId="2147309345"/>
            <ac:picMk id="11" creationId="{65FC9890-58FD-4E44-91A7-B44F248C9CA1}"/>
          </ac:picMkLst>
        </pc:picChg>
      </pc:sldChg>
    </pc:docChg>
  </pc:docChgLst>
  <pc:docChgLst>
    <pc:chgData name="Dimitri Desmidt" userId="64dfcb71-c89a-4eed-a7b2-a6b8697ca05d" providerId="ADAL" clId="{CB59FED2-09C7-0B4F-9A4B-3F5A747152D2}"/>
    <pc:docChg chg="undo custSel modSld modSection">
      <pc:chgData name="Dimitri Desmidt" userId="64dfcb71-c89a-4eed-a7b2-a6b8697ca05d" providerId="ADAL" clId="{CB59FED2-09C7-0B4F-9A4B-3F5A747152D2}" dt="2022-11-16T19:43:25.872" v="94" actId="164"/>
      <pc:docMkLst>
        <pc:docMk/>
      </pc:docMkLst>
      <pc:sldChg chg="modSp">
        <pc:chgData name="Dimitri Desmidt" userId="64dfcb71-c89a-4eed-a7b2-a6b8697ca05d" providerId="ADAL" clId="{CB59FED2-09C7-0B4F-9A4B-3F5A747152D2}" dt="2022-11-16T19:23:50.747" v="0"/>
        <pc:sldMkLst>
          <pc:docMk/>
          <pc:sldMk cId="3315225784" sldId="3301"/>
        </pc:sldMkLst>
        <pc:spChg chg="mod">
          <ac:chgData name="Dimitri Desmidt" userId="64dfcb71-c89a-4eed-a7b2-a6b8697ca05d" providerId="ADAL" clId="{CB59FED2-09C7-0B4F-9A4B-3F5A747152D2}" dt="2022-11-16T19:23:50.747" v="0"/>
          <ac:spMkLst>
            <pc:docMk/>
            <pc:sldMk cId="3315225784" sldId="3301"/>
            <ac:spMk id="4" creationId="{0B992490-9952-4969-BA82-864C7F21C99B}"/>
          </ac:spMkLst>
        </pc:spChg>
      </pc:sldChg>
      <pc:sldChg chg="addSp modSp mod">
        <pc:chgData name="Dimitri Desmidt" userId="64dfcb71-c89a-4eed-a7b2-a6b8697ca05d" providerId="ADAL" clId="{CB59FED2-09C7-0B4F-9A4B-3F5A747152D2}" dt="2022-11-16T19:43:25.872" v="94" actId="164"/>
        <pc:sldMkLst>
          <pc:docMk/>
          <pc:sldMk cId="266448218" sldId="230716986"/>
        </pc:sldMkLst>
        <pc:grpChg chg="add mod">
          <ac:chgData name="Dimitri Desmidt" userId="64dfcb71-c89a-4eed-a7b2-a6b8697ca05d" providerId="ADAL" clId="{CB59FED2-09C7-0B4F-9A4B-3F5A747152D2}" dt="2022-11-16T19:43:25.872" v="94" actId="164"/>
          <ac:grpSpMkLst>
            <pc:docMk/>
            <pc:sldMk cId="266448218" sldId="230716986"/>
            <ac:grpSpMk id="9" creationId="{8E59A0C5-FCBA-359C-BA8F-D519878911DB}"/>
          </ac:grpSpMkLst>
        </pc:grpChg>
        <pc:picChg chg="add mod modCrop">
          <ac:chgData name="Dimitri Desmidt" userId="64dfcb71-c89a-4eed-a7b2-a6b8697ca05d" providerId="ADAL" clId="{CB59FED2-09C7-0B4F-9A4B-3F5A747152D2}" dt="2022-11-16T19:43:25.872" v="94" actId="164"/>
          <ac:picMkLst>
            <pc:docMk/>
            <pc:sldMk cId="266448218" sldId="230716986"/>
            <ac:picMk id="4" creationId="{5F90AAC0-84B9-FD50-B608-DEEC40B7C013}"/>
          </ac:picMkLst>
        </pc:picChg>
        <pc:picChg chg="mod">
          <ac:chgData name="Dimitri Desmidt" userId="64dfcb71-c89a-4eed-a7b2-a6b8697ca05d" providerId="ADAL" clId="{CB59FED2-09C7-0B4F-9A4B-3F5A747152D2}" dt="2022-11-16T19:43:25.872" v="94" actId="164"/>
          <ac:picMkLst>
            <pc:docMk/>
            <pc:sldMk cId="266448218" sldId="230716986"/>
            <ac:picMk id="5" creationId="{7F2D39E0-C7C5-344C-AA7F-B9AD464D88A3}"/>
          </ac:picMkLst>
        </pc:picChg>
        <pc:picChg chg="mod">
          <ac:chgData name="Dimitri Desmidt" userId="64dfcb71-c89a-4eed-a7b2-a6b8697ca05d" providerId="ADAL" clId="{CB59FED2-09C7-0B4F-9A4B-3F5A747152D2}" dt="2022-11-16T19:43:25.872" v="94" actId="164"/>
          <ac:picMkLst>
            <pc:docMk/>
            <pc:sldMk cId="266448218" sldId="230716986"/>
            <ac:picMk id="6" creationId="{B340A68F-B4E3-984A-AF12-C508C60F2EC6}"/>
          </ac:picMkLst>
        </pc:picChg>
        <pc:picChg chg="mod">
          <ac:chgData name="Dimitri Desmidt" userId="64dfcb71-c89a-4eed-a7b2-a6b8697ca05d" providerId="ADAL" clId="{CB59FED2-09C7-0B4F-9A4B-3F5A747152D2}" dt="2022-11-16T19:43:25.872" v="94" actId="164"/>
          <ac:picMkLst>
            <pc:docMk/>
            <pc:sldMk cId="266448218" sldId="230716986"/>
            <ac:picMk id="7" creationId="{49F0FF06-4656-5C46-B211-EB750E39DD6B}"/>
          </ac:picMkLst>
        </pc:picChg>
        <pc:picChg chg="mod">
          <ac:chgData name="Dimitri Desmidt" userId="64dfcb71-c89a-4eed-a7b2-a6b8697ca05d" providerId="ADAL" clId="{CB59FED2-09C7-0B4F-9A4B-3F5A747152D2}" dt="2022-11-16T19:43:25.872" v="94" actId="164"/>
          <ac:picMkLst>
            <pc:docMk/>
            <pc:sldMk cId="266448218" sldId="230716986"/>
            <ac:picMk id="8" creationId="{6B5E21B5-7D47-EF4C-A92F-550345E5E9F0}"/>
          </ac:picMkLst>
        </pc:picChg>
      </pc:sldChg>
      <pc:sldChg chg="modSp">
        <pc:chgData name="Dimitri Desmidt" userId="64dfcb71-c89a-4eed-a7b2-a6b8697ca05d" providerId="ADAL" clId="{CB59FED2-09C7-0B4F-9A4B-3F5A747152D2}" dt="2022-11-16T19:23:50.747" v="0"/>
        <pc:sldMkLst>
          <pc:docMk/>
          <pc:sldMk cId="3554717145" sldId="2026819429"/>
        </pc:sldMkLst>
        <pc:spChg chg="mod">
          <ac:chgData name="Dimitri Desmidt" userId="64dfcb71-c89a-4eed-a7b2-a6b8697ca05d" providerId="ADAL" clId="{CB59FED2-09C7-0B4F-9A4B-3F5A747152D2}" dt="2022-11-16T19:23:50.747" v="0"/>
          <ac:spMkLst>
            <pc:docMk/>
            <pc:sldMk cId="3554717145" sldId="2026819429"/>
            <ac:spMk id="4" creationId="{0B992490-9952-4969-BA82-864C7F21C99B}"/>
          </ac:spMkLst>
        </pc:spChg>
      </pc:sldChg>
      <pc:sldChg chg="modSp">
        <pc:chgData name="Dimitri Desmidt" userId="64dfcb71-c89a-4eed-a7b2-a6b8697ca05d" providerId="ADAL" clId="{CB59FED2-09C7-0B4F-9A4B-3F5A747152D2}" dt="2022-11-16T19:23:50.747" v="0"/>
        <pc:sldMkLst>
          <pc:docMk/>
          <pc:sldMk cId="939464659" sldId="2026819430"/>
        </pc:sldMkLst>
        <pc:spChg chg="mod">
          <ac:chgData name="Dimitri Desmidt" userId="64dfcb71-c89a-4eed-a7b2-a6b8697ca05d" providerId="ADAL" clId="{CB59FED2-09C7-0B4F-9A4B-3F5A747152D2}" dt="2022-11-16T19:23:50.747" v="0"/>
          <ac:spMkLst>
            <pc:docMk/>
            <pc:sldMk cId="939464659" sldId="2026819430"/>
            <ac:spMk id="4" creationId="{0B992490-9952-4969-BA82-864C7F21C99B}"/>
          </ac:spMkLst>
        </pc:spChg>
      </pc:sldChg>
      <pc:sldChg chg="modSp">
        <pc:chgData name="Dimitri Desmidt" userId="64dfcb71-c89a-4eed-a7b2-a6b8697ca05d" providerId="ADAL" clId="{CB59FED2-09C7-0B4F-9A4B-3F5A747152D2}" dt="2022-11-16T19:23:50.747" v="0"/>
        <pc:sldMkLst>
          <pc:docMk/>
          <pc:sldMk cId="2013977079" sldId="2026819431"/>
        </pc:sldMkLst>
        <pc:spChg chg="mod">
          <ac:chgData name="Dimitri Desmidt" userId="64dfcb71-c89a-4eed-a7b2-a6b8697ca05d" providerId="ADAL" clId="{CB59FED2-09C7-0B4F-9A4B-3F5A747152D2}" dt="2022-11-16T19:23:50.747" v="0"/>
          <ac:spMkLst>
            <pc:docMk/>
            <pc:sldMk cId="2013977079" sldId="2026819431"/>
            <ac:spMk id="4" creationId="{0B992490-9952-4969-BA82-864C7F21C99B}"/>
          </ac:spMkLst>
        </pc:spChg>
      </pc:sldChg>
      <pc:sldChg chg="modSp">
        <pc:chgData name="Dimitri Desmidt" userId="64dfcb71-c89a-4eed-a7b2-a6b8697ca05d" providerId="ADAL" clId="{CB59FED2-09C7-0B4F-9A4B-3F5A747152D2}" dt="2022-11-16T19:23:50.747" v="0"/>
        <pc:sldMkLst>
          <pc:docMk/>
          <pc:sldMk cId="2089473381" sldId="2026819432"/>
        </pc:sldMkLst>
        <pc:spChg chg="mod">
          <ac:chgData name="Dimitri Desmidt" userId="64dfcb71-c89a-4eed-a7b2-a6b8697ca05d" providerId="ADAL" clId="{CB59FED2-09C7-0B4F-9A4B-3F5A747152D2}" dt="2022-11-16T19:23:50.747" v="0"/>
          <ac:spMkLst>
            <pc:docMk/>
            <pc:sldMk cId="2089473381" sldId="2026819432"/>
            <ac:spMk id="4" creationId="{0B992490-9952-4969-BA82-864C7F21C99B}"/>
          </ac:spMkLst>
        </pc:spChg>
      </pc:sldChg>
      <pc:sldChg chg="modSp">
        <pc:chgData name="Dimitri Desmidt" userId="64dfcb71-c89a-4eed-a7b2-a6b8697ca05d" providerId="ADAL" clId="{CB59FED2-09C7-0B4F-9A4B-3F5A747152D2}" dt="2022-11-16T19:23:50.747" v="0"/>
        <pc:sldMkLst>
          <pc:docMk/>
          <pc:sldMk cId="4026310292" sldId="2026819433"/>
        </pc:sldMkLst>
        <pc:spChg chg="mod">
          <ac:chgData name="Dimitri Desmidt" userId="64dfcb71-c89a-4eed-a7b2-a6b8697ca05d" providerId="ADAL" clId="{CB59FED2-09C7-0B4F-9A4B-3F5A747152D2}" dt="2022-11-16T19:23:50.747" v="0"/>
          <ac:spMkLst>
            <pc:docMk/>
            <pc:sldMk cId="4026310292" sldId="2026819433"/>
            <ac:spMk id="4" creationId="{0B992490-9952-4969-BA82-864C7F21C99B}"/>
          </ac:spMkLst>
        </pc:spChg>
      </pc:sldChg>
      <pc:sldChg chg="modSp">
        <pc:chgData name="Dimitri Desmidt" userId="64dfcb71-c89a-4eed-a7b2-a6b8697ca05d" providerId="ADAL" clId="{CB59FED2-09C7-0B4F-9A4B-3F5A747152D2}" dt="2022-11-16T19:23:50.747" v="0"/>
        <pc:sldMkLst>
          <pc:docMk/>
          <pc:sldMk cId="4123727062" sldId="2026819434"/>
        </pc:sldMkLst>
        <pc:spChg chg="mod">
          <ac:chgData name="Dimitri Desmidt" userId="64dfcb71-c89a-4eed-a7b2-a6b8697ca05d" providerId="ADAL" clId="{CB59FED2-09C7-0B4F-9A4B-3F5A747152D2}" dt="2022-11-16T19:23:50.747" v="0"/>
          <ac:spMkLst>
            <pc:docMk/>
            <pc:sldMk cId="4123727062" sldId="2026819434"/>
            <ac:spMk id="4" creationId="{0B992490-9952-4969-BA82-864C7F21C99B}"/>
          </ac:spMkLst>
        </pc:spChg>
      </pc:sldChg>
      <pc:sldChg chg="addSp delSp modSp mod modAnim">
        <pc:chgData name="Dimitri Desmidt" userId="64dfcb71-c89a-4eed-a7b2-a6b8697ca05d" providerId="ADAL" clId="{CB59FED2-09C7-0B4F-9A4B-3F5A747152D2}" dt="2022-11-16T19:40:42.214" v="87" actId="1076"/>
        <pc:sldMkLst>
          <pc:docMk/>
          <pc:sldMk cId="3907624493" sldId="2026819440"/>
        </pc:sldMkLst>
        <pc:spChg chg="mod">
          <ac:chgData name="Dimitri Desmidt" userId="64dfcb71-c89a-4eed-a7b2-a6b8697ca05d" providerId="ADAL" clId="{CB59FED2-09C7-0B4F-9A4B-3F5A747152D2}" dt="2022-11-16T19:23:50.747" v="0"/>
          <ac:spMkLst>
            <pc:docMk/>
            <pc:sldMk cId="3907624493" sldId="2026819440"/>
            <ac:spMk id="2" creationId="{98682886-4F78-4FCB-B4B8-41E58E8CB1BD}"/>
          </ac:spMkLst>
        </pc:spChg>
        <pc:spChg chg="mod">
          <ac:chgData name="Dimitri Desmidt" userId="64dfcb71-c89a-4eed-a7b2-a6b8697ca05d" providerId="ADAL" clId="{CB59FED2-09C7-0B4F-9A4B-3F5A747152D2}" dt="2022-11-16T19:27:52.529" v="69" actId="20577"/>
          <ac:spMkLst>
            <pc:docMk/>
            <pc:sldMk cId="3907624493" sldId="2026819440"/>
            <ac:spMk id="4" creationId="{83B7654D-04F9-4926-9714-2BDFE80DD3DC}"/>
          </ac:spMkLst>
        </pc:spChg>
        <pc:spChg chg="add mod">
          <ac:chgData name="Dimitri Desmidt" userId="64dfcb71-c89a-4eed-a7b2-a6b8697ca05d" providerId="ADAL" clId="{CB59FED2-09C7-0B4F-9A4B-3F5A747152D2}" dt="2022-11-16T19:40:42.214" v="87" actId="1076"/>
          <ac:spMkLst>
            <pc:docMk/>
            <pc:sldMk cId="3907624493" sldId="2026819440"/>
            <ac:spMk id="5" creationId="{24291282-C23B-D641-1CB0-B6D0F7B961E1}"/>
          </ac:spMkLst>
        </pc:spChg>
        <pc:spChg chg="mod">
          <ac:chgData name="Dimitri Desmidt" userId="64dfcb71-c89a-4eed-a7b2-a6b8697ca05d" providerId="ADAL" clId="{CB59FED2-09C7-0B4F-9A4B-3F5A747152D2}" dt="2022-11-16T19:29:22.649" v="83" actId="20577"/>
          <ac:spMkLst>
            <pc:docMk/>
            <pc:sldMk cId="3907624493" sldId="2026819440"/>
            <ac:spMk id="13" creationId="{B01A6EB2-BD25-9C84-A838-D8EE5586AB65}"/>
          </ac:spMkLst>
        </pc:spChg>
        <pc:spChg chg="mod">
          <ac:chgData name="Dimitri Desmidt" userId="64dfcb71-c89a-4eed-a7b2-a6b8697ca05d" providerId="ADAL" clId="{CB59FED2-09C7-0B4F-9A4B-3F5A747152D2}" dt="2022-11-16T19:26:22.076" v="16" actId="6549"/>
          <ac:spMkLst>
            <pc:docMk/>
            <pc:sldMk cId="3907624493" sldId="2026819440"/>
            <ac:spMk id="14" creationId="{C0332798-EE4A-B814-70F1-B41272D6D15F}"/>
          </ac:spMkLst>
        </pc:spChg>
        <pc:spChg chg="mod">
          <ac:chgData name="Dimitri Desmidt" userId="64dfcb71-c89a-4eed-a7b2-a6b8697ca05d" providerId="ADAL" clId="{CB59FED2-09C7-0B4F-9A4B-3F5A747152D2}" dt="2022-11-16T19:26:29.729" v="24" actId="20577"/>
          <ac:spMkLst>
            <pc:docMk/>
            <pc:sldMk cId="3907624493" sldId="2026819440"/>
            <ac:spMk id="15" creationId="{EAC43C72-3EBF-E0D6-24D6-B7E8EAFF61FA}"/>
          </ac:spMkLst>
        </pc:spChg>
        <pc:picChg chg="del">
          <ac:chgData name="Dimitri Desmidt" userId="64dfcb71-c89a-4eed-a7b2-a6b8697ca05d" providerId="ADAL" clId="{CB59FED2-09C7-0B4F-9A4B-3F5A747152D2}" dt="2022-11-16T19:29:19.602" v="80" actId="478"/>
          <ac:picMkLst>
            <pc:docMk/>
            <pc:sldMk cId="3907624493" sldId="2026819440"/>
            <ac:picMk id="3" creationId="{A7C7D597-8C27-CC6F-7348-BC281E32EC10}"/>
          </ac:picMkLst>
        </pc:picChg>
        <pc:picChg chg="del">
          <ac:chgData name="Dimitri Desmidt" userId="64dfcb71-c89a-4eed-a7b2-a6b8697ca05d" providerId="ADAL" clId="{CB59FED2-09C7-0B4F-9A4B-3F5A747152D2}" dt="2022-11-16T19:27:02.384" v="47" actId="478"/>
          <ac:picMkLst>
            <pc:docMk/>
            <pc:sldMk cId="3907624493" sldId="2026819440"/>
            <ac:picMk id="16" creationId="{0619248C-0EC9-B85C-4A03-93EA5A5F92D8}"/>
          </ac:picMkLst>
        </pc:picChg>
        <pc:picChg chg="del">
          <ac:chgData name="Dimitri Desmidt" userId="64dfcb71-c89a-4eed-a7b2-a6b8697ca05d" providerId="ADAL" clId="{CB59FED2-09C7-0B4F-9A4B-3F5A747152D2}" dt="2022-11-16T19:27:09.015" v="49" actId="478"/>
          <ac:picMkLst>
            <pc:docMk/>
            <pc:sldMk cId="3907624493" sldId="2026819440"/>
            <ac:picMk id="17" creationId="{804CB27E-E514-5B0D-34A3-7E592631834E}"/>
          </ac:picMkLst>
        </pc:picChg>
        <pc:picChg chg="del">
          <ac:chgData name="Dimitri Desmidt" userId="64dfcb71-c89a-4eed-a7b2-a6b8697ca05d" providerId="ADAL" clId="{CB59FED2-09C7-0B4F-9A4B-3F5A747152D2}" dt="2022-11-16T19:27:09.015" v="49" actId="478"/>
          <ac:picMkLst>
            <pc:docMk/>
            <pc:sldMk cId="3907624493" sldId="2026819440"/>
            <ac:picMk id="18" creationId="{DFC2F056-B43B-4481-4EC5-7664C603C1FE}"/>
          </ac:picMkLst>
        </pc:picChg>
        <pc:picChg chg="del">
          <ac:chgData name="Dimitri Desmidt" userId="64dfcb71-c89a-4eed-a7b2-a6b8697ca05d" providerId="ADAL" clId="{CB59FED2-09C7-0B4F-9A4B-3F5A747152D2}" dt="2022-11-16T19:40:39.163" v="86" actId="478"/>
          <ac:picMkLst>
            <pc:docMk/>
            <pc:sldMk cId="3907624493" sldId="2026819440"/>
            <ac:picMk id="1026" creationId="{EA07227D-330F-D4A5-132C-263F7C017B8D}"/>
          </ac:picMkLst>
        </pc:picChg>
        <pc:picChg chg="mod">
          <ac:chgData name="Dimitri Desmidt" userId="64dfcb71-c89a-4eed-a7b2-a6b8697ca05d" providerId="ADAL" clId="{CB59FED2-09C7-0B4F-9A4B-3F5A747152D2}" dt="2022-11-16T19:27:07.259" v="48" actId="1076"/>
          <ac:picMkLst>
            <pc:docMk/>
            <pc:sldMk cId="3907624493" sldId="2026819440"/>
            <ac:picMk id="1030" creationId="{8AB98AB9-137D-24AE-D90E-9833CB6285BE}"/>
          </ac:picMkLst>
        </pc:picChg>
      </pc:sldChg>
    </pc:docChg>
  </pc:docChgLst>
  <pc:docChgLst>
    <pc:chgData name="Dimitri Desmidt" userId="64dfcb71-c89a-4eed-a7b2-a6b8697ca05d" providerId="ADAL" clId="{48AE0915-04AB-DB46-92FC-5E4C0E4419B9}"/>
    <pc:docChg chg="undo redo custSel addSld delSld modSld modSection">
      <pc:chgData name="Dimitri Desmidt" userId="64dfcb71-c89a-4eed-a7b2-a6b8697ca05d" providerId="ADAL" clId="{48AE0915-04AB-DB46-92FC-5E4C0E4419B9}" dt="2022-12-07T16:46:16.432" v="278" actId="242"/>
      <pc:docMkLst>
        <pc:docMk/>
      </pc:docMkLst>
      <pc:sldChg chg="modSp mod">
        <pc:chgData name="Dimitri Desmidt" userId="64dfcb71-c89a-4eed-a7b2-a6b8697ca05d" providerId="ADAL" clId="{48AE0915-04AB-DB46-92FC-5E4C0E4419B9}" dt="2022-12-01T22:43:12.823" v="5" actId="20577"/>
        <pc:sldMkLst>
          <pc:docMk/>
          <pc:sldMk cId="1406477279" sldId="1217"/>
        </pc:sldMkLst>
        <pc:spChg chg="mod">
          <ac:chgData name="Dimitri Desmidt" userId="64dfcb71-c89a-4eed-a7b2-a6b8697ca05d" providerId="ADAL" clId="{48AE0915-04AB-DB46-92FC-5E4C0E4419B9}" dt="2022-12-01T22:43:12.823" v="5" actId="20577"/>
          <ac:spMkLst>
            <pc:docMk/>
            <pc:sldMk cId="1406477279" sldId="1217"/>
            <ac:spMk id="2" creationId="{A9F13D88-BAB2-47AE-B57A-F381F9D54903}"/>
          </ac:spMkLst>
        </pc:spChg>
      </pc:sldChg>
      <pc:sldChg chg="modSp mod">
        <pc:chgData name="Dimitri Desmidt" userId="64dfcb71-c89a-4eed-a7b2-a6b8697ca05d" providerId="ADAL" clId="{48AE0915-04AB-DB46-92FC-5E4C0E4419B9}" dt="2022-12-07T16:43:35.830" v="139" actId="242"/>
        <pc:sldMkLst>
          <pc:docMk/>
          <pc:sldMk cId="3043046349" sldId="230716941"/>
        </pc:sldMkLst>
        <pc:spChg chg="mod">
          <ac:chgData name="Dimitri Desmidt" userId="64dfcb71-c89a-4eed-a7b2-a6b8697ca05d" providerId="ADAL" clId="{48AE0915-04AB-DB46-92FC-5E4C0E4419B9}" dt="2022-12-07T16:43:19.457" v="120" actId="242"/>
          <ac:spMkLst>
            <pc:docMk/>
            <pc:sldMk cId="3043046349" sldId="230716941"/>
            <ac:spMk id="218" creationId="{62D039D2-8595-814E-B51C-4DAC4A7BBCC8}"/>
          </ac:spMkLst>
        </pc:spChg>
        <pc:spChg chg="mod">
          <ac:chgData name="Dimitri Desmidt" userId="64dfcb71-c89a-4eed-a7b2-a6b8697ca05d" providerId="ADAL" clId="{48AE0915-04AB-DB46-92FC-5E4C0E4419B9}" dt="2022-12-07T16:43:26.986" v="129" actId="242"/>
          <ac:spMkLst>
            <pc:docMk/>
            <pc:sldMk cId="3043046349" sldId="230716941"/>
            <ac:spMk id="228" creationId="{D4DC6F8C-67F8-5548-B2A7-3BBC1AAB9263}"/>
          </ac:spMkLst>
        </pc:spChg>
        <pc:spChg chg="mod">
          <ac:chgData name="Dimitri Desmidt" userId="64dfcb71-c89a-4eed-a7b2-a6b8697ca05d" providerId="ADAL" clId="{48AE0915-04AB-DB46-92FC-5E4C0E4419B9}" dt="2022-12-07T16:43:35.830" v="139" actId="242"/>
          <ac:spMkLst>
            <pc:docMk/>
            <pc:sldMk cId="3043046349" sldId="230716941"/>
            <ac:spMk id="235" creationId="{7D03BCB3-96C7-004C-A856-51B452A7765D}"/>
          </ac:spMkLst>
        </pc:spChg>
      </pc:sldChg>
      <pc:sldChg chg="modSp mod">
        <pc:chgData name="Dimitri Desmidt" userId="64dfcb71-c89a-4eed-a7b2-a6b8697ca05d" providerId="ADAL" clId="{48AE0915-04AB-DB46-92FC-5E4C0E4419B9}" dt="2022-12-07T16:46:16.432" v="278" actId="242"/>
        <pc:sldMkLst>
          <pc:docMk/>
          <pc:sldMk cId="160693837" sldId="230716981"/>
        </pc:sldMkLst>
        <pc:spChg chg="mod">
          <ac:chgData name="Dimitri Desmidt" userId="64dfcb71-c89a-4eed-a7b2-a6b8697ca05d" providerId="ADAL" clId="{48AE0915-04AB-DB46-92FC-5E4C0E4419B9}" dt="2022-12-07T16:46:08.548" v="274" actId="242"/>
          <ac:spMkLst>
            <pc:docMk/>
            <pc:sldMk cId="160693837" sldId="230716981"/>
            <ac:spMk id="218" creationId="{62D039D2-8595-814E-B51C-4DAC4A7BBCC8}"/>
          </ac:spMkLst>
        </pc:spChg>
        <pc:spChg chg="mod">
          <ac:chgData name="Dimitri Desmidt" userId="64dfcb71-c89a-4eed-a7b2-a6b8697ca05d" providerId="ADAL" clId="{48AE0915-04AB-DB46-92FC-5E4C0E4419B9}" dt="2022-12-07T16:46:12.717" v="276" actId="242"/>
          <ac:spMkLst>
            <pc:docMk/>
            <pc:sldMk cId="160693837" sldId="230716981"/>
            <ac:spMk id="228" creationId="{D4DC6F8C-67F8-5548-B2A7-3BBC1AAB9263}"/>
          </ac:spMkLst>
        </pc:spChg>
        <pc:spChg chg="mod">
          <ac:chgData name="Dimitri Desmidt" userId="64dfcb71-c89a-4eed-a7b2-a6b8697ca05d" providerId="ADAL" clId="{48AE0915-04AB-DB46-92FC-5E4C0E4419B9}" dt="2022-12-07T16:46:16.432" v="278" actId="242"/>
          <ac:spMkLst>
            <pc:docMk/>
            <pc:sldMk cId="160693837" sldId="230716981"/>
            <ac:spMk id="235" creationId="{7D03BCB3-96C7-004C-A856-51B452A7765D}"/>
          </ac:spMkLst>
        </pc:spChg>
      </pc:sldChg>
      <pc:sldChg chg="modSp mod">
        <pc:chgData name="Dimitri Desmidt" userId="64dfcb71-c89a-4eed-a7b2-a6b8697ca05d" providerId="ADAL" clId="{48AE0915-04AB-DB46-92FC-5E4C0E4419B9}" dt="2022-12-01T22:43:24.774" v="14" actId="20577"/>
        <pc:sldMkLst>
          <pc:docMk/>
          <pc:sldMk cId="2866741467" sldId="230716984"/>
        </pc:sldMkLst>
        <pc:spChg chg="mod">
          <ac:chgData name="Dimitri Desmidt" userId="64dfcb71-c89a-4eed-a7b2-a6b8697ca05d" providerId="ADAL" clId="{48AE0915-04AB-DB46-92FC-5E4C0E4419B9}" dt="2022-12-01T22:43:24.774" v="14" actId="20577"/>
          <ac:spMkLst>
            <pc:docMk/>
            <pc:sldMk cId="2866741467" sldId="230716984"/>
            <ac:spMk id="4" creationId="{83B7654D-04F9-4926-9714-2BDFE80DD3DC}"/>
          </ac:spMkLst>
        </pc:spChg>
      </pc:sldChg>
      <pc:sldChg chg="modSp mod">
        <pc:chgData name="Dimitri Desmidt" userId="64dfcb71-c89a-4eed-a7b2-a6b8697ca05d" providerId="ADAL" clId="{48AE0915-04AB-DB46-92FC-5E4C0E4419B9}" dt="2022-12-07T16:44:33.569" v="158" actId="14100"/>
        <pc:sldMkLst>
          <pc:docMk/>
          <pc:sldMk cId="2726687654" sldId="230716994"/>
        </pc:sldMkLst>
        <pc:spChg chg="mod">
          <ac:chgData name="Dimitri Desmidt" userId="64dfcb71-c89a-4eed-a7b2-a6b8697ca05d" providerId="ADAL" clId="{48AE0915-04AB-DB46-92FC-5E4C0E4419B9}" dt="2022-12-07T16:44:33.569" v="158" actId="14100"/>
          <ac:spMkLst>
            <pc:docMk/>
            <pc:sldMk cId="2726687654" sldId="230716994"/>
            <ac:spMk id="14" creationId="{B6D168C4-F761-DD4B-87AE-275F07F23CEC}"/>
          </ac:spMkLst>
        </pc:spChg>
        <pc:spChg chg="mod">
          <ac:chgData name="Dimitri Desmidt" userId="64dfcb71-c89a-4eed-a7b2-a6b8697ca05d" providerId="ADAL" clId="{48AE0915-04AB-DB46-92FC-5E4C0E4419B9}" dt="2022-12-07T16:43:59.671" v="150" actId="242"/>
          <ac:spMkLst>
            <pc:docMk/>
            <pc:sldMk cId="2726687654" sldId="230716994"/>
            <ac:spMk id="235" creationId="{50E2AC42-53E5-1145-BD66-A719D8EEE5D8}"/>
          </ac:spMkLst>
        </pc:spChg>
        <pc:spChg chg="mod">
          <ac:chgData name="Dimitri Desmidt" userId="64dfcb71-c89a-4eed-a7b2-a6b8697ca05d" providerId="ADAL" clId="{48AE0915-04AB-DB46-92FC-5E4C0E4419B9}" dt="2022-12-07T16:44:05.253" v="152" actId="242"/>
          <ac:spMkLst>
            <pc:docMk/>
            <pc:sldMk cId="2726687654" sldId="230716994"/>
            <ac:spMk id="239" creationId="{27125273-CA88-7244-A585-A964C806DD14}"/>
          </ac:spMkLst>
        </pc:spChg>
        <pc:spChg chg="mod">
          <ac:chgData name="Dimitri Desmidt" userId="64dfcb71-c89a-4eed-a7b2-a6b8697ca05d" providerId="ADAL" clId="{48AE0915-04AB-DB46-92FC-5E4C0E4419B9}" dt="2022-12-07T16:44:11.085" v="154" actId="242"/>
          <ac:spMkLst>
            <pc:docMk/>
            <pc:sldMk cId="2726687654" sldId="230716994"/>
            <ac:spMk id="243" creationId="{A277C667-515A-8944-9F42-353536F5C0F7}"/>
          </ac:spMkLst>
        </pc:spChg>
        <pc:grpChg chg="mod">
          <ac:chgData name="Dimitri Desmidt" userId="64dfcb71-c89a-4eed-a7b2-a6b8697ca05d" providerId="ADAL" clId="{48AE0915-04AB-DB46-92FC-5E4C0E4419B9}" dt="2022-12-07T16:44:23.040" v="156" actId="14100"/>
          <ac:grpSpMkLst>
            <pc:docMk/>
            <pc:sldMk cId="2726687654" sldId="230716994"/>
            <ac:grpSpMk id="4" creationId="{03D25370-AD1E-814B-91DD-A37BDE58B2E0}"/>
          </ac:grpSpMkLst>
        </pc:grpChg>
      </pc:sldChg>
      <pc:sldChg chg="modSp mod">
        <pc:chgData name="Dimitri Desmidt" userId="64dfcb71-c89a-4eed-a7b2-a6b8697ca05d" providerId="ADAL" clId="{48AE0915-04AB-DB46-92FC-5E4C0E4419B9}" dt="2022-12-07T16:45:56.877" v="272" actId="1036"/>
        <pc:sldMkLst>
          <pc:docMk/>
          <pc:sldMk cId="1430154482" sldId="230717009"/>
        </pc:sldMkLst>
        <pc:spChg chg="mod">
          <ac:chgData name="Dimitri Desmidt" userId="64dfcb71-c89a-4eed-a7b2-a6b8697ca05d" providerId="ADAL" clId="{48AE0915-04AB-DB46-92FC-5E4C0E4419B9}" dt="2022-12-07T16:44:49.120" v="161" actId="242"/>
          <ac:spMkLst>
            <pc:docMk/>
            <pc:sldMk cId="1430154482" sldId="230717009"/>
            <ac:spMk id="246" creationId="{343ABF1E-2878-2A4F-8A9A-081EC18DFF57}"/>
          </ac:spMkLst>
        </pc:spChg>
        <pc:spChg chg="mod">
          <ac:chgData name="Dimitri Desmidt" userId="64dfcb71-c89a-4eed-a7b2-a6b8697ca05d" providerId="ADAL" clId="{48AE0915-04AB-DB46-92FC-5E4C0E4419B9}" dt="2022-12-07T16:45:37.461" v="219" actId="242"/>
          <ac:spMkLst>
            <pc:docMk/>
            <pc:sldMk cId="1430154482" sldId="230717009"/>
            <ac:spMk id="324" creationId="{D977D282-4298-0440-B524-575398B924D5}"/>
          </ac:spMkLst>
        </pc:spChg>
        <pc:spChg chg="mod">
          <ac:chgData name="Dimitri Desmidt" userId="64dfcb71-c89a-4eed-a7b2-a6b8697ca05d" providerId="ADAL" clId="{48AE0915-04AB-DB46-92FC-5E4C0E4419B9}" dt="2022-12-07T16:44:56.312" v="163" actId="242"/>
          <ac:spMkLst>
            <pc:docMk/>
            <pc:sldMk cId="1430154482" sldId="230717009"/>
            <ac:spMk id="328" creationId="{4AD7266A-8E67-5A4A-9EEC-694E65C4F3F3}"/>
          </ac:spMkLst>
        </pc:spChg>
        <pc:spChg chg="mod">
          <ac:chgData name="Dimitri Desmidt" userId="64dfcb71-c89a-4eed-a7b2-a6b8697ca05d" providerId="ADAL" clId="{48AE0915-04AB-DB46-92FC-5E4C0E4419B9}" dt="2022-12-07T16:44:42.944" v="159" actId="14100"/>
          <ac:spMkLst>
            <pc:docMk/>
            <pc:sldMk cId="1430154482" sldId="230717009"/>
            <ac:spMk id="340" creationId="{22AA6727-DE95-3E4A-A9AC-990ABE7D9D8D}"/>
          </ac:spMkLst>
        </pc:spChg>
        <pc:picChg chg="mod">
          <ac:chgData name="Dimitri Desmidt" userId="64dfcb71-c89a-4eed-a7b2-a6b8697ca05d" providerId="ADAL" clId="{48AE0915-04AB-DB46-92FC-5E4C0E4419B9}" dt="2022-12-07T16:45:56.877" v="272" actId="1036"/>
          <ac:picMkLst>
            <pc:docMk/>
            <pc:sldMk cId="1430154482" sldId="230717009"/>
            <ac:picMk id="6" creationId="{3DADB9A2-F601-6A45-9E30-41798F782112}"/>
          </ac:picMkLst>
        </pc:picChg>
      </pc:sldChg>
      <pc:sldChg chg="del">
        <pc:chgData name="Dimitri Desmidt" userId="64dfcb71-c89a-4eed-a7b2-a6b8697ca05d" providerId="ADAL" clId="{48AE0915-04AB-DB46-92FC-5E4C0E4419B9}" dt="2022-12-01T22:59:32.641" v="108" actId="2696"/>
        <pc:sldMkLst>
          <pc:docMk/>
          <pc:sldMk cId="109055883" sldId="230717065"/>
        </pc:sldMkLst>
      </pc:sldChg>
      <pc:sldChg chg="addSp modSp del mod modAnim">
        <pc:chgData name="Dimitri Desmidt" userId="64dfcb71-c89a-4eed-a7b2-a6b8697ca05d" providerId="ADAL" clId="{48AE0915-04AB-DB46-92FC-5E4C0E4419B9}" dt="2022-12-01T22:59:22.344" v="104" actId="2696"/>
        <pc:sldMkLst>
          <pc:docMk/>
          <pc:sldMk cId="155684956" sldId="2026819437"/>
        </pc:sldMkLst>
        <pc:spChg chg="mod">
          <ac:chgData name="Dimitri Desmidt" userId="64dfcb71-c89a-4eed-a7b2-a6b8697ca05d" providerId="ADAL" clId="{48AE0915-04AB-DB46-92FC-5E4C0E4419B9}" dt="2022-12-01T22:48:09.862" v="15"/>
          <ac:spMkLst>
            <pc:docMk/>
            <pc:sldMk cId="155684956" sldId="2026819437"/>
            <ac:spMk id="15" creationId="{7D02E2C4-FFC2-6384-82EE-A21CB0BB7B82}"/>
          </ac:spMkLst>
        </pc:spChg>
        <pc:spChg chg="mod">
          <ac:chgData name="Dimitri Desmidt" userId="64dfcb71-c89a-4eed-a7b2-a6b8697ca05d" providerId="ADAL" clId="{48AE0915-04AB-DB46-92FC-5E4C0E4419B9}" dt="2022-12-01T22:48:09.862" v="15"/>
          <ac:spMkLst>
            <pc:docMk/>
            <pc:sldMk cId="155684956" sldId="2026819437"/>
            <ac:spMk id="24" creationId="{DF4BEC08-24AE-621E-B07A-5C5FA4364606}"/>
          </ac:spMkLst>
        </pc:spChg>
        <pc:grpChg chg="add mod">
          <ac:chgData name="Dimitri Desmidt" userId="64dfcb71-c89a-4eed-a7b2-a6b8697ca05d" providerId="ADAL" clId="{48AE0915-04AB-DB46-92FC-5E4C0E4419B9}" dt="2022-12-01T22:48:09.862" v="15"/>
          <ac:grpSpMkLst>
            <pc:docMk/>
            <pc:sldMk cId="155684956" sldId="2026819437"/>
            <ac:grpSpMk id="4" creationId="{E20E28DF-FB59-58FD-D490-CBAD6A8117E0}"/>
          </ac:grpSpMkLst>
        </pc:grpChg>
        <pc:grpChg chg="add mod">
          <ac:chgData name="Dimitri Desmidt" userId="64dfcb71-c89a-4eed-a7b2-a6b8697ca05d" providerId="ADAL" clId="{48AE0915-04AB-DB46-92FC-5E4C0E4419B9}" dt="2022-12-01T22:48:09.862" v="15"/>
          <ac:grpSpMkLst>
            <pc:docMk/>
            <pc:sldMk cId="155684956" sldId="2026819437"/>
            <ac:grpSpMk id="23" creationId="{77648700-5165-EB9C-38E2-5433D20E2CA4}"/>
          </ac:grpSpMkLst>
        </pc:grpChg>
        <pc:grpChg chg="mod">
          <ac:chgData name="Dimitri Desmidt" userId="64dfcb71-c89a-4eed-a7b2-a6b8697ca05d" providerId="ADAL" clId="{48AE0915-04AB-DB46-92FC-5E4C0E4419B9}" dt="2022-12-01T22:48:18.242" v="16" actId="166"/>
          <ac:grpSpMkLst>
            <pc:docMk/>
            <pc:sldMk cId="155684956" sldId="2026819437"/>
            <ac:grpSpMk id="385" creationId="{B533043D-8ACA-1D46-86F8-B670E745322C}"/>
          </ac:grpSpMkLst>
        </pc:grpChg>
        <pc:picChg chg="mod">
          <ac:chgData name="Dimitri Desmidt" userId="64dfcb71-c89a-4eed-a7b2-a6b8697ca05d" providerId="ADAL" clId="{48AE0915-04AB-DB46-92FC-5E4C0E4419B9}" dt="2022-12-01T22:56:01.667" v="93" actId="1076"/>
          <ac:picMkLst>
            <pc:docMk/>
            <pc:sldMk cId="155684956" sldId="2026819437"/>
            <ac:picMk id="14" creationId="{40C60497-1692-2042-BE20-05E7C3B4481A}"/>
          </ac:picMkLst>
        </pc:picChg>
        <pc:cxnChg chg="mod">
          <ac:chgData name="Dimitri Desmidt" userId="64dfcb71-c89a-4eed-a7b2-a6b8697ca05d" providerId="ADAL" clId="{48AE0915-04AB-DB46-92FC-5E4C0E4419B9}" dt="2022-12-01T22:48:09.862" v="15"/>
          <ac:cxnSpMkLst>
            <pc:docMk/>
            <pc:sldMk cId="155684956" sldId="2026819437"/>
            <ac:cxnSpMk id="21" creationId="{0D7FF589-E51F-A810-9FF4-FD67834338F1}"/>
          </ac:cxnSpMkLst>
        </pc:cxnChg>
        <pc:cxnChg chg="mod">
          <ac:chgData name="Dimitri Desmidt" userId="64dfcb71-c89a-4eed-a7b2-a6b8697ca05d" providerId="ADAL" clId="{48AE0915-04AB-DB46-92FC-5E4C0E4419B9}" dt="2022-12-01T22:48:09.862" v="15"/>
          <ac:cxnSpMkLst>
            <pc:docMk/>
            <pc:sldMk cId="155684956" sldId="2026819437"/>
            <ac:cxnSpMk id="25" creationId="{5CFAD478-DC95-1DBA-2348-7DBE212C45AE}"/>
          </ac:cxnSpMkLst>
        </pc:cxnChg>
      </pc:sldChg>
      <pc:sldChg chg="del">
        <pc:chgData name="Dimitri Desmidt" userId="64dfcb71-c89a-4eed-a7b2-a6b8697ca05d" providerId="ADAL" clId="{48AE0915-04AB-DB46-92FC-5E4C0E4419B9}" dt="2022-12-01T22:59:32.624" v="107" actId="2696"/>
        <pc:sldMkLst>
          <pc:docMk/>
          <pc:sldMk cId="4163345411" sldId="2026819438"/>
        </pc:sldMkLst>
      </pc:sldChg>
      <pc:sldChg chg="modSp add del mod modAnim">
        <pc:chgData name="Dimitri Desmidt" userId="64dfcb71-c89a-4eed-a7b2-a6b8697ca05d" providerId="ADAL" clId="{48AE0915-04AB-DB46-92FC-5E4C0E4419B9}" dt="2022-12-01T22:59:23.616" v="105" actId="2696"/>
        <pc:sldMkLst>
          <pc:docMk/>
          <pc:sldMk cId="49766503" sldId="2026819441"/>
        </pc:sldMkLst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2" creationId="{98682886-4F78-4FCB-B4B8-41E58E8CB1BD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3" creationId="{E340D6E5-A8C2-4F42-B05D-44FA051A1FA2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4" creationId="{BF4880CA-9B38-907D-CC74-CF9E4E498094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5" creationId="{65D431E7-9639-1F3A-DF19-E937E1CEDE5D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6" creationId="{F9DC10C5-7D90-4807-9584-3AEF301D9610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15" creationId="{D3055723-FA09-7D32-00C1-DA27527A5732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21" creationId="{6893B698-8C6B-A7E7-058C-37871554690A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23" creationId="{CB7920EF-6FEB-52AF-9CB0-A09169A96B27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32" creationId="{DAD5B4FF-358F-4444-2C58-1F34B32C812C}"/>
          </ac:spMkLst>
        </pc:spChg>
        <pc:spChg chg="mod">
          <ac:chgData name="Dimitri Desmidt" userId="64dfcb71-c89a-4eed-a7b2-a6b8697ca05d" providerId="ADAL" clId="{48AE0915-04AB-DB46-92FC-5E4C0E4419B9}" dt="2022-12-01T22:53:57.518" v="77" actId="207"/>
          <ac:spMkLst>
            <pc:docMk/>
            <pc:sldMk cId="49766503" sldId="2026819441"/>
            <ac:spMk id="35" creationId="{38034B5C-6C74-E789-9DF2-6D203C0AB310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119" creationId="{8B80005B-F6BF-4858-B2AD-10B664CC2D38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120" creationId="{32ED41EE-0B34-FE4D-99E1-7610AB4B2D36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122" creationId="{EA60110C-233A-45E6-BF32-FE98ABEE0448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150" creationId="{A0C9A39E-9CA1-4244-BD77-652E5111614B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151" creationId="{2342BEE6-CA49-9341-AD49-096B0B5324D1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152" creationId="{BF1C4BBF-501A-D541-AD39-FFD54C2A2F65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157" creationId="{266CB2C4-960C-4524-B00D-DF1061C2B191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199" creationId="{65168D5D-DB26-784D-AC8A-EF364973B913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200" creationId="{3D574CE3-08B2-454F-A3F1-6E9107916AC0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201" creationId="{15036E84-F153-7C49-B24B-FC29244610E9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213" creationId="{0F30ED75-D5DE-2943-9D9C-0C802E227CC3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214" creationId="{710CDC31-0B19-CF4F-9F15-E8D0B2FAA92B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215" creationId="{D8361EC3-25E9-E645-91B9-F6A742BDA1EB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216" creationId="{10CB0159-EF92-0844-A1D5-9B5B43D46895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217" creationId="{CADA9046-E7BD-014A-A428-D042FC20F2E8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223" creationId="{D3E8E8E8-0143-4440-9B51-802AE0055725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264" creationId="{194A6CDB-02EC-2D4D-9660-A2A7B6A7DF3A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308" creationId="{2FAA6527-9299-8E49-AE52-74F9F6D232DD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309" creationId="{72ABC118-22DC-9C49-B364-967572E864B0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310" creationId="{F7721C80-D29C-D543-B03B-7F278EAE320A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311" creationId="{27B49B79-2A83-5240-B17F-E5DD02EA0DD2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312" creationId="{3022856A-6ECC-4E42-B7B3-34755A5256FB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313" creationId="{63F98A3F-4692-F646-946C-8FAFDEE8F9C8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314" creationId="{BD4C6746-73F7-C449-94A8-16E286A3A270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315" creationId="{16708FE7-A24E-364C-B126-C54BCB519A27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317" creationId="{6E2FA69D-D0FC-4948-B1D4-7F91441FE588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329" creationId="{B27DF67F-7F3E-BC4C-BEC3-F434B02EC5A6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330" creationId="{CCDE6D3A-BA1A-4C4B-8D5F-10148919F79A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333" creationId="{1AEA7BAE-983E-E64D-9E83-67595CCC0C96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334" creationId="{18B18A9E-7D00-694B-9E57-249899A681C1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339" creationId="{CDC45DF8-CB52-BF49-8C53-B921E4E9D91B}"/>
          </ac:spMkLst>
        </pc:spChg>
        <pc:spChg chg="mod">
          <ac:chgData name="Dimitri Desmidt" userId="64dfcb71-c89a-4eed-a7b2-a6b8697ca05d" providerId="ADAL" clId="{48AE0915-04AB-DB46-92FC-5E4C0E4419B9}" dt="2022-12-01T22:57:34.525" v="101" actId="20577"/>
          <ac:spMkLst>
            <pc:docMk/>
            <pc:sldMk cId="49766503" sldId="2026819441"/>
            <ac:spMk id="351" creationId="{DE545FD4-553A-2240-BCF2-9E4A201257E4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358" creationId="{493AAF73-702D-EA47-BDF7-D6E3CE54DB74}"/>
          </ac:spMkLst>
        </pc:spChg>
        <pc:spChg chg="mod">
          <ac:chgData name="Dimitri Desmidt" userId="64dfcb71-c89a-4eed-a7b2-a6b8697ca05d" providerId="ADAL" clId="{48AE0915-04AB-DB46-92FC-5E4C0E4419B9}" dt="2022-12-01T22:51:11.190" v="23" actId="2711"/>
          <ac:spMkLst>
            <pc:docMk/>
            <pc:sldMk cId="49766503" sldId="2026819441"/>
            <ac:spMk id="365" creationId="{6A08A934-3EEF-0B43-8F3F-ED662A2F90C1}"/>
          </ac:spMkLst>
        </pc:spChg>
        <pc:grpChg chg="mod">
          <ac:chgData name="Dimitri Desmidt" userId="64dfcb71-c89a-4eed-a7b2-a6b8697ca05d" providerId="ADAL" clId="{48AE0915-04AB-DB46-92FC-5E4C0E4419B9}" dt="2022-12-01T22:51:11.190" v="23" actId="2711"/>
          <ac:grpSpMkLst>
            <pc:docMk/>
            <pc:sldMk cId="49766503" sldId="2026819441"/>
            <ac:grpSpMk id="8" creationId="{9F649D71-79C7-674B-9186-7C16BBEA50DC}"/>
          </ac:grpSpMkLst>
        </pc:grpChg>
        <pc:grpChg chg="mod">
          <ac:chgData name="Dimitri Desmidt" userId="64dfcb71-c89a-4eed-a7b2-a6b8697ca05d" providerId="ADAL" clId="{48AE0915-04AB-DB46-92FC-5E4C0E4419B9}" dt="2022-12-01T22:51:11.190" v="23" actId="2711"/>
          <ac:grpSpMkLst>
            <pc:docMk/>
            <pc:sldMk cId="49766503" sldId="2026819441"/>
            <ac:grpSpMk id="10" creationId="{867046D3-FDB4-4D8B-A66C-DA9E39B738E5}"/>
          </ac:grpSpMkLst>
        </pc:grpChg>
        <pc:grpChg chg="mod">
          <ac:chgData name="Dimitri Desmidt" userId="64dfcb71-c89a-4eed-a7b2-a6b8697ca05d" providerId="ADAL" clId="{48AE0915-04AB-DB46-92FC-5E4C0E4419B9}" dt="2022-12-01T22:51:11.190" v="23" actId="2711"/>
          <ac:grpSpMkLst>
            <pc:docMk/>
            <pc:sldMk cId="49766503" sldId="2026819441"/>
            <ac:grpSpMk id="12" creationId="{E9971278-6947-FA46-9120-2E303967DB8E}"/>
          </ac:grpSpMkLst>
        </pc:grpChg>
        <pc:grpChg chg="mod">
          <ac:chgData name="Dimitri Desmidt" userId="64dfcb71-c89a-4eed-a7b2-a6b8697ca05d" providerId="ADAL" clId="{48AE0915-04AB-DB46-92FC-5E4C0E4419B9}" dt="2022-12-01T22:51:11.190" v="23" actId="2711"/>
          <ac:grpSpMkLst>
            <pc:docMk/>
            <pc:sldMk cId="49766503" sldId="2026819441"/>
            <ac:grpSpMk id="16" creationId="{3150B73D-2E41-B046-90FC-002ECDC67D7F}"/>
          </ac:grpSpMkLst>
        </pc:grpChg>
        <pc:grpChg chg="mod">
          <ac:chgData name="Dimitri Desmidt" userId="64dfcb71-c89a-4eed-a7b2-a6b8697ca05d" providerId="ADAL" clId="{48AE0915-04AB-DB46-92FC-5E4C0E4419B9}" dt="2022-12-01T22:51:11.190" v="23" actId="2711"/>
          <ac:grpSpMkLst>
            <pc:docMk/>
            <pc:sldMk cId="49766503" sldId="2026819441"/>
            <ac:grpSpMk id="17" creationId="{FB39F155-CB86-7649-A1EC-4FBE88D89221}"/>
          </ac:grpSpMkLst>
        </pc:grpChg>
        <pc:grpChg chg="mod">
          <ac:chgData name="Dimitri Desmidt" userId="64dfcb71-c89a-4eed-a7b2-a6b8697ca05d" providerId="ADAL" clId="{48AE0915-04AB-DB46-92FC-5E4C0E4419B9}" dt="2022-12-01T22:51:11.190" v="23" actId="2711"/>
          <ac:grpSpMkLst>
            <pc:docMk/>
            <pc:sldMk cId="49766503" sldId="2026819441"/>
            <ac:grpSpMk id="18" creationId="{E2B454BD-5717-724A-A410-49D1154F5275}"/>
          </ac:grpSpMkLst>
        </pc:grpChg>
        <pc:grpChg chg="mod">
          <ac:chgData name="Dimitri Desmidt" userId="64dfcb71-c89a-4eed-a7b2-a6b8697ca05d" providerId="ADAL" clId="{48AE0915-04AB-DB46-92FC-5E4C0E4419B9}" dt="2022-12-01T22:51:11.190" v="23" actId="2711"/>
          <ac:grpSpMkLst>
            <pc:docMk/>
            <pc:sldMk cId="49766503" sldId="2026819441"/>
            <ac:grpSpMk id="19" creationId="{B6A7CA5F-F204-1B44-9307-E43169B926BE}"/>
          </ac:grpSpMkLst>
        </pc:grpChg>
        <pc:grpChg chg="mod">
          <ac:chgData name="Dimitri Desmidt" userId="64dfcb71-c89a-4eed-a7b2-a6b8697ca05d" providerId="ADAL" clId="{48AE0915-04AB-DB46-92FC-5E4C0E4419B9}" dt="2022-12-01T22:51:11.190" v="23" actId="2711"/>
          <ac:grpSpMkLst>
            <pc:docMk/>
            <pc:sldMk cId="49766503" sldId="2026819441"/>
            <ac:grpSpMk id="20" creationId="{93C876CF-1EF9-2D4C-9632-CF5823A2B3BA}"/>
          </ac:grpSpMkLst>
        </pc:grpChg>
        <pc:grpChg chg="mod">
          <ac:chgData name="Dimitri Desmidt" userId="64dfcb71-c89a-4eed-a7b2-a6b8697ca05d" providerId="ADAL" clId="{48AE0915-04AB-DB46-92FC-5E4C0E4419B9}" dt="2022-12-01T22:51:11.190" v="23" actId="2711"/>
          <ac:grpSpMkLst>
            <pc:docMk/>
            <pc:sldMk cId="49766503" sldId="2026819441"/>
            <ac:grpSpMk id="26" creationId="{EF238199-D915-477E-AFB2-352094FE905C}"/>
          </ac:grpSpMkLst>
        </pc:grpChg>
        <pc:grpChg chg="mod">
          <ac:chgData name="Dimitri Desmidt" userId="64dfcb71-c89a-4eed-a7b2-a6b8697ca05d" providerId="ADAL" clId="{48AE0915-04AB-DB46-92FC-5E4C0E4419B9}" dt="2022-12-01T22:51:11.190" v="23" actId="2711"/>
          <ac:grpSpMkLst>
            <pc:docMk/>
            <pc:sldMk cId="49766503" sldId="2026819441"/>
            <ac:grpSpMk id="28" creationId="{1B606E67-9C5F-4B41-9D42-8A44DF8DDF87}"/>
          </ac:grpSpMkLst>
        </pc:grpChg>
        <pc:grpChg chg="mod">
          <ac:chgData name="Dimitri Desmidt" userId="64dfcb71-c89a-4eed-a7b2-a6b8697ca05d" providerId="ADAL" clId="{48AE0915-04AB-DB46-92FC-5E4C0E4419B9}" dt="2022-12-01T22:51:11.190" v="23" actId="2711"/>
          <ac:grpSpMkLst>
            <pc:docMk/>
            <pc:sldMk cId="49766503" sldId="2026819441"/>
            <ac:grpSpMk id="29" creationId="{0B700055-153D-9828-206F-500C49966AD5}"/>
          </ac:grpSpMkLst>
        </pc:grpChg>
        <pc:grpChg chg="mod">
          <ac:chgData name="Dimitri Desmidt" userId="64dfcb71-c89a-4eed-a7b2-a6b8697ca05d" providerId="ADAL" clId="{48AE0915-04AB-DB46-92FC-5E4C0E4419B9}" dt="2022-12-01T22:51:11.190" v="23" actId="2711"/>
          <ac:grpSpMkLst>
            <pc:docMk/>
            <pc:sldMk cId="49766503" sldId="2026819441"/>
            <ac:grpSpMk id="30" creationId="{172FECE5-C774-404C-BF3D-ECEAED3C4A50}"/>
          </ac:grpSpMkLst>
        </pc:grpChg>
        <pc:grpChg chg="mod">
          <ac:chgData name="Dimitri Desmidt" userId="64dfcb71-c89a-4eed-a7b2-a6b8697ca05d" providerId="ADAL" clId="{48AE0915-04AB-DB46-92FC-5E4C0E4419B9}" dt="2022-12-01T22:51:11.190" v="23" actId="2711"/>
          <ac:grpSpMkLst>
            <pc:docMk/>
            <pc:sldMk cId="49766503" sldId="2026819441"/>
            <ac:grpSpMk id="31" creationId="{51D1BDF4-9AE2-4518-6CDC-2EF18449F718}"/>
          </ac:grpSpMkLst>
        </pc:grpChg>
        <pc:grpChg chg="mod">
          <ac:chgData name="Dimitri Desmidt" userId="64dfcb71-c89a-4eed-a7b2-a6b8697ca05d" providerId="ADAL" clId="{48AE0915-04AB-DB46-92FC-5E4C0E4419B9}" dt="2022-12-01T22:51:11.190" v="23" actId="2711"/>
          <ac:grpSpMkLst>
            <pc:docMk/>
            <pc:sldMk cId="49766503" sldId="2026819441"/>
            <ac:grpSpMk id="132" creationId="{91F0189A-FD74-C846-BA26-8EAC76946C19}"/>
          </ac:grpSpMkLst>
        </pc:grpChg>
        <pc:grpChg chg="mod">
          <ac:chgData name="Dimitri Desmidt" userId="64dfcb71-c89a-4eed-a7b2-a6b8697ca05d" providerId="ADAL" clId="{48AE0915-04AB-DB46-92FC-5E4C0E4419B9}" dt="2022-12-01T22:51:11.190" v="23" actId="2711"/>
          <ac:grpSpMkLst>
            <pc:docMk/>
            <pc:sldMk cId="49766503" sldId="2026819441"/>
            <ac:grpSpMk id="145" creationId="{45D69585-06D4-4EEE-8BFC-EC5068DA33AC}"/>
          </ac:grpSpMkLst>
        </pc:grpChg>
        <pc:grpChg chg="mod">
          <ac:chgData name="Dimitri Desmidt" userId="64dfcb71-c89a-4eed-a7b2-a6b8697ca05d" providerId="ADAL" clId="{48AE0915-04AB-DB46-92FC-5E4C0E4419B9}" dt="2022-12-01T22:51:11.190" v="23" actId="2711"/>
          <ac:grpSpMkLst>
            <pc:docMk/>
            <pc:sldMk cId="49766503" sldId="2026819441"/>
            <ac:grpSpMk id="176" creationId="{441AF0A5-BFEB-834A-8F3E-A5602787E34A}"/>
          </ac:grpSpMkLst>
        </pc:grpChg>
        <pc:grpChg chg="mod">
          <ac:chgData name="Dimitri Desmidt" userId="64dfcb71-c89a-4eed-a7b2-a6b8697ca05d" providerId="ADAL" clId="{48AE0915-04AB-DB46-92FC-5E4C0E4419B9}" dt="2022-12-01T22:51:11.190" v="23" actId="2711"/>
          <ac:grpSpMkLst>
            <pc:docMk/>
            <pc:sldMk cId="49766503" sldId="2026819441"/>
            <ac:grpSpMk id="211" creationId="{400D0A09-DB2A-FD4B-B7E1-06AC8E79A476}"/>
          </ac:grpSpMkLst>
        </pc:grpChg>
        <pc:grpChg chg="mod">
          <ac:chgData name="Dimitri Desmidt" userId="64dfcb71-c89a-4eed-a7b2-a6b8697ca05d" providerId="ADAL" clId="{48AE0915-04AB-DB46-92FC-5E4C0E4419B9}" dt="2022-12-01T22:51:11.190" v="23" actId="2711"/>
          <ac:grpSpMkLst>
            <pc:docMk/>
            <pc:sldMk cId="49766503" sldId="2026819441"/>
            <ac:grpSpMk id="262" creationId="{7E94BA17-A458-374F-8159-2C23DF9715CA}"/>
          </ac:grpSpMkLst>
        </pc:grpChg>
        <pc:grpChg chg="mod">
          <ac:chgData name="Dimitri Desmidt" userId="64dfcb71-c89a-4eed-a7b2-a6b8697ca05d" providerId="ADAL" clId="{48AE0915-04AB-DB46-92FC-5E4C0E4419B9}" dt="2022-12-01T22:51:11.190" v="23" actId="2711"/>
          <ac:grpSpMkLst>
            <pc:docMk/>
            <pc:sldMk cId="49766503" sldId="2026819441"/>
            <ac:grpSpMk id="307" creationId="{FEE2C880-14FF-D041-A315-0F747E63F59C}"/>
          </ac:grpSpMkLst>
        </pc:grpChg>
        <pc:grpChg chg="mod">
          <ac:chgData name="Dimitri Desmidt" userId="64dfcb71-c89a-4eed-a7b2-a6b8697ca05d" providerId="ADAL" clId="{48AE0915-04AB-DB46-92FC-5E4C0E4419B9}" dt="2022-12-01T22:51:11.190" v="23" actId="2711"/>
          <ac:grpSpMkLst>
            <pc:docMk/>
            <pc:sldMk cId="49766503" sldId="2026819441"/>
            <ac:grpSpMk id="319" creationId="{DA275549-45B6-0F44-A65C-6803744633F4}"/>
          </ac:grpSpMkLst>
        </pc:grpChg>
        <pc:grpChg chg="mod">
          <ac:chgData name="Dimitri Desmidt" userId="64dfcb71-c89a-4eed-a7b2-a6b8697ca05d" providerId="ADAL" clId="{48AE0915-04AB-DB46-92FC-5E4C0E4419B9}" dt="2022-12-01T22:51:11.190" v="23" actId="2711"/>
          <ac:grpSpMkLst>
            <pc:docMk/>
            <pc:sldMk cId="49766503" sldId="2026819441"/>
            <ac:grpSpMk id="340" creationId="{22E11B9A-4349-7B43-A735-A5B11448BADA}"/>
          </ac:grpSpMkLst>
        </pc:grpChg>
        <pc:grpChg chg="mod">
          <ac:chgData name="Dimitri Desmidt" userId="64dfcb71-c89a-4eed-a7b2-a6b8697ca05d" providerId="ADAL" clId="{48AE0915-04AB-DB46-92FC-5E4C0E4419B9}" dt="2022-12-01T22:51:11.190" v="23" actId="2711"/>
          <ac:grpSpMkLst>
            <pc:docMk/>
            <pc:sldMk cId="49766503" sldId="2026819441"/>
            <ac:grpSpMk id="371" creationId="{E59939CA-565F-9140-8E71-C3E3A7A93F12}"/>
          </ac:grpSpMkLst>
        </pc:grpChg>
        <pc:grpChg chg="mod">
          <ac:chgData name="Dimitri Desmidt" userId="64dfcb71-c89a-4eed-a7b2-a6b8697ca05d" providerId="ADAL" clId="{48AE0915-04AB-DB46-92FC-5E4C0E4419B9}" dt="2022-12-01T22:51:11.190" v="23" actId="2711"/>
          <ac:grpSpMkLst>
            <pc:docMk/>
            <pc:sldMk cId="49766503" sldId="2026819441"/>
            <ac:grpSpMk id="385" creationId="{B533043D-8ACA-1D46-86F8-B670E745322C}"/>
          </ac:grpSpMkLst>
        </pc:grpChg>
        <pc:picChg chg="mod">
          <ac:chgData name="Dimitri Desmidt" userId="64dfcb71-c89a-4eed-a7b2-a6b8697ca05d" providerId="ADAL" clId="{48AE0915-04AB-DB46-92FC-5E4C0E4419B9}" dt="2022-12-01T22:51:11.190" v="23" actId="2711"/>
          <ac:picMkLst>
            <pc:docMk/>
            <pc:sldMk cId="49766503" sldId="2026819441"/>
            <ac:picMk id="121" creationId="{DD5D6DD0-AE9F-4BDF-B27E-C69E0EEA0636}"/>
          </ac:picMkLst>
        </pc:picChg>
        <pc:picChg chg="mod">
          <ac:chgData name="Dimitri Desmidt" userId="64dfcb71-c89a-4eed-a7b2-a6b8697ca05d" providerId="ADAL" clId="{48AE0915-04AB-DB46-92FC-5E4C0E4419B9}" dt="2022-12-01T22:51:11.190" v="23" actId="2711"/>
          <ac:picMkLst>
            <pc:docMk/>
            <pc:sldMk cId="49766503" sldId="2026819441"/>
            <ac:picMk id="266" creationId="{AC6817A6-9E26-CF4C-9E0D-467808C08054}"/>
          </ac:picMkLst>
        </pc:picChg>
        <pc:cxnChg chg="mod">
          <ac:chgData name="Dimitri Desmidt" userId="64dfcb71-c89a-4eed-a7b2-a6b8697ca05d" providerId="ADAL" clId="{48AE0915-04AB-DB46-92FC-5E4C0E4419B9}" dt="2022-12-01T22:51:11.190" v="23" actId="2711"/>
          <ac:cxnSpMkLst>
            <pc:docMk/>
            <pc:sldMk cId="49766503" sldId="2026819441"/>
            <ac:cxnSpMk id="27" creationId="{230CFA44-E1EE-AF0C-C4F9-259C4C25D5A2}"/>
          </ac:cxnSpMkLst>
        </pc:cxnChg>
        <pc:cxnChg chg="mod">
          <ac:chgData name="Dimitri Desmidt" userId="64dfcb71-c89a-4eed-a7b2-a6b8697ca05d" providerId="ADAL" clId="{48AE0915-04AB-DB46-92FC-5E4C0E4419B9}" dt="2022-12-01T22:51:11.190" v="23" actId="2711"/>
          <ac:cxnSpMkLst>
            <pc:docMk/>
            <pc:sldMk cId="49766503" sldId="2026819441"/>
            <ac:cxnSpMk id="33" creationId="{3F0582B8-D805-F463-57C3-781D1CEC8EC4}"/>
          </ac:cxnSpMkLst>
        </pc:cxnChg>
        <pc:cxnChg chg="mod">
          <ac:chgData name="Dimitri Desmidt" userId="64dfcb71-c89a-4eed-a7b2-a6b8697ca05d" providerId="ADAL" clId="{48AE0915-04AB-DB46-92FC-5E4C0E4419B9}" dt="2022-12-01T22:51:11.190" v="23" actId="2711"/>
          <ac:cxnSpMkLst>
            <pc:docMk/>
            <pc:sldMk cId="49766503" sldId="2026819441"/>
            <ac:cxnSpMk id="159" creationId="{ECCA0CB1-1B15-49BD-BB80-1CC9253E418A}"/>
          </ac:cxnSpMkLst>
        </pc:cxnChg>
        <pc:cxnChg chg="mod">
          <ac:chgData name="Dimitri Desmidt" userId="64dfcb71-c89a-4eed-a7b2-a6b8697ca05d" providerId="ADAL" clId="{48AE0915-04AB-DB46-92FC-5E4C0E4419B9}" dt="2022-12-01T22:51:11.190" v="23" actId="2711"/>
          <ac:cxnSpMkLst>
            <pc:docMk/>
            <pc:sldMk cId="49766503" sldId="2026819441"/>
            <ac:cxnSpMk id="160" creationId="{4DA09AF8-27D9-4A8D-9BF5-D2054FC31D22}"/>
          </ac:cxnSpMkLst>
        </pc:cxnChg>
      </pc:sldChg>
      <pc:sldChg chg="modSp add">
        <pc:chgData name="Dimitri Desmidt" userId="64dfcb71-c89a-4eed-a7b2-a6b8697ca05d" providerId="ADAL" clId="{48AE0915-04AB-DB46-92FC-5E4C0E4419B9}" dt="2022-12-01T22:58:37.147" v="103" actId="2711"/>
        <pc:sldMkLst>
          <pc:docMk/>
          <pc:sldMk cId="1904253185" sldId="2026819442"/>
        </pc:sldMkLst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2" creationId="{98682886-4F78-4FCB-B4B8-41E58E8CB1BD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3" creationId="{E340D6E5-A8C2-4F42-B05D-44FA051A1FA2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4" creationId="{BF4880CA-9B38-907D-CC74-CF9E4E498094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5" creationId="{65D431E7-9639-1F3A-DF19-E937E1CEDE5D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6" creationId="{F9DC10C5-7D90-4807-9584-3AEF301D9610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15" creationId="{D3055723-FA09-7D32-00C1-DA27527A5732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21" creationId="{6893B698-8C6B-A7E7-058C-37871554690A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23" creationId="{CB7920EF-6FEB-52AF-9CB0-A09169A96B27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32" creationId="{DAD5B4FF-358F-4444-2C58-1F34B32C812C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35" creationId="{38034B5C-6C74-E789-9DF2-6D203C0AB310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119" creationId="{8B80005B-F6BF-4858-B2AD-10B664CC2D38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120" creationId="{32ED41EE-0B34-FE4D-99E1-7610AB4B2D36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122" creationId="{EA60110C-233A-45E6-BF32-FE98ABEE0448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150" creationId="{A0C9A39E-9CA1-4244-BD77-652E5111614B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151" creationId="{2342BEE6-CA49-9341-AD49-096B0B5324D1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152" creationId="{BF1C4BBF-501A-D541-AD39-FFD54C2A2F65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157" creationId="{266CB2C4-960C-4524-B00D-DF1061C2B191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199" creationId="{65168D5D-DB26-784D-AC8A-EF364973B913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200" creationId="{3D574CE3-08B2-454F-A3F1-6E9107916AC0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201" creationId="{15036E84-F153-7C49-B24B-FC29244610E9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213" creationId="{0F30ED75-D5DE-2943-9D9C-0C802E227CC3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214" creationId="{710CDC31-0B19-CF4F-9F15-E8D0B2FAA92B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215" creationId="{D8361EC3-25E9-E645-91B9-F6A742BDA1EB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216" creationId="{10CB0159-EF92-0844-A1D5-9B5B43D46895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217" creationId="{CADA9046-E7BD-014A-A428-D042FC20F2E8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223" creationId="{D3E8E8E8-0143-4440-9B51-802AE0055725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264" creationId="{194A6CDB-02EC-2D4D-9660-A2A7B6A7DF3A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308" creationId="{2FAA6527-9299-8E49-AE52-74F9F6D232DD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309" creationId="{72ABC118-22DC-9C49-B364-967572E864B0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310" creationId="{F7721C80-D29C-D543-B03B-7F278EAE320A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311" creationId="{27B49B79-2A83-5240-B17F-E5DD02EA0DD2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312" creationId="{3022856A-6ECC-4E42-B7B3-34755A5256FB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313" creationId="{63F98A3F-4692-F646-946C-8FAFDEE8F9C8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314" creationId="{BD4C6746-73F7-C449-94A8-16E286A3A270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315" creationId="{16708FE7-A24E-364C-B126-C54BCB519A27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317" creationId="{6E2FA69D-D0FC-4948-B1D4-7F91441FE588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329" creationId="{B27DF67F-7F3E-BC4C-BEC3-F434B02EC5A6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330" creationId="{CCDE6D3A-BA1A-4C4B-8D5F-10148919F79A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333" creationId="{1AEA7BAE-983E-E64D-9E83-67595CCC0C96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334" creationId="{18B18A9E-7D00-694B-9E57-249899A681C1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339" creationId="{CDC45DF8-CB52-BF49-8C53-B921E4E9D91B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351" creationId="{DE545FD4-553A-2240-BCF2-9E4A201257E4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358" creationId="{493AAF73-702D-EA47-BDF7-D6E3CE54DB74}"/>
          </ac:spMkLst>
        </pc:spChg>
        <pc:spChg chg="mod">
          <ac:chgData name="Dimitri Desmidt" userId="64dfcb71-c89a-4eed-a7b2-a6b8697ca05d" providerId="ADAL" clId="{48AE0915-04AB-DB46-92FC-5E4C0E4419B9}" dt="2022-12-01T22:58:37.147" v="103" actId="2711"/>
          <ac:spMkLst>
            <pc:docMk/>
            <pc:sldMk cId="1904253185" sldId="2026819442"/>
            <ac:spMk id="365" creationId="{6A08A934-3EEF-0B43-8F3F-ED662A2F90C1}"/>
          </ac:spMkLst>
        </pc:spChg>
        <pc:grpChg chg="mod">
          <ac:chgData name="Dimitri Desmidt" userId="64dfcb71-c89a-4eed-a7b2-a6b8697ca05d" providerId="ADAL" clId="{48AE0915-04AB-DB46-92FC-5E4C0E4419B9}" dt="2022-12-01T22:58:37.147" v="103" actId="2711"/>
          <ac:grpSpMkLst>
            <pc:docMk/>
            <pc:sldMk cId="1904253185" sldId="2026819442"/>
            <ac:grpSpMk id="8" creationId="{9F649D71-79C7-674B-9186-7C16BBEA50DC}"/>
          </ac:grpSpMkLst>
        </pc:grpChg>
        <pc:grpChg chg="mod">
          <ac:chgData name="Dimitri Desmidt" userId="64dfcb71-c89a-4eed-a7b2-a6b8697ca05d" providerId="ADAL" clId="{48AE0915-04AB-DB46-92FC-5E4C0E4419B9}" dt="2022-12-01T22:58:37.147" v="103" actId="2711"/>
          <ac:grpSpMkLst>
            <pc:docMk/>
            <pc:sldMk cId="1904253185" sldId="2026819442"/>
            <ac:grpSpMk id="10" creationId="{867046D3-FDB4-4D8B-A66C-DA9E39B738E5}"/>
          </ac:grpSpMkLst>
        </pc:grpChg>
        <pc:grpChg chg="mod">
          <ac:chgData name="Dimitri Desmidt" userId="64dfcb71-c89a-4eed-a7b2-a6b8697ca05d" providerId="ADAL" clId="{48AE0915-04AB-DB46-92FC-5E4C0E4419B9}" dt="2022-12-01T22:58:37.147" v="103" actId="2711"/>
          <ac:grpSpMkLst>
            <pc:docMk/>
            <pc:sldMk cId="1904253185" sldId="2026819442"/>
            <ac:grpSpMk id="12" creationId="{E9971278-6947-FA46-9120-2E303967DB8E}"/>
          </ac:grpSpMkLst>
        </pc:grpChg>
        <pc:grpChg chg="mod">
          <ac:chgData name="Dimitri Desmidt" userId="64dfcb71-c89a-4eed-a7b2-a6b8697ca05d" providerId="ADAL" clId="{48AE0915-04AB-DB46-92FC-5E4C0E4419B9}" dt="2022-12-01T22:58:37.147" v="103" actId="2711"/>
          <ac:grpSpMkLst>
            <pc:docMk/>
            <pc:sldMk cId="1904253185" sldId="2026819442"/>
            <ac:grpSpMk id="16" creationId="{3150B73D-2E41-B046-90FC-002ECDC67D7F}"/>
          </ac:grpSpMkLst>
        </pc:grpChg>
        <pc:grpChg chg="mod">
          <ac:chgData name="Dimitri Desmidt" userId="64dfcb71-c89a-4eed-a7b2-a6b8697ca05d" providerId="ADAL" clId="{48AE0915-04AB-DB46-92FC-5E4C0E4419B9}" dt="2022-12-01T22:58:37.147" v="103" actId="2711"/>
          <ac:grpSpMkLst>
            <pc:docMk/>
            <pc:sldMk cId="1904253185" sldId="2026819442"/>
            <ac:grpSpMk id="17" creationId="{FB39F155-CB86-7649-A1EC-4FBE88D89221}"/>
          </ac:grpSpMkLst>
        </pc:grpChg>
        <pc:grpChg chg="mod">
          <ac:chgData name="Dimitri Desmidt" userId="64dfcb71-c89a-4eed-a7b2-a6b8697ca05d" providerId="ADAL" clId="{48AE0915-04AB-DB46-92FC-5E4C0E4419B9}" dt="2022-12-01T22:58:37.147" v="103" actId="2711"/>
          <ac:grpSpMkLst>
            <pc:docMk/>
            <pc:sldMk cId="1904253185" sldId="2026819442"/>
            <ac:grpSpMk id="18" creationId="{E2B454BD-5717-724A-A410-49D1154F5275}"/>
          </ac:grpSpMkLst>
        </pc:grpChg>
        <pc:grpChg chg="mod">
          <ac:chgData name="Dimitri Desmidt" userId="64dfcb71-c89a-4eed-a7b2-a6b8697ca05d" providerId="ADAL" clId="{48AE0915-04AB-DB46-92FC-5E4C0E4419B9}" dt="2022-12-01T22:58:37.147" v="103" actId="2711"/>
          <ac:grpSpMkLst>
            <pc:docMk/>
            <pc:sldMk cId="1904253185" sldId="2026819442"/>
            <ac:grpSpMk id="19" creationId="{B6A7CA5F-F204-1B44-9307-E43169B926BE}"/>
          </ac:grpSpMkLst>
        </pc:grpChg>
        <pc:grpChg chg="mod">
          <ac:chgData name="Dimitri Desmidt" userId="64dfcb71-c89a-4eed-a7b2-a6b8697ca05d" providerId="ADAL" clId="{48AE0915-04AB-DB46-92FC-5E4C0E4419B9}" dt="2022-12-01T22:58:37.147" v="103" actId="2711"/>
          <ac:grpSpMkLst>
            <pc:docMk/>
            <pc:sldMk cId="1904253185" sldId="2026819442"/>
            <ac:grpSpMk id="20" creationId="{93C876CF-1EF9-2D4C-9632-CF5823A2B3BA}"/>
          </ac:grpSpMkLst>
        </pc:grpChg>
        <pc:grpChg chg="mod">
          <ac:chgData name="Dimitri Desmidt" userId="64dfcb71-c89a-4eed-a7b2-a6b8697ca05d" providerId="ADAL" clId="{48AE0915-04AB-DB46-92FC-5E4C0E4419B9}" dt="2022-12-01T22:58:37.147" v="103" actId="2711"/>
          <ac:grpSpMkLst>
            <pc:docMk/>
            <pc:sldMk cId="1904253185" sldId="2026819442"/>
            <ac:grpSpMk id="26" creationId="{EF238199-D915-477E-AFB2-352094FE905C}"/>
          </ac:grpSpMkLst>
        </pc:grpChg>
        <pc:grpChg chg="mod">
          <ac:chgData name="Dimitri Desmidt" userId="64dfcb71-c89a-4eed-a7b2-a6b8697ca05d" providerId="ADAL" clId="{48AE0915-04AB-DB46-92FC-5E4C0E4419B9}" dt="2022-12-01T22:58:37.147" v="103" actId="2711"/>
          <ac:grpSpMkLst>
            <pc:docMk/>
            <pc:sldMk cId="1904253185" sldId="2026819442"/>
            <ac:grpSpMk id="28" creationId="{1B606E67-9C5F-4B41-9D42-8A44DF8DDF87}"/>
          </ac:grpSpMkLst>
        </pc:grpChg>
        <pc:grpChg chg="mod">
          <ac:chgData name="Dimitri Desmidt" userId="64dfcb71-c89a-4eed-a7b2-a6b8697ca05d" providerId="ADAL" clId="{48AE0915-04AB-DB46-92FC-5E4C0E4419B9}" dt="2022-12-01T22:58:37.147" v="103" actId="2711"/>
          <ac:grpSpMkLst>
            <pc:docMk/>
            <pc:sldMk cId="1904253185" sldId="2026819442"/>
            <ac:grpSpMk id="29" creationId="{0B700055-153D-9828-206F-500C49966AD5}"/>
          </ac:grpSpMkLst>
        </pc:grpChg>
        <pc:grpChg chg="mod">
          <ac:chgData name="Dimitri Desmidt" userId="64dfcb71-c89a-4eed-a7b2-a6b8697ca05d" providerId="ADAL" clId="{48AE0915-04AB-DB46-92FC-5E4C0E4419B9}" dt="2022-12-01T22:58:37.147" v="103" actId="2711"/>
          <ac:grpSpMkLst>
            <pc:docMk/>
            <pc:sldMk cId="1904253185" sldId="2026819442"/>
            <ac:grpSpMk id="30" creationId="{172FECE5-C774-404C-BF3D-ECEAED3C4A50}"/>
          </ac:grpSpMkLst>
        </pc:grpChg>
        <pc:grpChg chg="mod">
          <ac:chgData name="Dimitri Desmidt" userId="64dfcb71-c89a-4eed-a7b2-a6b8697ca05d" providerId="ADAL" clId="{48AE0915-04AB-DB46-92FC-5E4C0E4419B9}" dt="2022-12-01T22:58:37.147" v="103" actId="2711"/>
          <ac:grpSpMkLst>
            <pc:docMk/>
            <pc:sldMk cId="1904253185" sldId="2026819442"/>
            <ac:grpSpMk id="31" creationId="{51D1BDF4-9AE2-4518-6CDC-2EF18449F718}"/>
          </ac:grpSpMkLst>
        </pc:grpChg>
        <pc:grpChg chg="mod">
          <ac:chgData name="Dimitri Desmidt" userId="64dfcb71-c89a-4eed-a7b2-a6b8697ca05d" providerId="ADAL" clId="{48AE0915-04AB-DB46-92FC-5E4C0E4419B9}" dt="2022-12-01T22:58:37.147" v="103" actId="2711"/>
          <ac:grpSpMkLst>
            <pc:docMk/>
            <pc:sldMk cId="1904253185" sldId="2026819442"/>
            <ac:grpSpMk id="132" creationId="{91F0189A-FD74-C846-BA26-8EAC76946C19}"/>
          </ac:grpSpMkLst>
        </pc:grpChg>
        <pc:grpChg chg="mod">
          <ac:chgData name="Dimitri Desmidt" userId="64dfcb71-c89a-4eed-a7b2-a6b8697ca05d" providerId="ADAL" clId="{48AE0915-04AB-DB46-92FC-5E4C0E4419B9}" dt="2022-12-01T22:58:37.147" v="103" actId="2711"/>
          <ac:grpSpMkLst>
            <pc:docMk/>
            <pc:sldMk cId="1904253185" sldId="2026819442"/>
            <ac:grpSpMk id="145" creationId="{45D69585-06D4-4EEE-8BFC-EC5068DA33AC}"/>
          </ac:grpSpMkLst>
        </pc:grpChg>
        <pc:grpChg chg="mod">
          <ac:chgData name="Dimitri Desmidt" userId="64dfcb71-c89a-4eed-a7b2-a6b8697ca05d" providerId="ADAL" clId="{48AE0915-04AB-DB46-92FC-5E4C0E4419B9}" dt="2022-12-01T22:58:37.147" v="103" actId="2711"/>
          <ac:grpSpMkLst>
            <pc:docMk/>
            <pc:sldMk cId="1904253185" sldId="2026819442"/>
            <ac:grpSpMk id="176" creationId="{441AF0A5-BFEB-834A-8F3E-A5602787E34A}"/>
          </ac:grpSpMkLst>
        </pc:grpChg>
        <pc:grpChg chg="mod">
          <ac:chgData name="Dimitri Desmidt" userId="64dfcb71-c89a-4eed-a7b2-a6b8697ca05d" providerId="ADAL" clId="{48AE0915-04AB-DB46-92FC-5E4C0E4419B9}" dt="2022-12-01T22:58:37.147" v="103" actId="2711"/>
          <ac:grpSpMkLst>
            <pc:docMk/>
            <pc:sldMk cId="1904253185" sldId="2026819442"/>
            <ac:grpSpMk id="211" creationId="{400D0A09-DB2A-FD4B-B7E1-06AC8E79A476}"/>
          </ac:grpSpMkLst>
        </pc:grpChg>
        <pc:grpChg chg="mod">
          <ac:chgData name="Dimitri Desmidt" userId="64dfcb71-c89a-4eed-a7b2-a6b8697ca05d" providerId="ADAL" clId="{48AE0915-04AB-DB46-92FC-5E4C0E4419B9}" dt="2022-12-01T22:58:37.147" v="103" actId="2711"/>
          <ac:grpSpMkLst>
            <pc:docMk/>
            <pc:sldMk cId="1904253185" sldId="2026819442"/>
            <ac:grpSpMk id="262" creationId="{7E94BA17-A458-374F-8159-2C23DF9715CA}"/>
          </ac:grpSpMkLst>
        </pc:grpChg>
        <pc:grpChg chg="mod">
          <ac:chgData name="Dimitri Desmidt" userId="64dfcb71-c89a-4eed-a7b2-a6b8697ca05d" providerId="ADAL" clId="{48AE0915-04AB-DB46-92FC-5E4C0E4419B9}" dt="2022-12-01T22:58:37.147" v="103" actId="2711"/>
          <ac:grpSpMkLst>
            <pc:docMk/>
            <pc:sldMk cId="1904253185" sldId="2026819442"/>
            <ac:grpSpMk id="307" creationId="{FEE2C880-14FF-D041-A315-0F747E63F59C}"/>
          </ac:grpSpMkLst>
        </pc:grpChg>
        <pc:grpChg chg="mod">
          <ac:chgData name="Dimitri Desmidt" userId="64dfcb71-c89a-4eed-a7b2-a6b8697ca05d" providerId="ADAL" clId="{48AE0915-04AB-DB46-92FC-5E4C0E4419B9}" dt="2022-12-01T22:58:37.147" v="103" actId="2711"/>
          <ac:grpSpMkLst>
            <pc:docMk/>
            <pc:sldMk cId="1904253185" sldId="2026819442"/>
            <ac:grpSpMk id="319" creationId="{DA275549-45B6-0F44-A65C-6803744633F4}"/>
          </ac:grpSpMkLst>
        </pc:grpChg>
        <pc:grpChg chg="mod">
          <ac:chgData name="Dimitri Desmidt" userId="64dfcb71-c89a-4eed-a7b2-a6b8697ca05d" providerId="ADAL" clId="{48AE0915-04AB-DB46-92FC-5E4C0E4419B9}" dt="2022-12-01T22:58:37.147" v="103" actId="2711"/>
          <ac:grpSpMkLst>
            <pc:docMk/>
            <pc:sldMk cId="1904253185" sldId="2026819442"/>
            <ac:grpSpMk id="340" creationId="{22E11B9A-4349-7B43-A735-A5B11448BADA}"/>
          </ac:grpSpMkLst>
        </pc:grpChg>
        <pc:grpChg chg="mod">
          <ac:chgData name="Dimitri Desmidt" userId="64dfcb71-c89a-4eed-a7b2-a6b8697ca05d" providerId="ADAL" clId="{48AE0915-04AB-DB46-92FC-5E4C0E4419B9}" dt="2022-12-01T22:58:37.147" v="103" actId="2711"/>
          <ac:grpSpMkLst>
            <pc:docMk/>
            <pc:sldMk cId="1904253185" sldId="2026819442"/>
            <ac:grpSpMk id="371" creationId="{E59939CA-565F-9140-8E71-C3E3A7A93F12}"/>
          </ac:grpSpMkLst>
        </pc:grpChg>
        <pc:grpChg chg="mod">
          <ac:chgData name="Dimitri Desmidt" userId="64dfcb71-c89a-4eed-a7b2-a6b8697ca05d" providerId="ADAL" clId="{48AE0915-04AB-DB46-92FC-5E4C0E4419B9}" dt="2022-12-01T22:58:37.147" v="103" actId="2711"/>
          <ac:grpSpMkLst>
            <pc:docMk/>
            <pc:sldMk cId="1904253185" sldId="2026819442"/>
            <ac:grpSpMk id="385" creationId="{B533043D-8ACA-1D46-86F8-B670E745322C}"/>
          </ac:grpSpMkLst>
        </pc:grpChg>
        <pc:picChg chg="mod">
          <ac:chgData name="Dimitri Desmidt" userId="64dfcb71-c89a-4eed-a7b2-a6b8697ca05d" providerId="ADAL" clId="{48AE0915-04AB-DB46-92FC-5E4C0E4419B9}" dt="2022-12-01T22:58:37.147" v="103" actId="2711"/>
          <ac:picMkLst>
            <pc:docMk/>
            <pc:sldMk cId="1904253185" sldId="2026819442"/>
            <ac:picMk id="121" creationId="{DD5D6DD0-AE9F-4BDF-B27E-C69E0EEA0636}"/>
          </ac:picMkLst>
        </pc:picChg>
        <pc:picChg chg="mod">
          <ac:chgData name="Dimitri Desmidt" userId="64dfcb71-c89a-4eed-a7b2-a6b8697ca05d" providerId="ADAL" clId="{48AE0915-04AB-DB46-92FC-5E4C0E4419B9}" dt="2022-12-01T22:58:37.147" v="103" actId="2711"/>
          <ac:picMkLst>
            <pc:docMk/>
            <pc:sldMk cId="1904253185" sldId="2026819442"/>
            <ac:picMk id="266" creationId="{AC6817A6-9E26-CF4C-9E0D-467808C08054}"/>
          </ac:picMkLst>
        </pc:picChg>
        <pc:cxnChg chg="mod">
          <ac:chgData name="Dimitri Desmidt" userId="64dfcb71-c89a-4eed-a7b2-a6b8697ca05d" providerId="ADAL" clId="{48AE0915-04AB-DB46-92FC-5E4C0E4419B9}" dt="2022-12-01T22:58:37.147" v="103" actId="2711"/>
          <ac:cxnSpMkLst>
            <pc:docMk/>
            <pc:sldMk cId="1904253185" sldId="2026819442"/>
            <ac:cxnSpMk id="27" creationId="{230CFA44-E1EE-AF0C-C4F9-259C4C25D5A2}"/>
          </ac:cxnSpMkLst>
        </pc:cxnChg>
        <pc:cxnChg chg="mod">
          <ac:chgData name="Dimitri Desmidt" userId="64dfcb71-c89a-4eed-a7b2-a6b8697ca05d" providerId="ADAL" clId="{48AE0915-04AB-DB46-92FC-5E4C0E4419B9}" dt="2022-12-01T22:58:37.147" v="103" actId="2711"/>
          <ac:cxnSpMkLst>
            <pc:docMk/>
            <pc:sldMk cId="1904253185" sldId="2026819442"/>
            <ac:cxnSpMk id="33" creationId="{3F0582B8-D805-F463-57C3-781D1CEC8EC4}"/>
          </ac:cxnSpMkLst>
        </pc:cxnChg>
        <pc:cxnChg chg="mod">
          <ac:chgData name="Dimitri Desmidt" userId="64dfcb71-c89a-4eed-a7b2-a6b8697ca05d" providerId="ADAL" clId="{48AE0915-04AB-DB46-92FC-5E4C0E4419B9}" dt="2022-12-01T22:58:37.147" v="103" actId="2711"/>
          <ac:cxnSpMkLst>
            <pc:docMk/>
            <pc:sldMk cId="1904253185" sldId="2026819442"/>
            <ac:cxnSpMk id="159" creationId="{ECCA0CB1-1B15-49BD-BB80-1CC9253E418A}"/>
          </ac:cxnSpMkLst>
        </pc:cxnChg>
        <pc:cxnChg chg="mod">
          <ac:chgData name="Dimitri Desmidt" userId="64dfcb71-c89a-4eed-a7b2-a6b8697ca05d" providerId="ADAL" clId="{48AE0915-04AB-DB46-92FC-5E4C0E4419B9}" dt="2022-12-01T22:58:37.147" v="103" actId="2711"/>
          <ac:cxnSpMkLst>
            <pc:docMk/>
            <pc:sldMk cId="1904253185" sldId="2026819442"/>
            <ac:cxnSpMk id="160" creationId="{4DA09AF8-27D9-4A8D-9BF5-D2054FC31D22}"/>
          </ac:cxnSpMkLst>
        </pc:cxnChg>
      </pc:sldChg>
      <pc:sldChg chg="modSp add">
        <pc:chgData name="Dimitri Desmidt" userId="64dfcb71-c89a-4eed-a7b2-a6b8697ca05d" providerId="ADAL" clId="{48AE0915-04AB-DB46-92FC-5E4C0E4419B9}" dt="2022-12-01T22:59:41.616" v="109" actId="2711"/>
        <pc:sldMkLst>
          <pc:docMk/>
          <pc:sldMk cId="495737627" sldId="2026819443"/>
        </pc:sldMkLst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2" creationId="{98682886-4F78-4FCB-B4B8-41E58E8CB1BD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3" creationId="{E340D6E5-A8C2-4F42-B05D-44FA051A1FA2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5" creationId="{3E5FA058-27E5-D288-4840-9F0FA8B3C84C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6" creationId="{F9DC10C5-7D90-4807-9584-3AEF301D9610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7" creationId="{48BC1D82-5499-BC15-E28C-32ED9A4A99ED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21" creationId="{C47B0D59-1143-4B8B-5E4D-96C21C9C5D61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33" creationId="{24673A27-6A03-3F9E-754D-12E89AE03307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36" creationId="{444FFE92-82A8-0742-4874-E9EF33D7B909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39" creationId="{504679AF-0DB5-8807-66A9-5BDA86E3A0BF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41" creationId="{D32D7272-49C0-4982-5DF9-20B3F7D631E9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52" creationId="{AAFDCFD7-75D2-9224-A4E2-5E0124062FF0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55" creationId="{B47A0205-9801-E483-484D-89819B74DE75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56" creationId="{C7F5E1C2-4B72-D9C3-112D-271114B43393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57" creationId="{470719F8-BD65-80A9-AC1D-BAC6E0F5DFE2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119" creationId="{8B80005B-F6BF-4858-B2AD-10B664CC2D38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120" creationId="{32ED41EE-0B34-FE4D-99E1-7610AB4B2D36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122" creationId="{EA60110C-233A-45E6-BF32-FE98ABEE0448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123" creationId="{72FD66EF-1CED-9147-A9B6-7EAA3ABD9EEC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150" creationId="{A0C9A39E-9CA1-4244-BD77-652E5111614B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151" creationId="{2342BEE6-CA49-9341-AD49-096B0B5324D1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152" creationId="{BF1C4BBF-501A-D541-AD39-FFD54C2A2F65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183" creationId="{D1E2A880-D307-4BE4-884F-96333779C91D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192" creationId="{284507F6-EB13-42D5-AB95-2C855221D284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193" creationId="{3593C8A0-1914-46CC-89C6-B7F500146BE4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195" creationId="{FA1AAFA1-5E4A-4F0D-BB97-0FCC91F7B055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199" creationId="{65168D5D-DB26-784D-AC8A-EF364973B913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200" creationId="{3D574CE3-08B2-454F-A3F1-6E9107916AC0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201" creationId="{15036E84-F153-7C49-B24B-FC29244610E9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202" creationId="{5C51B49C-8246-4C27-8569-E31393B9D1BA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203" creationId="{BD4C9DC4-0489-4C00-BFEA-665CF62F1407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205" creationId="{37005E81-F567-43F0-8571-2F4AFD43A8F2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206" creationId="{15474121-1E4D-46FD-A3C5-B77EBBEE4007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207" creationId="{428A1BF0-CC41-4FFB-8718-B00D35CE1AAF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208" creationId="{1CDC4080-4FE1-48F6-99AD-E17C3C9BC646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209" creationId="{A3432015-248D-4B89-A7DE-8054501600A6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210" creationId="{F6C9638B-5661-4D39-834F-6114598D0CA2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212" creationId="{5992151E-F638-43E0-8BBB-071BB77BEA96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213" creationId="{0F30ED75-D5DE-2943-9D9C-0C802E227CC3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214" creationId="{710CDC31-0B19-CF4F-9F15-E8D0B2FAA92B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215" creationId="{D8361EC3-25E9-E645-91B9-F6A742BDA1EB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216" creationId="{10CB0159-EF92-0844-A1D5-9B5B43D46895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217" creationId="{CADA9046-E7BD-014A-A428-D042FC20F2E8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218" creationId="{EC1A8385-12A1-4273-BB28-1BD3C7678FD5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219" creationId="{561B49C5-B6F2-4D24-9EAA-2EDC8889ECFA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220" creationId="{4A8CD7DE-D3CE-4947-984F-4CB79F1E2F14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221" creationId="{2ACFE48A-B5AB-4BB2-866B-BF983C88BD5A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222" creationId="{A2C68D33-1FEE-4B12-8508-BCF779AD7876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223" creationId="{D3E8E8E8-0143-4440-9B51-802AE0055725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228" creationId="{CBDF08F5-8151-4B7D-B49A-2F7AAB73827F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229" creationId="{C7A73C74-069B-4751-85EA-14791DCAFD14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230" creationId="{2F83877E-BF16-4821-BE13-1BB66F8EEEF2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235" creationId="{2ED794AA-6CB8-485E-B9D0-776921EBD7FA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236" creationId="{C4111157-37ED-406C-BC7D-84DD28471C85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264" creationId="{194A6CDB-02EC-2D4D-9660-A2A7B6A7DF3A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308" creationId="{2FAA6527-9299-8E49-AE52-74F9F6D232DD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309" creationId="{72ABC118-22DC-9C49-B364-967572E864B0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310" creationId="{F7721C80-D29C-D543-B03B-7F278EAE320A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311" creationId="{27B49B79-2A83-5240-B17F-E5DD02EA0DD2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312" creationId="{3022856A-6ECC-4E42-B7B3-34755A5256FB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313" creationId="{63F98A3F-4692-F646-946C-8FAFDEE8F9C8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317" creationId="{6E2FA69D-D0FC-4948-B1D4-7F91441FE588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329" creationId="{B27DF67F-7F3E-BC4C-BEC3-F434B02EC5A6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330" creationId="{CCDE6D3A-BA1A-4C4B-8D5F-10148919F79A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333" creationId="{1AEA7BAE-983E-E64D-9E83-67595CCC0C96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334" creationId="{18B18A9E-7D00-694B-9E57-249899A681C1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351" creationId="{DE545FD4-553A-2240-BCF2-9E4A201257E4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358" creationId="{493AAF73-702D-EA47-BDF7-D6E3CE54DB74}"/>
          </ac:spMkLst>
        </pc:spChg>
        <pc:spChg chg="mod">
          <ac:chgData name="Dimitri Desmidt" userId="64dfcb71-c89a-4eed-a7b2-a6b8697ca05d" providerId="ADAL" clId="{48AE0915-04AB-DB46-92FC-5E4C0E4419B9}" dt="2022-12-01T22:59:41.616" v="109" actId="2711"/>
          <ac:spMkLst>
            <pc:docMk/>
            <pc:sldMk cId="495737627" sldId="2026819443"/>
            <ac:spMk id="365" creationId="{6A08A934-3EEF-0B43-8F3F-ED662A2F90C1}"/>
          </ac:spMkLst>
        </pc:s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4" creationId="{BD23FE1B-63A8-47CB-B7AC-A7388ECC7410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12" creationId="{E9971278-6947-FA46-9120-2E303967DB8E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13" creationId="{3163B6E8-8D94-AE40-B306-2667315FE26C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14" creationId="{59ABCC0B-D59C-48A1-B8D9-018DAEC1040C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15" creationId="{40A0F890-ACCA-40EC-B05E-6725B3B43238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16" creationId="{3150B73D-2E41-B046-90FC-002ECDC67D7F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17" creationId="{FB39F155-CB86-7649-A1EC-4FBE88D89221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18" creationId="{E2B454BD-5717-724A-A410-49D1154F5275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19" creationId="{B6A7CA5F-F204-1B44-9307-E43169B926BE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20" creationId="{5018D9AC-CE2F-9EF2-45E5-9F9F708CAF5C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26" creationId="{1479ADDA-B45D-03B2-AA57-3CA6755C4E71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27" creationId="{7E693E01-154B-4BCD-8809-28A99A06A7B8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28" creationId="{1B606E67-9C5F-4B41-9D42-8A44DF8DDF87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29" creationId="{C51637A3-7387-4F21-87A3-265621CF349E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30" creationId="{172FECE5-C774-404C-BF3D-ECEAED3C4A50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32" creationId="{162CBD3D-85F8-4FE9-B8E7-4A0599128215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35" creationId="{76799ABB-99B9-B6BE-616B-47B999E6E7F4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38" creationId="{B6CA95DB-EF38-4A5F-F56B-4D30C58FBCF2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51" creationId="{600E3A90-A79D-23AA-207B-C7A812F057DD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168" creationId="{22E22C7C-CBEB-41D0-BBB6-36B1E925DF0E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172" creationId="{1C6EAF35-EDED-4731-BF2A-363B836CA552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176" creationId="{41AC47E5-AC98-A040-822A-92EF5E124558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178" creationId="{446A248F-0B7D-4D2C-B267-06A9F2B08835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179" creationId="{880C1979-85C4-4D17-AA1D-7A3D11367711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180" creationId="{767FA049-726A-47E2-BC01-E8BD7CC266CD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181" creationId="{47E57FAE-A036-4CA0-B9D0-FE2AC102439A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182" creationId="{F29AA55D-7F95-41FF-BEF2-3345CEF7A03D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204" creationId="{D4696F03-332A-41A3-80A9-9C510102FD1F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211" creationId="{400D0A09-DB2A-FD4B-B7E1-06AC8E79A476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227" creationId="{D6555B67-C83E-4A31-BBC9-C51F6F6EE6DE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234" creationId="{CBF8D71F-F644-47A9-92E9-0DC326F420AA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307" creationId="{FEE2C880-14FF-D041-A315-0F747E63F59C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319" creationId="{DA275549-45B6-0F44-A65C-6803744633F4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371" creationId="{E59939CA-565F-9140-8E71-C3E3A7A93F12}"/>
          </ac:grpSpMkLst>
        </pc:grpChg>
        <pc:grpChg chg="mod">
          <ac:chgData name="Dimitri Desmidt" userId="64dfcb71-c89a-4eed-a7b2-a6b8697ca05d" providerId="ADAL" clId="{48AE0915-04AB-DB46-92FC-5E4C0E4419B9}" dt="2022-12-01T22:59:41.616" v="109" actId="2711"/>
          <ac:grpSpMkLst>
            <pc:docMk/>
            <pc:sldMk cId="495737627" sldId="2026819443"/>
            <ac:grpSpMk id="385" creationId="{B533043D-8ACA-1D46-86F8-B670E745322C}"/>
          </ac:grpSpMkLst>
        </pc:grpChg>
        <pc:picChg chg="mod">
          <ac:chgData name="Dimitri Desmidt" userId="64dfcb71-c89a-4eed-a7b2-a6b8697ca05d" providerId="ADAL" clId="{48AE0915-04AB-DB46-92FC-5E4C0E4419B9}" dt="2022-12-01T22:59:41.616" v="109" actId="2711"/>
          <ac:picMkLst>
            <pc:docMk/>
            <pc:sldMk cId="495737627" sldId="2026819443"/>
            <ac:picMk id="121" creationId="{DD5D6DD0-AE9F-4BDF-B27E-C69E0EEA0636}"/>
          </ac:picMkLst>
        </pc:picChg>
        <pc:picChg chg="mod">
          <ac:chgData name="Dimitri Desmidt" userId="64dfcb71-c89a-4eed-a7b2-a6b8697ca05d" providerId="ADAL" clId="{48AE0915-04AB-DB46-92FC-5E4C0E4419B9}" dt="2022-12-01T22:59:41.616" v="109" actId="2711"/>
          <ac:picMkLst>
            <pc:docMk/>
            <pc:sldMk cId="495737627" sldId="2026819443"/>
            <ac:picMk id="266" creationId="{AC6817A6-9E26-CF4C-9E0D-467808C08054}"/>
          </ac:picMkLst>
        </pc:picChg>
        <pc:cxnChg chg="mod">
          <ac:chgData name="Dimitri Desmidt" userId="64dfcb71-c89a-4eed-a7b2-a6b8697ca05d" providerId="ADAL" clId="{48AE0915-04AB-DB46-92FC-5E4C0E4419B9}" dt="2022-12-01T22:59:41.616" v="109" actId="2711"/>
          <ac:cxnSpMkLst>
            <pc:docMk/>
            <pc:sldMk cId="495737627" sldId="2026819443"/>
            <ac:cxnSpMk id="24" creationId="{CAF40AA4-33E6-7E8B-7356-76E53CB16012}"/>
          </ac:cxnSpMkLst>
        </pc:cxnChg>
        <pc:cxnChg chg="mod">
          <ac:chgData name="Dimitri Desmidt" userId="64dfcb71-c89a-4eed-a7b2-a6b8697ca05d" providerId="ADAL" clId="{48AE0915-04AB-DB46-92FC-5E4C0E4419B9}" dt="2022-12-01T22:59:41.616" v="109" actId="2711"/>
          <ac:cxnSpMkLst>
            <pc:docMk/>
            <pc:sldMk cId="495737627" sldId="2026819443"/>
            <ac:cxnSpMk id="34" creationId="{0429A05C-949F-16AB-93F7-152ECB0EFEB1}"/>
          </ac:cxnSpMkLst>
        </pc:cxnChg>
        <pc:cxnChg chg="mod">
          <ac:chgData name="Dimitri Desmidt" userId="64dfcb71-c89a-4eed-a7b2-a6b8697ca05d" providerId="ADAL" clId="{48AE0915-04AB-DB46-92FC-5E4C0E4419B9}" dt="2022-12-01T22:59:41.616" v="109" actId="2711"/>
          <ac:cxnSpMkLst>
            <pc:docMk/>
            <pc:sldMk cId="495737627" sldId="2026819443"/>
            <ac:cxnSpMk id="37" creationId="{8DE5F5E4-050C-18D7-8EAF-D3FAB9B474A3}"/>
          </ac:cxnSpMkLst>
        </pc:cxnChg>
        <pc:cxnChg chg="mod">
          <ac:chgData name="Dimitri Desmidt" userId="64dfcb71-c89a-4eed-a7b2-a6b8697ca05d" providerId="ADAL" clId="{48AE0915-04AB-DB46-92FC-5E4C0E4419B9}" dt="2022-12-01T22:59:41.616" v="109" actId="2711"/>
          <ac:cxnSpMkLst>
            <pc:docMk/>
            <pc:sldMk cId="495737627" sldId="2026819443"/>
            <ac:cxnSpMk id="40" creationId="{D2189024-B379-1603-C42E-B2BCB288C0C6}"/>
          </ac:cxnSpMkLst>
        </pc:cxnChg>
        <pc:cxnChg chg="mod">
          <ac:chgData name="Dimitri Desmidt" userId="64dfcb71-c89a-4eed-a7b2-a6b8697ca05d" providerId="ADAL" clId="{48AE0915-04AB-DB46-92FC-5E4C0E4419B9}" dt="2022-12-01T22:59:41.616" v="109" actId="2711"/>
          <ac:cxnSpMkLst>
            <pc:docMk/>
            <pc:sldMk cId="495737627" sldId="2026819443"/>
            <ac:cxnSpMk id="145" creationId="{1914014C-98DB-4E57-A877-262364A000E2}"/>
          </ac:cxnSpMkLst>
        </pc:cxnChg>
        <pc:cxnChg chg="mod">
          <ac:chgData name="Dimitri Desmidt" userId="64dfcb71-c89a-4eed-a7b2-a6b8697ca05d" providerId="ADAL" clId="{48AE0915-04AB-DB46-92FC-5E4C0E4419B9}" dt="2022-12-01T22:59:41.616" v="109" actId="2711"/>
          <ac:cxnSpMkLst>
            <pc:docMk/>
            <pc:sldMk cId="495737627" sldId="2026819443"/>
            <ac:cxnSpMk id="159" creationId="{ECCA0CB1-1B15-49BD-BB80-1CC9253E418A}"/>
          </ac:cxnSpMkLst>
        </pc:cxnChg>
        <pc:cxnChg chg="mod">
          <ac:chgData name="Dimitri Desmidt" userId="64dfcb71-c89a-4eed-a7b2-a6b8697ca05d" providerId="ADAL" clId="{48AE0915-04AB-DB46-92FC-5E4C0E4419B9}" dt="2022-12-01T22:59:41.616" v="109" actId="2711"/>
          <ac:cxnSpMkLst>
            <pc:docMk/>
            <pc:sldMk cId="495737627" sldId="2026819443"/>
            <ac:cxnSpMk id="239" creationId="{3548EACB-CC1D-4E57-B777-3710F96803B5}"/>
          </ac:cxnSpMkLst>
        </pc:cxnChg>
        <pc:cxnChg chg="mod">
          <ac:chgData name="Dimitri Desmidt" userId="64dfcb71-c89a-4eed-a7b2-a6b8697ca05d" providerId="ADAL" clId="{48AE0915-04AB-DB46-92FC-5E4C0E4419B9}" dt="2022-12-01T22:59:41.616" v="109" actId="2711"/>
          <ac:cxnSpMkLst>
            <pc:docMk/>
            <pc:sldMk cId="495737627" sldId="2026819443"/>
            <ac:cxnSpMk id="240" creationId="{D2E2AD29-7F49-4737-9235-5AD5D1E6481F}"/>
          </ac:cxnSpMkLst>
        </pc:cxnChg>
      </pc:sldChg>
      <pc:sldChg chg="modSp add">
        <pc:chgData name="Dimitri Desmidt" userId="64dfcb71-c89a-4eed-a7b2-a6b8697ca05d" providerId="ADAL" clId="{48AE0915-04AB-DB46-92FC-5E4C0E4419B9}" dt="2022-12-01T22:59:44.996" v="110" actId="2711"/>
        <pc:sldMkLst>
          <pc:docMk/>
          <pc:sldMk cId="3914280342" sldId="2026819444"/>
        </pc:sldMkLst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2" creationId="{98682886-4F78-4FCB-B4B8-41E58E8CB1BD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3" creationId="{E340D6E5-A8C2-4F42-B05D-44FA051A1FA2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6" creationId="{F9DC10C5-7D90-4807-9584-3AEF301D9610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9" creationId="{4D0FB1A4-2E3E-463E-88B5-1B17B69A19C6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12" creationId="{BCE4A641-BEA7-97A8-61B7-FE61327E952A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16" creationId="{F7F41D80-395C-C62B-13A1-BE15DE43EB44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17" creationId="{E77AD73C-EF25-CC5D-BAF8-EF43FC7B38BA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18" creationId="{569E2B35-4A76-6A9C-8466-911AD5A2E753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23" creationId="{2AAA945F-FAD6-5752-C46D-B381BDD42147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119" creationId="{8B80005B-F6BF-4858-B2AD-10B664CC2D38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122" creationId="{EA60110C-233A-45E6-BF32-FE98ABEE0448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151" creationId="{063344E4-6D53-47BD-AA7C-1999CC7C9265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152" creationId="{6BB71243-B822-4573-BD55-DA1B24A8C412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158" creationId="{0358D18A-87D5-43D8-953C-9BF110BAD064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164" creationId="{D5B0B6B9-0D15-4084-BF74-4F570B5969AB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174" creationId="{B61E5EA7-5FA1-47EB-B04D-451B6FFF4A05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175" creationId="{DF560DF8-E933-4A84-B2D3-C21BECA8E6FE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178" creationId="{45AC2E43-3DB9-46BA-852B-B468F754E53F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179" creationId="{10BE5904-C921-4D41-8182-58A66AE61B71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180" creationId="{20F160C7-2F3E-40E7-BCB1-C36E7F476293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181" creationId="{4C3B3865-ED34-4C12-8535-3CFCC6500CB5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183" creationId="{15EC4842-0158-4494-A094-32F534872718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192" creationId="{4159B985-C5B3-4CD2-A289-18A6376264EE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193" creationId="{01D2A0C1-8B3D-417B-A33F-87A64F4728F5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195" creationId="{4A6FDB49-0938-4AA0-82CE-2D296D18830E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202" creationId="{22AEC601-B0A9-4944-BE8A-1C8B8C621C8C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203" creationId="{3449C644-6D48-4EBC-A155-6B75BE5E5E1C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204" creationId="{758DFE47-0AF6-4756-9CC2-97184186AAA3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205" creationId="{E8461976-7196-43BD-8B0E-4F8DEBC91ECA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206" creationId="{C7233CB1-EDD4-4043-B1AA-61CDA4858AF1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207" creationId="{4AB7EF55-A0E7-4AB1-A925-1332C0B214E0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208" creationId="{BB9900BC-D299-4871-A573-4772ABD3C5E4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209" creationId="{5FF20AB8-8951-492D-9B48-8B1128366CE2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223" creationId="{D3E8E8E8-0143-4440-9B51-802AE0055725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264" creationId="{194A6CDB-02EC-2D4D-9660-A2A7B6A7DF3A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314" creationId="{BD4C6746-73F7-C449-94A8-16E286A3A270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315" creationId="{16708FE7-A24E-364C-B126-C54BCB519A27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339" creationId="{CDC45DF8-CB52-BF49-8C53-B921E4E9D91B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351" creationId="{DE545FD4-553A-2240-BCF2-9E4A201257E4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358" creationId="{493AAF73-702D-EA47-BDF7-D6E3CE54DB74}"/>
          </ac:spMkLst>
        </pc:spChg>
        <pc:spChg chg="mod">
          <ac:chgData name="Dimitri Desmidt" userId="64dfcb71-c89a-4eed-a7b2-a6b8697ca05d" providerId="ADAL" clId="{48AE0915-04AB-DB46-92FC-5E4C0E4419B9}" dt="2022-12-01T22:59:44.996" v="110" actId="2711"/>
          <ac:spMkLst>
            <pc:docMk/>
            <pc:sldMk cId="3914280342" sldId="2026819444"/>
            <ac:spMk id="365" creationId="{6A08A934-3EEF-0B43-8F3F-ED662A2F90C1}"/>
          </ac:spMkLst>
        </pc:spChg>
        <pc:grpChg chg="mod">
          <ac:chgData name="Dimitri Desmidt" userId="64dfcb71-c89a-4eed-a7b2-a6b8697ca05d" providerId="ADAL" clId="{48AE0915-04AB-DB46-92FC-5E4C0E4419B9}" dt="2022-12-01T22:59:44.996" v="110" actId="2711"/>
          <ac:grpSpMkLst>
            <pc:docMk/>
            <pc:sldMk cId="3914280342" sldId="2026819444"/>
            <ac:grpSpMk id="4" creationId="{4135B314-F216-2331-AA22-07A71D73241B}"/>
          </ac:grpSpMkLst>
        </pc:grpChg>
        <pc:grpChg chg="mod">
          <ac:chgData name="Dimitri Desmidt" userId="64dfcb71-c89a-4eed-a7b2-a6b8697ca05d" providerId="ADAL" clId="{48AE0915-04AB-DB46-92FC-5E4C0E4419B9}" dt="2022-12-01T22:59:44.996" v="110" actId="2711"/>
          <ac:grpSpMkLst>
            <pc:docMk/>
            <pc:sldMk cId="3914280342" sldId="2026819444"/>
            <ac:grpSpMk id="5" creationId="{1DD18E02-0455-4E22-BC02-D120FDC1FA76}"/>
          </ac:grpSpMkLst>
        </pc:grpChg>
        <pc:grpChg chg="mod">
          <ac:chgData name="Dimitri Desmidt" userId="64dfcb71-c89a-4eed-a7b2-a6b8697ca05d" providerId="ADAL" clId="{48AE0915-04AB-DB46-92FC-5E4C0E4419B9}" dt="2022-12-01T22:59:44.996" v="110" actId="2711"/>
          <ac:grpSpMkLst>
            <pc:docMk/>
            <pc:sldMk cId="3914280342" sldId="2026819444"/>
            <ac:grpSpMk id="8" creationId="{9F649D71-79C7-674B-9186-7C16BBEA50DC}"/>
          </ac:grpSpMkLst>
        </pc:grpChg>
        <pc:grpChg chg="mod">
          <ac:chgData name="Dimitri Desmidt" userId="64dfcb71-c89a-4eed-a7b2-a6b8697ca05d" providerId="ADAL" clId="{48AE0915-04AB-DB46-92FC-5E4C0E4419B9}" dt="2022-12-01T22:59:44.996" v="110" actId="2711"/>
          <ac:grpSpMkLst>
            <pc:docMk/>
            <pc:sldMk cId="3914280342" sldId="2026819444"/>
            <ac:grpSpMk id="11" creationId="{5756AC9F-8FA4-302E-42B1-02FC4DD31AA3}"/>
          </ac:grpSpMkLst>
        </pc:grpChg>
        <pc:grpChg chg="mod">
          <ac:chgData name="Dimitri Desmidt" userId="64dfcb71-c89a-4eed-a7b2-a6b8697ca05d" providerId="ADAL" clId="{48AE0915-04AB-DB46-92FC-5E4C0E4419B9}" dt="2022-12-01T22:59:44.996" v="110" actId="2711"/>
          <ac:grpSpMkLst>
            <pc:docMk/>
            <pc:sldMk cId="3914280342" sldId="2026819444"/>
            <ac:grpSpMk id="13" creationId="{3163B6E8-8D94-AE40-B306-2667315FE26C}"/>
          </ac:grpSpMkLst>
        </pc:grpChg>
        <pc:grpChg chg="mod">
          <ac:chgData name="Dimitri Desmidt" userId="64dfcb71-c89a-4eed-a7b2-a6b8697ca05d" providerId="ADAL" clId="{48AE0915-04AB-DB46-92FC-5E4C0E4419B9}" dt="2022-12-01T22:59:44.996" v="110" actId="2711"/>
          <ac:grpSpMkLst>
            <pc:docMk/>
            <pc:sldMk cId="3914280342" sldId="2026819444"/>
            <ac:grpSpMk id="114" creationId="{FBAD018D-55EC-6040-B13A-BA4384A7E9DC}"/>
          </ac:grpSpMkLst>
        </pc:grpChg>
        <pc:grpChg chg="mod">
          <ac:chgData name="Dimitri Desmidt" userId="64dfcb71-c89a-4eed-a7b2-a6b8697ca05d" providerId="ADAL" clId="{48AE0915-04AB-DB46-92FC-5E4C0E4419B9}" dt="2022-12-01T22:59:44.996" v="110" actId="2711"/>
          <ac:grpSpMkLst>
            <pc:docMk/>
            <pc:sldMk cId="3914280342" sldId="2026819444"/>
            <ac:grpSpMk id="126" creationId="{FF11D58E-1EDD-4194-85D4-D9E6F1D056D4}"/>
          </ac:grpSpMkLst>
        </pc:grpChg>
        <pc:grpChg chg="mod">
          <ac:chgData name="Dimitri Desmidt" userId="64dfcb71-c89a-4eed-a7b2-a6b8697ca05d" providerId="ADAL" clId="{48AE0915-04AB-DB46-92FC-5E4C0E4419B9}" dt="2022-12-01T22:59:44.996" v="110" actId="2711"/>
          <ac:grpSpMkLst>
            <pc:docMk/>
            <pc:sldMk cId="3914280342" sldId="2026819444"/>
            <ac:grpSpMk id="132" creationId="{91F0189A-FD74-C846-BA26-8EAC76946C19}"/>
          </ac:grpSpMkLst>
        </pc:grpChg>
        <pc:grpChg chg="mod">
          <ac:chgData name="Dimitri Desmidt" userId="64dfcb71-c89a-4eed-a7b2-a6b8697ca05d" providerId="ADAL" clId="{48AE0915-04AB-DB46-92FC-5E4C0E4419B9}" dt="2022-12-01T22:59:44.996" v="110" actId="2711"/>
          <ac:grpSpMkLst>
            <pc:docMk/>
            <pc:sldMk cId="3914280342" sldId="2026819444"/>
            <ac:grpSpMk id="136" creationId="{BDB1D3DF-679A-496B-AB96-8B474F98E4EB}"/>
          </ac:grpSpMkLst>
        </pc:grpChg>
        <pc:grpChg chg="mod">
          <ac:chgData name="Dimitri Desmidt" userId="64dfcb71-c89a-4eed-a7b2-a6b8697ca05d" providerId="ADAL" clId="{48AE0915-04AB-DB46-92FC-5E4C0E4419B9}" dt="2022-12-01T22:59:44.996" v="110" actId="2711"/>
          <ac:grpSpMkLst>
            <pc:docMk/>
            <pc:sldMk cId="3914280342" sldId="2026819444"/>
            <ac:grpSpMk id="147" creationId="{46770850-FA95-4724-82E5-840F36379177}"/>
          </ac:grpSpMkLst>
        </pc:grpChg>
        <pc:grpChg chg="mod">
          <ac:chgData name="Dimitri Desmidt" userId="64dfcb71-c89a-4eed-a7b2-a6b8697ca05d" providerId="ADAL" clId="{48AE0915-04AB-DB46-92FC-5E4C0E4419B9}" dt="2022-12-01T22:59:44.996" v="110" actId="2711"/>
          <ac:grpSpMkLst>
            <pc:docMk/>
            <pc:sldMk cId="3914280342" sldId="2026819444"/>
            <ac:grpSpMk id="166" creationId="{2AEA6D33-B920-4F21-B179-7038AE22A594}"/>
          </ac:grpSpMkLst>
        </pc:grpChg>
        <pc:grpChg chg="mod">
          <ac:chgData name="Dimitri Desmidt" userId="64dfcb71-c89a-4eed-a7b2-a6b8697ca05d" providerId="ADAL" clId="{48AE0915-04AB-DB46-92FC-5E4C0E4419B9}" dt="2022-12-01T22:59:44.996" v="110" actId="2711"/>
          <ac:grpSpMkLst>
            <pc:docMk/>
            <pc:sldMk cId="3914280342" sldId="2026819444"/>
            <ac:grpSpMk id="167" creationId="{EDC35310-DC94-4360-BE80-949DE0FE4F7C}"/>
          </ac:grpSpMkLst>
        </pc:grpChg>
        <pc:grpChg chg="mod">
          <ac:chgData name="Dimitri Desmidt" userId="64dfcb71-c89a-4eed-a7b2-a6b8697ca05d" providerId="ADAL" clId="{48AE0915-04AB-DB46-92FC-5E4C0E4419B9}" dt="2022-12-01T22:59:44.996" v="110" actId="2711"/>
          <ac:grpSpMkLst>
            <pc:docMk/>
            <pc:sldMk cId="3914280342" sldId="2026819444"/>
            <ac:grpSpMk id="170" creationId="{2F56D92A-5BE4-473A-A1C1-375CF246C973}"/>
          </ac:grpSpMkLst>
        </pc:grpChg>
        <pc:grpChg chg="mod">
          <ac:chgData name="Dimitri Desmidt" userId="64dfcb71-c89a-4eed-a7b2-a6b8697ca05d" providerId="ADAL" clId="{48AE0915-04AB-DB46-92FC-5E4C0E4419B9}" dt="2022-12-01T22:59:44.996" v="110" actId="2711"/>
          <ac:grpSpMkLst>
            <pc:docMk/>
            <pc:sldMk cId="3914280342" sldId="2026819444"/>
            <ac:grpSpMk id="171" creationId="{58DF89AF-2683-406E-8233-8D665CE16179}"/>
          </ac:grpSpMkLst>
        </pc:grpChg>
        <pc:grpChg chg="mod">
          <ac:chgData name="Dimitri Desmidt" userId="64dfcb71-c89a-4eed-a7b2-a6b8697ca05d" providerId="ADAL" clId="{48AE0915-04AB-DB46-92FC-5E4C0E4419B9}" dt="2022-12-01T22:59:44.996" v="110" actId="2711"/>
          <ac:grpSpMkLst>
            <pc:docMk/>
            <pc:sldMk cId="3914280342" sldId="2026819444"/>
            <ac:grpSpMk id="172" creationId="{739A8C63-87C6-4255-B92C-7068A8E24997}"/>
          </ac:grpSpMkLst>
        </pc:grpChg>
        <pc:grpChg chg="mod">
          <ac:chgData name="Dimitri Desmidt" userId="64dfcb71-c89a-4eed-a7b2-a6b8697ca05d" providerId="ADAL" clId="{48AE0915-04AB-DB46-92FC-5E4C0E4419B9}" dt="2022-12-01T22:59:44.996" v="110" actId="2711"/>
          <ac:grpSpMkLst>
            <pc:docMk/>
            <pc:sldMk cId="3914280342" sldId="2026819444"/>
            <ac:grpSpMk id="173" creationId="{CC95A47E-4A16-4CFF-9BF0-C0B56F1A94D6}"/>
          </ac:grpSpMkLst>
        </pc:grpChg>
        <pc:grpChg chg="mod">
          <ac:chgData name="Dimitri Desmidt" userId="64dfcb71-c89a-4eed-a7b2-a6b8697ca05d" providerId="ADAL" clId="{48AE0915-04AB-DB46-92FC-5E4C0E4419B9}" dt="2022-12-01T22:59:44.996" v="110" actId="2711"/>
          <ac:grpSpMkLst>
            <pc:docMk/>
            <pc:sldMk cId="3914280342" sldId="2026819444"/>
            <ac:grpSpMk id="176" creationId="{441AF0A5-BFEB-834A-8F3E-A5602787E34A}"/>
          </ac:grpSpMkLst>
        </pc:grpChg>
        <pc:grpChg chg="mod">
          <ac:chgData name="Dimitri Desmidt" userId="64dfcb71-c89a-4eed-a7b2-a6b8697ca05d" providerId="ADAL" clId="{48AE0915-04AB-DB46-92FC-5E4C0E4419B9}" dt="2022-12-01T22:59:44.996" v="110" actId="2711"/>
          <ac:grpSpMkLst>
            <pc:docMk/>
            <pc:sldMk cId="3914280342" sldId="2026819444"/>
            <ac:grpSpMk id="182" creationId="{89DB0A22-6AB3-42D4-BF1F-6795FB06F819}"/>
          </ac:grpSpMkLst>
        </pc:grpChg>
        <pc:grpChg chg="mod">
          <ac:chgData name="Dimitri Desmidt" userId="64dfcb71-c89a-4eed-a7b2-a6b8697ca05d" providerId="ADAL" clId="{48AE0915-04AB-DB46-92FC-5E4C0E4419B9}" dt="2022-12-01T22:59:44.996" v="110" actId="2711"/>
          <ac:grpSpMkLst>
            <pc:docMk/>
            <pc:sldMk cId="3914280342" sldId="2026819444"/>
            <ac:grpSpMk id="262" creationId="{7E94BA17-A458-374F-8159-2C23DF9715CA}"/>
          </ac:grpSpMkLst>
        </pc:grpChg>
        <pc:grpChg chg="mod">
          <ac:chgData name="Dimitri Desmidt" userId="64dfcb71-c89a-4eed-a7b2-a6b8697ca05d" providerId="ADAL" clId="{48AE0915-04AB-DB46-92FC-5E4C0E4419B9}" dt="2022-12-01T22:59:44.996" v="110" actId="2711"/>
          <ac:grpSpMkLst>
            <pc:docMk/>
            <pc:sldMk cId="3914280342" sldId="2026819444"/>
            <ac:grpSpMk id="371" creationId="{E59939CA-565F-9140-8E71-C3E3A7A93F12}"/>
          </ac:grpSpMkLst>
        </pc:grpChg>
        <pc:picChg chg="mod">
          <ac:chgData name="Dimitri Desmidt" userId="64dfcb71-c89a-4eed-a7b2-a6b8697ca05d" providerId="ADAL" clId="{48AE0915-04AB-DB46-92FC-5E4C0E4419B9}" dt="2022-12-01T22:59:44.996" v="110" actId="2711"/>
          <ac:picMkLst>
            <pc:docMk/>
            <pc:sldMk cId="3914280342" sldId="2026819444"/>
            <ac:picMk id="121" creationId="{DD5D6DD0-AE9F-4BDF-B27E-C69E0EEA0636}"/>
          </ac:picMkLst>
        </pc:picChg>
        <pc:picChg chg="mod">
          <ac:chgData name="Dimitri Desmidt" userId="64dfcb71-c89a-4eed-a7b2-a6b8697ca05d" providerId="ADAL" clId="{48AE0915-04AB-DB46-92FC-5E4C0E4419B9}" dt="2022-12-01T22:59:44.996" v="110" actId="2711"/>
          <ac:picMkLst>
            <pc:docMk/>
            <pc:sldMk cId="3914280342" sldId="2026819444"/>
            <ac:picMk id="266" creationId="{AC6817A6-9E26-CF4C-9E0D-467808C08054}"/>
          </ac:picMkLst>
        </pc:picChg>
        <pc:cxnChg chg="mod">
          <ac:chgData name="Dimitri Desmidt" userId="64dfcb71-c89a-4eed-a7b2-a6b8697ca05d" providerId="ADAL" clId="{48AE0915-04AB-DB46-92FC-5E4C0E4419B9}" dt="2022-12-01T22:59:44.996" v="110" actId="2711"/>
          <ac:cxnSpMkLst>
            <pc:docMk/>
            <pc:sldMk cId="3914280342" sldId="2026819444"/>
            <ac:cxnSpMk id="10" creationId="{3215DCD5-BE3F-BD47-016D-693E69CC0988}"/>
          </ac:cxnSpMkLst>
        </pc:cxnChg>
        <pc:cxnChg chg="mod">
          <ac:chgData name="Dimitri Desmidt" userId="64dfcb71-c89a-4eed-a7b2-a6b8697ca05d" providerId="ADAL" clId="{48AE0915-04AB-DB46-92FC-5E4C0E4419B9}" dt="2022-12-01T22:59:44.996" v="110" actId="2711"/>
          <ac:cxnSpMkLst>
            <pc:docMk/>
            <pc:sldMk cId="3914280342" sldId="2026819444"/>
            <ac:cxnSpMk id="14" creationId="{A2C13D08-60F1-07BC-821F-A83DA0325101}"/>
          </ac:cxnSpMkLst>
        </pc:cxnChg>
        <pc:cxnChg chg="mod">
          <ac:chgData name="Dimitri Desmidt" userId="64dfcb71-c89a-4eed-a7b2-a6b8697ca05d" providerId="ADAL" clId="{48AE0915-04AB-DB46-92FC-5E4C0E4419B9}" dt="2022-12-01T22:59:44.996" v="110" actId="2711"/>
          <ac:cxnSpMkLst>
            <pc:docMk/>
            <pc:sldMk cId="3914280342" sldId="2026819444"/>
            <ac:cxnSpMk id="168" creationId="{C3B5D3B4-546E-48EA-9049-0A6B17DC815B}"/>
          </ac:cxnSpMkLst>
        </pc:cxnChg>
        <pc:cxnChg chg="mod">
          <ac:chgData name="Dimitri Desmidt" userId="64dfcb71-c89a-4eed-a7b2-a6b8697ca05d" providerId="ADAL" clId="{48AE0915-04AB-DB46-92FC-5E4C0E4419B9}" dt="2022-12-01T22:59:44.996" v="110" actId="2711"/>
          <ac:cxnSpMkLst>
            <pc:docMk/>
            <pc:sldMk cId="3914280342" sldId="2026819444"/>
            <ac:cxnSpMk id="169" creationId="{518C1814-97B8-4985-8F67-49FD1315603F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Calibri" panose="020F0502020204030204" pitchFamily="34" charset="0"/>
              </a:rPr>
              <a:t>12/7/22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" panose="020F0502020204030204" pitchFamily="34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12/7/22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libri" panose="020F0502020204030204" pitchFamily="34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687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Note: NSX-T Federation Security can be offered for VMs/Containers connected to NSX-T Segments (VLAN/Overlay) and using any dynamic memberships (name/tags/</a:t>
            </a:r>
            <a:r>
              <a:rPr lang="en-US" noProof="0" dirty="0" err="1"/>
              <a:t>etc</a:t>
            </a:r>
            <a:r>
              <a:rPr lang="en-US" noProof="0" dirty="0"/>
              <a:t>) created by GM and/or LM.</a:t>
            </a:r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68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0" u="none" noProof="0" dirty="0"/>
              <a:t>DHCP on Stretched Segment supports only DHCP Static Bindings.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62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 u="non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43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 u="non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10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 u="non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93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 u="non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80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u="sng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98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u="sng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44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u="sng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58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noProof="0" dirty="0"/>
              <a:t>L2 Stretched:</a:t>
            </a:r>
          </a:p>
          <a:p>
            <a:r>
              <a:rPr lang="en-US" b="0" u="none" noProof="0" dirty="0"/>
              <a:t>The only cross-site communication is through Edge Nodes. This is to avoid the management of many Tunnels/BFD between all hosts cross sites.</a:t>
            </a:r>
          </a:p>
          <a:p>
            <a:endParaRPr lang="en-US" b="0" u="none" noProof="0" dirty="0"/>
          </a:p>
          <a:p>
            <a:r>
              <a:rPr lang="en-US" b="0" u="none" noProof="0" dirty="0"/>
              <a:t>L2 Stretched communication 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noProof="0" dirty="0"/>
              <a:t>From ESXi to Edge Node (active for that Stretched Segment)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noProof="0" dirty="0"/>
              <a:t>Edge Node to Edge Node (using RTEP*)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noProof="0" dirty="0"/>
              <a:t>Edge Node to ESXi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u="none" noProof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u="none" noProof="0" dirty="0"/>
              <a:t>*: RTEP is the Remote TEP.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u="none" noProof="0" dirty="0"/>
              <a:t>That’s the Edge Node IP@ used for Remote Edge Node communication (Geneve encapsulation).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u="none" noProof="0" dirty="0"/>
              <a:t>Unlike on TEP, fragmentation on RTEP is allowed.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u="none" noProof="0" dirty="0"/>
              <a:t>For best performance fragmentation should not be used though.</a:t>
            </a:r>
          </a:p>
          <a:p>
            <a:pPr marL="0" indent="0">
              <a:buFontTx/>
              <a:buNone/>
            </a:pPr>
            <a:endParaRPr lang="en-US" b="0" u="none" noProof="0" dirty="0"/>
          </a:p>
          <a:p>
            <a:pPr marL="0" indent="0">
              <a:buFontTx/>
              <a:buNone/>
            </a:pPr>
            <a:r>
              <a:rPr lang="en-US" b="0" u="sng" noProof="0" dirty="0"/>
              <a:t>Note about the VNI (TEP and RTEP):</a:t>
            </a:r>
          </a:p>
          <a:p>
            <a:pPr marL="0" indent="0">
              <a:buFontTx/>
              <a:buNone/>
            </a:pPr>
            <a:r>
              <a:rPr lang="en-US" b="0" u="none" noProof="0" dirty="0"/>
              <a:t>Selection of VNI-TEP is done by LM (not GM).</a:t>
            </a:r>
          </a:p>
          <a:p>
            <a:pPr marL="0" indent="0">
              <a:buFontTx/>
              <a:buNone/>
            </a:pPr>
            <a:r>
              <a:rPr lang="en-US" b="0" u="none" noProof="0" dirty="0"/>
              <a:t>Selection of VNI-RTEP is done by GM and told to each LM (that’s OK if a specific LM uses the same VNI for TEP and RTEP. Since they are VNI of different ”zones” they can overlap without any incidence).</a:t>
            </a:r>
          </a:p>
          <a:p>
            <a:pPr marL="0" indent="0">
              <a:buFontTx/>
              <a:buNone/>
            </a:pPr>
            <a:endParaRPr lang="en-US" b="0" u="non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44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noProof="0" dirty="0"/>
              <a:t>*</a:t>
            </a:r>
            <a:endParaRPr lang="en-US" b="0" u="none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161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noProof="0" dirty="0"/>
              <a:t>L3 with Tier0 Single Site Active/Active:</a:t>
            </a:r>
          </a:p>
          <a:p>
            <a:r>
              <a:rPr lang="en-US" b="0" u="none" noProof="0" dirty="0"/>
              <a:t>1 Site is Active and the other Standby.</a:t>
            </a:r>
          </a:p>
          <a:p>
            <a:r>
              <a:rPr lang="en-US" b="0" u="none" noProof="0" dirty="0"/>
              <a:t>Within a Site, all Edge Nodes are Active/Active (or Remote-Active/Remote-Active).</a:t>
            </a:r>
          </a:p>
          <a:p>
            <a:endParaRPr lang="en-US" b="0" u="none" noProof="0" dirty="0"/>
          </a:p>
          <a:p>
            <a:r>
              <a:rPr lang="en-US" b="0" u="none" noProof="0" dirty="0"/>
              <a:t>Each ESXi goes to its local Edge Node (whatever Active or Remote-Active).</a:t>
            </a:r>
          </a:p>
          <a:p>
            <a:r>
              <a:rPr lang="en-US" b="0" u="none" noProof="0" dirty="0"/>
              <a:t>If Remote-Active, it then forwards to Active.</a:t>
            </a:r>
          </a:p>
          <a:p>
            <a:endParaRPr lang="en-US" b="0" u="none" noProof="0" dirty="0"/>
          </a:p>
          <a:p>
            <a:r>
              <a:rPr lang="en-US" b="0" u="none" noProof="0" dirty="0"/>
              <a:t>See different Use Cases for explanation.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1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noProof="0" dirty="0"/>
              <a:t>L3 with Tier0 Single Site Active/Active:</a:t>
            </a:r>
          </a:p>
          <a:p>
            <a:r>
              <a:rPr lang="en-US" b="0" u="none" noProof="0" dirty="0"/>
              <a:t>1 Site is Active and the other Standby.</a:t>
            </a:r>
          </a:p>
          <a:p>
            <a:r>
              <a:rPr lang="en-US" b="0" u="none" noProof="0" dirty="0"/>
              <a:t>Within a Site, all Edge Nodes are Active/Active (or Remote-Active/Remote-Active).</a:t>
            </a:r>
          </a:p>
          <a:p>
            <a:endParaRPr lang="en-US" b="0" u="none" noProof="0" dirty="0"/>
          </a:p>
          <a:p>
            <a:r>
              <a:rPr lang="en-US" b="0" u="none" noProof="0" dirty="0"/>
              <a:t>Each ESXi goes to its local Edge Node (whatever Active or Remote-Active).</a:t>
            </a:r>
          </a:p>
          <a:p>
            <a:r>
              <a:rPr lang="en-US" b="0" u="none" noProof="0" dirty="0"/>
              <a:t>If Remote-Active, it then forwards to Active.</a:t>
            </a:r>
          </a:p>
          <a:p>
            <a:endParaRPr lang="en-US" b="0" u="none" noProof="0" dirty="0"/>
          </a:p>
          <a:p>
            <a:r>
              <a:rPr lang="en-US" b="0" u="none" noProof="0" dirty="0"/>
              <a:t>See different Use Cases for explanation.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35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 u="non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65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 u="non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49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 u="non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073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noProof="0" dirty="0"/>
              <a:t>*</a:t>
            </a:r>
            <a:endParaRPr lang="en-US" b="0" u="none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224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noProof="0" dirty="0"/>
              <a:t>*</a:t>
            </a:r>
            <a:endParaRPr lang="en-US" b="0" u="none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3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noProof="0" dirty="0"/>
              <a:t>*</a:t>
            </a:r>
            <a:endParaRPr lang="en-US" b="0" u="none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414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486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358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I’m sure all you you have multiple OnPrem Data Centers.</a:t>
            </a:r>
          </a:p>
          <a:p>
            <a:pPr marL="0" indent="0">
              <a:buFontTx/>
              <a:buNone/>
            </a:pPr>
            <a:r>
              <a:rPr lang="en-US" dirty="0"/>
              <a:t>And you do so, for Scale and/or Disaster Recovery.</a:t>
            </a:r>
          </a:p>
          <a:p>
            <a:pPr marL="0" indent="0">
              <a:buFontTx/>
              <a:buNone/>
            </a:pPr>
            <a:r>
              <a:rPr lang="en-US" dirty="0"/>
              <a:t>Now each of those data centers has Compute (VMs) resources.</a:t>
            </a:r>
          </a:p>
          <a:p>
            <a:pPr marL="0" indent="0">
              <a:buFontTx/>
              <a:buNone/>
            </a:pPr>
            <a:r>
              <a:rPr lang="en-US" dirty="0"/>
              <a:t>And those compute resources need network such as Switching, Routing, NAT, Load Balancing.</a:t>
            </a:r>
          </a:p>
          <a:p>
            <a:pPr marL="0" indent="0">
              <a:buFontTx/>
              <a:buNone/>
            </a:pPr>
            <a:r>
              <a:rPr lang="en-US" dirty="0"/>
              <a:t>And those compute resources need security such as VPN, Firewalling.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And since all those data centers host your applications, you most likely have the same Network and Security needs in your data centers and so I’m sure you would LOVE a way to centrally configure your Network and Security services for all your locations.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26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50159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243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05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45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44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That ”LM to LM communication” is done by the new process: 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“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async_replicator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”.</a:t>
            </a:r>
          </a:p>
          <a:p>
            <a:pPr marL="0" indent="0">
              <a:buFontTx/>
              <a:buNone/>
            </a:pPr>
            <a:r>
              <a:rPr lang="en-US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Its status is available via the “get services” CLI command.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88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6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47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</p:grp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47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2945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5374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16715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8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941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47181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468" y="2014608"/>
            <a:ext cx="6062978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51468" y="3303246"/>
            <a:ext cx="6062978" cy="416403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1468" y="4737425"/>
            <a:ext cx="6062978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1468" y="5138745"/>
            <a:ext cx="6062978" cy="355601"/>
          </a:xfrm>
        </p:spPr>
        <p:txBody>
          <a:bodyPr/>
          <a:lstStyle>
            <a:lvl1pPr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Title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b="0" i="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b="0" i="0" smtClean="0">
                <a:latin typeface="Calibri" panose="020F0502020204030204" pitchFamily="34" charset="0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bg1"/>
                </a:solidFill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solidFill>
                <a:schemeClr val="accent4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solidFill>
                <a:schemeClr val="accent4"/>
              </a:solidFill>
              <a:latin typeface="Calibri" panose="020F0502020204030204" pitchFamily="34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solidFill>
                <a:schemeClr val="accent4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b="0" i="0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latin typeface="Calibri" panose="020F050202020403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latin typeface="Calibri" panose="020F050202020403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latin typeface="Calibri" panose="020F050202020403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b="0" i="0" kern="0" dirty="0">
              <a:latin typeface="Calibri" panose="020F0502020204030204" pitchFamily="34" charset="0"/>
            </a:endParaRPr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b="0" i="0" kern="0" dirty="0">
              <a:latin typeface="Calibri" panose="020F0502020204030204" pitchFamily="34" charset="0"/>
            </a:endParaRPr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i="0" dirty="0">
                <a:solidFill>
                  <a:schemeClr val="accent2"/>
                </a:solidFill>
                <a:latin typeface="Calibri" panose="020F0502020204030204" pitchFamily="34" charset="0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b="0" i="0" kern="0" dirty="0">
              <a:latin typeface="Calibri" panose="020F0502020204030204" pitchFamily="34" charset="0"/>
            </a:endParaRPr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i="0" kern="1200" cap="none" baseline="0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i="0" kern="1200" cap="none" baseline="0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i="0" kern="1200" cap="none" baseline="0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b="0" i="0" dirty="0">
                <a:solidFill>
                  <a:schemeClr val="bg1"/>
                </a:solidFill>
                <a:latin typeface="Calibri" panose="020F0502020204030204" pitchFamily="34" charset="0"/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b="0" i="0" dirty="0">
                <a:solidFill>
                  <a:schemeClr val="bg1"/>
                </a:solidFill>
                <a:latin typeface="Calibri" panose="020F0502020204030204" pitchFamily="34" charset="0"/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chemeClr val="bg1"/>
                </a:solidFill>
                <a:latin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b="0" i="0" dirty="0">
                <a:solidFill>
                  <a:schemeClr val="bg1"/>
                </a:solidFill>
                <a:latin typeface="Calibri" panose="020F0502020204030204" pitchFamily="34" charset="0"/>
              </a:rPr>
              <a:t> to download the font</a:t>
            </a:r>
            <a:r>
              <a:rPr lang="en-US" sz="1800" b="0" i="0" baseline="0" dirty="0">
                <a:solidFill>
                  <a:schemeClr val="bg1"/>
                </a:solidFill>
                <a:latin typeface="Calibri" panose="020F0502020204030204" pitchFamily="34" charset="0"/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="0" i="0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b="0" i="0" dirty="0">
                <a:solidFill>
                  <a:schemeClr val="bg1"/>
                </a:solidFill>
                <a:latin typeface="Calibri" panose="020F0502020204030204" pitchFamily="34" charset="0"/>
              </a:rPr>
              <a:t>Need more information on how to install fonts? </a:t>
            </a:r>
            <a:br>
              <a:rPr lang="en-US" sz="1800" b="0" i="0" dirty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sz="1800" b="0" i="0" dirty="0">
                <a:solidFill>
                  <a:schemeClr val="bg1"/>
                </a:solidFill>
                <a:latin typeface="Calibri" panose="020F0502020204030204" pitchFamily="34" charset="0"/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b="0" i="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endParaRPr lang="en-US" sz="3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b="0" i="0" dirty="0">
                <a:solidFill>
                  <a:schemeClr val="bg1"/>
                </a:solidFill>
                <a:latin typeface="Calibri" panose="020F0502020204030204" pitchFamily="34" charset="0"/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 b="0" i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i="0" dirty="0">
                <a:latin typeface="Calibri" panose="020F0502020204030204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i="0" dirty="0">
                <a:latin typeface="Calibri" panose="020F0502020204030204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i="0" dirty="0">
                <a:latin typeface="Calibri" panose="020F0502020204030204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i="0" dirty="0">
                <a:latin typeface="Calibri" panose="020F0502020204030204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i="0" dirty="0">
                <a:latin typeface="Calibri" panose="020F0502020204030204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i="0" dirty="0">
                <a:latin typeface="Calibri" panose="020F050202020403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i="0" dirty="0">
                <a:latin typeface="Calibri" panose="020F0502020204030204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i="0" dirty="0">
                <a:latin typeface="Calibri" panose="020F0502020204030204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i="0" dirty="0">
                <a:latin typeface="Calibri" panose="020F0502020204030204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i="0" dirty="0">
                <a:latin typeface="Calibri" panose="020F0502020204030204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i="0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0" i="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0" i="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0" i="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0" i="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0" i="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0" i="0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b="0" i="0" dirty="0">
                    <a:latin typeface="Calibri" panose="020F0502020204030204" pitchFamily="34" charset="0"/>
                  </a:rPr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b="0" i="0" spc="300" dirty="0">
                <a:solidFill>
                  <a:schemeClr val="bg1"/>
                </a:solidFill>
                <a:latin typeface="Calibri" panose="020F0502020204030204" pitchFamily="34" charset="0"/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b="0" i="0" spc="3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5400" b="0" i="0" spc="300" dirty="0">
                <a:solidFill>
                  <a:schemeClr val="bg1"/>
                </a:solidFill>
                <a:latin typeface="Calibri" panose="020F0502020204030204" pitchFamily="34" charset="0"/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i="0" dirty="0">
                <a:solidFill>
                  <a:schemeClr val="accent2"/>
                </a:solidFill>
                <a:latin typeface="Calibri" panose="020F0502020204030204" pitchFamily="34" charset="0"/>
              </a:rPr>
              <a:t>Backup</a:t>
            </a:r>
          </a:p>
          <a:p>
            <a:pPr>
              <a:lnSpc>
                <a:spcPct val="90000"/>
              </a:lnSpc>
            </a:pPr>
            <a:r>
              <a:rPr lang="en-US" sz="3200" b="0" i="0" dirty="0">
                <a:solidFill>
                  <a:schemeClr val="accent2"/>
                </a:solidFill>
                <a:latin typeface="Calibri" panose="020F0502020204030204" pitchFamily="34" charset="0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5804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up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i="0" dirty="0">
                <a:solidFill>
                  <a:schemeClr val="accent2"/>
                </a:solidFill>
                <a:latin typeface="Calibri" panose="020F0502020204030204" pitchFamily="34" charset="0"/>
              </a:rPr>
              <a:t>Backup</a:t>
            </a:r>
          </a:p>
          <a:p>
            <a:pPr>
              <a:lnSpc>
                <a:spcPct val="90000"/>
              </a:lnSpc>
            </a:pPr>
            <a:r>
              <a:rPr lang="en-US" sz="3200" b="0" i="0" dirty="0">
                <a:solidFill>
                  <a:schemeClr val="accent2"/>
                </a:solidFill>
                <a:latin typeface="Calibri" panose="020F0502020204030204" pitchFamily="34" charset="0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8062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Calibri" panose="020F0502020204030204" pitchFamily="34" charset="0"/>
              </a:rPr>
              <a:pPr algn="r">
                <a:lnSpc>
                  <a:spcPct val="90000"/>
                </a:lnSpc>
              </a:pPr>
              <a:t>‹#›</a:t>
            </a:fld>
            <a:endParaRPr lang="en-US" b="0" i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="0" i="0" baseline="0" dirty="0">
                <a:latin typeface="Calibri" panose="020F0502020204030204" pitchFamily="34" charset="0"/>
              </a:endParaRPr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BD295A3-96FB-4E80-91AF-4225D266C5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96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90" r:id="rId14"/>
    <p:sldLayoutId id="2147483991" r:id="rId15"/>
    <p:sldLayoutId id="2147483992" r:id="rId16"/>
    <p:sldLayoutId id="2147483993" r:id="rId17"/>
    <p:sldLayoutId id="2147483994" r:id="rId18"/>
    <p:sldLayoutId id="2147483995" r:id="rId19"/>
    <p:sldLayoutId id="2147483956" r:id="rId20"/>
    <p:sldLayoutId id="2147483957" r:id="rId21"/>
    <p:sldLayoutId id="2147483958" r:id="rId22"/>
    <p:sldLayoutId id="2147483959" r:id="rId23"/>
    <p:sldLayoutId id="2147483960" r:id="rId24"/>
    <p:sldLayoutId id="2147483961" r:id="rId25"/>
    <p:sldLayoutId id="2147483962" r:id="rId26"/>
    <p:sldLayoutId id="2147483963" r:id="rId27"/>
    <p:sldLayoutId id="2147483964" r:id="rId28"/>
    <p:sldLayoutId id="2147483965" r:id="rId29"/>
    <p:sldLayoutId id="2147483966" r:id="rId30"/>
    <p:sldLayoutId id="2147483967" r:id="rId31"/>
    <p:sldLayoutId id="2147483968" r:id="rId32"/>
    <p:sldLayoutId id="2147483969" r:id="rId33"/>
    <p:sldLayoutId id="2147483970" r:id="rId34"/>
    <p:sldLayoutId id="2147483971" r:id="rId35"/>
    <p:sldLayoutId id="2147483972" r:id="rId36"/>
    <p:sldLayoutId id="2147483973" r:id="rId37"/>
    <p:sldLayoutId id="2147483974" r:id="rId38"/>
    <p:sldLayoutId id="2147483975" r:id="rId39"/>
    <p:sldLayoutId id="2147483976" r:id="rId40"/>
    <p:sldLayoutId id="2147483977" r:id="rId41"/>
    <p:sldLayoutId id="2147483978" r:id="rId42"/>
    <p:sldLayoutId id="2147483979" r:id="rId43"/>
    <p:sldLayoutId id="2147483980" r:id="rId44"/>
    <p:sldLayoutId id="2147483981" r:id="rId45"/>
    <p:sldLayoutId id="2147483982" r:id="rId46"/>
    <p:sldLayoutId id="2147483983" r:id="rId47"/>
    <p:sldLayoutId id="2147483984" r:id="rId48"/>
    <p:sldLayoutId id="2147483985" r:id="rId49"/>
    <p:sldLayoutId id="2147483997" r:id="rId5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accent2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b="0" i="0" kern="1200"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b="0" i="0" kern="1200"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b="0" i="0" kern="1200"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b="0" i="0" kern="1200"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b="0" i="0" kern="1200"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b="0" i="0" kern="1200"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b="0" i="0" kern="1200"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svg"/><Relationship Id="rId9" Type="http://schemas.openxmlformats.org/officeDocument/2006/relationships/image" Target="../media/image48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mware-samples/nsx-t/tree/master/helper-scripts/Multi-Location/Federation/End2End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github.com/vmware-samples/nsx-t/tree/master/ansible" TargetMode="External"/><Relationship Id="rId4" Type="http://schemas.openxmlformats.org/officeDocument/2006/relationships/hyperlink" Target="https://github.com/vmware/ansible-for-nsxt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sv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19" Type="http://schemas.openxmlformats.org/officeDocument/2006/relationships/image" Target="../media/image29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EB5C227-FB8C-8A4F-AED9-8D2768DD9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NSX-T Federation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9F13D88-BAB2-47AE-B57A-F381F9D5490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NSX-T 4.0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9F4600C-3601-124C-840B-66C695815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2948" y="4737425"/>
            <a:ext cx="5489696" cy="35560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Dimitri Desmidt – NSBU Technical Product Manager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39F6A-710F-4022-8F56-614570501A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xx/xx/</a:t>
            </a:r>
            <a:r>
              <a:rPr lang="fr-FR" dirty="0" err="1"/>
              <a:t>xxxx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6411C8-8A1A-8A42-92F1-91889338820D}"/>
              </a:ext>
            </a:extLst>
          </p:cNvPr>
          <p:cNvSpPr/>
          <p:nvPr/>
        </p:nvSpPr>
        <p:spPr>
          <a:xfrm rot="21171666">
            <a:off x="3783016" y="3770624"/>
            <a:ext cx="3625721" cy="100027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Use of SLIDE SHOW mode is strongly recommended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(numerous animated slides) </a:t>
            </a:r>
          </a:p>
        </p:txBody>
      </p:sp>
    </p:spTree>
    <p:extLst>
      <p:ext uri="{BB962C8B-B14F-4D97-AF65-F5344CB8AC3E}">
        <p14:creationId xmlns:p14="http://schemas.microsoft.com/office/powerpoint/2010/main" val="140647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3D25370-AD1E-814B-91DD-A37BDE58B2E0}"/>
              </a:ext>
            </a:extLst>
          </p:cNvPr>
          <p:cNvGrpSpPr/>
          <p:nvPr/>
        </p:nvGrpSpPr>
        <p:grpSpPr>
          <a:xfrm>
            <a:off x="1389010" y="4943308"/>
            <a:ext cx="8520796" cy="1174554"/>
            <a:chOff x="1389010" y="4943308"/>
            <a:chExt cx="8520796" cy="1174554"/>
          </a:xfrm>
        </p:grpSpPr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F4CF9C12-FF6B-0A4A-B7AC-436212D7EFBF}"/>
                </a:ext>
              </a:extLst>
            </p:cNvPr>
            <p:cNvSpPr txBox="1"/>
            <p:nvPr/>
          </p:nvSpPr>
          <p:spPr>
            <a:xfrm>
              <a:off x="1836755" y="5789668"/>
              <a:ext cx="518716" cy="3281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vCenter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Compute</a:t>
              </a:r>
            </a:p>
          </p:txBody>
        </p:sp>
        <p:sp>
          <p:nvSpPr>
            <p:cNvPr id="225" name="Freeform 30">
              <a:extLst>
                <a:ext uri="{FF2B5EF4-FFF2-40B4-BE49-F238E27FC236}">
                  <a16:creationId xmlns:a16="http://schemas.microsoft.com/office/drawing/2014/main" id="{FF564617-0DA5-0B42-B04B-9B234F958B7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89690" y="5386342"/>
              <a:ext cx="411857" cy="342344"/>
            </a:xfrm>
            <a:custGeom>
              <a:avLst/>
              <a:gdLst>
                <a:gd name="T0" fmla="*/ 273 w 384"/>
                <a:gd name="T1" fmla="*/ 147 h 319"/>
                <a:gd name="T2" fmla="*/ 164 w 384"/>
                <a:gd name="T3" fmla="*/ 66 h 319"/>
                <a:gd name="T4" fmla="*/ 115 w 384"/>
                <a:gd name="T5" fmla="*/ 98 h 319"/>
                <a:gd name="T6" fmla="*/ 224 w 384"/>
                <a:gd name="T7" fmla="*/ 179 h 319"/>
                <a:gd name="T8" fmla="*/ 180 w 384"/>
                <a:gd name="T9" fmla="*/ 82 h 319"/>
                <a:gd name="T10" fmla="*/ 257 w 384"/>
                <a:gd name="T11" fmla="*/ 131 h 319"/>
                <a:gd name="T12" fmla="*/ 224 w 384"/>
                <a:gd name="T13" fmla="*/ 98 h 319"/>
                <a:gd name="T14" fmla="*/ 180 w 384"/>
                <a:gd name="T15" fmla="*/ 82 h 319"/>
                <a:gd name="T16" fmla="*/ 208 w 384"/>
                <a:gd name="T17" fmla="*/ 114 h 319"/>
                <a:gd name="T18" fmla="*/ 180 w 384"/>
                <a:gd name="T19" fmla="*/ 131 h 319"/>
                <a:gd name="T20" fmla="*/ 131 w 384"/>
                <a:gd name="T21" fmla="*/ 163 h 319"/>
                <a:gd name="T22" fmla="*/ 164 w 384"/>
                <a:gd name="T23" fmla="*/ 114 h 319"/>
                <a:gd name="T24" fmla="*/ 208 w 384"/>
                <a:gd name="T25" fmla="*/ 147 h 319"/>
                <a:gd name="T26" fmla="*/ 131 w 384"/>
                <a:gd name="T27" fmla="*/ 163 h 319"/>
                <a:gd name="T28" fmla="*/ 19 w 384"/>
                <a:gd name="T29" fmla="*/ 0 h 319"/>
                <a:gd name="T30" fmla="*/ 0 w 384"/>
                <a:gd name="T31" fmla="*/ 237 h 319"/>
                <a:gd name="T32" fmla="*/ 157 w 384"/>
                <a:gd name="T33" fmla="*/ 256 h 319"/>
                <a:gd name="T34" fmla="*/ 119 w 384"/>
                <a:gd name="T35" fmla="*/ 298 h 319"/>
                <a:gd name="T36" fmla="*/ 126 w 384"/>
                <a:gd name="T37" fmla="*/ 319 h 319"/>
                <a:gd name="T38" fmla="*/ 268 w 384"/>
                <a:gd name="T39" fmla="*/ 311 h 319"/>
                <a:gd name="T40" fmla="*/ 234 w 384"/>
                <a:gd name="T41" fmla="*/ 284 h 319"/>
                <a:gd name="T42" fmla="*/ 364 w 384"/>
                <a:gd name="T43" fmla="*/ 256 h 319"/>
                <a:gd name="T44" fmla="*/ 384 w 384"/>
                <a:gd name="T45" fmla="*/ 21 h 319"/>
                <a:gd name="T46" fmla="*/ 143 w 384"/>
                <a:gd name="T47" fmla="*/ 303 h 319"/>
                <a:gd name="T48" fmla="*/ 202 w 384"/>
                <a:gd name="T49" fmla="*/ 295 h 319"/>
                <a:gd name="T50" fmla="*/ 143 w 384"/>
                <a:gd name="T51" fmla="*/ 303 h 319"/>
                <a:gd name="T52" fmla="*/ 178 w 384"/>
                <a:gd name="T53" fmla="*/ 279 h 319"/>
                <a:gd name="T54" fmla="*/ 172 w 384"/>
                <a:gd name="T55" fmla="*/ 261 h 319"/>
                <a:gd name="T56" fmla="*/ 217 w 384"/>
                <a:gd name="T57" fmla="*/ 279 h 319"/>
                <a:gd name="T58" fmla="*/ 190 w 384"/>
                <a:gd name="T59" fmla="*/ 279 h 319"/>
                <a:gd name="T60" fmla="*/ 363 w 384"/>
                <a:gd name="T61" fmla="*/ 16 h 319"/>
                <a:gd name="T62" fmla="*/ 368 w 384"/>
                <a:gd name="T63" fmla="*/ 202 h 319"/>
                <a:gd name="T64" fmla="*/ 16 w 384"/>
                <a:gd name="T65" fmla="*/ 19 h 319"/>
                <a:gd name="T66" fmla="*/ 364 w 384"/>
                <a:gd name="T67" fmla="*/ 240 h 319"/>
                <a:gd name="T68" fmla="*/ 16 w 384"/>
                <a:gd name="T69" fmla="*/ 237 h 319"/>
                <a:gd name="T70" fmla="*/ 368 w 384"/>
                <a:gd name="T71" fmla="*/ 218 h 319"/>
                <a:gd name="T72" fmla="*/ 364 w 384"/>
                <a:gd name="T73" fmla="*/ 240 h 319"/>
                <a:gd name="T74" fmla="*/ 192 w 384"/>
                <a:gd name="T75" fmla="*/ 239 h 319"/>
                <a:gd name="T76" fmla="*/ 192 w 384"/>
                <a:gd name="T77" fmla="*/ 22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84" h="319">
                  <a:moveTo>
                    <a:pt x="224" y="147"/>
                  </a:moveTo>
                  <a:cubicBezTo>
                    <a:pt x="273" y="147"/>
                    <a:pt x="273" y="147"/>
                    <a:pt x="273" y="147"/>
                  </a:cubicBezTo>
                  <a:cubicBezTo>
                    <a:pt x="273" y="66"/>
                    <a:pt x="273" y="66"/>
                    <a:pt x="273" y="66"/>
                  </a:cubicBezTo>
                  <a:cubicBezTo>
                    <a:pt x="164" y="66"/>
                    <a:pt x="164" y="66"/>
                    <a:pt x="164" y="66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15" y="98"/>
                    <a:pt x="115" y="98"/>
                    <a:pt x="115" y="98"/>
                  </a:cubicBezTo>
                  <a:cubicBezTo>
                    <a:pt x="115" y="179"/>
                    <a:pt x="115" y="179"/>
                    <a:pt x="115" y="179"/>
                  </a:cubicBezTo>
                  <a:cubicBezTo>
                    <a:pt x="224" y="179"/>
                    <a:pt x="224" y="179"/>
                    <a:pt x="224" y="179"/>
                  </a:cubicBezTo>
                  <a:lnTo>
                    <a:pt x="224" y="147"/>
                  </a:lnTo>
                  <a:close/>
                  <a:moveTo>
                    <a:pt x="180" y="82"/>
                  </a:moveTo>
                  <a:cubicBezTo>
                    <a:pt x="257" y="82"/>
                    <a:pt x="257" y="82"/>
                    <a:pt x="257" y="82"/>
                  </a:cubicBezTo>
                  <a:cubicBezTo>
                    <a:pt x="257" y="131"/>
                    <a:pt x="257" y="131"/>
                    <a:pt x="257" y="131"/>
                  </a:cubicBezTo>
                  <a:cubicBezTo>
                    <a:pt x="224" y="131"/>
                    <a:pt x="224" y="131"/>
                    <a:pt x="224" y="131"/>
                  </a:cubicBezTo>
                  <a:cubicBezTo>
                    <a:pt x="224" y="98"/>
                    <a:pt x="224" y="98"/>
                    <a:pt x="224" y="98"/>
                  </a:cubicBezTo>
                  <a:cubicBezTo>
                    <a:pt x="180" y="98"/>
                    <a:pt x="180" y="98"/>
                    <a:pt x="180" y="98"/>
                  </a:cubicBezTo>
                  <a:lnTo>
                    <a:pt x="180" y="82"/>
                  </a:lnTo>
                  <a:close/>
                  <a:moveTo>
                    <a:pt x="180" y="114"/>
                  </a:moveTo>
                  <a:cubicBezTo>
                    <a:pt x="208" y="114"/>
                    <a:pt x="208" y="114"/>
                    <a:pt x="208" y="114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180" y="131"/>
                    <a:pt x="180" y="131"/>
                    <a:pt x="180" y="131"/>
                  </a:cubicBezTo>
                  <a:lnTo>
                    <a:pt x="180" y="114"/>
                  </a:lnTo>
                  <a:close/>
                  <a:moveTo>
                    <a:pt x="131" y="163"/>
                  </a:moveTo>
                  <a:cubicBezTo>
                    <a:pt x="131" y="114"/>
                    <a:pt x="131" y="114"/>
                    <a:pt x="131" y="114"/>
                  </a:cubicBezTo>
                  <a:cubicBezTo>
                    <a:pt x="164" y="114"/>
                    <a:pt x="164" y="114"/>
                    <a:pt x="164" y="114"/>
                  </a:cubicBezTo>
                  <a:cubicBezTo>
                    <a:pt x="164" y="147"/>
                    <a:pt x="164" y="147"/>
                    <a:pt x="164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8" y="163"/>
                    <a:pt x="208" y="163"/>
                    <a:pt x="208" y="163"/>
                  </a:cubicBezTo>
                  <a:lnTo>
                    <a:pt x="131" y="163"/>
                  </a:lnTo>
                  <a:close/>
                  <a:moveTo>
                    <a:pt x="363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48"/>
                    <a:pt x="9" y="256"/>
                    <a:pt x="19" y="256"/>
                  </a:cubicBezTo>
                  <a:cubicBezTo>
                    <a:pt x="157" y="256"/>
                    <a:pt x="157" y="256"/>
                    <a:pt x="157" y="256"/>
                  </a:cubicBezTo>
                  <a:cubicBezTo>
                    <a:pt x="150" y="284"/>
                    <a:pt x="150" y="284"/>
                    <a:pt x="150" y="284"/>
                  </a:cubicBezTo>
                  <a:cubicBezTo>
                    <a:pt x="136" y="287"/>
                    <a:pt x="126" y="293"/>
                    <a:pt x="119" y="298"/>
                  </a:cubicBezTo>
                  <a:cubicBezTo>
                    <a:pt x="115" y="301"/>
                    <a:pt x="114" y="306"/>
                    <a:pt x="115" y="311"/>
                  </a:cubicBezTo>
                  <a:cubicBezTo>
                    <a:pt x="117" y="316"/>
                    <a:pt x="121" y="319"/>
                    <a:pt x="126" y="319"/>
                  </a:cubicBezTo>
                  <a:cubicBezTo>
                    <a:pt x="258" y="319"/>
                    <a:pt x="258" y="319"/>
                    <a:pt x="258" y="319"/>
                  </a:cubicBezTo>
                  <a:cubicBezTo>
                    <a:pt x="263" y="319"/>
                    <a:pt x="267" y="316"/>
                    <a:pt x="268" y="311"/>
                  </a:cubicBezTo>
                  <a:cubicBezTo>
                    <a:pt x="270" y="306"/>
                    <a:pt x="269" y="301"/>
                    <a:pt x="265" y="298"/>
                  </a:cubicBezTo>
                  <a:cubicBezTo>
                    <a:pt x="258" y="293"/>
                    <a:pt x="249" y="288"/>
                    <a:pt x="234" y="284"/>
                  </a:cubicBezTo>
                  <a:cubicBezTo>
                    <a:pt x="229" y="256"/>
                    <a:pt x="229" y="256"/>
                    <a:pt x="229" y="256"/>
                  </a:cubicBezTo>
                  <a:cubicBezTo>
                    <a:pt x="364" y="256"/>
                    <a:pt x="364" y="256"/>
                    <a:pt x="364" y="256"/>
                  </a:cubicBezTo>
                  <a:cubicBezTo>
                    <a:pt x="375" y="256"/>
                    <a:pt x="384" y="247"/>
                    <a:pt x="384" y="236"/>
                  </a:cubicBezTo>
                  <a:cubicBezTo>
                    <a:pt x="384" y="21"/>
                    <a:pt x="384" y="21"/>
                    <a:pt x="384" y="21"/>
                  </a:cubicBezTo>
                  <a:cubicBezTo>
                    <a:pt x="384" y="10"/>
                    <a:pt x="375" y="0"/>
                    <a:pt x="363" y="0"/>
                  </a:cubicBezTo>
                  <a:close/>
                  <a:moveTo>
                    <a:pt x="143" y="303"/>
                  </a:moveTo>
                  <a:cubicBezTo>
                    <a:pt x="152" y="299"/>
                    <a:pt x="163" y="296"/>
                    <a:pt x="179" y="295"/>
                  </a:cubicBezTo>
                  <a:cubicBezTo>
                    <a:pt x="202" y="295"/>
                    <a:pt x="202" y="295"/>
                    <a:pt x="202" y="295"/>
                  </a:cubicBezTo>
                  <a:cubicBezTo>
                    <a:pt x="219" y="296"/>
                    <a:pt x="232" y="299"/>
                    <a:pt x="240" y="303"/>
                  </a:cubicBezTo>
                  <a:lnTo>
                    <a:pt x="143" y="303"/>
                  </a:lnTo>
                  <a:close/>
                  <a:moveTo>
                    <a:pt x="190" y="279"/>
                  </a:moveTo>
                  <a:cubicBezTo>
                    <a:pt x="186" y="279"/>
                    <a:pt x="182" y="279"/>
                    <a:pt x="178" y="279"/>
                  </a:cubicBezTo>
                  <a:cubicBezTo>
                    <a:pt x="168" y="279"/>
                    <a:pt x="168" y="279"/>
                    <a:pt x="168" y="279"/>
                  </a:cubicBezTo>
                  <a:cubicBezTo>
                    <a:pt x="172" y="261"/>
                    <a:pt x="172" y="261"/>
                    <a:pt x="172" y="261"/>
                  </a:cubicBezTo>
                  <a:cubicBezTo>
                    <a:pt x="214" y="261"/>
                    <a:pt x="214" y="261"/>
                    <a:pt x="214" y="261"/>
                  </a:cubicBezTo>
                  <a:cubicBezTo>
                    <a:pt x="217" y="279"/>
                    <a:pt x="217" y="279"/>
                    <a:pt x="217" y="279"/>
                  </a:cubicBezTo>
                  <a:cubicBezTo>
                    <a:pt x="203" y="279"/>
                    <a:pt x="203" y="279"/>
                    <a:pt x="203" y="279"/>
                  </a:cubicBezTo>
                  <a:cubicBezTo>
                    <a:pt x="199" y="279"/>
                    <a:pt x="194" y="279"/>
                    <a:pt x="190" y="279"/>
                  </a:cubicBezTo>
                  <a:close/>
                  <a:moveTo>
                    <a:pt x="19" y="16"/>
                  </a:moveTo>
                  <a:cubicBezTo>
                    <a:pt x="363" y="16"/>
                    <a:pt x="363" y="16"/>
                    <a:pt x="363" y="16"/>
                  </a:cubicBezTo>
                  <a:cubicBezTo>
                    <a:pt x="366" y="16"/>
                    <a:pt x="368" y="18"/>
                    <a:pt x="368" y="21"/>
                  </a:cubicBezTo>
                  <a:cubicBezTo>
                    <a:pt x="368" y="202"/>
                    <a:pt x="368" y="202"/>
                    <a:pt x="368" y="202"/>
                  </a:cubicBezTo>
                  <a:cubicBezTo>
                    <a:pt x="16" y="202"/>
                    <a:pt x="16" y="202"/>
                    <a:pt x="16" y="202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8"/>
                    <a:pt x="17" y="16"/>
                    <a:pt x="19" y="16"/>
                  </a:cubicBezTo>
                  <a:close/>
                  <a:moveTo>
                    <a:pt x="364" y="240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17" y="240"/>
                    <a:pt x="16" y="239"/>
                    <a:pt x="16" y="237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368" y="218"/>
                    <a:pt x="368" y="218"/>
                    <a:pt x="368" y="218"/>
                  </a:cubicBezTo>
                  <a:cubicBezTo>
                    <a:pt x="368" y="236"/>
                    <a:pt x="368" y="236"/>
                    <a:pt x="368" y="236"/>
                  </a:cubicBezTo>
                  <a:cubicBezTo>
                    <a:pt x="368" y="238"/>
                    <a:pt x="366" y="240"/>
                    <a:pt x="364" y="240"/>
                  </a:cubicBezTo>
                  <a:close/>
                  <a:moveTo>
                    <a:pt x="200" y="231"/>
                  </a:moveTo>
                  <a:cubicBezTo>
                    <a:pt x="200" y="236"/>
                    <a:pt x="196" y="239"/>
                    <a:pt x="192" y="239"/>
                  </a:cubicBezTo>
                  <a:cubicBezTo>
                    <a:pt x="188" y="239"/>
                    <a:pt x="184" y="236"/>
                    <a:pt x="184" y="231"/>
                  </a:cubicBezTo>
                  <a:cubicBezTo>
                    <a:pt x="184" y="227"/>
                    <a:pt x="188" y="224"/>
                    <a:pt x="192" y="224"/>
                  </a:cubicBezTo>
                  <a:cubicBezTo>
                    <a:pt x="196" y="224"/>
                    <a:pt x="200" y="227"/>
                    <a:pt x="200" y="23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4" name="Freeform 74">
              <a:extLst>
                <a:ext uri="{FF2B5EF4-FFF2-40B4-BE49-F238E27FC236}">
                  <a16:creationId xmlns:a16="http://schemas.microsoft.com/office/drawing/2014/main" id="{560EC8ED-8E01-D647-8870-09803A1D8D6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968575" y="4945617"/>
              <a:ext cx="348282" cy="348282"/>
            </a:xfrm>
            <a:custGeom>
              <a:avLst/>
              <a:gdLst>
                <a:gd name="T0" fmla="*/ 0 w 384"/>
                <a:gd name="T1" fmla="*/ 109 h 384"/>
                <a:gd name="T2" fmla="*/ 384 w 384"/>
                <a:gd name="T3" fmla="*/ 0 h 384"/>
                <a:gd name="T4" fmla="*/ 368 w 384"/>
                <a:gd name="T5" fmla="*/ 93 h 384"/>
                <a:gd name="T6" fmla="*/ 16 w 384"/>
                <a:gd name="T7" fmla="*/ 16 h 384"/>
                <a:gd name="T8" fmla="*/ 368 w 384"/>
                <a:gd name="T9" fmla="*/ 93 h 384"/>
                <a:gd name="T10" fmla="*/ 384 w 384"/>
                <a:gd name="T11" fmla="*/ 247 h 384"/>
                <a:gd name="T12" fmla="*/ 0 w 384"/>
                <a:gd name="T13" fmla="*/ 138 h 384"/>
                <a:gd name="T14" fmla="*/ 16 w 384"/>
                <a:gd name="T15" fmla="*/ 154 h 384"/>
                <a:gd name="T16" fmla="*/ 368 w 384"/>
                <a:gd name="T17" fmla="*/ 231 h 384"/>
                <a:gd name="T18" fmla="*/ 16 w 384"/>
                <a:gd name="T19" fmla="*/ 154 h 384"/>
                <a:gd name="T20" fmla="*/ 384 w 384"/>
                <a:gd name="T21" fmla="*/ 384 h 384"/>
                <a:gd name="T22" fmla="*/ 0 w 384"/>
                <a:gd name="T23" fmla="*/ 275 h 384"/>
                <a:gd name="T24" fmla="*/ 16 w 384"/>
                <a:gd name="T25" fmla="*/ 291 h 384"/>
                <a:gd name="T26" fmla="*/ 368 w 384"/>
                <a:gd name="T27" fmla="*/ 368 h 384"/>
                <a:gd name="T28" fmla="*/ 16 w 384"/>
                <a:gd name="T29" fmla="*/ 291 h 384"/>
                <a:gd name="T30" fmla="*/ 330 w 384"/>
                <a:gd name="T31" fmla="*/ 82 h 384"/>
                <a:gd name="T32" fmla="*/ 346 w 384"/>
                <a:gd name="T33" fmla="*/ 27 h 384"/>
                <a:gd name="T34" fmla="*/ 315 w 384"/>
                <a:gd name="T35" fmla="*/ 82 h 384"/>
                <a:gd name="T36" fmla="*/ 299 w 384"/>
                <a:gd name="T37" fmla="*/ 27 h 384"/>
                <a:gd name="T38" fmla="*/ 315 w 384"/>
                <a:gd name="T39" fmla="*/ 82 h 384"/>
                <a:gd name="T40" fmla="*/ 268 w 384"/>
                <a:gd name="T41" fmla="*/ 82 h 384"/>
                <a:gd name="T42" fmla="*/ 284 w 384"/>
                <a:gd name="T43" fmla="*/ 27 h 384"/>
                <a:gd name="T44" fmla="*/ 268 w 384"/>
                <a:gd name="T45" fmla="*/ 165 h 384"/>
                <a:gd name="T46" fmla="*/ 284 w 384"/>
                <a:gd name="T47" fmla="*/ 219 h 384"/>
                <a:gd name="T48" fmla="*/ 268 w 384"/>
                <a:gd name="T49" fmla="*/ 165 h 384"/>
                <a:gd name="T50" fmla="*/ 237 w 384"/>
                <a:gd name="T51" fmla="*/ 82 h 384"/>
                <a:gd name="T52" fmla="*/ 253 w 384"/>
                <a:gd name="T53" fmla="*/ 27 h 384"/>
                <a:gd name="T54" fmla="*/ 237 w 384"/>
                <a:gd name="T55" fmla="*/ 165 h 384"/>
                <a:gd name="T56" fmla="*/ 253 w 384"/>
                <a:gd name="T57" fmla="*/ 219 h 384"/>
                <a:gd name="T58" fmla="*/ 237 w 384"/>
                <a:gd name="T59" fmla="*/ 165 h 384"/>
                <a:gd name="T60" fmla="*/ 64 w 384"/>
                <a:gd name="T61" fmla="*/ 35 h 384"/>
                <a:gd name="T62" fmla="*/ 64 w 384"/>
                <a:gd name="T63" fmla="*/ 71 h 384"/>
                <a:gd name="T64" fmla="*/ 330 w 384"/>
                <a:gd name="T65" fmla="*/ 165 h 384"/>
                <a:gd name="T66" fmla="*/ 346 w 384"/>
                <a:gd name="T67" fmla="*/ 219 h 384"/>
                <a:gd name="T68" fmla="*/ 330 w 384"/>
                <a:gd name="T69" fmla="*/ 165 h 384"/>
                <a:gd name="T70" fmla="*/ 315 w 384"/>
                <a:gd name="T71" fmla="*/ 165 h 384"/>
                <a:gd name="T72" fmla="*/ 299 w 384"/>
                <a:gd name="T73" fmla="*/ 219 h 384"/>
                <a:gd name="T74" fmla="*/ 82 w 384"/>
                <a:gd name="T75" fmla="*/ 191 h 384"/>
                <a:gd name="T76" fmla="*/ 45 w 384"/>
                <a:gd name="T77" fmla="*/ 191 h 384"/>
                <a:gd name="T78" fmla="*/ 82 w 384"/>
                <a:gd name="T79" fmla="*/ 191 h 384"/>
                <a:gd name="T80" fmla="*/ 346 w 384"/>
                <a:gd name="T81" fmla="*/ 302 h 384"/>
                <a:gd name="T82" fmla="*/ 330 w 384"/>
                <a:gd name="T83" fmla="*/ 357 h 384"/>
                <a:gd name="T84" fmla="*/ 299 w 384"/>
                <a:gd name="T85" fmla="*/ 302 h 384"/>
                <a:gd name="T86" fmla="*/ 315 w 384"/>
                <a:gd name="T87" fmla="*/ 357 h 384"/>
                <a:gd name="T88" fmla="*/ 299 w 384"/>
                <a:gd name="T89" fmla="*/ 302 h 384"/>
                <a:gd name="T90" fmla="*/ 284 w 384"/>
                <a:gd name="T91" fmla="*/ 302 h 384"/>
                <a:gd name="T92" fmla="*/ 268 w 384"/>
                <a:gd name="T93" fmla="*/ 357 h 384"/>
                <a:gd name="T94" fmla="*/ 237 w 384"/>
                <a:gd name="T95" fmla="*/ 302 h 384"/>
                <a:gd name="T96" fmla="*/ 253 w 384"/>
                <a:gd name="T97" fmla="*/ 357 h 384"/>
                <a:gd name="T98" fmla="*/ 237 w 384"/>
                <a:gd name="T99" fmla="*/ 302 h 384"/>
                <a:gd name="T100" fmla="*/ 64 w 384"/>
                <a:gd name="T101" fmla="*/ 346 h 384"/>
                <a:gd name="T102" fmla="*/ 64 w 384"/>
                <a:gd name="T103" fmla="*/ 31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" h="384">
                  <a:moveTo>
                    <a:pt x="0" y="0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384" y="109"/>
                    <a:pt x="384" y="109"/>
                    <a:pt x="384" y="109"/>
                  </a:cubicBezTo>
                  <a:cubicBezTo>
                    <a:pt x="384" y="0"/>
                    <a:pt x="384" y="0"/>
                    <a:pt x="384" y="0"/>
                  </a:cubicBezTo>
                  <a:lnTo>
                    <a:pt x="0" y="0"/>
                  </a:lnTo>
                  <a:close/>
                  <a:moveTo>
                    <a:pt x="368" y="93"/>
                  </a:moveTo>
                  <a:cubicBezTo>
                    <a:pt x="16" y="93"/>
                    <a:pt x="16" y="93"/>
                    <a:pt x="16" y="93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68" y="16"/>
                    <a:pt x="368" y="16"/>
                    <a:pt x="368" y="16"/>
                  </a:cubicBezTo>
                  <a:lnTo>
                    <a:pt x="368" y="93"/>
                  </a:lnTo>
                  <a:close/>
                  <a:moveTo>
                    <a:pt x="0" y="247"/>
                  </a:moveTo>
                  <a:cubicBezTo>
                    <a:pt x="384" y="247"/>
                    <a:pt x="384" y="247"/>
                    <a:pt x="384" y="247"/>
                  </a:cubicBezTo>
                  <a:cubicBezTo>
                    <a:pt x="384" y="138"/>
                    <a:pt x="384" y="138"/>
                    <a:pt x="384" y="138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0" y="247"/>
                  </a:lnTo>
                  <a:close/>
                  <a:moveTo>
                    <a:pt x="16" y="154"/>
                  </a:moveTo>
                  <a:cubicBezTo>
                    <a:pt x="368" y="154"/>
                    <a:pt x="368" y="154"/>
                    <a:pt x="368" y="154"/>
                  </a:cubicBezTo>
                  <a:cubicBezTo>
                    <a:pt x="368" y="231"/>
                    <a:pt x="368" y="231"/>
                    <a:pt x="368" y="231"/>
                  </a:cubicBezTo>
                  <a:cubicBezTo>
                    <a:pt x="16" y="231"/>
                    <a:pt x="16" y="231"/>
                    <a:pt x="16" y="231"/>
                  </a:cubicBezTo>
                  <a:lnTo>
                    <a:pt x="16" y="154"/>
                  </a:lnTo>
                  <a:close/>
                  <a:moveTo>
                    <a:pt x="0" y="384"/>
                  </a:moveTo>
                  <a:cubicBezTo>
                    <a:pt x="384" y="384"/>
                    <a:pt x="384" y="384"/>
                    <a:pt x="384" y="384"/>
                  </a:cubicBezTo>
                  <a:cubicBezTo>
                    <a:pt x="384" y="275"/>
                    <a:pt x="384" y="275"/>
                    <a:pt x="384" y="275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0" y="384"/>
                  </a:lnTo>
                  <a:close/>
                  <a:moveTo>
                    <a:pt x="16" y="291"/>
                  </a:moveTo>
                  <a:cubicBezTo>
                    <a:pt x="368" y="291"/>
                    <a:pt x="368" y="291"/>
                    <a:pt x="368" y="291"/>
                  </a:cubicBezTo>
                  <a:cubicBezTo>
                    <a:pt x="368" y="368"/>
                    <a:pt x="368" y="368"/>
                    <a:pt x="368" y="368"/>
                  </a:cubicBezTo>
                  <a:cubicBezTo>
                    <a:pt x="16" y="368"/>
                    <a:pt x="16" y="368"/>
                    <a:pt x="16" y="368"/>
                  </a:cubicBezTo>
                  <a:lnTo>
                    <a:pt x="16" y="291"/>
                  </a:lnTo>
                  <a:close/>
                  <a:moveTo>
                    <a:pt x="346" y="82"/>
                  </a:moveTo>
                  <a:cubicBezTo>
                    <a:pt x="330" y="82"/>
                    <a:pt x="330" y="82"/>
                    <a:pt x="330" y="82"/>
                  </a:cubicBezTo>
                  <a:cubicBezTo>
                    <a:pt x="330" y="27"/>
                    <a:pt x="330" y="27"/>
                    <a:pt x="330" y="27"/>
                  </a:cubicBezTo>
                  <a:cubicBezTo>
                    <a:pt x="346" y="27"/>
                    <a:pt x="346" y="27"/>
                    <a:pt x="346" y="27"/>
                  </a:cubicBezTo>
                  <a:lnTo>
                    <a:pt x="346" y="82"/>
                  </a:lnTo>
                  <a:close/>
                  <a:moveTo>
                    <a:pt x="315" y="82"/>
                  </a:moveTo>
                  <a:cubicBezTo>
                    <a:pt x="299" y="82"/>
                    <a:pt x="299" y="82"/>
                    <a:pt x="299" y="82"/>
                  </a:cubicBezTo>
                  <a:cubicBezTo>
                    <a:pt x="299" y="27"/>
                    <a:pt x="299" y="27"/>
                    <a:pt x="299" y="27"/>
                  </a:cubicBezTo>
                  <a:cubicBezTo>
                    <a:pt x="315" y="27"/>
                    <a:pt x="315" y="27"/>
                    <a:pt x="315" y="27"/>
                  </a:cubicBezTo>
                  <a:lnTo>
                    <a:pt x="315" y="82"/>
                  </a:lnTo>
                  <a:close/>
                  <a:moveTo>
                    <a:pt x="284" y="82"/>
                  </a:moveTo>
                  <a:cubicBezTo>
                    <a:pt x="268" y="82"/>
                    <a:pt x="268" y="82"/>
                    <a:pt x="268" y="82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84" y="27"/>
                    <a:pt x="284" y="27"/>
                    <a:pt x="284" y="27"/>
                  </a:cubicBezTo>
                  <a:lnTo>
                    <a:pt x="284" y="82"/>
                  </a:lnTo>
                  <a:close/>
                  <a:moveTo>
                    <a:pt x="268" y="165"/>
                  </a:moveTo>
                  <a:cubicBezTo>
                    <a:pt x="284" y="165"/>
                    <a:pt x="284" y="165"/>
                    <a:pt x="284" y="165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68" y="219"/>
                    <a:pt x="268" y="219"/>
                    <a:pt x="268" y="219"/>
                  </a:cubicBezTo>
                  <a:lnTo>
                    <a:pt x="268" y="165"/>
                  </a:lnTo>
                  <a:close/>
                  <a:moveTo>
                    <a:pt x="253" y="82"/>
                  </a:moveTo>
                  <a:cubicBezTo>
                    <a:pt x="237" y="82"/>
                    <a:pt x="237" y="82"/>
                    <a:pt x="237" y="82"/>
                  </a:cubicBezTo>
                  <a:cubicBezTo>
                    <a:pt x="237" y="27"/>
                    <a:pt x="237" y="27"/>
                    <a:pt x="237" y="27"/>
                  </a:cubicBezTo>
                  <a:cubicBezTo>
                    <a:pt x="253" y="27"/>
                    <a:pt x="253" y="27"/>
                    <a:pt x="253" y="27"/>
                  </a:cubicBezTo>
                  <a:lnTo>
                    <a:pt x="253" y="82"/>
                  </a:lnTo>
                  <a:close/>
                  <a:moveTo>
                    <a:pt x="237" y="165"/>
                  </a:moveTo>
                  <a:cubicBezTo>
                    <a:pt x="253" y="165"/>
                    <a:pt x="253" y="165"/>
                    <a:pt x="253" y="165"/>
                  </a:cubicBezTo>
                  <a:cubicBezTo>
                    <a:pt x="253" y="219"/>
                    <a:pt x="253" y="219"/>
                    <a:pt x="253" y="219"/>
                  </a:cubicBezTo>
                  <a:cubicBezTo>
                    <a:pt x="237" y="219"/>
                    <a:pt x="237" y="219"/>
                    <a:pt x="237" y="219"/>
                  </a:cubicBezTo>
                  <a:lnTo>
                    <a:pt x="237" y="165"/>
                  </a:lnTo>
                  <a:close/>
                  <a:moveTo>
                    <a:pt x="45" y="53"/>
                  </a:moveTo>
                  <a:cubicBezTo>
                    <a:pt x="45" y="43"/>
                    <a:pt x="54" y="35"/>
                    <a:pt x="64" y="35"/>
                  </a:cubicBezTo>
                  <a:cubicBezTo>
                    <a:pt x="74" y="35"/>
                    <a:pt x="82" y="43"/>
                    <a:pt x="82" y="53"/>
                  </a:cubicBezTo>
                  <a:cubicBezTo>
                    <a:pt x="82" y="63"/>
                    <a:pt x="74" y="71"/>
                    <a:pt x="64" y="71"/>
                  </a:cubicBezTo>
                  <a:cubicBezTo>
                    <a:pt x="54" y="71"/>
                    <a:pt x="45" y="63"/>
                    <a:pt x="45" y="53"/>
                  </a:cubicBezTo>
                  <a:close/>
                  <a:moveTo>
                    <a:pt x="330" y="165"/>
                  </a:moveTo>
                  <a:cubicBezTo>
                    <a:pt x="346" y="165"/>
                    <a:pt x="346" y="165"/>
                    <a:pt x="346" y="165"/>
                  </a:cubicBezTo>
                  <a:cubicBezTo>
                    <a:pt x="346" y="219"/>
                    <a:pt x="346" y="219"/>
                    <a:pt x="346" y="219"/>
                  </a:cubicBezTo>
                  <a:cubicBezTo>
                    <a:pt x="330" y="219"/>
                    <a:pt x="330" y="219"/>
                    <a:pt x="330" y="219"/>
                  </a:cubicBezTo>
                  <a:lnTo>
                    <a:pt x="330" y="165"/>
                  </a:lnTo>
                  <a:close/>
                  <a:moveTo>
                    <a:pt x="299" y="165"/>
                  </a:moveTo>
                  <a:cubicBezTo>
                    <a:pt x="315" y="165"/>
                    <a:pt x="315" y="165"/>
                    <a:pt x="315" y="165"/>
                  </a:cubicBezTo>
                  <a:cubicBezTo>
                    <a:pt x="315" y="219"/>
                    <a:pt x="315" y="219"/>
                    <a:pt x="315" y="219"/>
                  </a:cubicBezTo>
                  <a:cubicBezTo>
                    <a:pt x="299" y="219"/>
                    <a:pt x="299" y="219"/>
                    <a:pt x="299" y="219"/>
                  </a:cubicBezTo>
                  <a:lnTo>
                    <a:pt x="299" y="165"/>
                  </a:lnTo>
                  <a:close/>
                  <a:moveTo>
                    <a:pt x="82" y="191"/>
                  </a:moveTo>
                  <a:cubicBezTo>
                    <a:pt x="82" y="201"/>
                    <a:pt x="74" y="209"/>
                    <a:pt x="64" y="209"/>
                  </a:cubicBezTo>
                  <a:cubicBezTo>
                    <a:pt x="54" y="209"/>
                    <a:pt x="45" y="201"/>
                    <a:pt x="45" y="191"/>
                  </a:cubicBezTo>
                  <a:cubicBezTo>
                    <a:pt x="45" y="180"/>
                    <a:pt x="54" y="172"/>
                    <a:pt x="64" y="172"/>
                  </a:cubicBezTo>
                  <a:cubicBezTo>
                    <a:pt x="74" y="172"/>
                    <a:pt x="82" y="180"/>
                    <a:pt x="82" y="191"/>
                  </a:cubicBezTo>
                  <a:close/>
                  <a:moveTo>
                    <a:pt x="330" y="302"/>
                  </a:moveTo>
                  <a:cubicBezTo>
                    <a:pt x="346" y="302"/>
                    <a:pt x="346" y="302"/>
                    <a:pt x="346" y="302"/>
                  </a:cubicBezTo>
                  <a:cubicBezTo>
                    <a:pt x="346" y="357"/>
                    <a:pt x="346" y="357"/>
                    <a:pt x="346" y="357"/>
                  </a:cubicBezTo>
                  <a:cubicBezTo>
                    <a:pt x="330" y="357"/>
                    <a:pt x="330" y="357"/>
                    <a:pt x="330" y="357"/>
                  </a:cubicBezTo>
                  <a:lnTo>
                    <a:pt x="330" y="302"/>
                  </a:lnTo>
                  <a:close/>
                  <a:moveTo>
                    <a:pt x="299" y="302"/>
                  </a:moveTo>
                  <a:cubicBezTo>
                    <a:pt x="315" y="302"/>
                    <a:pt x="315" y="302"/>
                    <a:pt x="315" y="302"/>
                  </a:cubicBezTo>
                  <a:cubicBezTo>
                    <a:pt x="315" y="357"/>
                    <a:pt x="315" y="357"/>
                    <a:pt x="315" y="357"/>
                  </a:cubicBezTo>
                  <a:cubicBezTo>
                    <a:pt x="299" y="357"/>
                    <a:pt x="299" y="357"/>
                    <a:pt x="299" y="357"/>
                  </a:cubicBezTo>
                  <a:lnTo>
                    <a:pt x="299" y="302"/>
                  </a:lnTo>
                  <a:close/>
                  <a:moveTo>
                    <a:pt x="268" y="302"/>
                  </a:moveTo>
                  <a:cubicBezTo>
                    <a:pt x="284" y="302"/>
                    <a:pt x="284" y="302"/>
                    <a:pt x="284" y="302"/>
                  </a:cubicBezTo>
                  <a:cubicBezTo>
                    <a:pt x="284" y="357"/>
                    <a:pt x="284" y="357"/>
                    <a:pt x="284" y="357"/>
                  </a:cubicBezTo>
                  <a:cubicBezTo>
                    <a:pt x="268" y="357"/>
                    <a:pt x="268" y="357"/>
                    <a:pt x="268" y="357"/>
                  </a:cubicBezTo>
                  <a:lnTo>
                    <a:pt x="268" y="302"/>
                  </a:lnTo>
                  <a:close/>
                  <a:moveTo>
                    <a:pt x="237" y="302"/>
                  </a:moveTo>
                  <a:cubicBezTo>
                    <a:pt x="253" y="302"/>
                    <a:pt x="253" y="302"/>
                    <a:pt x="253" y="302"/>
                  </a:cubicBezTo>
                  <a:cubicBezTo>
                    <a:pt x="253" y="357"/>
                    <a:pt x="253" y="357"/>
                    <a:pt x="253" y="357"/>
                  </a:cubicBezTo>
                  <a:cubicBezTo>
                    <a:pt x="237" y="357"/>
                    <a:pt x="237" y="357"/>
                    <a:pt x="237" y="357"/>
                  </a:cubicBezTo>
                  <a:lnTo>
                    <a:pt x="237" y="302"/>
                  </a:lnTo>
                  <a:close/>
                  <a:moveTo>
                    <a:pt x="82" y="328"/>
                  </a:moveTo>
                  <a:cubicBezTo>
                    <a:pt x="82" y="338"/>
                    <a:pt x="74" y="346"/>
                    <a:pt x="64" y="346"/>
                  </a:cubicBezTo>
                  <a:cubicBezTo>
                    <a:pt x="54" y="346"/>
                    <a:pt x="45" y="338"/>
                    <a:pt x="45" y="328"/>
                  </a:cubicBezTo>
                  <a:cubicBezTo>
                    <a:pt x="45" y="318"/>
                    <a:pt x="54" y="310"/>
                    <a:pt x="64" y="310"/>
                  </a:cubicBezTo>
                  <a:cubicBezTo>
                    <a:pt x="74" y="310"/>
                    <a:pt x="82" y="318"/>
                    <a:pt x="82" y="32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50E2AC42-53E5-1145-BD66-A719D8EEE5D8}"/>
                </a:ext>
              </a:extLst>
            </p:cNvPr>
            <p:cNvSpPr txBox="1"/>
            <p:nvPr/>
          </p:nvSpPr>
          <p:spPr>
            <a:xfrm>
              <a:off x="1389010" y="4955661"/>
              <a:ext cx="518716" cy="328194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Hypervisors</a:t>
              </a: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29261CBF-BACD-0F46-AECF-305079170B02}"/>
                </a:ext>
              </a:extLst>
            </p:cNvPr>
            <p:cNvSpPr txBox="1"/>
            <p:nvPr/>
          </p:nvSpPr>
          <p:spPr>
            <a:xfrm>
              <a:off x="5821417" y="5787359"/>
              <a:ext cx="518716" cy="3281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vCenter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Compute</a:t>
              </a:r>
            </a:p>
          </p:txBody>
        </p:sp>
        <p:sp>
          <p:nvSpPr>
            <p:cNvPr id="237" name="Freeform 30">
              <a:extLst>
                <a:ext uri="{FF2B5EF4-FFF2-40B4-BE49-F238E27FC236}">
                  <a16:creationId xmlns:a16="http://schemas.microsoft.com/office/drawing/2014/main" id="{308314E3-7C07-0C41-BD3B-D42B77F1BC7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74352" y="5384033"/>
              <a:ext cx="411857" cy="342344"/>
            </a:xfrm>
            <a:custGeom>
              <a:avLst/>
              <a:gdLst>
                <a:gd name="T0" fmla="*/ 273 w 384"/>
                <a:gd name="T1" fmla="*/ 147 h 319"/>
                <a:gd name="T2" fmla="*/ 164 w 384"/>
                <a:gd name="T3" fmla="*/ 66 h 319"/>
                <a:gd name="T4" fmla="*/ 115 w 384"/>
                <a:gd name="T5" fmla="*/ 98 h 319"/>
                <a:gd name="T6" fmla="*/ 224 w 384"/>
                <a:gd name="T7" fmla="*/ 179 h 319"/>
                <a:gd name="T8" fmla="*/ 180 w 384"/>
                <a:gd name="T9" fmla="*/ 82 h 319"/>
                <a:gd name="T10" fmla="*/ 257 w 384"/>
                <a:gd name="T11" fmla="*/ 131 h 319"/>
                <a:gd name="T12" fmla="*/ 224 w 384"/>
                <a:gd name="T13" fmla="*/ 98 h 319"/>
                <a:gd name="T14" fmla="*/ 180 w 384"/>
                <a:gd name="T15" fmla="*/ 82 h 319"/>
                <a:gd name="T16" fmla="*/ 208 w 384"/>
                <a:gd name="T17" fmla="*/ 114 h 319"/>
                <a:gd name="T18" fmla="*/ 180 w 384"/>
                <a:gd name="T19" fmla="*/ 131 h 319"/>
                <a:gd name="T20" fmla="*/ 131 w 384"/>
                <a:gd name="T21" fmla="*/ 163 h 319"/>
                <a:gd name="T22" fmla="*/ 164 w 384"/>
                <a:gd name="T23" fmla="*/ 114 h 319"/>
                <a:gd name="T24" fmla="*/ 208 w 384"/>
                <a:gd name="T25" fmla="*/ 147 h 319"/>
                <a:gd name="T26" fmla="*/ 131 w 384"/>
                <a:gd name="T27" fmla="*/ 163 h 319"/>
                <a:gd name="T28" fmla="*/ 19 w 384"/>
                <a:gd name="T29" fmla="*/ 0 h 319"/>
                <a:gd name="T30" fmla="*/ 0 w 384"/>
                <a:gd name="T31" fmla="*/ 237 h 319"/>
                <a:gd name="T32" fmla="*/ 157 w 384"/>
                <a:gd name="T33" fmla="*/ 256 h 319"/>
                <a:gd name="T34" fmla="*/ 119 w 384"/>
                <a:gd name="T35" fmla="*/ 298 h 319"/>
                <a:gd name="T36" fmla="*/ 126 w 384"/>
                <a:gd name="T37" fmla="*/ 319 h 319"/>
                <a:gd name="T38" fmla="*/ 268 w 384"/>
                <a:gd name="T39" fmla="*/ 311 h 319"/>
                <a:gd name="T40" fmla="*/ 234 w 384"/>
                <a:gd name="T41" fmla="*/ 284 h 319"/>
                <a:gd name="T42" fmla="*/ 364 w 384"/>
                <a:gd name="T43" fmla="*/ 256 h 319"/>
                <a:gd name="T44" fmla="*/ 384 w 384"/>
                <a:gd name="T45" fmla="*/ 21 h 319"/>
                <a:gd name="T46" fmla="*/ 143 w 384"/>
                <a:gd name="T47" fmla="*/ 303 h 319"/>
                <a:gd name="T48" fmla="*/ 202 w 384"/>
                <a:gd name="T49" fmla="*/ 295 h 319"/>
                <a:gd name="T50" fmla="*/ 143 w 384"/>
                <a:gd name="T51" fmla="*/ 303 h 319"/>
                <a:gd name="T52" fmla="*/ 178 w 384"/>
                <a:gd name="T53" fmla="*/ 279 h 319"/>
                <a:gd name="T54" fmla="*/ 172 w 384"/>
                <a:gd name="T55" fmla="*/ 261 h 319"/>
                <a:gd name="T56" fmla="*/ 217 w 384"/>
                <a:gd name="T57" fmla="*/ 279 h 319"/>
                <a:gd name="T58" fmla="*/ 190 w 384"/>
                <a:gd name="T59" fmla="*/ 279 h 319"/>
                <a:gd name="T60" fmla="*/ 363 w 384"/>
                <a:gd name="T61" fmla="*/ 16 h 319"/>
                <a:gd name="T62" fmla="*/ 368 w 384"/>
                <a:gd name="T63" fmla="*/ 202 h 319"/>
                <a:gd name="T64" fmla="*/ 16 w 384"/>
                <a:gd name="T65" fmla="*/ 19 h 319"/>
                <a:gd name="T66" fmla="*/ 364 w 384"/>
                <a:gd name="T67" fmla="*/ 240 h 319"/>
                <a:gd name="T68" fmla="*/ 16 w 384"/>
                <a:gd name="T69" fmla="*/ 237 h 319"/>
                <a:gd name="T70" fmla="*/ 368 w 384"/>
                <a:gd name="T71" fmla="*/ 218 h 319"/>
                <a:gd name="T72" fmla="*/ 364 w 384"/>
                <a:gd name="T73" fmla="*/ 240 h 319"/>
                <a:gd name="T74" fmla="*/ 192 w 384"/>
                <a:gd name="T75" fmla="*/ 239 h 319"/>
                <a:gd name="T76" fmla="*/ 192 w 384"/>
                <a:gd name="T77" fmla="*/ 22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84" h="319">
                  <a:moveTo>
                    <a:pt x="224" y="147"/>
                  </a:moveTo>
                  <a:cubicBezTo>
                    <a:pt x="273" y="147"/>
                    <a:pt x="273" y="147"/>
                    <a:pt x="273" y="147"/>
                  </a:cubicBezTo>
                  <a:cubicBezTo>
                    <a:pt x="273" y="66"/>
                    <a:pt x="273" y="66"/>
                    <a:pt x="273" y="66"/>
                  </a:cubicBezTo>
                  <a:cubicBezTo>
                    <a:pt x="164" y="66"/>
                    <a:pt x="164" y="66"/>
                    <a:pt x="164" y="66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15" y="98"/>
                    <a:pt x="115" y="98"/>
                    <a:pt x="115" y="98"/>
                  </a:cubicBezTo>
                  <a:cubicBezTo>
                    <a:pt x="115" y="179"/>
                    <a:pt x="115" y="179"/>
                    <a:pt x="115" y="179"/>
                  </a:cubicBezTo>
                  <a:cubicBezTo>
                    <a:pt x="224" y="179"/>
                    <a:pt x="224" y="179"/>
                    <a:pt x="224" y="179"/>
                  </a:cubicBezTo>
                  <a:lnTo>
                    <a:pt x="224" y="147"/>
                  </a:lnTo>
                  <a:close/>
                  <a:moveTo>
                    <a:pt x="180" y="82"/>
                  </a:moveTo>
                  <a:cubicBezTo>
                    <a:pt x="257" y="82"/>
                    <a:pt x="257" y="82"/>
                    <a:pt x="257" y="82"/>
                  </a:cubicBezTo>
                  <a:cubicBezTo>
                    <a:pt x="257" y="131"/>
                    <a:pt x="257" y="131"/>
                    <a:pt x="257" y="131"/>
                  </a:cubicBezTo>
                  <a:cubicBezTo>
                    <a:pt x="224" y="131"/>
                    <a:pt x="224" y="131"/>
                    <a:pt x="224" y="131"/>
                  </a:cubicBezTo>
                  <a:cubicBezTo>
                    <a:pt x="224" y="98"/>
                    <a:pt x="224" y="98"/>
                    <a:pt x="224" y="98"/>
                  </a:cubicBezTo>
                  <a:cubicBezTo>
                    <a:pt x="180" y="98"/>
                    <a:pt x="180" y="98"/>
                    <a:pt x="180" y="98"/>
                  </a:cubicBezTo>
                  <a:lnTo>
                    <a:pt x="180" y="82"/>
                  </a:lnTo>
                  <a:close/>
                  <a:moveTo>
                    <a:pt x="180" y="114"/>
                  </a:moveTo>
                  <a:cubicBezTo>
                    <a:pt x="208" y="114"/>
                    <a:pt x="208" y="114"/>
                    <a:pt x="208" y="114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180" y="131"/>
                    <a:pt x="180" y="131"/>
                    <a:pt x="180" y="131"/>
                  </a:cubicBezTo>
                  <a:lnTo>
                    <a:pt x="180" y="114"/>
                  </a:lnTo>
                  <a:close/>
                  <a:moveTo>
                    <a:pt x="131" y="163"/>
                  </a:moveTo>
                  <a:cubicBezTo>
                    <a:pt x="131" y="114"/>
                    <a:pt x="131" y="114"/>
                    <a:pt x="131" y="114"/>
                  </a:cubicBezTo>
                  <a:cubicBezTo>
                    <a:pt x="164" y="114"/>
                    <a:pt x="164" y="114"/>
                    <a:pt x="164" y="114"/>
                  </a:cubicBezTo>
                  <a:cubicBezTo>
                    <a:pt x="164" y="147"/>
                    <a:pt x="164" y="147"/>
                    <a:pt x="164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8" y="163"/>
                    <a:pt x="208" y="163"/>
                    <a:pt x="208" y="163"/>
                  </a:cubicBezTo>
                  <a:lnTo>
                    <a:pt x="131" y="163"/>
                  </a:lnTo>
                  <a:close/>
                  <a:moveTo>
                    <a:pt x="363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48"/>
                    <a:pt x="9" y="256"/>
                    <a:pt x="19" y="256"/>
                  </a:cubicBezTo>
                  <a:cubicBezTo>
                    <a:pt x="157" y="256"/>
                    <a:pt x="157" y="256"/>
                    <a:pt x="157" y="256"/>
                  </a:cubicBezTo>
                  <a:cubicBezTo>
                    <a:pt x="150" y="284"/>
                    <a:pt x="150" y="284"/>
                    <a:pt x="150" y="284"/>
                  </a:cubicBezTo>
                  <a:cubicBezTo>
                    <a:pt x="136" y="287"/>
                    <a:pt x="126" y="293"/>
                    <a:pt x="119" y="298"/>
                  </a:cubicBezTo>
                  <a:cubicBezTo>
                    <a:pt x="115" y="301"/>
                    <a:pt x="114" y="306"/>
                    <a:pt x="115" y="311"/>
                  </a:cubicBezTo>
                  <a:cubicBezTo>
                    <a:pt x="117" y="316"/>
                    <a:pt x="121" y="319"/>
                    <a:pt x="126" y="319"/>
                  </a:cubicBezTo>
                  <a:cubicBezTo>
                    <a:pt x="258" y="319"/>
                    <a:pt x="258" y="319"/>
                    <a:pt x="258" y="319"/>
                  </a:cubicBezTo>
                  <a:cubicBezTo>
                    <a:pt x="263" y="319"/>
                    <a:pt x="267" y="316"/>
                    <a:pt x="268" y="311"/>
                  </a:cubicBezTo>
                  <a:cubicBezTo>
                    <a:pt x="270" y="306"/>
                    <a:pt x="269" y="301"/>
                    <a:pt x="265" y="298"/>
                  </a:cubicBezTo>
                  <a:cubicBezTo>
                    <a:pt x="258" y="293"/>
                    <a:pt x="249" y="288"/>
                    <a:pt x="234" y="284"/>
                  </a:cubicBezTo>
                  <a:cubicBezTo>
                    <a:pt x="229" y="256"/>
                    <a:pt x="229" y="256"/>
                    <a:pt x="229" y="256"/>
                  </a:cubicBezTo>
                  <a:cubicBezTo>
                    <a:pt x="364" y="256"/>
                    <a:pt x="364" y="256"/>
                    <a:pt x="364" y="256"/>
                  </a:cubicBezTo>
                  <a:cubicBezTo>
                    <a:pt x="375" y="256"/>
                    <a:pt x="384" y="247"/>
                    <a:pt x="384" y="236"/>
                  </a:cubicBezTo>
                  <a:cubicBezTo>
                    <a:pt x="384" y="21"/>
                    <a:pt x="384" y="21"/>
                    <a:pt x="384" y="21"/>
                  </a:cubicBezTo>
                  <a:cubicBezTo>
                    <a:pt x="384" y="10"/>
                    <a:pt x="375" y="0"/>
                    <a:pt x="363" y="0"/>
                  </a:cubicBezTo>
                  <a:close/>
                  <a:moveTo>
                    <a:pt x="143" y="303"/>
                  </a:moveTo>
                  <a:cubicBezTo>
                    <a:pt x="152" y="299"/>
                    <a:pt x="163" y="296"/>
                    <a:pt x="179" y="295"/>
                  </a:cubicBezTo>
                  <a:cubicBezTo>
                    <a:pt x="202" y="295"/>
                    <a:pt x="202" y="295"/>
                    <a:pt x="202" y="295"/>
                  </a:cubicBezTo>
                  <a:cubicBezTo>
                    <a:pt x="219" y="296"/>
                    <a:pt x="232" y="299"/>
                    <a:pt x="240" y="303"/>
                  </a:cubicBezTo>
                  <a:lnTo>
                    <a:pt x="143" y="303"/>
                  </a:lnTo>
                  <a:close/>
                  <a:moveTo>
                    <a:pt x="190" y="279"/>
                  </a:moveTo>
                  <a:cubicBezTo>
                    <a:pt x="186" y="279"/>
                    <a:pt x="182" y="279"/>
                    <a:pt x="178" y="279"/>
                  </a:cubicBezTo>
                  <a:cubicBezTo>
                    <a:pt x="168" y="279"/>
                    <a:pt x="168" y="279"/>
                    <a:pt x="168" y="279"/>
                  </a:cubicBezTo>
                  <a:cubicBezTo>
                    <a:pt x="172" y="261"/>
                    <a:pt x="172" y="261"/>
                    <a:pt x="172" y="261"/>
                  </a:cubicBezTo>
                  <a:cubicBezTo>
                    <a:pt x="214" y="261"/>
                    <a:pt x="214" y="261"/>
                    <a:pt x="214" y="261"/>
                  </a:cubicBezTo>
                  <a:cubicBezTo>
                    <a:pt x="217" y="279"/>
                    <a:pt x="217" y="279"/>
                    <a:pt x="217" y="279"/>
                  </a:cubicBezTo>
                  <a:cubicBezTo>
                    <a:pt x="203" y="279"/>
                    <a:pt x="203" y="279"/>
                    <a:pt x="203" y="279"/>
                  </a:cubicBezTo>
                  <a:cubicBezTo>
                    <a:pt x="199" y="279"/>
                    <a:pt x="194" y="279"/>
                    <a:pt x="190" y="279"/>
                  </a:cubicBezTo>
                  <a:close/>
                  <a:moveTo>
                    <a:pt x="19" y="16"/>
                  </a:moveTo>
                  <a:cubicBezTo>
                    <a:pt x="363" y="16"/>
                    <a:pt x="363" y="16"/>
                    <a:pt x="363" y="16"/>
                  </a:cubicBezTo>
                  <a:cubicBezTo>
                    <a:pt x="366" y="16"/>
                    <a:pt x="368" y="18"/>
                    <a:pt x="368" y="21"/>
                  </a:cubicBezTo>
                  <a:cubicBezTo>
                    <a:pt x="368" y="202"/>
                    <a:pt x="368" y="202"/>
                    <a:pt x="368" y="202"/>
                  </a:cubicBezTo>
                  <a:cubicBezTo>
                    <a:pt x="16" y="202"/>
                    <a:pt x="16" y="202"/>
                    <a:pt x="16" y="202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8"/>
                    <a:pt x="17" y="16"/>
                    <a:pt x="19" y="16"/>
                  </a:cubicBezTo>
                  <a:close/>
                  <a:moveTo>
                    <a:pt x="364" y="240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17" y="240"/>
                    <a:pt x="16" y="239"/>
                    <a:pt x="16" y="237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368" y="218"/>
                    <a:pt x="368" y="218"/>
                    <a:pt x="368" y="218"/>
                  </a:cubicBezTo>
                  <a:cubicBezTo>
                    <a:pt x="368" y="236"/>
                    <a:pt x="368" y="236"/>
                    <a:pt x="368" y="236"/>
                  </a:cubicBezTo>
                  <a:cubicBezTo>
                    <a:pt x="368" y="238"/>
                    <a:pt x="366" y="240"/>
                    <a:pt x="364" y="240"/>
                  </a:cubicBezTo>
                  <a:close/>
                  <a:moveTo>
                    <a:pt x="200" y="231"/>
                  </a:moveTo>
                  <a:cubicBezTo>
                    <a:pt x="200" y="236"/>
                    <a:pt x="196" y="239"/>
                    <a:pt x="192" y="239"/>
                  </a:cubicBezTo>
                  <a:cubicBezTo>
                    <a:pt x="188" y="239"/>
                    <a:pt x="184" y="236"/>
                    <a:pt x="184" y="231"/>
                  </a:cubicBezTo>
                  <a:cubicBezTo>
                    <a:pt x="184" y="227"/>
                    <a:pt x="188" y="224"/>
                    <a:pt x="192" y="224"/>
                  </a:cubicBezTo>
                  <a:cubicBezTo>
                    <a:pt x="196" y="224"/>
                    <a:pt x="200" y="227"/>
                    <a:pt x="200" y="23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8" name="Freeform 74">
              <a:extLst>
                <a:ext uri="{FF2B5EF4-FFF2-40B4-BE49-F238E27FC236}">
                  <a16:creationId xmlns:a16="http://schemas.microsoft.com/office/drawing/2014/main" id="{70E4601E-A5C3-7849-A484-12E25C1F8AB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953237" y="4943308"/>
              <a:ext cx="348282" cy="348282"/>
            </a:xfrm>
            <a:custGeom>
              <a:avLst/>
              <a:gdLst>
                <a:gd name="T0" fmla="*/ 0 w 384"/>
                <a:gd name="T1" fmla="*/ 109 h 384"/>
                <a:gd name="T2" fmla="*/ 384 w 384"/>
                <a:gd name="T3" fmla="*/ 0 h 384"/>
                <a:gd name="T4" fmla="*/ 368 w 384"/>
                <a:gd name="T5" fmla="*/ 93 h 384"/>
                <a:gd name="T6" fmla="*/ 16 w 384"/>
                <a:gd name="T7" fmla="*/ 16 h 384"/>
                <a:gd name="T8" fmla="*/ 368 w 384"/>
                <a:gd name="T9" fmla="*/ 93 h 384"/>
                <a:gd name="T10" fmla="*/ 384 w 384"/>
                <a:gd name="T11" fmla="*/ 247 h 384"/>
                <a:gd name="T12" fmla="*/ 0 w 384"/>
                <a:gd name="T13" fmla="*/ 138 h 384"/>
                <a:gd name="T14" fmla="*/ 16 w 384"/>
                <a:gd name="T15" fmla="*/ 154 h 384"/>
                <a:gd name="T16" fmla="*/ 368 w 384"/>
                <a:gd name="T17" fmla="*/ 231 h 384"/>
                <a:gd name="T18" fmla="*/ 16 w 384"/>
                <a:gd name="T19" fmla="*/ 154 h 384"/>
                <a:gd name="T20" fmla="*/ 384 w 384"/>
                <a:gd name="T21" fmla="*/ 384 h 384"/>
                <a:gd name="T22" fmla="*/ 0 w 384"/>
                <a:gd name="T23" fmla="*/ 275 h 384"/>
                <a:gd name="T24" fmla="*/ 16 w 384"/>
                <a:gd name="T25" fmla="*/ 291 h 384"/>
                <a:gd name="T26" fmla="*/ 368 w 384"/>
                <a:gd name="T27" fmla="*/ 368 h 384"/>
                <a:gd name="T28" fmla="*/ 16 w 384"/>
                <a:gd name="T29" fmla="*/ 291 h 384"/>
                <a:gd name="T30" fmla="*/ 330 w 384"/>
                <a:gd name="T31" fmla="*/ 82 h 384"/>
                <a:gd name="T32" fmla="*/ 346 w 384"/>
                <a:gd name="T33" fmla="*/ 27 h 384"/>
                <a:gd name="T34" fmla="*/ 315 w 384"/>
                <a:gd name="T35" fmla="*/ 82 h 384"/>
                <a:gd name="T36" fmla="*/ 299 w 384"/>
                <a:gd name="T37" fmla="*/ 27 h 384"/>
                <a:gd name="T38" fmla="*/ 315 w 384"/>
                <a:gd name="T39" fmla="*/ 82 h 384"/>
                <a:gd name="T40" fmla="*/ 268 w 384"/>
                <a:gd name="T41" fmla="*/ 82 h 384"/>
                <a:gd name="T42" fmla="*/ 284 w 384"/>
                <a:gd name="T43" fmla="*/ 27 h 384"/>
                <a:gd name="T44" fmla="*/ 268 w 384"/>
                <a:gd name="T45" fmla="*/ 165 h 384"/>
                <a:gd name="T46" fmla="*/ 284 w 384"/>
                <a:gd name="T47" fmla="*/ 219 h 384"/>
                <a:gd name="T48" fmla="*/ 268 w 384"/>
                <a:gd name="T49" fmla="*/ 165 h 384"/>
                <a:gd name="T50" fmla="*/ 237 w 384"/>
                <a:gd name="T51" fmla="*/ 82 h 384"/>
                <a:gd name="T52" fmla="*/ 253 w 384"/>
                <a:gd name="T53" fmla="*/ 27 h 384"/>
                <a:gd name="T54" fmla="*/ 237 w 384"/>
                <a:gd name="T55" fmla="*/ 165 h 384"/>
                <a:gd name="T56" fmla="*/ 253 w 384"/>
                <a:gd name="T57" fmla="*/ 219 h 384"/>
                <a:gd name="T58" fmla="*/ 237 w 384"/>
                <a:gd name="T59" fmla="*/ 165 h 384"/>
                <a:gd name="T60" fmla="*/ 64 w 384"/>
                <a:gd name="T61" fmla="*/ 35 h 384"/>
                <a:gd name="T62" fmla="*/ 64 w 384"/>
                <a:gd name="T63" fmla="*/ 71 h 384"/>
                <a:gd name="T64" fmla="*/ 330 w 384"/>
                <a:gd name="T65" fmla="*/ 165 h 384"/>
                <a:gd name="T66" fmla="*/ 346 w 384"/>
                <a:gd name="T67" fmla="*/ 219 h 384"/>
                <a:gd name="T68" fmla="*/ 330 w 384"/>
                <a:gd name="T69" fmla="*/ 165 h 384"/>
                <a:gd name="T70" fmla="*/ 315 w 384"/>
                <a:gd name="T71" fmla="*/ 165 h 384"/>
                <a:gd name="T72" fmla="*/ 299 w 384"/>
                <a:gd name="T73" fmla="*/ 219 h 384"/>
                <a:gd name="T74" fmla="*/ 82 w 384"/>
                <a:gd name="T75" fmla="*/ 191 h 384"/>
                <a:gd name="T76" fmla="*/ 45 w 384"/>
                <a:gd name="T77" fmla="*/ 191 h 384"/>
                <a:gd name="T78" fmla="*/ 82 w 384"/>
                <a:gd name="T79" fmla="*/ 191 h 384"/>
                <a:gd name="T80" fmla="*/ 346 w 384"/>
                <a:gd name="T81" fmla="*/ 302 h 384"/>
                <a:gd name="T82" fmla="*/ 330 w 384"/>
                <a:gd name="T83" fmla="*/ 357 h 384"/>
                <a:gd name="T84" fmla="*/ 299 w 384"/>
                <a:gd name="T85" fmla="*/ 302 h 384"/>
                <a:gd name="T86" fmla="*/ 315 w 384"/>
                <a:gd name="T87" fmla="*/ 357 h 384"/>
                <a:gd name="T88" fmla="*/ 299 w 384"/>
                <a:gd name="T89" fmla="*/ 302 h 384"/>
                <a:gd name="T90" fmla="*/ 284 w 384"/>
                <a:gd name="T91" fmla="*/ 302 h 384"/>
                <a:gd name="T92" fmla="*/ 268 w 384"/>
                <a:gd name="T93" fmla="*/ 357 h 384"/>
                <a:gd name="T94" fmla="*/ 237 w 384"/>
                <a:gd name="T95" fmla="*/ 302 h 384"/>
                <a:gd name="T96" fmla="*/ 253 w 384"/>
                <a:gd name="T97" fmla="*/ 357 h 384"/>
                <a:gd name="T98" fmla="*/ 237 w 384"/>
                <a:gd name="T99" fmla="*/ 302 h 384"/>
                <a:gd name="T100" fmla="*/ 64 w 384"/>
                <a:gd name="T101" fmla="*/ 346 h 384"/>
                <a:gd name="T102" fmla="*/ 64 w 384"/>
                <a:gd name="T103" fmla="*/ 31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" h="384">
                  <a:moveTo>
                    <a:pt x="0" y="0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384" y="109"/>
                    <a:pt x="384" y="109"/>
                    <a:pt x="384" y="109"/>
                  </a:cubicBezTo>
                  <a:cubicBezTo>
                    <a:pt x="384" y="0"/>
                    <a:pt x="384" y="0"/>
                    <a:pt x="384" y="0"/>
                  </a:cubicBezTo>
                  <a:lnTo>
                    <a:pt x="0" y="0"/>
                  </a:lnTo>
                  <a:close/>
                  <a:moveTo>
                    <a:pt x="368" y="93"/>
                  </a:moveTo>
                  <a:cubicBezTo>
                    <a:pt x="16" y="93"/>
                    <a:pt x="16" y="93"/>
                    <a:pt x="16" y="93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68" y="16"/>
                    <a:pt x="368" y="16"/>
                    <a:pt x="368" y="16"/>
                  </a:cubicBezTo>
                  <a:lnTo>
                    <a:pt x="368" y="93"/>
                  </a:lnTo>
                  <a:close/>
                  <a:moveTo>
                    <a:pt x="0" y="247"/>
                  </a:moveTo>
                  <a:cubicBezTo>
                    <a:pt x="384" y="247"/>
                    <a:pt x="384" y="247"/>
                    <a:pt x="384" y="247"/>
                  </a:cubicBezTo>
                  <a:cubicBezTo>
                    <a:pt x="384" y="138"/>
                    <a:pt x="384" y="138"/>
                    <a:pt x="384" y="138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0" y="247"/>
                  </a:lnTo>
                  <a:close/>
                  <a:moveTo>
                    <a:pt x="16" y="154"/>
                  </a:moveTo>
                  <a:cubicBezTo>
                    <a:pt x="368" y="154"/>
                    <a:pt x="368" y="154"/>
                    <a:pt x="368" y="154"/>
                  </a:cubicBezTo>
                  <a:cubicBezTo>
                    <a:pt x="368" y="231"/>
                    <a:pt x="368" y="231"/>
                    <a:pt x="368" y="231"/>
                  </a:cubicBezTo>
                  <a:cubicBezTo>
                    <a:pt x="16" y="231"/>
                    <a:pt x="16" y="231"/>
                    <a:pt x="16" y="231"/>
                  </a:cubicBezTo>
                  <a:lnTo>
                    <a:pt x="16" y="154"/>
                  </a:lnTo>
                  <a:close/>
                  <a:moveTo>
                    <a:pt x="0" y="384"/>
                  </a:moveTo>
                  <a:cubicBezTo>
                    <a:pt x="384" y="384"/>
                    <a:pt x="384" y="384"/>
                    <a:pt x="384" y="384"/>
                  </a:cubicBezTo>
                  <a:cubicBezTo>
                    <a:pt x="384" y="275"/>
                    <a:pt x="384" y="275"/>
                    <a:pt x="384" y="275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0" y="384"/>
                  </a:lnTo>
                  <a:close/>
                  <a:moveTo>
                    <a:pt x="16" y="291"/>
                  </a:moveTo>
                  <a:cubicBezTo>
                    <a:pt x="368" y="291"/>
                    <a:pt x="368" y="291"/>
                    <a:pt x="368" y="291"/>
                  </a:cubicBezTo>
                  <a:cubicBezTo>
                    <a:pt x="368" y="368"/>
                    <a:pt x="368" y="368"/>
                    <a:pt x="368" y="368"/>
                  </a:cubicBezTo>
                  <a:cubicBezTo>
                    <a:pt x="16" y="368"/>
                    <a:pt x="16" y="368"/>
                    <a:pt x="16" y="368"/>
                  </a:cubicBezTo>
                  <a:lnTo>
                    <a:pt x="16" y="291"/>
                  </a:lnTo>
                  <a:close/>
                  <a:moveTo>
                    <a:pt x="346" y="82"/>
                  </a:moveTo>
                  <a:cubicBezTo>
                    <a:pt x="330" y="82"/>
                    <a:pt x="330" y="82"/>
                    <a:pt x="330" y="82"/>
                  </a:cubicBezTo>
                  <a:cubicBezTo>
                    <a:pt x="330" y="27"/>
                    <a:pt x="330" y="27"/>
                    <a:pt x="330" y="27"/>
                  </a:cubicBezTo>
                  <a:cubicBezTo>
                    <a:pt x="346" y="27"/>
                    <a:pt x="346" y="27"/>
                    <a:pt x="346" y="27"/>
                  </a:cubicBezTo>
                  <a:lnTo>
                    <a:pt x="346" y="82"/>
                  </a:lnTo>
                  <a:close/>
                  <a:moveTo>
                    <a:pt x="315" y="82"/>
                  </a:moveTo>
                  <a:cubicBezTo>
                    <a:pt x="299" y="82"/>
                    <a:pt x="299" y="82"/>
                    <a:pt x="299" y="82"/>
                  </a:cubicBezTo>
                  <a:cubicBezTo>
                    <a:pt x="299" y="27"/>
                    <a:pt x="299" y="27"/>
                    <a:pt x="299" y="27"/>
                  </a:cubicBezTo>
                  <a:cubicBezTo>
                    <a:pt x="315" y="27"/>
                    <a:pt x="315" y="27"/>
                    <a:pt x="315" y="27"/>
                  </a:cubicBezTo>
                  <a:lnTo>
                    <a:pt x="315" y="82"/>
                  </a:lnTo>
                  <a:close/>
                  <a:moveTo>
                    <a:pt x="284" y="82"/>
                  </a:moveTo>
                  <a:cubicBezTo>
                    <a:pt x="268" y="82"/>
                    <a:pt x="268" y="82"/>
                    <a:pt x="268" y="82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84" y="27"/>
                    <a:pt x="284" y="27"/>
                    <a:pt x="284" y="27"/>
                  </a:cubicBezTo>
                  <a:lnTo>
                    <a:pt x="284" y="82"/>
                  </a:lnTo>
                  <a:close/>
                  <a:moveTo>
                    <a:pt x="268" y="165"/>
                  </a:moveTo>
                  <a:cubicBezTo>
                    <a:pt x="284" y="165"/>
                    <a:pt x="284" y="165"/>
                    <a:pt x="284" y="165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68" y="219"/>
                    <a:pt x="268" y="219"/>
                    <a:pt x="268" y="219"/>
                  </a:cubicBezTo>
                  <a:lnTo>
                    <a:pt x="268" y="165"/>
                  </a:lnTo>
                  <a:close/>
                  <a:moveTo>
                    <a:pt x="253" y="82"/>
                  </a:moveTo>
                  <a:cubicBezTo>
                    <a:pt x="237" y="82"/>
                    <a:pt x="237" y="82"/>
                    <a:pt x="237" y="82"/>
                  </a:cubicBezTo>
                  <a:cubicBezTo>
                    <a:pt x="237" y="27"/>
                    <a:pt x="237" y="27"/>
                    <a:pt x="237" y="27"/>
                  </a:cubicBezTo>
                  <a:cubicBezTo>
                    <a:pt x="253" y="27"/>
                    <a:pt x="253" y="27"/>
                    <a:pt x="253" y="27"/>
                  </a:cubicBezTo>
                  <a:lnTo>
                    <a:pt x="253" y="82"/>
                  </a:lnTo>
                  <a:close/>
                  <a:moveTo>
                    <a:pt x="237" y="165"/>
                  </a:moveTo>
                  <a:cubicBezTo>
                    <a:pt x="253" y="165"/>
                    <a:pt x="253" y="165"/>
                    <a:pt x="253" y="165"/>
                  </a:cubicBezTo>
                  <a:cubicBezTo>
                    <a:pt x="253" y="219"/>
                    <a:pt x="253" y="219"/>
                    <a:pt x="253" y="219"/>
                  </a:cubicBezTo>
                  <a:cubicBezTo>
                    <a:pt x="237" y="219"/>
                    <a:pt x="237" y="219"/>
                    <a:pt x="237" y="219"/>
                  </a:cubicBezTo>
                  <a:lnTo>
                    <a:pt x="237" y="165"/>
                  </a:lnTo>
                  <a:close/>
                  <a:moveTo>
                    <a:pt x="45" y="53"/>
                  </a:moveTo>
                  <a:cubicBezTo>
                    <a:pt x="45" y="43"/>
                    <a:pt x="54" y="35"/>
                    <a:pt x="64" y="35"/>
                  </a:cubicBezTo>
                  <a:cubicBezTo>
                    <a:pt x="74" y="35"/>
                    <a:pt x="82" y="43"/>
                    <a:pt x="82" y="53"/>
                  </a:cubicBezTo>
                  <a:cubicBezTo>
                    <a:pt x="82" y="63"/>
                    <a:pt x="74" y="71"/>
                    <a:pt x="64" y="71"/>
                  </a:cubicBezTo>
                  <a:cubicBezTo>
                    <a:pt x="54" y="71"/>
                    <a:pt x="45" y="63"/>
                    <a:pt x="45" y="53"/>
                  </a:cubicBezTo>
                  <a:close/>
                  <a:moveTo>
                    <a:pt x="330" y="165"/>
                  </a:moveTo>
                  <a:cubicBezTo>
                    <a:pt x="346" y="165"/>
                    <a:pt x="346" y="165"/>
                    <a:pt x="346" y="165"/>
                  </a:cubicBezTo>
                  <a:cubicBezTo>
                    <a:pt x="346" y="219"/>
                    <a:pt x="346" y="219"/>
                    <a:pt x="346" y="219"/>
                  </a:cubicBezTo>
                  <a:cubicBezTo>
                    <a:pt x="330" y="219"/>
                    <a:pt x="330" y="219"/>
                    <a:pt x="330" y="219"/>
                  </a:cubicBezTo>
                  <a:lnTo>
                    <a:pt x="330" y="165"/>
                  </a:lnTo>
                  <a:close/>
                  <a:moveTo>
                    <a:pt x="299" y="165"/>
                  </a:moveTo>
                  <a:cubicBezTo>
                    <a:pt x="315" y="165"/>
                    <a:pt x="315" y="165"/>
                    <a:pt x="315" y="165"/>
                  </a:cubicBezTo>
                  <a:cubicBezTo>
                    <a:pt x="315" y="219"/>
                    <a:pt x="315" y="219"/>
                    <a:pt x="315" y="219"/>
                  </a:cubicBezTo>
                  <a:cubicBezTo>
                    <a:pt x="299" y="219"/>
                    <a:pt x="299" y="219"/>
                    <a:pt x="299" y="219"/>
                  </a:cubicBezTo>
                  <a:lnTo>
                    <a:pt x="299" y="165"/>
                  </a:lnTo>
                  <a:close/>
                  <a:moveTo>
                    <a:pt x="82" y="191"/>
                  </a:moveTo>
                  <a:cubicBezTo>
                    <a:pt x="82" y="201"/>
                    <a:pt x="74" y="209"/>
                    <a:pt x="64" y="209"/>
                  </a:cubicBezTo>
                  <a:cubicBezTo>
                    <a:pt x="54" y="209"/>
                    <a:pt x="45" y="201"/>
                    <a:pt x="45" y="191"/>
                  </a:cubicBezTo>
                  <a:cubicBezTo>
                    <a:pt x="45" y="180"/>
                    <a:pt x="54" y="172"/>
                    <a:pt x="64" y="172"/>
                  </a:cubicBezTo>
                  <a:cubicBezTo>
                    <a:pt x="74" y="172"/>
                    <a:pt x="82" y="180"/>
                    <a:pt x="82" y="191"/>
                  </a:cubicBezTo>
                  <a:close/>
                  <a:moveTo>
                    <a:pt x="330" y="302"/>
                  </a:moveTo>
                  <a:cubicBezTo>
                    <a:pt x="346" y="302"/>
                    <a:pt x="346" y="302"/>
                    <a:pt x="346" y="302"/>
                  </a:cubicBezTo>
                  <a:cubicBezTo>
                    <a:pt x="346" y="357"/>
                    <a:pt x="346" y="357"/>
                    <a:pt x="346" y="357"/>
                  </a:cubicBezTo>
                  <a:cubicBezTo>
                    <a:pt x="330" y="357"/>
                    <a:pt x="330" y="357"/>
                    <a:pt x="330" y="357"/>
                  </a:cubicBezTo>
                  <a:lnTo>
                    <a:pt x="330" y="302"/>
                  </a:lnTo>
                  <a:close/>
                  <a:moveTo>
                    <a:pt x="299" y="302"/>
                  </a:moveTo>
                  <a:cubicBezTo>
                    <a:pt x="315" y="302"/>
                    <a:pt x="315" y="302"/>
                    <a:pt x="315" y="302"/>
                  </a:cubicBezTo>
                  <a:cubicBezTo>
                    <a:pt x="315" y="357"/>
                    <a:pt x="315" y="357"/>
                    <a:pt x="315" y="357"/>
                  </a:cubicBezTo>
                  <a:cubicBezTo>
                    <a:pt x="299" y="357"/>
                    <a:pt x="299" y="357"/>
                    <a:pt x="299" y="357"/>
                  </a:cubicBezTo>
                  <a:lnTo>
                    <a:pt x="299" y="302"/>
                  </a:lnTo>
                  <a:close/>
                  <a:moveTo>
                    <a:pt x="268" y="302"/>
                  </a:moveTo>
                  <a:cubicBezTo>
                    <a:pt x="284" y="302"/>
                    <a:pt x="284" y="302"/>
                    <a:pt x="284" y="302"/>
                  </a:cubicBezTo>
                  <a:cubicBezTo>
                    <a:pt x="284" y="357"/>
                    <a:pt x="284" y="357"/>
                    <a:pt x="284" y="357"/>
                  </a:cubicBezTo>
                  <a:cubicBezTo>
                    <a:pt x="268" y="357"/>
                    <a:pt x="268" y="357"/>
                    <a:pt x="268" y="357"/>
                  </a:cubicBezTo>
                  <a:lnTo>
                    <a:pt x="268" y="302"/>
                  </a:lnTo>
                  <a:close/>
                  <a:moveTo>
                    <a:pt x="237" y="302"/>
                  </a:moveTo>
                  <a:cubicBezTo>
                    <a:pt x="253" y="302"/>
                    <a:pt x="253" y="302"/>
                    <a:pt x="253" y="302"/>
                  </a:cubicBezTo>
                  <a:cubicBezTo>
                    <a:pt x="253" y="357"/>
                    <a:pt x="253" y="357"/>
                    <a:pt x="253" y="357"/>
                  </a:cubicBezTo>
                  <a:cubicBezTo>
                    <a:pt x="237" y="357"/>
                    <a:pt x="237" y="357"/>
                    <a:pt x="237" y="357"/>
                  </a:cubicBezTo>
                  <a:lnTo>
                    <a:pt x="237" y="302"/>
                  </a:lnTo>
                  <a:close/>
                  <a:moveTo>
                    <a:pt x="82" y="328"/>
                  </a:moveTo>
                  <a:cubicBezTo>
                    <a:pt x="82" y="338"/>
                    <a:pt x="74" y="346"/>
                    <a:pt x="64" y="346"/>
                  </a:cubicBezTo>
                  <a:cubicBezTo>
                    <a:pt x="54" y="346"/>
                    <a:pt x="45" y="338"/>
                    <a:pt x="45" y="328"/>
                  </a:cubicBezTo>
                  <a:cubicBezTo>
                    <a:pt x="45" y="318"/>
                    <a:pt x="54" y="310"/>
                    <a:pt x="64" y="310"/>
                  </a:cubicBezTo>
                  <a:cubicBezTo>
                    <a:pt x="74" y="310"/>
                    <a:pt x="82" y="318"/>
                    <a:pt x="82" y="32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27125273-CA88-7244-A585-A964C806DD14}"/>
                </a:ext>
              </a:extLst>
            </p:cNvPr>
            <p:cNvSpPr txBox="1"/>
            <p:nvPr/>
          </p:nvSpPr>
          <p:spPr>
            <a:xfrm>
              <a:off x="5373672" y="4953352"/>
              <a:ext cx="518716" cy="328194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Hypervisors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3062FB1C-F16B-D64A-8ACB-2E367808D65E}"/>
                </a:ext>
              </a:extLst>
            </p:cNvPr>
            <p:cNvSpPr txBox="1"/>
            <p:nvPr/>
          </p:nvSpPr>
          <p:spPr>
            <a:xfrm>
              <a:off x="9391090" y="5787359"/>
              <a:ext cx="518716" cy="3281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vCenter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Compute</a:t>
              </a:r>
            </a:p>
          </p:txBody>
        </p:sp>
        <p:sp>
          <p:nvSpPr>
            <p:cNvPr id="241" name="Freeform 30">
              <a:extLst>
                <a:ext uri="{FF2B5EF4-FFF2-40B4-BE49-F238E27FC236}">
                  <a16:creationId xmlns:a16="http://schemas.microsoft.com/office/drawing/2014/main" id="{0B64344E-387B-984D-A5AB-23DACCDADDD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444025" y="5384033"/>
              <a:ext cx="411857" cy="342344"/>
            </a:xfrm>
            <a:custGeom>
              <a:avLst/>
              <a:gdLst>
                <a:gd name="T0" fmla="*/ 273 w 384"/>
                <a:gd name="T1" fmla="*/ 147 h 319"/>
                <a:gd name="T2" fmla="*/ 164 w 384"/>
                <a:gd name="T3" fmla="*/ 66 h 319"/>
                <a:gd name="T4" fmla="*/ 115 w 384"/>
                <a:gd name="T5" fmla="*/ 98 h 319"/>
                <a:gd name="T6" fmla="*/ 224 w 384"/>
                <a:gd name="T7" fmla="*/ 179 h 319"/>
                <a:gd name="T8" fmla="*/ 180 w 384"/>
                <a:gd name="T9" fmla="*/ 82 h 319"/>
                <a:gd name="T10" fmla="*/ 257 w 384"/>
                <a:gd name="T11" fmla="*/ 131 h 319"/>
                <a:gd name="T12" fmla="*/ 224 w 384"/>
                <a:gd name="T13" fmla="*/ 98 h 319"/>
                <a:gd name="T14" fmla="*/ 180 w 384"/>
                <a:gd name="T15" fmla="*/ 82 h 319"/>
                <a:gd name="T16" fmla="*/ 208 w 384"/>
                <a:gd name="T17" fmla="*/ 114 h 319"/>
                <a:gd name="T18" fmla="*/ 180 w 384"/>
                <a:gd name="T19" fmla="*/ 131 h 319"/>
                <a:gd name="T20" fmla="*/ 131 w 384"/>
                <a:gd name="T21" fmla="*/ 163 h 319"/>
                <a:gd name="T22" fmla="*/ 164 w 384"/>
                <a:gd name="T23" fmla="*/ 114 h 319"/>
                <a:gd name="T24" fmla="*/ 208 w 384"/>
                <a:gd name="T25" fmla="*/ 147 h 319"/>
                <a:gd name="T26" fmla="*/ 131 w 384"/>
                <a:gd name="T27" fmla="*/ 163 h 319"/>
                <a:gd name="T28" fmla="*/ 19 w 384"/>
                <a:gd name="T29" fmla="*/ 0 h 319"/>
                <a:gd name="T30" fmla="*/ 0 w 384"/>
                <a:gd name="T31" fmla="*/ 237 h 319"/>
                <a:gd name="T32" fmla="*/ 157 w 384"/>
                <a:gd name="T33" fmla="*/ 256 h 319"/>
                <a:gd name="T34" fmla="*/ 119 w 384"/>
                <a:gd name="T35" fmla="*/ 298 h 319"/>
                <a:gd name="T36" fmla="*/ 126 w 384"/>
                <a:gd name="T37" fmla="*/ 319 h 319"/>
                <a:gd name="T38" fmla="*/ 268 w 384"/>
                <a:gd name="T39" fmla="*/ 311 h 319"/>
                <a:gd name="T40" fmla="*/ 234 w 384"/>
                <a:gd name="T41" fmla="*/ 284 h 319"/>
                <a:gd name="T42" fmla="*/ 364 w 384"/>
                <a:gd name="T43" fmla="*/ 256 h 319"/>
                <a:gd name="T44" fmla="*/ 384 w 384"/>
                <a:gd name="T45" fmla="*/ 21 h 319"/>
                <a:gd name="T46" fmla="*/ 143 w 384"/>
                <a:gd name="T47" fmla="*/ 303 h 319"/>
                <a:gd name="T48" fmla="*/ 202 w 384"/>
                <a:gd name="T49" fmla="*/ 295 h 319"/>
                <a:gd name="T50" fmla="*/ 143 w 384"/>
                <a:gd name="T51" fmla="*/ 303 h 319"/>
                <a:gd name="T52" fmla="*/ 178 w 384"/>
                <a:gd name="T53" fmla="*/ 279 h 319"/>
                <a:gd name="T54" fmla="*/ 172 w 384"/>
                <a:gd name="T55" fmla="*/ 261 h 319"/>
                <a:gd name="T56" fmla="*/ 217 w 384"/>
                <a:gd name="T57" fmla="*/ 279 h 319"/>
                <a:gd name="T58" fmla="*/ 190 w 384"/>
                <a:gd name="T59" fmla="*/ 279 h 319"/>
                <a:gd name="T60" fmla="*/ 363 w 384"/>
                <a:gd name="T61" fmla="*/ 16 h 319"/>
                <a:gd name="T62" fmla="*/ 368 w 384"/>
                <a:gd name="T63" fmla="*/ 202 h 319"/>
                <a:gd name="T64" fmla="*/ 16 w 384"/>
                <a:gd name="T65" fmla="*/ 19 h 319"/>
                <a:gd name="T66" fmla="*/ 364 w 384"/>
                <a:gd name="T67" fmla="*/ 240 h 319"/>
                <a:gd name="T68" fmla="*/ 16 w 384"/>
                <a:gd name="T69" fmla="*/ 237 h 319"/>
                <a:gd name="T70" fmla="*/ 368 w 384"/>
                <a:gd name="T71" fmla="*/ 218 h 319"/>
                <a:gd name="T72" fmla="*/ 364 w 384"/>
                <a:gd name="T73" fmla="*/ 240 h 319"/>
                <a:gd name="T74" fmla="*/ 192 w 384"/>
                <a:gd name="T75" fmla="*/ 239 h 319"/>
                <a:gd name="T76" fmla="*/ 192 w 384"/>
                <a:gd name="T77" fmla="*/ 22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84" h="319">
                  <a:moveTo>
                    <a:pt x="224" y="147"/>
                  </a:moveTo>
                  <a:cubicBezTo>
                    <a:pt x="273" y="147"/>
                    <a:pt x="273" y="147"/>
                    <a:pt x="273" y="147"/>
                  </a:cubicBezTo>
                  <a:cubicBezTo>
                    <a:pt x="273" y="66"/>
                    <a:pt x="273" y="66"/>
                    <a:pt x="273" y="66"/>
                  </a:cubicBezTo>
                  <a:cubicBezTo>
                    <a:pt x="164" y="66"/>
                    <a:pt x="164" y="66"/>
                    <a:pt x="164" y="66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15" y="98"/>
                    <a:pt x="115" y="98"/>
                    <a:pt x="115" y="98"/>
                  </a:cubicBezTo>
                  <a:cubicBezTo>
                    <a:pt x="115" y="179"/>
                    <a:pt x="115" y="179"/>
                    <a:pt x="115" y="179"/>
                  </a:cubicBezTo>
                  <a:cubicBezTo>
                    <a:pt x="224" y="179"/>
                    <a:pt x="224" y="179"/>
                    <a:pt x="224" y="179"/>
                  </a:cubicBezTo>
                  <a:lnTo>
                    <a:pt x="224" y="147"/>
                  </a:lnTo>
                  <a:close/>
                  <a:moveTo>
                    <a:pt x="180" y="82"/>
                  </a:moveTo>
                  <a:cubicBezTo>
                    <a:pt x="257" y="82"/>
                    <a:pt x="257" y="82"/>
                    <a:pt x="257" y="82"/>
                  </a:cubicBezTo>
                  <a:cubicBezTo>
                    <a:pt x="257" y="131"/>
                    <a:pt x="257" y="131"/>
                    <a:pt x="257" y="131"/>
                  </a:cubicBezTo>
                  <a:cubicBezTo>
                    <a:pt x="224" y="131"/>
                    <a:pt x="224" y="131"/>
                    <a:pt x="224" y="131"/>
                  </a:cubicBezTo>
                  <a:cubicBezTo>
                    <a:pt x="224" y="98"/>
                    <a:pt x="224" y="98"/>
                    <a:pt x="224" y="98"/>
                  </a:cubicBezTo>
                  <a:cubicBezTo>
                    <a:pt x="180" y="98"/>
                    <a:pt x="180" y="98"/>
                    <a:pt x="180" y="98"/>
                  </a:cubicBezTo>
                  <a:lnTo>
                    <a:pt x="180" y="82"/>
                  </a:lnTo>
                  <a:close/>
                  <a:moveTo>
                    <a:pt x="180" y="114"/>
                  </a:moveTo>
                  <a:cubicBezTo>
                    <a:pt x="208" y="114"/>
                    <a:pt x="208" y="114"/>
                    <a:pt x="208" y="114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180" y="131"/>
                    <a:pt x="180" y="131"/>
                    <a:pt x="180" y="131"/>
                  </a:cubicBezTo>
                  <a:lnTo>
                    <a:pt x="180" y="114"/>
                  </a:lnTo>
                  <a:close/>
                  <a:moveTo>
                    <a:pt x="131" y="163"/>
                  </a:moveTo>
                  <a:cubicBezTo>
                    <a:pt x="131" y="114"/>
                    <a:pt x="131" y="114"/>
                    <a:pt x="131" y="114"/>
                  </a:cubicBezTo>
                  <a:cubicBezTo>
                    <a:pt x="164" y="114"/>
                    <a:pt x="164" y="114"/>
                    <a:pt x="164" y="114"/>
                  </a:cubicBezTo>
                  <a:cubicBezTo>
                    <a:pt x="164" y="147"/>
                    <a:pt x="164" y="147"/>
                    <a:pt x="164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8" y="163"/>
                    <a:pt x="208" y="163"/>
                    <a:pt x="208" y="163"/>
                  </a:cubicBezTo>
                  <a:lnTo>
                    <a:pt x="131" y="163"/>
                  </a:lnTo>
                  <a:close/>
                  <a:moveTo>
                    <a:pt x="363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48"/>
                    <a:pt x="9" y="256"/>
                    <a:pt x="19" y="256"/>
                  </a:cubicBezTo>
                  <a:cubicBezTo>
                    <a:pt x="157" y="256"/>
                    <a:pt x="157" y="256"/>
                    <a:pt x="157" y="256"/>
                  </a:cubicBezTo>
                  <a:cubicBezTo>
                    <a:pt x="150" y="284"/>
                    <a:pt x="150" y="284"/>
                    <a:pt x="150" y="284"/>
                  </a:cubicBezTo>
                  <a:cubicBezTo>
                    <a:pt x="136" y="287"/>
                    <a:pt x="126" y="293"/>
                    <a:pt x="119" y="298"/>
                  </a:cubicBezTo>
                  <a:cubicBezTo>
                    <a:pt x="115" y="301"/>
                    <a:pt x="114" y="306"/>
                    <a:pt x="115" y="311"/>
                  </a:cubicBezTo>
                  <a:cubicBezTo>
                    <a:pt x="117" y="316"/>
                    <a:pt x="121" y="319"/>
                    <a:pt x="126" y="319"/>
                  </a:cubicBezTo>
                  <a:cubicBezTo>
                    <a:pt x="258" y="319"/>
                    <a:pt x="258" y="319"/>
                    <a:pt x="258" y="319"/>
                  </a:cubicBezTo>
                  <a:cubicBezTo>
                    <a:pt x="263" y="319"/>
                    <a:pt x="267" y="316"/>
                    <a:pt x="268" y="311"/>
                  </a:cubicBezTo>
                  <a:cubicBezTo>
                    <a:pt x="270" y="306"/>
                    <a:pt x="269" y="301"/>
                    <a:pt x="265" y="298"/>
                  </a:cubicBezTo>
                  <a:cubicBezTo>
                    <a:pt x="258" y="293"/>
                    <a:pt x="249" y="288"/>
                    <a:pt x="234" y="284"/>
                  </a:cubicBezTo>
                  <a:cubicBezTo>
                    <a:pt x="229" y="256"/>
                    <a:pt x="229" y="256"/>
                    <a:pt x="229" y="256"/>
                  </a:cubicBezTo>
                  <a:cubicBezTo>
                    <a:pt x="364" y="256"/>
                    <a:pt x="364" y="256"/>
                    <a:pt x="364" y="256"/>
                  </a:cubicBezTo>
                  <a:cubicBezTo>
                    <a:pt x="375" y="256"/>
                    <a:pt x="384" y="247"/>
                    <a:pt x="384" y="236"/>
                  </a:cubicBezTo>
                  <a:cubicBezTo>
                    <a:pt x="384" y="21"/>
                    <a:pt x="384" y="21"/>
                    <a:pt x="384" y="21"/>
                  </a:cubicBezTo>
                  <a:cubicBezTo>
                    <a:pt x="384" y="10"/>
                    <a:pt x="375" y="0"/>
                    <a:pt x="363" y="0"/>
                  </a:cubicBezTo>
                  <a:close/>
                  <a:moveTo>
                    <a:pt x="143" y="303"/>
                  </a:moveTo>
                  <a:cubicBezTo>
                    <a:pt x="152" y="299"/>
                    <a:pt x="163" y="296"/>
                    <a:pt x="179" y="295"/>
                  </a:cubicBezTo>
                  <a:cubicBezTo>
                    <a:pt x="202" y="295"/>
                    <a:pt x="202" y="295"/>
                    <a:pt x="202" y="295"/>
                  </a:cubicBezTo>
                  <a:cubicBezTo>
                    <a:pt x="219" y="296"/>
                    <a:pt x="232" y="299"/>
                    <a:pt x="240" y="303"/>
                  </a:cubicBezTo>
                  <a:lnTo>
                    <a:pt x="143" y="303"/>
                  </a:lnTo>
                  <a:close/>
                  <a:moveTo>
                    <a:pt x="190" y="279"/>
                  </a:moveTo>
                  <a:cubicBezTo>
                    <a:pt x="186" y="279"/>
                    <a:pt x="182" y="279"/>
                    <a:pt x="178" y="279"/>
                  </a:cubicBezTo>
                  <a:cubicBezTo>
                    <a:pt x="168" y="279"/>
                    <a:pt x="168" y="279"/>
                    <a:pt x="168" y="279"/>
                  </a:cubicBezTo>
                  <a:cubicBezTo>
                    <a:pt x="172" y="261"/>
                    <a:pt x="172" y="261"/>
                    <a:pt x="172" y="261"/>
                  </a:cubicBezTo>
                  <a:cubicBezTo>
                    <a:pt x="214" y="261"/>
                    <a:pt x="214" y="261"/>
                    <a:pt x="214" y="261"/>
                  </a:cubicBezTo>
                  <a:cubicBezTo>
                    <a:pt x="217" y="279"/>
                    <a:pt x="217" y="279"/>
                    <a:pt x="217" y="279"/>
                  </a:cubicBezTo>
                  <a:cubicBezTo>
                    <a:pt x="203" y="279"/>
                    <a:pt x="203" y="279"/>
                    <a:pt x="203" y="279"/>
                  </a:cubicBezTo>
                  <a:cubicBezTo>
                    <a:pt x="199" y="279"/>
                    <a:pt x="194" y="279"/>
                    <a:pt x="190" y="279"/>
                  </a:cubicBezTo>
                  <a:close/>
                  <a:moveTo>
                    <a:pt x="19" y="16"/>
                  </a:moveTo>
                  <a:cubicBezTo>
                    <a:pt x="363" y="16"/>
                    <a:pt x="363" y="16"/>
                    <a:pt x="363" y="16"/>
                  </a:cubicBezTo>
                  <a:cubicBezTo>
                    <a:pt x="366" y="16"/>
                    <a:pt x="368" y="18"/>
                    <a:pt x="368" y="21"/>
                  </a:cubicBezTo>
                  <a:cubicBezTo>
                    <a:pt x="368" y="202"/>
                    <a:pt x="368" y="202"/>
                    <a:pt x="368" y="202"/>
                  </a:cubicBezTo>
                  <a:cubicBezTo>
                    <a:pt x="16" y="202"/>
                    <a:pt x="16" y="202"/>
                    <a:pt x="16" y="202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8"/>
                    <a:pt x="17" y="16"/>
                    <a:pt x="19" y="16"/>
                  </a:cubicBezTo>
                  <a:close/>
                  <a:moveTo>
                    <a:pt x="364" y="240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17" y="240"/>
                    <a:pt x="16" y="239"/>
                    <a:pt x="16" y="237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368" y="218"/>
                    <a:pt x="368" y="218"/>
                    <a:pt x="368" y="218"/>
                  </a:cubicBezTo>
                  <a:cubicBezTo>
                    <a:pt x="368" y="236"/>
                    <a:pt x="368" y="236"/>
                    <a:pt x="368" y="236"/>
                  </a:cubicBezTo>
                  <a:cubicBezTo>
                    <a:pt x="368" y="238"/>
                    <a:pt x="366" y="240"/>
                    <a:pt x="364" y="240"/>
                  </a:cubicBezTo>
                  <a:close/>
                  <a:moveTo>
                    <a:pt x="200" y="231"/>
                  </a:moveTo>
                  <a:cubicBezTo>
                    <a:pt x="200" y="236"/>
                    <a:pt x="196" y="239"/>
                    <a:pt x="192" y="239"/>
                  </a:cubicBezTo>
                  <a:cubicBezTo>
                    <a:pt x="188" y="239"/>
                    <a:pt x="184" y="236"/>
                    <a:pt x="184" y="231"/>
                  </a:cubicBezTo>
                  <a:cubicBezTo>
                    <a:pt x="184" y="227"/>
                    <a:pt x="188" y="224"/>
                    <a:pt x="192" y="224"/>
                  </a:cubicBezTo>
                  <a:cubicBezTo>
                    <a:pt x="196" y="224"/>
                    <a:pt x="200" y="227"/>
                    <a:pt x="200" y="23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2" name="Freeform 74">
              <a:extLst>
                <a:ext uri="{FF2B5EF4-FFF2-40B4-BE49-F238E27FC236}">
                  <a16:creationId xmlns:a16="http://schemas.microsoft.com/office/drawing/2014/main" id="{FC0BFBE7-53E5-4C47-89D6-BF465BD831D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22910" y="4943308"/>
              <a:ext cx="348282" cy="348282"/>
            </a:xfrm>
            <a:custGeom>
              <a:avLst/>
              <a:gdLst>
                <a:gd name="T0" fmla="*/ 0 w 384"/>
                <a:gd name="T1" fmla="*/ 109 h 384"/>
                <a:gd name="T2" fmla="*/ 384 w 384"/>
                <a:gd name="T3" fmla="*/ 0 h 384"/>
                <a:gd name="T4" fmla="*/ 368 w 384"/>
                <a:gd name="T5" fmla="*/ 93 h 384"/>
                <a:gd name="T6" fmla="*/ 16 w 384"/>
                <a:gd name="T7" fmla="*/ 16 h 384"/>
                <a:gd name="T8" fmla="*/ 368 w 384"/>
                <a:gd name="T9" fmla="*/ 93 h 384"/>
                <a:gd name="T10" fmla="*/ 384 w 384"/>
                <a:gd name="T11" fmla="*/ 247 h 384"/>
                <a:gd name="T12" fmla="*/ 0 w 384"/>
                <a:gd name="T13" fmla="*/ 138 h 384"/>
                <a:gd name="T14" fmla="*/ 16 w 384"/>
                <a:gd name="T15" fmla="*/ 154 h 384"/>
                <a:gd name="T16" fmla="*/ 368 w 384"/>
                <a:gd name="T17" fmla="*/ 231 h 384"/>
                <a:gd name="T18" fmla="*/ 16 w 384"/>
                <a:gd name="T19" fmla="*/ 154 h 384"/>
                <a:gd name="T20" fmla="*/ 384 w 384"/>
                <a:gd name="T21" fmla="*/ 384 h 384"/>
                <a:gd name="T22" fmla="*/ 0 w 384"/>
                <a:gd name="T23" fmla="*/ 275 h 384"/>
                <a:gd name="T24" fmla="*/ 16 w 384"/>
                <a:gd name="T25" fmla="*/ 291 h 384"/>
                <a:gd name="T26" fmla="*/ 368 w 384"/>
                <a:gd name="T27" fmla="*/ 368 h 384"/>
                <a:gd name="T28" fmla="*/ 16 w 384"/>
                <a:gd name="T29" fmla="*/ 291 h 384"/>
                <a:gd name="T30" fmla="*/ 330 w 384"/>
                <a:gd name="T31" fmla="*/ 82 h 384"/>
                <a:gd name="T32" fmla="*/ 346 w 384"/>
                <a:gd name="T33" fmla="*/ 27 h 384"/>
                <a:gd name="T34" fmla="*/ 315 w 384"/>
                <a:gd name="T35" fmla="*/ 82 h 384"/>
                <a:gd name="T36" fmla="*/ 299 w 384"/>
                <a:gd name="T37" fmla="*/ 27 h 384"/>
                <a:gd name="T38" fmla="*/ 315 w 384"/>
                <a:gd name="T39" fmla="*/ 82 h 384"/>
                <a:gd name="T40" fmla="*/ 268 w 384"/>
                <a:gd name="T41" fmla="*/ 82 h 384"/>
                <a:gd name="T42" fmla="*/ 284 w 384"/>
                <a:gd name="T43" fmla="*/ 27 h 384"/>
                <a:gd name="T44" fmla="*/ 268 w 384"/>
                <a:gd name="T45" fmla="*/ 165 h 384"/>
                <a:gd name="T46" fmla="*/ 284 w 384"/>
                <a:gd name="T47" fmla="*/ 219 h 384"/>
                <a:gd name="T48" fmla="*/ 268 w 384"/>
                <a:gd name="T49" fmla="*/ 165 h 384"/>
                <a:gd name="T50" fmla="*/ 237 w 384"/>
                <a:gd name="T51" fmla="*/ 82 h 384"/>
                <a:gd name="T52" fmla="*/ 253 w 384"/>
                <a:gd name="T53" fmla="*/ 27 h 384"/>
                <a:gd name="T54" fmla="*/ 237 w 384"/>
                <a:gd name="T55" fmla="*/ 165 h 384"/>
                <a:gd name="T56" fmla="*/ 253 w 384"/>
                <a:gd name="T57" fmla="*/ 219 h 384"/>
                <a:gd name="T58" fmla="*/ 237 w 384"/>
                <a:gd name="T59" fmla="*/ 165 h 384"/>
                <a:gd name="T60" fmla="*/ 64 w 384"/>
                <a:gd name="T61" fmla="*/ 35 h 384"/>
                <a:gd name="T62" fmla="*/ 64 w 384"/>
                <a:gd name="T63" fmla="*/ 71 h 384"/>
                <a:gd name="T64" fmla="*/ 330 w 384"/>
                <a:gd name="T65" fmla="*/ 165 h 384"/>
                <a:gd name="T66" fmla="*/ 346 w 384"/>
                <a:gd name="T67" fmla="*/ 219 h 384"/>
                <a:gd name="T68" fmla="*/ 330 w 384"/>
                <a:gd name="T69" fmla="*/ 165 h 384"/>
                <a:gd name="T70" fmla="*/ 315 w 384"/>
                <a:gd name="T71" fmla="*/ 165 h 384"/>
                <a:gd name="T72" fmla="*/ 299 w 384"/>
                <a:gd name="T73" fmla="*/ 219 h 384"/>
                <a:gd name="T74" fmla="*/ 82 w 384"/>
                <a:gd name="T75" fmla="*/ 191 h 384"/>
                <a:gd name="T76" fmla="*/ 45 w 384"/>
                <a:gd name="T77" fmla="*/ 191 h 384"/>
                <a:gd name="T78" fmla="*/ 82 w 384"/>
                <a:gd name="T79" fmla="*/ 191 h 384"/>
                <a:gd name="T80" fmla="*/ 346 w 384"/>
                <a:gd name="T81" fmla="*/ 302 h 384"/>
                <a:gd name="T82" fmla="*/ 330 w 384"/>
                <a:gd name="T83" fmla="*/ 357 h 384"/>
                <a:gd name="T84" fmla="*/ 299 w 384"/>
                <a:gd name="T85" fmla="*/ 302 h 384"/>
                <a:gd name="T86" fmla="*/ 315 w 384"/>
                <a:gd name="T87" fmla="*/ 357 h 384"/>
                <a:gd name="T88" fmla="*/ 299 w 384"/>
                <a:gd name="T89" fmla="*/ 302 h 384"/>
                <a:gd name="T90" fmla="*/ 284 w 384"/>
                <a:gd name="T91" fmla="*/ 302 h 384"/>
                <a:gd name="T92" fmla="*/ 268 w 384"/>
                <a:gd name="T93" fmla="*/ 357 h 384"/>
                <a:gd name="T94" fmla="*/ 237 w 384"/>
                <a:gd name="T95" fmla="*/ 302 h 384"/>
                <a:gd name="T96" fmla="*/ 253 w 384"/>
                <a:gd name="T97" fmla="*/ 357 h 384"/>
                <a:gd name="T98" fmla="*/ 237 w 384"/>
                <a:gd name="T99" fmla="*/ 302 h 384"/>
                <a:gd name="T100" fmla="*/ 64 w 384"/>
                <a:gd name="T101" fmla="*/ 346 h 384"/>
                <a:gd name="T102" fmla="*/ 64 w 384"/>
                <a:gd name="T103" fmla="*/ 31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" h="384">
                  <a:moveTo>
                    <a:pt x="0" y="0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384" y="109"/>
                    <a:pt x="384" y="109"/>
                    <a:pt x="384" y="109"/>
                  </a:cubicBezTo>
                  <a:cubicBezTo>
                    <a:pt x="384" y="0"/>
                    <a:pt x="384" y="0"/>
                    <a:pt x="384" y="0"/>
                  </a:cubicBezTo>
                  <a:lnTo>
                    <a:pt x="0" y="0"/>
                  </a:lnTo>
                  <a:close/>
                  <a:moveTo>
                    <a:pt x="368" y="93"/>
                  </a:moveTo>
                  <a:cubicBezTo>
                    <a:pt x="16" y="93"/>
                    <a:pt x="16" y="93"/>
                    <a:pt x="16" y="93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68" y="16"/>
                    <a:pt x="368" y="16"/>
                    <a:pt x="368" y="16"/>
                  </a:cubicBezTo>
                  <a:lnTo>
                    <a:pt x="368" y="93"/>
                  </a:lnTo>
                  <a:close/>
                  <a:moveTo>
                    <a:pt x="0" y="247"/>
                  </a:moveTo>
                  <a:cubicBezTo>
                    <a:pt x="384" y="247"/>
                    <a:pt x="384" y="247"/>
                    <a:pt x="384" y="247"/>
                  </a:cubicBezTo>
                  <a:cubicBezTo>
                    <a:pt x="384" y="138"/>
                    <a:pt x="384" y="138"/>
                    <a:pt x="384" y="138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0" y="247"/>
                  </a:lnTo>
                  <a:close/>
                  <a:moveTo>
                    <a:pt x="16" y="154"/>
                  </a:moveTo>
                  <a:cubicBezTo>
                    <a:pt x="368" y="154"/>
                    <a:pt x="368" y="154"/>
                    <a:pt x="368" y="154"/>
                  </a:cubicBezTo>
                  <a:cubicBezTo>
                    <a:pt x="368" y="231"/>
                    <a:pt x="368" y="231"/>
                    <a:pt x="368" y="231"/>
                  </a:cubicBezTo>
                  <a:cubicBezTo>
                    <a:pt x="16" y="231"/>
                    <a:pt x="16" y="231"/>
                    <a:pt x="16" y="231"/>
                  </a:cubicBezTo>
                  <a:lnTo>
                    <a:pt x="16" y="154"/>
                  </a:lnTo>
                  <a:close/>
                  <a:moveTo>
                    <a:pt x="0" y="384"/>
                  </a:moveTo>
                  <a:cubicBezTo>
                    <a:pt x="384" y="384"/>
                    <a:pt x="384" y="384"/>
                    <a:pt x="384" y="384"/>
                  </a:cubicBezTo>
                  <a:cubicBezTo>
                    <a:pt x="384" y="275"/>
                    <a:pt x="384" y="275"/>
                    <a:pt x="384" y="275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0" y="384"/>
                  </a:lnTo>
                  <a:close/>
                  <a:moveTo>
                    <a:pt x="16" y="291"/>
                  </a:moveTo>
                  <a:cubicBezTo>
                    <a:pt x="368" y="291"/>
                    <a:pt x="368" y="291"/>
                    <a:pt x="368" y="291"/>
                  </a:cubicBezTo>
                  <a:cubicBezTo>
                    <a:pt x="368" y="368"/>
                    <a:pt x="368" y="368"/>
                    <a:pt x="368" y="368"/>
                  </a:cubicBezTo>
                  <a:cubicBezTo>
                    <a:pt x="16" y="368"/>
                    <a:pt x="16" y="368"/>
                    <a:pt x="16" y="368"/>
                  </a:cubicBezTo>
                  <a:lnTo>
                    <a:pt x="16" y="291"/>
                  </a:lnTo>
                  <a:close/>
                  <a:moveTo>
                    <a:pt x="346" y="82"/>
                  </a:moveTo>
                  <a:cubicBezTo>
                    <a:pt x="330" y="82"/>
                    <a:pt x="330" y="82"/>
                    <a:pt x="330" y="82"/>
                  </a:cubicBezTo>
                  <a:cubicBezTo>
                    <a:pt x="330" y="27"/>
                    <a:pt x="330" y="27"/>
                    <a:pt x="330" y="27"/>
                  </a:cubicBezTo>
                  <a:cubicBezTo>
                    <a:pt x="346" y="27"/>
                    <a:pt x="346" y="27"/>
                    <a:pt x="346" y="27"/>
                  </a:cubicBezTo>
                  <a:lnTo>
                    <a:pt x="346" y="82"/>
                  </a:lnTo>
                  <a:close/>
                  <a:moveTo>
                    <a:pt x="315" y="82"/>
                  </a:moveTo>
                  <a:cubicBezTo>
                    <a:pt x="299" y="82"/>
                    <a:pt x="299" y="82"/>
                    <a:pt x="299" y="82"/>
                  </a:cubicBezTo>
                  <a:cubicBezTo>
                    <a:pt x="299" y="27"/>
                    <a:pt x="299" y="27"/>
                    <a:pt x="299" y="27"/>
                  </a:cubicBezTo>
                  <a:cubicBezTo>
                    <a:pt x="315" y="27"/>
                    <a:pt x="315" y="27"/>
                    <a:pt x="315" y="27"/>
                  </a:cubicBezTo>
                  <a:lnTo>
                    <a:pt x="315" y="82"/>
                  </a:lnTo>
                  <a:close/>
                  <a:moveTo>
                    <a:pt x="284" y="82"/>
                  </a:moveTo>
                  <a:cubicBezTo>
                    <a:pt x="268" y="82"/>
                    <a:pt x="268" y="82"/>
                    <a:pt x="268" y="82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84" y="27"/>
                    <a:pt x="284" y="27"/>
                    <a:pt x="284" y="27"/>
                  </a:cubicBezTo>
                  <a:lnTo>
                    <a:pt x="284" y="82"/>
                  </a:lnTo>
                  <a:close/>
                  <a:moveTo>
                    <a:pt x="268" y="165"/>
                  </a:moveTo>
                  <a:cubicBezTo>
                    <a:pt x="284" y="165"/>
                    <a:pt x="284" y="165"/>
                    <a:pt x="284" y="165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68" y="219"/>
                    <a:pt x="268" y="219"/>
                    <a:pt x="268" y="219"/>
                  </a:cubicBezTo>
                  <a:lnTo>
                    <a:pt x="268" y="165"/>
                  </a:lnTo>
                  <a:close/>
                  <a:moveTo>
                    <a:pt x="253" y="82"/>
                  </a:moveTo>
                  <a:cubicBezTo>
                    <a:pt x="237" y="82"/>
                    <a:pt x="237" y="82"/>
                    <a:pt x="237" y="82"/>
                  </a:cubicBezTo>
                  <a:cubicBezTo>
                    <a:pt x="237" y="27"/>
                    <a:pt x="237" y="27"/>
                    <a:pt x="237" y="27"/>
                  </a:cubicBezTo>
                  <a:cubicBezTo>
                    <a:pt x="253" y="27"/>
                    <a:pt x="253" y="27"/>
                    <a:pt x="253" y="27"/>
                  </a:cubicBezTo>
                  <a:lnTo>
                    <a:pt x="253" y="82"/>
                  </a:lnTo>
                  <a:close/>
                  <a:moveTo>
                    <a:pt x="237" y="165"/>
                  </a:moveTo>
                  <a:cubicBezTo>
                    <a:pt x="253" y="165"/>
                    <a:pt x="253" y="165"/>
                    <a:pt x="253" y="165"/>
                  </a:cubicBezTo>
                  <a:cubicBezTo>
                    <a:pt x="253" y="219"/>
                    <a:pt x="253" y="219"/>
                    <a:pt x="253" y="219"/>
                  </a:cubicBezTo>
                  <a:cubicBezTo>
                    <a:pt x="237" y="219"/>
                    <a:pt x="237" y="219"/>
                    <a:pt x="237" y="219"/>
                  </a:cubicBezTo>
                  <a:lnTo>
                    <a:pt x="237" y="165"/>
                  </a:lnTo>
                  <a:close/>
                  <a:moveTo>
                    <a:pt x="45" y="53"/>
                  </a:moveTo>
                  <a:cubicBezTo>
                    <a:pt x="45" y="43"/>
                    <a:pt x="54" y="35"/>
                    <a:pt x="64" y="35"/>
                  </a:cubicBezTo>
                  <a:cubicBezTo>
                    <a:pt x="74" y="35"/>
                    <a:pt x="82" y="43"/>
                    <a:pt x="82" y="53"/>
                  </a:cubicBezTo>
                  <a:cubicBezTo>
                    <a:pt x="82" y="63"/>
                    <a:pt x="74" y="71"/>
                    <a:pt x="64" y="71"/>
                  </a:cubicBezTo>
                  <a:cubicBezTo>
                    <a:pt x="54" y="71"/>
                    <a:pt x="45" y="63"/>
                    <a:pt x="45" y="53"/>
                  </a:cubicBezTo>
                  <a:close/>
                  <a:moveTo>
                    <a:pt x="330" y="165"/>
                  </a:moveTo>
                  <a:cubicBezTo>
                    <a:pt x="346" y="165"/>
                    <a:pt x="346" y="165"/>
                    <a:pt x="346" y="165"/>
                  </a:cubicBezTo>
                  <a:cubicBezTo>
                    <a:pt x="346" y="219"/>
                    <a:pt x="346" y="219"/>
                    <a:pt x="346" y="219"/>
                  </a:cubicBezTo>
                  <a:cubicBezTo>
                    <a:pt x="330" y="219"/>
                    <a:pt x="330" y="219"/>
                    <a:pt x="330" y="219"/>
                  </a:cubicBezTo>
                  <a:lnTo>
                    <a:pt x="330" y="165"/>
                  </a:lnTo>
                  <a:close/>
                  <a:moveTo>
                    <a:pt x="299" y="165"/>
                  </a:moveTo>
                  <a:cubicBezTo>
                    <a:pt x="315" y="165"/>
                    <a:pt x="315" y="165"/>
                    <a:pt x="315" y="165"/>
                  </a:cubicBezTo>
                  <a:cubicBezTo>
                    <a:pt x="315" y="219"/>
                    <a:pt x="315" y="219"/>
                    <a:pt x="315" y="219"/>
                  </a:cubicBezTo>
                  <a:cubicBezTo>
                    <a:pt x="299" y="219"/>
                    <a:pt x="299" y="219"/>
                    <a:pt x="299" y="219"/>
                  </a:cubicBezTo>
                  <a:lnTo>
                    <a:pt x="299" y="165"/>
                  </a:lnTo>
                  <a:close/>
                  <a:moveTo>
                    <a:pt x="82" y="191"/>
                  </a:moveTo>
                  <a:cubicBezTo>
                    <a:pt x="82" y="201"/>
                    <a:pt x="74" y="209"/>
                    <a:pt x="64" y="209"/>
                  </a:cubicBezTo>
                  <a:cubicBezTo>
                    <a:pt x="54" y="209"/>
                    <a:pt x="45" y="201"/>
                    <a:pt x="45" y="191"/>
                  </a:cubicBezTo>
                  <a:cubicBezTo>
                    <a:pt x="45" y="180"/>
                    <a:pt x="54" y="172"/>
                    <a:pt x="64" y="172"/>
                  </a:cubicBezTo>
                  <a:cubicBezTo>
                    <a:pt x="74" y="172"/>
                    <a:pt x="82" y="180"/>
                    <a:pt x="82" y="191"/>
                  </a:cubicBezTo>
                  <a:close/>
                  <a:moveTo>
                    <a:pt x="330" y="302"/>
                  </a:moveTo>
                  <a:cubicBezTo>
                    <a:pt x="346" y="302"/>
                    <a:pt x="346" y="302"/>
                    <a:pt x="346" y="302"/>
                  </a:cubicBezTo>
                  <a:cubicBezTo>
                    <a:pt x="346" y="357"/>
                    <a:pt x="346" y="357"/>
                    <a:pt x="346" y="357"/>
                  </a:cubicBezTo>
                  <a:cubicBezTo>
                    <a:pt x="330" y="357"/>
                    <a:pt x="330" y="357"/>
                    <a:pt x="330" y="357"/>
                  </a:cubicBezTo>
                  <a:lnTo>
                    <a:pt x="330" y="302"/>
                  </a:lnTo>
                  <a:close/>
                  <a:moveTo>
                    <a:pt x="299" y="302"/>
                  </a:moveTo>
                  <a:cubicBezTo>
                    <a:pt x="315" y="302"/>
                    <a:pt x="315" y="302"/>
                    <a:pt x="315" y="302"/>
                  </a:cubicBezTo>
                  <a:cubicBezTo>
                    <a:pt x="315" y="357"/>
                    <a:pt x="315" y="357"/>
                    <a:pt x="315" y="357"/>
                  </a:cubicBezTo>
                  <a:cubicBezTo>
                    <a:pt x="299" y="357"/>
                    <a:pt x="299" y="357"/>
                    <a:pt x="299" y="357"/>
                  </a:cubicBezTo>
                  <a:lnTo>
                    <a:pt x="299" y="302"/>
                  </a:lnTo>
                  <a:close/>
                  <a:moveTo>
                    <a:pt x="268" y="302"/>
                  </a:moveTo>
                  <a:cubicBezTo>
                    <a:pt x="284" y="302"/>
                    <a:pt x="284" y="302"/>
                    <a:pt x="284" y="302"/>
                  </a:cubicBezTo>
                  <a:cubicBezTo>
                    <a:pt x="284" y="357"/>
                    <a:pt x="284" y="357"/>
                    <a:pt x="284" y="357"/>
                  </a:cubicBezTo>
                  <a:cubicBezTo>
                    <a:pt x="268" y="357"/>
                    <a:pt x="268" y="357"/>
                    <a:pt x="268" y="357"/>
                  </a:cubicBezTo>
                  <a:lnTo>
                    <a:pt x="268" y="302"/>
                  </a:lnTo>
                  <a:close/>
                  <a:moveTo>
                    <a:pt x="237" y="302"/>
                  </a:moveTo>
                  <a:cubicBezTo>
                    <a:pt x="253" y="302"/>
                    <a:pt x="253" y="302"/>
                    <a:pt x="253" y="302"/>
                  </a:cubicBezTo>
                  <a:cubicBezTo>
                    <a:pt x="253" y="357"/>
                    <a:pt x="253" y="357"/>
                    <a:pt x="253" y="357"/>
                  </a:cubicBezTo>
                  <a:cubicBezTo>
                    <a:pt x="237" y="357"/>
                    <a:pt x="237" y="357"/>
                    <a:pt x="237" y="357"/>
                  </a:cubicBezTo>
                  <a:lnTo>
                    <a:pt x="237" y="302"/>
                  </a:lnTo>
                  <a:close/>
                  <a:moveTo>
                    <a:pt x="82" y="328"/>
                  </a:moveTo>
                  <a:cubicBezTo>
                    <a:pt x="82" y="338"/>
                    <a:pt x="74" y="346"/>
                    <a:pt x="64" y="346"/>
                  </a:cubicBezTo>
                  <a:cubicBezTo>
                    <a:pt x="54" y="346"/>
                    <a:pt x="45" y="338"/>
                    <a:pt x="45" y="328"/>
                  </a:cubicBezTo>
                  <a:cubicBezTo>
                    <a:pt x="45" y="318"/>
                    <a:pt x="54" y="310"/>
                    <a:pt x="64" y="310"/>
                  </a:cubicBezTo>
                  <a:cubicBezTo>
                    <a:pt x="74" y="310"/>
                    <a:pt x="82" y="318"/>
                    <a:pt x="82" y="32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A277C667-515A-8944-9F42-353536F5C0F7}"/>
                </a:ext>
              </a:extLst>
            </p:cNvPr>
            <p:cNvSpPr txBox="1"/>
            <p:nvPr/>
          </p:nvSpPr>
          <p:spPr>
            <a:xfrm>
              <a:off x="8943345" y="4953352"/>
              <a:ext cx="518716" cy="328194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Hypervisors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682886-4F78-4FCB-B4B8-41E58E8C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 and LM Communication Flows</a:t>
            </a:r>
          </a:p>
        </p:txBody>
      </p: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3232A94A-A5F6-408F-B132-DA23B35B4EBE}"/>
              </a:ext>
            </a:extLst>
          </p:cNvPr>
          <p:cNvCxnSpPr>
            <a:cxnSpLocks/>
          </p:cNvCxnSpPr>
          <p:nvPr/>
        </p:nvCxnSpPr>
        <p:spPr>
          <a:xfrm>
            <a:off x="4970839" y="1229598"/>
            <a:ext cx="0" cy="5486400"/>
          </a:xfrm>
          <a:prstGeom prst="line">
            <a:avLst/>
          </a:prstGeom>
          <a:ln w="57150">
            <a:solidFill>
              <a:schemeClr val="tx1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F043F80E-71CE-45DC-B86A-C2EFB62D5F65}"/>
              </a:ext>
            </a:extLst>
          </p:cNvPr>
          <p:cNvCxnSpPr>
            <a:cxnSpLocks/>
          </p:cNvCxnSpPr>
          <p:nvPr/>
        </p:nvCxnSpPr>
        <p:spPr>
          <a:xfrm>
            <a:off x="8470386" y="1229598"/>
            <a:ext cx="0" cy="5486400"/>
          </a:xfrm>
          <a:prstGeom prst="line">
            <a:avLst/>
          </a:prstGeom>
          <a:ln w="57150">
            <a:solidFill>
              <a:schemeClr val="tx1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9A8BCC5A-6E83-4B9A-A721-D723665BCB2A}"/>
              </a:ext>
            </a:extLst>
          </p:cNvPr>
          <p:cNvSpPr txBox="1"/>
          <p:nvPr/>
        </p:nvSpPr>
        <p:spPr>
          <a:xfrm>
            <a:off x="3246509" y="6341791"/>
            <a:ext cx="1489842" cy="304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</a:rPr>
              <a:t>Location 1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C0A82E7B-EF93-41EA-ABAB-7D8F0B31C79A}"/>
              </a:ext>
            </a:extLst>
          </p:cNvPr>
          <p:cNvSpPr txBox="1"/>
          <p:nvPr/>
        </p:nvSpPr>
        <p:spPr>
          <a:xfrm>
            <a:off x="8761091" y="6341791"/>
            <a:ext cx="1639365" cy="304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chemeClr val="accent5"/>
                </a:solidFill>
                <a:latin typeface="Calibri" panose="020F0502020204030204" pitchFamily="34" charset="0"/>
              </a:rPr>
              <a:t>Location 3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3ED36CE2-0C64-4C58-89EE-FD0FAB888E35}"/>
              </a:ext>
            </a:extLst>
          </p:cNvPr>
          <p:cNvGrpSpPr>
            <a:grpSpLocks noChangeAspect="1"/>
          </p:cNvGrpSpPr>
          <p:nvPr/>
        </p:nvGrpSpPr>
        <p:grpSpPr>
          <a:xfrm>
            <a:off x="10625670" y="6210305"/>
            <a:ext cx="740895" cy="457200"/>
            <a:chOff x="-10552754" y="8867361"/>
            <a:chExt cx="3744720" cy="2310840"/>
          </a:xfrm>
          <a:solidFill>
            <a:schemeClr val="accent5"/>
          </a:solidFill>
        </p:grpSpPr>
        <p:sp>
          <p:nvSpPr>
            <p:cNvPr id="252" name="Freeform: Shape 26">
              <a:extLst>
                <a:ext uri="{FF2B5EF4-FFF2-40B4-BE49-F238E27FC236}">
                  <a16:creationId xmlns:a16="http://schemas.microsoft.com/office/drawing/2014/main" id="{CF85CFEF-4826-40E2-A05C-847C7CB397E9}"/>
                </a:ext>
              </a:extLst>
            </p:cNvPr>
            <p:cNvSpPr/>
            <p:nvPr/>
          </p:nvSpPr>
          <p:spPr>
            <a:xfrm>
              <a:off x="-10552754" y="8867361"/>
              <a:ext cx="3744720" cy="231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20">
                  <a:moveTo>
                    <a:pt x="9710" y="5987"/>
                  </a:moveTo>
                  <a:lnTo>
                    <a:pt x="9710" y="2387"/>
                  </a:lnTo>
                  <a:lnTo>
                    <a:pt x="9710" y="1981"/>
                  </a:lnTo>
                  <a:lnTo>
                    <a:pt x="9710" y="265"/>
                  </a:lnTo>
                  <a:lnTo>
                    <a:pt x="8157" y="265"/>
                  </a:lnTo>
                  <a:lnTo>
                    <a:pt x="8157" y="0"/>
                  </a:lnTo>
                  <a:lnTo>
                    <a:pt x="5559" y="0"/>
                  </a:lnTo>
                  <a:lnTo>
                    <a:pt x="5559" y="265"/>
                  </a:lnTo>
                  <a:lnTo>
                    <a:pt x="4844" y="265"/>
                  </a:lnTo>
                  <a:lnTo>
                    <a:pt x="4844" y="0"/>
                  </a:lnTo>
                  <a:lnTo>
                    <a:pt x="2246" y="0"/>
                  </a:lnTo>
                  <a:lnTo>
                    <a:pt x="2246" y="265"/>
                  </a:lnTo>
                  <a:lnTo>
                    <a:pt x="693" y="265"/>
                  </a:lnTo>
                  <a:lnTo>
                    <a:pt x="693" y="1981"/>
                  </a:lnTo>
                  <a:lnTo>
                    <a:pt x="693" y="2387"/>
                  </a:lnTo>
                  <a:lnTo>
                    <a:pt x="693" y="5987"/>
                  </a:lnTo>
                  <a:lnTo>
                    <a:pt x="0" y="5987"/>
                  </a:lnTo>
                  <a:lnTo>
                    <a:pt x="0" y="6420"/>
                  </a:lnTo>
                  <a:lnTo>
                    <a:pt x="10403" y="6420"/>
                  </a:lnTo>
                  <a:lnTo>
                    <a:pt x="10403" y="5987"/>
                  </a:lnTo>
                  <a:close/>
                  <a:moveTo>
                    <a:pt x="1131" y="704"/>
                  </a:moveTo>
                  <a:lnTo>
                    <a:pt x="9272" y="704"/>
                  </a:lnTo>
                  <a:lnTo>
                    <a:pt x="9272" y="1949"/>
                  </a:lnTo>
                  <a:lnTo>
                    <a:pt x="1131" y="1949"/>
                  </a:lnTo>
                  <a:close/>
                  <a:moveTo>
                    <a:pt x="1131" y="5716"/>
                  </a:moveTo>
                  <a:lnTo>
                    <a:pt x="1131" y="2420"/>
                  </a:lnTo>
                  <a:lnTo>
                    <a:pt x="9272" y="2420"/>
                  </a:lnTo>
                  <a:lnTo>
                    <a:pt x="9272" y="57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3" name="Freeform: Shape 27">
              <a:extLst>
                <a:ext uri="{FF2B5EF4-FFF2-40B4-BE49-F238E27FC236}">
                  <a16:creationId xmlns:a16="http://schemas.microsoft.com/office/drawing/2014/main" id="{938FA2BD-DAED-4C98-B51B-7000FE38A9CE}"/>
                </a:ext>
              </a:extLst>
            </p:cNvPr>
            <p:cNvSpPr/>
            <p:nvPr/>
          </p:nvSpPr>
          <p:spPr>
            <a:xfrm>
              <a:off x="-9196274" y="9935480"/>
              <a:ext cx="39276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2">
                  <a:moveTo>
                    <a:pt x="0" y="432"/>
                  </a:moveTo>
                  <a:lnTo>
                    <a:pt x="1092" y="432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4" name="Freeform: Shape 28">
              <a:extLst>
                <a:ext uri="{FF2B5EF4-FFF2-40B4-BE49-F238E27FC236}">
                  <a16:creationId xmlns:a16="http://schemas.microsoft.com/office/drawing/2014/main" id="{849651D2-4F21-4026-A41F-2E10F12D2809}"/>
                </a:ext>
              </a:extLst>
            </p:cNvPr>
            <p:cNvSpPr/>
            <p:nvPr/>
          </p:nvSpPr>
          <p:spPr>
            <a:xfrm>
              <a:off x="-8559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5" name="Freeform: Shape 29">
              <a:extLst>
                <a:ext uri="{FF2B5EF4-FFF2-40B4-BE49-F238E27FC236}">
                  <a16:creationId xmlns:a16="http://schemas.microsoft.com/office/drawing/2014/main" id="{CB0FBAD1-C8B3-4F42-8E7D-F03FFB88B61F}"/>
                </a:ext>
              </a:extLst>
            </p:cNvPr>
            <p:cNvSpPr/>
            <p:nvPr/>
          </p:nvSpPr>
          <p:spPr>
            <a:xfrm>
              <a:off x="-9835635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6" name="Freeform: Shape 30">
              <a:extLst>
                <a:ext uri="{FF2B5EF4-FFF2-40B4-BE49-F238E27FC236}">
                  <a16:creationId xmlns:a16="http://schemas.microsoft.com/office/drawing/2014/main" id="{CB51C32E-B4B2-464C-83DE-92D6436CA97E}"/>
                </a:ext>
              </a:extLst>
            </p:cNvPr>
            <p:cNvSpPr/>
            <p:nvPr/>
          </p:nvSpPr>
          <p:spPr>
            <a:xfrm>
              <a:off x="-7920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7" name="Freeform: Shape 31">
              <a:extLst>
                <a:ext uri="{FF2B5EF4-FFF2-40B4-BE49-F238E27FC236}">
                  <a16:creationId xmlns:a16="http://schemas.microsoft.com/office/drawing/2014/main" id="{A46220D9-6B12-4850-81B7-B19618D218F9}"/>
                </a:ext>
              </a:extLst>
            </p:cNvPr>
            <p:cNvSpPr/>
            <p:nvPr/>
          </p:nvSpPr>
          <p:spPr>
            <a:xfrm>
              <a:off x="-9196274" y="9266961"/>
              <a:ext cx="39276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8">
                  <a:moveTo>
                    <a:pt x="0" y="438"/>
                  </a:moveTo>
                  <a:lnTo>
                    <a:pt x="1092" y="438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8" name="Freeform: Shape 32">
              <a:extLst>
                <a:ext uri="{FF2B5EF4-FFF2-40B4-BE49-F238E27FC236}">
                  <a16:creationId xmlns:a16="http://schemas.microsoft.com/office/drawing/2014/main" id="{080B24AA-F446-4B71-8802-F8F6872C5794}"/>
                </a:ext>
              </a:extLst>
            </p:cNvPr>
            <p:cNvSpPr/>
            <p:nvPr/>
          </p:nvSpPr>
          <p:spPr>
            <a:xfrm>
              <a:off x="-8559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9" name="Freeform: Shape 33">
              <a:extLst>
                <a:ext uri="{FF2B5EF4-FFF2-40B4-BE49-F238E27FC236}">
                  <a16:creationId xmlns:a16="http://schemas.microsoft.com/office/drawing/2014/main" id="{654C182B-9D23-466E-BFF7-9D0D42ED78DD}"/>
                </a:ext>
              </a:extLst>
            </p:cNvPr>
            <p:cNvSpPr/>
            <p:nvPr/>
          </p:nvSpPr>
          <p:spPr>
            <a:xfrm>
              <a:off x="-9835635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0" name="Freeform: Shape 34">
              <a:extLst>
                <a:ext uri="{FF2B5EF4-FFF2-40B4-BE49-F238E27FC236}">
                  <a16:creationId xmlns:a16="http://schemas.microsoft.com/office/drawing/2014/main" id="{8F24FFE2-CFD3-498F-AEC8-17C3251E503B}"/>
                </a:ext>
              </a:extLst>
            </p:cNvPr>
            <p:cNvSpPr/>
            <p:nvPr/>
          </p:nvSpPr>
          <p:spPr>
            <a:xfrm>
              <a:off x="-7920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1" name="Freeform: Shape 35">
              <a:extLst>
                <a:ext uri="{FF2B5EF4-FFF2-40B4-BE49-F238E27FC236}">
                  <a16:creationId xmlns:a16="http://schemas.microsoft.com/office/drawing/2014/main" id="{38DF8BD9-2F15-4952-9E51-078ED99FE4F9}"/>
                </a:ext>
              </a:extLst>
            </p:cNvPr>
            <p:cNvSpPr/>
            <p:nvPr/>
          </p:nvSpPr>
          <p:spPr>
            <a:xfrm>
              <a:off x="-7920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2" name="Freeform: Shape 36">
              <a:extLst>
                <a:ext uri="{FF2B5EF4-FFF2-40B4-BE49-F238E27FC236}">
                  <a16:creationId xmlns:a16="http://schemas.microsoft.com/office/drawing/2014/main" id="{9F803837-A751-47D9-BC53-2684821DF2B6}"/>
                </a:ext>
              </a:extLst>
            </p:cNvPr>
            <p:cNvSpPr/>
            <p:nvPr/>
          </p:nvSpPr>
          <p:spPr>
            <a:xfrm>
              <a:off x="-9196274" y="10264521"/>
              <a:ext cx="39276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1094">
                  <a:moveTo>
                    <a:pt x="0" y="1094"/>
                  </a:moveTo>
                  <a:lnTo>
                    <a:pt x="1092" y="1094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3" name="Freeform: Shape 37">
              <a:extLst>
                <a:ext uri="{FF2B5EF4-FFF2-40B4-BE49-F238E27FC236}">
                  <a16:creationId xmlns:a16="http://schemas.microsoft.com/office/drawing/2014/main" id="{909EB7F3-FF12-4A30-9995-E07A5C3B6638}"/>
                </a:ext>
              </a:extLst>
            </p:cNvPr>
            <p:cNvSpPr/>
            <p:nvPr/>
          </p:nvSpPr>
          <p:spPr>
            <a:xfrm>
              <a:off x="-8559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4" name="Freeform: Shape 38">
              <a:extLst>
                <a:ext uri="{FF2B5EF4-FFF2-40B4-BE49-F238E27FC236}">
                  <a16:creationId xmlns:a16="http://schemas.microsoft.com/office/drawing/2014/main" id="{0157E085-EEA6-47BC-A3E5-30E56968B38A}"/>
                </a:ext>
              </a:extLst>
            </p:cNvPr>
            <p:cNvSpPr/>
            <p:nvPr/>
          </p:nvSpPr>
          <p:spPr>
            <a:xfrm>
              <a:off x="-9835635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01B40669-576E-4C00-99D5-677078F96A12}"/>
              </a:ext>
            </a:extLst>
          </p:cNvPr>
          <p:cNvGrpSpPr>
            <a:grpSpLocks noChangeAspect="1"/>
          </p:cNvGrpSpPr>
          <p:nvPr/>
        </p:nvGrpSpPr>
        <p:grpSpPr>
          <a:xfrm>
            <a:off x="2285731" y="6210305"/>
            <a:ext cx="740895" cy="457200"/>
            <a:chOff x="-10552754" y="8867361"/>
            <a:chExt cx="3744720" cy="2310840"/>
          </a:xfrm>
          <a:solidFill>
            <a:schemeClr val="accent1"/>
          </a:solidFill>
        </p:grpSpPr>
        <p:sp>
          <p:nvSpPr>
            <p:cNvPr id="266" name="Freeform: Shape 26">
              <a:extLst>
                <a:ext uri="{FF2B5EF4-FFF2-40B4-BE49-F238E27FC236}">
                  <a16:creationId xmlns:a16="http://schemas.microsoft.com/office/drawing/2014/main" id="{FF9EE576-5FF7-4114-9BA7-FA0574497973}"/>
                </a:ext>
              </a:extLst>
            </p:cNvPr>
            <p:cNvSpPr/>
            <p:nvPr/>
          </p:nvSpPr>
          <p:spPr>
            <a:xfrm>
              <a:off x="-10552754" y="8867361"/>
              <a:ext cx="3744720" cy="231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20">
                  <a:moveTo>
                    <a:pt x="9710" y="5987"/>
                  </a:moveTo>
                  <a:lnTo>
                    <a:pt x="9710" y="2387"/>
                  </a:lnTo>
                  <a:lnTo>
                    <a:pt x="9710" y="1981"/>
                  </a:lnTo>
                  <a:lnTo>
                    <a:pt x="9710" y="265"/>
                  </a:lnTo>
                  <a:lnTo>
                    <a:pt x="8157" y="265"/>
                  </a:lnTo>
                  <a:lnTo>
                    <a:pt x="8157" y="0"/>
                  </a:lnTo>
                  <a:lnTo>
                    <a:pt x="5559" y="0"/>
                  </a:lnTo>
                  <a:lnTo>
                    <a:pt x="5559" y="265"/>
                  </a:lnTo>
                  <a:lnTo>
                    <a:pt x="4844" y="265"/>
                  </a:lnTo>
                  <a:lnTo>
                    <a:pt x="4844" y="0"/>
                  </a:lnTo>
                  <a:lnTo>
                    <a:pt x="2246" y="0"/>
                  </a:lnTo>
                  <a:lnTo>
                    <a:pt x="2246" y="265"/>
                  </a:lnTo>
                  <a:lnTo>
                    <a:pt x="693" y="265"/>
                  </a:lnTo>
                  <a:lnTo>
                    <a:pt x="693" y="1981"/>
                  </a:lnTo>
                  <a:lnTo>
                    <a:pt x="693" y="2387"/>
                  </a:lnTo>
                  <a:lnTo>
                    <a:pt x="693" y="5987"/>
                  </a:lnTo>
                  <a:lnTo>
                    <a:pt x="0" y="5987"/>
                  </a:lnTo>
                  <a:lnTo>
                    <a:pt x="0" y="6420"/>
                  </a:lnTo>
                  <a:lnTo>
                    <a:pt x="10403" y="6420"/>
                  </a:lnTo>
                  <a:lnTo>
                    <a:pt x="10403" y="5987"/>
                  </a:lnTo>
                  <a:close/>
                  <a:moveTo>
                    <a:pt x="1131" y="704"/>
                  </a:moveTo>
                  <a:lnTo>
                    <a:pt x="9272" y="704"/>
                  </a:lnTo>
                  <a:lnTo>
                    <a:pt x="9272" y="1949"/>
                  </a:lnTo>
                  <a:lnTo>
                    <a:pt x="1131" y="1949"/>
                  </a:lnTo>
                  <a:close/>
                  <a:moveTo>
                    <a:pt x="1131" y="5716"/>
                  </a:moveTo>
                  <a:lnTo>
                    <a:pt x="1131" y="2420"/>
                  </a:lnTo>
                  <a:lnTo>
                    <a:pt x="9272" y="2420"/>
                  </a:lnTo>
                  <a:lnTo>
                    <a:pt x="9272" y="57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7" name="Freeform: Shape 27">
              <a:extLst>
                <a:ext uri="{FF2B5EF4-FFF2-40B4-BE49-F238E27FC236}">
                  <a16:creationId xmlns:a16="http://schemas.microsoft.com/office/drawing/2014/main" id="{71C9C91F-0C41-41CB-8149-FE531E4DB826}"/>
                </a:ext>
              </a:extLst>
            </p:cNvPr>
            <p:cNvSpPr/>
            <p:nvPr/>
          </p:nvSpPr>
          <p:spPr>
            <a:xfrm>
              <a:off x="-9196274" y="9935480"/>
              <a:ext cx="39276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2">
                  <a:moveTo>
                    <a:pt x="0" y="432"/>
                  </a:moveTo>
                  <a:lnTo>
                    <a:pt x="1092" y="432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8" name="Freeform: Shape 28">
              <a:extLst>
                <a:ext uri="{FF2B5EF4-FFF2-40B4-BE49-F238E27FC236}">
                  <a16:creationId xmlns:a16="http://schemas.microsoft.com/office/drawing/2014/main" id="{99A60454-BD65-4D0F-A1D5-F50A584D2676}"/>
                </a:ext>
              </a:extLst>
            </p:cNvPr>
            <p:cNvSpPr/>
            <p:nvPr/>
          </p:nvSpPr>
          <p:spPr>
            <a:xfrm>
              <a:off x="-8559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9" name="Freeform: Shape 29">
              <a:extLst>
                <a:ext uri="{FF2B5EF4-FFF2-40B4-BE49-F238E27FC236}">
                  <a16:creationId xmlns:a16="http://schemas.microsoft.com/office/drawing/2014/main" id="{88A58CAD-5B27-452E-8844-D8827C906B5B}"/>
                </a:ext>
              </a:extLst>
            </p:cNvPr>
            <p:cNvSpPr/>
            <p:nvPr/>
          </p:nvSpPr>
          <p:spPr>
            <a:xfrm>
              <a:off x="-9835635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0" name="Freeform: Shape 30">
              <a:extLst>
                <a:ext uri="{FF2B5EF4-FFF2-40B4-BE49-F238E27FC236}">
                  <a16:creationId xmlns:a16="http://schemas.microsoft.com/office/drawing/2014/main" id="{0B97E902-2791-4417-BD47-C3C950D947A7}"/>
                </a:ext>
              </a:extLst>
            </p:cNvPr>
            <p:cNvSpPr/>
            <p:nvPr/>
          </p:nvSpPr>
          <p:spPr>
            <a:xfrm>
              <a:off x="-7920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3" name="Freeform: Shape 31">
              <a:extLst>
                <a:ext uri="{FF2B5EF4-FFF2-40B4-BE49-F238E27FC236}">
                  <a16:creationId xmlns:a16="http://schemas.microsoft.com/office/drawing/2014/main" id="{6475223B-FEF8-404C-AF95-83093207C902}"/>
                </a:ext>
              </a:extLst>
            </p:cNvPr>
            <p:cNvSpPr/>
            <p:nvPr/>
          </p:nvSpPr>
          <p:spPr>
            <a:xfrm>
              <a:off x="-9196274" y="9266961"/>
              <a:ext cx="39276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8">
                  <a:moveTo>
                    <a:pt x="0" y="438"/>
                  </a:moveTo>
                  <a:lnTo>
                    <a:pt x="1092" y="438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5" name="Freeform: Shape 32">
              <a:extLst>
                <a:ext uri="{FF2B5EF4-FFF2-40B4-BE49-F238E27FC236}">
                  <a16:creationId xmlns:a16="http://schemas.microsoft.com/office/drawing/2014/main" id="{8665E483-09B6-4568-8337-98DBC849F2A5}"/>
                </a:ext>
              </a:extLst>
            </p:cNvPr>
            <p:cNvSpPr/>
            <p:nvPr/>
          </p:nvSpPr>
          <p:spPr>
            <a:xfrm>
              <a:off x="-8559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6" name="Freeform: Shape 33">
              <a:extLst>
                <a:ext uri="{FF2B5EF4-FFF2-40B4-BE49-F238E27FC236}">
                  <a16:creationId xmlns:a16="http://schemas.microsoft.com/office/drawing/2014/main" id="{DD751B2C-B31A-4C91-B833-8046F7B70AC1}"/>
                </a:ext>
              </a:extLst>
            </p:cNvPr>
            <p:cNvSpPr/>
            <p:nvPr/>
          </p:nvSpPr>
          <p:spPr>
            <a:xfrm>
              <a:off x="-9835635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7" name="Freeform: Shape 34">
              <a:extLst>
                <a:ext uri="{FF2B5EF4-FFF2-40B4-BE49-F238E27FC236}">
                  <a16:creationId xmlns:a16="http://schemas.microsoft.com/office/drawing/2014/main" id="{9E74E6D9-B02F-4C45-866C-EDAB251F0D3A}"/>
                </a:ext>
              </a:extLst>
            </p:cNvPr>
            <p:cNvSpPr/>
            <p:nvPr/>
          </p:nvSpPr>
          <p:spPr>
            <a:xfrm>
              <a:off x="-7920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8" name="Freeform: Shape 35">
              <a:extLst>
                <a:ext uri="{FF2B5EF4-FFF2-40B4-BE49-F238E27FC236}">
                  <a16:creationId xmlns:a16="http://schemas.microsoft.com/office/drawing/2014/main" id="{7E527F97-A2B1-416A-9063-7DBAE3AB1544}"/>
                </a:ext>
              </a:extLst>
            </p:cNvPr>
            <p:cNvSpPr/>
            <p:nvPr/>
          </p:nvSpPr>
          <p:spPr>
            <a:xfrm>
              <a:off x="-7920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9" name="Freeform: Shape 36">
              <a:extLst>
                <a:ext uri="{FF2B5EF4-FFF2-40B4-BE49-F238E27FC236}">
                  <a16:creationId xmlns:a16="http://schemas.microsoft.com/office/drawing/2014/main" id="{81F34FFB-67BC-43F8-B4D0-8C7B7B5AE4F3}"/>
                </a:ext>
              </a:extLst>
            </p:cNvPr>
            <p:cNvSpPr/>
            <p:nvPr/>
          </p:nvSpPr>
          <p:spPr>
            <a:xfrm>
              <a:off x="-9196274" y="10264521"/>
              <a:ext cx="39276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1094">
                  <a:moveTo>
                    <a:pt x="0" y="1094"/>
                  </a:moveTo>
                  <a:lnTo>
                    <a:pt x="1092" y="1094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0" name="Freeform: Shape 37">
              <a:extLst>
                <a:ext uri="{FF2B5EF4-FFF2-40B4-BE49-F238E27FC236}">
                  <a16:creationId xmlns:a16="http://schemas.microsoft.com/office/drawing/2014/main" id="{21177355-9EF6-44B3-9577-9C1F897D0791}"/>
                </a:ext>
              </a:extLst>
            </p:cNvPr>
            <p:cNvSpPr/>
            <p:nvPr/>
          </p:nvSpPr>
          <p:spPr>
            <a:xfrm>
              <a:off x="-8559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1" name="Freeform: Shape 38">
              <a:extLst>
                <a:ext uri="{FF2B5EF4-FFF2-40B4-BE49-F238E27FC236}">
                  <a16:creationId xmlns:a16="http://schemas.microsoft.com/office/drawing/2014/main" id="{BF846C74-DA5D-4C97-A942-C609D18B1942}"/>
                </a:ext>
              </a:extLst>
            </p:cNvPr>
            <p:cNvSpPr/>
            <p:nvPr/>
          </p:nvSpPr>
          <p:spPr>
            <a:xfrm>
              <a:off x="-9835635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282" name="TextBox 281">
            <a:extLst>
              <a:ext uri="{FF2B5EF4-FFF2-40B4-BE49-F238E27FC236}">
                <a16:creationId xmlns:a16="http://schemas.microsoft.com/office/drawing/2014/main" id="{887EDBE7-B6B8-459E-9ED5-76ABF9EE3BF0}"/>
              </a:ext>
            </a:extLst>
          </p:cNvPr>
          <p:cNvSpPr txBox="1"/>
          <p:nvPr/>
        </p:nvSpPr>
        <p:spPr>
          <a:xfrm>
            <a:off x="5227116" y="6341791"/>
            <a:ext cx="1644858" cy="304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chemeClr val="accent4"/>
                </a:solidFill>
                <a:latin typeface="Calibri" panose="020F0502020204030204" pitchFamily="34" charset="0"/>
              </a:rPr>
              <a:t>Location 2</a:t>
            </a:r>
          </a:p>
        </p:txBody>
      </p:sp>
      <p:sp>
        <p:nvSpPr>
          <p:cNvPr id="283" name="Freeform 33">
            <a:extLst>
              <a:ext uri="{FF2B5EF4-FFF2-40B4-BE49-F238E27FC236}">
                <a16:creationId xmlns:a16="http://schemas.microsoft.com/office/drawing/2014/main" id="{082A7F4B-B506-492F-8A63-3BAD62328CC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177601" y="6078799"/>
            <a:ext cx="841308" cy="640080"/>
          </a:xfrm>
          <a:custGeom>
            <a:avLst/>
            <a:gdLst>
              <a:gd name="T0" fmla="*/ 736 w 786"/>
              <a:gd name="T1" fmla="*/ 142 h 598"/>
              <a:gd name="T2" fmla="*/ 511 w 786"/>
              <a:gd name="T3" fmla="*/ 485 h 598"/>
              <a:gd name="T4" fmla="*/ 459 w 786"/>
              <a:gd name="T5" fmla="*/ 518 h 598"/>
              <a:gd name="T6" fmla="*/ 786 w 786"/>
              <a:gd name="T7" fmla="*/ 485 h 598"/>
              <a:gd name="T8" fmla="*/ 543 w 786"/>
              <a:gd name="T9" fmla="*/ 175 h 598"/>
              <a:gd name="T10" fmla="*/ 703 w 786"/>
              <a:gd name="T11" fmla="*/ 485 h 598"/>
              <a:gd name="T12" fmla="*/ 543 w 786"/>
              <a:gd name="T13" fmla="*/ 175 h 598"/>
              <a:gd name="T14" fmla="*/ 410 w 786"/>
              <a:gd name="T15" fmla="*/ 0 h 598"/>
              <a:gd name="T16" fmla="*/ 377 w 786"/>
              <a:gd name="T17" fmla="*/ 598 h 598"/>
              <a:gd name="T18" fmla="*/ 574 w 786"/>
              <a:gd name="T19" fmla="*/ 197 h 598"/>
              <a:gd name="T20" fmla="*/ 607 w 786"/>
              <a:gd name="T21" fmla="*/ 230 h 598"/>
              <a:gd name="T22" fmla="*/ 574 w 786"/>
              <a:gd name="T23" fmla="*/ 197 h 598"/>
              <a:gd name="T24" fmla="*/ 607 w 786"/>
              <a:gd name="T25" fmla="*/ 271 h 598"/>
              <a:gd name="T26" fmla="*/ 574 w 786"/>
              <a:gd name="T27" fmla="*/ 304 h 598"/>
              <a:gd name="T28" fmla="*/ 574 w 786"/>
              <a:gd name="T29" fmla="*/ 343 h 598"/>
              <a:gd name="T30" fmla="*/ 607 w 786"/>
              <a:gd name="T31" fmla="*/ 376 h 598"/>
              <a:gd name="T32" fmla="*/ 574 w 786"/>
              <a:gd name="T33" fmla="*/ 343 h 598"/>
              <a:gd name="T34" fmla="*/ 607 w 786"/>
              <a:gd name="T35" fmla="*/ 415 h 598"/>
              <a:gd name="T36" fmla="*/ 574 w 786"/>
              <a:gd name="T37" fmla="*/ 448 h 598"/>
              <a:gd name="T38" fmla="*/ 673 w 786"/>
              <a:gd name="T39" fmla="*/ 197 h 598"/>
              <a:gd name="T40" fmla="*/ 640 w 786"/>
              <a:gd name="T41" fmla="*/ 230 h 598"/>
              <a:gd name="T42" fmla="*/ 673 w 786"/>
              <a:gd name="T43" fmla="*/ 197 h 598"/>
              <a:gd name="T44" fmla="*/ 673 w 786"/>
              <a:gd name="T45" fmla="*/ 271 h 598"/>
              <a:gd name="T46" fmla="*/ 640 w 786"/>
              <a:gd name="T47" fmla="*/ 304 h 598"/>
              <a:gd name="T48" fmla="*/ 640 w 786"/>
              <a:gd name="T49" fmla="*/ 343 h 598"/>
              <a:gd name="T50" fmla="*/ 673 w 786"/>
              <a:gd name="T51" fmla="*/ 376 h 598"/>
              <a:gd name="T52" fmla="*/ 640 w 786"/>
              <a:gd name="T53" fmla="*/ 343 h 598"/>
              <a:gd name="T54" fmla="*/ 673 w 786"/>
              <a:gd name="T55" fmla="*/ 415 h 598"/>
              <a:gd name="T56" fmla="*/ 640 w 786"/>
              <a:gd name="T57" fmla="*/ 448 h 598"/>
              <a:gd name="T58" fmla="*/ 289 w 786"/>
              <a:gd name="T59" fmla="*/ 298 h 598"/>
              <a:gd name="T60" fmla="*/ 88 w 786"/>
              <a:gd name="T61" fmla="*/ 485 h 598"/>
              <a:gd name="T62" fmla="*/ 69 w 786"/>
              <a:gd name="T63" fmla="*/ 156 h 598"/>
              <a:gd name="T64" fmla="*/ 205 w 786"/>
              <a:gd name="T65" fmla="*/ 284 h 598"/>
              <a:gd name="T66" fmla="*/ 238 w 786"/>
              <a:gd name="T67" fmla="*/ 123 h 598"/>
              <a:gd name="T68" fmla="*/ 37 w 786"/>
              <a:gd name="T69" fmla="*/ 485 h 598"/>
              <a:gd name="T70" fmla="*/ 0 w 786"/>
              <a:gd name="T71" fmla="*/ 518 h 598"/>
              <a:gd name="T72" fmla="*/ 328 w 786"/>
              <a:gd name="T73" fmla="*/ 485 h 598"/>
              <a:gd name="T74" fmla="*/ 289 w 786"/>
              <a:gd name="T75" fmla="*/ 298 h 598"/>
              <a:gd name="T76" fmla="*/ 256 w 786"/>
              <a:gd name="T77" fmla="*/ 331 h 598"/>
              <a:gd name="T78" fmla="*/ 121 w 786"/>
              <a:gd name="T79" fmla="*/ 485 h 598"/>
              <a:gd name="T80" fmla="*/ 123 w 786"/>
              <a:gd name="T81" fmla="*/ 212 h 598"/>
              <a:gd name="T82" fmla="*/ 90 w 786"/>
              <a:gd name="T83" fmla="*/ 179 h 598"/>
              <a:gd name="T84" fmla="*/ 123 w 786"/>
              <a:gd name="T85" fmla="*/ 212 h 598"/>
              <a:gd name="T86" fmla="*/ 123 w 786"/>
              <a:gd name="T87" fmla="*/ 243 h 598"/>
              <a:gd name="T88" fmla="*/ 90 w 786"/>
              <a:gd name="T89" fmla="*/ 275 h 598"/>
              <a:gd name="T90" fmla="*/ 184 w 786"/>
              <a:gd name="T91" fmla="*/ 212 h 598"/>
              <a:gd name="T92" fmla="*/ 151 w 786"/>
              <a:gd name="T93" fmla="*/ 179 h 598"/>
              <a:gd name="T94" fmla="*/ 184 w 786"/>
              <a:gd name="T95" fmla="*/ 212 h 598"/>
              <a:gd name="T96" fmla="*/ 184 w 786"/>
              <a:gd name="T97" fmla="*/ 243 h 598"/>
              <a:gd name="T98" fmla="*/ 151 w 786"/>
              <a:gd name="T99" fmla="*/ 275 h 598"/>
              <a:gd name="T100" fmla="*/ 141 w 786"/>
              <a:gd name="T101" fmla="*/ 360 h 598"/>
              <a:gd name="T102" fmla="*/ 174 w 786"/>
              <a:gd name="T103" fmla="*/ 392 h 598"/>
              <a:gd name="T104" fmla="*/ 141 w 786"/>
              <a:gd name="T105" fmla="*/ 360 h 598"/>
              <a:gd name="T106" fmla="*/ 174 w 786"/>
              <a:gd name="T107" fmla="*/ 423 h 598"/>
              <a:gd name="T108" fmla="*/ 141 w 786"/>
              <a:gd name="T109" fmla="*/ 456 h 598"/>
              <a:gd name="T110" fmla="*/ 236 w 786"/>
              <a:gd name="T111" fmla="*/ 360 h 598"/>
              <a:gd name="T112" fmla="*/ 203 w 786"/>
              <a:gd name="T113" fmla="*/ 392 h 598"/>
              <a:gd name="T114" fmla="*/ 236 w 786"/>
              <a:gd name="T115" fmla="*/ 360 h 598"/>
              <a:gd name="T116" fmla="*/ 236 w 786"/>
              <a:gd name="T117" fmla="*/ 423 h 598"/>
              <a:gd name="T118" fmla="*/ 203 w 786"/>
              <a:gd name="T119" fmla="*/ 456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86" h="598">
                <a:moveTo>
                  <a:pt x="736" y="485"/>
                </a:moveTo>
                <a:lnTo>
                  <a:pt x="736" y="142"/>
                </a:lnTo>
                <a:lnTo>
                  <a:pt x="511" y="142"/>
                </a:lnTo>
                <a:lnTo>
                  <a:pt x="511" y="485"/>
                </a:lnTo>
                <a:lnTo>
                  <a:pt x="459" y="485"/>
                </a:lnTo>
                <a:lnTo>
                  <a:pt x="459" y="518"/>
                </a:lnTo>
                <a:lnTo>
                  <a:pt x="786" y="518"/>
                </a:lnTo>
                <a:lnTo>
                  <a:pt x="786" y="485"/>
                </a:lnTo>
                <a:lnTo>
                  <a:pt x="736" y="485"/>
                </a:lnTo>
                <a:close/>
                <a:moveTo>
                  <a:pt x="543" y="175"/>
                </a:moveTo>
                <a:lnTo>
                  <a:pt x="703" y="175"/>
                </a:lnTo>
                <a:lnTo>
                  <a:pt x="703" y="485"/>
                </a:lnTo>
                <a:lnTo>
                  <a:pt x="543" y="485"/>
                </a:lnTo>
                <a:lnTo>
                  <a:pt x="543" y="175"/>
                </a:lnTo>
                <a:close/>
                <a:moveTo>
                  <a:pt x="377" y="0"/>
                </a:moveTo>
                <a:lnTo>
                  <a:pt x="410" y="0"/>
                </a:lnTo>
                <a:lnTo>
                  <a:pt x="410" y="598"/>
                </a:lnTo>
                <a:lnTo>
                  <a:pt x="377" y="598"/>
                </a:lnTo>
                <a:lnTo>
                  <a:pt x="377" y="0"/>
                </a:lnTo>
                <a:close/>
                <a:moveTo>
                  <a:pt x="574" y="197"/>
                </a:moveTo>
                <a:lnTo>
                  <a:pt x="607" y="197"/>
                </a:lnTo>
                <a:lnTo>
                  <a:pt x="607" y="230"/>
                </a:lnTo>
                <a:lnTo>
                  <a:pt x="574" y="230"/>
                </a:lnTo>
                <a:lnTo>
                  <a:pt x="574" y="197"/>
                </a:lnTo>
                <a:close/>
                <a:moveTo>
                  <a:pt x="574" y="271"/>
                </a:moveTo>
                <a:lnTo>
                  <a:pt x="607" y="271"/>
                </a:lnTo>
                <a:lnTo>
                  <a:pt x="607" y="304"/>
                </a:lnTo>
                <a:lnTo>
                  <a:pt x="574" y="304"/>
                </a:lnTo>
                <a:lnTo>
                  <a:pt x="574" y="271"/>
                </a:lnTo>
                <a:close/>
                <a:moveTo>
                  <a:pt x="574" y="343"/>
                </a:moveTo>
                <a:lnTo>
                  <a:pt x="607" y="343"/>
                </a:lnTo>
                <a:lnTo>
                  <a:pt x="607" y="376"/>
                </a:lnTo>
                <a:lnTo>
                  <a:pt x="574" y="376"/>
                </a:lnTo>
                <a:lnTo>
                  <a:pt x="574" y="343"/>
                </a:lnTo>
                <a:close/>
                <a:moveTo>
                  <a:pt x="574" y="415"/>
                </a:moveTo>
                <a:lnTo>
                  <a:pt x="607" y="415"/>
                </a:lnTo>
                <a:lnTo>
                  <a:pt x="607" y="448"/>
                </a:lnTo>
                <a:lnTo>
                  <a:pt x="574" y="448"/>
                </a:lnTo>
                <a:lnTo>
                  <a:pt x="574" y="415"/>
                </a:lnTo>
                <a:close/>
                <a:moveTo>
                  <a:pt x="673" y="197"/>
                </a:moveTo>
                <a:lnTo>
                  <a:pt x="673" y="230"/>
                </a:lnTo>
                <a:lnTo>
                  <a:pt x="640" y="230"/>
                </a:lnTo>
                <a:lnTo>
                  <a:pt x="640" y="197"/>
                </a:lnTo>
                <a:lnTo>
                  <a:pt x="673" y="197"/>
                </a:lnTo>
                <a:close/>
                <a:moveTo>
                  <a:pt x="640" y="271"/>
                </a:moveTo>
                <a:lnTo>
                  <a:pt x="673" y="271"/>
                </a:lnTo>
                <a:lnTo>
                  <a:pt x="673" y="304"/>
                </a:lnTo>
                <a:lnTo>
                  <a:pt x="640" y="304"/>
                </a:lnTo>
                <a:lnTo>
                  <a:pt x="640" y="271"/>
                </a:lnTo>
                <a:close/>
                <a:moveTo>
                  <a:pt x="640" y="343"/>
                </a:moveTo>
                <a:lnTo>
                  <a:pt x="673" y="343"/>
                </a:lnTo>
                <a:lnTo>
                  <a:pt x="673" y="376"/>
                </a:lnTo>
                <a:lnTo>
                  <a:pt x="640" y="376"/>
                </a:lnTo>
                <a:lnTo>
                  <a:pt x="640" y="343"/>
                </a:lnTo>
                <a:close/>
                <a:moveTo>
                  <a:pt x="640" y="415"/>
                </a:moveTo>
                <a:lnTo>
                  <a:pt x="673" y="415"/>
                </a:lnTo>
                <a:lnTo>
                  <a:pt x="673" y="448"/>
                </a:lnTo>
                <a:lnTo>
                  <a:pt x="640" y="448"/>
                </a:lnTo>
                <a:lnTo>
                  <a:pt x="640" y="415"/>
                </a:lnTo>
                <a:close/>
                <a:moveTo>
                  <a:pt x="289" y="298"/>
                </a:moveTo>
                <a:lnTo>
                  <a:pt x="88" y="298"/>
                </a:lnTo>
                <a:lnTo>
                  <a:pt x="88" y="485"/>
                </a:lnTo>
                <a:lnTo>
                  <a:pt x="69" y="485"/>
                </a:lnTo>
                <a:lnTo>
                  <a:pt x="69" y="156"/>
                </a:lnTo>
                <a:lnTo>
                  <a:pt x="205" y="156"/>
                </a:lnTo>
                <a:lnTo>
                  <a:pt x="205" y="284"/>
                </a:lnTo>
                <a:lnTo>
                  <a:pt x="238" y="284"/>
                </a:lnTo>
                <a:lnTo>
                  <a:pt x="238" y="123"/>
                </a:lnTo>
                <a:lnTo>
                  <a:pt x="37" y="123"/>
                </a:lnTo>
                <a:lnTo>
                  <a:pt x="37" y="485"/>
                </a:lnTo>
                <a:lnTo>
                  <a:pt x="0" y="485"/>
                </a:lnTo>
                <a:lnTo>
                  <a:pt x="0" y="518"/>
                </a:lnTo>
                <a:lnTo>
                  <a:pt x="328" y="518"/>
                </a:lnTo>
                <a:lnTo>
                  <a:pt x="328" y="485"/>
                </a:lnTo>
                <a:lnTo>
                  <a:pt x="289" y="485"/>
                </a:lnTo>
                <a:lnTo>
                  <a:pt x="289" y="298"/>
                </a:lnTo>
                <a:close/>
                <a:moveTo>
                  <a:pt x="121" y="331"/>
                </a:moveTo>
                <a:lnTo>
                  <a:pt x="256" y="331"/>
                </a:lnTo>
                <a:lnTo>
                  <a:pt x="256" y="485"/>
                </a:lnTo>
                <a:lnTo>
                  <a:pt x="121" y="485"/>
                </a:lnTo>
                <a:lnTo>
                  <a:pt x="121" y="331"/>
                </a:lnTo>
                <a:close/>
                <a:moveTo>
                  <a:pt x="123" y="212"/>
                </a:moveTo>
                <a:lnTo>
                  <a:pt x="90" y="212"/>
                </a:lnTo>
                <a:lnTo>
                  <a:pt x="90" y="179"/>
                </a:lnTo>
                <a:lnTo>
                  <a:pt x="123" y="179"/>
                </a:lnTo>
                <a:lnTo>
                  <a:pt x="123" y="212"/>
                </a:lnTo>
                <a:close/>
                <a:moveTo>
                  <a:pt x="90" y="243"/>
                </a:moveTo>
                <a:lnTo>
                  <a:pt x="123" y="243"/>
                </a:lnTo>
                <a:lnTo>
                  <a:pt x="123" y="275"/>
                </a:lnTo>
                <a:lnTo>
                  <a:pt x="90" y="275"/>
                </a:lnTo>
                <a:lnTo>
                  <a:pt x="90" y="243"/>
                </a:lnTo>
                <a:close/>
                <a:moveTo>
                  <a:pt x="184" y="212"/>
                </a:moveTo>
                <a:lnTo>
                  <a:pt x="151" y="212"/>
                </a:lnTo>
                <a:lnTo>
                  <a:pt x="151" y="179"/>
                </a:lnTo>
                <a:lnTo>
                  <a:pt x="184" y="179"/>
                </a:lnTo>
                <a:lnTo>
                  <a:pt x="184" y="212"/>
                </a:lnTo>
                <a:close/>
                <a:moveTo>
                  <a:pt x="151" y="243"/>
                </a:moveTo>
                <a:lnTo>
                  <a:pt x="184" y="243"/>
                </a:lnTo>
                <a:lnTo>
                  <a:pt x="184" y="275"/>
                </a:lnTo>
                <a:lnTo>
                  <a:pt x="151" y="275"/>
                </a:lnTo>
                <a:lnTo>
                  <a:pt x="151" y="243"/>
                </a:lnTo>
                <a:close/>
                <a:moveTo>
                  <a:pt x="141" y="360"/>
                </a:moveTo>
                <a:lnTo>
                  <a:pt x="174" y="360"/>
                </a:lnTo>
                <a:lnTo>
                  <a:pt x="174" y="392"/>
                </a:lnTo>
                <a:lnTo>
                  <a:pt x="141" y="392"/>
                </a:lnTo>
                <a:lnTo>
                  <a:pt x="141" y="360"/>
                </a:lnTo>
                <a:close/>
                <a:moveTo>
                  <a:pt x="141" y="423"/>
                </a:moveTo>
                <a:lnTo>
                  <a:pt x="174" y="423"/>
                </a:lnTo>
                <a:lnTo>
                  <a:pt x="174" y="456"/>
                </a:lnTo>
                <a:lnTo>
                  <a:pt x="141" y="456"/>
                </a:lnTo>
                <a:lnTo>
                  <a:pt x="141" y="423"/>
                </a:lnTo>
                <a:close/>
                <a:moveTo>
                  <a:pt x="236" y="360"/>
                </a:moveTo>
                <a:lnTo>
                  <a:pt x="236" y="392"/>
                </a:lnTo>
                <a:lnTo>
                  <a:pt x="203" y="392"/>
                </a:lnTo>
                <a:lnTo>
                  <a:pt x="203" y="360"/>
                </a:lnTo>
                <a:lnTo>
                  <a:pt x="236" y="360"/>
                </a:lnTo>
                <a:close/>
                <a:moveTo>
                  <a:pt x="203" y="423"/>
                </a:moveTo>
                <a:lnTo>
                  <a:pt x="236" y="423"/>
                </a:lnTo>
                <a:lnTo>
                  <a:pt x="236" y="456"/>
                </a:lnTo>
                <a:lnTo>
                  <a:pt x="203" y="456"/>
                </a:lnTo>
                <a:lnTo>
                  <a:pt x="203" y="42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solidFill>
                <a:schemeClr val="accent4"/>
              </a:solidFill>
              <a:latin typeface="Calibri" panose="020F050202020403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E195C94-0DD0-41F5-82F1-F1C55208F4B5}"/>
              </a:ext>
            </a:extLst>
          </p:cNvPr>
          <p:cNvGrpSpPr/>
          <p:nvPr/>
        </p:nvGrpSpPr>
        <p:grpSpPr>
          <a:xfrm>
            <a:off x="2834787" y="1268441"/>
            <a:ext cx="1687093" cy="1572667"/>
            <a:chOff x="1646067" y="950941"/>
            <a:chExt cx="1687093" cy="1572667"/>
          </a:xfrm>
        </p:grpSpPr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326B1B21-71DA-432D-B8FB-80E22C5D485A}"/>
                </a:ext>
              </a:extLst>
            </p:cNvPr>
            <p:cNvSpPr txBox="1"/>
            <p:nvPr/>
          </p:nvSpPr>
          <p:spPr>
            <a:xfrm>
              <a:off x="1646067" y="950941"/>
              <a:ext cx="1687093" cy="3845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Global Manager</a:t>
              </a:r>
            </a:p>
            <a:p>
              <a:pPr algn="ctr">
                <a:lnSpc>
                  <a:spcPct val="900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Active Cluster</a:t>
              </a:r>
            </a:p>
          </p:txBody>
        </p: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C65ADA6A-3981-495B-A83D-9345E0495185}"/>
                </a:ext>
              </a:extLst>
            </p:cNvPr>
            <p:cNvGrpSpPr/>
            <p:nvPr/>
          </p:nvGrpSpPr>
          <p:grpSpPr>
            <a:xfrm>
              <a:off x="1948731" y="1347203"/>
              <a:ext cx="869099" cy="869099"/>
              <a:chOff x="7730175" y="863411"/>
              <a:chExt cx="1828959" cy="1828959"/>
            </a:xfrm>
          </p:grpSpPr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CCEA0FDF-3E5A-460D-89B0-D26086C1A771}"/>
                  </a:ext>
                </a:extLst>
              </p:cNvPr>
              <p:cNvSpPr/>
              <p:nvPr/>
            </p:nvSpPr>
            <p:spPr>
              <a:xfrm>
                <a:off x="7730175" y="863411"/>
                <a:ext cx="1828959" cy="1828959"/>
              </a:xfrm>
              <a:prstGeom prst="ellipse">
                <a:avLst/>
              </a:prstGeom>
              <a:solidFill>
                <a:schemeClr val="accent6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A3897B46-C5C6-47A0-8281-8046B4F16379}"/>
                  </a:ext>
                </a:extLst>
              </p:cNvPr>
              <p:cNvGrpSpPr/>
              <p:nvPr/>
            </p:nvGrpSpPr>
            <p:grpSpPr>
              <a:xfrm>
                <a:off x="8049434" y="1298182"/>
                <a:ext cx="1224852" cy="1015906"/>
                <a:chOff x="1893888" y="1246188"/>
                <a:chExt cx="2159000" cy="1790700"/>
              </a:xfrm>
              <a:solidFill>
                <a:schemeClr val="bg1"/>
              </a:solidFill>
            </p:grpSpPr>
            <p:sp>
              <p:nvSpPr>
                <p:cNvPr id="317" name="Freeform 1">
                  <a:extLst>
                    <a:ext uri="{FF2B5EF4-FFF2-40B4-BE49-F238E27FC236}">
                      <a16:creationId xmlns:a16="http://schemas.microsoft.com/office/drawing/2014/main" id="{12F47084-9518-46E0-AD85-1CC7A2C381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7463" y="1435100"/>
                  <a:ext cx="833437" cy="831850"/>
                </a:xfrm>
                <a:custGeom>
                  <a:avLst/>
                  <a:gdLst>
                    <a:gd name="T0" fmla="*/ 262 w 2315"/>
                    <a:gd name="T1" fmla="*/ 1495 h 2310"/>
                    <a:gd name="T2" fmla="*/ 126 w 2315"/>
                    <a:gd name="T3" fmla="*/ 1766 h 2310"/>
                    <a:gd name="T4" fmla="*/ 545 w 2315"/>
                    <a:gd name="T5" fmla="*/ 2179 h 2310"/>
                    <a:gd name="T6" fmla="*/ 814 w 2315"/>
                    <a:gd name="T7" fmla="*/ 2044 h 2310"/>
                    <a:gd name="T8" fmla="*/ 1344 w 2315"/>
                    <a:gd name="T9" fmla="*/ 2309 h 2310"/>
                    <a:gd name="T10" fmla="*/ 1467 w 2315"/>
                    <a:gd name="T11" fmla="*/ 2191 h 2310"/>
                    <a:gd name="T12" fmla="*/ 1547 w 2315"/>
                    <a:gd name="T13" fmla="*/ 2028 h 2310"/>
                    <a:gd name="T14" fmla="*/ 2182 w 2315"/>
                    <a:gd name="T15" fmla="*/ 1772 h 2310"/>
                    <a:gd name="T16" fmla="*/ 2046 w 2315"/>
                    <a:gd name="T17" fmla="*/ 1498 h 2310"/>
                    <a:gd name="T18" fmla="*/ 2314 w 2315"/>
                    <a:gd name="T19" fmla="*/ 971 h 2310"/>
                    <a:gd name="T20" fmla="*/ 2228 w 2315"/>
                    <a:gd name="T21" fmla="*/ 851 h 2310"/>
                    <a:gd name="T22" fmla="*/ 2025 w 2315"/>
                    <a:gd name="T23" fmla="*/ 771 h 2310"/>
                    <a:gd name="T24" fmla="*/ 2185 w 2315"/>
                    <a:gd name="T25" fmla="*/ 549 h 2310"/>
                    <a:gd name="T26" fmla="*/ 1547 w 2315"/>
                    <a:gd name="T27" fmla="*/ 290 h 2310"/>
                    <a:gd name="T28" fmla="*/ 1451 w 2315"/>
                    <a:gd name="T29" fmla="*/ 0 h 2310"/>
                    <a:gd name="T30" fmla="*/ 816 w 2315"/>
                    <a:gd name="T31" fmla="*/ 265 h 2310"/>
                    <a:gd name="T32" fmla="*/ 542 w 2315"/>
                    <a:gd name="T33" fmla="*/ 133 h 2310"/>
                    <a:gd name="T34" fmla="*/ 286 w 2315"/>
                    <a:gd name="T35" fmla="*/ 771 h 2310"/>
                    <a:gd name="T36" fmla="*/ 0 w 2315"/>
                    <a:gd name="T37" fmla="*/ 866 h 2310"/>
                    <a:gd name="T38" fmla="*/ 6 w 2315"/>
                    <a:gd name="T39" fmla="*/ 1470 h 2310"/>
                    <a:gd name="T40" fmla="*/ 250 w 2315"/>
                    <a:gd name="T41" fmla="*/ 1076 h 2310"/>
                    <a:gd name="T42" fmla="*/ 410 w 2315"/>
                    <a:gd name="T43" fmla="*/ 1045 h 2310"/>
                    <a:gd name="T44" fmla="*/ 545 w 2315"/>
                    <a:gd name="T45" fmla="*/ 801 h 2310"/>
                    <a:gd name="T46" fmla="*/ 456 w 2315"/>
                    <a:gd name="T47" fmla="*/ 576 h 2310"/>
                    <a:gd name="T48" fmla="*/ 702 w 2315"/>
                    <a:gd name="T49" fmla="*/ 546 h 2310"/>
                    <a:gd name="T50" fmla="*/ 998 w 2315"/>
                    <a:gd name="T51" fmla="*/ 459 h 2310"/>
                    <a:gd name="T52" fmla="*/ 1073 w 2315"/>
                    <a:gd name="T53" fmla="*/ 250 h 2310"/>
                    <a:gd name="T54" fmla="*/ 1266 w 2315"/>
                    <a:gd name="T55" fmla="*/ 410 h 2310"/>
                    <a:gd name="T56" fmla="*/ 1529 w 2315"/>
                    <a:gd name="T57" fmla="*/ 552 h 2310"/>
                    <a:gd name="T58" fmla="*/ 1738 w 2315"/>
                    <a:gd name="T59" fmla="*/ 459 h 2310"/>
                    <a:gd name="T60" fmla="*/ 1763 w 2315"/>
                    <a:gd name="T61" fmla="*/ 706 h 2310"/>
                    <a:gd name="T62" fmla="*/ 1852 w 2315"/>
                    <a:gd name="T63" fmla="*/ 1008 h 2310"/>
                    <a:gd name="T64" fmla="*/ 2065 w 2315"/>
                    <a:gd name="T65" fmla="*/ 1076 h 2310"/>
                    <a:gd name="T66" fmla="*/ 1904 w 2315"/>
                    <a:gd name="T67" fmla="*/ 1270 h 2310"/>
                    <a:gd name="T68" fmla="*/ 1760 w 2315"/>
                    <a:gd name="T69" fmla="*/ 1538 h 2310"/>
                    <a:gd name="T70" fmla="*/ 1858 w 2315"/>
                    <a:gd name="T71" fmla="*/ 1742 h 2310"/>
                    <a:gd name="T72" fmla="*/ 1609 w 2315"/>
                    <a:gd name="T73" fmla="*/ 1766 h 2310"/>
                    <a:gd name="T74" fmla="*/ 1399 w 2315"/>
                    <a:gd name="T75" fmla="*/ 1822 h 2310"/>
                    <a:gd name="T76" fmla="*/ 1263 w 2315"/>
                    <a:gd name="T77" fmla="*/ 1905 h 2310"/>
                    <a:gd name="T78" fmla="*/ 1069 w 2315"/>
                    <a:gd name="T79" fmla="*/ 2059 h 2310"/>
                    <a:gd name="T80" fmla="*/ 995 w 2315"/>
                    <a:gd name="T81" fmla="*/ 1849 h 2310"/>
                    <a:gd name="T82" fmla="*/ 699 w 2315"/>
                    <a:gd name="T83" fmla="*/ 1763 h 2310"/>
                    <a:gd name="T84" fmla="*/ 450 w 2315"/>
                    <a:gd name="T85" fmla="*/ 1739 h 2310"/>
                    <a:gd name="T86" fmla="*/ 548 w 2315"/>
                    <a:gd name="T87" fmla="*/ 1532 h 2310"/>
                    <a:gd name="T88" fmla="*/ 462 w 2315"/>
                    <a:gd name="T89" fmla="*/ 1316 h 2310"/>
                    <a:gd name="T90" fmla="*/ 250 w 2315"/>
                    <a:gd name="T91" fmla="*/ 1239 h 2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15" h="2310">
                      <a:moveTo>
                        <a:pt x="120" y="1473"/>
                      </a:moveTo>
                      <a:lnTo>
                        <a:pt x="262" y="1495"/>
                      </a:lnTo>
                      <a:lnTo>
                        <a:pt x="284" y="1544"/>
                      </a:lnTo>
                      <a:lnTo>
                        <a:pt x="126" y="1766"/>
                      </a:lnTo>
                      <a:lnTo>
                        <a:pt x="465" y="2108"/>
                      </a:lnTo>
                      <a:lnTo>
                        <a:pt x="545" y="2179"/>
                      </a:lnTo>
                      <a:lnTo>
                        <a:pt x="764" y="2025"/>
                      </a:lnTo>
                      <a:lnTo>
                        <a:pt x="814" y="2044"/>
                      </a:lnTo>
                      <a:lnTo>
                        <a:pt x="857" y="2309"/>
                      </a:lnTo>
                      <a:lnTo>
                        <a:pt x="1344" y="2309"/>
                      </a:lnTo>
                      <a:lnTo>
                        <a:pt x="1464" y="2306"/>
                      </a:lnTo>
                      <a:lnTo>
                        <a:pt x="1467" y="2191"/>
                      </a:lnTo>
                      <a:lnTo>
                        <a:pt x="1491" y="2056"/>
                      </a:lnTo>
                      <a:lnTo>
                        <a:pt x="1547" y="2028"/>
                      </a:lnTo>
                      <a:lnTo>
                        <a:pt x="1766" y="2185"/>
                      </a:lnTo>
                      <a:lnTo>
                        <a:pt x="2182" y="1772"/>
                      </a:lnTo>
                      <a:lnTo>
                        <a:pt x="2025" y="1547"/>
                      </a:lnTo>
                      <a:lnTo>
                        <a:pt x="2046" y="1498"/>
                      </a:lnTo>
                      <a:lnTo>
                        <a:pt x="2314" y="1458"/>
                      </a:lnTo>
                      <a:lnTo>
                        <a:pt x="2314" y="971"/>
                      </a:lnTo>
                      <a:lnTo>
                        <a:pt x="2311" y="879"/>
                      </a:lnTo>
                      <a:lnTo>
                        <a:pt x="2228" y="851"/>
                      </a:lnTo>
                      <a:lnTo>
                        <a:pt x="2046" y="823"/>
                      </a:lnTo>
                      <a:lnTo>
                        <a:pt x="2025" y="771"/>
                      </a:lnTo>
                      <a:lnTo>
                        <a:pt x="2120" y="641"/>
                      </a:lnTo>
                      <a:lnTo>
                        <a:pt x="2185" y="549"/>
                      </a:lnTo>
                      <a:lnTo>
                        <a:pt x="1766" y="139"/>
                      </a:lnTo>
                      <a:lnTo>
                        <a:pt x="1547" y="290"/>
                      </a:lnTo>
                      <a:lnTo>
                        <a:pt x="1495" y="268"/>
                      </a:lnTo>
                      <a:lnTo>
                        <a:pt x="1451" y="0"/>
                      </a:lnTo>
                      <a:lnTo>
                        <a:pt x="863" y="0"/>
                      </a:lnTo>
                      <a:lnTo>
                        <a:pt x="816" y="265"/>
                      </a:lnTo>
                      <a:lnTo>
                        <a:pt x="767" y="287"/>
                      </a:lnTo>
                      <a:lnTo>
                        <a:pt x="542" y="133"/>
                      </a:lnTo>
                      <a:lnTo>
                        <a:pt x="129" y="552"/>
                      </a:lnTo>
                      <a:lnTo>
                        <a:pt x="286" y="771"/>
                      </a:lnTo>
                      <a:lnTo>
                        <a:pt x="268" y="820"/>
                      </a:lnTo>
                      <a:lnTo>
                        <a:pt x="0" y="866"/>
                      </a:lnTo>
                      <a:lnTo>
                        <a:pt x="0" y="1350"/>
                      </a:lnTo>
                      <a:lnTo>
                        <a:pt x="6" y="1470"/>
                      </a:lnTo>
                      <a:lnTo>
                        <a:pt x="120" y="1473"/>
                      </a:lnTo>
                      <a:close/>
                      <a:moveTo>
                        <a:pt x="250" y="1076"/>
                      </a:moveTo>
                      <a:lnTo>
                        <a:pt x="373" y="1054"/>
                      </a:lnTo>
                      <a:lnTo>
                        <a:pt x="410" y="1045"/>
                      </a:lnTo>
                      <a:lnTo>
                        <a:pt x="459" y="1005"/>
                      </a:lnTo>
                      <a:lnTo>
                        <a:pt x="545" y="801"/>
                      </a:lnTo>
                      <a:lnTo>
                        <a:pt x="567" y="730"/>
                      </a:lnTo>
                      <a:lnTo>
                        <a:pt x="456" y="576"/>
                      </a:lnTo>
                      <a:lnTo>
                        <a:pt x="573" y="456"/>
                      </a:lnTo>
                      <a:lnTo>
                        <a:pt x="702" y="546"/>
                      </a:lnTo>
                      <a:lnTo>
                        <a:pt x="777" y="552"/>
                      </a:lnTo>
                      <a:lnTo>
                        <a:pt x="998" y="459"/>
                      </a:lnTo>
                      <a:lnTo>
                        <a:pt x="1048" y="407"/>
                      </a:lnTo>
                      <a:lnTo>
                        <a:pt x="1073" y="250"/>
                      </a:lnTo>
                      <a:lnTo>
                        <a:pt x="1239" y="250"/>
                      </a:lnTo>
                      <a:lnTo>
                        <a:pt x="1266" y="410"/>
                      </a:lnTo>
                      <a:lnTo>
                        <a:pt x="1316" y="466"/>
                      </a:lnTo>
                      <a:lnTo>
                        <a:pt x="1529" y="552"/>
                      </a:lnTo>
                      <a:lnTo>
                        <a:pt x="1612" y="549"/>
                      </a:lnTo>
                      <a:lnTo>
                        <a:pt x="1738" y="459"/>
                      </a:lnTo>
                      <a:lnTo>
                        <a:pt x="1855" y="580"/>
                      </a:lnTo>
                      <a:lnTo>
                        <a:pt x="1763" y="706"/>
                      </a:lnTo>
                      <a:lnTo>
                        <a:pt x="1760" y="780"/>
                      </a:lnTo>
                      <a:lnTo>
                        <a:pt x="1852" y="1008"/>
                      </a:lnTo>
                      <a:lnTo>
                        <a:pt x="1908" y="1054"/>
                      </a:lnTo>
                      <a:lnTo>
                        <a:pt x="2065" y="1076"/>
                      </a:lnTo>
                      <a:lnTo>
                        <a:pt x="2065" y="1242"/>
                      </a:lnTo>
                      <a:lnTo>
                        <a:pt x="1904" y="1270"/>
                      </a:lnTo>
                      <a:lnTo>
                        <a:pt x="1852" y="1316"/>
                      </a:lnTo>
                      <a:lnTo>
                        <a:pt x="1760" y="1538"/>
                      </a:lnTo>
                      <a:lnTo>
                        <a:pt x="1766" y="1612"/>
                      </a:lnTo>
                      <a:lnTo>
                        <a:pt x="1858" y="1742"/>
                      </a:lnTo>
                      <a:lnTo>
                        <a:pt x="1741" y="1859"/>
                      </a:lnTo>
                      <a:lnTo>
                        <a:pt x="1609" y="1766"/>
                      </a:lnTo>
                      <a:lnTo>
                        <a:pt x="1535" y="1760"/>
                      </a:lnTo>
                      <a:lnTo>
                        <a:pt x="1399" y="1822"/>
                      </a:lnTo>
                      <a:lnTo>
                        <a:pt x="1316" y="1849"/>
                      </a:lnTo>
                      <a:lnTo>
                        <a:pt x="1263" y="1905"/>
                      </a:lnTo>
                      <a:lnTo>
                        <a:pt x="1236" y="2059"/>
                      </a:lnTo>
                      <a:lnTo>
                        <a:pt x="1069" y="2059"/>
                      </a:lnTo>
                      <a:lnTo>
                        <a:pt x="1041" y="1905"/>
                      </a:lnTo>
                      <a:lnTo>
                        <a:pt x="995" y="1849"/>
                      </a:lnTo>
                      <a:lnTo>
                        <a:pt x="773" y="1757"/>
                      </a:lnTo>
                      <a:lnTo>
                        <a:pt x="699" y="1763"/>
                      </a:lnTo>
                      <a:lnTo>
                        <a:pt x="570" y="1856"/>
                      </a:lnTo>
                      <a:lnTo>
                        <a:pt x="450" y="1739"/>
                      </a:lnTo>
                      <a:lnTo>
                        <a:pt x="545" y="1606"/>
                      </a:lnTo>
                      <a:lnTo>
                        <a:pt x="548" y="1532"/>
                      </a:lnTo>
                      <a:lnTo>
                        <a:pt x="477" y="1365"/>
                      </a:lnTo>
                      <a:lnTo>
                        <a:pt x="462" y="1316"/>
                      </a:lnTo>
                      <a:lnTo>
                        <a:pt x="404" y="1264"/>
                      </a:lnTo>
                      <a:lnTo>
                        <a:pt x="250" y="1239"/>
                      </a:lnTo>
                      <a:lnTo>
                        <a:pt x="250" y="10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8" name="Freeform 2">
                  <a:extLst>
                    <a:ext uri="{FF2B5EF4-FFF2-40B4-BE49-F238E27FC236}">
                      <a16:creationId xmlns:a16="http://schemas.microsoft.com/office/drawing/2014/main" id="{4066E378-A9ED-4D26-A770-ABBFD0DF42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0825" y="1668463"/>
                  <a:ext cx="366713" cy="366712"/>
                </a:xfrm>
                <a:custGeom>
                  <a:avLst/>
                  <a:gdLst>
                    <a:gd name="T0" fmla="*/ 561 w 1018"/>
                    <a:gd name="T1" fmla="*/ 1014 h 1018"/>
                    <a:gd name="T2" fmla="*/ 706 w 1018"/>
                    <a:gd name="T3" fmla="*/ 977 h 1018"/>
                    <a:gd name="T4" fmla="*/ 832 w 1018"/>
                    <a:gd name="T5" fmla="*/ 900 h 1018"/>
                    <a:gd name="T6" fmla="*/ 931 w 1018"/>
                    <a:gd name="T7" fmla="*/ 792 h 1018"/>
                    <a:gd name="T8" fmla="*/ 995 w 1018"/>
                    <a:gd name="T9" fmla="*/ 660 h 1018"/>
                    <a:gd name="T10" fmla="*/ 1017 w 1018"/>
                    <a:gd name="T11" fmla="*/ 509 h 1018"/>
                    <a:gd name="T12" fmla="*/ 1008 w 1018"/>
                    <a:gd name="T13" fmla="*/ 407 h 1018"/>
                    <a:gd name="T14" fmla="*/ 956 w 1018"/>
                    <a:gd name="T15" fmla="*/ 266 h 1018"/>
                    <a:gd name="T16" fmla="*/ 869 w 1018"/>
                    <a:gd name="T17" fmla="*/ 148 h 1018"/>
                    <a:gd name="T18" fmla="*/ 752 w 1018"/>
                    <a:gd name="T19" fmla="*/ 62 h 1018"/>
                    <a:gd name="T20" fmla="*/ 610 w 1018"/>
                    <a:gd name="T21" fmla="*/ 9 h 1018"/>
                    <a:gd name="T22" fmla="*/ 509 w 1018"/>
                    <a:gd name="T23" fmla="*/ 0 h 1018"/>
                    <a:gd name="T24" fmla="*/ 358 w 1018"/>
                    <a:gd name="T25" fmla="*/ 22 h 1018"/>
                    <a:gd name="T26" fmla="*/ 225 w 1018"/>
                    <a:gd name="T27" fmla="*/ 87 h 1018"/>
                    <a:gd name="T28" fmla="*/ 117 w 1018"/>
                    <a:gd name="T29" fmla="*/ 185 h 1018"/>
                    <a:gd name="T30" fmla="*/ 40 w 1018"/>
                    <a:gd name="T31" fmla="*/ 312 h 1018"/>
                    <a:gd name="T32" fmla="*/ 3 w 1018"/>
                    <a:gd name="T33" fmla="*/ 457 h 1018"/>
                    <a:gd name="T34" fmla="*/ 3 w 1018"/>
                    <a:gd name="T35" fmla="*/ 561 h 1018"/>
                    <a:gd name="T36" fmla="*/ 40 w 1018"/>
                    <a:gd name="T37" fmla="*/ 706 h 1018"/>
                    <a:gd name="T38" fmla="*/ 117 w 1018"/>
                    <a:gd name="T39" fmla="*/ 833 h 1018"/>
                    <a:gd name="T40" fmla="*/ 225 w 1018"/>
                    <a:gd name="T41" fmla="*/ 928 h 1018"/>
                    <a:gd name="T42" fmla="*/ 358 w 1018"/>
                    <a:gd name="T43" fmla="*/ 993 h 1018"/>
                    <a:gd name="T44" fmla="*/ 509 w 1018"/>
                    <a:gd name="T45" fmla="*/ 1017 h 1018"/>
                    <a:gd name="T46" fmla="*/ 536 w 1018"/>
                    <a:gd name="T47" fmla="*/ 250 h 1018"/>
                    <a:gd name="T48" fmla="*/ 610 w 1018"/>
                    <a:gd name="T49" fmla="*/ 268 h 1018"/>
                    <a:gd name="T50" fmla="*/ 675 w 1018"/>
                    <a:gd name="T51" fmla="*/ 309 h 1018"/>
                    <a:gd name="T52" fmla="*/ 724 w 1018"/>
                    <a:gd name="T53" fmla="*/ 364 h 1018"/>
                    <a:gd name="T54" fmla="*/ 755 w 1018"/>
                    <a:gd name="T55" fmla="*/ 432 h 1018"/>
                    <a:gd name="T56" fmla="*/ 768 w 1018"/>
                    <a:gd name="T57" fmla="*/ 509 h 1018"/>
                    <a:gd name="T58" fmla="*/ 761 w 1018"/>
                    <a:gd name="T59" fmla="*/ 561 h 1018"/>
                    <a:gd name="T60" fmla="*/ 737 w 1018"/>
                    <a:gd name="T61" fmla="*/ 632 h 1018"/>
                    <a:gd name="T62" fmla="*/ 694 w 1018"/>
                    <a:gd name="T63" fmla="*/ 691 h 1018"/>
                    <a:gd name="T64" fmla="*/ 632 w 1018"/>
                    <a:gd name="T65" fmla="*/ 734 h 1018"/>
                    <a:gd name="T66" fmla="*/ 561 w 1018"/>
                    <a:gd name="T67" fmla="*/ 762 h 1018"/>
                    <a:gd name="T68" fmla="*/ 509 w 1018"/>
                    <a:gd name="T69" fmla="*/ 768 h 1018"/>
                    <a:gd name="T70" fmla="*/ 431 w 1018"/>
                    <a:gd name="T71" fmla="*/ 755 h 1018"/>
                    <a:gd name="T72" fmla="*/ 364 w 1018"/>
                    <a:gd name="T73" fmla="*/ 722 h 1018"/>
                    <a:gd name="T74" fmla="*/ 311 w 1018"/>
                    <a:gd name="T75" fmla="*/ 672 h 1018"/>
                    <a:gd name="T76" fmla="*/ 271 w 1018"/>
                    <a:gd name="T77" fmla="*/ 608 h 1018"/>
                    <a:gd name="T78" fmla="*/ 253 w 1018"/>
                    <a:gd name="T79" fmla="*/ 534 h 1018"/>
                    <a:gd name="T80" fmla="*/ 253 w 1018"/>
                    <a:gd name="T81" fmla="*/ 481 h 1018"/>
                    <a:gd name="T82" fmla="*/ 271 w 1018"/>
                    <a:gd name="T83" fmla="*/ 407 h 1018"/>
                    <a:gd name="T84" fmla="*/ 311 w 1018"/>
                    <a:gd name="T85" fmla="*/ 342 h 1018"/>
                    <a:gd name="T86" fmla="*/ 364 w 1018"/>
                    <a:gd name="T87" fmla="*/ 293 h 1018"/>
                    <a:gd name="T88" fmla="*/ 431 w 1018"/>
                    <a:gd name="T89" fmla="*/ 262 h 1018"/>
                    <a:gd name="T90" fmla="*/ 509 w 1018"/>
                    <a:gd name="T91" fmla="*/ 250 h 1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18" h="1018">
                      <a:moveTo>
                        <a:pt x="509" y="1017"/>
                      </a:moveTo>
                      <a:lnTo>
                        <a:pt x="509" y="1017"/>
                      </a:lnTo>
                      <a:lnTo>
                        <a:pt x="561" y="1014"/>
                      </a:lnTo>
                      <a:lnTo>
                        <a:pt x="610" y="1005"/>
                      </a:lnTo>
                      <a:lnTo>
                        <a:pt x="660" y="993"/>
                      </a:lnTo>
                      <a:lnTo>
                        <a:pt x="706" y="977"/>
                      </a:lnTo>
                      <a:lnTo>
                        <a:pt x="752" y="956"/>
                      </a:lnTo>
                      <a:lnTo>
                        <a:pt x="792" y="928"/>
                      </a:lnTo>
                      <a:lnTo>
                        <a:pt x="832" y="900"/>
                      </a:lnTo>
                      <a:lnTo>
                        <a:pt x="869" y="867"/>
                      </a:lnTo>
                      <a:lnTo>
                        <a:pt x="900" y="833"/>
                      </a:lnTo>
                      <a:lnTo>
                        <a:pt x="931" y="792"/>
                      </a:lnTo>
                      <a:lnTo>
                        <a:pt x="956" y="749"/>
                      </a:lnTo>
                      <a:lnTo>
                        <a:pt x="977" y="706"/>
                      </a:lnTo>
                      <a:lnTo>
                        <a:pt x="995" y="660"/>
                      </a:lnTo>
                      <a:lnTo>
                        <a:pt x="1008" y="611"/>
                      </a:lnTo>
                      <a:lnTo>
                        <a:pt x="1014" y="561"/>
                      </a:lnTo>
                      <a:lnTo>
                        <a:pt x="1017" y="509"/>
                      </a:lnTo>
                      <a:lnTo>
                        <a:pt x="1017" y="509"/>
                      </a:lnTo>
                      <a:lnTo>
                        <a:pt x="1014" y="457"/>
                      </a:lnTo>
                      <a:lnTo>
                        <a:pt x="1008" y="407"/>
                      </a:lnTo>
                      <a:lnTo>
                        <a:pt x="995" y="358"/>
                      </a:lnTo>
                      <a:lnTo>
                        <a:pt x="977" y="312"/>
                      </a:lnTo>
                      <a:lnTo>
                        <a:pt x="956" y="266"/>
                      </a:lnTo>
                      <a:lnTo>
                        <a:pt x="931" y="225"/>
                      </a:lnTo>
                      <a:lnTo>
                        <a:pt x="900" y="185"/>
                      </a:lnTo>
                      <a:lnTo>
                        <a:pt x="869" y="148"/>
                      </a:lnTo>
                      <a:lnTo>
                        <a:pt x="832" y="114"/>
                      </a:lnTo>
                      <a:lnTo>
                        <a:pt x="792" y="87"/>
                      </a:lnTo>
                      <a:lnTo>
                        <a:pt x="752" y="62"/>
                      </a:lnTo>
                      <a:lnTo>
                        <a:pt x="706" y="41"/>
                      </a:lnTo>
                      <a:lnTo>
                        <a:pt x="660" y="22"/>
                      </a:lnTo>
                      <a:lnTo>
                        <a:pt x="610" y="9"/>
                      </a:lnTo>
                      <a:lnTo>
                        <a:pt x="561" y="3"/>
                      </a:lnTo>
                      <a:lnTo>
                        <a:pt x="509" y="0"/>
                      </a:lnTo>
                      <a:lnTo>
                        <a:pt x="509" y="0"/>
                      </a:lnTo>
                      <a:lnTo>
                        <a:pt x="456" y="3"/>
                      </a:lnTo>
                      <a:lnTo>
                        <a:pt x="407" y="9"/>
                      </a:lnTo>
                      <a:lnTo>
                        <a:pt x="358" y="22"/>
                      </a:lnTo>
                      <a:lnTo>
                        <a:pt x="311" y="41"/>
                      </a:lnTo>
                      <a:lnTo>
                        <a:pt x="268" y="62"/>
                      </a:lnTo>
                      <a:lnTo>
                        <a:pt x="225" y="87"/>
                      </a:lnTo>
                      <a:lnTo>
                        <a:pt x="185" y="114"/>
                      </a:lnTo>
                      <a:lnTo>
                        <a:pt x="151" y="148"/>
                      </a:lnTo>
                      <a:lnTo>
                        <a:pt x="117" y="185"/>
                      </a:lnTo>
                      <a:lnTo>
                        <a:pt x="89" y="225"/>
                      </a:lnTo>
                      <a:lnTo>
                        <a:pt x="62" y="266"/>
                      </a:lnTo>
                      <a:lnTo>
                        <a:pt x="40" y="312"/>
                      </a:lnTo>
                      <a:lnTo>
                        <a:pt x="25" y="358"/>
                      </a:lnTo>
                      <a:lnTo>
                        <a:pt x="13" y="407"/>
                      </a:lnTo>
                      <a:lnTo>
                        <a:pt x="3" y="457"/>
                      </a:lnTo>
                      <a:lnTo>
                        <a:pt x="0" y="509"/>
                      </a:lnTo>
                      <a:lnTo>
                        <a:pt x="0" y="509"/>
                      </a:lnTo>
                      <a:lnTo>
                        <a:pt x="3" y="561"/>
                      </a:lnTo>
                      <a:lnTo>
                        <a:pt x="13" y="611"/>
                      </a:lnTo>
                      <a:lnTo>
                        <a:pt x="25" y="660"/>
                      </a:lnTo>
                      <a:lnTo>
                        <a:pt x="40" y="706"/>
                      </a:lnTo>
                      <a:lnTo>
                        <a:pt x="62" y="749"/>
                      </a:lnTo>
                      <a:lnTo>
                        <a:pt x="89" y="792"/>
                      </a:lnTo>
                      <a:lnTo>
                        <a:pt x="117" y="833"/>
                      </a:lnTo>
                      <a:lnTo>
                        <a:pt x="151" y="867"/>
                      </a:lnTo>
                      <a:lnTo>
                        <a:pt x="185" y="900"/>
                      </a:lnTo>
                      <a:lnTo>
                        <a:pt x="225" y="928"/>
                      </a:lnTo>
                      <a:lnTo>
                        <a:pt x="268" y="956"/>
                      </a:lnTo>
                      <a:lnTo>
                        <a:pt x="311" y="977"/>
                      </a:lnTo>
                      <a:lnTo>
                        <a:pt x="358" y="993"/>
                      </a:lnTo>
                      <a:lnTo>
                        <a:pt x="407" y="1005"/>
                      </a:lnTo>
                      <a:lnTo>
                        <a:pt x="456" y="1014"/>
                      </a:lnTo>
                      <a:lnTo>
                        <a:pt x="509" y="1017"/>
                      </a:lnTo>
                      <a:close/>
                      <a:moveTo>
                        <a:pt x="509" y="250"/>
                      </a:moveTo>
                      <a:lnTo>
                        <a:pt x="509" y="250"/>
                      </a:lnTo>
                      <a:lnTo>
                        <a:pt x="536" y="250"/>
                      </a:lnTo>
                      <a:lnTo>
                        <a:pt x="561" y="256"/>
                      </a:lnTo>
                      <a:lnTo>
                        <a:pt x="586" y="262"/>
                      </a:lnTo>
                      <a:lnTo>
                        <a:pt x="610" y="268"/>
                      </a:lnTo>
                      <a:lnTo>
                        <a:pt x="632" y="281"/>
                      </a:lnTo>
                      <a:lnTo>
                        <a:pt x="653" y="293"/>
                      </a:lnTo>
                      <a:lnTo>
                        <a:pt x="675" y="309"/>
                      </a:lnTo>
                      <a:lnTo>
                        <a:pt x="694" y="324"/>
                      </a:lnTo>
                      <a:lnTo>
                        <a:pt x="709" y="342"/>
                      </a:lnTo>
                      <a:lnTo>
                        <a:pt x="724" y="364"/>
                      </a:lnTo>
                      <a:lnTo>
                        <a:pt x="737" y="386"/>
                      </a:lnTo>
                      <a:lnTo>
                        <a:pt x="749" y="407"/>
                      </a:lnTo>
                      <a:lnTo>
                        <a:pt x="755" y="432"/>
                      </a:lnTo>
                      <a:lnTo>
                        <a:pt x="761" y="457"/>
                      </a:lnTo>
                      <a:lnTo>
                        <a:pt x="768" y="481"/>
                      </a:lnTo>
                      <a:lnTo>
                        <a:pt x="768" y="509"/>
                      </a:lnTo>
                      <a:lnTo>
                        <a:pt x="768" y="509"/>
                      </a:lnTo>
                      <a:lnTo>
                        <a:pt x="768" y="534"/>
                      </a:lnTo>
                      <a:lnTo>
                        <a:pt x="761" y="561"/>
                      </a:lnTo>
                      <a:lnTo>
                        <a:pt x="755" y="586"/>
                      </a:lnTo>
                      <a:lnTo>
                        <a:pt x="749" y="608"/>
                      </a:lnTo>
                      <a:lnTo>
                        <a:pt x="737" y="632"/>
                      </a:lnTo>
                      <a:lnTo>
                        <a:pt x="724" y="654"/>
                      </a:lnTo>
                      <a:lnTo>
                        <a:pt x="709" y="672"/>
                      </a:lnTo>
                      <a:lnTo>
                        <a:pt x="694" y="691"/>
                      </a:lnTo>
                      <a:lnTo>
                        <a:pt x="675" y="706"/>
                      </a:lnTo>
                      <a:lnTo>
                        <a:pt x="653" y="722"/>
                      </a:lnTo>
                      <a:lnTo>
                        <a:pt x="632" y="734"/>
                      </a:lnTo>
                      <a:lnTo>
                        <a:pt x="610" y="746"/>
                      </a:lnTo>
                      <a:lnTo>
                        <a:pt x="586" y="755"/>
                      </a:lnTo>
                      <a:lnTo>
                        <a:pt x="561" y="762"/>
                      </a:lnTo>
                      <a:lnTo>
                        <a:pt x="536" y="765"/>
                      </a:lnTo>
                      <a:lnTo>
                        <a:pt x="509" y="768"/>
                      </a:lnTo>
                      <a:lnTo>
                        <a:pt x="509" y="768"/>
                      </a:lnTo>
                      <a:lnTo>
                        <a:pt x="484" y="765"/>
                      </a:lnTo>
                      <a:lnTo>
                        <a:pt x="456" y="762"/>
                      </a:lnTo>
                      <a:lnTo>
                        <a:pt x="431" y="755"/>
                      </a:lnTo>
                      <a:lnTo>
                        <a:pt x="410" y="746"/>
                      </a:lnTo>
                      <a:lnTo>
                        <a:pt x="385" y="734"/>
                      </a:lnTo>
                      <a:lnTo>
                        <a:pt x="364" y="722"/>
                      </a:lnTo>
                      <a:lnTo>
                        <a:pt x="345" y="706"/>
                      </a:lnTo>
                      <a:lnTo>
                        <a:pt x="327" y="691"/>
                      </a:lnTo>
                      <a:lnTo>
                        <a:pt x="311" y="672"/>
                      </a:lnTo>
                      <a:lnTo>
                        <a:pt x="296" y="654"/>
                      </a:lnTo>
                      <a:lnTo>
                        <a:pt x="284" y="632"/>
                      </a:lnTo>
                      <a:lnTo>
                        <a:pt x="271" y="608"/>
                      </a:lnTo>
                      <a:lnTo>
                        <a:pt x="262" y="586"/>
                      </a:lnTo>
                      <a:lnTo>
                        <a:pt x="256" y="561"/>
                      </a:lnTo>
                      <a:lnTo>
                        <a:pt x="253" y="534"/>
                      </a:lnTo>
                      <a:lnTo>
                        <a:pt x="250" y="509"/>
                      </a:lnTo>
                      <a:lnTo>
                        <a:pt x="250" y="509"/>
                      </a:lnTo>
                      <a:lnTo>
                        <a:pt x="253" y="481"/>
                      </a:lnTo>
                      <a:lnTo>
                        <a:pt x="256" y="457"/>
                      </a:lnTo>
                      <a:lnTo>
                        <a:pt x="262" y="432"/>
                      </a:lnTo>
                      <a:lnTo>
                        <a:pt x="271" y="407"/>
                      </a:lnTo>
                      <a:lnTo>
                        <a:pt x="284" y="386"/>
                      </a:lnTo>
                      <a:lnTo>
                        <a:pt x="296" y="364"/>
                      </a:lnTo>
                      <a:lnTo>
                        <a:pt x="311" y="342"/>
                      </a:lnTo>
                      <a:lnTo>
                        <a:pt x="327" y="324"/>
                      </a:lnTo>
                      <a:lnTo>
                        <a:pt x="345" y="309"/>
                      </a:lnTo>
                      <a:lnTo>
                        <a:pt x="364" y="293"/>
                      </a:lnTo>
                      <a:lnTo>
                        <a:pt x="385" y="281"/>
                      </a:lnTo>
                      <a:lnTo>
                        <a:pt x="410" y="268"/>
                      </a:lnTo>
                      <a:lnTo>
                        <a:pt x="431" y="262"/>
                      </a:lnTo>
                      <a:lnTo>
                        <a:pt x="456" y="256"/>
                      </a:lnTo>
                      <a:lnTo>
                        <a:pt x="484" y="250"/>
                      </a:lnTo>
                      <a:lnTo>
                        <a:pt x="509" y="2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9" name="Freeform 3">
                  <a:extLst>
                    <a:ext uri="{FF2B5EF4-FFF2-40B4-BE49-F238E27FC236}">
                      <a16:creationId xmlns:a16="http://schemas.microsoft.com/office/drawing/2014/main" id="{8B6D440E-4039-41BC-8AC7-5EA964838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93888" y="1246188"/>
                  <a:ext cx="2159000" cy="1790700"/>
                </a:xfrm>
                <a:custGeom>
                  <a:avLst/>
                  <a:gdLst>
                    <a:gd name="T0" fmla="*/ 268 w 5998"/>
                    <a:gd name="T1" fmla="*/ 3 h 4973"/>
                    <a:gd name="T2" fmla="*/ 157 w 5998"/>
                    <a:gd name="T3" fmla="*/ 37 h 4973"/>
                    <a:gd name="T4" fmla="*/ 68 w 5998"/>
                    <a:gd name="T5" fmla="*/ 111 h 4973"/>
                    <a:gd name="T6" fmla="*/ 15 w 5998"/>
                    <a:gd name="T7" fmla="*/ 213 h 4973"/>
                    <a:gd name="T8" fmla="*/ 0 w 5998"/>
                    <a:gd name="T9" fmla="*/ 3696 h 4973"/>
                    <a:gd name="T10" fmla="*/ 15 w 5998"/>
                    <a:gd name="T11" fmla="*/ 3785 h 4973"/>
                    <a:gd name="T12" fmla="*/ 71 w 5998"/>
                    <a:gd name="T13" fmla="*/ 3887 h 4973"/>
                    <a:gd name="T14" fmla="*/ 157 w 5998"/>
                    <a:gd name="T15" fmla="*/ 3961 h 4973"/>
                    <a:gd name="T16" fmla="*/ 271 w 5998"/>
                    <a:gd name="T17" fmla="*/ 3995 h 4973"/>
                    <a:gd name="T18" fmla="*/ 2345 w 5998"/>
                    <a:gd name="T19" fmla="*/ 4426 h 4973"/>
                    <a:gd name="T20" fmla="*/ 2062 w 5998"/>
                    <a:gd name="T21" fmla="*/ 4528 h 4973"/>
                    <a:gd name="T22" fmla="*/ 1868 w 5998"/>
                    <a:gd name="T23" fmla="*/ 4645 h 4973"/>
                    <a:gd name="T24" fmla="*/ 1812 w 5998"/>
                    <a:gd name="T25" fmla="*/ 4710 h 4973"/>
                    <a:gd name="T26" fmla="*/ 1797 w 5998"/>
                    <a:gd name="T27" fmla="*/ 4824 h 4973"/>
                    <a:gd name="T28" fmla="*/ 1831 w 5998"/>
                    <a:gd name="T29" fmla="*/ 4901 h 4973"/>
                    <a:gd name="T30" fmla="*/ 1914 w 5998"/>
                    <a:gd name="T31" fmla="*/ 4966 h 4973"/>
                    <a:gd name="T32" fmla="*/ 4031 w 5998"/>
                    <a:gd name="T33" fmla="*/ 4972 h 4973"/>
                    <a:gd name="T34" fmla="*/ 4130 w 5998"/>
                    <a:gd name="T35" fmla="*/ 4941 h 4973"/>
                    <a:gd name="T36" fmla="*/ 4194 w 5998"/>
                    <a:gd name="T37" fmla="*/ 4852 h 4973"/>
                    <a:gd name="T38" fmla="*/ 4203 w 5998"/>
                    <a:gd name="T39" fmla="*/ 4765 h 4973"/>
                    <a:gd name="T40" fmla="*/ 4157 w 5998"/>
                    <a:gd name="T41" fmla="*/ 4666 h 4973"/>
                    <a:gd name="T42" fmla="*/ 4049 w 5998"/>
                    <a:gd name="T43" fmla="*/ 4590 h 4973"/>
                    <a:gd name="T44" fmla="*/ 3815 w 5998"/>
                    <a:gd name="T45" fmla="*/ 4478 h 4973"/>
                    <a:gd name="T46" fmla="*/ 5686 w 5998"/>
                    <a:gd name="T47" fmla="*/ 3998 h 4973"/>
                    <a:gd name="T48" fmla="*/ 5779 w 5998"/>
                    <a:gd name="T49" fmla="*/ 3982 h 4973"/>
                    <a:gd name="T50" fmla="*/ 5883 w 5998"/>
                    <a:gd name="T51" fmla="*/ 3927 h 4973"/>
                    <a:gd name="T52" fmla="*/ 5960 w 5998"/>
                    <a:gd name="T53" fmla="*/ 3834 h 4973"/>
                    <a:gd name="T54" fmla="*/ 5997 w 5998"/>
                    <a:gd name="T55" fmla="*/ 3717 h 4973"/>
                    <a:gd name="T56" fmla="*/ 5997 w 5998"/>
                    <a:gd name="T57" fmla="*/ 293 h 4973"/>
                    <a:gd name="T58" fmla="*/ 5960 w 5998"/>
                    <a:gd name="T59" fmla="*/ 173 h 4973"/>
                    <a:gd name="T60" fmla="*/ 5880 w 5998"/>
                    <a:gd name="T61" fmla="*/ 74 h 4973"/>
                    <a:gd name="T62" fmla="*/ 5769 w 5998"/>
                    <a:gd name="T63" fmla="*/ 16 h 4973"/>
                    <a:gd name="T64" fmla="*/ 2237 w 5998"/>
                    <a:gd name="T65" fmla="*/ 4722 h 4973"/>
                    <a:gd name="T66" fmla="*/ 2407 w 5998"/>
                    <a:gd name="T67" fmla="*/ 4666 h 4973"/>
                    <a:gd name="T68" fmla="*/ 2700 w 5998"/>
                    <a:gd name="T69" fmla="*/ 4614 h 4973"/>
                    <a:gd name="T70" fmla="*/ 3260 w 5998"/>
                    <a:gd name="T71" fmla="*/ 4614 h 4973"/>
                    <a:gd name="T72" fmla="*/ 3581 w 5998"/>
                    <a:gd name="T73" fmla="*/ 4666 h 4973"/>
                    <a:gd name="T74" fmla="*/ 2237 w 5998"/>
                    <a:gd name="T75" fmla="*/ 4722 h 4973"/>
                    <a:gd name="T76" fmla="*/ 2777 w 5998"/>
                    <a:gd name="T77" fmla="*/ 4358 h 4973"/>
                    <a:gd name="T78" fmla="*/ 3390 w 5998"/>
                    <a:gd name="T79" fmla="*/ 4358 h 4973"/>
                    <a:gd name="T80" fmla="*/ 2965 w 5998"/>
                    <a:gd name="T81" fmla="*/ 4352 h 4973"/>
                    <a:gd name="T82" fmla="*/ 5689 w 5998"/>
                    <a:gd name="T83" fmla="*/ 253 h 4973"/>
                    <a:gd name="T84" fmla="*/ 5735 w 5998"/>
                    <a:gd name="T85" fmla="*/ 284 h 4973"/>
                    <a:gd name="T86" fmla="*/ 5748 w 5998"/>
                    <a:gd name="T87" fmla="*/ 3153 h 4973"/>
                    <a:gd name="T88" fmla="*/ 253 w 5998"/>
                    <a:gd name="T89" fmla="*/ 290 h 4973"/>
                    <a:gd name="T90" fmla="*/ 290 w 5998"/>
                    <a:gd name="T91" fmla="*/ 253 h 4973"/>
                    <a:gd name="T92" fmla="*/ 302 w 5998"/>
                    <a:gd name="T93" fmla="*/ 3748 h 4973"/>
                    <a:gd name="T94" fmla="*/ 265 w 5998"/>
                    <a:gd name="T95" fmla="*/ 3732 h 4973"/>
                    <a:gd name="T96" fmla="*/ 249 w 5998"/>
                    <a:gd name="T97" fmla="*/ 3696 h 4973"/>
                    <a:gd name="T98" fmla="*/ 5748 w 5998"/>
                    <a:gd name="T99" fmla="*/ 3686 h 4973"/>
                    <a:gd name="T100" fmla="*/ 5729 w 5998"/>
                    <a:gd name="T101" fmla="*/ 3730 h 4973"/>
                    <a:gd name="T102" fmla="*/ 5686 w 5998"/>
                    <a:gd name="T103" fmla="*/ 3748 h 49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998" h="4973">
                      <a:moveTo>
                        <a:pt x="5674" y="0"/>
                      </a:moveTo>
                      <a:lnTo>
                        <a:pt x="299" y="0"/>
                      </a:lnTo>
                      <a:lnTo>
                        <a:pt x="299" y="0"/>
                      </a:lnTo>
                      <a:lnTo>
                        <a:pt x="268" y="3"/>
                      </a:lnTo>
                      <a:lnTo>
                        <a:pt x="240" y="6"/>
                      </a:lnTo>
                      <a:lnTo>
                        <a:pt x="209" y="16"/>
                      </a:lnTo>
                      <a:lnTo>
                        <a:pt x="185" y="25"/>
                      </a:lnTo>
                      <a:lnTo>
                        <a:pt x="157" y="37"/>
                      </a:lnTo>
                      <a:lnTo>
                        <a:pt x="132" y="53"/>
                      </a:lnTo>
                      <a:lnTo>
                        <a:pt x="111" y="68"/>
                      </a:lnTo>
                      <a:lnTo>
                        <a:pt x="89" y="90"/>
                      </a:lnTo>
                      <a:lnTo>
                        <a:pt x="68" y="111"/>
                      </a:lnTo>
                      <a:lnTo>
                        <a:pt x="52" y="133"/>
                      </a:lnTo>
                      <a:lnTo>
                        <a:pt x="37" y="157"/>
                      </a:lnTo>
                      <a:lnTo>
                        <a:pt x="24" y="185"/>
                      </a:lnTo>
                      <a:lnTo>
                        <a:pt x="15" y="213"/>
                      </a:lnTo>
                      <a:lnTo>
                        <a:pt x="6" y="241"/>
                      </a:lnTo>
                      <a:lnTo>
                        <a:pt x="3" y="268"/>
                      </a:lnTo>
                      <a:lnTo>
                        <a:pt x="0" y="299"/>
                      </a:lnTo>
                      <a:lnTo>
                        <a:pt x="0" y="3696"/>
                      </a:lnTo>
                      <a:lnTo>
                        <a:pt x="0" y="3696"/>
                      </a:lnTo>
                      <a:lnTo>
                        <a:pt x="3" y="3727"/>
                      </a:lnTo>
                      <a:lnTo>
                        <a:pt x="6" y="3757"/>
                      </a:lnTo>
                      <a:lnTo>
                        <a:pt x="15" y="3785"/>
                      </a:lnTo>
                      <a:lnTo>
                        <a:pt x="24" y="3813"/>
                      </a:lnTo>
                      <a:lnTo>
                        <a:pt x="37" y="3840"/>
                      </a:lnTo>
                      <a:lnTo>
                        <a:pt x="52" y="3865"/>
                      </a:lnTo>
                      <a:lnTo>
                        <a:pt x="71" y="3887"/>
                      </a:lnTo>
                      <a:lnTo>
                        <a:pt x="89" y="3908"/>
                      </a:lnTo>
                      <a:lnTo>
                        <a:pt x="111" y="3930"/>
                      </a:lnTo>
                      <a:lnTo>
                        <a:pt x="132" y="3945"/>
                      </a:lnTo>
                      <a:lnTo>
                        <a:pt x="157" y="3961"/>
                      </a:lnTo>
                      <a:lnTo>
                        <a:pt x="185" y="3973"/>
                      </a:lnTo>
                      <a:lnTo>
                        <a:pt x="212" y="3982"/>
                      </a:lnTo>
                      <a:lnTo>
                        <a:pt x="240" y="3991"/>
                      </a:lnTo>
                      <a:lnTo>
                        <a:pt x="271" y="3995"/>
                      </a:lnTo>
                      <a:lnTo>
                        <a:pt x="302" y="3998"/>
                      </a:lnTo>
                      <a:lnTo>
                        <a:pt x="2447" y="3998"/>
                      </a:lnTo>
                      <a:lnTo>
                        <a:pt x="2345" y="4426"/>
                      </a:lnTo>
                      <a:lnTo>
                        <a:pt x="2345" y="4426"/>
                      </a:lnTo>
                      <a:lnTo>
                        <a:pt x="2265" y="4448"/>
                      </a:lnTo>
                      <a:lnTo>
                        <a:pt x="2191" y="4472"/>
                      </a:lnTo>
                      <a:lnTo>
                        <a:pt x="2123" y="4500"/>
                      </a:lnTo>
                      <a:lnTo>
                        <a:pt x="2062" y="4528"/>
                      </a:lnTo>
                      <a:lnTo>
                        <a:pt x="2003" y="4556"/>
                      </a:lnTo>
                      <a:lnTo>
                        <a:pt x="1954" y="4586"/>
                      </a:lnTo>
                      <a:lnTo>
                        <a:pt x="1907" y="4614"/>
                      </a:lnTo>
                      <a:lnTo>
                        <a:pt x="1868" y="4645"/>
                      </a:lnTo>
                      <a:lnTo>
                        <a:pt x="1868" y="4645"/>
                      </a:lnTo>
                      <a:lnTo>
                        <a:pt x="1846" y="4664"/>
                      </a:lnTo>
                      <a:lnTo>
                        <a:pt x="1827" y="4685"/>
                      </a:lnTo>
                      <a:lnTo>
                        <a:pt x="1812" y="4710"/>
                      </a:lnTo>
                      <a:lnTo>
                        <a:pt x="1803" y="4737"/>
                      </a:lnTo>
                      <a:lnTo>
                        <a:pt x="1797" y="4765"/>
                      </a:lnTo>
                      <a:lnTo>
                        <a:pt x="1794" y="4793"/>
                      </a:lnTo>
                      <a:lnTo>
                        <a:pt x="1797" y="4824"/>
                      </a:lnTo>
                      <a:lnTo>
                        <a:pt x="1803" y="4852"/>
                      </a:lnTo>
                      <a:lnTo>
                        <a:pt x="1803" y="4852"/>
                      </a:lnTo>
                      <a:lnTo>
                        <a:pt x="1815" y="4879"/>
                      </a:lnTo>
                      <a:lnTo>
                        <a:pt x="1831" y="4901"/>
                      </a:lnTo>
                      <a:lnTo>
                        <a:pt x="1846" y="4922"/>
                      </a:lnTo>
                      <a:lnTo>
                        <a:pt x="1868" y="4941"/>
                      </a:lnTo>
                      <a:lnTo>
                        <a:pt x="1889" y="4953"/>
                      </a:lnTo>
                      <a:lnTo>
                        <a:pt x="1914" y="4966"/>
                      </a:lnTo>
                      <a:lnTo>
                        <a:pt x="1941" y="4972"/>
                      </a:lnTo>
                      <a:lnTo>
                        <a:pt x="1969" y="4972"/>
                      </a:lnTo>
                      <a:lnTo>
                        <a:pt x="4031" y="4972"/>
                      </a:lnTo>
                      <a:lnTo>
                        <a:pt x="4031" y="4972"/>
                      </a:lnTo>
                      <a:lnTo>
                        <a:pt x="4059" y="4972"/>
                      </a:lnTo>
                      <a:lnTo>
                        <a:pt x="4084" y="4966"/>
                      </a:lnTo>
                      <a:lnTo>
                        <a:pt x="4108" y="4953"/>
                      </a:lnTo>
                      <a:lnTo>
                        <a:pt x="4130" y="4941"/>
                      </a:lnTo>
                      <a:lnTo>
                        <a:pt x="4151" y="4922"/>
                      </a:lnTo>
                      <a:lnTo>
                        <a:pt x="4170" y="4901"/>
                      </a:lnTo>
                      <a:lnTo>
                        <a:pt x="4182" y="4879"/>
                      </a:lnTo>
                      <a:lnTo>
                        <a:pt x="4194" y="4852"/>
                      </a:lnTo>
                      <a:lnTo>
                        <a:pt x="4194" y="4852"/>
                      </a:lnTo>
                      <a:lnTo>
                        <a:pt x="4201" y="4824"/>
                      </a:lnTo>
                      <a:lnTo>
                        <a:pt x="4203" y="4796"/>
                      </a:lnTo>
                      <a:lnTo>
                        <a:pt x="4203" y="4765"/>
                      </a:lnTo>
                      <a:lnTo>
                        <a:pt x="4198" y="4740"/>
                      </a:lnTo>
                      <a:lnTo>
                        <a:pt x="4188" y="4713"/>
                      </a:lnTo>
                      <a:lnTo>
                        <a:pt x="4173" y="4688"/>
                      </a:lnTo>
                      <a:lnTo>
                        <a:pt x="4157" y="4666"/>
                      </a:lnTo>
                      <a:lnTo>
                        <a:pt x="4136" y="4645"/>
                      </a:lnTo>
                      <a:lnTo>
                        <a:pt x="4136" y="4645"/>
                      </a:lnTo>
                      <a:lnTo>
                        <a:pt x="4096" y="4617"/>
                      </a:lnTo>
                      <a:lnTo>
                        <a:pt x="4049" y="4590"/>
                      </a:lnTo>
                      <a:lnTo>
                        <a:pt x="4000" y="4559"/>
                      </a:lnTo>
                      <a:lnTo>
                        <a:pt x="3945" y="4531"/>
                      </a:lnTo>
                      <a:lnTo>
                        <a:pt x="3883" y="4503"/>
                      </a:lnTo>
                      <a:lnTo>
                        <a:pt x="3815" y="4478"/>
                      </a:lnTo>
                      <a:lnTo>
                        <a:pt x="3738" y="4451"/>
                      </a:lnTo>
                      <a:lnTo>
                        <a:pt x="3655" y="4429"/>
                      </a:lnTo>
                      <a:lnTo>
                        <a:pt x="3581" y="3998"/>
                      </a:lnTo>
                      <a:lnTo>
                        <a:pt x="5686" y="3998"/>
                      </a:lnTo>
                      <a:lnTo>
                        <a:pt x="5686" y="3998"/>
                      </a:lnTo>
                      <a:lnTo>
                        <a:pt x="5717" y="3995"/>
                      </a:lnTo>
                      <a:lnTo>
                        <a:pt x="5751" y="3991"/>
                      </a:lnTo>
                      <a:lnTo>
                        <a:pt x="5779" y="3982"/>
                      </a:lnTo>
                      <a:lnTo>
                        <a:pt x="5809" y="3973"/>
                      </a:lnTo>
                      <a:lnTo>
                        <a:pt x="5834" y="3961"/>
                      </a:lnTo>
                      <a:lnTo>
                        <a:pt x="5862" y="3945"/>
                      </a:lnTo>
                      <a:lnTo>
                        <a:pt x="5883" y="3927"/>
                      </a:lnTo>
                      <a:lnTo>
                        <a:pt x="5908" y="3905"/>
                      </a:lnTo>
                      <a:lnTo>
                        <a:pt x="5926" y="3884"/>
                      </a:lnTo>
                      <a:lnTo>
                        <a:pt x="5945" y="3859"/>
                      </a:lnTo>
                      <a:lnTo>
                        <a:pt x="5960" y="3834"/>
                      </a:lnTo>
                      <a:lnTo>
                        <a:pt x="5973" y="3807"/>
                      </a:lnTo>
                      <a:lnTo>
                        <a:pt x="5985" y="3779"/>
                      </a:lnTo>
                      <a:lnTo>
                        <a:pt x="5991" y="3748"/>
                      </a:lnTo>
                      <a:lnTo>
                        <a:pt x="5997" y="3717"/>
                      </a:lnTo>
                      <a:lnTo>
                        <a:pt x="5997" y="3686"/>
                      </a:lnTo>
                      <a:lnTo>
                        <a:pt x="5997" y="327"/>
                      </a:lnTo>
                      <a:lnTo>
                        <a:pt x="5997" y="327"/>
                      </a:lnTo>
                      <a:lnTo>
                        <a:pt x="5997" y="293"/>
                      </a:lnTo>
                      <a:lnTo>
                        <a:pt x="5991" y="262"/>
                      </a:lnTo>
                      <a:lnTo>
                        <a:pt x="5985" y="228"/>
                      </a:lnTo>
                      <a:lnTo>
                        <a:pt x="5973" y="200"/>
                      </a:lnTo>
                      <a:lnTo>
                        <a:pt x="5960" y="173"/>
                      </a:lnTo>
                      <a:lnTo>
                        <a:pt x="5942" y="145"/>
                      </a:lnTo>
                      <a:lnTo>
                        <a:pt x="5923" y="120"/>
                      </a:lnTo>
                      <a:lnTo>
                        <a:pt x="5902" y="96"/>
                      </a:lnTo>
                      <a:lnTo>
                        <a:pt x="5880" y="74"/>
                      </a:lnTo>
                      <a:lnTo>
                        <a:pt x="5856" y="56"/>
                      </a:lnTo>
                      <a:lnTo>
                        <a:pt x="5828" y="40"/>
                      </a:lnTo>
                      <a:lnTo>
                        <a:pt x="5800" y="28"/>
                      </a:lnTo>
                      <a:lnTo>
                        <a:pt x="5769" y="16"/>
                      </a:lnTo>
                      <a:lnTo>
                        <a:pt x="5738" y="6"/>
                      </a:lnTo>
                      <a:lnTo>
                        <a:pt x="5705" y="3"/>
                      </a:lnTo>
                      <a:lnTo>
                        <a:pt x="5674" y="0"/>
                      </a:lnTo>
                      <a:close/>
                      <a:moveTo>
                        <a:pt x="2237" y="4722"/>
                      </a:moveTo>
                      <a:lnTo>
                        <a:pt x="2237" y="4722"/>
                      </a:lnTo>
                      <a:lnTo>
                        <a:pt x="2290" y="4703"/>
                      </a:lnTo>
                      <a:lnTo>
                        <a:pt x="2345" y="4685"/>
                      </a:lnTo>
                      <a:lnTo>
                        <a:pt x="2407" y="4666"/>
                      </a:lnTo>
                      <a:lnTo>
                        <a:pt x="2471" y="4651"/>
                      </a:lnTo>
                      <a:lnTo>
                        <a:pt x="2542" y="4639"/>
                      </a:lnTo>
                      <a:lnTo>
                        <a:pt x="2620" y="4627"/>
                      </a:lnTo>
                      <a:lnTo>
                        <a:pt x="2700" y="4614"/>
                      </a:lnTo>
                      <a:lnTo>
                        <a:pt x="2786" y="4608"/>
                      </a:lnTo>
                      <a:lnTo>
                        <a:pt x="3165" y="4608"/>
                      </a:lnTo>
                      <a:lnTo>
                        <a:pt x="3165" y="4608"/>
                      </a:lnTo>
                      <a:lnTo>
                        <a:pt x="3260" y="4614"/>
                      </a:lnTo>
                      <a:lnTo>
                        <a:pt x="3350" y="4627"/>
                      </a:lnTo>
                      <a:lnTo>
                        <a:pt x="3433" y="4639"/>
                      </a:lnTo>
                      <a:lnTo>
                        <a:pt x="3510" y="4651"/>
                      </a:lnTo>
                      <a:lnTo>
                        <a:pt x="3581" y="4666"/>
                      </a:lnTo>
                      <a:lnTo>
                        <a:pt x="3646" y="4685"/>
                      </a:lnTo>
                      <a:lnTo>
                        <a:pt x="3705" y="4703"/>
                      </a:lnTo>
                      <a:lnTo>
                        <a:pt x="3757" y="4722"/>
                      </a:lnTo>
                      <a:lnTo>
                        <a:pt x="2237" y="4722"/>
                      </a:lnTo>
                      <a:close/>
                      <a:moveTo>
                        <a:pt x="2965" y="4352"/>
                      </a:moveTo>
                      <a:lnTo>
                        <a:pt x="2965" y="4352"/>
                      </a:lnTo>
                      <a:lnTo>
                        <a:pt x="2869" y="4355"/>
                      </a:lnTo>
                      <a:lnTo>
                        <a:pt x="2777" y="4358"/>
                      </a:lnTo>
                      <a:lnTo>
                        <a:pt x="2620" y="4358"/>
                      </a:lnTo>
                      <a:lnTo>
                        <a:pt x="2684" y="4081"/>
                      </a:lnTo>
                      <a:lnTo>
                        <a:pt x="3344" y="4081"/>
                      </a:lnTo>
                      <a:lnTo>
                        <a:pt x="3390" y="4358"/>
                      </a:lnTo>
                      <a:lnTo>
                        <a:pt x="3171" y="4358"/>
                      </a:lnTo>
                      <a:lnTo>
                        <a:pt x="3171" y="4358"/>
                      </a:lnTo>
                      <a:lnTo>
                        <a:pt x="3070" y="4355"/>
                      </a:lnTo>
                      <a:lnTo>
                        <a:pt x="2965" y="4352"/>
                      </a:lnTo>
                      <a:close/>
                      <a:moveTo>
                        <a:pt x="299" y="250"/>
                      </a:moveTo>
                      <a:lnTo>
                        <a:pt x="5674" y="250"/>
                      </a:lnTo>
                      <a:lnTo>
                        <a:pt x="5674" y="250"/>
                      </a:lnTo>
                      <a:lnTo>
                        <a:pt x="5689" y="253"/>
                      </a:lnTo>
                      <a:lnTo>
                        <a:pt x="5701" y="256"/>
                      </a:lnTo>
                      <a:lnTo>
                        <a:pt x="5714" y="265"/>
                      </a:lnTo>
                      <a:lnTo>
                        <a:pt x="5726" y="274"/>
                      </a:lnTo>
                      <a:lnTo>
                        <a:pt x="5735" y="284"/>
                      </a:lnTo>
                      <a:lnTo>
                        <a:pt x="5742" y="296"/>
                      </a:lnTo>
                      <a:lnTo>
                        <a:pt x="5748" y="311"/>
                      </a:lnTo>
                      <a:lnTo>
                        <a:pt x="5748" y="327"/>
                      </a:lnTo>
                      <a:lnTo>
                        <a:pt x="5748" y="3153"/>
                      </a:lnTo>
                      <a:lnTo>
                        <a:pt x="249" y="3153"/>
                      </a:lnTo>
                      <a:lnTo>
                        <a:pt x="249" y="299"/>
                      </a:lnTo>
                      <a:lnTo>
                        <a:pt x="249" y="299"/>
                      </a:lnTo>
                      <a:lnTo>
                        <a:pt x="253" y="290"/>
                      </a:lnTo>
                      <a:lnTo>
                        <a:pt x="256" y="281"/>
                      </a:lnTo>
                      <a:lnTo>
                        <a:pt x="265" y="265"/>
                      </a:lnTo>
                      <a:lnTo>
                        <a:pt x="280" y="256"/>
                      </a:lnTo>
                      <a:lnTo>
                        <a:pt x="290" y="253"/>
                      </a:lnTo>
                      <a:lnTo>
                        <a:pt x="299" y="250"/>
                      </a:lnTo>
                      <a:close/>
                      <a:moveTo>
                        <a:pt x="5686" y="3748"/>
                      </a:moveTo>
                      <a:lnTo>
                        <a:pt x="302" y="3748"/>
                      </a:lnTo>
                      <a:lnTo>
                        <a:pt x="302" y="3748"/>
                      </a:lnTo>
                      <a:lnTo>
                        <a:pt x="292" y="3745"/>
                      </a:lnTo>
                      <a:lnTo>
                        <a:pt x="280" y="3742"/>
                      </a:lnTo>
                      <a:lnTo>
                        <a:pt x="274" y="3739"/>
                      </a:lnTo>
                      <a:lnTo>
                        <a:pt x="265" y="3732"/>
                      </a:lnTo>
                      <a:lnTo>
                        <a:pt x="259" y="3723"/>
                      </a:lnTo>
                      <a:lnTo>
                        <a:pt x="256" y="3717"/>
                      </a:lnTo>
                      <a:lnTo>
                        <a:pt x="253" y="3708"/>
                      </a:lnTo>
                      <a:lnTo>
                        <a:pt x="249" y="3696"/>
                      </a:lnTo>
                      <a:lnTo>
                        <a:pt x="249" y="3403"/>
                      </a:lnTo>
                      <a:lnTo>
                        <a:pt x="5748" y="3403"/>
                      </a:lnTo>
                      <a:lnTo>
                        <a:pt x="5748" y="3686"/>
                      </a:lnTo>
                      <a:lnTo>
                        <a:pt x="5748" y="3686"/>
                      </a:lnTo>
                      <a:lnTo>
                        <a:pt x="5748" y="3699"/>
                      </a:lnTo>
                      <a:lnTo>
                        <a:pt x="5745" y="3711"/>
                      </a:lnTo>
                      <a:lnTo>
                        <a:pt x="5738" y="3720"/>
                      </a:lnTo>
                      <a:lnTo>
                        <a:pt x="5729" y="3730"/>
                      </a:lnTo>
                      <a:lnTo>
                        <a:pt x="5720" y="3736"/>
                      </a:lnTo>
                      <a:lnTo>
                        <a:pt x="5711" y="3742"/>
                      </a:lnTo>
                      <a:lnTo>
                        <a:pt x="5698" y="3745"/>
                      </a:lnTo>
                      <a:lnTo>
                        <a:pt x="5686" y="37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0" name="Freeform 4">
                  <a:extLst>
                    <a:ext uri="{FF2B5EF4-FFF2-40B4-BE49-F238E27FC236}">
                      <a16:creationId xmlns:a16="http://schemas.microsoft.com/office/drawing/2014/main" id="{D254CC1C-EF0F-4134-9003-92082334C0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0525" y="2501900"/>
                  <a:ext cx="88900" cy="87313"/>
                </a:xfrm>
                <a:custGeom>
                  <a:avLst/>
                  <a:gdLst>
                    <a:gd name="T0" fmla="*/ 121 w 245"/>
                    <a:gd name="T1" fmla="*/ 0 h 244"/>
                    <a:gd name="T2" fmla="*/ 121 w 245"/>
                    <a:gd name="T3" fmla="*/ 0 h 244"/>
                    <a:gd name="T4" fmla="*/ 96 w 245"/>
                    <a:gd name="T5" fmla="*/ 3 h 244"/>
                    <a:gd name="T6" fmla="*/ 74 w 245"/>
                    <a:gd name="T7" fmla="*/ 9 h 244"/>
                    <a:gd name="T8" fmla="*/ 53 w 245"/>
                    <a:gd name="T9" fmla="*/ 19 h 244"/>
                    <a:gd name="T10" fmla="*/ 34 w 245"/>
                    <a:gd name="T11" fmla="*/ 34 h 244"/>
                    <a:gd name="T12" fmla="*/ 19 w 245"/>
                    <a:gd name="T13" fmla="*/ 53 h 244"/>
                    <a:gd name="T14" fmla="*/ 10 w 245"/>
                    <a:gd name="T15" fmla="*/ 74 h 244"/>
                    <a:gd name="T16" fmla="*/ 0 w 245"/>
                    <a:gd name="T17" fmla="*/ 96 h 244"/>
                    <a:gd name="T18" fmla="*/ 0 w 245"/>
                    <a:gd name="T19" fmla="*/ 120 h 244"/>
                    <a:gd name="T20" fmla="*/ 0 w 245"/>
                    <a:gd name="T21" fmla="*/ 120 h 244"/>
                    <a:gd name="T22" fmla="*/ 0 w 245"/>
                    <a:gd name="T23" fmla="*/ 145 h 244"/>
                    <a:gd name="T24" fmla="*/ 10 w 245"/>
                    <a:gd name="T25" fmla="*/ 170 h 244"/>
                    <a:gd name="T26" fmla="*/ 19 w 245"/>
                    <a:gd name="T27" fmla="*/ 188 h 244"/>
                    <a:gd name="T28" fmla="*/ 34 w 245"/>
                    <a:gd name="T29" fmla="*/ 207 h 244"/>
                    <a:gd name="T30" fmla="*/ 53 w 245"/>
                    <a:gd name="T31" fmla="*/ 222 h 244"/>
                    <a:gd name="T32" fmla="*/ 74 w 245"/>
                    <a:gd name="T33" fmla="*/ 234 h 244"/>
                    <a:gd name="T34" fmla="*/ 96 w 245"/>
                    <a:gd name="T35" fmla="*/ 241 h 244"/>
                    <a:gd name="T36" fmla="*/ 121 w 245"/>
                    <a:gd name="T37" fmla="*/ 243 h 244"/>
                    <a:gd name="T38" fmla="*/ 121 w 245"/>
                    <a:gd name="T39" fmla="*/ 243 h 244"/>
                    <a:gd name="T40" fmla="*/ 145 w 245"/>
                    <a:gd name="T41" fmla="*/ 241 h 244"/>
                    <a:gd name="T42" fmla="*/ 170 w 245"/>
                    <a:gd name="T43" fmla="*/ 234 h 244"/>
                    <a:gd name="T44" fmla="*/ 188 w 245"/>
                    <a:gd name="T45" fmla="*/ 222 h 244"/>
                    <a:gd name="T46" fmla="*/ 207 w 245"/>
                    <a:gd name="T47" fmla="*/ 207 h 244"/>
                    <a:gd name="T48" fmla="*/ 222 w 245"/>
                    <a:gd name="T49" fmla="*/ 188 h 244"/>
                    <a:gd name="T50" fmla="*/ 235 w 245"/>
                    <a:gd name="T51" fmla="*/ 170 h 244"/>
                    <a:gd name="T52" fmla="*/ 241 w 245"/>
                    <a:gd name="T53" fmla="*/ 145 h 244"/>
                    <a:gd name="T54" fmla="*/ 244 w 245"/>
                    <a:gd name="T55" fmla="*/ 120 h 244"/>
                    <a:gd name="T56" fmla="*/ 244 w 245"/>
                    <a:gd name="T57" fmla="*/ 120 h 244"/>
                    <a:gd name="T58" fmla="*/ 241 w 245"/>
                    <a:gd name="T59" fmla="*/ 96 h 244"/>
                    <a:gd name="T60" fmla="*/ 235 w 245"/>
                    <a:gd name="T61" fmla="*/ 74 h 244"/>
                    <a:gd name="T62" fmla="*/ 222 w 245"/>
                    <a:gd name="T63" fmla="*/ 53 h 244"/>
                    <a:gd name="T64" fmla="*/ 207 w 245"/>
                    <a:gd name="T65" fmla="*/ 34 h 244"/>
                    <a:gd name="T66" fmla="*/ 188 w 245"/>
                    <a:gd name="T67" fmla="*/ 19 h 244"/>
                    <a:gd name="T68" fmla="*/ 170 w 245"/>
                    <a:gd name="T69" fmla="*/ 9 h 244"/>
                    <a:gd name="T70" fmla="*/ 145 w 245"/>
                    <a:gd name="T71" fmla="*/ 3 h 244"/>
                    <a:gd name="T72" fmla="*/ 121 w 245"/>
                    <a:gd name="T73" fmla="*/ 0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45" h="244">
                      <a:moveTo>
                        <a:pt x="121" y="0"/>
                      </a:moveTo>
                      <a:lnTo>
                        <a:pt x="121" y="0"/>
                      </a:lnTo>
                      <a:lnTo>
                        <a:pt x="96" y="3"/>
                      </a:lnTo>
                      <a:lnTo>
                        <a:pt x="74" y="9"/>
                      </a:lnTo>
                      <a:lnTo>
                        <a:pt x="53" y="19"/>
                      </a:lnTo>
                      <a:lnTo>
                        <a:pt x="34" y="34"/>
                      </a:lnTo>
                      <a:lnTo>
                        <a:pt x="19" y="53"/>
                      </a:lnTo>
                      <a:lnTo>
                        <a:pt x="10" y="74"/>
                      </a:lnTo>
                      <a:lnTo>
                        <a:pt x="0" y="96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45"/>
                      </a:lnTo>
                      <a:lnTo>
                        <a:pt x="10" y="170"/>
                      </a:lnTo>
                      <a:lnTo>
                        <a:pt x="19" y="188"/>
                      </a:lnTo>
                      <a:lnTo>
                        <a:pt x="34" y="207"/>
                      </a:lnTo>
                      <a:lnTo>
                        <a:pt x="53" y="222"/>
                      </a:lnTo>
                      <a:lnTo>
                        <a:pt x="74" y="234"/>
                      </a:lnTo>
                      <a:lnTo>
                        <a:pt x="96" y="241"/>
                      </a:lnTo>
                      <a:lnTo>
                        <a:pt x="121" y="243"/>
                      </a:lnTo>
                      <a:lnTo>
                        <a:pt x="121" y="243"/>
                      </a:lnTo>
                      <a:lnTo>
                        <a:pt x="145" y="241"/>
                      </a:lnTo>
                      <a:lnTo>
                        <a:pt x="170" y="234"/>
                      </a:lnTo>
                      <a:lnTo>
                        <a:pt x="188" y="222"/>
                      </a:lnTo>
                      <a:lnTo>
                        <a:pt x="207" y="207"/>
                      </a:lnTo>
                      <a:lnTo>
                        <a:pt x="222" y="188"/>
                      </a:lnTo>
                      <a:lnTo>
                        <a:pt x="235" y="170"/>
                      </a:lnTo>
                      <a:lnTo>
                        <a:pt x="241" y="145"/>
                      </a:lnTo>
                      <a:lnTo>
                        <a:pt x="244" y="120"/>
                      </a:lnTo>
                      <a:lnTo>
                        <a:pt x="244" y="120"/>
                      </a:lnTo>
                      <a:lnTo>
                        <a:pt x="241" y="96"/>
                      </a:lnTo>
                      <a:lnTo>
                        <a:pt x="235" y="74"/>
                      </a:lnTo>
                      <a:lnTo>
                        <a:pt x="222" y="53"/>
                      </a:lnTo>
                      <a:lnTo>
                        <a:pt x="207" y="34"/>
                      </a:lnTo>
                      <a:lnTo>
                        <a:pt x="188" y="19"/>
                      </a:lnTo>
                      <a:lnTo>
                        <a:pt x="170" y="9"/>
                      </a:lnTo>
                      <a:lnTo>
                        <a:pt x="145" y="3"/>
                      </a:lnTo>
                      <a:lnTo>
                        <a:pt x="12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4A15EAD7-CB13-414A-8644-68BE00F6F0DE}"/>
                </a:ext>
              </a:extLst>
            </p:cNvPr>
            <p:cNvGrpSpPr/>
            <p:nvPr/>
          </p:nvGrpSpPr>
          <p:grpSpPr>
            <a:xfrm>
              <a:off x="2097413" y="1489549"/>
              <a:ext cx="869099" cy="869099"/>
              <a:chOff x="7730175" y="863411"/>
              <a:chExt cx="1828959" cy="1828959"/>
            </a:xfrm>
          </p:grpSpPr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6DF4A39F-7941-4500-AA77-FD8205034520}"/>
                  </a:ext>
                </a:extLst>
              </p:cNvPr>
              <p:cNvSpPr/>
              <p:nvPr/>
            </p:nvSpPr>
            <p:spPr>
              <a:xfrm>
                <a:off x="7730175" y="863411"/>
                <a:ext cx="1828959" cy="1828959"/>
              </a:xfrm>
              <a:prstGeom prst="ellipse">
                <a:avLst/>
              </a:prstGeom>
              <a:solidFill>
                <a:schemeClr val="accent6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AEDB0CF7-6492-41C5-82E1-7A492ED4A7CB}"/>
                  </a:ext>
                </a:extLst>
              </p:cNvPr>
              <p:cNvGrpSpPr/>
              <p:nvPr/>
            </p:nvGrpSpPr>
            <p:grpSpPr>
              <a:xfrm>
                <a:off x="8049434" y="1298182"/>
                <a:ext cx="1224852" cy="1015906"/>
                <a:chOff x="1893888" y="1246188"/>
                <a:chExt cx="2159000" cy="1790700"/>
              </a:xfrm>
              <a:solidFill>
                <a:schemeClr val="bg1"/>
              </a:solidFill>
            </p:grpSpPr>
            <p:sp>
              <p:nvSpPr>
                <p:cNvPr id="301" name="Freeform 1">
                  <a:extLst>
                    <a:ext uri="{FF2B5EF4-FFF2-40B4-BE49-F238E27FC236}">
                      <a16:creationId xmlns:a16="http://schemas.microsoft.com/office/drawing/2014/main" id="{ECB56FA4-F5EE-4692-98F1-4DA881E6DD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7463" y="1435100"/>
                  <a:ext cx="833437" cy="831850"/>
                </a:xfrm>
                <a:custGeom>
                  <a:avLst/>
                  <a:gdLst>
                    <a:gd name="T0" fmla="*/ 262 w 2315"/>
                    <a:gd name="T1" fmla="*/ 1495 h 2310"/>
                    <a:gd name="T2" fmla="*/ 126 w 2315"/>
                    <a:gd name="T3" fmla="*/ 1766 h 2310"/>
                    <a:gd name="T4" fmla="*/ 545 w 2315"/>
                    <a:gd name="T5" fmla="*/ 2179 h 2310"/>
                    <a:gd name="T6" fmla="*/ 814 w 2315"/>
                    <a:gd name="T7" fmla="*/ 2044 h 2310"/>
                    <a:gd name="T8" fmla="*/ 1344 w 2315"/>
                    <a:gd name="T9" fmla="*/ 2309 h 2310"/>
                    <a:gd name="T10" fmla="*/ 1467 w 2315"/>
                    <a:gd name="T11" fmla="*/ 2191 h 2310"/>
                    <a:gd name="T12" fmla="*/ 1547 w 2315"/>
                    <a:gd name="T13" fmla="*/ 2028 h 2310"/>
                    <a:gd name="T14" fmla="*/ 2182 w 2315"/>
                    <a:gd name="T15" fmla="*/ 1772 h 2310"/>
                    <a:gd name="T16" fmla="*/ 2046 w 2315"/>
                    <a:gd name="T17" fmla="*/ 1498 h 2310"/>
                    <a:gd name="T18" fmla="*/ 2314 w 2315"/>
                    <a:gd name="T19" fmla="*/ 971 h 2310"/>
                    <a:gd name="T20" fmla="*/ 2228 w 2315"/>
                    <a:gd name="T21" fmla="*/ 851 h 2310"/>
                    <a:gd name="T22" fmla="*/ 2025 w 2315"/>
                    <a:gd name="T23" fmla="*/ 771 h 2310"/>
                    <a:gd name="T24" fmla="*/ 2185 w 2315"/>
                    <a:gd name="T25" fmla="*/ 549 h 2310"/>
                    <a:gd name="T26" fmla="*/ 1547 w 2315"/>
                    <a:gd name="T27" fmla="*/ 290 h 2310"/>
                    <a:gd name="T28" fmla="*/ 1451 w 2315"/>
                    <a:gd name="T29" fmla="*/ 0 h 2310"/>
                    <a:gd name="T30" fmla="*/ 816 w 2315"/>
                    <a:gd name="T31" fmla="*/ 265 h 2310"/>
                    <a:gd name="T32" fmla="*/ 542 w 2315"/>
                    <a:gd name="T33" fmla="*/ 133 h 2310"/>
                    <a:gd name="T34" fmla="*/ 286 w 2315"/>
                    <a:gd name="T35" fmla="*/ 771 h 2310"/>
                    <a:gd name="T36" fmla="*/ 0 w 2315"/>
                    <a:gd name="T37" fmla="*/ 866 h 2310"/>
                    <a:gd name="T38" fmla="*/ 6 w 2315"/>
                    <a:gd name="T39" fmla="*/ 1470 h 2310"/>
                    <a:gd name="T40" fmla="*/ 250 w 2315"/>
                    <a:gd name="T41" fmla="*/ 1076 h 2310"/>
                    <a:gd name="T42" fmla="*/ 410 w 2315"/>
                    <a:gd name="T43" fmla="*/ 1045 h 2310"/>
                    <a:gd name="T44" fmla="*/ 545 w 2315"/>
                    <a:gd name="T45" fmla="*/ 801 h 2310"/>
                    <a:gd name="T46" fmla="*/ 456 w 2315"/>
                    <a:gd name="T47" fmla="*/ 576 h 2310"/>
                    <a:gd name="T48" fmla="*/ 702 w 2315"/>
                    <a:gd name="T49" fmla="*/ 546 h 2310"/>
                    <a:gd name="T50" fmla="*/ 998 w 2315"/>
                    <a:gd name="T51" fmla="*/ 459 h 2310"/>
                    <a:gd name="T52" fmla="*/ 1073 w 2315"/>
                    <a:gd name="T53" fmla="*/ 250 h 2310"/>
                    <a:gd name="T54" fmla="*/ 1266 w 2315"/>
                    <a:gd name="T55" fmla="*/ 410 h 2310"/>
                    <a:gd name="T56" fmla="*/ 1529 w 2315"/>
                    <a:gd name="T57" fmla="*/ 552 h 2310"/>
                    <a:gd name="T58" fmla="*/ 1738 w 2315"/>
                    <a:gd name="T59" fmla="*/ 459 h 2310"/>
                    <a:gd name="T60" fmla="*/ 1763 w 2315"/>
                    <a:gd name="T61" fmla="*/ 706 h 2310"/>
                    <a:gd name="T62" fmla="*/ 1852 w 2315"/>
                    <a:gd name="T63" fmla="*/ 1008 h 2310"/>
                    <a:gd name="T64" fmla="*/ 2065 w 2315"/>
                    <a:gd name="T65" fmla="*/ 1076 h 2310"/>
                    <a:gd name="T66" fmla="*/ 1904 w 2315"/>
                    <a:gd name="T67" fmla="*/ 1270 h 2310"/>
                    <a:gd name="T68" fmla="*/ 1760 w 2315"/>
                    <a:gd name="T69" fmla="*/ 1538 h 2310"/>
                    <a:gd name="T70" fmla="*/ 1858 w 2315"/>
                    <a:gd name="T71" fmla="*/ 1742 h 2310"/>
                    <a:gd name="T72" fmla="*/ 1609 w 2315"/>
                    <a:gd name="T73" fmla="*/ 1766 h 2310"/>
                    <a:gd name="T74" fmla="*/ 1399 w 2315"/>
                    <a:gd name="T75" fmla="*/ 1822 h 2310"/>
                    <a:gd name="T76" fmla="*/ 1263 w 2315"/>
                    <a:gd name="T77" fmla="*/ 1905 h 2310"/>
                    <a:gd name="T78" fmla="*/ 1069 w 2315"/>
                    <a:gd name="T79" fmla="*/ 2059 h 2310"/>
                    <a:gd name="T80" fmla="*/ 995 w 2315"/>
                    <a:gd name="T81" fmla="*/ 1849 h 2310"/>
                    <a:gd name="T82" fmla="*/ 699 w 2315"/>
                    <a:gd name="T83" fmla="*/ 1763 h 2310"/>
                    <a:gd name="T84" fmla="*/ 450 w 2315"/>
                    <a:gd name="T85" fmla="*/ 1739 h 2310"/>
                    <a:gd name="T86" fmla="*/ 548 w 2315"/>
                    <a:gd name="T87" fmla="*/ 1532 h 2310"/>
                    <a:gd name="T88" fmla="*/ 462 w 2315"/>
                    <a:gd name="T89" fmla="*/ 1316 h 2310"/>
                    <a:gd name="T90" fmla="*/ 250 w 2315"/>
                    <a:gd name="T91" fmla="*/ 1239 h 2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15" h="2310">
                      <a:moveTo>
                        <a:pt x="120" y="1473"/>
                      </a:moveTo>
                      <a:lnTo>
                        <a:pt x="262" y="1495"/>
                      </a:lnTo>
                      <a:lnTo>
                        <a:pt x="284" y="1544"/>
                      </a:lnTo>
                      <a:lnTo>
                        <a:pt x="126" y="1766"/>
                      </a:lnTo>
                      <a:lnTo>
                        <a:pt x="465" y="2108"/>
                      </a:lnTo>
                      <a:lnTo>
                        <a:pt x="545" y="2179"/>
                      </a:lnTo>
                      <a:lnTo>
                        <a:pt x="764" y="2025"/>
                      </a:lnTo>
                      <a:lnTo>
                        <a:pt x="814" y="2044"/>
                      </a:lnTo>
                      <a:lnTo>
                        <a:pt x="857" y="2309"/>
                      </a:lnTo>
                      <a:lnTo>
                        <a:pt x="1344" y="2309"/>
                      </a:lnTo>
                      <a:lnTo>
                        <a:pt x="1464" y="2306"/>
                      </a:lnTo>
                      <a:lnTo>
                        <a:pt x="1467" y="2191"/>
                      </a:lnTo>
                      <a:lnTo>
                        <a:pt x="1491" y="2056"/>
                      </a:lnTo>
                      <a:lnTo>
                        <a:pt x="1547" y="2028"/>
                      </a:lnTo>
                      <a:lnTo>
                        <a:pt x="1766" y="2185"/>
                      </a:lnTo>
                      <a:lnTo>
                        <a:pt x="2182" y="1772"/>
                      </a:lnTo>
                      <a:lnTo>
                        <a:pt x="2025" y="1547"/>
                      </a:lnTo>
                      <a:lnTo>
                        <a:pt x="2046" y="1498"/>
                      </a:lnTo>
                      <a:lnTo>
                        <a:pt x="2314" y="1458"/>
                      </a:lnTo>
                      <a:lnTo>
                        <a:pt x="2314" y="971"/>
                      </a:lnTo>
                      <a:lnTo>
                        <a:pt x="2311" y="879"/>
                      </a:lnTo>
                      <a:lnTo>
                        <a:pt x="2228" y="851"/>
                      </a:lnTo>
                      <a:lnTo>
                        <a:pt x="2046" y="823"/>
                      </a:lnTo>
                      <a:lnTo>
                        <a:pt x="2025" y="771"/>
                      </a:lnTo>
                      <a:lnTo>
                        <a:pt x="2120" y="641"/>
                      </a:lnTo>
                      <a:lnTo>
                        <a:pt x="2185" y="549"/>
                      </a:lnTo>
                      <a:lnTo>
                        <a:pt x="1766" y="139"/>
                      </a:lnTo>
                      <a:lnTo>
                        <a:pt x="1547" y="290"/>
                      </a:lnTo>
                      <a:lnTo>
                        <a:pt x="1495" y="268"/>
                      </a:lnTo>
                      <a:lnTo>
                        <a:pt x="1451" y="0"/>
                      </a:lnTo>
                      <a:lnTo>
                        <a:pt x="863" y="0"/>
                      </a:lnTo>
                      <a:lnTo>
                        <a:pt x="816" y="265"/>
                      </a:lnTo>
                      <a:lnTo>
                        <a:pt x="767" y="287"/>
                      </a:lnTo>
                      <a:lnTo>
                        <a:pt x="542" y="133"/>
                      </a:lnTo>
                      <a:lnTo>
                        <a:pt x="129" y="552"/>
                      </a:lnTo>
                      <a:lnTo>
                        <a:pt x="286" y="771"/>
                      </a:lnTo>
                      <a:lnTo>
                        <a:pt x="268" y="820"/>
                      </a:lnTo>
                      <a:lnTo>
                        <a:pt x="0" y="866"/>
                      </a:lnTo>
                      <a:lnTo>
                        <a:pt x="0" y="1350"/>
                      </a:lnTo>
                      <a:lnTo>
                        <a:pt x="6" y="1470"/>
                      </a:lnTo>
                      <a:lnTo>
                        <a:pt x="120" y="1473"/>
                      </a:lnTo>
                      <a:close/>
                      <a:moveTo>
                        <a:pt x="250" y="1076"/>
                      </a:moveTo>
                      <a:lnTo>
                        <a:pt x="373" y="1054"/>
                      </a:lnTo>
                      <a:lnTo>
                        <a:pt x="410" y="1045"/>
                      </a:lnTo>
                      <a:lnTo>
                        <a:pt x="459" y="1005"/>
                      </a:lnTo>
                      <a:lnTo>
                        <a:pt x="545" y="801"/>
                      </a:lnTo>
                      <a:lnTo>
                        <a:pt x="567" y="730"/>
                      </a:lnTo>
                      <a:lnTo>
                        <a:pt x="456" y="576"/>
                      </a:lnTo>
                      <a:lnTo>
                        <a:pt x="573" y="456"/>
                      </a:lnTo>
                      <a:lnTo>
                        <a:pt x="702" y="546"/>
                      </a:lnTo>
                      <a:lnTo>
                        <a:pt x="777" y="552"/>
                      </a:lnTo>
                      <a:lnTo>
                        <a:pt x="998" y="459"/>
                      </a:lnTo>
                      <a:lnTo>
                        <a:pt x="1048" y="407"/>
                      </a:lnTo>
                      <a:lnTo>
                        <a:pt x="1073" y="250"/>
                      </a:lnTo>
                      <a:lnTo>
                        <a:pt x="1239" y="250"/>
                      </a:lnTo>
                      <a:lnTo>
                        <a:pt x="1266" y="410"/>
                      </a:lnTo>
                      <a:lnTo>
                        <a:pt x="1316" y="466"/>
                      </a:lnTo>
                      <a:lnTo>
                        <a:pt x="1529" y="552"/>
                      </a:lnTo>
                      <a:lnTo>
                        <a:pt x="1612" y="549"/>
                      </a:lnTo>
                      <a:lnTo>
                        <a:pt x="1738" y="459"/>
                      </a:lnTo>
                      <a:lnTo>
                        <a:pt x="1855" y="580"/>
                      </a:lnTo>
                      <a:lnTo>
                        <a:pt x="1763" y="706"/>
                      </a:lnTo>
                      <a:lnTo>
                        <a:pt x="1760" y="780"/>
                      </a:lnTo>
                      <a:lnTo>
                        <a:pt x="1852" y="1008"/>
                      </a:lnTo>
                      <a:lnTo>
                        <a:pt x="1908" y="1054"/>
                      </a:lnTo>
                      <a:lnTo>
                        <a:pt x="2065" y="1076"/>
                      </a:lnTo>
                      <a:lnTo>
                        <a:pt x="2065" y="1242"/>
                      </a:lnTo>
                      <a:lnTo>
                        <a:pt x="1904" y="1270"/>
                      </a:lnTo>
                      <a:lnTo>
                        <a:pt x="1852" y="1316"/>
                      </a:lnTo>
                      <a:lnTo>
                        <a:pt x="1760" y="1538"/>
                      </a:lnTo>
                      <a:lnTo>
                        <a:pt x="1766" y="1612"/>
                      </a:lnTo>
                      <a:lnTo>
                        <a:pt x="1858" y="1742"/>
                      </a:lnTo>
                      <a:lnTo>
                        <a:pt x="1741" y="1859"/>
                      </a:lnTo>
                      <a:lnTo>
                        <a:pt x="1609" y="1766"/>
                      </a:lnTo>
                      <a:lnTo>
                        <a:pt x="1535" y="1760"/>
                      </a:lnTo>
                      <a:lnTo>
                        <a:pt x="1399" y="1822"/>
                      </a:lnTo>
                      <a:lnTo>
                        <a:pt x="1316" y="1849"/>
                      </a:lnTo>
                      <a:lnTo>
                        <a:pt x="1263" y="1905"/>
                      </a:lnTo>
                      <a:lnTo>
                        <a:pt x="1236" y="2059"/>
                      </a:lnTo>
                      <a:lnTo>
                        <a:pt x="1069" y="2059"/>
                      </a:lnTo>
                      <a:lnTo>
                        <a:pt x="1041" y="1905"/>
                      </a:lnTo>
                      <a:lnTo>
                        <a:pt x="995" y="1849"/>
                      </a:lnTo>
                      <a:lnTo>
                        <a:pt x="773" y="1757"/>
                      </a:lnTo>
                      <a:lnTo>
                        <a:pt x="699" y="1763"/>
                      </a:lnTo>
                      <a:lnTo>
                        <a:pt x="570" y="1856"/>
                      </a:lnTo>
                      <a:lnTo>
                        <a:pt x="450" y="1739"/>
                      </a:lnTo>
                      <a:lnTo>
                        <a:pt x="545" y="1606"/>
                      </a:lnTo>
                      <a:lnTo>
                        <a:pt x="548" y="1532"/>
                      </a:lnTo>
                      <a:lnTo>
                        <a:pt x="477" y="1365"/>
                      </a:lnTo>
                      <a:lnTo>
                        <a:pt x="462" y="1316"/>
                      </a:lnTo>
                      <a:lnTo>
                        <a:pt x="404" y="1264"/>
                      </a:lnTo>
                      <a:lnTo>
                        <a:pt x="250" y="1239"/>
                      </a:lnTo>
                      <a:lnTo>
                        <a:pt x="250" y="10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02" name="Freeform 2">
                  <a:extLst>
                    <a:ext uri="{FF2B5EF4-FFF2-40B4-BE49-F238E27FC236}">
                      <a16:creationId xmlns:a16="http://schemas.microsoft.com/office/drawing/2014/main" id="{5D996761-3AB6-4381-84A6-A8FBC7CAFD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0825" y="1668463"/>
                  <a:ext cx="366713" cy="366712"/>
                </a:xfrm>
                <a:custGeom>
                  <a:avLst/>
                  <a:gdLst>
                    <a:gd name="T0" fmla="*/ 561 w 1018"/>
                    <a:gd name="T1" fmla="*/ 1014 h 1018"/>
                    <a:gd name="T2" fmla="*/ 706 w 1018"/>
                    <a:gd name="T3" fmla="*/ 977 h 1018"/>
                    <a:gd name="T4" fmla="*/ 832 w 1018"/>
                    <a:gd name="T5" fmla="*/ 900 h 1018"/>
                    <a:gd name="T6" fmla="*/ 931 w 1018"/>
                    <a:gd name="T7" fmla="*/ 792 h 1018"/>
                    <a:gd name="T8" fmla="*/ 995 w 1018"/>
                    <a:gd name="T9" fmla="*/ 660 h 1018"/>
                    <a:gd name="T10" fmla="*/ 1017 w 1018"/>
                    <a:gd name="T11" fmla="*/ 509 h 1018"/>
                    <a:gd name="T12" fmla="*/ 1008 w 1018"/>
                    <a:gd name="T13" fmla="*/ 407 h 1018"/>
                    <a:gd name="T14" fmla="*/ 956 w 1018"/>
                    <a:gd name="T15" fmla="*/ 266 h 1018"/>
                    <a:gd name="T16" fmla="*/ 869 w 1018"/>
                    <a:gd name="T17" fmla="*/ 148 h 1018"/>
                    <a:gd name="T18" fmla="*/ 752 w 1018"/>
                    <a:gd name="T19" fmla="*/ 62 h 1018"/>
                    <a:gd name="T20" fmla="*/ 610 w 1018"/>
                    <a:gd name="T21" fmla="*/ 9 h 1018"/>
                    <a:gd name="T22" fmla="*/ 509 w 1018"/>
                    <a:gd name="T23" fmla="*/ 0 h 1018"/>
                    <a:gd name="T24" fmla="*/ 358 w 1018"/>
                    <a:gd name="T25" fmla="*/ 22 h 1018"/>
                    <a:gd name="T26" fmla="*/ 225 w 1018"/>
                    <a:gd name="T27" fmla="*/ 87 h 1018"/>
                    <a:gd name="T28" fmla="*/ 117 w 1018"/>
                    <a:gd name="T29" fmla="*/ 185 h 1018"/>
                    <a:gd name="T30" fmla="*/ 40 w 1018"/>
                    <a:gd name="T31" fmla="*/ 312 h 1018"/>
                    <a:gd name="T32" fmla="*/ 3 w 1018"/>
                    <a:gd name="T33" fmla="*/ 457 h 1018"/>
                    <a:gd name="T34" fmla="*/ 3 w 1018"/>
                    <a:gd name="T35" fmla="*/ 561 h 1018"/>
                    <a:gd name="T36" fmla="*/ 40 w 1018"/>
                    <a:gd name="T37" fmla="*/ 706 h 1018"/>
                    <a:gd name="T38" fmla="*/ 117 w 1018"/>
                    <a:gd name="T39" fmla="*/ 833 h 1018"/>
                    <a:gd name="T40" fmla="*/ 225 w 1018"/>
                    <a:gd name="T41" fmla="*/ 928 h 1018"/>
                    <a:gd name="T42" fmla="*/ 358 w 1018"/>
                    <a:gd name="T43" fmla="*/ 993 h 1018"/>
                    <a:gd name="T44" fmla="*/ 509 w 1018"/>
                    <a:gd name="T45" fmla="*/ 1017 h 1018"/>
                    <a:gd name="T46" fmla="*/ 536 w 1018"/>
                    <a:gd name="T47" fmla="*/ 250 h 1018"/>
                    <a:gd name="T48" fmla="*/ 610 w 1018"/>
                    <a:gd name="T49" fmla="*/ 268 h 1018"/>
                    <a:gd name="T50" fmla="*/ 675 w 1018"/>
                    <a:gd name="T51" fmla="*/ 309 h 1018"/>
                    <a:gd name="T52" fmla="*/ 724 w 1018"/>
                    <a:gd name="T53" fmla="*/ 364 h 1018"/>
                    <a:gd name="T54" fmla="*/ 755 w 1018"/>
                    <a:gd name="T55" fmla="*/ 432 h 1018"/>
                    <a:gd name="T56" fmla="*/ 768 w 1018"/>
                    <a:gd name="T57" fmla="*/ 509 h 1018"/>
                    <a:gd name="T58" fmla="*/ 761 w 1018"/>
                    <a:gd name="T59" fmla="*/ 561 h 1018"/>
                    <a:gd name="T60" fmla="*/ 737 w 1018"/>
                    <a:gd name="T61" fmla="*/ 632 h 1018"/>
                    <a:gd name="T62" fmla="*/ 694 w 1018"/>
                    <a:gd name="T63" fmla="*/ 691 h 1018"/>
                    <a:gd name="T64" fmla="*/ 632 w 1018"/>
                    <a:gd name="T65" fmla="*/ 734 h 1018"/>
                    <a:gd name="T66" fmla="*/ 561 w 1018"/>
                    <a:gd name="T67" fmla="*/ 762 h 1018"/>
                    <a:gd name="T68" fmla="*/ 509 w 1018"/>
                    <a:gd name="T69" fmla="*/ 768 h 1018"/>
                    <a:gd name="T70" fmla="*/ 431 w 1018"/>
                    <a:gd name="T71" fmla="*/ 755 h 1018"/>
                    <a:gd name="T72" fmla="*/ 364 w 1018"/>
                    <a:gd name="T73" fmla="*/ 722 h 1018"/>
                    <a:gd name="T74" fmla="*/ 311 w 1018"/>
                    <a:gd name="T75" fmla="*/ 672 h 1018"/>
                    <a:gd name="T76" fmla="*/ 271 w 1018"/>
                    <a:gd name="T77" fmla="*/ 608 h 1018"/>
                    <a:gd name="T78" fmla="*/ 253 w 1018"/>
                    <a:gd name="T79" fmla="*/ 534 h 1018"/>
                    <a:gd name="T80" fmla="*/ 253 w 1018"/>
                    <a:gd name="T81" fmla="*/ 481 h 1018"/>
                    <a:gd name="T82" fmla="*/ 271 w 1018"/>
                    <a:gd name="T83" fmla="*/ 407 h 1018"/>
                    <a:gd name="T84" fmla="*/ 311 w 1018"/>
                    <a:gd name="T85" fmla="*/ 342 h 1018"/>
                    <a:gd name="T86" fmla="*/ 364 w 1018"/>
                    <a:gd name="T87" fmla="*/ 293 h 1018"/>
                    <a:gd name="T88" fmla="*/ 431 w 1018"/>
                    <a:gd name="T89" fmla="*/ 262 h 1018"/>
                    <a:gd name="T90" fmla="*/ 509 w 1018"/>
                    <a:gd name="T91" fmla="*/ 250 h 1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18" h="1018">
                      <a:moveTo>
                        <a:pt x="509" y="1017"/>
                      </a:moveTo>
                      <a:lnTo>
                        <a:pt x="509" y="1017"/>
                      </a:lnTo>
                      <a:lnTo>
                        <a:pt x="561" y="1014"/>
                      </a:lnTo>
                      <a:lnTo>
                        <a:pt x="610" y="1005"/>
                      </a:lnTo>
                      <a:lnTo>
                        <a:pt x="660" y="993"/>
                      </a:lnTo>
                      <a:lnTo>
                        <a:pt x="706" y="977"/>
                      </a:lnTo>
                      <a:lnTo>
                        <a:pt x="752" y="956"/>
                      </a:lnTo>
                      <a:lnTo>
                        <a:pt x="792" y="928"/>
                      </a:lnTo>
                      <a:lnTo>
                        <a:pt x="832" y="900"/>
                      </a:lnTo>
                      <a:lnTo>
                        <a:pt x="869" y="867"/>
                      </a:lnTo>
                      <a:lnTo>
                        <a:pt x="900" y="833"/>
                      </a:lnTo>
                      <a:lnTo>
                        <a:pt x="931" y="792"/>
                      </a:lnTo>
                      <a:lnTo>
                        <a:pt x="956" y="749"/>
                      </a:lnTo>
                      <a:lnTo>
                        <a:pt x="977" y="706"/>
                      </a:lnTo>
                      <a:lnTo>
                        <a:pt x="995" y="660"/>
                      </a:lnTo>
                      <a:lnTo>
                        <a:pt x="1008" y="611"/>
                      </a:lnTo>
                      <a:lnTo>
                        <a:pt x="1014" y="561"/>
                      </a:lnTo>
                      <a:lnTo>
                        <a:pt x="1017" y="509"/>
                      </a:lnTo>
                      <a:lnTo>
                        <a:pt x="1017" y="509"/>
                      </a:lnTo>
                      <a:lnTo>
                        <a:pt x="1014" y="457"/>
                      </a:lnTo>
                      <a:lnTo>
                        <a:pt x="1008" y="407"/>
                      </a:lnTo>
                      <a:lnTo>
                        <a:pt x="995" y="358"/>
                      </a:lnTo>
                      <a:lnTo>
                        <a:pt x="977" y="312"/>
                      </a:lnTo>
                      <a:lnTo>
                        <a:pt x="956" y="266"/>
                      </a:lnTo>
                      <a:lnTo>
                        <a:pt x="931" y="225"/>
                      </a:lnTo>
                      <a:lnTo>
                        <a:pt x="900" y="185"/>
                      </a:lnTo>
                      <a:lnTo>
                        <a:pt x="869" y="148"/>
                      </a:lnTo>
                      <a:lnTo>
                        <a:pt x="832" y="114"/>
                      </a:lnTo>
                      <a:lnTo>
                        <a:pt x="792" y="87"/>
                      </a:lnTo>
                      <a:lnTo>
                        <a:pt x="752" y="62"/>
                      </a:lnTo>
                      <a:lnTo>
                        <a:pt x="706" y="41"/>
                      </a:lnTo>
                      <a:lnTo>
                        <a:pt x="660" y="22"/>
                      </a:lnTo>
                      <a:lnTo>
                        <a:pt x="610" y="9"/>
                      </a:lnTo>
                      <a:lnTo>
                        <a:pt x="561" y="3"/>
                      </a:lnTo>
                      <a:lnTo>
                        <a:pt x="509" y="0"/>
                      </a:lnTo>
                      <a:lnTo>
                        <a:pt x="509" y="0"/>
                      </a:lnTo>
                      <a:lnTo>
                        <a:pt x="456" y="3"/>
                      </a:lnTo>
                      <a:lnTo>
                        <a:pt x="407" y="9"/>
                      </a:lnTo>
                      <a:lnTo>
                        <a:pt x="358" y="22"/>
                      </a:lnTo>
                      <a:lnTo>
                        <a:pt x="311" y="41"/>
                      </a:lnTo>
                      <a:lnTo>
                        <a:pt x="268" y="62"/>
                      </a:lnTo>
                      <a:lnTo>
                        <a:pt x="225" y="87"/>
                      </a:lnTo>
                      <a:lnTo>
                        <a:pt x="185" y="114"/>
                      </a:lnTo>
                      <a:lnTo>
                        <a:pt x="151" y="148"/>
                      </a:lnTo>
                      <a:lnTo>
                        <a:pt x="117" y="185"/>
                      </a:lnTo>
                      <a:lnTo>
                        <a:pt x="89" y="225"/>
                      </a:lnTo>
                      <a:lnTo>
                        <a:pt x="62" y="266"/>
                      </a:lnTo>
                      <a:lnTo>
                        <a:pt x="40" y="312"/>
                      </a:lnTo>
                      <a:lnTo>
                        <a:pt x="25" y="358"/>
                      </a:lnTo>
                      <a:lnTo>
                        <a:pt x="13" y="407"/>
                      </a:lnTo>
                      <a:lnTo>
                        <a:pt x="3" y="457"/>
                      </a:lnTo>
                      <a:lnTo>
                        <a:pt x="0" y="509"/>
                      </a:lnTo>
                      <a:lnTo>
                        <a:pt x="0" y="509"/>
                      </a:lnTo>
                      <a:lnTo>
                        <a:pt x="3" y="561"/>
                      </a:lnTo>
                      <a:lnTo>
                        <a:pt x="13" y="611"/>
                      </a:lnTo>
                      <a:lnTo>
                        <a:pt x="25" y="660"/>
                      </a:lnTo>
                      <a:lnTo>
                        <a:pt x="40" y="706"/>
                      </a:lnTo>
                      <a:lnTo>
                        <a:pt x="62" y="749"/>
                      </a:lnTo>
                      <a:lnTo>
                        <a:pt x="89" y="792"/>
                      </a:lnTo>
                      <a:lnTo>
                        <a:pt x="117" y="833"/>
                      </a:lnTo>
                      <a:lnTo>
                        <a:pt x="151" y="867"/>
                      </a:lnTo>
                      <a:lnTo>
                        <a:pt x="185" y="900"/>
                      </a:lnTo>
                      <a:lnTo>
                        <a:pt x="225" y="928"/>
                      </a:lnTo>
                      <a:lnTo>
                        <a:pt x="268" y="956"/>
                      </a:lnTo>
                      <a:lnTo>
                        <a:pt x="311" y="977"/>
                      </a:lnTo>
                      <a:lnTo>
                        <a:pt x="358" y="993"/>
                      </a:lnTo>
                      <a:lnTo>
                        <a:pt x="407" y="1005"/>
                      </a:lnTo>
                      <a:lnTo>
                        <a:pt x="456" y="1014"/>
                      </a:lnTo>
                      <a:lnTo>
                        <a:pt x="509" y="1017"/>
                      </a:lnTo>
                      <a:close/>
                      <a:moveTo>
                        <a:pt x="509" y="250"/>
                      </a:moveTo>
                      <a:lnTo>
                        <a:pt x="509" y="250"/>
                      </a:lnTo>
                      <a:lnTo>
                        <a:pt x="536" y="250"/>
                      </a:lnTo>
                      <a:lnTo>
                        <a:pt x="561" y="256"/>
                      </a:lnTo>
                      <a:lnTo>
                        <a:pt x="586" y="262"/>
                      </a:lnTo>
                      <a:lnTo>
                        <a:pt x="610" y="268"/>
                      </a:lnTo>
                      <a:lnTo>
                        <a:pt x="632" y="281"/>
                      </a:lnTo>
                      <a:lnTo>
                        <a:pt x="653" y="293"/>
                      </a:lnTo>
                      <a:lnTo>
                        <a:pt x="675" y="309"/>
                      </a:lnTo>
                      <a:lnTo>
                        <a:pt x="694" y="324"/>
                      </a:lnTo>
                      <a:lnTo>
                        <a:pt x="709" y="342"/>
                      </a:lnTo>
                      <a:lnTo>
                        <a:pt x="724" y="364"/>
                      </a:lnTo>
                      <a:lnTo>
                        <a:pt x="737" y="386"/>
                      </a:lnTo>
                      <a:lnTo>
                        <a:pt x="749" y="407"/>
                      </a:lnTo>
                      <a:lnTo>
                        <a:pt x="755" y="432"/>
                      </a:lnTo>
                      <a:lnTo>
                        <a:pt x="761" y="457"/>
                      </a:lnTo>
                      <a:lnTo>
                        <a:pt x="768" y="481"/>
                      </a:lnTo>
                      <a:lnTo>
                        <a:pt x="768" y="509"/>
                      </a:lnTo>
                      <a:lnTo>
                        <a:pt x="768" y="509"/>
                      </a:lnTo>
                      <a:lnTo>
                        <a:pt x="768" y="534"/>
                      </a:lnTo>
                      <a:lnTo>
                        <a:pt x="761" y="561"/>
                      </a:lnTo>
                      <a:lnTo>
                        <a:pt x="755" y="586"/>
                      </a:lnTo>
                      <a:lnTo>
                        <a:pt x="749" y="608"/>
                      </a:lnTo>
                      <a:lnTo>
                        <a:pt x="737" y="632"/>
                      </a:lnTo>
                      <a:lnTo>
                        <a:pt x="724" y="654"/>
                      </a:lnTo>
                      <a:lnTo>
                        <a:pt x="709" y="672"/>
                      </a:lnTo>
                      <a:lnTo>
                        <a:pt x="694" y="691"/>
                      </a:lnTo>
                      <a:lnTo>
                        <a:pt x="675" y="706"/>
                      </a:lnTo>
                      <a:lnTo>
                        <a:pt x="653" y="722"/>
                      </a:lnTo>
                      <a:lnTo>
                        <a:pt x="632" y="734"/>
                      </a:lnTo>
                      <a:lnTo>
                        <a:pt x="610" y="746"/>
                      </a:lnTo>
                      <a:lnTo>
                        <a:pt x="586" y="755"/>
                      </a:lnTo>
                      <a:lnTo>
                        <a:pt x="561" y="762"/>
                      </a:lnTo>
                      <a:lnTo>
                        <a:pt x="536" y="765"/>
                      </a:lnTo>
                      <a:lnTo>
                        <a:pt x="509" y="768"/>
                      </a:lnTo>
                      <a:lnTo>
                        <a:pt x="509" y="768"/>
                      </a:lnTo>
                      <a:lnTo>
                        <a:pt x="484" y="765"/>
                      </a:lnTo>
                      <a:lnTo>
                        <a:pt x="456" y="762"/>
                      </a:lnTo>
                      <a:lnTo>
                        <a:pt x="431" y="755"/>
                      </a:lnTo>
                      <a:lnTo>
                        <a:pt x="410" y="746"/>
                      </a:lnTo>
                      <a:lnTo>
                        <a:pt x="385" y="734"/>
                      </a:lnTo>
                      <a:lnTo>
                        <a:pt x="364" y="722"/>
                      </a:lnTo>
                      <a:lnTo>
                        <a:pt x="345" y="706"/>
                      </a:lnTo>
                      <a:lnTo>
                        <a:pt x="327" y="691"/>
                      </a:lnTo>
                      <a:lnTo>
                        <a:pt x="311" y="672"/>
                      </a:lnTo>
                      <a:lnTo>
                        <a:pt x="296" y="654"/>
                      </a:lnTo>
                      <a:lnTo>
                        <a:pt x="284" y="632"/>
                      </a:lnTo>
                      <a:lnTo>
                        <a:pt x="271" y="608"/>
                      </a:lnTo>
                      <a:lnTo>
                        <a:pt x="262" y="586"/>
                      </a:lnTo>
                      <a:lnTo>
                        <a:pt x="256" y="561"/>
                      </a:lnTo>
                      <a:lnTo>
                        <a:pt x="253" y="534"/>
                      </a:lnTo>
                      <a:lnTo>
                        <a:pt x="250" y="509"/>
                      </a:lnTo>
                      <a:lnTo>
                        <a:pt x="250" y="509"/>
                      </a:lnTo>
                      <a:lnTo>
                        <a:pt x="253" y="481"/>
                      </a:lnTo>
                      <a:lnTo>
                        <a:pt x="256" y="457"/>
                      </a:lnTo>
                      <a:lnTo>
                        <a:pt x="262" y="432"/>
                      </a:lnTo>
                      <a:lnTo>
                        <a:pt x="271" y="407"/>
                      </a:lnTo>
                      <a:lnTo>
                        <a:pt x="284" y="386"/>
                      </a:lnTo>
                      <a:lnTo>
                        <a:pt x="296" y="364"/>
                      </a:lnTo>
                      <a:lnTo>
                        <a:pt x="311" y="342"/>
                      </a:lnTo>
                      <a:lnTo>
                        <a:pt x="327" y="324"/>
                      </a:lnTo>
                      <a:lnTo>
                        <a:pt x="345" y="309"/>
                      </a:lnTo>
                      <a:lnTo>
                        <a:pt x="364" y="293"/>
                      </a:lnTo>
                      <a:lnTo>
                        <a:pt x="385" y="281"/>
                      </a:lnTo>
                      <a:lnTo>
                        <a:pt x="410" y="268"/>
                      </a:lnTo>
                      <a:lnTo>
                        <a:pt x="431" y="262"/>
                      </a:lnTo>
                      <a:lnTo>
                        <a:pt x="456" y="256"/>
                      </a:lnTo>
                      <a:lnTo>
                        <a:pt x="484" y="250"/>
                      </a:lnTo>
                      <a:lnTo>
                        <a:pt x="509" y="2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03" name="Freeform 3">
                  <a:extLst>
                    <a:ext uri="{FF2B5EF4-FFF2-40B4-BE49-F238E27FC236}">
                      <a16:creationId xmlns:a16="http://schemas.microsoft.com/office/drawing/2014/main" id="{E16C147F-4AB7-4149-8E9D-A819F4AEAF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93888" y="1246188"/>
                  <a:ext cx="2159000" cy="1790700"/>
                </a:xfrm>
                <a:custGeom>
                  <a:avLst/>
                  <a:gdLst>
                    <a:gd name="T0" fmla="*/ 268 w 5998"/>
                    <a:gd name="T1" fmla="*/ 3 h 4973"/>
                    <a:gd name="T2" fmla="*/ 157 w 5998"/>
                    <a:gd name="T3" fmla="*/ 37 h 4973"/>
                    <a:gd name="T4" fmla="*/ 68 w 5998"/>
                    <a:gd name="T5" fmla="*/ 111 h 4973"/>
                    <a:gd name="T6" fmla="*/ 15 w 5998"/>
                    <a:gd name="T7" fmla="*/ 213 h 4973"/>
                    <a:gd name="T8" fmla="*/ 0 w 5998"/>
                    <a:gd name="T9" fmla="*/ 3696 h 4973"/>
                    <a:gd name="T10" fmla="*/ 15 w 5998"/>
                    <a:gd name="T11" fmla="*/ 3785 h 4973"/>
                    <a:gd name="T12" fmla="*/ 71 w 5998"/>
                    <a:gd name="T13" fmla="*/ 3887 h 4973"/>
                    <a:gd name="T14" fmla="*/ 157 w 5998"/>
                    <a:gd name="T15" fmla="*/ 3961 h 4973"/>
                    <a:gd name="T16" fmla="*/ 271 w 5998"/>
                    <a:gd name="T17" fmla="*/ 3995 h 4973"/>
                    <a:gd name="T18" fmla="*/ 2345 w 5998"/>
                    <a:gd name="T19" fmla="*/ 4426 h 4973"/>
                    <a:gd name="T20" fmla="*/ 2062 w 5998"/>
                    <a:gd name="T21" fmla="*/ 4528 h 4973"/>
                    <a:gd name="T22" fmla="*/ 1868 w 5998"/>
                    <a:gd name="T23" fmla="*/ 4645 h 4973"/>
                    <a:gd name="T24" fmla="*/ 1812 w 5998"/>
                    <a:gd name="T25" fmla="*/ 4710 h 4973"/>
                    <a:gd name="T26" fmla="*/ 1797 w 5998"/>
                    <a:gd name="T27" fmla="*/ 4824 h 4973"/>
                    <a:gd name="T28" fmla="*/ 1831 w 5998"/>
                    <a:gd name="T29" fmla="*/ 4901 h 4973"/>
                    <a:gd name="T30" fmla="*/ 1914 w 5998"/>
                    <a:gd name="T31" fmla="*/ 4966 h 4973"/>
                    <a:gd name="T32" fmla="*/ 4031 w 5998"/>
                    <a:gd name="T33" fmla="*/ 4972 h 4973"/>
                    <a:gd name="T34" fmla="*/ 4130 w 5998"/>
                    <a:gd name="T35" fmla="*/ 4941 h 4973"/>
                    <a:gd name="T36" fmla="*/ 4194 w 5998"/>
                    <a:gd name="T37" fmla="*/ 4852 h 4973"/>
                    <a:gd name="T38" fmla="*/ 4203 w 5998"/>
                    <a:gd name="T39" fmla="*/ 4765 h 4973"/>
                    <a:gd name="T40" fmla="*/ 4157 w 5998"/>
                    <a:gd name="T41" fmla="*/ 4666 h 4973"/>
                    <a:gd name="T42" fmla="*/ 4049 w 5998"/>
                    <a:gd name="T43" fmla="*/ 4590 h 4973"/>
                    <a:gd name="T44" fmla="*/ 3815 w 5998"/>
                    <a:gd name="T45" fmla="*/ 4478 h 4973"/>
                    <a:gd name="T46" fmla="*/ 5686 w 5998"/>
                    <a:gd name="T47" fmla="*/ 3998 h 4973"/>
                    <a:gd name="T48" fmla="*/ 5779 w 5998"/>
                    <a:gd name="T49" fmla="*/ 3982 h 4973"/>
                    <a:gd name="T50" fmla="*/ 5883 w 5998"/>
                    <a:gd name="T51" fmla="*/ 3927 h 4973"/>
                    <a:gd name="T52" fmla="*/ 5960 w 5998"/>
                    <a:gd name="T53" fmla="*/ 3834 h 4973"/>
                    <a:gd name="T54" fmla="*/ 5997 w 5998"/>
                    <a:gd name="T55" fmla="*/ 3717 h 4973"/>
                    <a:gd name="T56" fmla="*/ 5997 w 5998"/>
                    <a:gd name="T57" fmla="*/ 293 h 4973"/>
                    <a:gd name="T58" fmla="*/ 5960 w 5998"/>
                    <a:gd name="T59" fmla="*/ 173 h 4973"/>
                    <a:gd name="T60" fmla="*/ 5880 w 5998"/>
                    <a:gd name="T61" fmla="*/ 74 h 4973"/>
                    <a:gd name="T62" fmla="*/ 5769 w 5998"/>
                    <a:gd name="T63" fmla="*/ 16 h 4973"/>
                    <a:gd name="T64" fmla="*/ 2237 w 5998"/>
                    <a:gd name="T65" fmla="*/ 4722 h 4973"/>
                    <a:gd name="T66" fmla="*/ 2407 w 5998"/>
                    <a:gd name="T67" fmla="*/ 4666 h 4973"/>
                    <a:gd name="T68" fmla="*/ 2700 w 5998"/>
                    <a:gd name="T69" fmla="*/ 4614 h 4973"/>
                    <a:gd name="T70" fmla="*/ 3260 w 5998"/>
                    <a:gd name="T71" fmla="*/ 4614 h 4973"/>
                    <a:gd name="T72" fmla="*/ 3581 w 5998"/>
                    <a:gd name="T73" fmla="*/ 4666 h 4973"/>
                    <a:gd name="T74" fmla="*/ 2237 w 5998"/>
                    <a:gd name="T75" fmla="*/ 4722 h 4973"/>
                    <a:gd name="T76" fmla="*/ 2777 w 5998"/>
                    <a:gd name="T77" fmla="*/ 4358 h 4973"/>
                    <a:gd name="T78" fmla="*/ 3390 w 5998"/>
                    <a:gd name="T79" fmla="*/ 4358 h 4973"/>
                    <a:gd name="T80" fmla="*/ 2965 w 5998"/>
                    <a:gd name="T81" fmla="*/ 4352 h 4973"/>
                    <a:gd name="T82" fmla="*/ 5689 w 5998"/>
                    <a:gd name="T83" fmla="*/ 253 h 4973"/>
                    <a:gd name="T84" fmla="*/ 5735 w 5998"/>
                    <a:gd name="T85" fmla="*/ 284 h 4973"/>
                    <a:gd name="T86" fmla="*/ 5748 w 5998"/>
                    <a:gd name="T87" fmla="*/ 3153 h 4973"/>
                    <a:gd name="T88" fmla="*/ 253 w 5998"/>
                    <a:gd name="T89" fmla="*/ 290 h 4973"/>
                    <a:gd name="T90" fmla="*/ 290 w 5998"/>
                    <a:gd name="T91" fmla="*/ 253 h 4973"/>
                    <a:gd name="T92" fmla="*/ 302 w 5998"/>
                    <a:gd name="T93" fmla="*/ 3748 h 4973"/>
                    <a:gd name="T94" fmla="*/ 265 w 5998"/>
                    <a:gd name="T95" fmla="*/ 3732 h 4973"/>
                    <a:gd name="T96" fmla="*/ 249 w 5998"/>
                    <a:gd name="T97" fmla="*/ 3696 h 4973"/>
                    <a:gd name="T98" fmla="*/ 5748 w 5998"/>
                    <a:gd name="T99" fmla="*/ 3686 h 4973"/>
                    <a:gd name="T100" fmla="*/ 5729 w 5998"/>
                    <a:gd name="T101" fmla="*/ 3730 h 4973"/>
                    <a:gd name="T102" fmla="*/ 5686 w 5998"/>
                    <a:gd name="T103" fmla="*/ 3748 h 49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998" h="4973">
                      <a:moveTo>
                        <a:pt x="5674" y="0"/>
                      </a:moveTo>
                      <a:lnTo>
                        <a:pt x="299" y="0"/>
                      </a:lnTo>
                      <a:lnTo>
                        <a:pt x="299" y="0"/>
                      </a:lnTo>
                      <a:lnTo>
                        <a:pt x="268" y="3"/>
                      </a:lnTo>
                      <a:lnTo>
                        <a:pt x="240" y="6"/>
                      </a:lnTo>
                      <a:lnTo>
                        <a:pt x="209" y="16"/>
                      </a:lnTo>
                      <a:lnTo>
                        <a:pt x="185" y="25"/>
                      </a:lnTo>
                      <a:lnTo>
                        <a:pt x="157" y="37"/>
                      </a:lnTo>
                      <a:lnTo>
                        <a:pt x="132" y="53"/>
                      </a:lnTo>
                      <a:lnTo>
                        <a:pt x="111" y="68"/>
                      </a:lnTo>
                      <a:lnTo>
                        <a:pt x="89" y="90"/>
                      </a:lnTo>
                      <a:lnTo>
                        <a:pt x="68" y="111"/>
                      </a:lnTo>
                      <a:lnTo>
                        <a:pt x="52" y="133"/>
                      </a:lnTo>
                      <a:lnTo>
                        <a:pt x="37" y="157"/>
                      </a:lnTo>
                      <a:lnTo>
                        <a:pt x="24" y="185"/>
                      </a:lnTo>
                      <a:lnTo>
                        <a:pt x="15" y="213"/>
                      </a:lnTo>
                      <a:lnTo>
                        <a:pt x="6" y="241"/>
                      </a:lnTo>
                      <a:lnTo>
                        <a:pt x="3" y="268"/>
                      </a:lnTo>
                      <a:lnTo>
                        <a:pt x="0" y="299"/>
                      </a:lnTo>
                      <a:lnTo>
                        <a:pt x="0" y="3696"/>
                      </a:lnTo>
                      <a:lnTo>
                        <a:pt x="0" y="3696"/>
                      </a:lnTo>
                      <a:lnTo>
                        <a:pt x="3" y="3727"/>
                      </a:lnTo>
                      <a:lnTo>
                        <a:pt x="6" y="3757"/>
                      </a:lnTo>
                      <a:lnTo>
                        <a:pt x="15" y="3785"/>
                      </a:lnTo>
                      <a:lnTo>
                        <a:pt x="24" y="3813"/>
                      </a:lnTo>
                      <a:lnTo>
                        <a:pt x="37" y="3840"/>
                      </a:lnTo>
                      <a:lnTo>
                        <a:pt x="52" y="3865"/>
                      </a:lnTo>
                      <a:lnTo>
                        <a:pt x="71" y="3887"/>
                      </a:lnTo>
                      <a:lnTo>
                        <a:pt x="89" y="3908"/>
                      </a:lnTo>
                      <a:lnTo>
                        <a:pt x="111" y="3930"/>
                      </a:lnTo>
                      <a:lnTo>
                        <a:pt x="132" y="3945"/>
                      </a:lnTo>
                      <a:lnTo>
                        <a:pt x="157" y="3961"/>
                      </a:lnTo>
                      <a:lnTo>
                        <a:pt x="185" y="3973"/>
                      </a:lnTo>
                      <a:lnTo>
                        <a:pt x="212" y="3982"/>
                      </a:lnTo>
                      <a:lnTo>
                        <a:pt x="240" y="3991"/>
                      </a:lnTo>
                      <a:lnTo>
                        <a:pt x="271" y="3995"/>
                      </a:lnTo>
                      <a:lnTo>
                        <a:pt x="302" y="3998"/>
                      </a:lnTo>
                      <a:lnTo>
                        <a:pt x="2447" y="3998"/>
                      </a:lnTo>
                      <a:lnTo>
                        <a:pt x="2345" y="4426"/>
                      </a:lnTo>
                      <a:lnTo>
                        <a:pt x="2345" y="4426"/>
                      </a:lnTo>
                      <a:lnTo>
                        <a:pt x="2265" y="4448"/>
                      </a:lnTo>
                      <a:lnTo>
                        <a:pt x="2191" y="4472"/>
                      </a:lnTo>
                      <a:lnTo>
                        <a:pt x="2123" y="4500"/>
                      </a:lnTo>
                      <a:lnTo>
                        <a:pt x="2062" y="4528"/>
                      </a:lnTo>
                      <a:lnTo>
                        <a:pt x="2003" y="4556"/>
                      </a:lnTo>
                      <a:lnTo>
                        <a:pt x="1954" y="4586"/>
                      </a:lnTo>
                      <a:lnTo>
                        <a:pt x="1907" y="4614"/>
                      </a:lnTo>
                      <a:lnTo>
                        <a:pt x="1868" y="4645"/>
                      </a:lnTo>
                      <a:lnTo>
                        <a:pt x="1868" y="4645"/>
                      </a:lnTo>
                      <a:lnTo>
                        <a:pt x="1846" y="4664"/>
                      </a:lnTo>
                      <a:lnTo>
                        <a:pt x="1827" y="4685"/>
                      </a:lnTo>
                      <a:lnTo>
                        <a:pt x="1812" y="4710"/>
                      </a:lnTo>
                      <a:lnTo>
                        <a:pt x="1803" y="4737"/>
                      </a:lnTo>
                      <a:lnTo>
                        <a:pt x="1797" y="4765"/>
                      </a:lnTo>
                      <a:lnTo>
                        <a:pt x="1794" y="4793"/>
                      </a:lnTo>
                      <a:lnTo>
                        <a:pt x="1797" y="4824"/>
                      </a:lnTo>
                      <a:lnTo>
                        <a:pt x="1803" y="4852"/>
                      </a:lnTo>
                      <a:lnTo>
                        <a:pt x="1803" y="4852"/>
                      </a:lnTo>
                      <a:lnTo>
                        <a:pt x="1815" y="4879"/>
                      </a:lnTo>
                      <a:lnTo>
                        <a:pt x="1831" y="4901"/>
                      </a:lnTo>
                      <a:lnTo>
                        <a:pt x="1846" y="4922"/>
                      </a:lnTo>
                      <a:lnTo>
                        <a:pt x="1868" y="4941"/>
                      </a:lnTo>
                      <a:lnTo>
                        <a:pt x="1889" y="4953"/>
                      </a:lnTo>
                      <a:lnTo>
                        <a:pt x="1914" y="4966"/>
                      </a:lnTo>
                      <a:lnTo>
                        <a:pt x="1941" y="4972"/>
                      </a:lnTo>
                      <a:lnTo>
                        <a:pt x="1969" y="4972"/>
                      </a:lnTo>
                      <a:lnTo>
                        <a:pt x="4031" y="4972"/>
                      </a:lnTo>
                      <a:lnTo>
                        <a:pt x="4031" y="4972"/>
                      </a:lnTo>
                      <a:lnTo>
                        <a:pt x="4059" y="4972"/>
                      </a:lnTo>
                      <a:lnTo>
                        <a:pt x="4084" y="4966"/>
                      </a:lnTo>
                      <a:lnTo>
                        <a:pt x="4108" y="4953"/>
                      </a:lnTo>
                      <a:lnTo>
                        <a:pt x="4130" y="4941"/>
                      </a:lnTo>
                      <a:lnTo>
                        <a:pt x="4151" y="4922"/>
                      </a:lnTo>
                      <a:lnTo>
                        <a:pt x="4170" y="4901"/>
                      </a:lnTo>
                      <a:lnTo>
                        <a:pt x="4182" y="4879"/>
                      </a:lnTo>
                      <a:lnTo>
                        <a:pt x="4194" y="4852"/>
                      </a:lnTo>
                      <a:lnTo>
                        <a:pt x="4194" y="4852"/>
                      </a:lnTo>
                      <a:lnTo>
                        <a:pt x="4201" y="4824"/>
                      </a:lnTo>
                      <a:lnTo>
                        <a:pt x="4203" y="4796"/>
                      </a:lnTo>
                      <a:lnTo>
                        <a:pt x="4203" y="4765"/>
                      </a:lnTo>
                      <a:lnTo>
                        <a:pt x="4198" y="4740"/>
                      </a:lnTo>
                      <a:lnTo>
                        <a:pt x="4188" y="4713"/>
                      </a:lnTo>
                      <a:lnTo>
                        <a:pt x="4173" y="4688"/>
                      </a:lnTo>
                      <a:lnTo>
                        <a:pt x="4157" y="4666"/>
                      </a:lnTo>
                      <a:lnTo>
                        <a:pt x="4136" y="4645"/>
                      </a:lnTo>
                      <a:lnTo>
                        <a:pt x="4136" y="4645"/>
                      </a:lnTo>
                      <a:lnTo>
                        <a:pt x="4096" y="4617"/>
                      </a:lnTo>
                      <a:lnTo>
                        <a:pt x="4049" y="4590"/>
                      </a:lnTo>
                      <a:lnTo>
                        <a:pt x="4000" y="4559"/>
                      </a:lnTo>
                      <a:lnTo>
                        <a:pt x="3945" y="4531"/>
                      </a:lnTo>
                      <a:lnTo>
                        <a:pt x="3883" y="4503"/>
                      </a:lnTo>
                      <a:lnTo>
                        <a:pt x="3815" y="4478"/>
                      </a:lnTo>
                      <a:lnTo>
                        <a:pt x="3738" y="4451"/>
                      </a:lnTo>
                      <a:lnTo>
                        <a:pt x="3655" y="4429"/>
                      </a:lnTo>
                      <a:lnTo>
                        <a:pt x="3581" y="3998"/>
                      </a:lnTo>
                      <a:lnTo>
                        <a:pt x="5686" y="3998"/>
                      </a:lnTo>
                      <a:lnTo>
                        <a:pt x="5686" y="3998"/>
                      </a:lnTo>
                      <a:lnTo>
                        <a:pt x="5717" y="3995"/>
                      </a:lnTo>
                      <a:lnTo>
                        <a:pt x="5751" y="3991"/>
                      </a:lnTo>
                      <a:lnTo>
                        <a:pt x="5779" y="3982"/>
                      </a:lnTo>
                      <a:lnTo>
                        <a:pt x="5809" y="3973"/>
                      </a:lnTo>
                      <a:lnTo>
                        <a:pt x="5834" y="3961"/>
                      </a:lnTo>
                      <a:lnTo>
                        <a:pt x="5862" y="3945"/>
                      </a:lnTo>
                      <a:lnTo>
                        <a:pt x="5883" y="3927"/>
                      </a:lnTo>
                      <a:lnTo>
                        <a:pt x="5908" y="3905"/>
                      </a:lnTo>
                      <a:lnTo>
                        <a:pt x="5926" y="3884"/>
                      </a:lnTo>
                      <a:lnTo>
                        <a:pt x="5945" y="3859"/>
                      </a:lnTo>
                      <a:lnTo>
                        <a:pt x="5960" y="3834"/>
                      </a:lnTo>
                      <a:lnTo>
                        <a:pt x="5973" y="3807"/>
                      </a:lnTo>
                      <a:lnTo>
                        <a:pt x="5985" y="3779"/>
                      </a:lnTo>
                      <a:lnTo>
                        <a:pt x="5991" y="3748"/>
                      </a:lnTo>
                      <a:lnTo>
                        <a:pt x="5997" y="3717"/>
                      </a:lnTo>
                      <a:lnTo>
                        <a:pt x="5997" y="3686"/>
                      </a:lnTo>
                      <a:lnTo>
                        <a:pt x="5997" y="327"/>
                      </a:lnTo>
                      <a:lnTo>
                        <a:pt x="5997" y="327"/>
                      </a:lnTo>
                      <a:lnTo>
                        <a:pt x="5997" y="293"/>
                      </a:lnTo>
                      <a:lnTo>
                        <a:pt x="5991" y="262"/>
                      </a:lnTo>
                      <a:lnTo>
                        <a:pt x="5985" y="228"/>
                      </a:lnTo>
                      <a:lnTo>
                        <a:pt x="5973" y="200"/>
                      </a:lnTo>
                      <a:lnTo>
                        <a:pt x="5960" y="173"/>
                      </a:lnTo>
                      <a:lnTo>
                        <a:pt x="5942" y="145"/>
                      </a:lnTo>
                      <a:lnTo>
                        <a:pt x="5923" y="120"/>
                      </a:lnTo>
                      <a:lnTo>
                        <a:pt x="5902" y="96"/>
                      </a:lnTo>
                      <a:lnTo>
                        <a:pt x="5880" y="74"/>
                      </a:lnTo>
                      <a:lnTo>
                        <a:pt x="5856" y="56"/>
                      </a:lnTo>
                      <a:lnTo>
                        <a:pt x="5828" y="40"/>
                      </a:lnTo>
                      <a:lnTo>
                        <a:pt x="5800" y="28"/>
                      </a:lnTo>
                      <a:lnTo>
                        <a:pt x="5769" y="16"/>
                      </a:lnTo>
                      <a:lnTo>
                        <a:pt x="5738" y="6"/>
                      </a:lnTo>
                      <a:lnTo>
                        <a:pt x="5705" y="3"/>
                      </a:lnTo>
                      <a:lnTo>
                        <a:pt x="5674" y="0"/>
                      </a:lnTo>
                      <a:close/>
                      <a:moveTo>
                        <a:pt x="2237" y="4722"/>
                      </a:moveTo>
                      <a:lnTo>
                        <a:pt x="2237" y="4722"/>
                      </a:lnTo>
                      <a:lnTo>
                        <a:pt x="2290" y="4703"/>
                      </a:lnTo>
                      <a:lnTo>
                        <a:pt x="2345" y="4685"/>
                      </a:lnTo>
                      <a:lnTo>
                        <a:pt x="2407" y="4666"/>
                      </a:lnTo>
                      <a:lnTo>
                        <a:pt x="2471" y="4651"/>
                      </a:lnTo>
                      <a:lnTo>
                        <a:pt x="2542" y="4639"/>
                      </a:lnTo>
                      <a:lnTo>
                        <a:pt x="2620" y="4627"/>
                      </a:lnTo>
                      <a:lnTo>
                        <a:pt x="2700" y="4614"/>
                      </a:lnTo>
                      <a:lnTo>
                        <a:pt x="2786" y="4608"/>
                      </a:lnTo>
                      <a:lnTo>
                        <a:pt x="3165" y="4608"/>
                      </a:lnTo>
                      <a:lnTo>
                        <a:pt x="3165" y="4608"/>
                      </a:lnTo>
                      <a:lnTo>
                        <a:pt x="3260" y="4614"/>
                      </a:lnTo>
                      <a:lnTo>
                        <a:pt x="3350" y="4627"/>
                      </a:lnTo>
                      <a:lnTo>
                        <a:pt x="3433" y="4639"/>
                      </a:lnTo>
                      <a:lnTo>
                        <a:pt x="3510" y="4651"/>
                      </a:lnTo>
                      <a:lnTo>
                        <a:pt x="3581" y="4666"/>
                      </a:lnTo>
                      <a:lnTo>
                        <a:pt x="3646" y="4685"/>
                      </a:lnTo>
                      <a:lnTo>
                        <a:pt x="3705" y="4703"/>
                      </a:lnTo>
                      <a:lnTo>
                        <a:pt x="3757" y="4722"/>
                      </a:lnTo>
                      <a:lnTo>
                        <a:pt x="2237" y="4722"/>
                      </a:lnTo>
                      <a:close/>
                      <a:moveTo>
                        <a:pt x="2965" y="4352"/>
                      </a:moveTo>
                      <a:lnTo>
                        <a:pt x="2965" y="4352"/>
                      </a:lnTo>
                      <a:lnTo>
                        <a:pt x="2869" y="4355"/>
                      </a:lnTo>
                      <a:lnTo>
                        <a:pt x="2777" y="4358"/>
                      </a:lnTo>
                      <a:lnTo>
                        <a:pt x="2620" y="4358"/>
                      </a:lnTo>
                      <a:lnTo>
                        <a:pt x="2684" y="4081"/>
                      </a:lnTo>
                      <a:lnTo>
                        <a:pt x="3344" y="4081"/>
                      </a:lnTo>
                      <a:lnTo>
                        <a:pt x="3390" y="4358"/>
                      </a:lnTo>
                      <a:lnTo>
                        <a:pt x="3171" y="4358"/>
                      </a:lnTo>
                      <a:lnTo>
                        <a:pt x="3171" y="4358"/>
                      </a:lnTo>
                      <a:lnTo>
                        <a:pt x="3070" y="4355"/>
                      </a:lnTo>
                      <a:lnTo>
                        <a:pt x="2965" y="4352"/>
                      </a:lnTo>
                      <a:close/>
                      <a:moveTo>
                        <a:pt x="299" y="250"/>
                      </a:moveTo>
                      <a:lnTo>
                        <a:pt x="5674" y="250"/>
                      </a:lnTo>
                      <a:lnTo>
                        <a:pt x="5674" y="250"/>
                      </a:lnTo>
                      <a:lnTo>
                        <a:pt x="5689" y="253"/>
                      </a:lnTo>
                      <a:lnTo>
                        <a:pt x="5701" y="256"/>
                      </a:lnTo>
                      <a:lnTo>
                        <a:pt x="5714" y="265"/>
                      </a:lnTo>
                      <a:lnTo>
                        <a:pt x="5726" y="274"/>
                      </a:lnTo>
                      <a:lnTo>
                        <a:pt x="5735" y="284"/>
                      </a:lnTo>
                      <a:lnTo>
                        <a:pt x="5742" y="296"/>
                      </a:lnTo>
                      <a:lnTo>
                        <a:pt x="5748" y="311"/>
                      </a:lnTo>
                      <a:lnTo>
                        <a:pt x="5748" y="327"/>
                      </a:lnTo>
                      <a:lnTo>
                        <a:pt x="5748" y="3153"/>
                      </a:lnTo>
                      <a:lnTo>
                        <a:pt x="249" y="3153"/>
                      </a:lnTo>
                      <a:lnTo>
                        <a:pt x="249" y="299"/>
                      </a:lnTo>
                      <a:lnTo>
                        <a:pt x="249" y="299"/>
                      </a:lnTo>
                      <a:lnTo>
                        <a:pt x="253" y="290"/>
                      </a:lnTo>
                      <a:lnTo>
                        <a:pt x="256" y="281"/>
                      </a:lnTo>
                      <a:lnTo>
                        <a:pt x="265" y="265"/>
                      </a:lnTo>
                      <a:lnTo>
                        <a:pt x="280" y="256"/>
                      </a:lnTo>
                      <a:lnTo>
                        <a:pt x="290" y="253"/>
                      </a:lnTo>
                      <a:lnTo>
                        <a:pt x="299" y="250"/>
                      </a:lnTo>
                      <a:close/>
                      <a:moveTo>
                        <a:pt x="5686" y="3748"/>
                      </a:moveTo>
                      <a:lnTo>
                        <a:pt x="302" y="3748"/>
                      </a:lnTo>
                      <a:lnTo>
                        <a:pt x="302" y="3748"/>
                      </a:lnTo>
                      <a:lnTo>
                        <a:pt x="292" y="3745"/>
                      </a:lnTo>
                      <a:lnTo>
                        <a:pt x="280" y="3742"/>
                      </a:lnTo>
                      <a:lnTo>
                        <a:pt x="274" y="3739"/>
                      </a:lnTo>
                      <a:lnTo>
                        <a:pt x="265" y="3732"/>
                      </a:lnTo>
                      <a:lnTo>
                        <a:pt x="259" y="3723"/>
                      </a:lnTo>
                      <a:lnTo>
                        <a:pt x="256" y="3717"/>
                      </a:lnTo>
                      <a:lnTo>
                        <a:pt x="253" y="3708"/>
                      </a:lnTo>
                      <a:lnTo>
                        <a:pt x="249" y="3696"/>
                      </a:lnTo>
                      <a:lnTo>
                        <a:pt x="249" y="3403"/>
                      </a:lnTo>
                      <a:lnTo>
                        <a:pt x="5748" y="3403"/>
                      </a:lnTo>
                      <a:lnTo>
                        <a:pt x="5748" y="3686"/>
                      </a:lnTo>
                      <a:lnTo>
                        <a:pt x="5748" y="3686"/>
                      </a:lnTo>
                      <a:lnTo>
                        <a:pt x="5748" y="3699"/>
                      </a:lnTo>
                      <a:lnTo>
                        <a:pt x="5745" y="3711"/>
                      </a:lnTo>
                      <a:lnTo>
                        <a:pt x="5738" y="3720"/>
                      </a:lnTo>
                      <a:lnTo>
                        <a:pt x="5729" y="3730"/>
                      </a:lnTo>
                      <a:lnTo>
                        <a:pt x="5720" y="3736"/>
                      </a:lnTo>
                      <a:lnTo>
                        <a:pt x="5711" y="3742"/>
                      </a:lnTo>
                      <a:lnTo>
                        <a:pt x="5698" y="3745"/>
                      </a:lnTo>
                      <a:lnTo>
                        <a:pt x="5686" y="37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04" name="Freeform 4">
                  <a:extLst>
                    <a:ext uri="{FF2B5EF4-FFF2-40B4-BE49-F238E27FC236}">
                      <a16:creationId xmlns:a16="http://schemas.microsoft.com/office/drawing/2014/main" id="{F4D9D6A9-C072-433F-9D7B-D316BDAD10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0525" y="2501900"/>
                  <a:ext cx="88900" cy="87313"/>
                </a:xfrm>
                <a:custGeom>
                  <a:avLst/>
                  <a:gdLst>
                    <a:gd name="T0" fmla="*/ 121 w 245"/>
                    <a:gd name="T1" fmla="*/ 0 h 244"/>
                    <a:gd name="T2" fmla="*/ 121 w 245"/>
                    <a:gd name="T3" fmla="*/ 0 h 244"/>
                    <a:gd name="T4" fmla="*/ 96 w 245"/>
                    <a:gd name="T5" fmla="*/ 3 h 244"/>
                    <a:gd name="T6" fmla="*/ 74 w 245"/>
                    <a:gd name="T7" fmla="*/ 9 h 244"/>
                    <a:gd name="T8" fmla="*/ 53 w 245"/>
                    <a:gd name="T9" fmla="*/ 19 h 244"/>
                    <a:gd name="T10" fmla="*/ 34 w 245"/>
                    <a:gd name="T11" fmla="*/ 34 h 244"/>
                    <a:gd name="T12" fmla="*/ 19 w 245"/>
                    <a:gd name="T13" fmla="*/ 53 h 244"/>
                    <a:gd name="T14" fmla="*/ 10 w 245"/>
                    <a:gd name="T15" fmla="*/ 74 h 244"/>
                    <a:gd name="T16" fmla="*/ 0 w 245"/>
                    <a:gd name="T17" fmla="*/ 96 h 244"/>
                    <a:gd name="T18" fmla="*/ 0 w 245"/>
                    <a:gd name="T19" fmla="*/ 120 h 244"/>
                    <a:gd name="T20" fmla="*/ 0 w 245"/>
                    <a:gd name="T21" fmla="*/ 120 h 244"/>
                    <a:gd name="T22" fmla="*/ 0 w 245"/>
                    <a:gd name="T23" fmla="*/ 145 h 244"/>
                    <a:gd name="T24" fmla="*/ 10 w 245"/>
                    <a:gd name="T25" fmla="*/ 170 h 244"/>
                    <a:gd name="T26" fmla="*/ 19 w 245"/>
                    <a:gd name="T27" fmla="*/ 188 h 244"/>
                    <a:gd name="T28" fmla="*/ 34 w 245"/>
                    <a:gd name="T29" fmla="*/ 207 h 244"/>
                    <a:gd name="T30" fmla="*/ 53 w 245"/>
                    <a:gd name="T31" fmla="*/ 222 h 244"/>
                    <a:gd name="T32" fmla="*/ 74 w 245"/>
                    <a:gd name="T33" fmla="*/ 234 h 244"/>
                    <a:gd name="T34" fmla="*/ 96 w 245"/>
                    <a:gd name="T35" fmla="*/ 241 h 244"/>
                    <a:gd name="T36" fmla="*/ 121 w 245"/>
                    <a:gd name="T37" fmla="*/ 243 h 244"/>
                    <a:gd name="T38" fmla="*/ 121 w 245"/>
                    <a:gd name="T39" fmla="*/ 243 h 244"/>
                    <a:gd name="T40" fmla="*/ 145 w 245"/>
                    <a:gd name="T41" fmla="*/ 241 h 244"/>
                    <a:gd name="T42" fmla="*/ 170 w 245"/>
                    <a:gd name="T43" fmla="*/ 234 h 244"/>
                    <a:gd name="T44" fmla="*/ 188 w 245"/>
                    <a:gd name="T45" fmla="*/ 222 h 244"/>
                    <a:gd name="T46" fmla="*/ 207 w 245"/>
                    <a:gd name="T47" fmla="*/ 207 h 244"/>
                    <a:gd name="T48" fmla="*/ 222 w 245"/>
                    <a:gd name="T49" fmla="*/ 188 h 244"/>
                    <a:gd name="T50" fmla="*/ 235 w 245"/>
                    <a:gd name="T51" fmla="*/ 170 h 244"/>
                    <a:gd name="T52" fmla="*/ 241 w 245"/>
                    <a:gd name="T53" fmla="*/ 145 h 244"/>
                    <a:gd name="T54" fmla="*/ 244 w 245"/>
                    <a:gd name="T55" fmla="*/ 120 h 244"/>
                    <a:gd name="T56" fmla="*/ 244 w 245"/>
                    <a:gd name="T57" fmla="*/ 120 h 244"/>
                    <a:gd name="T58" fmla="*/ 241 w 245"/>
                    <a:gd name="T59" fmla="*/ 96 h 244"/>
                    <a:gd name="T60" fmla="*/ 235 w 245"/>
                    <a:gd name="T61" fmla="*/ 74 h 244"/>
                    <a:gd name="T62" fmla="*/ 222 w 245"/>
                    <a:gd name="T63" fmla="*/ 53 h 244"/>
                    <a:gd name="T64" fmla="*/ 207 w 245"/>
                    <a:gd name="T65" fmla="*/ 34 h 244"/>
                    <a:gd name="T66" fmla="*/ 188 w 245"/>
                    <a:gd name="T67" fmla="*/ 19 h 244"/>
                    <a:gd name="T68" fmla="*/ 170 w 245"/>
                    <a:gd name="T69" fmla="*/ 9 h 244"/>
                    <a:gd name="T70" fmla="*/ 145 w 245"/>
                    <a:gd name="T71" fmla="*/ 3 h 244"/>
                    <a:gd name="T72" fmla="*/ 121 w 245"/>
                    <a:gd name="T73" fmla="*/ 0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45" h="244">
                      <a:moveTo>
                        <a:pt x="121" y="0"/>
                      </a:moveTo>
                      <a:lnTo>
                        <a:pt x="121" y="0"/>
                      </a:lnTo>
                      <a:lnTo>
                        <a:pt x="96" y="3"/>
                      </a:lnTo>
                      <a:lnTo>
                        <a:pt x="74" y="9"/>
                      </a:lnTo>
                      <a:lnTo>
                        <a:pt x="53" y="19"/>
                      </a:lnTo>
                      <a:lnTo>
                        <a:pt x="34" y="34"/>
                      </a:lnTo>
                      <a:lnTo>
                        <a:pt x="19" y="53"/>
                      </a:lnTo>
                      <a:lnTo>
                        <a:pt x="10" y="74"/>
                      </a:lnTo>
                      <a:lnTo>
                        <a:pt x="0" y="96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45"/>
                      </a:lnTo>
                      <a:lnTo>
                        <a:pt x="10" y="170"/>
                      </a:lnTo>
                      <a:lnTo>
                        <a:pt x="19" y="188"/>
                      </a:lnTo>
                      <a:lnTo>
                        <a:pt x="34" y="207"/>
                      </a:lnTo>
                      <a:lnTo>
                        <a:pt x="53" y="222"/>
                      </a:lnTo>
                      <a:lnTo>
                        <a:pt x="74" y="234"/>
                      </a:lnTo>
                      <a:lnTo>
                        <a:pt x="96" y="241"/>
                      </a:lnTo>
                      <a:lnTo>
                        <a:pt x="121" y="243"/>
                      </a:lnTo>
                      <a:lnTo>
                        <a:pt x="121" y="243"/>
                      </a:lnTo>
                      <a:lnTo>
                        <a:pt x="145" y="241"/>
                      </a:lnTo>
                      <a:lnTo>
                        <a:pt x="170" y="234"/>
                      </a:lnTo>
                      <a:lnTo>
                        <a:pt x="188" y="222"/>
                      </a:lnTo>
                      <a:lnTo>
                        <a:pt x="207" y="207"/>
                      </a:lnTo>
                      <a:lnTo>
                        <a:pt x="222" y="188"/>
                      </a:lnTo>
                      <a:lnTo>
                        <a:pt x="235" y="170"/>
                      </a:lnTo>
                      <a:lnTo>
                        <a:pt x="241" y="145"/>
                      </a:lnTo>
                      <a:lnTo>
                        <a:pt x="244" y="120"/>
                      </a:lnTo>
                      <a:lnTo>
                        <a:pt x="244" y="120"/>
                      </a:lnTo>
                      <a:lnTo>
                        <a:pt x="241" y="96"/>
                      </a:lnTo>
                      <a:lnTo>
                        <a:pt x="235" y="74"/>
                      </a:lnTo>
                      <a:lnTo>
                        <a:pt x="222" y="53"/>
                      </a:lnTo>
                      <a:lnTo>
                        <a:pt x="207" y="34"/>
                      </a:lnTo>
                      <a:lnTo>
                        <a:pt x="188" y="19"/>
                      </a:lnTo>
                      <a:lnTo>
                        <a:pt x="170" y="9"/>
                      </a:lnTo>
                      <a:lnTo>
                        <a:pt x="145" y="3"/>
                      </a:lnTo>
                      <a:lnTo>
                        <a:pt x="12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60B26A5F-455A-430C-B200-513511DD2E16}"/>
                </a:ext>
              </a:extLst>
            </p:cNvPr>
            <p:cNvGrpSpPr/>
            <p:nvPr/>
          </p:nvGrpSpPr>
          <p:grpSpPr>
            <a:xfrm>
              <a:off x="2228279" y="1654509"/>
              <a:ext cx="869099" cy="869099"/>
              <a:chOff x="7730175" y="863411"/>
              <a:chExt cx="1828959" cy="1828959"/>
            </a:xfrm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5CEFCE1B-BBDF-4D5C-ABD2-7CCD15E16A4B}"/>
                  </a:ext>
                </a:extLst>
              </p:cNvPr>
              <p:cNvSpPr/>
              <p:nvPr/>
            </p:nvSpPr>
            <p:spPr>
              <a:xfrm>
                <a:off x="7730175" y="863411"/>
                <a:ext cx="1828959" cy="1828959"/>
              </a:xfrm>
              <a:prstGeom prst="ellipse">
                <a:avLst/>
              </a:prstGeom>
              <a:solidFill>
                <a:schemeClr val="accent6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23D8BD90-E815-4FFD-8C11-367C2362781B}"/>
                  </a:ext>
                </a:extLst>
              </p:cNvPr>
              <p:cNvGrpSpPr/>
              <p:nvPr/>
            </p:nvGrpSpPr>
            <p:grpSpPr>
              <a:xfrm>
                <a:off x="8049434" y="1298182"/>
                <a:ext cx="1224852" cy="1015906"/>
                <a:chOff x="1893888" y="1246188"/>
                <a:chExt cx="2159000" cy="1790700"/>
              </a:xfrm>
              <a:solidFill>
                <a:schemeClr val="bg1"/>
              </a:solidFill>
            </p:grpSpPr>
            <p:sp>
              <p:nvSpPr>
                <p:cNvPr id="287" name="Freeform 1">
                  <a:extLst>
                    <a:ext uri="{FF2B5EF4-FFF2-40B4-BE49-F238E27FC236}">
                      <a16:creationId xmlns:a16="http://schemas.microsoft.com/office/drawing/2014/main" id="{B271B212-F95C-4E7F-A60A-B98533D71F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7463" y="1435100"/>
                  <a:ext cx="833437" cy="831850"/>
                </a:xfrm>
                <a:custGeom>
                  <a:avLst/>
                  <a:gdLst>
                    <a:gd name="T0" fmla="*/ 262 w 2315"/>
                    <a:gd name="T1" fmla="*/ 1495 h 2310"/>
                    <a:gd name="T2" fmla="*/ 126 w 2315"/>
                    <a:gd name="T3" fmla="*/ 1766 h 2310"/>
                    <a:gd name="T4" fmla="*/ 545 w 2315"/>
                    <a:gd name="T5" fmla="*/ 2179 h 2310"/>
                    <a:gd name="T6" fmla="*/ 814 w 2315"/>
                    <a:gd name="T7" fmla="*/ 2044 h 2310"/>
                    <a:gd name="T8" fmla="*/ 1344 w 2315"/>
                    <a:gd name="T9" fmla="*/ 2309 h 2310"/>
                    <a:gd name="T10" fmla="*/ 1467 w 2315"/>
                    <a:gd name="T11" fmla="*/ 2191 h 2310"/>
                    <a:gd name="T12" fmla="*/ 1547 w 2315"/>
                    <a:gd name="T13" fmla="*/ 2028 h 2310"/>
                    <a:gd name="T14" fmla="*/ 2182 w 2315"/>
                    <a:gd name="T15" fmla="*/ 1772 h 2310"/>
                    <a:gd name="T16" fmla="*/ 2046 w 2315"/>
                    <a:gd name="T17" fmla="*/ 1498 h 2310"/>
                    <a:gd name="T18" fmla="*/ 2314 w 2315"/>
                    <a:gd name="T19" fmla="*/ 971 h 2310"/>
                    <a:gd name="T20" fmla="*/ 2228 w 2315"/>
                    <a:gd name="T21" fmla="*/ 851 h 2310"/>
                    <a:gd name="T22" fmla="*/ 2025 w 2315"/>
                    <a:gd name="T23" fmla="*/ 771 h 2310"/>
                    <a:gd name="T24" fmla="*/ 2185 w 2315"/>
                    <a:gd name="T25" fmla="*/ 549 h 2310"/>
                    <a:gd name="T26" fmla="*/ 1547 w 2315"/>
                    <a:gd name="T27" fmla="*/ 290 h 2310"/>
                    <a:gd name="T28" fmla="*/ 1451 w 2315"/>
                    <a:gd name="T29" fmla="*/ 0 h 2310"/>
                    <a:gd name="T30" fmla="*/ 816 w 2315"/>
                    <a:gd name="T31" fmla="*/ 265 h 2310"/>
                    <a:gd name="T32" fmla="*/ 542 w 2315"/>
                    <a:gd name="T33" fmla="*/ 133 h 2310"/>
                    <a:gd name="T34" fmla="*/ 286 w 2315"/>
                    <a:gd name="T35" fmla="*/ 771 h 2310"/>
                    <a:gd name="T36" fmla="*/ 0 w 2315"/>
                    <a:gd name="T37" fmla="*/ 866 h 2310"/>
                    <a:gd name="T38" fmla="*/ 6 w 2315"/>
                    <a:gd name="T39" fmla="*/ 1470 h 2310"/>
                    <a:gd name="T40" fmla="*/ 250 w 2315"/>
                    <a:gd name="T41" fmla="*/ 1076 h 2310"/>
                    <a:gd name="T42" fmla="*/ 410 w 2315"/>
                    <a:gd name="T43" fmla="*/ 1045 h 2310"/>
                    <a:gd name="T44" fmla="*/ 545 w 2315"/>
                    <a:gd name="T45" fmla="*/ 801 h 2310"/>
                    <a:gd name="T46" fmla="*/ 456 w 2315"/>
                    <a:gd name="T47" fmla="*/ 576 h 2310"/>
                    <a:gd name="T48" fmla="*/ 702 w 2315"/>
                    <a:gd name="T49" fmla="*/ 546 h 2310"/>
                    <a:gd name="T50" fmla="*/ 998 w 2315"/>
                    <a:gd name="T51" fmla="*/ 459 h 2310"/>
                    <a:gd name="T52" fmla="*/ 1073 w 2315"/>
                    <a:gd name="T53" fmla="*/ 250 h 2310"/>
                    <a:gd name="T54" fmla="*/ 1266 w 2315"/>
                    <a:gd name="T55" fmla="*/ 410 h 2310"/>
                    <a:gd name="T56" fmla="*/ 1529 w 2315"/>
                    <a:gd name="T57" fmla="*/ 552 h 2310"/>
                    <a:gd name="T58" fmla="*/ 1738 w 2315"/>
                    <a:gd name="T59" fmla="*/ 459 h 2310"/>
                    <a:gd name="T60" fmla="*/ 1763 w 2315"/>
                    <a:gd name="T61" fmla="*/ 706 h 2310"/>
                    <a:gd name="T62" fmla="*/ 1852 w 2315"/>
                    <a:gd name="T63" fmla="*/ 1008 h 2310"/>
                    <a:gd name="T64" fmla="*/ 2065 w 2315"/>
                    <a:gd name="T65" fmla="*/ 1076 h 2310"/>
                    <a:gd name="T66" fmla="*/ 1904 w 2315"/>
                    <a:gd name="T67" fmla="*/ 1270 h 2310"/>
                    <a:gd name="T68" fmla="*/ 1760 w 2315"/>
                    <a:gd name="T69" fmla="*/ 1538 h 2310"/>
                    <a:gd name="T70" fmla="*/ 1858 w 2315"/>
                    <a:gd name="T71" fmla="*/ 1742 h 2310"/>
                    <a:gd name="T72" fmla="*/ 1609 w 2315"/>
                    <a:gd name="T73" fmla="*/ 1766 h 2310"/>
                    <a:gd name="T74" fmla="*/ 1399 w 2315"/>
                    <a:gd name="T75" fmla="*/ 1822 h 2310"/>
                    <a:gd name="T76" fmla="*/ 1263 w 2315"/>
                    <a:gd name="T77" fmla="*/ 1905 h 2310"/>
                    <a:gd name="T78" fmla="*/ 1069 w 2315"/>
                    <a:gd name="T79" fmla="*/ 2059 h 2310"/>
                    <a:gd name="T80" fmla="*/ 995 w 2315"/>
                    <a:gd name="T81" fmla="*/ 1849 h 2310"/>
                    <a:gd name="T82" fmla="*/ 699 w 2315"/>
                    <a:gd name="T83" fmla="*/ 1763 h 2310"/>
                    <a:gd name="T84" fmla="*/ 450 w 2315"/>
                    <a:gd name="T85" fmla="*/ 1739 h 2310"/>
                    <a:gd name="T86" fmla="*/ 548 w 2315"/>
                    <a:gd name="T87" fmla="*/ 1532 h 2310"/>
                    <a:gd name="T88" fmla="*/ 462 w 2315"/>
                    <a:gd name="T89" fmla="*/ 1316 h 2310"/>
                    <a:gd name="T90" fmla="*/ 250 w 2315"/>
                    <a:gd name="T91" fmla="*/ 1239 h 2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15" h="2310">
                      <a:moveTo>
                        <a:pt x="120" y="1473"/>
                      </a:moveTo>
                      <a:lnTo>
                        <a:pt x="262" y="1495"/>
                      </a:lnTo>
                      <a:lnTo>
                        <a:pt x="284" y="1544"/>
                      </a:lnTo>
                      <a:lnTo>
                        <a:pt x="126" y="1766"/>
                      </a:lnTo>
                      <a:lnTo>
                        <a:pt x="465" y="2108"/>
                      </a:lnTo>
                      <a:lnTo>
                        <a:pt x="545" y="2179"/>
                      </a:lnTo>
                      <a:lnTo>
                        <a:pt x="764" y="2025"/>
                      </a:lnTo>
                      <a:lnTo>
                        <a:pt x="814" y="2044"/>
                      </a:lnTo>
                      <a:lnTo>
                        <a:pt x="857" y="2309"/>
                      </a:lnTo>
                      <a:lnTo>
                        <a:pt x="1344" y="2309"/>
                      </a:lnTo>
                      <a:lnTo>
                        <a:pt x="1464" y="2306"/>
                      </a:lnTo>
                      <a:lnTo>
                        <a:pt x="1467" y="2191"/>
                      </a:lnTo>
                      <a:lnTo>
                        <a:pt x="1491" y="2056"/>
                      </a:lnTo>
                      <a:lnTo>
                        <a:pt x="1547" y="2028"/>
                      </a:lnTo>
                      <a:lnTo>
                        <a:pt x="1766" y="2185"/>
                      </a:lnTo>
                      <a:lnTo>
                        <a:pt x="2182" y="1772"/>
                      </a:lnTo>
                      <a:lnTo>
                        <a:pt x="2025" y="1547"/>
                      </a:lnTo>
                      <a:lnTo>
                        <a:pt x="2046" y="1498"/>
                      </a:lnTo>
                      <a:lnTo>
                        <a:pt x="2314" y="1458"/>
                      </a:lnTo>
                      <a:lnTo>
                        <a:pt x="2314" y="971"/>
                      </a:lnTo>
                      <a:lnTo>
                        <a:pt x="2311" y="879"/>
                      </a:lnTo>
                      <a:lnTo>
                        <a:pt x="2228" y="851"/>
                      </a:lnTo>
                      <a:lnTo>
                        <a:pt x="2046" y="823"/>
                      </a:lnTo>
                      <a:lnTo>
                        <a:pt x="2025" y="771"/>
                      </a:lnTo>
                      <a:lnTo>
                        <a:pt x="2120" y="641"/>
                      </a:lnTo>
                      <a:lnTo>
                        <a:pt x="2185" y="549"/>
                      </a:lnTo>
                      <a:lnTo>
                        <a:pt x="1766" y="139"/>
                      </a:lnTo>
                      <a:lnTo>
                        <a:pt x="1547" y="290"/>
                      </a:lnTo>
                      <a:lnTo>
                        <a:pt x="1495" y="268"/>
                      </a:lnTo>
                      <a:lnTo>
                        <a:pt x="1451" y="0"/>
                      </a:lnTo>
                      <a:lnTo>
                        <a:pt x="863" y="0"/>
                      </a:lnTo>
                      <a:lnTo>
                        <a:pt x="816" y="265"/>
                      </a:lnTo>
                      <a:lnTo>
                        <a:pt x="767" y="287"/>
                      </a:lnTo>
                      <a:lnTo>
                        <a:pt x="542" y="133"/>
                      </a:lnTo>
                      <a:lnTo>
                        <a:pt x="129" y="552"/>
                      </a:lnTo>
                      <a:lnTo>
                        <a:pt x="286" y="771"/>
                      </a:lnTo>
                      <a:lnTo>
                        <a:pt x="268" y="820"/>
                      </a:lnTo>
                      <a:lnTo>
                        <a:pt x="0" y="866"/>
                      </a:lnTo>
                      <a:lnTo>
                        <a:pt x="0" y="1350"/>
                      </a:lnTo>
                      <a:lnTo>
                        <a:pt x="6" y="1470"/>
                      </a:lnTo>
                      <a:lnTo>
                        <a:pt x="120" y="1473"/>
                      </a:lnTo>
                      <a:close/>
                      <a:moveTo>
                        <a:pt x="250" y="1076"/>
                      </a:moveTo>
                      <a:lnTo>
                        <a:pt x="373" y="1054"/>
                      </a:lnTo>
                      <a:lnTo>
                        <a:pt x="410" y="1045"/>
                      </a:lnTo>
                      <a:lnTo>
                        <a:pt x="459" y="1005"/>
                      </a:lnTo>
                      <a:lnTo>
                        <a:pt x="545" y="801"/>
                      </a:lnTo>
                      <a:lnTo>
                        <a:pt x="567" y="730"/>
                      </a:lnTo>
                      <a:lnTo>
                        <a:pt x="456" y="576"/>
                      </a:lnTo>
                      <a:lnTo>
                        <a:pt x="573" y="456"/>
                      </a:lnTo>
                      <a:lnTo>
                        <a:pt x="702" y="546"/>
                      </a:lnTo>
                      <a:lnTo>
                        <a:pt x="777" y="552"/>
                      </a:lnTo>
                      <a:lnTo>
                        <a:pt x="998" y="459"/>
                      </a:lnTo>
                      <a:lnTo>
                        <a:pt x="1048" y="407"/>
                      </a:lnTo>
                      <a:lnTo>
                        <a:pt x="1073" y="250"/>
                      </a:lnTo>
                      <a:lnTo>
                        <a:pt x="1239" y="250"/>
                      </a:lnTo>
                      <a:lnTo>
                        <a:pt x="1266" y="410"/>
                      </a:lnTo>
                      <a:lnTo>
                        <a:pt x="1316" y="466"/>
                      </a:lnTo>
                      <a:lnTo>
                        <a:pt x="1529" y="552"/>
                      </a:lnTo>
                      <a:lnTo>
                        <a:pt x="1612" y="549"/>
                      </a:lnTo>
                      <a:lnTo>
                        <a:pt x="1738" y="459"/>
                      </a:lnTo>
                      <a:lnTo>
                        <a:pt x="1855" y="580"/>
                      </a:lnTo>
                      <a:lnTo>
                        <a:pt x="1763" y="706"/>
                      </a:lnTo>
                      <a:lnTo>
                        <a:pt x="1760" y="780"/>
                      </a:lnTo>
                      <a:lnTo>
                        <a:pt x="1852" y="1008"/>
                      </a:lnTo>
                      <a:lnTo>
                        <a:pt x="1908" y="1054"/>
                      </a:lnTo>
                      <a:lnTo>
                        <a:pt x="2065" y="1076"/>
                      </a:lnTo>
                      <a:lnTo>
                        <a:pt x="2065" y="1242"/>
                      </a:lnTo>
                      <a:lnTo>
                        <a:pt x="1904" y="1270"/>
                      </a:lnTo>
                      <a:lnTo>
                        <a:pt x="1852" y="1316"/>
                      </a:lnTo>
                      <a:lnTo>
                        <a:pt x="1760" y="1538"/>
                      </a:lnTo>
                      <a:lnTo>
                        <a:pt x="1766" y="1612"/>
                      </a:lnTo>
                      <a:lnTo>
                        <a:pt x="1858" y="1742"/>
                      </a:lnTo>
                      <a:lnTo>
                        <a:pt x="1741" y="1859"/>
                      </a:lnTo>
                      <a:lnTo>
                        <a:pt x="1609" y="1766"/>
                      </a:lnTo>
                      <a:lnTo>
                        <a:pt x="1535" y="1760"/>
                      </a:lnTo>
                      <a:lnTo>
                        <a:pt x="1399" y="1822"/>
                      </a:lnTo>
                      <a:lnTo>
                        <a:pt x="1316" y="1849"/>
                      </a:lnTo>
                      <a:lnTo>
                        <a:pt x="1263" y="1905"/>
                      </a:lnTo>
                      <a:lnTo>
                        <a:pt x="1236" y="2059"/>
                      </a:lnTo>
                      <a:lnTo>
                        <a:pt x="1069" y="2059"/>
                      </a:lnTo>
                      <a:lnTo>
                        <a:pt x="1041" y="1905"/>
                      </a:lnTo>
                      <a:lnTo>
                        <a:pt x="995" y="1849"/>
                      </a:lnTo>
                      <a:lnTo>
                        <a:pt x="773" y="1757"/>
                      </a:lnTo>
                      <a:lnTo>
                        <a:pt x="699" y="1763"/>
                      </a:lnTo>
                      <a:lnTo>
                        <a:pt x="570" y="1856"/>
                      </a:lnTo>
                      <a:lnTo>
                        <a:pt x="450" y="1739"/>
                      </a:lnTo>
                      <a:lnTo>
                        <a:pt x="545" y="1606"/>
                      </a:lnTo>
                      <a:lnTo>
                        <a:pt x="548" y="1532"/>
                      </a:lnTo>
                      <a:lnTo>
                        <a:pt x="477" y="1365"/>
                      </a:lnTo>
                      <a:lnTo>
                        <a:pt x="462" y="1316"/>
                      </a:lnTo>
                      <a:lnTo>
                        <a:pt x="404" y="1264"/>
                      </a:lnTo>
                      <a:lnTo>
                        <a:pt x="250" y="1239"/>
                      </a:lnTo>
                      <a:lnTo>
                        <a:pt x="250" y="10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8" name="Freeform 2">
                  <a:extLst>
                    <a:ext uri="{FF2B5EF4-FFF2-40B4-BE49-F238E27FC236}">
                      <a16:creationId xmlns:a16="http://schemas.microsoft.com/office/drawing/2014/main" id="{F214816E-7F43-4DB3-854C-EF33B6C2C3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0825" y="1668463"/>
                  <a:ext cx="366713" cy="366712"/>
                </a:xfrm>
                <a:custGeom>
                  <a:avLst/>
                  <a:gdLst>
                    <a:gd name="T0" fmla="*/ 561 w 1018"/>
                    <a:gd name="T1" fmla="*/ 1014 h 1018"/>
                    <a:gd name="T2" fmla="*/ 706 w 1018"/>
                    <a:gd name="T3" fmla="*/ 977 h 1018"/>
                    <a:gd name="T4" fmla="*/ 832 w 1018"/>
                    <a:gd name="T5" fmla="*/ 900 h 1018"/>
                    <a:gd name="T6" fmla="*/ 931 w 1018"/>
                    <a:gd name="T7" fmla="*/ 792 h 1018"/>
                    <a:gd name="T8" fmla="*/ 995 w 1018"/>
                    <a:gd name="T9" fmla="*/ 660 h 1018"/>
                    <a:gd name="T10" fmla="*/ 1017 w 1018"/>
                    <a:gd name="T11" fmla="*/ 509 h 1018"/>
                    <a:gd name="T12" fmla="*/ 1008 w 1018"/>
                    <a:gd name="T13" fmla="*/ 407 h 1018"/>
                    <a:gd name="T14" fmla="*/ 956 w 1018"/>
                    <a:gd name="T15" fmla="*/ 266 h 1018"/>
                    <a:gd name="T16" fmla="*/ 869 w 1018"/>
                    <a:gd name="T17" fmla="*/ 148 h 1018"/>
                    <a:gd name="T18" fmla="*/ 752 w 1018"/>
                    <a:gd name="T19" fmla="*/ 62 h 1018"/>
                    <a:gd name="T20" fmla="*/ 610 w 1018"/>
                    <a:gd name="T21" fmla="*/ 9 h 1018"/>
                    <a:gd name="T22" fmla="*/ 509 w 1018"/>
                    <a:gd name="T23" fmla="*/ 0 h 1018"/>
                    <a:gd name="T24" fmla="*/ 358 w 1018"/>
                    <a:gd name="T25" fmla="*/ 22 h 1018"/>
                    <a:gd name="T26" fmla="*/ 225 w 1018"/>
                    <a:gd name="T27" fmla="*/ 87 h 1018"/>
                    <a:gd name="T28" fmla="*/ 117 w 1018"/>
                    <a:gd name="T29" fmla="*/ 185 h 1018"/>
                    <a:gd name="T30" fmla="*/ 40 w 1018"/>
                    <a:gd name="T31" fmla="*/ 312 h 1018"/>
                    <a:gd name="T32" fmla="*/ 3 w 1018"/>
                    <a:gd name="T33" fmla="*/ 457 h 1018"/>
                    <a:gd name="T34" fmla="*/ 3 w 1018"/>
                    <a:gd name="T35" fmla="*/ 561 h 1018"/>
                    <a:gd name="T36" fmla="*/ 40 w 1018"/>
                    <a:gd name="T37" fmla="*/ 706 h 1018"/>
                    <a:gd name="T38" fmla="*/ 117 w 1018"/>
                    <a:gd name="T39" fmla="*/ 833 h 1018"/>
                    <a:gd name="T40" fmla="*/ 225 w 1018"/>
                    <a:gd name="T41" fmla="*/ 928 h 1018"/>
                    <a:gd name="T42" fmla="*/ 358 w 1018"/>
                    <a:gd name="T43" fmla="*/ 993 h 1018"/>
                    <a:gd name="T44" fmla="*/ 509 w 1018"/>
                    <a:gd name="T45" fmla="*/ 1017 h 1018"/>
                    <a:gd name="T46" fmla="*/ 536 w 1018"/>
                    <a:gd name="T47" fmla="*/ 250 h 1018"/>
                    <a:gd name="T48" fmla="*/ 610 w 1018"/>
                    <a:gd name="T49" fmla="*/ 268 h 1018"/>
                    <a:gd name="T50" fmla="*/ 675 w 1018"/>
                    <a:gd name="T51" fmla="*/ 309 h 1018"/>
                    <a:gd name="T52" fmla="*/ 724 w 1018"/>
                    <a:gd name="T53" fmla="*/ 364 h 1018"/>
                    <a:gd name="T54" fmla="*/ 755 w 1018"/>
                    <a:gd name="T55" fmla="*/ 432 h 1018"/>
                    <a:gd name="T56" fmla="*/ 768 w 1018"/>
                    <a:gd name="T57" fmla="*/ 509 h 1018"/>
                    <a:gd name="T58" fmla="*/ 761 w 1018"/>
                    <a:gd name="T59" fmla="*/ 561 h 1018"/>
                    <a:gd name="T60" fmla="*/ 737 w 1018"/>
                    <a:gd name="T61" fmla="*/ 632 h 1018"/>
                    <a:gd name="T62" fmla="*/ 694 w 1018"/>
                    <a:gd name="T63" fmla="*/ 691 h 1018"/>
                    <a:gd name="T64" fmla="*/ 632 w 1018"/>
                    <a:gd name="T65" fmla="*/ 734 h 1018"/>
                    <a:gd name="T66" fmla="*/ 561 w 1018"/>
                    <a:gd name="T67" fmla="*/ 762 h 1018"/>
                    <a:gd name="T68" fmla="*/ 509 w 1018"/>
                    <a:gd name="T69" fmla="*/ 768 h 1018"/>
                    <a:gd name="T70" fmla="*/ 431 w 1018"/>
                    <a:gd name="T71" fmla="*/ 755 h 1018"/>
                    <a:gd name="T72" fmla="*/ 364 w 1018"/>
                    <a:gd name="T73" fmla="*/ 722 h 1018"/>
                    <a:gd name="T74" fmla="*/ 311 w 1018"/>
                    <a:gd name="T75" fmla="*/ 672 h 1018"/>
                    <a:gd name="T76" fmla="*/ 271 w 1018"/>
                    <a:gd name="T77" fmla="*/ 608 h 1018"/>
                    <a:gd name="T78" fmla="*/ 253 w 1018"/>
                    <a:gd name="T79" fmla="*/ 534 h 1018"/>
                    <a:gd name="T80" fmla="*/ 253 w 1018"/>
                    <a:gd name="T81" fmla="*/ 481 h 1018"/>
                    <a:gd name="T82" fmla="*/ 271 w 1018"/>
                    <a:gd name="T83" fmla="*/ 407 h 1018"/>
                    <a:gd name="T84" fmla="*/ 311 w 1018"/>
                    <a:gd name="T85" fmla="*/ 342 h 1018"/>
                    <a:gd name="T86" fmla="*/ 364 w 1018"/>
                    <a:gd name="T87" fmla="*/ 293 h 1018"/>
                    <a:gd name="T88" fmla="*/ 431 w 1018"/>
                    <a:gd name="T89" fmla="*/ 262 h 1018"/>
                    <a:gd name="T90" fmla="*/ 509 w 1018"/>
                    <a:gd name="T91" fmla="*/ 250 h 1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18" h="1018">
                      <a:moveTo>
                        <a:pt x="509" y="1017"/>
                      </a:moveTo>
                      <a:lnTo>
                        <a:pt x="509" y="1017"/>
                      </a:lnTo>
                      <a:lnTo>
                        <a:pt x="561" y="1014"/>
                      </a:lnTo>
                      <a:lnTo>
                        <a:pt x="610" y="1005"/>
                      </a:lnTo>
                      <a:lnTo>
                        <a:pt x="660" y="993"/>
                      </a:lnTo>
                      <a:lnTo>
                        <a:pt x="706" y="977"/>
                      </a:lnTo>
                      <a:lnTo>
                        <a:pt x="752" y="956"/>
                      </a:lnTo>
                      <a:lnTo>
                        <a:pt x="792" y="928"/>
                      </a:lnTo>
                      <a:lnTo>
                        <a:pt x="832" y="900"/>
                      </a:lnTo>
                      <a:lnTo>
                        <a:pt x="869" y="867"/>
                      </a:lnTo>
                      <a:lnTo>
                        <a:pt x="900" y="833"/>
                      </a:lnTo>
                      <a:lnTo>
                        <a:pt x="931" y="792"/>
                      </a:lnTo>
                      <a:lnTo>
                        <a:pt x="956" y="749"/>
                      </a:lnTo>
                      <a:lnTo>
                        <a:pt x="977" y="706"/>
                      </a:lnTo>
                      <a:lnTo>
                        <a:pt x="995" y="660"/>
                      </a:lnTo>
                      <a:lnTo>
                        <a:pt x="1008" y="611"/>
                      </a:lnTo>
                      <a:lnTo>
                        <a:pt x="1014" y="561"/>
                      </a:lnTo>
                      <a:lnTo>
                        <a:pt x="1017" y="509"/>
                      </a:lnTo>
                      <a:lnTo>
                        <a:pt x="1017" y="509"/>
                      </a:lnTo>
                      <a:lnTo>
                        <a:pt x="1014" y="457"/>
                      </a:lnTo>
                      <a:lnTo>
                        <a:pt x="1008" y="407"/>
                      </a:lnTo>
                      <a:lnTo>
                        <a:pt x="995" y="358"/>
                      </a:lnTo>
                      <a:lnTo>
                        <a:pt x="977" y="312"/>
                      </a:lnTo>
                      <a:lnTo>
                        <a:pt x="956" y="266"/>
                      </a:lnTo>
                      <a:lnTo>
                        <a:pt x="931" y="225"/>
                      </a:lnTo>
                      <a:lnTo>
                        <a:pt x="900" y="185"/>
                      </a:lnTo>
                      <a:lnTo>
                        <a:pt x="869" y="148"/>
                      </a:lnTo>
                      <a:lnTo>
                        <a:pt x="832" y="114"/>
                      </a:lnTo>
                      <a:lnTo>
                        <a:pt x="792" y="87"/>
                      </a:lnTo>
                      <a:lnTo>
                        <a:pt x="752" y="62"/>
                      </a:lnTo>
                      <a:lnTo>
                        <a:pt x="706" y="41"/>
                      </a:lnTo>
                      <a:lnTo>
                        <a:pt x="660" y="22"/>
                      </a:lnTo>
                      <a:lnTo>
                        <a:pt x="610" y="9"/>
                      </a:lnTo>
                      <a:lnTo>
                        <a:pt x="561" y="3"/>
                      </a:lnTo>
                      <a:lnTo>
                        <a:pt x="509" y="0"/>
                      </a:lnTo>
                      <a:lnTo>
                        <a:pt x="509" y="0"/>
                      </a:lnTo>
                      <a:lnTo>
                        <a:pt x="456" y="3"/>
                      </a:lnTo>
                      <a:lnTo>
                        <a:pt x="407" y="9"/>
                      </a:lnTo>
                      <a:lnTo>
                        <a:pt x="358" y="22"/>
                      </a:lnTo>
                      <a:lnTo>
                        <a:pt x="311" y="41"/>
                      </a:lnTo>
                      <a:lnTo>
                        <a:pt x="268" y="62"/>
                      </a:lnTo>
                      <a:lnTo>
                        <a:pt x="225" y="87"/>
                      </a:lnTo>
                      <a:lnTo>
                        <a:pt x="185" y="114"/>
                      </a:lnTo>
                      <a:lnTo>
                        <a:pt x="151" y="148"/>
                      </a:lnTo>
                      <a:lnTo>
                        <a:pt x="117" y="185"/>
                      </a:lnTo>
                      <a:lnTo>
                        <a:pt x="89" y="225"/>
                      </a:lnTo>
                      <a:lnTo>
                        <a:pt x="62" y="266"/>
                      </a:lnTo>
                      <a:lnTo>
                        <a:pt x="40" y="312"/>
                      </a:lnTo>
                      <a:lnTo>
                        <a:pt x="25" y="358"/>
                      </a:lnTo>
                      <a:lnTo>
                        <a:pt x="13" y="407"/>
                      </a:lnTo>
                      <a:lnTo>
                        <a:pt x="3" y="457"/>
                      </a:lnTo>
                      <a:lnTo>
                        <a:pt x="0" y="509"/>
                      </a:lnTo>
                      <a:lnTo>
                        <a:pt x="0" y="509"/>
                      </a:lnTo>
                      <a:lnTo>
                        <a:pt x="3" y="561"/>
                      </a:lnTo>
                      <a:lnTo>
                        <a:pt x="13" y="611"/>
                      </a:lnTo>
                      <a:lnTo>
                        <a:pt x="25" y="660"/>
                      </a:lnTo>
                      <a:lnTo>
                        <a:pt x="40" y="706"/>
                      </a:lnTo>
                      <a:lnTo>
                        <a:pt x="62" y="749"/>
                      </a:lnTo>
                      <a:lnTo>
                        <a:pt x="89" y="792"/>
                      </a:lnTo>
                      <a:lnTo>
                        <a:pt x="117" y="833"/>
                      </a:lnTo>
                      <a:lnTo>
                        <a:pt x="151" y="867"/>
                      </a:lnTo>
                      <a:lnTo>
                        <a:pt x="185" y="900"/>
                      </a:lnTo>
                      <a:lnTo>
                        <a:pt x="225" y="928"/>
                      </a:lnTo>
                      <a:lnTo>
                        <a:pt x="268" y="956"/>
                      </a:lnTo>
                      <a:lnTo>
                        <a:pt x="311" y="977"/>
                      </a:lnTo>
                      <a:lnTo>
                        <a:pt x="358" y="993"/>
                      </a:lnTo>
                      <a:lnTo>
                        <a:pt x="407" y="1005"/>
                      </a:lnTo>
                      <a:lnTo>
                        <a:pt x="456" y="1014"/>
                      </a:lnTo>
                      <a:lnTo>
                        <a:pt x="509" y="1017"/>
                      </a:lnTo>
                      <a:close/>
                      <a:moveTo>
                        <a:pt x="509" y="250"/>
                      </a:moveTo>
                      <a:lnTo>
                        <a:pt x="509" y="250"/>
                      </a:lnTo>
                      <a:lnTo>
                        <a:pt x="536" y="250"/>
                      </a:lnTo>
                      <a:lnTo>
                        <a:pt x="561" y="256"/>
                      </a:lnTo>
                      <a:lnTo>
                        <a:pt x="586" y="262"/>
                      </a:lnTo>
                      <a:lnTo>
                        <a:pt x="610" y="268"/>
                      </a:lnTo>
                      <a:lnTo>
                        <a:pt x="632" y="281"/>
                      </a:lnTo>
                      <a:lnTo>
                        <a:pt x="653" y="293"/>
                      </a:lnTo>
                      <a:lnTo>
                        <a:pt x="675" y="309"/>
                      </a:lnTo>
                      <a:lnTo>
                        <a:pt x="694" y="324"/>
                      </a:lnTo>
                      <a:lnTo>
                        <a:pt x="709" y="342"/>
                      </a:lnTo>
                      <a:lnTo>
                        <a:pt x="724" y="364"/>
                      </a:lnTo>
                      <a:lnTo>
                        <a:pt x="737" y="386"/>
                      </a:lnTo>
                      <a:lnTo>
                        <a:pt x="749" y="407"/>
                      </a:lnTo>
                      <a:lnTo>
                        <a:pt x="755" y="432"/>
                      </a:lnTo>
                      <a:lnTo>
                        <a:pt x="761" y="457"/>
                      </a:lnTo>
                      <a:lnTo>
                        <a:pt x="768" y="481"/>
                      </a:lnTo>
                      <a:lnTo>
                        <a:pt x="768" y="509"/>
                      </a:lnTo>
                      <a:lnTo>
                        <a:pt x="768" y="509"/>
                      </a:lnTo>
                      <a:lnTo>
                        <a:pt x="768" y="534"/>
                      </a:lnTo>
                      <a:lnTo>
                        <a:pt x="761" y="561"/>
                      </a:lnTo>
                      <a:lnTo>
                        <a:pt x="755" y="586"/>
                      </a:lnTo>
                      <a:lnTo>
                        <a:pt x="749" y="608"/>
                      </a:lnTo>
                      <a:lnTo>
                        <a:pt x="737" y="632"/>
                      </a:lnTo>
                      <a:lnTo>
                        <a:pt x="724" y="654"/>
                      </a:lnTo>
                      <a:lnTo>
                        <a:pt x="709" y="672"/>
                      </a:lnTo>
                      <a:lnTo>
                        <a:pt x="694" y="691"/>
                      </a:lnTo>
                      <a:lnTo>
                        <a:pt x="675" y="706"/>
                      </a:lnTo>
                      <a:lnTo>
                        <a:pt x="653" y="722"/>
                      </a:lnTo>
                      <a:lnTo>
                        <a:pt x="632" y="734"/>
                      </a:lnTo>
                      <a:lnTo>
                        <a:pt x="610" y="746"/>
                      </a:lnTo>
                      <a:lnTo>
                        <a:pt x="586" y="755"/>
                      </a:lnTo>
                      <a:lnTo>
                        <a:pt x="561" y="762"/>
                      </a:lnTo>
                      <a:lnTo>
                        <a:pt x="536" y="765"/>
                      </a:lnTo>
                      <a:lnTo>
                        <a:pt x="509" y="768"/>
                      </a:lnTo>
                      <a:lnTo>
                        <a:pt x="509" y="768"/>
                      </a:lnTo>
                      <a:lnTo>
                        <a:pt x="484" y="765"/>
                      </a:lnTo>
                      <a:lnTo>
                        <a:pt x="456" y="762"/>
                      </a:lnTo>
                      <a:lnTo>
                        <a:pt x="431" y="755"/>
                      </a:lnTo>
                      <a:lnTo>
                        <a:pt x="410" y="746"/>
                      </a:lnTo>
                      <a:lnTo>
                        <a:pt x="385" y="734"/>
                      </a:lnTo>
                      <a:lnTo>
                        <a:pt x="364" y="722"/>
                      </a:lnTo>
                      <a:lnTo>
                        <a:pt x="345" y="706"/>
                      </a:lnTo>
                      <a:lnTo>
                        <a:pt x="327" y="691"/>
                      </a:lnTo>
                      <a:lnTo>
                        <a:pt x="311" y="672"/>
                      </a:lnTo>
                      <a:lnTo>
                        <a:pt x="296" y="654"/>
                      </a:lnTo>
                      <a:lnTo>
                        <a:pt x="284" y="632"/>
                      </a:lnTo>
                      <a:lnTo>
                        <a:pt x="271" y="608"/>
                      </a:lnTo>
                      <a:lnTo>
                        <a:pt x="262" y="586"/>
                      </a:lnTo>
                      <a:lnTo>
                        <a:pt x="256" y="561"/>
                      </a:lnTo>
                      <a:lnTo>
                        <a:pt x="253" y="534"/>
                      </a:lnTo>
                      <a:lnTo>
                        <a:pt x="250" y="509"/>
                      </a:lnTo>
                      <a:lnTo>
                        <a:pt x="250" y="509"/>
                      </a:lnTo>
                      <a:lnTo>
                        <a:pt x="253" y="481"/>
                      </a:lnTo>
                      <a:lnTo>
                        <a:pt x="256" y="457"/>
                      </a:lnTo>
                      <a:lnTo>
                        <a:pt x="262" y="432"/>
                      </a:lnTo>
                      <a:lnTo>
                        <a:pt x="271" y="407"/>
                      </a:lnTo>
                      <a:lnTo>
                        <a:pt x="284" y="386"/>
                      </a:lnTo>
                      <a:lnTo>
                        <a:pt x="296" y="364"/>
                      </a:lnTo>
                      <a:lnTo>
                        <a:pt x="311" y="342"/>
                      </a:lnTo>
                      <a:lnTo>
                        <a:pt x="327" y="324"/>
                      </a:lnTo>
                      <a:lnTo>
                        <a:pt x="345" y="309"/>
                      </a:lnTo>
                      <a:lnTo>
                        <a:pt x="364" y="293"/>
                      </a:lnTo>
                      <a:lnTo>
                        <a:pt x="385" y="281"/>
                      </a:lnTo>
                      <a:lnTo>
                        <a:pt x="410" y="268"/>
                      </a:lnTo>
                      <a:lnTo>
                        <a:pt x="431" y="262"/>
                      </a:lnTo>
                      <a:lnTo>
                        <a:pt x="456" y="256"/>
                      </a:lnTo>
                      <a:lnTo>
                        <a:pt x="484" y="250"/>
                      </a:lnTo>
                      <a:lnTo>
                        <a:pt x="509" y="2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9" name="Freeform 3">
                  <a:extLst>
                    <a:ext uri="{FF2B5EF4-FFF2-40B4-BE49-F238E27FC236}">
                      <a16:creationId xmlns:a16="http://schemas.microsoft.com/office/drawing/2014/main" id="{C678925F-08E3-4E26-8C3F-C5F29DCEC3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93888" y="1246188"/>
                  <a:ext cx="2159000" cy="1790700"/>
                </a:xfrm>
                <a:custGeom>
                  <a:avLst/>
                  <a:gdLst>
                    <a:gd name="T0" fmla="*/ 268 w 5998"/>
                    <a:gd name="T1" fmla="*/ 3 h 4973"/>
                    <a:gd name="T2" fmla="*/ 157 w 5998"/>
                    <a:gd name="T3" fmla="*/ 37 h 4973"/>
                    <a:gd name="T4" fmla="*/ 68 w 5998"/>
                    <a:gd name="T5" fmla="*/ 111 h 4973"/>
                    <a:gd name="T6" fmla="*/ 15 w 5998"/>
                    <a:gd name="T7" fmla="*/ 213 h 4973"/>
                    <a:gd name="T8" fmla="*/ 0 w 5998"/>
                    <a:gd name="T9" fmla="*/ 3696 h 4973"/>
                    <a:gd name="T10" fmla="*/ 15 w 5998"/>
                    <a:gd name="T11" fmla="*/ 3785 h 4973"/>
                    <a:gd name="T12" fmla="*/ 71 w 5998"/>
                    <a:gd name="T13" fmla="*/ 3887 h 4973"/>
                    <a:gd name="T14" fmla="*/ 157 w 5998"/>
                    <a:gd name="T15" fmla="*/ 3961 h 4973"/>
                    <a:gd name="T16" fmla="*/ 271 w 5998"/>
                    <a:gd name="T17" fmla="*/ 3995 h 4973"/>
                    <a:gd name="T18" fmla="*/ 2345 w 5998"/>
                    <a:gd name="T19" fmla="*/ 4426 h 4973"/>
                    <a:gd name="T20" fmla="*/ 2062 w 5998"/>
                    <a:gd name="T21" fmla="*/ 4528 h 4973"/>
                    <a:gd name="T22" fmla="*/ 1868 w 5998"/>
                    <a:gd name="T23" fmla="*/ 4645 h 4973"/>
                    <a:gd name="T24" fmla="*/ 1812 w 5998"/>
                    <a:gd name="T25" fmla="*/ 4710 h 4973"/>
                    <a:gd name="T26" fmla="*/ 1797 w 5998"/>
                    <a:gd name="T27" fmla="*/ 4824 h 4973"/>
                    <a:gd name="T28" fmla="*/ 1831 w 5998"/>
                    <a:gd name="T29" fmla="*/ 4901 h 4973"/>
                    <a:gd name="T30" fmla="*/ 1914 w 5998"/>
                    <a:gd name="T31" fmla="*/ 4966 h 4973"/>
                    <a:gd name="T32" fmla="*/ 4031 w 5998"/>
                    <a:gd name="T33" fmla="*/ 4972 h 4973"/>
                    <a:gd name="T34" fmla="*/ 4130 w 5998"/>
                    <a:gd name="T35" fmla="*/ 4941 h 4973"/>
                    <a:gd name="T36" fmla="*/ 4194 w 5998"/>
                    <a:gd name="T37" fmla="*/ 4852 h 4973"/>
                    <a:gd name="T38" fmla="*/ 4203 w 5998"/>
                    <a:gd name="T39" fmla="*/ 4765 h 4973"/>
                    <a:gd name="T40" fmla="*/ 4157 w 5998"/>
                    <a:gd name="T41" fmla="*/ 4666 h 4973"/>
                    <a:gd name="T42" fmla="*/ 4049 w 5998"/>
                    <a:gd name="T43" fmla="*/ 4590 h 4973"/>
                    <a:gd name="T44" fmla="*/ 3815 w 5998"/>
                    <a:gd name="T45" fmla="*/ 4478 h 4973"/>
                    <a:gd name="T46" fmla="*/ 5686 w 5998"/>
                    <a:gd name="T47" fmla="*/ 3998 h 4973"/>
                    <a:gd name="T48" fmla="*/ 5779 w 5998"/>
                    <a:gd name="T49" fmla="*/ 3982 h 4973"/>
                    <a:gd name="T50" fmla="*/ 5883 w 5998"/>
                    <a:gd name="T51" fmla="*/ 3927 h 4973"/>
                    <a:gd name="T52" fmla="*/ 5960 w 5998"/>
                    <a:gd name="T53" fmla="*/ 3834 h 4973"/>
                    <a:gd name="T54" fmla="*/ 5997 w 5998"/>
                    <a:gd name="T55" fmla="*/ 3717 h 4973"/>
                    <a:gd name="T56" fmla="*/ 5997 w 5998"/>
                    <a:gd name="T57" fmla="*/ 293 h 4973"/>
                    <a:gd name="T58" fmla="*/ 5960 w 5998"/>
                    <a:gd name="T59" fmla="*/ 173 h 4973"/>
                    <a:gd name="T60" fmla="*/ 5880 w 5998"/>
                    <a:gd name="T61" fmla="*/ 74 h 4973"/>
                    <a:gd name="T62" fmla="*/ 5769 w 5998"/>
                    <a:gd name="T63" fmla="*/ 16 h 4973"/>
                    <a:gd name="T64" fmla="*/ 2237 w 5998"/>
                    <a:gd name="T65" fmla="*/ 4722 h 4973"/>
                    <a:gd name="T66" fmla="*/ 2407 w 5998"/>
                    <a:gd name="T67" fmla="*/ 4666 h 4973"/>
                    <a:gd name="T68" fmla="*/ 2700 w 5998"/>
                    <a:gd name="T69" fmla="*/ 4614 h 4973"/>
                    <a:gd name="T70" fmla="*/ 3260 w 5998"/>
                    <a:gd name="T71" fmla="*/ 4614 h 4973"/>
                    <a:gd name="T72" fmla="*/ 3581 w 5998"/>
                    <a:gd name="T73" fmla="*/ 4666 h 4973"/>
                    <a:gd name="T74" fmla="*/ 2237 w 5998"/>
                    <a:gd name="T75" fmla="*/ 4722 h 4973"/>
                    <a:gd name="T76" fmla="*/ 2777 w 5998"/>
                    <a:gd name="T77" fmla="*/ 4358 h 4973"/>
                    <a:gd name="T78" fmla="*/ 3390 w 5998"/>
                    <a:gd name="T79" fmla="*/ 4358 h 4973"/>
                    <a:gd name="T80" fmla="*/ 2965 w 5998"/>
                    <a:gd name="T81" fmla="*/ 4352 h 4973"/>
                    <a:gd name="T82" fmla="*/ 5689 w 5998"/>
                    <a:gd name="T83" fmla="*/ 253 h 4973"/>
                    <a:gd name="T84" fmla="*/ 5735 w 5998"/>
                    <a:gd name="T85" fmla="*/ 284 h 4973"/>
                    <a:gd name="T86" fmla="*/ 5748 w 5998"/>
                    <a:gd name="T87" fmla="*/ 3153 h 4973"/>
                    <a:gd name="T88" fmla="*/ 253 w 5998"/>
                    <a:gd name="T89" fmla="*/ 290 h 4973"/>
                    <a:gd name="T90" fmla="*/ 290 w 5998"/>
                    <a:gd name="T91" fmla="*/ 253 h 4973"/>
                    <a:gd name="T92" fmla="*/ 302 w 5998"/>
                    <a:gd name="T93" fmla="*/ 3748 h 4973"/>
                    <a:gd name="T94" fmla="*/ 265 w 5998"/>
                    <a:gd name="T95" fmla="*/ 3732 h 4973"/>
                    <a:gd name="T96" fmla="*/ 249 w 5998"/>
                    <a:gd name="T97" fmla="*/ 3696 h 4973"/>
                    <a:gd name="T98" fmla="*/ 5748 w 5998"/>
                    <a:gd name="T99" fmla="*/ 3686 h 4973"/>
                    <a:gd name="T100" fmla="*/ 5729 w 5998"/>
                    <a:gd name="T101" fmla="*/ 3730 h 4973"/>
                    <a:gd name="T102" fmla="*/ 5686 w 5998"/>
                    <a:gd name="T103" fmla="*/ 3748 h 49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998" h="4973">
                      <a:moveTo>
                        <a:pt x="5674" y="0"/>
                      </a:moveTo>
                      <a:lnTo>
                        <a:pt x="299" y="0"/>
                      </a:lnTo>
                      <a:lnTo>
                        <a:pt x="299" y="0"/>
                      </a:lnTo>
                      <a:lnTo>
                        <a:pt x="268" y="3"/>
                      </a:lnTo>
                      <a:lnTo>
                        <a:pt x="240" y="6"/>
                      </a:lnTo>
                      <a:lnTo>
                        <a:pt x="209" y="16"/>
                      </a:lnTo>
                      <a:lnTo>
                        <a:pt x="185" y="25"/>
                      </a:lnTo>
                      <a:lnTo>
                        <a:pt x="157" y="37"/>
                      </a:lnTo>
                      <a:lnTo>
                        <a:pt x="132" y="53"/>
                      </a:lnTo>
                      <a:lnTo>
                        <a:pt x="111" y="68"/>
                      </a:lnTo>
                      <a:lnTo>
                        <a:pt x="89" y="90"/>
                      </a:lnTo>
                      <a:lnTo>
                        <a:pt x="68" y="111"/>
                      </a:lnTo>
                      <a:lnTo>
                        <a:pt x="52" y="133"/>
                      </a:lnTo>
                      <a:lnTo>
                        <a:pt x="37" y="157"/>
                      </a:lnTo>
                      <a:lnTo>
                        <a:pt x="24" y="185"/>
                      </a:lnTo>
                      <a:lnTo>
                        <a:pt x="15" y="213"/>
                      </a:lnTo>
                      <a:lnTo>
                        <a:pt x="6" y="241"/>
                      </a:lnTo>
                      <a:lnTo>
                        <a:pt x="3" y="268"/>
                      </a:lnTo>
                      <a:lnTo>
                        <a:pt x="0" y="299"/>
                      </a:lnTo>
                      <a:lnTo>
                        <a:pt x="0" y="3696"/>
                      </a:lnTo>
                      <a:lnTo>
                        <a:pt x="0" y="3696"/>
                      </a:lnTo>
                      <a:lnTo>
                        <a:pt x="3" y="3727"/>
                      </a:lnTo>
                      <a:lnTo>
                        <a:pt x="6" y="3757"/>
                      </a:lnTo>
                      <a:lnTo>
                        <a:pt x="15" y="3785"/>
                      </a:lnTo>
                      <a:lnTo>
                        <a:pt x="24" y="3813"/>
                      </a:lnTo>
                      <a:lnTo>
                        <a:pt x="37" y="3840"/>
                      </a:lnTo>
                      <a:lnTo>
                        <a:pt x="52" y="3865"/>
                      </a:lnTo>
                      <a:lnTo>
                        <a:pt x="71" y="3887"/>
                      </a:lnTo>
                      <a:lnTo>
                        <a:pt x="89" y="3908"/>
                      </a:lnTo>
                      <a:lnTo>
                        <a:pt x="111" y="3930"/>
                      </a:lnTo>
                      <a:lnTo>
                        <a:pt x="132" y="3945"/>
                      </a:lnTo>
                      <a:lnTo>
                        <a:pt x="157" y="3961"/>
                      </a:lnTo>
                      <a:lnTo>
                        <a:pt x="185" y="3973"/>
                      </a:lnTo>
                      <a:lnTo>
                        <a:pt x="212" y="3982"/>
                      </a:lnTo>
                      <a:lnTo>
                        <a:pt x="240" y="3991"/>
                      </a:lnTo>
                      <a:lnTo>
                        <a:pt x="271" y="3995"/>
                      </a:lnTo>
                      <a:lnTo>
                        <a:pt x="302" y="3998"/>
                      </a:lnTo>
                      <a:lnTo>
                        <a:pt x="2447" y="3998"/>
                      </a:lnTo>
                      <a:lnTo>
                        <a:pt x="2345" y="4426"/>
                      </a:lnTo>
                      <a:lnTo>
                        <a:pt x="2345" y="4426"/>
                      </a:lnTo>
                      <a:lnTo>
                        <a:pt x="2265" y="4448"/>
                      </a:lnTo>
                      <a:lnTo>
                        <a:pt x="2191" y="4472"/>
                      </a:lnTo>
                      <a:lnTo>
                        <a:pt x="2123" y="4500"/>
                      </a:lnTo>
                      <a:lnTo>
                        <a:pt x="2062" y="4528"/>
                      </a:lnTo>
                      <a:lnTo>
                        <a:pt x="2003" y="4556"/>
                      </a:lnTo>
                      <a:lnTo>
                        <a:pt x="1954" y="4586"/>
                      </a:lnTo>
                      <a:lnTo>
                        <a:pt x="1907" y="4614"/>
                      </a:lnTo>
                      <a:lnTo>
                        <a:pt x="1868" y="4645"/>
                      </a:lnTo>
                      <a:lnTo>
                        <a:pt x="1868" y="4645"/>
                      </a:lnTo>
                      <a:lnTo>
                        <a:pt x="1846" y="4664"/>
                      </a:lnTo>
                      <a:lnTo>
                        <a:pt x="1827" y="4685"/>
                      </a:lnTo>
                      <a:lnTo>
                        <a:pt x="1812" y="4710"/>
                      </a:lnTo>
                      <a:lnTo>
                        <a:pt x="1803" y="4737"/>
                      </a:lnTo>
                      <a:lnTo>
                        <a:pt x="1797" y="4765"/>
                      </a:lnTo>
                      <a:lnTo>
                        <a:pt x="1794" y="4793"/>
                      </a:lnTo>
                      <a:lnTo>
                        <a:pt x="1797" y="4824"/>
                      </a:lnTo>
                      <a:lnTo>
                        <a:pt x="1803" y="4852"/>
                      </a:lnTo>
                      <a:lnTo>
                        <a:pt x="1803" y="4852"/>
                      </a:lnTo>
                      <a:lnTo>
                        <a:pt x="1815" y="4879"/>
                      </a:lnTo>
                      <a:lnTo>
                        <a:pt x="1831" y="4901"/>
                      </a:lnTo>
                      <a:lnTo>
                        <a:pt x="1846" y="4922"/>
                      </a:lnTo>
                      <a:lnTo>
                        <a:pt x="1868" y="4941"/>
                      </a:lnTo>
                      <a:lnTo>
                        <a:pt x="1889" y="4953"/>
                      </a:lnTo>
                      <a:lnTo>
                        <a:pt x="1914" y="4966"/>
                      </a:lnTo>
                      <a:lnTo>
                        <a:pt x="1941" y="4972"/>
                      </a:lnTo>
                      <a:lnTo>
                        <a:pt x="1969" y="4972"/>
                      </a:lnTo>
                      <a:lnTo>
                        <a:pt x="4031" y="4972"/>
                      </a:lnTo>
                      <a:lnTo>
                        <a:pt x="4031" y="4972"/>
                      </a:lnTo>
                      <a:lnTo>
                        <a:pt x="4059" y="4972"/>
                      </a:lnTo>
                      <a:lnTo>
                        <a:pt x="4084" y="4966"/>
                      </a:lnTo>
                      <a:lnTo>
                        <a:pt x="4108" y="4953"/>
                      </a:lnTo>
                      <a:lnTo>
                        <a:pt x="4130" y="4941"/>
                      </a:lnTo>
                      <a:lnTo>
                        <a:pt x="4151" y="4922"/>
                      </a:lnTo>
                      <a:lnTo>
                        <a:pt x="4170" y="4901"/>
                      </a:lnTo>
                      <a:lnTo>
                        <a:pt x="4182" y="4879"/>
                      </a:lnTo>
                      <a:lnTo>
                        <a:pt x="4194" y="4852"/>
                      </a:lnTo>
                      <a:lnTo>
                        <a:pt x="4194" y="4852"/>
                      </a:lnTo>
                      <a:lnTo>
                        <a:pt x="4201" y="4824"/>
                      </a:lnTo>
                      <a:lnTo>
                        <a:pt x="4203" y="4796"/>
                      </a:lnTo>
                      <a:lnTo>
                        <a:pt x="4203" y="4765"/>
                      </a:lnTo>
                      <a:lnTo>
                        <a:pt x="4198" y="4740"/>
                      </a:lnTo>
                      <a:lnTo>
                        <a:pt x="4188" y="4713"/>
                      </a:lnTo>
                      <a:lnTo>
                        <a:pt x="4173" y="4688"/>
                      </a:lnTo>
                      <a:lnTo>
                        <a:pt x="4157" y="4666"/>
                      </a:lnTo>
                      <a:lnTo>
                        <a:pt x="4136" y="4645"/>
                      </a:lnTo>
                      <a:lnTo>
                        <a:pt x="4136" y="4645"/>
                      </a:lnTo>
                      <a:lnTo>
                        <a:pt x="4096" y="4617"/>
                      </a:lnTo>
                      <a:lnTo>
                        <a:pt x="4049" y="4590"/>
                      </a:lnTo>
                      <a:lnTo>
                        <a:pt x="4000" y="4559"/>
                      </a:lnTo>
                      <a:lnTo>
                        <a:pt x="3945" y="4531"/>
                      </a:lnTo>
                      <a:lnTo>
                        <a:pt x="3883" y="4503"/>
                      </a:lnTo>
                      <a:lnTo>
                        <a:pt x="3815" y="4478"/>
                      </a:lnTo>
                      <a:lnTo>
                        <a:pt x="3738" y="4451"/>
                      </a:lnTo>
                      <a:lnTo>
                        <a:pt x="3655" y="4429"/>
                      </a:lnTo>
                      <a:lnTo>
                        <a:pt x="3581" y="3998"/>
                      </a:lnTo>
                      <a:lnTo>
                        <a:pt x="5686" y="3998"/>
                      </a:lnTo>
                      <a:lnTo>
                        <a:pt x="5686" y="3998"/>
                      </a:lnTo>
                      <a:lnTo>
                        <a:pt x="5717" y="3995"/>
                      </a:lnTo>
                      <a:lnTo>
                        <a:pt x="5751" y="3991"/>
                      </a:lnTo>
                      <a:lnTo>
                        <a:pt x="5779" y="3982"/>
                      </a:lnTo>
                      <a:lnTo>
                        <a:pt x="5809" y="3973"/>
                      </a:lnTo>
                      <a:lnTo>
                        <a:pt x="5834" y="3961"/>
                      </a:lnTo>
                      <a:lnTo>
                        <a:pt x="5862" y="3945"/>
                      </a:lnTo>
                      <a:lnTo>
                        <a:pt x="5883" y="3927"/>
                      </a:lnTo>
                      <a:lnTo>
                        <a:pt x="5908" y="3905"/>
                      </a:lnTo>
                      <a:lnTo>
                        <a:pt x="5926" y="3884"/>
                      </a:lnTo>
                      <a:lnTo>
                        <a:pt x="5945" y="3859"/>
                      </a:lnTo>
                      <a:lnTo>
                        <a:pt x="5960" y="3834"/>
                      </a:lnTo>
                      <a:lnTo>
                        <a:pt x="5973" y="3807"/>
                      </a:lnTo>
                      <a:lnTo>
                        <a:pt x="5985" y="3779"/>
                      </a:lnTo>
                      <a:lnTo>
                        <a:pt x="5991" y="3748"/>
                      </a:lnTo>
                      <a:lnTo>
                        <a:pt x="5997" y="3717"/>
                      </a:lnTo>
                      <a:lnTo>
                        <a:pt x="5997" y="3686"/>
                      </a:lnTo>
                      <a:lnTo>
                        <a:pt x="5997" y="327"/>
                      </a:lnTo>
                      <a:lnTo>
                        <a:pt x="5997" y="327"/>
                      </a:lnTo>
                      <a:lnTo>
                        <a:pt x="5997" y="293"/>
                      </a:lnTo>
                      <a:lnTo>
                        <a:pt x="5991" y="262"/>
                      </a:lnTo>
                      <a:lnTo>
                        <a:pt x="5985" y="228"/>
                      </a:lnTo>
                      <a:lnTo>
                        <a:pt x="5973" y="200"/>
                      </a:lnTo>
                      <a:lnTo>
                        <a:pt x="5960" y="173"/>
                      </a:lnTo>
                      <a:lnTo>
                        <a:pt x="5942" y="145"/>
                      </a:lnTo>
                      <a:lnTo>
                        <a:pt x="5923" y="120"/>
                      </a:lnTo>
                      <a:lnTo>
                        <a:pt x="5902" y="96"/>
                      </a:lnTo>
                      <a:lnTo>
                        <a:pt x="5880" y="74"/>
                      </a:lnTo>
                      <a:lnTo>
                        <a:pt x="5856" y="56"/>
                      </a:lnTo>
                      <a:lnTo>
                        <a:pt x="5828" y="40"/>
                      </a:lnTo>
                      <a:lnTo>
                        <a:pt x="5800" y="28"/>
                      </a:lnTo>
                      <a:lnTo>
                        <a:pt x="5769" y="16"/>
                      </a:lnTo>
                      <a:lnTo>
                        <a:pt x="5738" y="6"/>
                      </a:lnTo>
                      <a:lnTo>
                        <a:pt x="5705" y="3"/>
                      </a:lnTo>
                      <a:lnTo>
                        <a:pt x="5674" y="0"/>
                      </a:lnTo>
                      <a:close/>
                      <a:moveTo>
                        <a:pt x="2237" y="4722"/>
                      </a:moveTo>
                      <a:lnTo>
                        <a:pt x="2237" y="4722"/>
                      </a:lnTo>
                      <a:lnTo>
                        <a:pt x="2290" y="4703"/>
                      </a:lnTo>
                      <a:lnTo>
                        <a:pt x="2345" y="4685"/>
                      </a:lnTo>
                      <a:lnTo>
                        <a:pt x="2407" y="4666"/>
                      </a:lnTo>
                      <a:lnTo>
                        <a:pt x="2471" y="4651"/>
                      </a:lnTo>
                      <a:lnTo>
                        <a:pt x="2542" y="4639"/>
                      </a:lnTo>
                      <a:lnTo>
                        <a:pt x="2620" y="4627"/>
                      </a:lnTo>
                      <a:lnTo>
                        <a:pt x="2700" y="4614"/>
                      </a:lnTo>
                      <a:lnTo>
                        <a:pt x="2786" y="4608"/>
                      </a:lnTo>
                      <a:lnTo>
                        <a:pt x="3165" y="4608"/>
                      </a:lnTo>
                      <a:lnTo>
                        <a:pt x="3165" y="4608"/>
                      </a:lnTo>
                      <a:lnTo>
                        <a:pt x="3260" y="4614"/>
                      </a:lnTo>
                      <a:lnTo>
                        <a:pt x="3350" y="4627"/>
                      </a:lnTo>
                      <a:lnTo>
                        <a:pt x="3433" y="4639"/>
                      </a:lnTo>
                      <a:lnTo>
                        <a:pt x="3510" y="4651"/>
                      </a:lnTo>
                      <a:lnTo>
                        <a:pt x="3581" y="4666"/>
                      </a:lnTo>
                      <a:lnTo>
                        <a:pt x="3646" y="4685"/>
                      </a:lnTo>
                      <a:lnTo>
                        <a:pt x="3705" y="4703"/>
                      </a:lnTo>
                      <a:lnTo>
                        <a:pt x="3757" y="4722"/>
                      </a:lnTo>
                      <a:lnTo>
                        <a:pt x="2237" y="4722"/>
                      </a:lnTo>
                      <a:close/>
                      <a:moveTo>
                        <a:pt x="2965" y="4352"/>
                      </a:moveTo>
                      <a:lnTo>
                        <a:pt x="2965" y="4352"/>
                      </a:lnTo>
                      <a:lnTo>
                        <a:pt x="2869" y="4355"/>
                      </a:lnTo>
                      <a:lnTo>
                        <a:pt x="2777" y="4358"/>
                      </a:lnTo>
                      <a:lnTo>
                        <a:pt x="2620" y="4358"/>
                      </a:lnTo>
                      <a:lnTo>
                        <a:pt x="2684" y="4081"/>
                      </a:lnTo>
                      <a:lnTo>
                        <a:pt x="3344" y="4081"/>
                      </a:lnTo>
                      <a:lnTo>
                        <a:pt x="3390" y="4358"/>
                      </a:lnTo>
                      <a:lnTo>
                        <a:pt x="3171" y="4358"/>
                      </a:lnTo>
                      <a:lnTo>
                        <a:pt x="3171" y="4358"/>
                      </a:lnTo>
                      <a:lnTo>
                        <a:pt x="3070" y="4355"/>
                      </a:lnTo>
                      <a:lnTo>
                        <a:pt x="2965" y="4352"/>
                      </a:lnTo>
                      <a:close/>
                      <a:moveTo>
                        <a:pt x="299" y="250"/>
                      </a:moveTo>
                      <a:lnTo>
                        <a:pt x="5674" y="250"/>
                      </a:lnTo>
                      <a:lnTo>
                        <a:pt x="5674" y="250"/>
                      </a:lnTo>
                      <a:lnTo>
                        <a:pt x="5689" y="253"/>
                      </a:lnTo>
                      <a:lnTo>
                        <a:pt x="5701" y="256"/>
                      </a:lnTo>
                      <a:lnTo>
                        <a:pt x="5714" y="265"/>
                      </a:lnTo>
                      <a:lnTo>
                        <a:pt x="5726" y="274"/>
                      </a:lnTo>
                      <a:lnTo>
                        <a:pt x="5735" y="284"/>
                      </a:lnTo>
                      <a:lnTo>
                        <a:pt x="5742" y="296"/>
                      </a:lnTo>
                      <a:lnTo>
                        <a:pt x="5748" y="311"/>
                      </a:lnTo>
                      <a:lnTo>
                        <a:pt x="5748" y="327"/>
                      </a:lnTo>
                      <a:lnTo>
                        <a:pt x="5748" y="3153"/>
                      </a:lnTo>
                      <a:lnTo>
                        <a:pt x="249" y="3153"/>
                      </a:lnTo>
                      <a:lnTo>
                        <a:pt x="249" y="299"/>
                      </a:lnTo>
                      <a:lnTo>
                        <a:pt x="249" y="299"/>
                      </a:lnTo>
                      <a:lnTo>
                        <a:pt x="253" y="290"/>
                      </a:lnTo>
                      <a:lnTo>
                        <a:pt x="256" y="281"/>
                      </a:lnTo>
                      <a:lnTo>
                        <a:pt x="265" y="265"/>
                      </a:lnTo>
                      <a:lnTo>
                        <a:pt x="280" y="256"/>
                      </a:lnTo>
                      <a:lnTo>
                        <a:pt x="290" y="253"/>
                      </a:lnTo>
                      <a:lnTo>
                        <a:pt x="299" y="250"/>
                      </a:lnTo>
                      <a:close/>
                      <a:moveTo>
                        <a:pt x="5686" y="3748"/>
                      </a:moveTo>
                      <a:lnTo>
                        <a:pt x="302" y="3748"/>
                      </a:lnTo>
                      <a:lnTo>
                        <a:pt x="302" y="3748"/>
                      </a:lnTo>
                      <a:lnTo>
                        <a:pt x="292" y="3745"/>
                      </a:lnTo>
                      <a:lnTo>
                        <a:pt x="280" y="3742"/>
                      </a:lnTo>
                      <a:lnTo>
                        <a:pt x="274" y="3739"/>
                      </a:lnTo>
                      <a:lnTo>
                        <a:pt x="265" y="3732"/>
                      </a:lnTo>
                      <a:lnTo>
                        <a:pt x="259" y="3723"/>
                      </a:lnTo>
                      <a:lnTo>
                        <a:pt x="256" y="3717"/>
                      </a:lnTo>
                      <a:lnTo>
                        <a:pt x="253" y="3708"/>
                      </a:lnTo>
                      <a:lnTo>
                        <a:pt x="249" y="3696"/>
                      </a:lnTo>
                      <a:lnTo>
                        <a:pt x="249" y="3403"/>
                      </a:lnTo>
                      <a:lnTo>
                        <a:pt x="5748" y="3403"/>
                      </a:lnTo>
                      <a:lnTo>
                        <a:pt x="5748" y="3686"/>
                      </a:lnTo>
                      <a:lnTo>
                        <a:pt x="5748" y="3686"/>
                      </a:lnTo>
                      <a:lnTo>
                        <a:pt x="5748" y="3699"/>
                      </a:lnTo>
                      <a:lnTo>
                        <a:pt x="5745" y="3711"/>
                      </a:lnTo>
                      <a:lnTo>
                        <a:pt x="5738" y="3720"/>
                      </a:lnTo>
                      <a:lnTo>
                        <a:pt x="5729" y="3730"/>
                      </a:lnTo>
                      <a:lnTo>
                        <a:pt x="5720" y="3736"/>
                      </a:lnTo>
                      <a:lnTo>
                        <a:pt x="5711" y="3742"/>
                      </a:lnTo>
                      <a:lnTo>
                        <a:pt x="5698" y="3745"/>
                      </a:lnTo>
                      <a:lnTo>
                        <a:pt x="5686" y="37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1" name="Freeform 4">
                  <a:extLst>
                    <a:ext uri="{FF2B5EF4-FFF2-40B4-BE49-F238E27FC236}">
                      <a16:creationId xmlns:a16="http://schemas.microsoft.com/office/drawing/2014/main" id="{24DA1C3D-6683-4316-A705-A6029944FD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0525" y="2501900"/>
                  <a:ext cx="88900" cy="87313"/>
                </a:xfrm>
                <a:custGeom>
                  <a:avLst/>
                  <a:gdLst>
                    <a:gd name="T0" fmla="*/ 121 w 245"/>
                    <a:gd name="T1" fmla="*/ 0 h 244"/>
                    <a:gd name="T2" fmla="*/ 121 w 245"/>
                    <a:gd name="T3" fmla="*/ 0 h 244"/>
                    <a:gd name="T4" fmla="*/ 96 w 245"/>
                    <a:gd name="T5" fmla="*/ 3 h 244"/>
                    <a:gd name="T6" fmla="*/ 74 w 245"/>
                    <a:gd name="T7" fmla="*/ 9 h 244"/>
                    <a:gd name="T8" fmla="*/ 53 w 245"/>
                    <a:gd name="T9" fmla="*/ 19 h 244"/>
                    <a:gd name="T10" fmla="*/ 34 w 245"/>
                    <a:gd name="T11" fmla="*/ 34 h 244"/>
                    <a:gd name="T12" fmla="*/ 19 w 245"/>
                    <a:gd name="T13" fmla="*/ 53 h 244"/>
                    <a:gd name="T14" fmla="*/ 10 w 245"/>
                    <a:gd name="T15" fmla="*/ 74 h 244"/>
                    <a:gd name="T16" fmla="*/ 0 w 245"/>
                    <a:gd name="T17" fmla="*/ 96 h 244"/>
                    <a:gd name="T18" fmla="*/ 0 w 245"/>
                    <a:gd name="T19" fmla="*/ 120 h 244"/>
                    <a:gd name="T20" fmla="*/ 0 w 245"/>
                    <a:gd name="T21" fmla="*/ 120 h 244"/>
                    <a:gd name="T22" fmla="*/ 0 w 245"/>
                    <a:gd name="T23" fmla="*/ 145 h 244"/>
                    <a:gd name="T24" fmla="*/ 10 w 245"/>
                    <a:gd name="T25" fmla="*/ 170 h 244"/>
                    <a:gd name="T26" fmla="*/ 19 w 245"/>
                    <a:gd name="T27" fmla="*/ 188 h 244"/>
                    <a:gd name="T28" fmla="*/ 34 w 245"/>
                    <a:gd name="T29" fmla="*/ 207 h 244"/>
                    <a:gd name="T30" fmla="*/ 53 w 245"/>
                    <a:gd name="T31" fmla="*/ 222 h 244"/>
                    <a:gd name="T32" fmla="*/ 74 w 245"/>
                    <a:gd name="T33" fmla="*/ 234 h 244"/>
                    <a:gd name="T34" fmla="*/ 96 w 245"/>
                    <a:gd name="T35" fmla="*/ 241 h 244"/>
                    <a:gd name="T36" fmla="*/ 121 w 245"/>
                    <a:gd name="T37" fmla="*/ 243 h 244"/>
                    <a:gd name="T38" fmla="*/ 121 w 245"/>
                    <a:gd name="T39" fmla="*/ 243 h 244"/>
                    <a:gd name="T40" fmla="*/ 145 w 245"/>
                    <a:gd name="T41" fmla="*/ 241 h 244"/>
                    <a:gd name="T42" fmla="*/ 170 w 245"/>
                    <a:gd name="T43" fmla="*/ 234 h 244"/>
                    <a:gd name="T44" fmla="*/ 188 w 245"/>
                    <a:gd name="T45" fmla="*/ 222 h 244"/>
                    <a:gd name="T46" fmla="*/ 207 w 245"/>
                    <a:gd name="T47" fmla="*/ 207 h 244"/>
                    <a:gd name="T48" fmla="*/ 222 w 245"/>
                    <a:gd name="T49" fmla="*/ 188 h 244"/>
                    <a:gd name="T50" fmla="*/ 235 w 245"/>
                    <a:gd name="T51" fmla="*/ 170 h 244"/>
                    <a:gd name="T52" fmla="*/ 241 w 245"/>
                    <a:gd name="T53" fmla="*/ 145 h 244"/>
                    <a:gd name="T54" fmla="*/ 244 w 245"/>
                    <a:gd name="T55" fmla="*/ 120 h 244"/>
                    <a:gd name="T56" fmla="*/ 244 w 245"/>
                    <a:gd name="T57" fmla="*/ 120 h 244"/>
                    <a:gd name="T58" fmla="*/ 241 w 245"/>
                    <a:gd name="T59" fmla="*/ 96 h 244"/>
                    <a:gd name="T60" fmla="*/ 235 w 245"/>
                    <a:gd name="T61" fmla="*/ 74 h 244"/>
                    <a:gd name="T62" fmla="*/ 222 w 245"/>
                    <a:gd name="T63" fmla="*/ 53 h 244"/>
                    <a:gd name="T64" fmla="*/ 207 w 245"/>
                    <a:gd name="T65" fmla="*/ 34 h 244"/>
                    <a:gd name="T66" fmla="*/ 188 w 245"/>
                    <a:gd name="T67" fmla="*/ 19 h 244"/>
                    <a:gd name="T68" fmla="*/ 170 w 245"/>
                    <a:gd name="T69" fmla="*/ 9 h 244"/>
                    <a:gd name="T70" fmla="*/ 145 w 245"/>
                    <a:gd name="T71" fmla="*/ 3 h 244"/>
                    <a:gd name="T72" fmla="*/ 121 w 245"/>
                    <a:gd name="T73" fmla="*/ 0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45" h="244">
                      <a:moveTo>
                        <a:pt x="121" y="0"/>
                      </a:moveTo>
                      <a:lnTo>
                        <a:pt x="121" y="0"/>
                      </a:lnTo>
                      <a:lnTo>
                        <a:pt x="96" y="3"/>
                      </a:lnTo>
                      <a:lnTo>
                        <a:pt x="74" y="9"/>
                      </a:lnTo>
                      <a:lnTo>
                        <a:pt x="53" y="19"/>
                      </a:lnTo>
                      <a:lnTo>
                        <a:pt x="34" y="34"/>
                      </a:lnTo>
                      <a:lnTo>
                        <a:pt x="19" y="53"/>
                      </a:lnTo>
                      <a:lnTo>
                        <a:pt x="10" y="74"/>
                      </a:lnTo>
                      <a:lnTo>
                        <a:pt x="0" y="96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45"/>
                      </a:lnTo>
                      <a:lnTo>
                        <a:pt x="10" y="170"/>
                      </a:lnTo>
                      <a:lnTo>
                        <a:pt x="19" y="188"/>
                      </a:lnTo>
                      <a:lnTo>
                        <a:pt x="34" y="207"/>
                      </a:lnTo>
                      <a:lnTo>
                        <a:pt x="53" y="222"/>
                      </a:lnTo>
                      <a:lnTo>
                        <a:pt x="74" y="234"/>
                      </a:lnTo>
                      <a:lnTo>
                        <a:pt x="96" y="241"/>
                      </a:lnTo>
                      <a:lnTo>
                        <a:pt x="121" y="243"/>
                      </a:lnTo>
                      <a:lnTo>
                        <a:pt x="121" y="243"/>
                      </a:lnTo>
                      <a:lnTo>
                        <a:pt x="145" y="241"/>
                      </a:lnTo>
                      <a:lnTo>
                        <a:pt x="170" y="234"/>
                      </a:lnTo>
                      <a:lnTo>
                        <a:pt x="188" y="222"/>
                      </a:lnTo>
                      <a:lnTo>
                        <a:pt x="207" y="207"/>
                      </a:lnTo>
                      <a:lnTo>
                        <a:pt x="222" y="188"/>
                      </a:lnTo>
                      <a:lnTo>
                        <a:pt x="235" y="170"/>
                      </a:lnTo>
                      <a:lnTo>
                        <a:pt x="241" y="145"/>
                      </a:lnTo>
                      <a:lnTo>
                        <a:pt x="244" y="120"/>
                      </a:lnTo>
                      <a:lnTo>
                        <a:pt x="244" y="120"/>
                      </a:lnTo>
                      <a:lnTo>
                        <a:pt x="241" y="96"/>
                      </a:lnTo>
                      <a:lnTo>
                        <a:pt x="235" y="74"/>
                      </a:lnTo>
                      <a:lnTo>
                        <a:pt x="222" y="53"/>
                      </a:lnTo>
                      <a:lnTo>
                        <a:pt x="207" y="34"/>
                      </a:lnTo>
                      <a:lnTo>
                        <a:pt x="188" y="19"/>
                      </a:lnTo>
                      <a:lnTo>
                        <a:pt x="170" y="9"/>
                      </a:lnTo>
                      <a:lnTo>
                        <a:pt x="145" y="3"/>
                      </a:lnTo>
                      <a:lnTo>
                        <a:pt x="12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42FD7D-72A2-4A92-858C-D2B55EE1E963}"/>
              </a:ext>
            </a:extLst>
          </p:cNvPr>
          <p:cNvGrpSpPr/>
          <p:nvPr/>
        </p:nvGrpSpPr>
        <p:grpSpPr>
          <a:xfrm>
            <a:off x="6003514" y="1315941"/>
            <a:ext cx="1687093" cy="1526459"/>
            <a:chOff x="5077684" y="998441"/>
            <a:chExt cx="1687093" cy="1526459"/>
          </a:xfrm>
        </p:grpSpPr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07511ED3-BCDF-4732-AA36-D084213BD8A7}"/>
                </a:ext>
              </a:extLst>
            </p:cNvPr>
            <p:cNvSpPr txBox="1"/>
            <p:nvPr/>
          </p:nvSpPr>
          <p:spPr>
            <a:xfrm>
              <a:off x="5077684" y="998441"/>
              <a:ext cx="1687093" cy="3845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Global Manager</a:t>
              </a:r>
            </a:p>
            <a:p>
              <a:pPr algn="ctr">
                <a:lnSpc>
                  <a:spcPct val="900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Standby Cluster</a:t>
              </a:r>
            </a:p>
          </p:txBody>
        </p: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55AF5005-7BB0-47E4-B116-273AF818C9FC}"/>
                </a:ext>
              </a:extLst>
            </p:cNvPr>
            <p:cNvGrpSpPr/>
            <p:nvPr/>
          </p:nvGrpSpPr>
          <p:grpSpPr>
            <a:xfrm>
              <a:off x="5421674" y="1416746"/>
              <a:ext cx="869099" cy="870391"/>
              <a:chOff x="5737641" y="1654509"/>
              <a:chExt cx="869099" cy="870391"/>
            </a:xfrm>
          </p:grpSpPr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85DBCBF1-2286-47ED-BBFB-56D8A75020AB}"/>
                  </a:ext>
                </a:extLst>
              </p:cNvPr>
              <p:cNvGrpSpPr/>
              <p:nvPr/>
            </p:nvGrpSpPr>
            <p:grpSpPr>
              <a:xfrm>
                <a:off x="5737641" y="1654509"/>
                <a:ext cx="869099" cy="869099"/>
                <a:chOff x="7730175" y="863411"/>
                <a:chExt cx="1828959" cy="1828959"/>
              </a:xfrm>
            </p:grpSpPr>
            <p:sp>
              <p:nvSpPr>
                <p:cNvPr id="393" name="Oval 392">
                  <a:extLst>
                    <a:ext uri="{FF2B5EF4-FFF2-40B4-BE49-F238E27FC236}">
                      <a16:creationId xmlns:a16="http://schemas.microsoft.com/office/drawing/2014/main" id="{4C937628-3C2B-40CB-9230-F8ACA7F635C9}"/>
                    </a:ext>
                  </a:extLst>
                </p:cNvPr>
                <p:cNvSpPr/>
                <p:nvPr/>
              </p:nvSpPr>
              <p:spPr>
                <a:xfrm>
                  <a:off x="7730175" y="863411"/>
                  <a:ext cx="1828959" cy="1828959"/>
                </a:xfrm>
                <a:prstGeom prst="ellipse">
                  <a:avLst/>
                </a:prstGeom>
                <a:solidFill>
                  <a:schemeClr val="accent6"/>
                </a:solidFill>
                <a:ln w="762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4" name="Group 393">
                  <a:extLst>
                    <a:ext uri="{FF2B5EF4-FFF2-40B4-BE49-F238E27FC236}">
                      <a16:creationId xmlns:a16="http://schemas.microsoft.com/office/drawing/2014/main" id="{925CED8E-7BA0-4A7D-879B-393385FD3E4E}"/>
                    </a:ext>
                  </a:extLst>
                </p:cNvPr>
                <p:cNvGrpSpPr/>
                <p:nvPr/>
              </p:nvGrpSpPr>
              <p:grpSpPr>
                <a:xfrm>
                  <a:off x="8049434" y="1298182"/>
                  <a:ext cx="1224852" cy="1015906"/>
                  <a:chOff x="1893888" y="1246188"/>
                  <a:chExt cx="2159000" cy="1790700"/>
                </a:xfrm>
                <a:solidFill>
                  <a:schemeClr val="bg1"/>
                </a:solidFill>
              </p:grpSpPr>
              <p:sp>
                <p:nvSpPr>
                  <p:cNvPr id="395" name="Freeform 1">
                    <a:extLst>
                      <a:ext uri="{FF2B5EF4-FFF2-40B4-BE49-F238E27FC236}">
                        <a16:creationId xmlns:a16="http://schemas.microsoft.com/office/drawing/2014/main" id="{C2A9A8B1-14FE-48C9-949B-DBB9019A10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57463" y="1435100"/>
                    <a:ext cx="833437" cy="831850"/>
                  </a:xfrm>
                  <a:custGeom>
                    <a:avLst/>
                    <a:gdLst>
                      <a:gd name="T0" fmla="*/ 262 w 2315"/>
                      <a:gd name="T1" fmla="*/ 1495 h 2310"/>
                      <a:gd name="T2" fmla="*/ 126 w 2315"/>
                      <a:gd name="T3" fmla="*/ 1766 h 2310"/>
                      <a:gd name="T4" fmla="*/ 545 w 2315"/>
                      <a:gd name="T5" fmla="*/ 2179 h 2310"/>
                      <a:gd name="T6" fmla="*/ 814 w 2315"/>
                      <a:gd name="T7" fmla="*/ 2044 h 2310"/>
                      <a:gd name="T8" fmla="*/ 1344 w 2315"/>
                      <a:gd name="T9" fmla="*/ 2309 h 2310"/>
                      <a:gd name="T10" fmla="*/ 1467 w 2315"/>
                      <a:gd name="T11" fmla="*/ 2191 h 2310"/>
                      <a:gd name="T12" fmla="*/ 1547 w 2315"/>
                      <a:gd name="T13" fmla="*/ 2028 h 2310"/>
                      <a:gd name="T14" fmla="*/ 2182 w 2315"/>
                      <a:gd name="T15" fmla="*/ 1772 h 2310"/>
                      <a:gd name="T16" fmla="*/ 2046 w 2315"/>
                      <a:gd name="T17" fmla="*/ 1498 h 2310"/>
                      <a:gd name="T18" fmla="*/ 2314 w 2315"/>
                      <a:gd name="T19" fmla="*/ 971 h 2310"/>
                      <a:gd name="T20" fmla="*/ 2228 w 2315"/>
                      <a:gd name="T21" fmla="*/ 851 h 2310"/>
                      <a:gd name="T22" fmla="*/ 2025 w 2315"/>
                      <a:gd name="T23" fmla="*/ 771 h 2310"/>
                      <a:gd name="T24" fmla="*/ 2185 w 2315"/>
                      <a:gd name="T25" fmla="*/ 549 h 2310"/>
                      <a:gd name="T26" fmla="*/ 1547 w 2315"/>
                      <a:gd name="T27" fmla="*/ 290 h 2310"/>
                      <a:gd name="T28" fmla="*/ 1451 w 2315"/>
                      <a:gd name="T29" fmla="*/ 0 h 2310"/>
                      <a:gd name="T30" fmla="*/ 816 w 2315"/>
                      <a:gd name="T31" fmla="*/ 265 h 2310"/>
                      <a:gd name="T32" fmla="*/ 542 w 2315"/>
                      <a:gd name="T33" fmla="*/ 133 h 2310"/>
                      <a:gd name="T34" fmla="*/ 286 w 2315"/>
                      <a:gd name="T35" fmla="*/ 771 h 2310"/>
                      <a:gd name="T36" fmla="*/ 0 w 2315"/>
                      <a:gd name="T37" fmla="*/ 866 h 2310"/>
                      <a:gd name="T38" fmla="*/ 6 w 2315"/>
                      <a:gd name="T39" fmla="*/ 1470 h 2310"/>
                      <a:gd name="T40" fmla="*/ 250 w 2315"/>
                      <a:gd name="T41" fmla="*/ 1076 h 2310"/>
                      <a:gd name="T42" fmla="*/ 410 w 2315"/>
                      <a:gd name="T43" fmla="*/ 1045 h 2310"/>
                      <a:gd name="T44" fmla="*/ 545 w 2315"/>
                      <a:gd name="T45" fmla="*/ 801 h 2310"/>
                      <a:gd name="T46" fmla="*/ 456 w 2315"/>
                      <a:gd name="T47" fmla="*/ 576 h 2310"/>
                      <a:gd name="T48" fmla="*/ 702 w 2315"/>
                      <a:gd name="T49" fmla="*/ 546 h 2310"/>
                      <a:gd name="T50" fmla="*/ 998 w 2315"/>
                      <a:gd name="T51" fmla="*/ 459 h 2310"/>
                      <a:gd name="T52" fmla="*/ 1073 w 2315"/>
                      <a:gd name="T53" fmla="*/ 250 h 2310"/>
                      <a:gd name="T54" fmla="*/ 1266 w 2315"/>
                      <a:gd name="T55" fmla="*/ 410 h 2310"/>
                      <a:gd name="T56" fmla="*/ 1529 w 2315"/>
                      <a:gd name="T57" fmla="*/ 552 h 2310"/>
                      <a:gd name="T58" fmla="*/ 1738 w 2315"/>
                      <a:gd name="T59" fmla="*/ 459 h 2310"/>
                      <a:gd name="T60" fmla="*/ 1763 w 2315"/>
                      <a:gd name="T61" fmla="*/ 706 h 2310"/>
                      <a:gd name="T62" fmla="*/ 1852 w 2315"/>
                      <a:gd name="T63" fmla="*/ 1008 h 2310"/>
                      <a:gd name="T64" fmla="*/ 2065 w 2315"/>
                      <a:gd name="T65" fmla="*/ 1076 h 2310"/>
                      <a:gd name="T66" fmla="*/ 1904 w 2315"/>
                      <a:gd name="T67" fmla="*/ 1270 h 2310"/>
                      <a:gd name="T68" fmla="*/ 1760 w 2315"/>
                      <a:gd name="T69" fmla="*/ 1538 h 2310"/>
                      <a:gd name="T70" fmla="*/ 1858 w 2315"/>
                      <a:gd name="T71" fmla="*/ 1742 h 2310"/>
                      <a:gd name="T72" fmla="*/ 1609 w 2315"/>
                      <a:gd name="T73" fmla="*/ 1766 h 2310"/>
                      <a:gd name="T74" fmla="*/ 1399 w 2315"/>
                      <a:gd name="T75" fmla="*/ 1822 h 2310"/>
                      <a:gd name="T76" fmla="*/ 1263 w 2315"/>
                      <a:gd name="T77" fmla="*/ 1905 h 2310"/>
                      <a:gd name="T78" fmla="*/ 1069 w 2315"/>
                      <a:gd name="T79" fmla="*/ 2059 h 2310"/>
                      <a:gd name="T80" fmla="*/ 995 w 2315"/>
                      <a:gd name="T81" fmla="*/ 1849 h 2310"/>
                      <a:gd name="T82" fmla="*/ 699 w 2315"/>
                      <a:gd name="T83" fmla="*/ 1763 h 2310"/>
                      <a:gd name="T84" fmla="*/ 450 w 2315"/>
                      <a:gd name="T85" fmla="*/ 1739 h 2310"/>
                      <a:gd name="T86" fmla="*/ 548 w 2315"/>
                      <a:gd name="T87" fmla="*/ 1532 h 2310"/>
                      <a:gd name="T88" fmla="*/ 462 w 2315"/>
                      <a:gd name="T89" fmla="*/ 1316 h 2310"/>
                      <a:gd name="T90" fmla="*/ 250 w 2315"/>
                      <a:gd name="T91" fmla="*/ 1239 h 2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2315" h="2310">
                        <a:moveTo>
                          <a:pt x="120" y="1473"/>
                        </a:moveTo>
                        <a:lnTo>
                          <a:pt x="262" y="1495"/>
                        </a:lnTo>
                        <a:lnTo>
                          <a:pt x="284" y="1544"/>
                        </a:lnTo>
                        <a:lnTo>
                          <a:pt x="126" y="1766"/>
                        </a:lnTo>
                        <a:lnTo>
                          <a:pt x="465" y="2108"/>
                        </a:lnTo>
                        <a:lnTo>
                          <a:pt x="545" y="2179"/>
                        </a:lnTo>
                        <a:lnTo>
                          <a:pt x="764" y="2025"/>
                        </a:lnTo>
                        <a:lnTo>
                          <a:pt x="814" y="2044"/>
                        </a:lnTo>
                        <a:lnTo>
                          <a:pt x="857" y="2309"/>
                        </a:lnTo>
                        <a:lnTo>
                          <a:pt x="1344" y="2309"/>
                        </a:lnTo>
                        <a:lnTo>
                          <a:pt x="1464" y="2306"/>
                        </a:lnTo>
                        <a:lnTo>
                          <a:pt x="1467" y="2191"/>
                        </a:lnTo>
                        <a:lnTo>
                          <a:pt x="1491" y="2056"/>
                        </a:lnTo>
                        <a:lnTo>
                          <a:pt x="1547" y="2028"/>
                        </a:lnTo>
                        <a:lnTo>
                          <a:pt x="1766" y="2185"/>
                        </a:lnTo>
                        <a:lnTo>
                          <a:pt x="2182" y="1772"/>
                        </a:lnTo>
                        <a:lnTo>
                          <a:pt x="2025" y="1547"/>
                        </a:lnTo>
                        <a:lnTo>
                          <a:pt x="2046" y="1498"/>
                        </a:lnTo>
                        <a:lnTo>
                          <a:pt x="2314" y="1458"/>
                        </a:lnTo>
                        <a:lnTo>
                          <a:pt x="2314" y="971"/>
                        </a:lnTo>
                        <a:lnTo>
                          <a:pt x="2311" y="879"/>
                        </a:lnTo>
                        <a:lnTo>
                          <a:pt x="2228" y="851"/>
                        </a:lnTo>
                        <a:lnTo>
                          <a:pt x="2046" y="823"/>
                        </a:lnTo>
                        <a:lnTo>
                          <a:pt x="2025" y="771"/>
                        </a:lnTo>
                        <a:lnTo>
                          <a:pt x="2120" y="641"/>
                        </a:lnTo>
                        <a:lnTo>
                          <a:pt x="2185" y="549"/>
                        </a:lnTo>
                        <a:lnTo>
                          <a:pt x="1766" y="139"/>
                        </a:lnTo>
                        <a:lnTo>
                          <a:pt x="1547" y="290"/>
                        </a:lnTo>
                        <a:lnTo>
                          <a:pt x="1495" y="268"/>
                        </a:lnTo>
                        <a:lnTo>
                          <a:pt x="1451" y="0"/>
                        </a:lnTo>
                        <a:lnTo>
                          <a:pt x="863" y="0"/>
                        </a:lnTo>
                        <a:lnTo>
                          <a:pt x="816" y="265"/>
                        </a:lnTo>
                        <a:lnTo>
                          <a:pt x="767" y="287"/>
                        </a:lnTo>
                        <a:lnTo>
                          <a:pt x="542" y="133"/>
                        </a:lnTo>
                        <a:lnTo>
                          <a:pt x="129" y="552"/>
                        </a:lnTo>
                        <a:lnTo>
                          <a:pt x="286" y="771"/>
                        </a:lnTo>
                        <a:lnTo>
                          <a:pt x="268" y="820"/>
                        </a:lnTo>
                        <a:lnTo>
                          <a:pt x="0" y="866"/>
                        </a:lnTo>
                        <a:lnTo>
                          <a:pt x="0" y="1350"/>
                        </a:lnTo>
                        <a:lnTo>
                          <a:pt x="6" y="1470"/>
                        </a:lnTo>
                        <a:lnTo>
                          <a:pt x="120" y="1473"/>
                        </a:lnTo>
                        <a:close/>
                        <a:moveTo>
                          <a:pt x="250" y="1076"/>
                        </a:moveTo>
                        <a:lnTo>
                          <a:pt x="373" y="1054"/>
                        </a:lnTo>
                        <a:lnTo>
                          <a:pt x="410" y="1045"/>
                        </a:lnTo>
                        <a:lnTo>
                          <a:pt x="459" y="1005"/>
                        </a:lnTo>
                        <a:lnTo>
                          <a:pt x="545" y="801"/>
                        </a:lnTo>
                        <a:lnTo>
                          <a:pt x="567" y="730"/>
                        </a:lnTo>
                        <a:lnTo>
                          <a:pt x="456" y="576"/>
                        </a:lnTo>
                        <a:lnTo>
                          <a:pt x="573" y="456"/>
                        </a:lnTo>
                        <a:lnTo>
                          <a:pt x="702" y="546"/>
                        </a:lnTo>
                        <a:lnTo>
                          <a:pt x="777" y="552"/>
                        </a:lnTo>
                        <a:lnTo>
                          <a:pt x="998" y="459"/>
                        </a:lnTo>
                        <a:lnTo>
                          <a:pt x="1048" y="407"/>
                        </a:lnTo>
                        <a:lnTo>
                          <a:pt x="1073" y="250"/>
                        </a:lnTo>
                        <a:lnTo>
                          <a:pt x="1239" y="250"/>
                        </a:lnTo>
                        <a:lnTo>
                          <a:pt x="1266" y="410"/>
                        </a:lnTo>
                        <a:lnTo>
                          <a:pt x="1316" y="466"/>
                        </a:lnTo>
                        <a:lnTo>
                          <a:pt x="1529" y="552"/>
                        </a:lnTo>
                        <a:lnTo>
                          <a:pt x="1612" y="549"/>
                        </a:lnTo>
                        <a:lnTo>
                          <a:pt x="1738" y="459"/>
                        </a:lnTo>
                        <a:lnTo>
                          <a:pt x="1855" y="580"/>
                        </a:lnTo>
                        <a:lnTo>
                          <a:pt x="1763" y="706"/>
                        </a:lnTo>
                        <a:lnTo>
                          <a:pt x="1760" y="780"/>
                        </a:lnTo>
                        <a:lnTo>
                          <a:pt x="1852" y="1008"/>
                        </a:lnTo>
                        <a:lnTo>
                          <a:pt x="1908" y="1054"/>
                        </a:lnTo>
                        <a:lnTo>
                          <a:pt x="2065" y="1076"/>
                        </a:lnTo>
                        <a:lnTo>
                          <a:pt x="2065" y="1242"/>
                        </a:lnTo>
                        <a:lnTo>
                          <a:pt x="1904" y="1270"/>
                        </a:lnTo>
                        <a:lnTo>
                          <a:pt x="1852" y="1316"/>
                        </a:lnTo>
                        <a:lnTo>
                          <a:pt x="1760" y="1538"/>
                        </a:lnTo>
                        <a:lnTo>
                          <a:pt x="1766" y="1612"/>
                        </a:lnTo>
                        <a:lnTo>
                          <a:pt x="1858" y="1742"/>
                        </a:lnTo>
                        <a:lnTo>
                          <a:pt x="1741" y="1859"/>
                        </a:lnTo>
                        <a:lnTo>
                          <a:pt x="1609" y="1766"/>
                        </a:lnTo>
                        <a:lnTo>
                          <a:pt x="1535" y="1760"/>
                        </a:lnTo>
                        <a:lnTo>
                          <a:pt x="1399" y="1822"/>
                        </a:lnTo>
                        <a:lnTo>
                          <a:pt x="1316" y="1849"/>
                        </a:lnTo>
                        <a:lnTo>
                          <a:pt x="1263" y="1905"/>
                        </a:lnTo>
                        <a:lnTo>
                          <a:pt x="1236" y="2059"/>
                        </a:lnTo>
                        <a:lnTo>
                          <a:pt x="1069" y="2059"/>
                        </a:lnTo>
                        <a:lnTo>
                          <a:pt x="1041" y="1905"/>
                        </a:lnTo>
                        <a:lnTo>
                          <a:pt x="995" y="1849"/>
                        </a:lnTo>
                        <a:lnTo>
                          <a:pt x="773" y="1757"/>
                        </a:lnTo>
                        <a:lnTo>
                          <a:pt x="699" y="1763"/>
                        </a:lnTo>
                        <a:lnTo>
                          <a:pt x="570" y="1856"/>
                        </a:lnTo>
                        <a:lnTo>
                          <a:pt x="450" y="1739"/>
                        </a:lnTo>
                        <a:lnTo>
                          <a:pt x="545" y="1606"/>
                        </a:lnTo>
                        <a:lnTo>
                          <a:pt x="548" y="1532"/>
                        </a:lnTo>
                        <a:lnTo>
                          <a:pt x="477" y="1365"/>
                        </a:lnTo>
                        <a:lnTo>
                          <a:pt x="462" y="1316"/>
                        </a:lnTo>
                        <a:lnTo>
                          <a:pt x="404" y="1264"/>
                        </a:lnTo>
                        <a:lnTo>
                          <a:pt x="250" y="1239"/>
                        </a:lnTo>
                        <a:lnTo>
                          <a:pt x="250" y="107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6" name="Freeform 2">
                    <a:extLst>
                      <a:ext uri="{FF2B5EF4-FFF2-40B4-BE49-F238E27FC236}">
                        <a16:creationId xmlns:a16="http://schemas.microsoft.com/office/drawing/2014/main" id="{47330886-0BD6-4A92-B96D-0B8F8F3DB7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90825" y="1668463"/>
                    <a:ext cx="366713" cy="366712"/>
                  </a:xfrm>
                  <a:custGeom>
                    <a:avLst/>
                    <a:gdLst>
                      <a:gd name="T0" fmla="*/ 561 w 1018"/>
                      <a:gd name="T1" fmla="*/ 1014 h 1018"/>
                      <a:gd name="T2" fmla="*/ 706 w 1018"/>
                      <a:gd name="T3" fmla="*/ 977 h 1018"/>
                      <a:gd name="T4" fmla="*/ 832 w 1018"/>
                      <a:gd name="T5" fmla="*/ 900 h 1018"/>
                      <a:gd name="T6" fmla="*/ 931 w 1018"/>
                      <a:gd name="T7" fmla="*/ 792 h 1018"/>
                      <a:gd name="T8" fmla="*/ 995 w 1018"/>
                      <a:gd name="T9" fmla="*/ 660 h 1018"/>
                      <a:gd name="T10" fmla="*/ 1017 w 1018"/>
                      <a:gd name="T11" fmla="*/ 509 h 1018"/>
                      <a:gd name="T12" fmla="*/ 1008 w 1018"/>
                      <a:gd name="T13" fmla="*/ 407 h 1018"/>
                      <a:gd name="T14" fmla="*/ 956 w 1018"/>
                      <a:gd name="T15" fmla="*/ 266 h 1018"/>
                      <a:gd name="T16" fmla="*/ 869 w 1018"/>
                      <a:gd name="T17" fmla="*/ 148 h 1018"/>
                      <a:gd name="T18" fmla="*/ 752 w 1018"/>
                      <a:gd name="T19" fmla="*/ 62 h 1018"/>
                      <a:gd name="T20" fmla="*/ 610 w 1018"/>
                      <a:gd name="T21" fmla="*/ 9 h 1018"/>
                      <a:gd name="T22" fmla="*/ 509 w 1018"/>
                      <a:gd name="T23" fmla="*/ 0 h 1018"/>
                      <a:gd name="T24" fmla="*/ 358 w 1018"/>
                      <a:gd name="T25" fmla="*/ 22 h 1018"/>
                      <a:gd name="T26" fmla="*/ 225 w 1018"/>
                      <a:gd name="T27" fmla="*/ 87 h 1018"/>
                      <a:gd name="T28" fmla="*/ 117 w 1018"/>
                      <a:gd name="T29" fmla="*/ 185 h 1018"/>
                      <a:gd name="T30" fmla="*/ 40 w 1018"/>
                      <a:gd name="T31" fmla="*/ 312 h 1018"/>
                      <a:gd name="T32" fmla="*/ 3 w 1018"/>
                      <a:gd name="T33" fmla="*/ 457 h 1018"/>
                      <a:gd name="T34" fmla="*/ 3 w 1018"/>
                      <a:gd name="T35" fmla="*/ 561 h 1018"/>
                      <a:gd name="T36" fmla="*/ 40 w 1018"/>
                      <a:gd name="T37" fmla="*/ 706 h 1018"/>
                      <a:gd name="T38" fmla="*/ 117 w 1018"/>
                      <a:gd name="T39" fmla="*/ 833 h 1018"/>
                      <a:gd name="T40" fmla="*/ 225 w 1018"/>
                      <a:gd name="T41" fmla="*/ 928 h 1018"/>
                      <a:gd name="T42" fmla="*/ 358 w 1018"/>
                      <a:gd name="T43" fmla="*/ 993 h 1018"/>
                      <a:gd name="T44" fmla="*/ 509 w 1018"/>
                      <a:gd name="T45" fmla="*/ 1017 h 1018"/>
                      <a:gd name="T46" fmla="*/ 536 w 1018"/>
                      <a:gd name="T47" fmla="*/ 250 h 1018"/>
                      <a:gd name="T48" fmla="*/ 610 w 1018"/>
                      <a:gd name="T49" fmla="*/ 268 h 1018"/>
                      <a:gd name="T50" fmla="*/ 675 w 1018"/>
                      <a:gd name="T51" fmla="*/ 309 h 1018"/>
                      <a:gd name="T52" fmla="*/ 724 w 1018"/>
                      <a:gd name="T53" fmla="*/ 364 h 1018"/>
                      <a:gd name="T54" fmla="*/ 755 w 1018"/>
                      <a:gd name="T55" fmla="*/ 432 h 1018"/>
                      <a:gd name="T56" fmla="*/ 768 w 1018"/>
                      <a:gd name="T57" fmla="*/ 509 h 1018"/>
                      <a:gd name="T58" fmla="*/ 761 w 1018"/>
                      <a:gd name="T59" fmla="*/ 561 h 1018"/>
                      <a:gd name="T60" fmla="*/ 737 w 1018"/>
                      <a:gd name="T61" fmla="*/ 632 h 1018"/>
                      <a:gd name="T62" fmla="*/ 694 w 1018"/>
                      <a:gd name="T63" fmla="*/ 691 h 1018"/>
                      <a:gd name="T64" fmla="*/ 632 w 1018"/>
                      <a:gd name="T65" fmla="*/ 734 h 1018"/>
                      <a:gd name="T66" fmla="*/ 561 w 1018"/>
                      <a:gd name="T67" fmla="*/ 762 h 1018"/>
                      <a:gd name="T68" fmla="*/ 509 w 1018"/>
                      <a:gd name="T69" fmla="*/ 768 h 1018"/>
                      <a:gd name="T70" fmla="*/ 431 w 1018"/>
                      <a:gd name="T71" fmla="*/ 755 h 1018"/>
                      <a:gd name="T72" fmla="*/ 364 w 1018"/>
                      <a:gd name="T73" fmla="*/ 722 h 1018"/>
                      <a:gd name="T74" fmla="*/ 311 w 1018"/>
                      <a:gd name="T75" fmla="*/ 672 h 1018"/>
                      <a:gd name="T76" fmla="*/ 271 w 1018"/>
                      <a:gd name="T77" fmla="*/ 608 h 1018"/>
                      <a:gd name="T78" fmla="*/ 253 w 1018"/>
                      <a:gd name="T79" fmla="*/ 534 h 1018"/>
                      <a:gd name="T80" fmla="*/ 253 w 1018"/>
                      <a:gd name="T81" fmla="*/ 481 h 1018"/>
                      <a:gd name="T82" fmla="*/ 271 w 1018"/>
                      <a:gd name="T83" fmla="*/ 407 h 1018"/>
                      <a:gd name="T84" fmla="*/ 311 w 1018"/>
                      <a:gd name="T85" fmla="*/ 342 h 1018"/>
                      <a:gd name="T86" fmla="*/ 364 w 1018"/>
                      <a:gd name="T87" fmla="*/ 293 h 1018"/>
                      <a:gd name="T88" fmla="*/ 431 w 1018"/>
                      <a:gd name="T89" fmla="*/ 262 h 1018"/>
                      <a:gd name="T90" fmla="*/ 509 w 1018"/>
                      <a:gd name="T91" fmla="*/ 250 h 10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18" h="1018">
                        <a:moveTo>
                          <a:pt x="509" y="1017"/>
                        </a:moveTo>
                        <a:lnTo>
                          <a:pt x="509" y="1017"/>
                        </a:lnTo>
                        <a:lnTo>
                          <a:pt x="561" y="1014"/>
                        </a:lnTo>
                        <a:lnTo>
                          <a:pt x="610" y="1005"/>
                        </a:lnTo>
                        <a:lnTo>
                          <a:pt x="660" y="993"/>
                        </a:lnTo>
                        <a:lnTo>
                          <a:pt x="706" y="977"/>
                        </a:lnTo>
                        <a:lnTo>
                          <a:pt x="752" y="956"/>
                        </a:lnTo>
                        <a:lnTo>
                          <a:pt x="792" y="928"/>
                        </a:lnTo>
                        <a:lnTo>
                          <a:pt x="832" y="900"/>
                        </a:lnTo>
                        <a:lnTo>
                          <a:pt x="869" y="867"/>
                        </a:lnTo>
                        <a:lnTo>
                          <a:pt x="900" y="833"/>
                        </a:lnTo>
                        <a:lnTo>
                          <a:pt x="931" y="792"/>
                        </a:lnTo>
                        <a:lnTo>
                          <a:pt x="956" y="749"/>
                        </a:lnTo>
                        <a:lnTo>
                          <a:pt x="977" y="706"/>
                        </a:lnTo>
                        <a:lnTo>
                          <a:pt x="995" y="660"/>
                        </a:lnTo>
                        <a:lnTo>
                          <a:pt x="1008" y="611"/>
                        </a:lnTo>
                        <a:lnTo>
                          <a:pt x="1014" y="561"/>
                        </a:lnTo>
                        <a:lnTo>
                          <a:pt x="1017" y="509"/>
                        </a:lnTo>
                        <a:lnTo>
                          <a:pt x="1017" y="509"/>
                        </a:lnTo>
                        <a:lnTo>
                          <a:pt x="1014" y="457"/>
                        </a:lnTo>
                        <a:lnTo>
                          <a:pt x="1008" y="407"/>
                        </a:lnTo>
                        <a:lnTo>
                          <a:pt x="995" y="358"/>
                        </a:lnTo>
                        <a:lnTo>
                          <a:pt x="977" y="312"/>
                        </a:lnTo>
                        <a:lnTo>
                          <a:pt x="956" y="266"/>
                        </a:lnTo>
                        <a:lnTo>
                          <a:pt x="931" y="225"/>
                        </a:lnTo>
                        <a:lnTo>
                          <a:pt x="900" y="185"/>
                        </a:lnTo>
                        <a:lnTo>
                          <a:pt x="869" y="148"/>
                        </a:lnTo>
                        <a:lnTo>
                          <a:pt x="832" y="114"/>
                        </a:lnTo>
                        <a:lnTo>
                          <a:pt x="792" y="87"/>
                        </a:lnTo>
                        <a:lnTo>
                          <a:pt x="752" y="62"/>
                        </a:lnTo>
                        <a:lnTo>
                          <a:pt x="706" y="41"/>
                        </a:lnTo>
                        <a:lnTo>
                          <a:pt x="660" y="22"/>
                        </a:lnTo>
                        <a:lnTo>
                          <a:pt x="610" y="9"/>
                        </a:lnTo>
                        <a:lnTo>
                          <a:pt x="561" y="3"/>
                        </a:lnTo>
                        <a:lnTo>
                          <a:pt x="509" y="0"/>
                        </a:lnTo>
                        <a:lnTo>
                          <a:pt x="509" y="0"/>
                        </a:lnTo>
                        <a:lnTo>
                          <a:pt x="456" y="3"/>
                        </a:lnTo>
                        <a:lnTo>
                          <a:pt x="407" y="9"/>
                        </a:lnTo>
                        <a:lnTo>
                          <a:pt x="358" y="22"/>
                        </a:lnTo>
                        <a:lnTo>
                          <a:pt x="311" y="41"/>
                        </a:lnTo>
                        <a:lnTo>
                          <a:pt x="268" y="62"/>
                        </a:lnTo>
                        <a:lnTo>
                          <a:pt x="225" y="87"/>
                        </a:lnTo>
                        <a:lnTo>
                          <a:pt x="185" y="114"/>
                        </a:lnTo>
                        <a:lnTo>
                          <a:pt x="151" y="148"/>
                        </a:lnTo>
                        <a:lnTo>
                          <a:pt x="117" y="185"/>
                        </a:lnTo>
                        <a:lnTo>
                          <a:pt x="89" y="225"/>
                        </a:lnTo>
                        <a:lnTo>
                          <a:pt x="62" y="266"/>
                        </a:lnTo>
                        <a:lnTo>
                          <a:pt x="40" y="312"/>
                        </a:lnTo>
                        <a:lnTo>
                          <a:pt x="25" y="358"/>
                        </a:lnTo>
                        <a:lnTo>
                          <a:pt x="13" y="407"/>
                        </a:lnTo>
                        <a:lnTo>
                          <a:pt x="3" y="457"/>
                        </a:lnTo>
                        <a:lnTo>
                          <a:pt x="0" y="509"/>
                        </a:lnTo>
                        <a:lnTo>
                          <a:pt x="0" y="509"/>
                        </a:lnTo>
                        <a:lnTo>
                          <a:pt x="3" y="561"/>
                        </a:lnTo>
                        <a:lnTo>
                          <a:pt x="13" y="611"/>
                        </a:lnTo>
                        <a:lnTo>
                          <a:pt x="25" y="660"/>
                        </a:lnTo>
                        <a:lnTo>
                          <a:pt x="40" y="706"/>
                        </a:lnTo>
                        <a:lnTo>
                          <a:pt x="62" y="749"/>
                        </a:lnTo>
                        <a:lnTo>
                          <a:pt x="89" y="792"/>
                        </a:lnTo>
                        <a:lnTo>
                          <a:pt x="117" y="833"/>
                        </a:lnTo>
                        <a:lnTo>
                          <a:pt x="151" y="867"/>
                        </a:lnTo>
                        <a:lnTo>
                          <a:pt x="185" y="900"/>
                        </a:lnTo>
                        <a:lnTo>
                          <a:pt x="225" y="928"/>
                        </a:lnTo>
                        <a:lnTo>
                          <a:pt x="268" y="956"/>
                        </a:lnTo>
                        <a:lnTo>
                          <a:pt x="311" y="977"/>
                        </a:lnTo>
                        <a:lnTo>
                          <a:pt x="358" y="993"/>
                        </a:lnTo>
                        <a:lnTo>
                          <a:pt x="407" y="1005"/>
                        </a:lnTo>
                        <a:lnTo>
                          <a:pt x="456" y="1014"/>
                        </a:lnTo>
                        <a:lnTo>
                          <a:pt x="509" y="1017"/>
                        </a:lnTo>
                        <a:close/>
                        <a:moveTo>
                          <a:pt x="509" y="250"/>
                        </a:moveTo>
                        <a:lnTo>
                          <a:pt x="509" y="250"/>
                        </a:lnTo>
                        <a:lnTo>
                          <a:pt x="536" y="250"/>
                        </a:lnTo>
                        <a:lnTo>
                          <a:pt x="561" y="256"/>
                        </a:lnTo>
                        <a:lnTo>
                          <a:pt x="586" y="262"/>
                        </a:lnTo>
                        <a:lnTo>
                          <a:pt x="610" y="268"/>
                        </a:lnTo>
                        <a:lnTo>
                          <a:pt x="632" y="281"/>
                        </a:lnTo>
                        <a:lnTo>
                          <a:pt x="653" y="293"/>
                        </a:lnTo>
                        <a:lnTo>
                          <a:pt x="675" y="309"/>
                        </a:lnTo>
                        <a:lnTo>
                          <a:pt x="694" y="324"/>
                        </a:lnTo>
                        <a:lnTo>
                          <a:pt x="709" y="342"/>
                        </a:lnTo>
                        <a:lnTo>
                          <a:pt x="724" y="364"/>
                        </a:lnTo>
                        <a:lnTo>
                          <a:pt x="737" y="386"/>
                        </a:lnTo>
                        <a:lnTo>
                          <a:pt x="749" y="407"/>
                        </a:lnTo>
                        <a:lnTo>
                          <a:pt x="755" y="432"/>
                        </a:lnTo>
                        <a:lnTo>
                          <a:pt x="761" y="457"/>
                        </a:lnTo>
                        <a:lnTo>
                          <a:pt x="768" y="481"/>
                        </a:lnTo>
                        <a:lnTo>
                          <a:pt x="768" y="509"/>
                        </a:lnTo>
                        <a:lnTo>
                          <a:pt x="768" y="509"/>
                        </a:lnTo>
                        <a:lnTo>
                          <a:pt x="768" y="534"/>
                        </a:lnTo>
                        <a:lnTo>
                          <a:pt x="761" y="561"/>
                        </a:lnTo>
                        <a:lnTo>
                          <a:pt x="755" y="586"/>
                        </a:lnTo>
                        <a:lnTo>
                          <a:pt x="749" y="608"/>
                        </a:lnTo>
                        <a:lnTo>
                          <a:pt x="737" y="632"/>
                        </a:lnTo>
                        <a:lnTo>
                          <a:pt x="724" y="654"/>
                        </a:lnTo>
                        <a:lnTo>
                          <a:pt x="709" y="672"/>
                        </a:lnTo>
                        <a:lnTo>
                          <a:pt x="694" y="691"/>
                        </a:lnTo>
                        <a:lnTo>
                          <a:pt x="675" y="706"/>
                        </a:lnTo>
                        <a:lnTo>
                          <a:pt x="653" y="722"/>
                        </a:lnTo>
                        <a:lnTo>
                          <a:pt x="632" y="734"/>
                        </a:lnTo>
                        <a:lnTo>
                          <a:pt x="610" y="746"/>
                        </a:lnTo>
                        <a:lnTo>
                          <a:pt x="586" y="755"/>
                        </a:lnTo>
                        <a:lnTo>
                          <a:pt x="561" y="762"/>
                        </a:lnTo>
                        <a:lnTo>
                          <a:pt x="536" y="765"/>
                        </a:lnTo>
                        <a:lnTo>
                          <a:pt x="509" y="768"/>
                        </a:lnTo>
                        <a:lnTo>
                          <a:pt x="509" y="768"/>
                        </a:lnTo>
                        <a:lnTo>
                          <a:pt x="484" y="765"/>
                        </a:lnTo>
                        <a:lnTo>
                          <a:pt x="456" y="762"/>
                        </a:lnTo>
                        <a:lnTo>
                          <a:pt x="431" y="755"/>
                        </a:lnTo>
                        <a:lnTo>
                          <a:pt x="410" y="746"/>
                        </a:lnTo>
                        <a:lnTo>
                          <a:pt x="385" y="734"/>
                        </a:lnTo>
                        <a:lnTo>
                          <a:pt x="364" y="722"/>
                        </a:lnTo>
                        <a:lnTo>
                          <a:pt x="345" y="706"/>
                        </a:lnTo>
                        <a:lnTo>
                          <a:pt x="327" y="691"/>
                        </a:lnTo>
                        <a:lnTo>
                          <a:pt x="311" y="672"/>
                        </a:lnTo>
                        <a:lnTo>
                          <a:pt x="296" y="654"/>
                        </a:lnTo>
                        <a:lnTo>
                          <a:pt x="284" y="632"/>
                        </a:lnTo>
                        <a:lnTo>
                          <a:pt x="271" y="608"/>
                        </a:lnTo>
                        <a:lnTo>
                          <a:pt x="262" y="586"/>
                        </a:lnTo>
                        <a:lnTo>
                          <a:pt x="256" y="561"/>
                        </a:lnTo>
                        <a:lnTo>
                          <a:pt x="253" y="534"/>
                        </a:lnTo>
                        <a:lnTo>
                          <a:pt x="250" y="509"/>
                        </a:lnTo>
                        <a:lnTo>
                          <a:pt x="250" y="509"/>
                        </a:lnTo>
                        <a:lnTo>
                          <a:pt x="253" y="481"/>
                        </a:lnTo>
                        <a:lnTo>
                          <a:pt x="256" y="457"/>
                        </a:lnTo>
                        <a:lnTo>
                          <a:pt x="262" y="432"/>
                        </a:lnTo>
                        <a:lnTo>
                          <a:pt x="271" y="407"/>
                        </a:lnTo>
                        <a:lnTo>
                          <a:pt x="284" y="386"/>
                        </a:lnTo>
                        <a:lnTo>
                          <a:pt x="296" y="364"/>
                        </a:lnTo>
                        <a:lnTo>
                          <a:pt x="311" y="342"/>
                        </a:lnTo>
                        <a:lnTo>
                          <a:pt x="327" y="324"/>
                        </a:lnTo>
                        <a:lnTo>
                          <a:pt x="345" y="309"/>
                        </a:lnTo>
                        <a:lnTo>
                          <a:pt x="364" y="293"/>
                        </a:lnTo>
                        <a:lnTo>
                          <a:pt x="385" y="281"/>
                        </a:lnTo>
                        <a:lnTo>
                          <a:pt x="410" y="268"/>
                        </a:lnTo>
                        <a:lnTo>
                          <a:pt x="431" y="262"/>
                        </a:lnTo>
                        <a:lnTo>
                          <a:pt x="456" y="256"/>
                        </a:lnTo>
                        <a:lnTo>
                          <a:pt x="484" y="250"/>
                        </a:lnTo>
                        <a:lnTo>
                          <a:pt x="509" y="25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7" name="Freeform 3">
                    <a:extLst>
                      <a:ext uri="{FF2B5EF4-FFF2-40B4-BE49-F238E27FC236}">
                        <a16:creationId xmlns:a16="http://schemas.microsoft.com/office/drawing/2014/main" id="{A7E2D8EA-DC05-421E-ACAE-7428B93F359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93888" y="1246188"/>
                    <a:ext cx="2159000" cy="1790700"/>
                  </a:xfrm>
                  <a:custGeom>
                    <a:avLst/>
                    <a:gdLst>
                      <a:gd name="T0" fmla="*/ 268 w 5998"/>
                      <a:gd name="T1" fmla="*/ 3 h 4973"/>
                      <a:gd name="T2" fmla="*/ 157 w 5998"/>
                      <a:gd name="T3" fmla="*/ 37 h 4973"/>
                      <a:gd name="T4" fmla="*/ 68 w 5998"/>
                      <a:gd name="T5" fmla="*/ 111 h 4973"/>
                      <a:gd name="T6" fmla="*/ 15 w 5998"/>
                      <a:gd name="T7" fmla="*/ 213 h 4973"/>
                      <a:gd name="T8" fmla="*/ 0 w 5998"/>
                      <a:gd name="T9" fmla="*/ 3696 h 4973"/>
                      <a:gd name="T10" fmla="*/ 15 w 5998"/>
                      <a:gd name="T11" fmla="*/ 3785 h 4973"/>
                      <a:gd name="T12" fmla="*/ 71 w 5998"/>
                      <a:gd name="T13" fmla="*/ 3887 h 4973"/>
                      <a:gd name="T14" fmla="*/ 157 w 5998"/>
                      <a:gd name="T15" fmla="*/ 3961 h 4973"/>
                      <a:gd name="T16" fmla="*/ 271 w 5998"/>
                      <a:gd name="T17" fmla="*/ 3995 h 4973"/>
                      <a:gd name="T18" fmla="*/ 2345 w 5998"/>
                      <a:gd name="T19" fmla="*/ 4426 h 4973"/>
                      <a:gd name="T20" fmla="*/ 2062 w 5998"/>
                      <a:gd name="T21" fmla="*/ 4528 h 4973"/>
                      <a:gd name="T22" fmla="*/ 1868 w 5998"/>
                      <a:gd name="T23" fmla="*/ 4645 h 4973"/>
                      <a:gd name="T24" fmla="*/ 1812 w 5998"/>
                      <a:gd name="T25" fmla="*/ 4710 h 4973"/>
                      <a:gd name="T26" fmla="*/ 1797 w 5998"/>
                      <a:gd name="T27" fmla="*/ 4824 h 4973"/>
                      <a:gd name="T28" fmla="*/ 1831 w 5998"/>
                      <a:gd name="T29" fmla="*/ 4901 h 4973"/>
                      <a:gd name="T30" fmla="*/ 1914 w 5998"/>
                      <a:gd name="T31" fmla="*/ 4966 h 4973"/>
                      <a:gd name="T32" fmla="*/ 4031 w 5998"/>
                      <a:gd name="T33" fmla="*/ 4972 h 4973"/>
                      <a:gd name="T34" fmla="*/ 4130 w 5998"/>
                      <a:gd name="T35" fmla="*/ 4941 h 4973"/>
                      <a:gd name="T36" fmla="*/ 4194 w 5998"/>
                      <a:gd name="T37" fmla="*/ 4852 h 4973"/>
                      <a:gd name="T38" fmla="*/ 4203 w 5998"/>
                      <a:gd name="T39" fmla="*/ 4765 h 4973"/>
                      <a:gd name="T40" fmla="*/ 4157 w 5998"/>
                      <a:gd name="T41" fmla="*/ 4666 h 4973"/>
                      <a:gd name="T42" fmla="*/ 4049 w 5998"/>
                      <a:gd name="T43" fmla="*/ 4590 h 4973"/>
                      <a:gd name="T44" fmla="*/ 3815 w 5998"/>
                      <a:gd name="T45" fmla="*/ 4478 h 4973"/>
                      <a:gd name="T46" fmla="*/ 5686 w 5998"/>
                      <a:gd name="T47" fmla="*/ 3998 h 4973"/>
                      <a:gd name="T48" fmla="*/ 5779 w 5998"/>
                      <a:gd name="T49" fmla="*/ 3982 h 4973"/>
                      <a:gd name="T50" fmla="*/ 5883 w 5998"/>
                      <a:gd name="T51" fmla="*/ 3927 h 4973"/>
                      <a:gd name="T52" fmla="*/ 5960 w 5998"/>
                      <a:gd name="T53" fmla="*/ 3834 h 4973"/>
                      <a:gd name="T54" fmla="*/ 5997 w 5998"/>
                      <a:gd name="T55" fmla="*/ 3717 h 4973"/>
                      <a:gd name="T56" fmla="*/ 5997 w 5998"/>
                      <a:gd name="T57" fmla="*/ 293 h 4973"/>
                      <a:gd name="T58" fmla="*/ 5960 w 5998"/>
                      <a:gd name="T59" fmla="*/ 173 h 4973"/>
                      <a:gd name="T60" fmla="*/ 5880 w 5998"/>
                      <a:gd name="T61" fmla="*/ 74 h 4973"/>
                      <a:gd name="T62" fmla="*/ 5769 w 5998"/>
                      <a:gd name="T63" fmla="*/ 16 h 4973"/>
                      <a:gd name="T64" fmla="*/ 2237 w 5998"/>
                      <a:gd name="T65" fmla="*/ 4722 h 4973"/>
                      <a:gd name="T66" fmla="*/ 2407 w 5998"/>
                      <a:gd name="T67" fmla="*/ 4666 h 4973"/>
                      <a:gd name="T68" fmla="*/ 2700 w 5998"/>
                      <a:gd name="T69" fmla="*/ 4614 h 4973"/>
                      <a:gd name="T70" fmla="*/ 3260 w 5998"/>
                      <a:gd name="T71" fmla="*/ 4614 h 4973"/>
                      <a:gd name="T72" fmla="*/ 3581 w 5998"/>
                      <a:gd name="T73" fmla="*/ 4666 h 4973"/>
                      <a:gd name="T74" fmla="*/ 2237 w 5998"/>
                      <a:gd name="T75" fmla="*/ 4722 h 4973"/>
                      <a:gd name="T76" fmla="*/ 2777 w 5998"/>
                      <a:gd name="T77" fmla="*/ 4358 h 4973"/>
                      <a:gd name="T78" fmla="*/ 3390 w 5998"/>
                      <a:gd name="T79" fmla="*/ 4358 h 4973"/>
                      <a:gd name="T80" fmla="*/ 2965 w 5998"/>
                      <a:gd name="T81" fmla="*/ 4352 h 4973"/>
                      <a:gd name="T82" fmla="*/ 5689 w 5998"/>
                      <a:gd name="T83" fmla="*/ 253 h 4973"/>
                      <a:gd name="T84" fmla="*/ 5735 w 5998"/>
                      <a:gd name="T85" fmla="*/ 284 h 4973"/>
                      <a:gd name="T86" fmla="*/ 5748 w 5998"/>
                      <a:gd name="T87" fmla="*/ 3153 h 4973"/>
                      <a:gd name="T88" fmla="*/ 253 w 5998"/>
                      <a:gd name="T89" fmla="*/ 290 h 4973"/>
                      <a:gd name="T90" fmla="*/ 290 w 5998"/>
                      <a:gd name="T91" fmla="*/ 253 h 4973"/>
                      <a:gd name="T92" fmla="*/ 302 w 5998"/>
                      <a:gd name="T93" fmla="*/ 3748 h 4973"/>
                      <a:gd name="T94" fmla="*/ 265 w 5998"/>
                      <a:gd name="T95" fmla="*/ 3732 h 4973"/>
                      <a:gd name="T96" fmla="*/ 249 w 5998"/>
                      <a:gd name="T97" fmla="*/ 3696 h 4973"/>
                      <a:gd name="T98" fmla="*/ 5748 w 5998"/>
                      <a:gd name="T99" fmla="*/ 3686 h 4973"/>
                      <a:gd name="T100" fmla="*/ 5729 w 5998"/>
                      <a:gd name="T101" fmla="*/ 3730 h 4973"/>
                      <a:gd name="T102" fmla="*/ 5686 w 5998"/>
                      <a:gd name="T103" fmla="*/ 3748 h 49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5998" h="4973">
                        <a:moveTo>
                          <a:pt x="5674" y="0"/>
                        </a:moveTo>
                        <a:lnTo>
                          <a:pt x="299" y="0"/>
                        </a:lnTo>
                        <a:lnTo>
                          <a:pt x="299" y="0"/>
                        </a:lnTo>
                        <a:lnTo>
                          <a:pt x="268" y="3"/>
                        </a:lnTo>
                        <a:lnTo>
                          <a:pt x="240" y="6"/>
                        </a:lnTo>
                        <a:lnTo>
                          <a:pt x="209" y="16"/>
                        </a:lnTo>
                        <a:lnTo>
                          <a:pt x="185" y="25"/>
                        </a:lnTo>
                        <a:lnTo>
                          <a:pt x="157" y="37"/>
                        </a:lnTo>
                        <a:lnTo>
                          <a:pt x="132" y="53"/>
                        </a:lnTo>
                        <a:lnTo>
                          <a:pt x="111" y="68"/>
                        </a:lnTo>
                        <a:lnTo>
                          <a:pt x="89" y="90"/>
                        </a:lnTo>
                        <a:lnTo>
                          <a:pt x="68" y="111"/>
                        </a:lnTo>
                        <a:lnTo>
                          <a:pt x="52" y="133"/>
                        </a:lnTo>
                        <a:lnTo>
                          <a:pt x="37" y="157"/>
                        </a:lnTo>
                        <a:lnTo>
                          <a:pt x="24" y="185"/>
                        </a:lnTo>
                        <a:lnTo>
                          <a:pt x="15" y="213"/>
                        </a:lnTo>
                        <a:lnTo>
                          <a:pt x="6" y="241"/>
                        </a:lnTo>
                        <a:lnTo>
                          <a:pt x="3" y="268"/>
                        </a:lnTo>
                        <a:lnTo>
                          <a:pt x="0" y="299"/>
                        </a:lnTo>
                        <a:lnTo>
                          <a:pt x="0" y="3696"/>
                        </a:lnTo>
                        <a:lnTo>
                          <a:pt x="0" y="3696"/>
                        </a:lnTo>
                        <a:lnTo>
                          <a:pt x="3" y="3727"/>
                        </a:lnTo>
                        <a:lnTo>
                          <a:pt x="6" y="3757"/>
                        </a:lnTo>
                        <a:lnTo>
                          <a:pt x="15" y="3785"/>
                        </a:lnTo>
                        <a:lnTo>
                          <a:pt x="24" y="3813"/>
                        </a:lnTo>
                        <a:lnTo>
                          <a:pt x="37" y="3840"/>
                        </a:lnTo>
                        <a:lnTo>
                          <a:pt x="52" y="3865"/>
                        </a:lnTo>
                        <a:lnTo>
                          <a:pt x="71" y="3887"/>
                        </a:lnTo>
                        <a:lnTo>
                          <a:pt x="89" y="3908"/>
                        </a:lnTo>
                        <a:lnTo>
                          <a:pt x="111" y="3930"/>
                        </a:lnTo>
                        <a:lnTo>
                          <a:pt x="132" y="3945"/>
                        </a:lnTo>
                        <a:lnTo>
                          <a:pt x="157" y="3961"/>
                        </a:lnTo>
                        <a:lnTo>
                          <a:pt x="185" y="3973"/>
                        </a:lnTo>
                        <a:lnTo>
                          <a:pt x="212" y="3982"/>
                        </a:lnTo>
                        <a:lnTo>
                          <a:pt x="240" y="3991"/>
                        </a:lnTo>
                        <a:lnTo>
                          <a:pt x="271" y="3995"/>
                        </a:lnTo>
                        <a:lnTo>
                          <a:pt x="302" y="3998"/>
                        </a:lnTo>
                        <a:lnTo>
                          <a:pt x="2447" y="3998"/>
                        </a:lnTo>
                        <a:lnTo>
                          <a:pt x="2345" y="4426"/>
                        </a:lnTo>
                        <a:lnTo>
                          <a:pt x="2345" y="4426"/>
                        </a:lnTo>
                        <a:lnTo>
                          <a:pt x="2265" y="4448"/>
                        </a:lnTo>
                        <a:lnTo>
                          <a:pt x="2191" y="4472"/>
                        </a:lnTo>
                        <a:lnTo>
                          <a:pt x="2123" y="4500"/>
                        </a:lnTo>
                        <a:lnTo>
                          <a:pt x="2062" y="4528"/>
                        </a:lnTo>
                        <a:lnTo>
                          <a:pt x="2003" y="4556"/>
                        </a:lnTo>
                        <a:lnTo>
                          <a:pt x="1954" y="4586"/>
                        </a:lnTo>
                        <a:lnTo>
                          <a:pt x="1907" y="4614"/>
                        </a:lnTo>
                        <a:lnTo>
                          <a:pt x="1868" y="4645"/>
                        </a:lnTo>
                        <a:lnTo>
                          <a:pt x="1868" y="4645"/>
                        </a:lnTo>
                        <a:lnTo>
                          <a:pt x="1846" y="4664"/>
                        </a:lnTo>
                        <a:lnTo>
                          <a:pt x="1827" y="4685"/>
                        </a:lnTo>
                        <a:lnTo>
                          <a:pt x="1812" y="4710"/>
                        </a:lnTo>
                        <a:lnTo>
                          <a:pt x="1803" y="4737"/>
                        </a:lnTo>
                        <a:lnTo>
                          <a:pt x="1797" y="4765"/>
                        </a:lnTo>
                        <a:lnTo>
                          <a:pt x="1794" y="4793"/>
                        </a:lnTo>
                        <a:lnTo>
                          <a:pt x="1797" y="4824"/>
                        </a:lnTo>
                        <a:lnTo>
                          <a:pt x="1803" y="4852"/>
                        </a:lnTo>
                        <a:lnTo>
                          <a:pt x="1803" y="4852"/>
                        </a:lnTo>
                        <a:lnTo>
                          <a:pt x="1815" y="4879"/>
                        </a:lnTo>
                        <a:lnTo>
                          <a:pt x="1831" y="4901"/>
                        </a:lnTo>
                        <a:lnTo>
                          <a:pt x="1846" y="4922"/>
                        </a:lnTo>
                        <a:lnTo>
                          <a:pt x="1868" y="4941"/>
                        </a:lnTo>
                        <a:lnTo>
                          <a:pt x="1889" y="4953"/>
                        </a:lnTo>
                        <a:lnTo>
                          <a:pt x="1914" y="4966"/>
                        </a:lnTo>
                        <a:lnTo>
                          <a:pt x="1941" y="4972"/>
                        </a:lnTo>
                        <a:lnTo>
                          <a:pt x="1969" y="4972"/>
                        </a:lnTo>
                        <a:lnTo>
                          <a:pt x="4031" y="4972"/>
                        </a:lnTo>
                        <a:lnTo>
                          <a:pt x="4031" y="4972"/>
                        </a:lnTo>
                        <a:lnTo>
                          <a:pt x="4059" y="4972"/>
                        </a:lnTo>
                        <a:lnTo>
                          <a:pt x="4084" y="4966"/>
                        </a:lnTo>
                        <a:lnTo>
                          <a:pt x="4108" y="4953"/>
                        </a:lnTo>
                        <a:lnTo>
                          <a:pt x="4130" y="4941"/>
                        </a:lnTo>
                        <a:lnTo>
                          <a:pt x="4151" y="4922"/>
                        </a:lnTo>
                        <a:lnTo>
                          <a:pt x="4170" y="4901"/>
                        </a:lnTo>
                        <a:lnTo>
                          <a:pt x="4182" y="4879"/>
                        </a:lnTo>
                        <a:lnTo>
                          <a:pt x="4194" y="4852"/>
                        </a:lnTo>
                        <a:lnTo>
                          <a:pt x="4194" y="4852"/>
                        </a:lnTo>
                        <a:lnTo>
                          <a:pt x="4201" y="4824"/>
                        </a:lnTo>
                        <a:lnTo>
                          <a:pt x="4203" y="4796"/>
                        </a:lnTo>
                        <a:lnTo>
                          <a:pt x="4203" y="4765"/>
                        </a:lnTo>
                        <a:lnTo>
                          <a:pt x="4198" y="4740"/>
                        </a:lnTo>
                        <a:lnTo>
                          <a:pt x="4188" y="4713"/>
                        </a:lnTo>
                        <a:lnTo>
                          <a:pt x="4173" y="4688"/>
                        </a:lnTo>
                        <a:lnTo>
                          <a:pt x="4157" y="4666"/>
                        </a:lnTo>
                        <a:lnTo>
                          <a:pt x="4136" y="4645"/>
                        </a:lnTo>
                        <a:lnTo>
                          <a:pt x="4136" y="4645"/>
                        </a:lnTo>
                        <a:lnTo>
                          <a:pt x="4096" y="4617"/>
                        </a:lnTo>
                        <a:lnTo>
                          <a:pt x="4049" y="4590"/>
                        </a:lnTo>
                        <a:lnTo>
                          <a:pt x="4000" y="4559"/>
                        </a:lnTo>
                        <a:lnTo>
                          <a:pt x="3945" y="4531"/>
                        </a:lnTo>
                        <a:lnTo>
                          <a:pt x="3883" y="4503"/>
                        </a:lnTo>
                        <a:lnTo>
                          <a:pt x="3815" y="4478"/>
                        </a:lnTo>
                        <a:lnTo>
                          <a:pt x="3738" y="4451"/>
                        </a:lnTo>
                        <a:lnTo>
                          <a:pt x="3655" y="4429"/>
                        </a:lnTo>
                        <a:lnTo>
                          <a:pt x="3581" y="3998"/>
                        </a:lnTo>
                        <a:lnTo>
                          <a:pt x="5686" y="3998"/>
                        </a:lnTo>
                        <a:lnTo>
                          <a:pt x="5686" y="3998"/>
                        </a:lnTo>
                        <a:lnTo>
                          <a:pt x="5717" y="3995"/>
                        </a:lnTo>
                        <a:lnTo>
                          <a:pt x="5751" y="3991"/>
                        </a:lnTo>
                        <a:lnTo>
                          <a:pt x="5779" y="3982"/>
                        </a:lnTo>
                        <a:lnTo>
                          <a:pt x="5809" y="3973"/>
                        </a:lnTo>
                        <a:lnTo>
                          <a:pt x="5834" y="3961"/>
                        </a:lnTo>
                        <a:lnTo>
                          <a:pt x="5862" y="3945"/>
                        </a:lnTo>
                        <a:lnTo>
                          <a:pt x="5883" y="3927"/>
                        </a:lnTo>
                        <a:lnTo>
                          <a:pt x="5908" y="3905"/>
                        </a:lnTo>
                        <a:lnTo>
                          <a:pt x="5926" y="3884"/>
                        </a:lnTo>
                        <a:lnTo>
                          <a:pt x="5945" y="3859"/>
                        </a:lnTo>
                        <a:lnTo>
                          <a:pt x="5960" y="3834"/>
                        </a:lnTo>
                        <a:lnTo>
                          <a:pt x="5973" y="3807"/>
                        </a:lnTo>
                        <a:lnTo>
                          <a:pt x="5985" y="3779"/>
                        </a:lnTo>
                        <a:lnTo>
                          <a:pt x="5991" y="3748"/>
                        </a:lnTo>
                        <a:lnTo>
                          <a:pt x="5997" y="3717"/>
                        </a:lnTo>
                        <a:lnTo>
                          <a:pt x="5997" y="3686"/>
                        </a:lnTo>
                        <a:lnTo>
                          <a:pt x="5997" y="327"/>
                        </a:lnTo>
                        <a:lnTo>
                          <a:pt x="5997" y="327"/>
                        </a:lnTo>
                        <a:lnTo>
                          <a:pt x="5997" y="293"/>
                        </a:lnTo>
                        <a:lnTo>
                          <a:pt x="5991" y="262"/>
                        </a:lnTo>
                        <a:lnTo>
                          <a:pt x="5985" y="228"/>
                        </a:lnTo>
                        <a:lnTo>
                          <a:pt x="5973" y="200"/>
                        </a:lnTo>
                        <a:lnTo>
                          <a:pt x="5960" y="173"/>
                        </a:lnTo>
                        <a:lnTo>
                          <a:pt x="5942" y="145"/>
                        </a:lnTo>
                        <a:lnTo>
                          <a:pt x="5923" y="120"/>
                        </a:lnTo>
                        <a:lnTo>
                          <a:pt x="5902" y="96"/>
                        </a:lnTo>
                        <a:lnTo>
                          <a:pt x="5880" y="74"/>
                        </a:lnTo>
                        <a:lnTo>
                          <a:pt x="5856" y="56"/>
                        </a:lnTo>
                        <a:lnTo>
                          <a:pt x="5828" y="40"/>
                        </a:lnTo>
                        <a:lnTo>
                          <a:pt x="5800" y="28"/>
                        </a:lnTo>
                        <a:lnTo>
                          <a:pt x="5769" y="16"/>
                        </a:lnTo>
                        <a:lnTo>
                          <a:pt x="5738" y="6"/>
                        </a:lnTo>
                        <a:lnTo>
                          <a:pt x="5705" y="3"/>
                        </a:lnTo>
                        <a:lnTo>
                          <a:pt x="5674" y="0"/>
                        </a:lnTo>
                        <a:close/>
                        <a:moveTo>
                          <a:pt x="2237" y="4722"/>
                        </a:moveTo>
                        <a:lnTo>
                          <a:pt x="2237" y="4722"/>
                        </a:lnTo>
                        <a:lnTo>
                          <a:pt x="2290" y="4703"/>
                        </a:lnTo>
                        <a:lnTo>
                          <a:pt x="2345" y="4685"/>
                        </a:lnTo>
                        <a:lnTo>
                          <a:pt x="2407" y="4666"/>
                        </a:lnTo>
                        <a:lnTo>
                          <a:pt x="2471" y="4651"/>
                        </a:lnTo>
                        <a:lnTo>
                          <a:pt x="2542" y="4639"/>
                        </a:lnTo>
                        <a:lnTo>
                          <a:pt x="2620" y="4627"/>
                        </a:lnTo>
                        <a:lnTo>
                          <a:pt x="2700" y="4614"/>
                        </a:lnTo>
                        <a:lnTo>
                          <a:pt x="2786" y="4608"/>
                        </a:lnTo>
                        <a:lnTo>
                          <a:pt x="3165" y="4608"/>
                        </a:lnTo>
                        <a:lnTo>
                          <a:pt x="3165" y="4608"/>
                        </a:lnTo>
                        <a:lnTo>
                          <a:pt x="3260" y="4614"/>
                        </a:lnTo>
                        <a:lnTo>
                          <a:pt x="3350" y="4627"/>
                        </a:lnTo>
                        <a:lnTo>
                          <a:pt x="3433" y="4639"/>
                        </a:lnTo>
                        <a:lnTo>
                          <a:pt x="3510" y="4651"/>
                        </a:lnTo>
                        <a:lnTo>
                          <a:pt x="3581" y="4666"/>
                        </a:lnTo>
                        <a:lnTo>
                          <a:pt x="3646" y="4685"/>
                        </a:lnTo>
                        <a:lnTo>
                          <a:pt x="3705" y="4703"/>
                        </a:lnTo>
                        <a:lnTo>
                          <a:pt x="3757" y="4722"/>
                        </a:lnTo>
                        <a:lnTo>
                          <a:pt x="2237" y="4722"/>
                        </a:lnTo>
                        <a:close/>
                        <a:moveTo>
                          <a:pt x="2965" y="4352"/>
                        </a:moveTo>
                        <a:lnTo>
                          <a:pt x="2965" y="4352"/>
                        </a:lnTo>
                        <a:lnTo>
                          <a:pt x="2869" y="4355"/>
                        </a:lnTo>
                        <a:lnTo>
                          <a:pt x="2777" y="4358"/>
                        </a:lnTo>
                        <a:lnTo>
                          <a:pt x="2620" y="4358"/>
                        </a:lnTo>
                        <a:lnTo>
                          <a:pt x="2684" y="4081"/>
                        </a:lnTo>
                        <a:lnTo>
                          <a:pt x="3344" y="4081"/>
                        </a:lnTo>
                        <a:lnTo>
                          <a:pt x="3390" y="4358"/>
                        </a:lnTo>
                        <a:lnTo>
                          <a:pt x="3171" y="4358"/>
                        </a:lnTo>
                        <a:lnTo>
                          <a:pt x="3171" y="4358"/>
                        </a:lnTo>
                        <a:lnTo>
                          <a:pt x="3070" y="4355"/>
                        </a:lnTo>
                        <a:lnTo>
                          <a:pt x="2965" y="4352"/>
                        </a:lnTo>
                        <a:close/>
                        <a:moveTo>
                          <a:pt x="299" y="250"/>
                        </a:moveTo>
                        <a:lnTo>
                          <a:pt x="5674" y="250"/>
                        </a:lnTo>
                        <a:lnTo>
                          <a:pt x="5674" y="250"/>
                        </a:lnTo>
                        <a:lnTo>
                          <a:pt x="5689" y="253"/>
                        </a:lnTo>
                        <a:lnTo>
                          <a:pt x="5701" y="256"/>
                        </a:lnTo>
                        <a:lnTo>
                          <a:pt x="5714" y="265"/>
                        </a:lnTo>
                        <a:lnTo>
                          <a:pt x="5726" y="274"/>
                        </a:lnTo>
                        <a:lnTo>
                          <a:pt x="5735" y="284"/>
                        </a:lnTo>
                        <a:lnTo>
                          <a:pt x="5742" y="296"/>
                        </a:lnTo>
                        <a:lnTo>
                          <a:pt x="5748" y="311"/>
                        </a:lnTo>
                        <a:lnTo>
                          <a:pt x="5748" y="327"/>
                        </a:lnTo>
                        <a:lnTo>
                          <a:pt x="5748" y="3153"/>
                        </a:lnTo>
                        <a:lnTo>
                          <a:pt x="249" y="3153"/>
                        </a:lnTo>
                        <a:lnTo>
                          <a:pt x="249" y="299"/>
                        </a:lnTo>
                        <a:lnTo>
                          <a:pt x="249" y="299"/>
                        </a:lnTo>
                        <a:lnTo>
                          <a:pt x="253" y="290"/>
                        </a:lnTo>
                        <a:lnTo>
                          <a:pt x="256" y="281"/>
                        </a:lnTo>
                        <a:lnTo>
                          <a:pt x="265" y="265"/>
                        </a:lnTo>
                        <a:lnTo>
                          <a:pt x="280" y="256"/>
                        </a:lnTo>
                        <a:lnTo>
                          <a:pt x="290" y="253"/>
                        </a:lnTo>
                        <a:lnTo>
                          <a:pt x="299" y="250"/>
                        </a:lnTo>
                        <a:close/>
                        <a:moveTo>
                          <a:pt x="5686" y="3748"/>
                        </a:moveTo>
                        <a:lnTo>
                          <a:pt x="302" y="3748"/>
                        </a:lnTo>
                        <a:lnTo>
                          <a:pt x="302" y="3748"/>
                        </a:lnTo>
                        <a:lnTo>
                          <a:pt x="292" y="3745"/>
                        </a:lnTo>
                        <a:lnTo>
                          <a:pt x="280" y="3742"/>
                        </a:lnTo>
                        <a:lnTo>
                          <a:pt x="274" y="3739"/>
                        </a:lnTo>
                        <a:lnTo>
                          <a:pt x="265" y="3732"/>
                        </a:lnTo>
                        <a:lnTo>
                          <a:pt x="259" y="3723"/>
                        </a:lnTo>
                        <a:lnTo>
                          <a:pt x="256" y="3717"/>
                        </a:lnTo>
                        <a:lnTo>
                          <a:pt x="253" y="3708"/>
                        </a:lnTo>
                        <a:lnTo>
                          <a:pt x="249" y="3696"/>
                        </a:lnTo>
                        <a:lnTo>
                          <a:pt x="249" y="3403"/>
                        </a:lnTo>
                        <a:lnTo>
                          <a:pt x="5748" y="3403"/>
                        </a:lnTo>
                        <a:lnTo>
                          <a:pt x="5748" y="3686"/>
                        </a:lnTo>
                        <a:lnTo>
                          <a:pt x="5748" y="3686"/>
                        </a:lnTo>
                        <a:lnTo>
                          <a:pt x="5748" y="3699"/>
                        </a:lnTo>
                        <a:lnTo>
                          <a:pt x="5745" y="3711"/>
                        </a:lnTo>
                        <a:lnTo>
                          <a:pt x="5738" y="3720"/>
                        </a:lnTo>
                        <a:lnTo>
                          <a:pt x="5729" y="3730"/>
                        </a:lnTo>
                        <a:lnTo>
                          <a:pt x="5720" y="3736"/>
                        </a:lnTo>
                        <a:lnTo>
                          <a:pt x="5711" y="3742"/>
                        </a:lnTo>
                        <a:lnTo>
                          <a:pt x="5698" y="3745"/>
                        </a:lnTo>
                        <a:lnTo>
                          <a:pt x="5686" y="374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6" name="Freeform 4">
                    <a:extLst>
                      <a:ext uri="{FF2B5EF4-FFF2-40B4-BE49-F238E27FC236}">
                        <a16:creationId xmlns:a16="http://schemas.microsoft.com/office/drawing/2014/main" id="{38231FD8-40FB-4D5D-830A-869A13BB60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30525" y="2501900"/>
                    <a:ext cx="88900" cy="87313"/>
                  </a:xfrm>
                  <a:custGeom>
                    <a:avLst/>
                    <a:gdLst>
                      <a:gd name="T0" fmla="*/ 121 w 245"/>
                      <a:gd name="T1" fmla="*/ 0 h 244"/>
                      <a:gd name="T2" fmla="*/ 121 w 245"/>
                      <a:gd name="T3" fmla="*/ 0 h 244"/>
                      <a:gd name="T4" fmla="*/ 96 w 245"/>
                      <a:gd name="T5" fmla="*/ 3 h 244"/>
                      <a:gd name="T6" fmla="*/ 74 w 245"/>
                      <a:gd name="T7" fmla="*/ 9 h 244"/>
                      <a:gd name="T8" fmla="*/ 53 w 245"/>
                      <a:gd name="T9" fmla="*/ 19 h 244"/>
                      <a:gd name="T10" fmla="*/ 34 w 245"/>
                      <a:gd name="T11" fmla="*/ 34 h 244"/>
                      <a:gd name="T12" fmla="*/ 19 w 245"/>
                      <a:gd name="T13" fmla="*/ 53 h 244"/>
                      <a:gd name="T14" fmla="*/ 10 w 245"/>
                      <a:gd name="T15" fmla="*/ 74 h 244"/>
                      <a:gd name="T16" fmla="*/ 0 w 245"/>
                      <a:gd name="T17" fmla="*/ 96 h 244"/>
                      <a:gd name="T18" fmla="*/ 0 w 245"/>
                      <a:gd name="T19" fmla="*/ 120 h 244"/>
                      <a:gd name="T20" fmla="*/ 0 w 245"/>
                      <a:gd name="T21" fmla="*/ 120 h 244"/>
                      <a:gd name="T22" fmla="*/ 0 w 245"/>
                      <a:gd name="T23" fmla="*/ 145 h 244"/>
                      <a:gd name="T24" fmla="*/ 10 w 245"/>
                      <a:gd name="T25" fmla="*/ 170 h 244"/>
                      <a:gd name="T26" fmla="*/ 19 w 245"/>
                      <a:gd name="T27" fmla="*/ 188 h 244"/>
                      <a:gd name="T28" fmla="*/ 34 w 245"/>
                      <a:gd name="T29" fmla="*/ 207 h 244"/>
                      <a:gd name="T30" fmla="*/ 53 w 245"/>
                      <a:gd name="T31" fmla="*/ 222 h 244"/>
                      <a:gd name="T32" fmla="*/ 74 w 245"/>
                      <a:gd name="T33" fmla="*/ 234 h 244"/>
                      <a:gd name="T34" fmla="*/ 96 w 245"/>
                      <a:gd name="T35" fmla="*/ 241 h 244"/>
                      <a:gd name="T36" fmla="*/ 121 w 245"/>
                      <a:gd name="T37" fmla="*/ 243 h 244"/>
                      <a:gd name="T38" fmla="*/ 121 w 245"/>
                      <a:gd name="T39" fmla="*/ 243 h 244"/>
                      <a:gd name="T40" fmla="*/ 145 w 245"/>
                      <a:gd name="T41" fmla="*/ 241 h 244"/>
                      <a:gd name="T42" fmla="*/ 170 w 245"/>
                      <a:gd name="T43" fmla="*/ 234 h 244"/>
                      <a:gd name="T44" fmla="*/ 188 w 245"/>
                      <a:gd name="T45" fmla="*/ 222 h 244"/>
                      <a:gd name="T46" fmla="*/ 207 w 245"/>
                      <a:gd name="T47" fmla="*/ 207 h 244"/>
                      <a:gd name="T48" fmla="*/ 222 w 245"/>
                      <a:gd name="T49" fmla="*/ 188 h 244"/>
                      <a:gd name="T50" fmla="*/ 235 w 245"/>
                      <a:gd name="T51" fmla="*/ 170 h 244"/>
                      <a:gd name="T52" fmla="*/ 241 w 245"/>
                      <a:gd name="T53" fmla="*/ 145 h 244"/>
                      <a:gd name="T54" fmla="*/ 244 w 245"/>
                      <a:gd name="T55" fmla="*/ 120 h 244"/>
                      <a:gd name="T56" fmla="*/ 244 w 245"/>
                      <a:gd name="T57" fmla="*/ 120 h 244"/>
                      <a:gd name="T58" fmla="*/ 241 w 245"/>
                      <a:gd name="T59" fmla="*/ 96 h 244"/>
                      <a:gd name="T60" fmla="*/ 235 w 245"/>
                      <a:gd name="T61" fmla="*/ 74 h 244"/>
                      <a:gd name="T62" fmla="*/ 222 w 245"/>
                      <a:gd name="T63" fmla="*/ 53 h 244"/>
                      <a:gd name="T64" fmla="*/ 207 w 245"/>
                      <a:gd name="T65" fmla="*/ 34 h 244"/>
                      <a:gd name="T66" fmla="*/ 188 w 245"/>
                      <a:gd name="T67" fmla="*/ 19 h 244"/>
                      <a:gd name="T68" fmla="*/ 170 w 245"/>
                      <a:gd name="T69" fmla="*/ 9 h 244"/>
                      <a:gd name="T70" fmla="*/ 145 w 245"/>
                      <a:gd name="T71" fmla="*/ 3 h 244"/>
                      <a:gd name="T72" fmla="*/ 121 w 245"/>
                      <a:gd name="T73" fmla="*/ 0 h 2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245" h="244">
                        <a:moveTo>
                          <a:pt x="121" y="0"/>
                        </a:moveTo>
                        <a:lnTo>
                          <a:pt x="121" y="0"/>
                        </a:lnTo>
                        <a:lnTo>
                          <a:pt x="96" y="3"/>
                        </a:lnTo>
                        <a:lnTo>
                          <a:pt x="74" y="9"/>
                        </a:lnTo>
                        <a:lnTo>
                          <a:pt x="53" y="19"/>
                        </a:lnTo>
                        <a:lnTo>
                          <a:pt x="34" y="34"/>
                        </a:lnTo>
                        <a:lnTo>
                          <a:pt x="19" y="53"/>
                        </a:lnTo>
                        <a:lnTo>
                          <a:pt x="10" y="74"/>
                        </a:lnTo>
                        <a:lnTo>
                          <a:pt x="0" y="96"/>
                        </a:lnTo>
                        <a:lnTo>
                          <a:pt x="0" y="120"/>
                        </a:lnTo>
                        <a:lnTo>
                          <a:pt x="0" y="120"/>
                        </a:lnTo>
                        <a:lnTo>
                          <a:pt x="0" y="145"/>
                        </a:lnTo>
                        <a:lnTo>
                          <a:pt x="10" y="170"/>
                        </a:lnTo>
                        <a:lnTo>
                          <a:pt x="19" y="188"/>
                        </a:lnTo>
                        <a:lnTo>
                          <a:pt x="34" y="207"/>
                        </a:lnTo>
                        <a:lnTo>
                          <a:pt x="53" y="222"/>
                        </a:lnTo>
                        <a:lnTo>
                          <a:pt x="74" y="234"/>
                        </a:lnTo>
                        <a:lnTo>
                          <a:pt x="96" y="241"/>
                        </a:lnTo>
                        <a:lnTo>
                          <a:pt x="121" y="243"/>
                        </a:lnTo>
                        <a:lnTo>
                          <a:pt x="121" y="243"/>
                        </a:lnTo>
                        <a:lnTo>
                          <a:pt x="145" y="241"/>
                        </a:lnTo>
                        <a:lnTo>
                          <a:pt x="170" y="234"/>
                        </a:lnTo>
                        <a:lnTo>
                          <a:pt x="188" y="222"/>
                        </a:lnTo>
                        <a:lnTo>
                          <a:pt x="207" y="207"/>
                        </a:lnTo>
                        <a:lnTo>
                          <a:pt x="222" y="188"/>
                        </a:lnTo>
                        <a:lnTo>
                          <a:pt x="235" y="170"/>
                        </a:lnTo>
                        <a:lnTo>
                          <a:pt x="241" y="145"/>
                        </a:lnTo>
                        <a:lnTo>
                          <a:pt x="244" y="120"/>
                        </a:lnTo>
                        <a:lnTo>
                          <a:pt x="244" y="120"/>
                        </a:lnTo>
                        <a:lnTo>
                          <a:pt x="241" y="96"/>
                        </a:lnTo>
                        <a:lnTo>
                          <a:pt x="235" y="74"/>
                        </a:lnTo>
                        <a:lnTo>
                          <a:pt x="222" y="53"/>
                        </a:lnTo>
                        <a:lnTo>
                          <a:pt x="207" y="34"/>
                        </a:lnTo>
                        <a:lnTo>
                          <a:pt x="188" y="19"/>
                        </a:lnTo>
                        <a:lnTo>
                          <a:pt x="170" y="9"/>
                        </a:lnTo>
                        <a:lnTo>
                          <a:pt x="145" y="3"/>
                        </a:lnTo>
                        <a:lnTo>
                          <a:pt x="121" y="0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622205E5-38B6-47A5-A0B5-B1DF9F05489C}"/>
                  </a:ext>
                </a:extLst>
              </p:cNvPr>
              <p:cNvSpPr/>
              <p:nvPr/>
            </p:nvSpPr>
            <p:spPr>
              <a:xfrm>
                <a:off x="5737641" y="1655801"/>
                <a:ext cx="866073" cy="869099"/>
              </a:xfrm>
              <a:prstGeom prst="ellipse">
                <a:avLst/>
              </a:prstGeom>
              <a:solidFill>
                <a:schemeClr val="tx1">
                  <a:alpha val="75000"/>
                </a:schemeClr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3197C759-898B-4892-88BB-326E51D369BD}"/>
                </a:ext>
              </a:extLst>
            </p:cNvPr>
            <p:cNvGrpSpPr/>
            <p:nvPr/>
          </p:nvGrpSpPr>
          <p:grpSpPr>
            <a:xfrm>
              <a:off x="5580301" y="1523484"/>
              <a:ext cx="869099" cy="870391"/>
              <a:chOff x="5737641" y="1654509"/>
              <a:chExt cx="869099" cy="870391"/>
            </a:xfrm>
          </p:grpSpPr>
          <p:grpSp>
            <p:nvGrpSpPr>
              <p:cNvPr id="369" name="Group 368">
                <a:extLst>
                  <a:ext uri="{FF2B5EF4-FFF2-40B4-BE49-F238E27FC236}">
                    <a16:creationId xmlns:a16="http://schemas.microsoft.com/office/drawing/2014/main" id="{F793817A-71E2-46F2-96CF-DC8195F377FA}"/>
                  </a:ext>
                </a:extLst>
              </p:cNvPr>
              <p:cNvGrpSpPr/>
              <p:nvPr/>
            </p:nvGrpSpPr>
            <p:grpSpPr>
              <a:xfrm>
                <a:off x="5737641" y="1654509"/>
                <a:ext cx="869099" cy="869099"/>
                <a:chOff x="7730175" y="863411"/>
                <a:chExt cx="1828959" cy="1828959"/>
              </a:xfrm>
            </p:grpSpPr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9112DB90-5F25-4157-A796-8F9B65280C1B}"/>
                    </a:ext>
                  </a:extLst>
                </p:cNvPr>
                <p:cNvSpPr/>
                <p:nvPr/>
              </p:nvSpPr>
              <p:spPr>
                <a:xfrm>
                  <a:off x="7730175" y="863411"/>
                  <a:ext cx="1828959" cy="1828959"/>
                </a:xfrm>
                <a:prstGeom prst="ellipse">
                  <a:avLst/>
                </a:prstGeom>
                <a:solidFill>
                  <a:schemeClr val="accent6"/>
                </a:solidFill>
                <a:ln w="762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72" name="Group 371">
                  <a:extLst>
                    <a:ext uri="{FF2B5EF4-FFF2-40B4-BE49-F238E27FC236}">
                      <a16:creationId xmlns:a16="http://schemas.microsoft.com/office/drawing/2014/main" id="{13B6466F-B2E5-4EE0-A694-077D9ED78EC3}"/>
                    </a:ext>
                  </a:extLst>
                </p:cNvPr>
                <p:cNvGrpSpPr/>
                <p:nvPr/>
              </p:nvGrpSpPr>
              <p:grpSpPr>
                <a:xfrm>
                  <a:off x="8049434" y="1298182"/>
                  <a:ext cx="1224852" cy="1015906"/>
                  <a:chOff x="1893888" y="1246188"/>
                  <a:chExt cx="2159000" cy="1790700"/>
                </a:xfrm>
                <a:solidFill>
                  <a:schemeClr val="bg1"/>
                </a:solidFill>
              </p:grpSpPr>
              <p:sp>
                <p:nvSpPr>
                  <p:cNvPr id="373" name="Freeform 1">
                    <a:extLst>
                      <a:ext uri="{FF2B5EF4-FFF2-40B4-BE49-F238E27FC236}">
                        <a16:creationId xmlns:a16="http://schemas.microsoft.com/office/drawing/2014/main" id="{CEAD1A01-CDE4-437E-9F34-1AA5556B3F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57463" y="1435100"/>
                    <a:ext cx="833437" cy="831850"/>
                  </a:xfrm>
                  <a:custGeom>
                    <a:avLst/>
                    <a:gdLst>
                      <a:gd name="T0" fmla="*/ 262 w 2315"/>
                      <a:gd name="T1" fmla="*/ 1495 h 2310"/>
                      <a:gd name="T2" fmla="*/ 126 w 2315"/>
                      <a:gd name="T3" fmla="*/ 1766 h 2310"/>
                      <a:gd name="T4" fmla="*/ 545 w 2315"/>
                      <a:gd name="T5" fmla="*/ 2179 h 2310"/>
                      <a:gd name="T6" fmla="*/ 814 w 2315"/>
                      <a:gd name="T7" fmla="*/ 2044 h 2310"/>
                      <a:gd name="T8" fmla="*/ 1344 w 2315"/>
                      <a:gd name="T9" fmla="*/ 2309 h 2310"/>
                      <a:gd name="T10" fmla="*/ 1467 w 2315"/>
                      <a:gd name="T11" fmla="*/ 2191 h 2310"/>
                      <a:gd name="T12" fmla="*/ 1547 w 2315"/>
                      <a:gd name="T13" fmla="*/ 2028 h 2310"/>
                      <a:gd name="T14" fmla="*/ 2182 w 2315"/>
                      <a:gd name="T15" fmla="*/ 1772 h 2310"/>
                      <a:gd name="T16" fmla="*/ 2046 w 2315"/>
                      <a:gd name="T17" fmla="*/ 1498 h 2310"/>
                      <a:gd name="T18" fmla="*/ 2314 w 2315"/>
                      <a:gd name="T19" fmla="*/ 971 h 2310"/>
                      <a:gd name="T20" fmla="*/ 2228 w 2315"/>
                      <a:gd name="T21" fmla="*/ 851 h 2310"/>
                      <a:gd name="T22" fmla="*/ 2025 w 2315"/>
                      <a:gd name="T23" fmla="*/ 771 h 2310"/>
                      <a:gd name="T24" fmla="*/ 2185 w 2315"/>
                      <a:gd name="T25" fmla="*/ 549 h 2310"/>
                      <a:gd name="T26" fmla="*/ 1547 w 2315"/>
                      <a:gd name="T27" fmla="*/ 290 h 2310"/>
                      <a:gd name="T28" fmla="*/ 1451 w 2315"/>
                      <a:gd name="T29" fmla="*/ 0 h 2310"/>
                      <a:gd name="T30" fmla="*/ 816 w 2315"/>
                      <a:gd name="T31" fmla="*/ 265 h 2310"/>
                      <a:gd name="T32" fmla="*/ 542 w 2315"/>
                      <a:gd name="T33" fmla="*/ 133 h 2310"/>
                      <a:gd name="T34" fmla="*/ 286 w 2315"/>
                      <a:gd name="T35" fmla="*/ 771 h 2310"/>
                      <a:gd name="T36" fmla="*/ 0 w 2315"/>
                      <a:gd name="T37" fmla="*/ 866 h 2310"/>
                      <a:gd name="T38" fmla="*/ 6 w 2315"/>
                      <a:gd name="T39" fmla="*/ 1470 h 2310"/>
                      <a:gd name="T40" fmla="*/ 250 w 2315"/>
                      <a:gd name="T41" fmla="*/ 1076 h 2310"/>
                      <a:gd name="T42" fmla="*/ 410 w 2315"/>
                      <a:gd name="T43" fmla="*/ 1045 h 2310"/>
                      <a:gd name="T44" fmla="*/ 545 w 2315"/>
                      <a:gd name="T45" fmla="*/ 801 h 2310"/>
                      <a:gd name="T46" fmla="*/ 456 w 2315"/>
                      <a:gd name="T47" fmla="*/ 576 h 2310"/>
                      <a:gd name="T48" fmla="*/ 702 w 2315"/>
                      <a:gd name="T49" fmla="*/ 546 h 2310"/>
                      <a:gd name="T50" fmla="*/ 998 w 2315"/>
                      <a:gd name="T51" fmla="*/ 459 h 2310"/>
                      <a:gd name="T52" fmla="*/ 1073 w 2315"/>
                      <a:gd name="T53" fmla="*/ 250 h 2310"/>
                      <a:gd name="T54" fmla="*/ 1266 w 2315"/>
                      <a:gd name="T55" fmla="*/ 410 h 2310"/>
                      <a:gd name="T56" fmla="*/ 1529 w 2315"/>
                      <a:gd name="T57" fmla="*/ 552 h 2310"/>
                      <a:gd name="T58" fmla="*/ 1738 w 2315"/>
                      <a:gd name="T59" fmla="*/ 459 h 2310"/>
                      <a:gd name="T60" fmla="*/ 1763 w 2315"/>
                      <a:gd name="T61" fmla="*/ 706 h 2310"/>
                      <a:gd name="T62" fmla="*/ 1852 w 2315"/>
                      <a:gd name="T63" fmla="*/ 1008 h 2310"/>
                      <a:gd name="T64" fmla="*/ 2065 w 2315"/>
                      <a:gd name="T65" fmla="*/ 1076 h 2310"/>
                      <a:gd name="T66" fmla="*/ 1904 w 2315"/>
                      <a:gd name="T67" fmla="*/ 1270 h 2310"/>
                      <a:gd name="T68" fmla="*/ 1760 w 2315"/>
                      <a:gd name="T69" fmla="*/ 1538 h 2310"/>
                      <a:gd name="T70" fmla="*/ 1858 w 2315"/>
                      <a:gd name="T71" fmla="*/ 1742 h 2310"/>
                      <a:gd name="T72" fmla="*/ 1609 w 2315"/>
                      <a:gd name="T73" fmla="*/ 1766 h 2310"/>
                      <a:gd name="T74" fmla="*/ 1399 w 2315"/>
                      <a:gd name="T75" fmla="*/ 1822 h 2310"/>
                      <a:gd name="T76" fmla="*/ 1263 w 2315"/>
                      <a:gd name="T77" fmla="*/ 1905 h 2310"/>
                      <a:gd name="T78" fmla="*/ 1069 w 2315"/>
                      <a:gd name="T79" fmla="*/ 2059 h 2310"/>
                      <a:gd name="T80" fmla="*/ 995 w 2315"/>
                      <a:gd name="T81" fmla="*/ 1849 h 2310"/>
                      <a:gd name="T82" fmla="*/ 699 w 2315"/>
                      <a:gd name="T83" fmla="*/ 1763 h 2310"/>
                      <a:gd name="T84" fmla="*/ 450 w 2315"/>
                      <a:gd name="T85" fmla="*/ 1739 h 2310"/>
                      <a:gd name="T86" fmla="*/ 548 w 2315"/>
                      <a:gd name="T87" fmla="*/ 1532 h 2310"/>
                      <a:gd name="T88" fmla="*/ 462 w 2315"/>
                      <a:gd name="T89" fmla="*/ 1316 h 2310"/>
                      <a:gd name="T90" fmla="*/ 250 w 2315"/>
                      <a:gd name="T91" fmla="*/ 1239 h 2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2315" h="2310">
                        <a:moveTo>
                          <a:pt x="120" y="1473"/>
                        </a:moveTo>
                        <a:lnTo>
                          <a:pt x="262" y="1495"/>
                        </a:lnTo>
                        <a:lnTo>
                          <a:pt x="284" y="1544"/>
                        </a:lnTo>
                        <a:lnTo>
                          <a:pt x="126" y="1766"/>
                        </a:lnTo>
                        <a:lnTo>
                          <a:pt x="465" y="2108"/>
                        </a:lnTo>
                        <a:lnTo>
                          <a:pt x="545" y="2179"/>
                        </a:lnTo>
                        <a:lnTo>
                          <a:pt x="764" y="2025"/>
                        </a:lnTo>
                        <a:lnTo>
                          <a:pt x="814" y="2044"/>
                        </a:lnTo>
                        <a:lnTo>
                          <a:pt x="857" y="2309"/>
                        </a:lnTo>
                        <a:lnTo>
                          <a:pt x="1344" y="2309"/>
                        </a:lnTo>
                        <a:lnTo>
                          <a:pt x="1464" y="2306"/>
                        </a:lnTo>
                        <a:lnTo>
                          <a:pt x="1467" y="2191"/>
                        </a:lnTo>
                        <a:lnTo>
                          <a:pt x="1491" y="2056"/>
                        </a:lnTo>
                        <a:lnTo>
                          <a:pt x="1547" y="2028"/>
                        </a:lnTo>
                        <a:lnTo>
                          <a:pt x="1766" y="2185"/>
                        </a:lnTo>
                        <a:lnTo>
                          <a:pt x="2182" y="1772"/>
                        </a:lnTo>
                        <a:lnTo>
                          <a:pt x="2025" y="1547"/>
                        </a:lnTo>
                        <a:lnTo>
                          <a:pt x="2046" y="1498"/>
                        </a:lnTo>
                        <a:lnTo>
                          <a:pt x="2314" y="1458"/>
                        </a:lnTo>
                        <a:lnTo>
                          <a:pt x="2314" y="971"/>
                        </a:lnTo>
                        <a:lnTo>
                          <a:pt x="2311" y="879"/>
                        </a:lnTo>
                        <a:lnTo>
                          <a:pt x="2228" y="851"/>
                        </a:lnTo>
                        <a:lnTo>
                          <a:pt x="2046" y="823"/>
                        </a:lnTo>
                        <a:lnTo>
                          <a:pt x="2025" y="771"/>
                        </a:lnTo>
                        <a:lnTo>
                          <a:pt x="2120" y="641"/>
                        </a:lnTo>
                        <a:lnTo>
                          <a:pt x="2185" y="549"/>
                        </a:lnTo>
                        <a:lnTo>
                          <a:pt x="1766" y="139"/>
                        </a:lnTo>
                        <a:lnTo>
                          <a:pt x="1547" y="290"/>
                        </a:lnTo>
                        <a:lnTo>
                          <a:pt x="1495" y="268"/>
                        </a:lnTo>
                        <a:lnTo>
                          <a:pt x="1451" y="0"/>
                        </a:lnTo>
                        <a:lnTo>
                          <a:pt x="863" y="0"/>
                        </a:lnTo>
                        <a:lnTo>
                          <a:pt x="816" y="265"/>
                        </a:lnTo>
                        <a:lnTo>
                          <a:pt x="767" y="287"/>
                        </a:lnTo>
                        <a:lnTo>
                          <a:pt x="542" y="133"/>
                        </a:lnTo>
                        <a:lnTo>
                          <a:pt x="129" y="552"/>
                        </a:lnTo>
                        <a:lnTo>
                          <a:pt x="286" y="771"/>
                        </a:lnTo>
                        <a:lnTo>
                          <a:pt x="268" y="820"/>
                        </a:lnTo>
                        <a:lnTo>
                          <a:pt x="0" y="866"/>
                        </a:lnTo>
                        <a:lnTo>
                          <a:pt x="0" y="1350"/>
                        </a:lnTo>
                        <a:lnTo>
                          <a:pt x="6" y="1470"/>
                        </a:lnTo>
                        <a:lnTo>
                          <a:pt x="120" y="1473"/>
                        </a:lnTo>
                        <a:close/>
                        <a:moveTo>
                          <a:pt x="250" y="1076"/>
                        </a:moveTo>
                        <a:lnTo>
                          <a:pt x="373" y="1054"/>
                        </a:lnTo>
                        <a:lnTo>
                          <a:pt x="410" y="1045"/>
                        </a:lnTo>
                        <a:lnTo>
                          <a:pt x="459" y="1005"/>
                        </a:lnTo>
                        <a:lnTo>
                          <a:pt x="545" y="801"/>
                        </a:lnTo>
                        <a:lnTo>
                          <a:pt x="567" y="730"/>
                        </a:lnTo>
                        <a:lnTo>
                          <a:pt x="456" y="576"/>
                        </a:lnTo>
                        <a:lnTo>
                          <a:pt x="573" y="456"/>
                        </a:lnTo>
                        <a:lnTo>
                          <a:pt x="702" y="546"/>
                        </a:lnTo>
                        <a:lnTo>
                          <a:pt x="777" y="552"/>
                        </a:lnTo>
                        <a:lnTo>
                          <a:pt x="998" y="459"/>
                        </a:lnTo>
                        <a:lnTo>
                          <a:pt x="1048" y="407"/>
                        </a:lnTo>
                        <a:lnTo>
                          <a:pt x="1073" y="250"/>
                        </a:lnTo>
                        <a:lnTo>
                          <a:pt x="1239" y="250"/>
                        </a:lnTo>
                        <a:lnTo>
                          <a:pt x="1266" y="410"/>
                        </a:lnTo>
                        <a:lnTo>
                          <a:pt x="1316" y="466"/>
                        </a:lnTo>
                        <a:lnTo>
                          <a:pt x="1529" y="552"/>
                        </a:lnTo>
                        <a:lnTo>
                          <a:pt x="1612" y="549"/>
                        </a:lnTo>
                        <a:lnTo>
                          <a:pt x="1738" y="459"/>
                        </a:lnTo>
                        <a:lnTo>
                          <a:pt x="1855" y="580"/>
                        </a:lnTo>
                        <a:lnTo>
                          <a:pt x="1763" y="706"/>
                        </a:lnTo>
                        <a:lnTo>
                          <a:pt x="1760" y="780"/>
                        </a:lnTo>
                        <a:lnTo>
                          <a:pt x="1852" y="1008"/>
                        </a:lnTo>
                        <a:lnTo>
                          <a:pt x="1908" y="1054"/>
                        </a:lnTo>
                        <a:lnTo>
                          <a:pt x="2065" y="1076"/>
                        </a:lnTo>
                        <a:lnTo>
                          <a:pt x="2065" y="1242"/>
                        </a:lnTo>
                        <a:lnTo>
                          <a:pt x="1904" y="1270"/>
                        </a:lnTo>
                        <a:lnTo>
                          <a:pt x="1852" y="1316"/>
                        </a:lnTo>
                        <a:lnTo>
                          <a:pt x="1760" y="1538"/>
                        </a:lnTo>
                        <a:lnTo>
                          <a:pt x="1766" y="1612"/>
                        </a:lnTo>
                        <a:lnTo>
                          <a:pt x="1858" y="1742"/>
                        </a:lnTo>
                        <a:lnTo>
                          <a:pt x="1741" y="1859"/>
                        </a:lnTo>
                        <a:lnTo>
                          <a:pt x="1609" y="1766"/>
                        </a:lnTo>
                        <a:lnTo>
                          <a:pt x="1535" y="1760"/>
                        </a:lnTo>
                        <a:lnTo>
                          <a:pt x="1399" y="1822"/>
                        </a:lnTo>
                        <a:lnTo>
                          <a:pt x="1316" y="1849"/>
                        </a:lnTo>
                        <a:lnTo>
                          <a:pt x="1263" y="1905"/>
                        </a:lnTo>
                        <a:lnTo>
                          <a:pt x="1236" y="2059"/>
                        </a:lnTo>
                        <a:lnTo>
                          <a:pt x="1069" y="2059"/>
                        </a:lnTo>
                        <a:lnTo>
                          <a:pt x="1041" y="1905"/>
                        </a:lnTo>
                        <a:lnTo>
                          <a:pt x="995" y="1849"/>
                        </a:lnTo>
                        <a:lnTo>
                          <a:pt x="773" y="1757"/>
                        </a:lnTo>
                        <a:lnTo>
                          <a:pt x="699" y="1763"/>
                        </a:lnTo>
                        <a:lnTo>
                          <a:pt x="570" y="1856"/>
                        </a:lnTo>
                        <a:lnTo>
                          <a:pt x="450" y="1739"/>
                        </a:lnTo>
                        <a:lnTo>
                          <a:pt x="545" y="1606"/>
                        </a:lnTo>
                        <a:lnTo>
                          <a:pt x="548" y="1532"/>
                        </a:lnTo>
                        <a:lnTo>
                          <a:pt x="477" y="1365"/>
                        </a:lnTo>
                        <a:lnTo>
                          <a:pt x="462" y="1316"/>
                        </a:lnTo>
                        <a:lnTo>
                          <a:pt x="404" y="1264"/>
                        </a:lnTo>
                        <a:lnTo>
                          <a:pt x="250" y="1239"/>
                        </a:lnTo>
                        <a:lnTo>
                          <a:pt x="250" y="107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4" name="Freeform 2">
                    <a:extLst>
                      <a:ext uri="{FF2B5EF4-FFF2-40B4-BE49-F238E27FC236}">
                        <a16:creationId xmlns:a16="http://schemas.microsoft.com/office/drawing/2014/main" id="{3A45514C-D940-452F-A2B9-4623BC0A0C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90825" y="1668463"/>
                    <a:ext cx="366713" cy="366712"/>
                  </a:xfrm>
                  <a:custGeom>
                    <a:avLst/>
                    <a:gdLst>
                      <a:gd name="T0" fmla="*/ 561 w 1018"/>
                      <a:gd name="T1" fmla="*/ 1014 h 1018"/>
                      <a:gd name="T2" fmla="*/ 706 w 1018"/>
                      <a:gd name="T3" fmla="*/ 977 h 1018"/>
                      <a:gd name="T4" fmla="*/ 832 w 1018"/>
                      <a:gd name="T5" fmla="*/ 900 h 1018"/>
                      <a:gd name="T6" fmla="*/ 931 w 1018"/>
                      <a:gd name="T7" fmla="*/ 792 h 1018"/>
                      <a:gd name="T8" fmla="*/ 995 w 1018"/>
                      <a:gd name="T9" fmla="*/ 660 h 1018"/>
                      <a:gd name="T10" fmla="*/ 1017 w 1018"/>
                      <a:gd name="T11" fmla="*/ 509 h 1018"/>
                      <a:gd name="T12" fmla="*/ 1008 w 1018"/>
                      <a:gd name="T13" fmla="*/ 407 h 1018"/>
                      <a:gd name="T14" fmla="*/ 956 w 1018"/>
                      <a:gd name="T15" fmla="*/ 266 h 1018"/>
                      <a:gd name="T16" fmla="*/ 869 w 1018"/>
                      <a:gd name="T17" fmla="*/ 148 h 1018"/>
                      <a:gd name="T18" fmla="*/ 752 w 1018"/>
                      <a:gd name="T19" fmla="*/ 62 h 1018"/>
                      <a:gd name="T20" fmla="*/ 610 w 1018"/>
                      <a:gd name="T21" fmla="*/ 9 h 1018"/>
                      <a:gd name="T22" fmla="*/ 509 w 1018"/>
                      <a:gd name="T23" fmla="*/ 0 h 1018"/>
                      <a:gd name="T24" fmla="*/ 358 w 1018"/>
                      <a:gd name="T25" fmla="*/ 22 h 1018"/>
                      <a:gd name="T26" fmla="*/ 225 w 1018"/>
                      <a:gd name="T27" fmla="*/ 87 h 1018"/>
                      <a:gd name="T28" fmla="*/ 117 w 1018"/>
                      <a:gd name="T29" fmla="*/ 185 h 1018"/>
                      <a:gd name="T30" fmla="*/ 40 w 1018"/>
                      <a:gd name="T31" fmla="*/ 312 h 1018"/>
                      <a:gd name="T32" fmla="*/ 3 w 1018"/>
                      <a:gd name="T33" fmla="*/ 457 h 1018"/>
                      <a:gd name="T34" fmla="*/ 3 w 1018"/>
                      <a:gd name="T35" fmla="*/ 561 h 1018"/>
                      <a:gd name="T36" fmla="*/ 40 w 1018"/>
                      <a:gd name="T37" fmla="*/ 706 h 1018"/>
                      <a:gd name="T38" fmla="*/ 117 w 1018"/>
                      <a:gd name="T39" fmla="*/ 833 h 1018"/>
                      <a:gd name="T40" fmla="*/ 225 w 1018"/>
                      <a:gd name="T41" fmla="*/ 928 h 1018"/>
                      <a:gd name="T42" fmla="*/ 358 w 1018"/>
                      <a:gd name="T43" fmla="*/ 993 h 1018"/>
                      <a:gd name="T44" fmla="*/ 509 w 1018"/>
                      <a:gd name="T45" fmla="*/ 1017 h 1018"/>
                      <a:gd name="T46" fmla="*/ 536 w 1018"/>
                      <a:gd name="T47" fmla="*/ 250 h 1018"/>
                      <a:gd name="T48" fmla="*/ 610 w 1018"/>
                      <a:gd name="T49" fmla="*/ 268 h 1018"/>
                      <a:gd name="T50" fmla="*/ 675 w 1018"/>
                      <a:gd name="T51" fmla="*/ 309 h 1018"/>
                      <a:gd name="T52" fmla="*/ 724 w 1018"/>
                      <a:gd name="T53" fmla="*/ 364 h 1018"/>
                      <a:gd name="T54" fmla="*/ 755 w 1018"/>
                      <a:gd name="T55" fmla="*/ 432 h 1018"/>
                      <a:gd name="T56" fmla="*/ 768 w 1018"/>
                      <a:gd name="T57" fmla="*/ 509 h 1018"/>
                      <a:gd name="T58" fmla="*/ 761 w 1018"/>
                      <a:gd name="T59" fmla="*/ 561 h 1018"/>
                      <a:gd name="T60" fmla="*/ 737 w 1018"/>
                      <a:gd name="T61" fmla="*/ 632 h 1018"/>
                      <a:gd name="T62" fmla="*/ 694 w 1018"/>
                      <a:gd name="T63" fmla="*/ 691 h 1018"/>
                      <a:gd name="T64" fmla="*/ 632 w 1018"/>
                      <a:gd name="T65" fmla="*/ 734 h 1018"/>
                      <a:gd name="T66" fmla="*/ 561 w 1018"/>
                      <a:gd name="T67" fmla="*/ 762 h 1018"/>
                      <a:gd name="T68" fmla="*/ 509 w 1018"/>
                      <a:gd name="T69" fmla="*/ 768 h 1018"/>
                      <a:gd name="T70" fmla="*/ 431 w 1018"/>
                      <a:gd name="T71" fmla="*/ 755 h 1018"/>
                      <a:gd name="T72" fmla="*/ 364 w 1018"/>
                      <a:gd name="T73" fmla="*/ 722 h 1018"/>
                      <a:gd name="T74" fmla="*/ 311 w 1018"/>
                      <a:gd name="T75" fmla="*/ 672 h 1018"/>
                      <a:gd name="T76" fmla="*/ 271 w 1018"/>
                      <a:gd name="T77" fmla="*/ 608 h 1018"/>
                      <a:gd name="T78" fmla="*/ 253 w 1018"/>
                      <a:gd name="T79" fmla="*/ 534 h 1018"/>
                      <a:gd name="T80" fmla="*/ 253 w 1018"/>
                      <a:gd name="T81" fmla="*/ 481 h 1018"/>
                      <a:gd name="T82" fmla="*/ 271 w 1018"/>
                      <a:gd name="T83" fmla="*/ 407 h 1018"/>
                      <a:gd name="T84" fmla="*/ 311 w 1018"/>
                      <a:gd name="T85" fmla="*/ 342 h 1018"/>
                      <a:gd name="T86" fmla="*/ 364 w 1018"/>
                      <a:gd name="T87" fmla="*/ 293 h 1018"/>
                      <a:gd name="T88" fmla="*/ 431 w 1018"/>
                      <a:gd name="T89" fmla="*/ 262 h 1018"/>
                      <a:gd name="T90" fmla="*/ 509 w 1018"/>
                      <a:gd name="T91" fmla="*/ 250 h 10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18" h="1018">
                        <a:moveTo>
                          <a:pt x="509" y="1017"/>
                        </a:moveTo>
                        <a:lnTo>
                          <a:pt x="509" y="1017"/>
                        </a:lnTo>
                        <a:lnTo>
                          <a:pt x="561" y="1014"/>
                        </a:lnTo>
                        <a:lnTo>
                          <a:pt x="610" y="1005"/>
                        </a:lnTo>
                        <a:lnTo>
                          <a:pt x="660" y="993"/>
                        </a:lnTo>
                        <a:lnTo>
                          <a:pt x="706" y="977"/>
                        </a:lnTo>
                        <a:lnTo>
                          <a:pt x="752" y="956"/>
                        </a:lnTo>
                        <a:lnTo>
                          <a:pt x="792" y="928"/>
                        </a:lnTo>
                        <a:lnTo>
                          <a:pt x="832" y="900"/>
                        </a:lnTo>
                        <a:lnTo>
                          <a:pt x="869" y="867"/>
                        </a:lnTo>
                        <a:lnTo>
                          <a:pt x="900" y="833"/>
                        </a:lnTo>
                        <a:lnTo>
                          <a:pt x="931" y="792"/>
                        </a:lnTo>
                        <a:lnTo>
                          <a:pt x="956" y="749"/>
                        </a:lnTo>
                        <a:lnTo>
                          <a:pt x="977" y="706"/>
                        </a:lnTo>
                        <a:lnTo>
                          <a:pt x="995" y="660"/>
                        </a:lnTo>
                        <a:lnTo>
                          <a:pt x="1008" y="611"/>
                        </a:lnTo>
                        <a:lnTo>
                          <a:pt x="1014" y="561"/>
                        </a:lnTo>
                        <a:lnTo>
                          <a:pt x="1017" y="509"/>
                        </a:lnTo>
                        <a:lnTo>
                          <a:pt x="1017" y="509"/>
                        </a:lnTo>
                        <a:lnTo>
                          <a:pt x="1014" y="457"/>
                        </a:lnTo>
                        <a:lnTo>
                          <a:pt x="1008" y="407"/>
                        </a:lnTo>
                        <a:lnTo>
                          <a:pt x="995" y="358"/>
                        </a:lnTo>
                        <a:lnTo>
                          <a:pt x="977" y="312"/>
                        </a:lnTo>
                        <a:lnTo>
                          <a:pt x="956" y="266"/>
                        </a:lnTo>
                        <a:lnTo>
                          <a:pt x="931" y="225"/>
                        </a:lnTo>
                        <a:lnTo>
                          <a:pt x="900" y="185"/>
                        </a:lnTo>
                        <a:lnTo>
                          <a:pt x="869" y="148"/>
                        </a:lnTo>
                        <a:lnTo>
                          <a:pt x="832" y="114"/>
                        </a:lnTo>
                        <a:lnTo>
                          <a:pt x="792" y="87"/>
                        </a:lnTo>
                        <a:lnTo>
                          <a:pt x="752" y="62"/>
                        </a:lnTo>
                        <a:lnTo>
                          <a:pt x="706" y="41"/>
                        </a:lnTo>
                        <a:lnTo>
                          <a:pt x="660" y="22"/>
                        </a:lnTo>
                        <a:lnTo>
                          <a:pt x="610" y="9"/>
                        </a:lnTo>
                        <a:lnTo>
                          <a:pt x="561" y="3"/>
                        </a:lnTo>
                        <a:lnTo>
                          <a:pt x="509" y="0"/>
                        </a:lnTo>
                        <a:lnTo>
                          <a:pt x="509" y="0"/>
                        </a:lnTo>
                        <a:lnTo>
                          <a:pt x="456" y="3"/>
                        </a:lnTo>
                        <a:lnTo>
                          <a:pt x="407" y="9"/>
                        </a:lnTo>
                        <a:lnTo>
                          <a:pt x="358" y="22"/>
                        </a:lnTo>
                        <a:lnTo>
                          <a:pt x="311" y="41"/>
                        </a:lnTo>
                        <a:lnTo>
                          <a:pt x="268" y="62"/>
                        </a:lnTo>
                        <a:lnTo>
                          <a:pt x="225" y="87"/>
                        </a:lnTo>
                        <a:lnTo>
                          <a:pt x="185" y="114"/>
                        </a:lnTo>
                        <a:lnTo>
                          <a:pt x="151" y="148"/>
                        </a:lnTo>
                        <a:lnTo>
                          <a:pt x="117" y="185"/>
                        </a:lnTo>
                        <a:lnTo>
                          <a:pt x="89" y="225"/>
                        </a:lnTo>
                        <a:lnTo>
                          <a:pt x="62" y="266"/>
                        </a:lnTo>
                        <a:lnTo>
                          <a:pt x="40" y="312"/>
                        </a:lnTo>
                        <a:lnTo>
                          <a:pt x="25" y="358"/>
                        </a:lnTo>
                        <a:lnTo>
                          <a:pt x="13" y="407"/>
                        </a:lnTo>
                        <a:lnTo>
                          <a:pt x="3" y="457"/>
                        </a:lnTo>
                        <a:lnTo>
                          <a:pt x="0" y="509"/>
                        </a:lnTo>
                        <a:lnTo>
                          <a:pt x="0" y="509"/>
                        </a:lnTo>
                        <a:lnTo>
                          <a:pt x="3" y="561"/>
                        </a:lnTo>
                        <a:lnTo>
                          <a:pt x="13" y="611"/>
                        </a:lnTo>
                        <a:lnTo>
                          <a:pt x="25" y="660"/>
                        </a:lnTo>
                        <a:lnTo>
                          <a:pt x="40" y="706"/>
                        </a:lnTo>
                        <a:lnTo>
                          <a:pt x="62" y="749"/>
                        </a:lnTo>
                        <a:lnTo>
                          <a:pt x="89" y="792"/>
                        </a:lnTo>
                        <a:lnTo>
                          <a:pt x="117" y="833"/>
                        </a:lnTo>
                        <a:lnTo>
                          <a:pt x="151" y="867"/>
                        </a:lnTo>
                        <a:lnTo>
                          <a:pt x="185" y="900"/>
                        </a:lnTo>
                        <a:lnTo>
                          <a:pt x="225" y="928"/>
                        </a:lnTo>
                        <a:lnTo>
                          <a:pt x="268" y="956"/>
                        </a:lnTo>
                        <a:lnTo>
                          <a:pt x="311" y="977"/>
                        </a:lnTo>
                        <a:lnTo>
                          <a:pt x="358" y="993"/>
                        </a:lnTo>
                        <a:lnTo>
                          <a:pt x="407" y="1005"/>
                        </a:lnTo>
                        <a:lnTo>
                          <a:pt x="456" y="1014"/>
                        </a:lnTo>
                        <a:lnTo>
                          <a:pt x="509" y="1017"/>
                        </a:lnTo>
                        <a:close/>
                        <a:moveTo>
                          <a:pt x="509" y="250"/>
                        </a:moveTo>
                        <a:lnTo>
                          <a:pt x="509" y="250"/>
                        </a:lnTo>
                        <a:lnTo>
                          <a:pt x="536" y="250"/>
                        </a:lnTo>
                        <a:lnTo>
                          <a:pt x="561" y="256"/>
                        </a:lnTo>
                        <a:lnTo>
                          <a:pt x="586" y="262"/>
                        </a:lnTo>
                        <a:lnTo>
                          <a:pt x="610" y="268"/>
                        </a:lnTo>
                        <a:lnTo>
                          <a:pt x="632" y="281"/>
                        </a:lnTo>
                        <a:lnTo>
                          <a:pt x="653" y="293"/>
                        </a:lnTo>
                        <a:lnTo>
                          <a:pt x="675" y="309"/>
                        </a:lnTo>
                        <a:lnTo>
                          <a:pt x="694" y="324"/>
                        </a:lnTo>
                        <a:lnTo>
                          <a:pt x="709" y="342"/>
                        </a:lnTo>
                        <a:lnTo>
                          <a:pt x="724" y="364"/>
                        </a:lnTo>
                        <a:lnTo>
                          <a:pt x="737" y="386"/>
                        </a:lnTo>
                        <a:lnTo>
                          <a:pt x="749" y="407"/>
                        </a:lnTo>
                        <a:lnTo>
                          <a:pt x="755" y="432"/>
                        </a:lnTo>
                        <a:lnTo>
                          <a:pt x="761" y="457"/>
                        </a:lnTo>
                        <a:lnTo>
                          <a:pt x="768" y="481"/>
                        </a:lnTo>
                        <a:lnTo>
                          <a:pt x="768" y="509"/>
                        </a:lnTo>
                        <a:lnTo>
                          <a:pt x="768" y="509"/>
                        </a:lnTo>
                        <a:lnTo>
                          <a:pt x="768" y="534"/>
                        </a:lnTo>
                        <a:lnTo>
                          <a:pt x="761" y="561"/>
                        </a:lnTo>
                        <a:lnTo>
                          <a:pt x="755" y="586"/>
                        </a:lnTo>
                        <a:lnTo>
                          <a:pt x="749" y="608"/>
                        </a:lnTo>
                        <a:lnTo>
                          <a:pt x="737" y="632"/>
                        </a:lnTo>
                        <a:lnTo>
                          <a:pt x="724" y="654"/>
                        </a:lnTo>
                        <a:lnTo>
                          <a:pt x="709" y="672"/>
                        </a:lnTo>
                        <a:lnTo>
                          <a:pt x="694" y="691"/>
                        </a:lnTo>
                        <a:lnTo>
                          <a:pt x="675" y="706"/>
                        </a:lnTo>
                        <a:lnTo>
                          <a:pt x="653" y="722"/>
                        </a:lnTo>
                        <a:lnTo>
                          <a:pt x="632" y="734"/>
                        </a:lnTo>
                        <a:lnTo>
                          <a:pt x="610" y="746"/>
                        </a:lnTo>
                        <a:lnTo>
                          <a:pt x="586" y="755"/>
                        </a:lnTo>
                        <a:lnTo>
                          <a:pt x="561" y="762"/>
                        </a:lnTo>
                        <a:lnTo>
                          <a:pt x="536" y="765"/>
                        </a:lnTo>
                        <a:lnTo>
                          <a:pt x="509" y="768"/>
                        </a:lnTo>
                        <a:lnTo>
                          <a:pt x="509" y="768"/>
                        </a:lnTo>
                        <a:lnTo>
                          <a:pt x="484" y="765"/>
                        </a:lnTo>
                        <a:lnTo>
                          <a:pt x="456" y="762"/>
                        </a:lnTo>
                        <a:lnTo>
                          <a:pt x="431" y="755"/>
                        </a:lnTo>
                        <a:lnTo>
                          <a:pt x="410" y="746"/>
                        </a:lnTo>
                        <a:lnTo>
                          <a:pt x="385" y="734"/>
                        </a:lnTo>
                        <a:lnTo>
                          <a:pt x="364" y="722"/>
                        </a:lnTo>
                        <a:lnTo>
                          <a:pt x="345" y="706"/>
                        </a:lnTo>
                        <a:lnTo>
                          <a:pt x="327" y="691"/>
                        </a:lnTo>
                        <a:lnTo>
                          <a:pt x="311" y="672"/>
                        </a:lnTo>
                        <a:lnTo>
                          <a:pt x="296" y="654"/>
                        </a:lnTo>
                        <a:lnTo>
                          <a:pt x="284" y="632"/>
                        </a:lnTo>
                        <a:lnTo>
                          <a:pt x="271" y="608"/>
                        </a:lnTo>
                        <a:lnTo>
                          <a:pt x="262" y="586"/>
                        </a:lnTo>
                        <a:lnTo>
                          <a:pt x="256" y="561"/>
                        </a:lnTo>
                        <a:lnTo>
                          <a:pt x="253" y="534"/>
                        </a:lnTo>
                        <a:lnTo>
                          <a:pt x="250" y="509"/>
                        </a:lnTo>
                        <a:lnTo>
                          <a:pt x="250" y="509"/>
                        </a:lnTo>
                        <a:lnTo>
                          <a:pt x="253" y="481"/>
                        </a:lnTo>
                        <a:lnTo>
                          <a:pt x="256" y="457"/>
                        </a:lnTo>
                        <a:lnTo>
                          <a:pt x="262" y="432"/>
                        </a:lnTo>
                        <a:lnTo>
                          <a:pt x="271" y="407"/>
                        </a:lnTo>
                        <a:lnTo>
                          <a:pt x="284" y="386"/>
                        </a:lnTo>
                        <a:lnTo>
                          <a:pt x="296" y="364"/>
                        </a:lnTo>
                        <a:lnTo>
                          <a:pt x="311" y="342"/>
                        </a:lnTo>
                        <a:lnTo>
                          <a:pt x="327" y="324"/>
                        </a:lnTo>
                        <a:lnTo>
                          <a:pt x="345" y="309"/>
                        </a:lnTo>
                        <a:lnTo>
                          <a:pt x="364" y="293"/>
                        </a:lnTo>
                        <a:lnTo>
                          <a:pt x="385" y="281"/>
                        </a:lnTo>
                        <a:lnTo>
                          <a:pt x="410" y="268"/>
                        </a:lnTo>
                        <a:lnTo>
                          <a:pt x="431" y="262"/>
                        </a:lnTo>
                        <a:lnTo>
                          <a:pt x="456" y="256"/>
                        </a:lnTo>
                        <a:lnTo>
                          <a:pt x="484" y="250"/>
                        </a:lnTo>
                        <a:lnTo>
                          <a:pt x="509" y="25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5" name="Freeform 3">
                    <a:extLst>
                      <a:ext uri="{FF2B5EF4-FFF2-40B4-BE49-F238E27FC236}">
                        <a16:creationId xmlns:a16="http://schemas.microsoft.com/office/drawing/2014/main" id="{9CA97F59-7F41-4C72-86E3-FD0C35049A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93888" y="1246188"/>
                    <a:ext cx="2159000" cy="1790700"/>
                  </a:xfrm>
                  <a:custGeom>
                    <a:avLst/>
                    <a:gdLst>
                      <a:gd name="T0" fmla="*/ 268 w 5998"/>
                      <a:gd name="T1" fmla="*/ 3 h 4973"/>
                      <a:gd name="T2" fmla="*/ 157 w 5998"/>
                      <a:gd name="T3" fmla="*/ 37 h 4973"/>
                      <a:gd name="T4" fmla="*/ 68 w 5998"/>
                      <a:gd name="T5" fmla="*/ 111 h 4973"/>
                      <a:gd name="T6" fmla="*/ 15 w 5998"/>
                      <a:gd name="T7" fmla="*/ 213 h 4973"/>
                      <a:gd name="T8" fmla="*/ 0 w 5998"/>
                      <a:gd name="T9" fmla="*/ 3696 h 4973"/>
                      <a:gd name="T10" fmla="*/ 15 w 5998"/>
                      <a:gd name="T11" fmla="*/ 3785 h 4973"/>
                      <a:gd name="T12" fmla="*/ 71 w 5998"/>
                      <a:gd name="T13" fmla="*/ 3887 h 4973"/>
                      <a:gd name="T14" fmla="*/ 157 w 5998"/>
                      <a:gd name="T15" fmla="*/ 3961 h 4973"/>
                      <a:gd name="T16" fmla="*/ 271 w 5998"/>
                      <a:gd name="T17" fmla="*/ 3995 h 4973"/>
                      <a:gd name="T18" fmla="*/ 2345 w 5998"/>
                      <a:gd name="T19" fmla="*/ 4426 h 4973"/>
                      <a:gd name="T20" fmla="*/ 2062 w 5998"/>
                      <a:gd name="T21" fmla="*/ 4528 h 4973"/>
                      <a:gd name="T22" fmla="*/ 1868 w 5998"/>
                      <a:gd name="T23" fmla="*/ 4645 h 4973"/>
                      <a:gd name="T24" fmla="*/ 1812 w 5998"/>
                      <a:gd name="T25" fmla="*/ 4710 h 4973"/>
                      <a:gd name="T26" fmla="*/ 1797 w 5998"/>
                      <a:gd name="T27" fmla="*/ 4824 h 4973"/>
                      <a:gd name="T28" fmla="*/ 1831 w 5998"/>
                      <a:gd name="T29" fmla="*/ 4901 h 4973"/>
                      <a:gd name="T30" fmla="*/ 1914 w 5998"/>
                      <a:gd name="T31" fmla="*/ 4966 h 4973"/>
                      <a:gd name="T32" fmla="*/ 4031 w 5998"/>
                      <a:gd name="T33" fmla="*/ 4972 h 4973"/>
                      <a:gd name="T34" fmla="*/ 4130 w 5998"/>
                      <a:gd name="T35" fmla="*/ 4941 h 4973"/>
                      <a:gd name="T36" fmla="*/ 4194 w 5998"/>
                      <a:gd name="T37" fmla="*/ 4852 h 4973"/>
                      <a:gd name="T38" fmla="*/ 4203 w 5998"/>
                      <a:gd name="T39" fmla="*/ 4765 h 4973"/>
                      <a:gd name="T40" fmla="*/ 4157 w 5998"/>
                      <a:gd name="T41" fmla="*/ 4666 h 4973"/>
                      <a:gd name="T42" fmla="*/ 4049 w 5998"/>
                      <a:gd name="T43" fmla="*/ 4590 h 4973"/>
                      <a:gd name="T44" fmla="*/ 3815 w 5998"/>
                      <a:gd name="T45" fmla="*/ 4478 h 4973"/>
                      <a:gd name="T46" fmla="*/ 5686 w 5998"/>
                      <a:gd name="T47" fmla="*/ 3998 h 4973"/>
                      <a:gd name="T48" fmla="*/ 5779 w 5998"/>
                      <a:gd name="T49" fmla="*/ 3982 h 4973"/>
                      <a:gd name="T50" fmla="*/ 5883 w 5998"/>
                      <a:gd name="T51" fmla="*/ 3927 h 4973"/>
                      <a:gd name="T52" fmla="*/ 5960 w 5998"/>
                      <a:gd name="T53" fmla="*/ 3834 h 4973"/>
                      <a:gd name="T54" fmla="*/ 5997 w 5998"/>
                      <a:gd name="T55" fmla="*/ 3717 h 4973"/>
                      <a:gd name="T56" fmla="*/ 5997 w 5998"/>
                      <a:gd name="T57" fmla="*/ 293 h 4973"/>
                      <a:gd name="T58" fmla="*/ 5960 w 5998"/>
                      <a:gd name="T59" fmla="*/ 173 h 4973"/>
                      <a:gd name="T60" fmla="*/ 5880 w 5998"/>
                      <a:gd name="T61" fmla="*/ 74 h 4973"/>
                      <a:gd name="T62" fmla="*/ 5769 w 5998"/>
                      <a:gd name="T63" fmla="*/ 16 h 4973"/>
                      <a:gd name="T64" fmla="*/ 2237 w 5998"/>
                      <a:gd name="T65" fmla="*/ 4722 h 4973"/>
                      <a:gd name="T66" fmla="*/ 2407 w 5998"/>
                      <a:gd name="T67" fmla="*/ 4666 h 4973"/>
                      <a:gd name="T68" fmla="*/ 2700 w 5998"/>
                      <a:gd name="T69" fmla="*/ 4614 h 4973"/>
                      <a:gd name="T70" fmla="*/ 3260 w 5998"/>
                      <a:gd name="T71" fmla="*/ 4614 h 4973"/>
                      <a:gd name="T72" fmla="*/ 3581 w 5998"/>
                      <a:gd name="T73" fmla="*/ 4666 h 4973"/>
                      <a:gd name="T74" fmla="*/ 2237 w 5998"/>
                      <a:gd name="T75" fmla="*/ 4722 h 4973"/>
                      <a:gd name="T76" fmla="*/ 2777 w 5998"/>
                      <a:gd name="T77" fmla="*/ 4358 h 4973"/>
                      <a:gd name="T78" fmla="*/ 3390 w 5998"/>
                      <a:gd name="T79" fmla="*/ 4358 h 4973"/>
                      <a:gd name="T80" fmla="*/ 2965 w 5998"/>
                      <a:gd name="T81" fmla="*/ 4352 h 4973"/>
                      <a:gd name="T82" fmla="*/ 5689 w 5998"/>
                      <a:gd name="T83" fmla="*/ 253 h 4973"/>
                      <a:gd name="T84" fmla="*/ 5735 w 5998"/>
                      <a:gd name="T85" fmla="*/ 284 h 4973"/>
                      <a:gd name="T86" fmla="*/ 5748 w 5998"/>
                      <a:gd name="T87" fmla="*/ 3153 h 4973"/>
                      <a:gd name="T88" fmla="*/ 253 w 5998"/>
                      <a:gd name="T89" fmla="*/ 290 h 4973"/>
                      <a:gd name="T90" fmla="*/ 290 w 5998"/>
                      <a:gd name="T91" fmla="*/ 253 h 4973"/>
                      <a:gd name="T92" fmla="*/ 302 w 5998"/>
                      <a:gd name="T93" fmla="*/ 3748 h 4973"/>
                      <a:gd name="T94" fmla="*/ 265 w 5998"/>
                      <a:gd name="T95" fmla="*/ 3732 h 4973"/>
                      <a:gd name="T96" fmla="*/ 249 w 5998"/>
                      <a:gd name="T97" fmla="*/ 3696 h 4973"/>
                      <a:gd name="T98" fmla="*/ 5748 w 5998"/>
                      <a:gd name="T99" fmla="*/ 3686 h 4973"/>
                      <a:gd name="T100" fmla="*/ 5729 w 5998"/>
                      <a:gd name="T101" fmla="*/ 3730 h 4973"/>
                      <a:gd name="T102" fmla="*/ 5686 w 5998"/>
                      <a:gd name="T103" fmla="*/ 3748 h 49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5998" h="4973">
                        <a:moveTo>
                          <a:pt x="5674" y="0"/>
                        </a:moveTo>
                        <a:lnTo>
                          <a:pt x="299" y="0"/>
                        </a:lnTo>
                        <a:lnTo>
                          <a:pt x="299" y="0"/>
                        </a:lnTo>
                        <a:lnTo>
                          <a:pt x="268" y="3"/>
                        </a:lnTo>
                        <a:lnTo>
                          <a:pt x="240" y="6"/>
                        </a:lnTo>
                        <a:lnTo>
                          <a:pt x="209" y="16"/>
                        </a:lnTo>
                        <a:lnTo>
                          <a:pt x="185" y="25"/>
                        </a:lnTo>
                        <a:lnTo>
                          <a:pt x="157" y="37"/>
                        </a:lnTo>
                        <a:lnTo>
                          <a:pt x="132" y="53"/>
                        </a:lnTo>
                        <a:lnTo>
                          <a:pt x="111" y="68"/>
                        </a:lnTo>
                        <a:lnTo>
                          <a:pt x="89" y="90"/>
                        </a:lnTo>
                        <a:lnTo>
                          <a:pt x="68" y="111"/>
                        </a:lnTo>
                        <a:lnTo>
                          <a:pt x="52" y="133"/>
                        </a:lnTo>
                        <a:lnTo>
                          <a:pt x="37" y="157"/>
                        </a:lnTo>
                        <a:lnTo>
                          <a:pt x="24" y="185"/>
                        </a:lnTo>
                        <a:lnTo>
                          <a:pt x="15" y="213"/>
                        </a:lnTo>
                        <a:lnTo>
                          <a:pt x="6" y="241"/>
                        </a:lnTo>
                        <a:lnTo>
                          <a:pt x="3" y="268"/>
                        </a:lnTo>
                        <a:lnTo>
                          <a:pt x="0" y="299"/>
                        </a:lnTo>
                        <a:lnTo>
                          <a:pt x="0" y="3696"/>
                        </a:lnTo>
                        <a:lnTo>
                          <a:pt x="0" y="3696"/>
                        </a:lnTo>
                        <a:lnTo>
                          <a:pt x="3" y="3727"/>
                        </a:lnTo>
                        <a:lnTo>
                          <a:pt x="6" y="3757"/>
                        </a:lnTo>
                        <a:lnTo>
                          <a:pt x="15" y="3785"/>
                        </a:lnTo>
                        <a:lnTo>
                          <a:pt x="24" y="3813"/>
                        </a:lnTo>
                        <a:lnTo>
                          <a:pt x="37" y="3840"/>
                        </a:lnTo>
                        <a:lnTo>
                          <a:pt x="52" y="3865"/>
                        </a:lnTo>
                        <a:lnTo>
                          <a:pt x="71" y="3887"/>
                        </a:lnTo>
                        <a:lnTo>
                          <a:pt x="89" y="3908"/>
                        </a:lnTo>
                        <a:lnTo>
                          <a:pt x="111" y="3930"/>
                        </a:lnTo>
                        <a:lnTo>
                          <a:pt x="132" y="3945"/>
                        </a:lnTo>
                        <a:lnTo>
                          <a:pt x="157" y="3961"/>
                        </a:lnTo>
                        <a:lnTo>
                          <a:pt x="185" y="3973"/>
                        </a:lnTo>
                        <a:lnTo>
                          <a:pt x="212" y="3982"/>
                        </a:lnTo>
                        <a:lnTo>
                          <a:pt x="240" y="3991"/>
                        </a:lnTo>
                        <a:lnTo>
                          <a:pt x="271" y="3995"/>
                        </a:lnTo>
                        <a:lnTo>
                          <a:pt x="302" y="3998"/>
                        </a:lnTo>
                        <a:lnTo>
                          <a:pt x="2447" y="3998"/>
                        </a:lnTo>
                        <a:lnTo>
                          <a:pt x="2345" y="4426"/>
                        </a:lnTo>
                        <a:lnTo>
                          <a:pt x="2345" y="4426"/>
                        </a:lnTo>
                        <a:lnTo>
                          <a:pt x="2265" y="4448"/>
                        </a:lnTo>
                        <a:lnTo>
                          <a:pt x="2191" y="4472"/>
                        </a:lnTo>
                        <a:lnTo>
                          <a:pt x="2123" y="4500"/>
                        </a:lnTo>
                        <a:lnTo>
                          <a:pt x="2062" y="4528"/>
                        </a:lnTo>
                        <a:lnTo>
                          <a:pt x="2003" y="4556"/>
                        </a:lnTo>
                        <a:lnTo>
                          <a:pt x="1954" y="4586"/>
                        </a:lnTo>
                        <a:lnTo>
                          <a:pt x="1907" y="4614"/>
                        </a:lnTo>
                        <a:lnTo>
                          <a:pt x="1868" y="4645"/>
                        </a:lnTo>
                        <a:lnTo>
                          <a:pt x="1868" y="4645"/>
                        </a:lnTo>
                        <a:lnTo>
                          <a:pt x="1846" y="4664"/>
                        </a:lnTo>
                        <a:lnTo>
                          <a:pt x="1827" y="4685"/>
                        </a:lnTo>
                        <a:lnTo>
                          <a:pt x="1812" y="4710"/>
                        </a:lnTo>
                        <a:lnTo>
                          <a:pt x="1803" y="4737"/>
                        </a:lnTo>
                        <a:lnTo>
                          <a:pt x="1797" y="4765"/>
                        </a:lnTo>
                        <a:lnTo>
                          <a:pt x="1794" y="4793"/>
                        </a:lnTo>
                        <a:lnTo>
                          <a:pt x="1797" y="4824"/>
                        </a:lnTo>
                        <a:lnTo>
                          <a:pt x="1803" y="4852"/>
                        </a:lnTo>
                        <a:lnTo>
                          <a:pt x="1803" y="4852"/>
                        </a:lnTo>
                        <a:lnTo>
                          <a:pt x="1815" y="4879"/>
                        </a:lnTo>
                        <a:lnTo>
                          <a:pt x="1831" y="4901"/>
                        </a:lnTo>
                        <a:lnTo>
                          <a:pt x="1846" y="4922"/>
                        </a:lnTo>
                        <a:lnTo>
                          <a:pt x="1868" y="4941"/>
                        </a:lnTo>
                        <a:lnTo>
                          <a:pt x="1889" y="4953"/>
                        </a:lnTo>
                        <a:lnTo>
                          <a:pt x="1914" y="4966"/>
                        </a:lnTo>
                        <a:lnTo>
                          <a:pt x="1941" y="4972"/>
                        </a:lnTo>
                        <a:lnTo>
                          <a:pt x="1969" y="4972"/>
                        </a:lnTo>
                        <a:lnTo>
                          <a:pt x="4031" y="4972"/>
                        </a:lnTo>
                        <a:lnTo>
                          <a:pt x="4031" y="4972"/>
                        </a:lnTo>
                        <a:lnTo>
                          <a:pt x="4059" y="4972"/>
                        </a:lnTo>
                        <a:lnTo>
                          <a:pt x="4084" y="4966"/>
                        </a:lnTo>
                        <a:lnTo>
                          <a:pt x="4108" y="4953"/>
                        </a:lnTo>
                        <a:lnTo>
                          <a:pt x="4130" y="4941"/>
                        </a:lnTo>
                        <a:lnTo>
                          <a:pt x="4151" y="4922"/>
                        </a:lnTo>
                        <a:lnTo>
                          <a:pt x="4170" y="4901"/>
                        </a:lnTo>
                        <a:lnTo>
                          <a:pt x="4182" y="4879"/>
                        </a:lnTo>
                        <a:lnTo>
                          <a:pt x="4194" y="4852"/>
                        </a:lnTo>
                        <a:lnTo>
                          <a:pt x="4194" y="4852"/>
                        </a:lnTo>
                        <a:lnTo>
                          <a:pt x="4201" y="4824"/>
                        </a:lnTo>
                        <a:lnTo>
                          <a:pt x="4203" y="4796"/>
                        </a:lnTo>
                        <a:lnTo>
                          <a:pt x="4203" y="4765"/>
                        </a:lnTo>
                        <a:lnTo>
                          <a:pt x="4198" y="4740"/>
                        </a:lnTo>
                        <a:lnTo>
                          <a:pt x="4188" y="4713"/>
                        </a:lnTo>
                        <a:lnTo>
                          <a:pt x="4173" y="4688"/>
                        </a:lnTo>
                        <a:lnTo>
                          <a:pt x="4157" y="4666"/>
                        </a:lnTo>
                        <a:lnTo>
                          <a:pt x="4136" y="4645"/>
                        </a:lnTo>
                        <a:lnTo>
                          <a:pt x="4136" y="4645"/>
                        </a:lnTo>
                        <a:lnTo>
                          <a:pt x="4096" y="4617"/>
                        </a:lnTo>
                        <a:lnTo>
                          <a:pt x="4049" y="4590"/>
                        </a:lnTo>
                        <a:lnTo>
                          <a:pt x="4000" y="4559"/>
                        </a:lnTo>
                        <a:lnTo>
                          <a:pt x="3945" y="4531"/>
                        </a:lnTo>
                        <a:lnTo>
                          <a:pt x="3883" y="4503"/>
                        </a:lnTo>
                        <a:lnTo>
                          <a:pt x="3815" y="4478"/>
                        </a:lnTo>
                        <a:lnTo>
                          <a:pt x="3738" y="4451"/>
                        </a:lnTo>
                        <a:lnTo>
                          <a:pt x="3655" y="4429"/>
                        </a:lnTo>
                        <a:lnTo>
                          <a:pt x="3581" y="3998"/>
                        </a:lnTo>
                        <a:lnTo>
                          <a:pt x="5686" y="3998"/>
                        </a:lnTo>
                        <a:lnTo>
                          <a:pt x="5686" y="3998"/>
                        </a:lnTo>
                        <a:lnTo>
                          <a:pt x="5717" y="3995"/>
                        </a:lnTo>
                        <a:lnTo>
                          <a:pt x="5751" y="3991"/>
                        </a:lnTo>
                        <a:lnTo>
                          <a:pt x="5779" y="3982"/>
                        </a:lnTo>
                        <a:lnTo>
                          <a:pt x="5809" y="3973"/>
                        </a:lnTo>
                        <a:lnTo>
                          <a:pt x="5834" y="3961"/>
                        </a:lnTo>
                        <a:lnTo>
                          <a:pt x="5862" y="3945"/>
                        </a:lnTo>
                        <a:lnTo>
                          <a:pt x="5883" y="3927"/>
                        </a:lnTo>
                        <a:lnTo>
                          <a:pt x="5908" y="3905"/>
                        </a:lnTo>
                        <a:lnTo>
                          <a:pt x="5926" y="3884"/>
                        </a:lnTo>
                        <a:lnTo>
                          <a:pt x="5945" y="3859"/>
                        </a:lnTo>
                        <a:lnTo>
                          <a:pt x="5960" y="3834"/>
                        </a:lnTo>
                        <a:lnTo>
                          <a:pt x="5973" y="3807"/>
                        </a:lnTo>
                        <a:lnTo>
                          <a:pt x="5985" y="3779"/>
                        </a:lnTo>
                        <a:lnTo>
                          <a:pt x="5991" y="3748"/>
                        </a:lnTo>
                        <a:lnTo>
                          <a:pt x="5997" y="3717"/>
                        </a:lnTo>
                        <a:lnTo>
                          <a:pt x="5997" y="3686"/>
                        </a:lnTo>
                        <a:lnTo>
                          <a:pt x="5997" y="327"/>
                        </a:lnTo>
                        <a:lnTo>
                          <a:pt x="5997" y="327"/>
                        </a:lnTo>
                        <a:lnTo>
                          <a:pt x="5997" y="293"/>
                        </a:lnTo>
                        <a:lnTo>
                          <a:pt x="5991" y="262"/>
                        </a:lnTo>
                        <a:lnTo>
                          <a:pt x="5985" y="228"/>
                        </a:lnTo>
                        <a:lnTo>
                          <a:pt x="5973" y="200"/>
                        </a:lnTo>
                        <a:lnTo>
                          <a:pt x="5960" y="173"/>
                        </a:lnTo>
                        <a:lnTo>
                          <a:pt x="5942" y="145"/>
                        </a:lnTo>
                        <a:lnTo>
                          <a:pt x="5923" y="120"/>
                        </a:lnTo>
                        <a:lnTo>
                          <a:pt x="5902" y="96"/>
                        </a:lnTo>
                        <a:lnTo>
                          <a:pt x="5880" y="74"/>
                        </a:lnTo>
                        <a:lnTo>
                          <a:pt x="5856" y="56"/>
                        </a:lnTo>
                        <a:lnTo>
                          <a:pt x="5828" y="40"/>
                        </a:lnTo>
                        <a:lnTo>
                          <a:pt x="5800" y="28"/>
                        </a:lnTo>
                        <a:lnTo>
                          <a:pt x="5769" y="16"/>
                        </a:lnTo>
                        <a:lnTo>
                          <a:pt x="5738" y="6"/>
                        </a:lnTo>
                        <a:lnTo>
                          <a:pt x="5705" y="3"/>
                        </a:lnTo>
                        <a:lnTo>
                          <a:pt x="5674" y="0"/>
                        </a:lnTo>
                        <a:close/>
                        <a:moveTo>
                          <a:pt x="2237" y="4722"/>
                        </a:moveTo>
                        <a:lnTo>
                          <a:pt x="2237" y="4722"/>
                        </a:lnTo>
                        <a:lnTo>
                          <a:pt x="2290" y="4703"/>
                        </a:lnTo>
                        <a:lnTo>
                          <a:pt x="2345" y="4685"/>
                        </a:lnTo>
                        <a:lnTo>
                          <a:pt x="2407" y="4666"/>
                        </a:lnTo>
                        <a:lnTo>
                          <a:pt x="2471" y="4651"/>
                        </a:lnTo>
                        <a:lnTo>
                          <a:pt x="2542" y="4639"/>
                        </a:lnTo>
                        <a:lnTo>
                          <a:pt x="2620" y="4627"/>
                        </a:lnTo>
                        <a:lnTo>
                          <a:pt x="2700" y="4614"/>
                        </a:lnTo>
                        <a:lnTo>
                          <a:pt x="2786" y="4608"/>
                        </a:lnTo>
                        <a:lnTo>
                          <a:pt x="3165" y="4608"/>
                        </a:lnTo>
                        <a:lnTo>
                          <a:pt x="3165" y="4608"/>
                        </a:lnTo>
                        <a:lnTo>
                          <a:pt x="3260" y="4614"/>
                        </a:lnTo>
                        <a:lnTo>
                          <a:pt x="3350" y="4627"/>
                        </a:lnTo>
                        <a:lnTo>
                          <a:pt x="3433" y="4639"/>
                        </a:lnTo>
                        <a:lnTo>
                          <a:pt x="3510" y="4651"/>
                        </a:lnTo>
                        <a:lnTo>
                          <a:pt x="3581" y="4666"/>
                        </a:lnTo>
                        <a:lnTo>
                          <a:pt x="3646" y="4685"/>
                        </a:lnTo>
                        <a:lnTo>
                          <a:pt x="3705" y="4703"/>
                        </a:lnTo>
                        <a:lnTo>
                          <a:pt x="3757" y="4722"/>
                        </a:lnTo>
                        <a:lnTo>
                          <a:pt x="2237" y="4722"/>
                        </a:lnTo>
                        <a:close/>
                        <a:moveTo>
                          <a:pt x="2965" y="4352"/>
                        </a:moveTo>
                        <a:lnTo>
                          <a:pt x="2965" y="4352"/>
                        </a:lnTo>
                        <a:lnTo>
                          <a:pt x="2869" y="4355"/>
                        </a:lnTo>
                        <a:lnTo>
                          <a:pt x="2777" y="4358"/>
                        </a:lnTo>
                        <a:lnTo>
                          <a:pt x="2620" y="4358"/>
                        </a:lnTo>
                        <a:lnTo>
                          <a:pt x="2684" y="4081"/>
                        </a:lnTo>
                        <a:lnTo>
                          <a:pt x="3344" y="4081"/>
                        </a:lnTo>
                        <a:lnTo>
                          <a:pt x="3390" y="4358"/>
                        </a:lnTo>
                        <a:lnTo>
                          <a:pt x="3171" y="4358"/>
                        </a:lnTo>
                        <a:lnTo>
                          <a:pt x="3171" y="4358"/>
                        </a:lnTo>
                        <a:lnTo>
                          <a:pt x="3070" y="4355"/>
                        </a:lnTo>
                        <a:lnTo>
                          <a:pt x="2965" y="4352"/>
                        </a:lnTo>
                        <a:close/>
                        <a:moveTo>
                          <a:pt x="299" y="250"/>
                        </a:moveTo>
                        <a:lnTo>
                          <a:pt x="5674" y="250"/>
                        </a:lnTo>
                        <a:lnTo>
                          <a:pt x="5674" y="250"/>
                        </a:lnTo>
                        <a:lnTo>
                          <a:pt x="5689" y="253"/>
                        </a:lnTo>
                        <a:lnTo>
                          <a:pt x="5701" y="256"/>
                        </a:lnTo>
                        <a:lnTo>
                          <a:pt x="5714" y="265"/>
                        </a:lnTo>
                        <a:lnTo>
                          <a:pt x="5726" y="274"/>
                        </a:lnTo>
                        <a:lnTo>
                          <a:pt x="5735" y="284"/>
                        </a:lnTo>
                        <a:lnTo>
                          <a:pt x="5742" y="296"/>
                        </a:lnTo>
                        <a:lnTo>
                          <a:pt x="5748" y="311"/>
                        </a:lnTo>
                        <a:lnTo>
                          <a:pt x="5748" y="327"/>
                        </a:lnTo>
                        <a:lnTo>
                          <a:pt x="5748" y="3153"/>
                        </a:lnTo>
                        <a:lnTo>
                          <a:pt x="249" y="3153"/>
                        </a:lnTo>
                        <a:lnTo>
                          <a:pt x="249" y="299"/>
                        </a:lnTo>
                        <a:lnTo>
                          <a:pt x="249" y="299"/>
                        </a:lnTo>
                        <a:lnTo>
                          <a:pt x="253" y="290"/>
                        </a:lnTo>
                        <a:lnTo>
                          <a:pt x="256" y="281"/>
                        </a:lnTo>
                        <a:lnTo>
                          <a:pt x="265" y="265"/>
                        </a:lnTo>
                        <a:lnTo>
                          <a:pt x="280" y="256"/>
                        </a:lnTo>
                        <a:lnTo>
                          <a:pt x="290" y="253"/>
                        </a:lnTo>
                        <a:lnTo>
                          <a:pt x="299" y="250"/>
                        </a:lnTo>
                        <a:close/>
                        <a:moveTo>
                          <a:pt x="5686" y="3748"/>
                        </a:moveTo>
                        <a:lnTo>
                          <a:pt x="302" y="3748"/>
                        </a:lnTo>
                        <a:lnTo>
                          <a:pt x="302" y="3748"/>
                        </a:lnTo>
                        <a:lnTo>
                          <a:pt x="292" y="3745"/>
                        </a:lnTo>
                        <a:lnTo>
                          <a:pt x="280" y="3742"/>
                        </a:lnTo>
                        <a:lnTo>
                          <a:pt x="274" y="3739"/>
                        </a:lnTo>
                        <a:lnTo>
                          <a:pt x="265" y="3732"/>
                        </a:lnTo>
                        <a:lnTo>
                          <a:pt x="259" y="3723"/>
                        </a:lnTo>
                        <a:lnTo>
                          <a:pt x="256" y="3717"/>
                        </a:lnTo>
                        <a:lnTo>
                          <a:pt x="253" y="3708"/>
                        </a:lnTo>
                        <a:lnTo>
                          <a:pt x="249" y="3696"/>
                        </a:lnTo>
                        <a:lnTo>
                          <a:pt x="249" y="3403"/>
                        </a:lnTo>
                        <a:lnTo>
                          <a:pt x="5748" y="3403"/>
                        </a:lnTo>
                        <a:lnTo>
                          <a:pt x="5748" y="3686"/>
                        </a:lnTo>
                        <a:lnTo>
                          <a:pt x="5748" y="3686"/>
                        </a:lnTo>
                        <a:lnTo>
                          <a:pt x="5748" y="3699"/>
                        </a:lnTo>
                        <a:lnTo>
                          <a:pt x="5745" y="3711"/>
                        </a:lnTo>
                        <a:lnTo>
                          <a:pt x="5738" y="3720"/>
                        </a:lnTo>
                        <a:lnTo>
                          <a:pt x="5729" y="3730"/>
                        </a:lnTo>
                        <a:lnTo>
                          <a:pt x="5720" y="3736"/>
                        </a:lnTo>
                        <a:lnTo>
                          <a:pt x="5711" y="3742"/>
                        </a:lnTo>
                        <a:lnTo>
                          <a:pt x="5698" y="3745"/>
                        </a:lnTo>
                        <a:lnTo>
                          <a:pt x="5686" y="374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6" name="Freeform 4">
                    <a:extLst>
                      <a:ext uri="{FF2B5EF4-FFF2-40B4-BE49-F238E27FC236}">
                        <a16:creationId xmlns:a16="http://schemas.microsoft.com/office/drawing/2014/main" id="{66B97AF7-970E-4C69-B9D2-BA738FD700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30525" y="2501900"/>
                    <a:ext cx="88900" cy="87313"/>
                  </a:xfrm>
                  <a:custGeom>
                    <a:avLst/>
                    <a:gdLst>
                      <a:gd name="T0" fmla="*/ 121 w 245"/>
                      <a:gd name="T1" fmla="*/ 0 h 244"/>
                      <a:gd name="T2" fmla="*/ 121 w 245"/>
                      <a:gd name="T3" fmla="*/ 0 h 244"/>
                      <a:gd name="T4" fmla="*/ 96 w 245"/>
                      <a:gd name="T5" fmla="*/ 3 h 244"/>
                      <a:gd name="T6" fmla="*/ 74 w 245"/>
                      <a:gd name="T7" fmla="*/ 9 h 244"/>
                      <a:gd name="T8" fmla="*/ 53 w 245"/>
                      <a:gd name="T9" fmla="*/ 19 h 244"/>
                      <a:gd name="T10" fmla="*/ 34 w 245"/>
                      <a:gd name="T11" fmla="*/ 34 h 244"/>
                      <a:gd name="T12" fmla="*/ 19 w 245"/>
                      <a:gd name="T13" fmla="*/ 53 h 244"/>
                      <a:gd name="T14" fmla="*/ 10 w 245"/>
                      <a:gd name="T15" fmla="*/ 74 h 244"/>
                      <a:gd name="T16" fmla="*/ 0 w 245"/>
                      <a:gd name="T17" fmla="*/ 96 h 244"/>
                      <a:gd name="T18" fmla="*/ 0 w 245"/>
                      <a:gd name="T19" fmla="*/ 120 h 244"/>
                      <a:gd name="T20" fmla="*/ 0 w 245"/>
                      <a:gd name="T21" fmla="*/ 120 h 244"/>
                      <a:gd name="T22" fmla="*/ 0 w 245"/>
                      <a:gd name="T23" fmla="*/ 145 h 244"/>
                      <a:gd name="T24" fmla="*/ 10 w 245"/>
                      <a:gd name="T25" fmla="*/ 170 h 244"/>
                      <a:gd name="T26" fmla="*/ 19 w 245"/>
                      <a:gd name="T27" fmla="*/ 188 h 244"/>
                      <a:gd name="T28" fmla="*/ 34 w 245"/>
                      <a:gd name="T29" fmla="*/ 207 h 244"/>
                      <a:gd name="T30" fmla="*/ 53 w 245"/>
                      <a:gd name="T31" fmla="*/ 222 h 244"/>
                      <a:gd name="T32" fmla="*/ 74 w 245"/>
                      <a:gd name="T33" fmla="*/ 234 h 244"/>
                      <a:gd name="T34" fmla="*/ 96 w 245"/>
                      <a:gd name="T35" fmla="*/ 241 h 244"/>
                      <a:gd name="T36" fmla="*/ 121 w 245"/>
                      <a:gd name="T37" fmla="*/ 243 h 244"/>
                      <a:gd name="T38" fmla="*/ 121 w 245"/>
                      <a:gd name="T39" fmla="*/ 243 h 244"/>
                      <a:gd name="T40" fmla="*/ 145 w 245"/>
                      <a:gd name="T41" fmla="*/ 241 h 244"/>
                      <a:gd name="T42" fmla="*/ 170 w 245"/>
                      <a:gd name="T43" fmla="*/ 234 h 244"/>
                      <a:gd name="T44" fmla="*/ 188 w 245"/>
                      <a:gd name="T45" fmla="*/ 222 h 244"/>
                      <a:gd name="T46" fmla="*/ 207 w 245"/>
                      <a:gd name="T47" fmla="*/ 207 h 244"/>
                      <a:gd name="T48" fmla="*/ 222 w 245"/>
                      <a:gd name="T49" fmla="*/ 188 h 244"/>
                      <a:gd name="T50" fmla="*/ 235 w 245"/>
                      <a:gd name="T51" fmla="*/ 170 h 244"/>
                      <a:gd name="T52" fmla="*/ 241 w 245"/>
                      <a:gd name="T53" fmla="*/ 145 h 244"/>
                      <a:gd name="T54" fmla="*/ 244 w 245"/>
                      <a:gd name="T55" fmla="*/ 120 h 244"/>
                      <a:gd name="T56" fmla="*/ 244 w 245"/>
                      <a:gd name="T57" fmla="*/ 120 h 244"/>
                      <a:gd name="T58" fmla="*/ 241 w 245"/>
                      <a:gd name="T59" fmla="*/ 96 h 244"/>
                      <a:gd name="T60" fmla="*/ 235 w 245"/>
                      <a:gd name="T61" fmla="*/ 74 h 244"/>
                      <a:gd name="T62" fmla="*/ 222 w 245"/>
                      <a:gd name="T63" fmla="*/ 53 h 244"/>
                      <a:gd name="T64" fmla="*/ 207 w 245"/>
                      <a:gd name="T65" fmla="*/ 34 h 244"/>
                      <a:gd name="T66" fmla="*/ 188 w 245"/>
                      <a:gd name="T67" fmla="*/ 19 h 244"/>
                      <a:gd name="T68" fmla="*/ 170 w 245"/>
                      <a:gd name="T69" fmla="*/ 9 h 244"/>
                      <a:gd name="T70" fmla="*/ 145 w 245"/>
                      <a:gd name="T71" fmla="*/ 3 h 244"/>
                      <a:gd name="T72" fmla="*/ 121 w 245"/>
                      <a:gd name="T73" fmla="*/ 0 h 2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245" h="244">
                        <a:moveTo>
                          <a:pt x="121" y="0"/>
                        </a:moveTo>
                        <a:lnTo>
                          <a:pt x="121" y="0"/>
                        </a:lnTo>
                        <a:lnTo>
                          <a:pt x="96" y="3"/>
                        </a:lnTo>
                        <a:lnTo>
                          <a:pt x="74" y="9"/>
                        </a:lnTo>
                        <a:lnTo>
                          <a:pt x="53" y="19"/>
                        </a:lnTo>
                        <a:lnTo>
                          <a:pt x="34" y="34"/>
                        </a:lnTo>
                        <a:lnTo>
                          <a:pt x="19" y="53"/>
                        </a:lnTo>
                        <a:lnTo>
                          <a:pt x="10" y="74"/>
                        </a:lnTo>
                        <a:lnTo>
                          <a:pt x="0" y="96"/>
                        </a:lnTo>
                        <a:lnTo>
                          <a:pt x="0" y="120"/>
                        </a:lnTo>
                        <a:lnTo>
                          <a:pt x="0" y="120"/>
                        </a:lnTo>
                        <a:lnTo>
                          <a:pt x="0" y="145"/>
                        </a:lnTo>
                        <a:lnTo>
                          <a:pt x="10" y="170"/>
                        </a:lnTo>
                        <a:lnTo>
                          <a:pt x="19" y="188"/>
                        </a:lnTo>
                        <a:lnTo>
                          <a:pt x="34" y="207"/>
                        </a:lnTo>
                        <a:lnTo>
                          <a:pt x="53" y="222"/>
                        </a:lnTo>
                        <a:lnTo>
                          <a:pt x="74" y="234"/>
                        </a:lnTo>
                        <a:lnTo>
                          <a:pt x="96" y="241"/>
                        </a:lnTo>
                        <a:lnTo>
                          <a:pt x="121" y="243"/>
                        </a:lnTo>
                        <a:lnTo>
                          <a:pt x="121" y="243"/>
                        </a:lnTo>
                        <a:lnTo>
                          <a:pt x="145" y="241"/>
                        </a:lnTo>
                        <a:lnTo>
                          <a:pt x="170" y="234"/>
                        </a:lnTo>
                        <a:lnTo>
                          <a:pt x="188" y="222"/>
                        </a:lnTo>
                        <a:lnTo>
                          <a:pt x="207" y="207"/>
                        </a:lnTo>
                        <a:lnTo>
                          <a:pt x="222" y="188"/>
                        </a:lnTo>
                        <a:lnTo>
                          <a:pt x="235" y="170"/>
                        </a:lnTo>
                        <a:lnTo>
                          <a:pt x="241" y="145"/>
                        </a:lnTo>
                        <a:lnTo>
                          <a:pt x="244" y="120"/>
                        </a:lnTo>
                        <a:lnTo>
                          <a:pt x="244" y="120"/>
                        </a:lnTo>
                        <a:lnTo>
                          <a:pt x="241" y="96"/>
                        </a:lnTo>
                        <a:lnTo>
                          <a:pt x="235" y="74"/>
                        </a:lnTo>
                        <a:lnTo>
                          <a:pt x="222" y="53"/>
                        </a:lnTo>
                        <a:lnTo>
                          <a:pt x="207" y="34"/>
                        </a:lnTo>
                        <a:lnTo>
                          <a:pt x="188" y="19"/>
                        </a:lnTo>
                        <a:lnTo>
                          <a:pt x="170" y="9"/>
                        </a:lnTo>
                        <a:lnTo>
                          <a:pt x="145" y="3"/>
                        </a:lnTo>
                        <a:lnTo>
                          <a:pt x="121" y="0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DBFEE533-8C7F-46B6-BCB0-22B23E3051F4}"/>
                  </a:ext>
                </a:extLst>
              </p:cNvPr>
              <p:cNvSpPr/>
              <p:nvPr/>
            </p:nvSpPr>
            <p:spPr>
              <a:xfrm>
                <a:off x="5737641" y="1655801"/>
                <a:ext cx="866073" cy="869099"/>
              </a:xfrm>
              <a:prstGeom prst="ellipse">
                <a:avLst/>
              </a:prstGeom>
              <a:solidFill>
                <a:schemeClr val="tx1">
                  <a:alpha val="75000"/>
                </a:schemeClr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AE0BE02-E843-413B-86F2-77E4E0E047F9}"/>
                </a:ext>
              </a:extLst>
            </p:cNvPr>
            <p:cNvGrpSpPr/>
            <p:nvPr/>
          </p:nvGrpSpPr>
          <p:grpSpPr>
            <a:xfrm>
              <a:off x="5737641" y="1654509"/>
              <a:ext cx="869099" cy="870391"/>
              <a:chOff x="5737641" y="1654509"/>
              <a:chExt cx="869099" cy="870391"/>
            </a:xfrm>
          </p:grpSpPr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7C0B3D01-6B02-4A90-9E34-EE8A8111D662}"/>
                  </a:ext>
                </a:extLst>
              </p:cNvPr>
              <p:cNvGrpSpPr/>
              <p:nvPr/>
            </p:nvGrpSpPr>
            <p:grpSpPr>
              <a:xfrm>
                <a:off x="5737641" y="1654509"/>
                <a:ext cx="869099" cy="869099"/>
                <a:chOff x="7730175" y="863411"/>
                <a:chExt cx="1828959" cy="1828959"/>
              </a:xfrm>
            </p:grpSpPr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8ACE25BA-2354-4235-AD71-077F2972D59E}"/>
                    </a:ext>
                  </a:extLst>
                </p:cNvPr>
                <p:cNvSpPr/>
                <p:nvPr/>
              </p:nvSpPr>
              <p:spPr>
                <a:xfrm>
                  <a:off x="7730175" y="863411"/>
                  <a:ext cx="1828959" cy="1828959"/>
                </a:xfrm>
                <a:prstGeom prst="ellipse">
                  <a:avLst/>
                </a:prstGeom>
                <a:solidFill>
                  <a:schemeClr val="accent6"/>
                </a:solidFill>
                <a:ln w="762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62" name="Group 361">
                  <a:extLst>
                    <a:ext uri="{FF2B5EF4-FFF2-40B4-BE49-F238E27FC236}">
                      <a16:creationId xmlns:a16="http://schemas.microsoft.com/office/drawing/2014/main" id="{07C07671-A44E-4832-B483-2C9F776E5DC4}"/>
                    </a:ext>
                  </a:extLst>
                </p:cNvPr>
                <p:cNvGrpSpPr/>
                <p:nvPr/>
              </p:nvGrpSpPr>
              <p:grpSpPr>
                <a:xfrm>
                  <a:off x="8049434" y="1298182"/>
                  <a:ext cx="1224852" cy="1015906"/>
                  <a:chOff x="1893888" y="1246188"/>
                  <a:chExt cx="2159000" cy="1790700"/>
                </a:xfrm>
                <a:solidFill>
                  <a:schemeClr val="bg1"/>
                </a:solidFill>
              </p:grpSpPr>
              <p:sp>
                <p:nvSpPr>
                  <p:cNvPr id="363" name="Freeform 1">
                    <a:extLst>
                      <a:ext uri="{FF2B5EF4-FFF2-40B4-BE49-F238E27FC236}">
                        <a16:creationId xmlns:a16="http://schemas.microsoft.com/office/drawing/2014/main" id="{A7E307BC-2D51-49F0-99B2-C4112C02C1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57463" y="1435100"/>
                    <a:ext cx="833437" cy="831850"/>
                  </a:xfrm>
                  <a:custGeom>
                    <a:avLst/>
                    <a:gdLst>
                      <a:gd name="T0" fmla="*/ 262 w 2315"/>
                      <a:gd name="T1" fmla="*/ 1495 h 2310"/>
                      <a:gd name="T2" fmla="*/ 126 w 2315"/>
                      <a:gd name="T3" fmla="*/ 1766 h 2310"/>
                      <a:gd name="T4" fmla="*/ 545 w 2315"/>
                      <a:gd name="T5" fmla="*/ 2179 h 2310"/>
                      <a:gd name="T6" fmla="*/ 814 w 2315"/>
                      <a:gd name="T7" fmla="*/ 2044 h 2310"/>
                      <a:gd name="T8" fmla="*/ 1344 w 2315"/>
                      <a:gd name="T9" fmla="*/ 2309 h 2310"/>
                      <a:gd name="T10" fmla="*/ 1467 w 2315"/>
                      <a:gd name="T11" fmla="*/ 2191 h 2310"/>
                      <a:gd name="T12" fmla="*/ 1547 w 2315"/>
                      <a:gd name="T13" fmla="*/ 2028 h 2310"/>
                      <a:gd name="T14" fmla="*/ 2182 w 2315"/>
                      <a:gd name="T15" fmla="*/ 1772 h 2310"/>
                      <a:gd name="T16" fmla="*/ 2046 w 2315"/>
                      <a:gd name="T17" fmla="*/ 1498 h 2310"/>
                      <a:gd name="T18" fmla="*/ 2314 w 2315"/>
                      <a:gd name="T19" fmla="*/ 971 h 2310"/>
                      <a:gd name="T20" fmla="*/ 2228 w 2315"/>
                      <a:gd name="T21" fmla="*/ 851 h 2310"/>
                      <a:gd name="T22" fmla="*/ 2025 w 2315"/>
                      <a:gd name="T23" fmla="*/ 771 h 2310"/>
                      <a:gd name="T24" fmla="*/ 2185 w 2315"/>
                      <a:gd name="T25" fmla="*/ 549 h 2310"/>
                      <a:gd name="T26" fmla="*/ 1547 w 2315"/>
                      <a:gd name="T27" fmla="*/ 290 h 2310"/>
                      <a:gd name="T28" fmla="*/ 1451 w 2315"/>
                      <a:gd name="T29" fmla="*/ 0 h 2310"/>
                      <a:gd name="T30" fmla="*/ 816 w 2315"/>
                      <a:gd name="T31" fmla="*/ 265 h 2310"/>
                      <a:gd name="T32" fmla="*/ 542 w 2315"/>
                      <a:gd name="T33" fmla="*/ 133 h 2310"/>
                      <a:gd name="T34" fmla="*/ 286 w 2315"/>
                      <a:gd name="T35" fmla="*/ 771 h 2310"/>
                      <a:gd name="T36" fmla="*/ 0 w 2315"/>
                      <a:gd name="T37" fmla="*/ 866 h 2310"/>
                      <a:gd name="T38" fmla="*/ 6 w 2315"/>
                      <a:gd name="T39" fmla="*/ 1470 h 2310"/>
                      <a:gd name="T40" fmla="*/ 250 w 2315"/>
                      <a:gd name="T41" fmla="*/ 1076 h 2310"/>
                      <a:gd name="T42" fmla="*/ 410 w 2315"/>
                      <a:gd name="T43" fmla="*/ 1045 h 2310"/>
                      <a:gd name="T44" fmla="*/ 545 w 2315"/>
                      <a:gd name="T45" fmla="*/ 801 h 2310"/>
                      <a:gd name="T46" fmla="*/ 456 w 2315"/>
                      <a:gd name="T47" fmla="*/ 576 h 2310"/>
                      <a:gd name="T48" fmla="*/ 702 w 2315"/>
                      <a:gd name="T49" fmla="*/ 546 h 2310"/>
                      <a:gd name="T50" fmla="*/ 998 w 2315"/>
                      <a:gd name="T51" fmla="*/ 459 h 2310"/>
                      <a:gd name="T52" fmla="*/ 1073 w 2315"/>
                      <a:gd name="T53" fmla="*/ 250 h 2310"/>
                      <a:gd name="T54" fmla="*/ 1266 w 2315"/>
                      <a:gd name="T55" fmla="*/ 410 h 2310"/>
                      <a:gd name="T56" fmla="*/ 1529 w 2315"/>
                      <a:gd name="T57" fmla="*/ 552 h 2310"/>
                      <a:gd name="T58" fmla="*/ 1738 w 2315"/>
                      <a:gd name="T59" fmla="*/ 459 h 2310"/>
                      <a:gd name="T60" fmla="*/ 1763 w 2315"/>
                      <a:gd name="T61" fmla="*/ 706 h 2310"/>
                      <a:gd name="T62" fmla="*/ 1852 w 2315"/>
                      <a:gd name="T63" fmla="*/ 1008 h 2310"/>
                      <a:gd name="T64" fmla="*/ 2065 w 2315"/>
                      <a:gd name="T65" fmla="*/ 1076 h 2310"/>
                      <a:gd name="T66" fmla="*/ 1904 w 2315"/>
                      <a:gd name="T67" fmla="*/ 1270 h 2310"/>
                      <a:gd name="T68" fmla="*/ 1760 w 2315"/>
                      <a:gd name="T69" fmla="*/ 1538 h 2310"/>
                      <a:gd name="T70" fmla="*/ 1858 w 2315"/>
                      <a:gd name="T71" fmla="*/ 1742 h 2310"/>
                      <a:gd name="T72" fmla="*/ 1609 w 2315"/>
                      <a:gd name="T73" fmla="*/ 1766 h 2310"/>
                      <a:gd name="T74" fmla="*/ 1399 w 2315"/>
                      <a:gd name="T75" fmla="*/ 1822 h 2310"/>
                      <a:gd name="T76" fmla="*/ 1263 w 2315"/>
                      <a:gd name="T77" fmla="*/ 1905 h 2310"/>
                      <a:gd name="T78" fmla="*/ 1069 w 2315"/>
                      <a:gd name="T79" fmla="*/ 2059 h 2310"/>
                      <a:gd name="T80" fmla="*/ 995 w 2315"/>
                      <a:gd name="T81" fmla="*/ 1849 h 2310"/>
                      <a:gd name="T82" fmla="*/ 699 w 2315"/>
                      <a:gd name="T83" fmla="*/ 1763 h 2310"/>
                      <a:gd name="T84" fmla="*/ 450 w 2315"/>
                      <a:gd name="T85" fmla="*/ 1739 h 2310"/>
                      <a:gd name="T86" fmla="*/ 548 w 2315"/>
                      <a:gd name="T87" fmla="*/ 1532 h 2310"/>
                      <a:gd name="T88" fmla="*/ 462 w 2315"/>
                      <a:gd name="T89" fmla="*/ 1316 h 2310"/>
                      <a:gd name="T90" fmla="*/ 250 w 2315"/>
                      <a:gd name="T91" fmla="*/ 1239 h 2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2315" h="2310">
                        <a:moveTo>
                          <a:pt x="120" y="1473"/>
                        </a:moveTo>
                        <a:lnTo>
                          <a:pt x="262" y="1495"/>
                        </a:lnTo>
                        <a:lnTo>
                          <a:pt x="284" y="1544"/>
                        </a:lnTo>
                        <a:lnTo>
                          <a:pt x="126" y="1766"/>
                        </a:lnTo>
                        <a:lnTo>
                          <a:pt x="465" y="2108"/>
                        </a:lnTo>
                        <a:lnTo>
                          <a:pt x="545" y="2179"/>
                        </a:lnTo>
                        <a:lnTo>
                          <a:pt x="764" y="2025"/>
                        </a:lnTo>
                        <a:lnTo>
                          <a:pt x="814" y="2044"/>
                        </a:lnTo>
                        <a:lnTo>
                          <a:pt x="857" y="2309"/>
                        </a:lnTo>
                        <a:lnTo>
                          <a:pt x="1344" y="2309"/>
                        </a:lnTo>
                        <a:lnTo>
                          <a:pt x="1464" y="2306"/>
                        </a:lnTo>
                        <a:lnTo>
                          <a:pt x="1467" y="2191"/>
                        </a:lnTo>
                        <a:lnTo>
                          <a:pt x="1491" y="2056"/>
                        </a:lnTo>
                        <a:lnTo>
                          <a:pt x="1547" y="2028"/>
                        </a:lnTo>
                        <a:lnTo>
                          <a:pt x="1766" y="2185"/>
                        </a:lnTo>
                        <a:lnTo>
                          <a:pt x="2182" y="1772"/>
                        </a:lnTo>
                        <a:lnTo>
                          <a:pt x="2025" y="1547"/>
                        </a:lnTo>
                        <a:lnTo>
                          <a:pt x="2046" y="1498"/>
                        </a:lnTo>
                        <a:lnTo>
                          <a:pt x="2314" y="1458"/>
                        </a:lnTo>
                        <a:lnTo>
                          <a:pt x="2314" y="971"/>
                        </a:lnTo>
                        <a:lnTo>
                          <a:pt x="2311" y="879"/>
                        </a:lnTo>
                        <a:lnTo>
                          <a:pt x="2228" y="851"/>
                        </a:lnTo>
                        <a:lnTo>
                          <a:pt x="2046" y="823"/>
                        </a:lnTo>
                        <a:lnTo>
                          <a:pt x="2025" y="771"/>
                        </a:lnTo>
                        <a:lnTo>
                          <a:pt x="2120" y="641"/>
                        </a:lnTo>
                        <a:lnTo>
                          <a:pt x="2185" y="549"/>
                        </a:lnTo>
                        <a:lnTo>
                          <a:pt x="1766" y="139"/>
                        </a:lnTo>
                        <a:lnTo>
                          <a:pt x="1547" y="290"/>
                        </a:lnTo>
                        <a:lnTo>
                          <a:pt x="1495" y="268"/>
                        </a:lnTo>
                        <a:lnTo>
                          <a:pt x="1451" y="0"/>
                        </a:lnTo>
                        <a:lnTo>
                          <a:pt x="863" y="0"/>
                        </a:lnTo>
                        <a:lnTo>
                          <a:pt x="816" y="265"/>
                        </a:lnTo>
                        <a:lnTo>
                          <a:pt x="767" y="287"/>
                        </a:lnTo>
                        <a:lnTo>
                          <a:pt x="542" y="133"/>
                        </a:lnTo>
                        <a:lnTo>
                          <a:pt x="129" y="552"/>
                        </a:lnTo>
                        <a:lnTo>
                          <a:pt x="286" y="771"/>
                        </a:lnTo>
                        <a:lnTo>
                          <a:pt x="268" y="820"/>
                        </a:lnTo>
                        <a:lnTo>
                          <a:pt x="0" y="866"/>
                        </a:lnTo>
                        <a:lnTo>
                          <a:pt x="0" y="1350"/>
                        </a:lnTo>
                        <a:lnTo>
                          <a:pt x="6" y="1470"/>
                        </a:lnTo>
                        <a:lnTo>
                          <a:pt x="120" y="1473"/>
                        </a:lnTo>
                        <a:close/>
                        <a:moveTo>
                          <a:pt x="250" y="1076"/>
                        </a:moveTo>
                        <a:lnTo>
                          <a:pt x="373" y="1054"/>
                        </a:lnTo>
                        <a:lnTo>
                          <a:pt x="410" y="1045"/>
                        </a:lnTo>
                        <a:lnTo>
                          <a:pt x="459" y="1005"/>
                        </a:lnTo>
                        <a:lnTo>
                          <a:pt x="545" y="801"/>
                        </a:lnTo>
                        <a:lnTo>
                          <a:pt x="567" y="730"/>
                        </a:lnTo>
                        <a:lnTo>
                          <a:pt x="456" y="576"/>
                        </a:lnTo>
                        <a:lnTo>
                          <a:pt x="573" y="456"/>
                        </a:lnTo>
                        <a:lnTo>
                          <a:pt x="702" y="546"/>
                        </a:lnTo>
                        <a:lnTo>
                          <a:pt x="777" y="552"/>
                        </a:lnTo>
                        <a:lnTo>
                          <a:pt x="998" y="459"/>
                        </a:lnTo>
                        <a:lnTo>
                          <a:pt x="1048" y="407"/>
                        </a:lnTo>
                        <a:lnTo>
                          <a:pt x="1073" y="250"/>
                        </a:lnTo>
                        <a:lnTo>
                          <a:pt x="1239" y="250"/>
                        </a:lnTo>
                        <a:lnTo>
                          <a:pt x="1266" y="410"/>
                        </a:lnTo>
                        <a:lnTo>
                          <a:pt x="1316" y="466"/>
                        </a:lnTo>
                        <a:lnTo>
                          <a:pt x="1529" y="552"/>
                        </a:lnTo>
                        <a:lnTo>
                          <a:pt x="1612" y="549"/>
                        </a:lnTo>
                        <a:lnTo>
                          <a:pt x="1738" y="459"/>
                        </a:lnTo>
                        <a:lnTo>
                          <a:pt x="1855" y="580"/>
                        </a:lnTo>
                        <a:lnTo>
                          <a:pt x="1763" y="706"/>
                        </a:lnTo>
                        <a:lnTo>
                          <a:pt x="1760" y="780"/>
                        </a:lnTo>
                        <a:lnTo>
                          <a:pt x="1852" y="1008"/>
                        </a:lnTo>
                        <a:lnTo>
                          <a:pt x="1908" y="1054"/>
                        </a:lnTo>
                        <a:lnTo>
                          <a:pt x="2065" y="1076"/>
                        </a:lnTo>
                        <a:lnTo>
                          <a:pt x="2065" y="1242"/>
                        </a:lnTo>
                        <a:lnTo>
                          <a:pt x="1904" y="1270"/>
                        </a:lnTo>
                        <a:lnTo>
                          <a:pt x="1852" y="1316"/>
                        </a:lnTo>
                        <a:lnTo>
                          <a:pt x="1760" y="1538"/>
                        </a:lnTo>
                        <a:lnTo>
                          <a:pt x="1766" y="1612"/>
                        </a:lnTo>
                        <a:lnTo>
                          <a:pt x="1858" y="1742"/>
                        </a:lnTo>
                        <a:lnTo>
                          <a:pt x="1741" y="1859"/>
                        </a:lnTo>
                        <a:lnTo>
                          <a:pt x="1609" y="1766"/>
                        </a:lnTo>
                        <a:lnTo>
                          <a:pt x="1535" y="1760"/>
                        </a:lnTo>
                        <a:lnTo>
                          <a:pt x="1399" y="1822"/>
                        </a:lnTo>
                        <a:lnTo>
                          <a:pt x="1316" y="1849"/>
                        </a:lnTo>
                        <a:lnTo>
                          <a:pt x="1263" y="1905"/>
                        </a:lnTo>
                        <a:lnTo>
                          <a:pt x="1236" y="2059"/>
                        </a:lnTo>
                        <a:lnTo>
                          <a:pt x="1069" y="2059"/>
                        </a:lnTo>
                        <a:lnTo>
                          <a:pt x="1041" y="1905"/>
                        </a:lnTo>
                        <a:lnTo>
                          <a:pt x="995" y="1849"/>
                        </a:lnTo>
                        <a:lnTo>
                          <a:pt x="773" y="1757"/>
                        </a:lnTo>
                        <a:lnTo>
                          <a:pt x="699" y="1763"/>
                        </a:lnTo>
                        <a:lnTo>
                          <a:pt x="570" y="1856"/>
                        </a:lnTo>
                        <a:lnTo>
                          <a:pt x="450" y="1739"/>
                        </a:lnTo>
                        <a:lnTo>
                          <a:pt x="545" y="1606"/>
                        </a:lnTo>
                        <a:lnTo>
                          <a:pt x="548" y="1532"/>
                        </a:lnTo>
                        <a:lnTo>
                          <a:pt x="477" y="1365"/>
                        </a:lnTo>
                        <a:lnTo>
                          <a:pt x="462" y="1316"/>
                        </a:lnTo>
                        <a:lnTo>
                          <a:pt x="404" y="1264"/>
                        </a:lnTo>
                        <a:lnTo>
                          <a:pt x="250" y="1239"/>
                        </a:lnTo>
                        <a:lnTo>
                          <a:pt x="250" y="107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4" name="Freeform 2">
                    <a:extLst>
                      <a:ext uri="{FF2B5EF4-FFF2-40B4-BE49-F238E27FC236}">
                        <a16:creationId xmlns:a16="http://schemas.microsoft.com/office/drawing/2014/main" id="{89AAC209-201B-4010-890F-2B498156DC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90825" y="1668463"/>
                    <a:ext cx="366713" cy="366712"/>
                  </a:xfrm>
                  <a:custGeom>
                    <a:avLst/>
                    <a:gdLst>
                      <a:gd name="T0" fmla="*/ 561 w 1018"/>
                      <a:gd name="T1" fmla="*/ 1014 h 1018"/>
                      <a:gd name="T2" fmla="*/ 706 w 1018"/>
                      <a:gd name="T3" fmla="*/ 977 h 1018"/>
                      <a:gd name="T4" fmla="*/ 832 w 1018"/>
                      <a:gd name="T5" fmla="*/ 900 h 1018"/>
                      <a:gd name="T6" fmla="*/ 931 w 1018"/>
                      <a:gd name="T7" fmla="*/ 792 h 1018"/>
                      <a:gd name="T8" fmla="*/ 995 w 1018"/>
                      <a:gd name="T9" fmla="*/ 660 h 1018"/>
                      <a:gd name="T10" fmla="*/ 1017 w 1018"/>
                      <a:gd name="T11" fmla="*/ 509 h 1018"/>
                      <a:gd name="T12" fmla="*/ 1008 w 1018"/>
                      <a:gd name="T13" fmla="*/ 407 h 1018"/>
                      <a:gd name="T14" fmla="*/ 956 w 1018"/>
                      <a:gd name="T15" fmla="*/ 266 h 1018"/>
                      <a:gd name="T16" fmla="*/ 869 w 1018"/>
                      <a:gd name="T17" fmla="*/ 148 h 1018"/>
                      <a:gd name="T18" fmla="*/ 752 w 1018"/>
                      <a:gd name="T19" fmla="*/ 62 h 1018"/>
                      <a:gd name="T20" fmla="*/ 610 w 1018"/>
                      <a:gd name="T21" fmla="*/ 9 h 1018"/>
                      <a:gd name="T22" fmla="*/ 509 w 1018"/>
                      <a:gd name="T23" fmla="*/ 0 h 1018"/>
                      <a:gd name="T24" fmla="*/ 358 w 1018"/>
                      <a:gd name="T25" fmla="*/ 22 h 1018"/>
                      <a:gd name="T26" fmla="*/ 225 w 1018"/>
                      <a:gd name="T27" fmla="*/ 87 h 1018"/>
                      <a:gd name="T28" fmla="*/ 117 w 1018"/>
                      <a:gd name="T29" fmla="*/ 185 h 1018"/>
                      <a:gd name="T30" fmla="*/ 40 w 1018"/>
                      <a:gd name="T31" fmla="*/ 312 h 1018"/>
                      <a:gd name="T32" fmla="*/ 3 w 1018"/>
                      <a:gd name="T33" fmla="*/ 457 h 1018"/>
                      <a:gd name="T34" fmla="*/ 3 w 1018"/>
                      <a:gd name="T35" fmla="*/ 561 h 1018"/>
                      <a:gd name="T36" fmla="*/ 40 w 1018"/>
                      <a:gd name="T37" fmla="*/ 706 h 1018"/>
                      <a:gd name="T38" fmla="*/ 117 w 1018"/>
                      <a:gd name="T39" fmla="*/ 833 h 1018"/>
                      <a:gd name="T40" fmla="*/ 225 w 1018"/>
                      <a:gd name="T41" fmla="*/ 928 h 1018"/>
                      <a:gd name="T42" fmla="*/ 358 w 1018"/>
                      <a:gd name="T43" fmla="*/ 993 h 1018"/>
                      <a:gd name="T44" fmla="*/ 509 w 1018"/>
                      <a:gd name="T45" fmla="*/ 1017 h 1018"/>
                      <a:gd name="T46" fmla="*/ 536 w 1018"/>
                      <a:gd name="T47" fmla="*/ 250 h 1018"/>
                      <a:gd name="T48" fmla="*/ 610 w 1018"/>
                      <a:gd name="T49" fmla="*/ 268 h 1018"/>
                      <a:gd name="T50" fmla="*/ 675 w 1018"/>
                      <a:gd name="T51" fmla="*/ 309 h 1018"/>
                      <a:gd name="T52" fmla="*/ 724 w 1018"/>
                      <a:gd name="T53" fmla="*/ 364 h 1018"/>
                      <a:gd name="T54" fmla="*/ 755 w 1018"/>
                      <a:gd name="T55" fmla="*/ 432 h 1018"/>
                      <a:gd name="T56" fmla="*/ 768 w 1018"/>
                      <a:gd name="T57" fmla="*/ 509 h 1018"/>
                      <a:gd name="T58" fmla="*/ 761 w 1018"/>
                      <a:gd name="T59" fmla="*/ 561 h 1018"/>
                      <a:gd name="T60" fmla="*/ 737 w 1018"/>
                      <a:gd name="T61" fmla="*/ 632 h 1018"/>
                      <a:gd name="T62" fmla="*/ 694 w 1018"/>
                      <a:gd name="T63" fmla="*/ 691 h 1018"/>
                      <a:gd name="T64" fmla="*/ 632 w 1018"/>
                      <a:gd name="T65" fmla="*/ 734 h 1018"/>
                      <a:gd name="T66" fmla="*/ 561 w 1018"/>
                      <a:gd name="T67" fmla="*/ 762 h 1018"/>
                      <a:gd name="T68" fmla="*/ 509 w 1018"/>
                      <a:gd name="T69" fmla="*/ 768 h 1018"/>
                      <a:gd name="T70" fmla="*/ 431 w 1018"/>
                      <a:gd name="T71" fmla="*/ 755 h 1018"/>
                      <a:gd name="T72" fmla="*/ 364 w 1018"/>
                      <a:gd name="T73" fmla="*/ 722 h 1018"/>
                      <a:gd name="T74" fmla="*/ 311 w 1018"/>
                      <a:gd name="T75" fmla="*/ 672 h 1018"/>
                      <a:gd name="T76" fmla="*/ 271 w 1018"/>
                      <a:gd name="T77" fmla="*/ 608 h 1018"/>
                      <a:gd name="T78" fmla="*/ 253 w 1018"/>
                      <a:gd name="T79" fmla="*/ 534 h 1018"/>
                      <a:gd name="T80" fmla="*/ 253 w 1018"/>
                      <a:gd name="T81" fmla="*/ 481 h 1018"/>
                      <a:gd name="T82" fmla="*/ 271 w 1018"/>
                      <a:gd name="T83" fmla="*/ 407 h 1018"/>
                      <a:gd name="T84" fmla="*/ 311 w 1018"/>
                      <a:gd name="T85" fmla="*/ 342 h 1018"/>
                      <a:gd name="T86" fmla="*/ 364 w 1018"/>
                      <a:gd name="T87" fmla="*/ 293 h 1018"/>
                      <a:gd name="T88" fmla="*/ 431 w 1018"/>
                      <a:gd name="T89" fmla="*/ 262 h 1018"/>
                      <a:gd name="T90" fmla="*/ 509 w 1018"/>
                      <a:gd name="T91" fmla="*/ 250 h 10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18" h="1018">
                        <a:moveTo>
                          <a:pt x="509" y="1017"/>
                        </a:moveTo>
                        <a:lnTo>
                          <a:pt x="509" y="1017"/>
                        </a:lnTo>
                        <a:lnTo>
                          <a:pt x="561" y="1014"/>
                        </a:lnTo>
                        <a:lnTo>
                          <a:pt x="610" y="1005"/>
                        </a:lnTo>
                        <a:lnTo>
                          <a:pt x="660" y="993"/>
                        </a:lnTo>
                        <a:lnTo>
                          <a:pt x="706" y="977"/>
                        </a:lnTo>
                        <a:lnTo>
                          <a:pt x="752" y="956"/>
                        </a:lnTo>
                        <a:lnTo>
                          <a:pt x="792" y="928"/>
                        </a:lnTo>
                        <a:lnTo>
                          <a:pt x="832" y="900"/>
                        </a:lnTo>
                        <a:lnTo>
                          <a:pt x="869" y="867"/>
                        </a:lnTo>
                        <a:lnTo>
                          <a:pt x="900" y="833"/>
                        </a:lnTo>
                        <a:lnTo>
                          <a:pt x="931" y="792"/>
                        </a:lnTo>
                        <a:lnTo>
                          <a:pt x="956" y="749"/>
                        </a:lnTo>
                        <a:lnTo>
                          <a:pt x="977" y="706"/>
                        </a:lnTo>
                        <a:lnTo>
                          <a:pt x="995" y="660"/>
                        </a:lnTo>
                        <a:lnTo>
                          <a:pt x="1008" y="611"/>
                        </a:lnTo>
                        <a:lnTo>
                          <a:pt x="1014" y="561"/>
                        </a:lnTo>
                        <a:lnTo>
                          <a:pt x="1017" y="509"/>
                        </a:lnTo>
                        <a:lnTo>
                          <a:pt x="1017" y="509"/>
                        </a:lnTo>
                        <a:lnTo>
                          <a:pt x="1014" y="457"/>
                        </a:lnTo>
                        <a:lnTo>
                          <a:pt x="1008" y="407"/>
                        </a:lnTo>
                        <a:lnTo>
                          <a:pt x="995" y="358"/>
                        </a:lnTo>
                        <a:lnTo>
                          <a:pt x="977" y="312"/>
                        </a:lnTo>
                        <a:lnTo>
                          <a:pt x="956" y="266"/>
                        </a:lnTo>
                        <a:lnTo>
                          <a:pt x="931" y="225"/>
                        </a:lnTo>
                        <a:lnTo>
                          <a:pt x="900" y="185"/>
                        </a:lnTo>
                        <a:lnTo>
                          <a:pt x="869" y="148"/>
                        </a:lnTo>
                        <a:lnTo>
                          <a:pt x="832" y="114"/>
                        </a:lnTo>
                        <a:lnTo>
                          <a:pt x="792" y="87"/>
                        </a:lnTo>
                        <a:lnTo>
                          <a:pt x="752" y="62"/>
                        </a:lnTo>
                        <a:lnTo>
                          <a:pt x="706" y="41"/>
                        </a:lnTo>
                        <a:lnTo>
                          <a:pt x="660" y="22"/>
                        </a:lnTo>
                        <a:lnTo>
                          <a:pt x="610" y="9"/>
                        </a:lnTo>
                        <a:lnTo>
                          <a:pt x="561" y="3"/>
                        </a:lnTo>
                        <a:lnTo>
                          <a:pt x="509" y="0"/>
                        </a:lnTo>
                        <a:lnTo>
                          <a:pt x="509" y="0"/>
                        </a:lnTo>
                        <a:lnTo>
                          <a:pt x="456" y="3"/>
                        </a:lnTo>
                        <a:lnTo>
                          <a:pt x="407" y="9"/>
                        </a:lnTo>
                        <a:lnTo>
                          <a:pt x="358" y="22"/>
                        </a:lnTo>
                        <a:lnTo>
                          <a:pt x="311" y="41"/>
                        </a:lnTo>
                        <a:lnTo>
                          <a:pt x="268" y="62"/>
                        </a:lnTo>
                        <a:lnTo>
                          <a:pt x="225" y="87"/>
                        </a:lnTo>
                        <a:lnTo>
                          <a:pt x="185" y="114"/>
                        </a:lnTo>
                        <a:lnTo>
                          <a:pt x="151" y="148"/>
                        </a:lnTo>
                        <a:lnTo>
                          <a:pt x="117" y="185"/>
                        </a:lnTo>
                        <a:lnTo>
                          <a:pt x="89" y="225"/>
                        </a:lnTo>
                        <a:lnTo>
                          <a:pt x="62" y="266"/>
                        </a:lnTo>
                        <a:lnTo>
                          <a:pt x="40" y="312"/>
                        </a:lnTo>
                        <a:lnTo>
                          <a:pt x="25" y="358"/>
                        </a:lnTo>
                        <a:lnTo>
                          <a:pt x="13" y="407"/>
                        </a:lnTo>
                        <a:lnTo>
                          <a:pt x="3" y="457"/>
                        </a:lnTo>
                        <a:lnTo>
                          <a:pt x="0" y="509"/>
                        </a:lnTo>
                        <a:lnTo>
                          <a:pt x="0" y="509"/>
                        </a:lnTo>
                        <a:lnTo>
                          <a:pt x="3" y="561"/>
                        </a:lnTo>
                        <a:lnTo>
                          <a:pt x="13" y="611"/>
                        </a:lnTo>
                        <a:lnTo>
                          <a:pt x="25" y="660"/>
                        </a:lnTo>
                        <a:lnTo>
                          <a:pt x="40" y="706"/>
                        </a:lnTo>
                        <a:lnTo>
                          <a:pt x="62" y="749"/>
                        </a:lnTo>
                        <a:lnTo>
                          <a:pt x="89" y="792"/>
                        </a:lnTo>
                        <a:lnTo>
                          <a:pt x="117" y="833"/>
                        </a:lnTo>
                        <a:lnTo>
                          <a:pt x="151" y="867"/>
                        </a:lnTo>
                        <a:lnTo>
                          <a:pt x="185" y="900"/>
                        </a:lnTo>
                        <a:lnTo>
                          <a:pt x="225" y="928"/>
                        </a:lnTo>
                        <a:lnTo>
                          <a:pt x="268" y="956"/>
                        </a:lnTo>
                        <a:lnTo>
                          <a:pt x="311" y="977"/>
                        </a:lnTo>
                        <a:lnTo>
                          <a:pt x="358" y="993"/>
                        </a:lnTo>
                        <a:lnTo>
                          <a:pt x="407" y="1005"/>
                        </a:lnTo>
                        <a:lnTo>
                          <a:pt x="456" y="1014"/>
                        </a:lnTo>
                        <a:lnTo>
                          <a:pt x="509" y="1017"/>
                        </a:lnTo>
                        <a:close/>
                        <a:moveTo>
                          <a:pt x="509" y="250"/>
                        </a:moveTo>
                        <a:lnTo>
                          <a:pt x="509" y="250"/>
                        </a:lnTo>
                        <a:lnTo>
                          <a:pt x="536" y="250"/>
                        </a:lnTo>
                        <a:lnTo>
                          <a:pt x="561" y="256"/>
                        </a:lnTo>
                        <a:lnTo>
                          <a:pt x="586" y="262"/>
                        </a:lnTo>
                        <a:lnTo>
                          <a:pt x="610" y="268"/>
                        </a:lnTo>
                        <a:lnTo>
                          <a:pt x="632" y="281"/>
                        </a:lnTo>
                        <a:lnTo>
                          <a:pt x="653" y="293"/>
                        </a:lnTo>
                        <a:lnTo>
                          <a:pt x="675" y="309"/>
                        </a:lnTo>
                        <a:lnTo>
                          <a:pt x="694" y="324"/>
                        </a:lnTo>
                        <a:lnTo>
                          <a:pt x="709" y="342"/>
                        </a:lnTo>
                        <a:lnTo>
                          <a:pt x="724" y="364"/>
                        </a:lnTo>
                        <a:lnTo>
                          <a:pt x="737" y="386"/>
                        </a:lnTo>
                        <a:lnTo>
                          <a:pt x="749" y="407"/>
                        </a:lnTo>
                        <a:lnTo>
                          <a:pt x="755" y="432"/>
                        </a:lnTo>
                        <a:lnTo>
                          <a:pt x="761" y="457"/>
                        </a:lnTo>
                        <a:lnTo>
                          <a:pt x="768" y="481"/>
                        </a:lnTo>
                        <a:lnTo>
                          <a:pt x="768" y="509"/>
                        </a:lnTo>
                        <a:lnTo>
                          <a:pt x="768" y="509"/>
                        </a:lnTo>
                        <a:lnTo>
                          <a:pt x="768" y="534"/>
                        </a:lnTo>
                        <a:lnTo>
                          <a:pt x="761" y="561"/>
                        </a:lnTo>
                        <a:lnTo>
                          <a:pt x="755" y="586"/>
                        </a:lnTo>
                        <a:lnTo>
                          <a:pt x="749" y="608"/>
                        </a:lnTo>
                        <a:lnTo>
                          <a:pt x="737" y="632"/>
                        </a:lnTo>
                        <a:lnTo>
                          <a:pt x="724" y="654"/>
                        </a:lnTo>
                        <a:lnTo>
                          <a:pt x="709" y="672"/>
                        </a:lnTo>
                        <a:lnTo>
                          <a:pt x="694" y="691"/>
                        </a:lnTo>
                        <a:lnTo>
                          <a:pt x="675" y="706"/>
                        </a:lnTo>
                        <a:lnTo>
                          <a:pt x="653" y="722"/>
                        </a:lnTo>
                        <a:lnTo>
                          <a:pt x="632" y="734"/>
                        </a:lnTo>
                        <a:lnTo>
                          <a:pt x="610" y="746"/>
                        </a:lnTo>
                        <a:lnTo>
                          <a:pt x="586" y="755"/>
                        </a:lnTo>
                        <a:lnTo>
                          <a:pt x="561" y="762"/>
                        </a:lnTo>
                        <a:lnTo>
                          <a:pt x="536" y="765"/>
                        </a:lnTo>
                        <a:lnTo>
                          <a:pt x="509" y="768"/>
                        </a:lnTo>
                        <a:lnTo>
                          <a:pt x="509" y="768"/>
                        </a:lnTo>
                        <a:lnTo>
                          <a:pt x="484" y="765"/>
                        </a:lnTo>
                        <a:lnTo>
                          <a:pt x="456" y="762"/>
                        </a:lnTo>
                        <a:lnTo>
                          <a:pt x="431" y="755"/>
                        </a:lnTo>
                        <a:lnTo>
                          <a:pt x="410" y="746"/>
                        </a:lnTo>
                        <a:lnTo>
                          <a:pt x="385" y="734"/>
                        </a:lnTo>
                        <a:lnTo>
                          <a:pt x="364" y="722"/>
                        </a:lnTo>
                        <a:lnTo>
                          <a:pt x="345" y="706"/>
                        </a:lnTo>
                        <a:lnTo>
                          <a:pt x="327" y="691"/>
                        </a:lnTo>
                        <a:lnTo>
                          <a:pt x="311" y="672"/>
                        </a:lnTo>
                        <a:lnTo>
                          <a:pt x="296" y="654"/>
                        </a:lnTo>
                        <a:lnTo>
                          <a:pt x="284" y="632"/>
                        </a:lnTo>
                        <a:lnTo>
                          <a:pt x="271" y="608"/>
                        </a:lnTo>
                        <a:lnTo>
                          <a:pt x="262" y="586"/>
                        </a:lnTo>
                        <a:lnTo>
                          <a:pt x="256" y="561"/>
                        </a:lnTo>
                        <a:lnTo>
                          <a:pt x="253" y="534"/>
                        </a:lnTo>
                        <a:lnTo>
                          <a:pt x="250" y="509"/>
                        </a:lnTo>
                        <a:lnTo>
                          <a:pt x="250" y="509"/>
                        </a:lnTo>
                        <a:lnTo>
                          <a:pt x="253" y="481"/>
                        </a:lnTo>
                        <a:lnTo>
                          <a:pt x="256" y="457"/>
                        </a:lnTo>
                        <a:lnTo>
                          <a:pt x="262" y="432"/>
                        </a:lnTo>
                        <a:lnTo>
                          <a:pt x="271" y="407"/>
                        </a:lnTo>
                        <a:lnTo>
                          <a:pt x="284" y="386"/>
                        </a:lnTo>
                        <a:lnTo>
                          <a:pt x="296" y="364"/>
                        </a:lnTo>
                        <a:lnTo>
                          <a:pt x="311" y="342"/>
                        </a:lnTo>
                        <a:lnTo>
                          <a:pt x="327" y="324"/>
                        </a:lnTo>
                        <a:lnTo>
                          <a:pt x="345" y="309"/>
                        </a:lnTo>
                        <a:lnTo>
                          <a:pt x="364" y="293"/>
                        </a:lnTo>
                        <a:lnTo>
                          <a:pt x="385" y="281"/>
                        </a:lnTo>
                        <a:lnTo>
                          <a:pt x="410" y="268"/>
                        </a:lnTo>
                        <a:lnTo>
                          <a:pt x="431" y="262"/>
                        </a:lnTo>
                        <a:lnTo>
                          <a:pt x="456" y="256"/>
                        </a:lnTo>
                        <a:lnTo>
                          <a:pt x="484" y="250"/>
                        </a:lnTo>
                        <a:lnTo>
                          <a:pt x="509" y="25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5" name="Freeform 3">
                    <a:extLst>
                      <a:ext uri="{FF2B5EF4-FFF2-40B4-BE49-F238E27FC236}">
                        <a16:creationId xmlns:a16="http://schemas.microsoft.com/office/drawing/2014/main" id="{4A4D2C0B-6344-4625-9C61-179C92329B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93888" y="1246188"/>
                    <a:ext cx="2159000" cy="1790700"/>
                  </a:xfrm>
                  <a:custGeom>
                    <a:avLst/>
                    <a:gdLst>
                      <a:gd name="T0" fmla="*/ 268 w 5998"/>
                      <a:gd name="T1" fmla="*/ 3 h 4973"/>
                      <a:gd name="T2" fmla="*/ 157 w 5998"/>
                      <a:gd name="T3" fmla="*/ 37 h 4973"/>
                      <a:gd name="T4" fmla="*/ 68 w 5998"/>
                      <a:gd name="T5" fmla="*/ 111 h 4973"/>
                      <a:gd name="T6" fmla="*/ 15 w 5998"/>
                      <a:gd name="T7" fmla="*/ 213 h 4973"/>
                      <a:gd name="T8" fmla="*/ 0 w 5998"/>
                      <a:gd name="T9" fmla="*/ 3696 h 4973"/>
                      <a:gd name="T10" fmla="*/ 15 w 5998"/>
                      <a:gd name="T11" fmla="*/ 3785 h 4973"/>
                      <a:gd name="T12" fmla="*/ 71 w 5998"/>
                      <a:gd name="T13" fmla="*/ 3887 h 4973"/>
                      <a:gd name="T14" fmla="*/ 157 w 5998"/>
                      <a:gd name="T15" fmla="*/ 3961 h 4973"/>
                      <a:gd name="T16" fmla="*/ 271 w 5998"/>
                      <a:gd name="T17" fmla="*/ 3995 h 4973"/>
                      <a:gd name="T18" fmla="*/ 2345 w 5998"/>
                      <a:gd name="T19" fmla="*/ 4426 h 4973"/>
                      <a:gd name="T20" fmla="*/ 2062 w 5998"/>
                      <a:gd name="T21" fmla="*/ 4528 h 4973"/>
                      <a:gd name="T22" fmla="*/ 1868 w 5998"/>
                      <a:gd name="T23" fmla="*/ 4645 h 4973"/>
                      <a:gd name="T24" fmla="*/ 1812 w 5998"/>
                      <a:gd name="T25" fmla="*/ 4710 h 4973"/>
                      <a:gd name="T26" fmla="*/ 1797 w 5998"/>
                      <a:gd name="T27" fmla="*/ 4824 h 4973"/>
                      <a:gd name="T28" fmla="*/ 1831 w 5998"/>
                      <a:gd name="T29" fmla="*/ 4901 h 4973"/>
                      <a:gd name="T30" fmla="*/ 1914 w 5998"/>
                      <a:gd name="T31" fmla="*/ 4966 h 4973"/>
                      <a:gd name="T32" fmla="*/ 4031 w 5998"/>
                      <a:gd name="T33" fmla="*/ 4972 h 4973"/>
                      <a:gd name="T34" fmla="*/ 4130 w 5998"/>
                      <a:gd name="T35" fmla="*/ 4941 h 4973"/>
                      <a:gd name="T36" fmla="*/ 4194 w 5998"/>
                      <a:gd name="T37" fmla="*/ 4852 h 4973"/>
                      <a:gd name="T38" fmla="*/ 4203 w 5998"/>
                      <a:gd name="T39" fmla="*/ 4765 h 4973"/>
                      <a:gd name="T40" fmla="*/ 4157 w 5998"/>
                      <a:gd name="T41" fmla="*/ 4666 h 4973"/>
                      <a:gd name="T42" fmla="*/ 4049 w 5998"/>
                      <a:gd name="T43" fmla="*/ 4590 h 4973"/>
                      <a:gd name="T44" fmla="*/ 3815 w 5998"/>
                      <a:gd name="T45" fmla="*/ 4478 h 4973"/>
                      <a:gd name="T46" fmla="*/ 5686 w 5998"/>
                      <a:gd name="T47" fmla="*/ 3998 h 4973"/>
                      <a:gd name="T48" fmla="*/ 5779 w 5998"/>
                      <a:gd name="T49" fmla="*/ 3982 h 4973"/>
                      <a:gd name="T50" fmla="*/ 5883 w 5998"/>
                      <a:gd name="T51" fmla="*/ 3927 h 4973"/>
                      <a:gd name="T52" fmla="*/ 5960 w 5998"/>
                      <a:gd name="T53" fmla="*/ 3834 h 4973"/>
                      <a:gd name="T54" fmla="*/ 5997 w 5998"/>
                      <a:gd name="T55" fmla="*/ 3717 h 4973"/>
                      <a:gd name="T56" fmla="*/ 5997 w 5998"/>
                      <a:gd name="T57" fmla="*/ 293 h 4973"/>
                      <a:gd name="T58" fmla="*/ 5960 w 5998"/>
                      <a:gd name="T59" fmla="*/ 173 h 4973"/>
                      <a:gd name="T60" fmla="*/ 5880 w 5998"/>
                      <a:gd name="T61" fmla="*/ 74 h 4973"/>
                      <a:gd name="T62" fmla="*/ 5769 w 5998"/>
                      <a:gd name="T63" fmla="*/ 16 h 4973"/>
                      <a:gd name="T64" fmla="*/ 2237 w 5998"/>
                      <a:gd name="T65" fmla="*/ 4722 h 4973"/>
                      <a:gd name="T66" fmla="*/ 2407 w 5998"/>
                      <a:gd name="T67" fmla="*/ 4666 h 4973"/>
                      <a:gd name="T68" fmla="*/ 2700 w 5998"/>
                      <a:gd name="T69" fmla="*/ 4614 h 4973"/>
                      <a:gd name="T70" fmla="*/ 3260 w 5998"/>
                      <a:gd name="T71" fmla="*/ 4614 h 4973"/>
                      <a:gd name="T72" fmla="*/ 3581 w 5998"/>
                      <a:gd name="T73" fmla="*/ 4666 h 4973"/>
                      <a:gd name="T74" fmla="*/ 2237 w 5998"/>
                      <a:gd name="T75" fmla="*/ 4722 h 4973"/>
                      <a:gd name="T76" fmla="*/ 2777 w 5998"/>
                      <a:gd name="T77" fmla="*/ 4358 h 4973"/>
                      <a:gd name="T78" fmla="*/ 3390 w 5998"/>
                      <a:gd name="T79" fmla="*/ 4358 h 4973"/>
                      <a:gd name="T80" fmla="*/ 2965 w 5998"/>
                      <a:gd name="T81" fmla="*/ 4352 h 4973"/>
                      <a:gd name="T82" fmla="*/ 5689 w 5998"/>
                      <a:gd name="T83" fmla="*/ 253 h 4973"/>
                      <a:gd name="T84" fmla="*/ 5735 w 5998"/>
                      <a:gd name="T85" fmla="*/ 284 h 4973"/>
                      <a:gd name="T86" fmla="*/ 5748 w 5998"/>
                      <a:gd name="T87" fmla="*/ 3153 h 4973"/>
                      <a:gd name="T88" fmla="*/ 253 w 5998"/>
                      <a:gd name="T89" fmla="*/ 290 h 4973"/>
                      <a:gd name="T90" fmla="*/ 290 w 5998"/>
                      <a:gd name="T91" fmla="*/ 253 h 4973"/>
                      <a:gd name="T92" fmla="*/ 302 w 5998"/>
                      <a:gd name="T93" fmla="*/ 3748 h 4973"/>
                      <a:gd name="T94" fmla="*/ 265 w 5998"/>
                      <a:gd name="T95" fmla="*/ 3732 h 4973"/>
                      <a:gd name="T96" fmla="*/ 249 w 5998"/>
                      <a:gd name="T97" fmla="*/ 3696 h 4973"/>
                      <a:gd name="T98" fmla="*/ 5748 w 5998"/>
                      <a:gd name="T99" fmla="*/ 3686 h 4973"/>
                      <a:gd name="T100" fmla="*/ 5729 w 5998"/>
                      <a:gd name="T101" fmla="*/ 3730 h 4973"/>
                      <a:gd name="T102" fmla="*/ 5686 w 5998"/>
                      <a:gd name="T103" fmla="*/ 3748 h 49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5998" h="4973">
                        <a:moveTo>
                          <a:pt x="5674" y="0"/>
                        </a:moveTo>
                        <a:lnTo>
                          <a:pt x="299" y="0"/>
                        </a:lnTo>
                        <a:lnTo>
                          <a:pt x="299" y="0"/>
                        </a:lnTo>
                        <a:lnTo>
                          <a:pt x="268" y="3"/>
                        </a:lnTo>
                        <a:lnTo>
                          <a:pt x="240" y="6"/>
                        </a:lnTo>
                        <a:lnTo>
                          <a:pt x="209" y="16"/>
                        </a:lnTo>
                        <a:lnTo>
                          <a:pt x="185" y="25"/>
                        </a:lnTo>
                        <a:lnTo>
                          <a:pt x="157" y="37"/>
                        </a:lnTo>
                        <a:lnTo>
                          <a:pt x="132" y="53"/>
                        </a:lnTo>
                        <a:lnTo>
                          <a:pt x="111" y="68"/>
                        </a:lnTo>
                        <a:lnTo>
                          <a:pt x="89" y="90"/>
                        </a:lnTo>
                        <a:lnTo>
                          <a:pt x="68" y="111"/>
                        </a:lnTo>
                        <a:lnTo>
                          <a:pt x="52" y="133"/>
                        </a:lnTo>
                        <a:lnTo>
                          <a:pt x="37" y="157"/>
                        </a:lnTo>
                        <a:lnTo>
                          <a:pt x="24" y="185"/>
                        </a:lnTo>
                        <a:lnTo>
                          <a:pt x="15" y="213"/>
                        </a:lnTo>
                        <a:lnTo>
                          <a:pt x="6" y="241"/>
                        </a:lnTo>
                        <a:lnTo>
                          <a:pt x="3" y="268"/>
                        </a:lnTo>
                        <a:lnTo>
                          <a:pt x="0" y="299"/>
                        </a:lnTo>
                        <a:lnTo>
                          <a:pt x="0" y="3696"/>
                        </a:lnTo>
                        <a:lnTo>
                          <a:pt x="0" y="3696"/>
                        </a:lnTo>
                        <a:lnTo>
                          <a:pt x="3" y="3727"/>
                        </a:lnTo>
                        <a:lnTo>
                          <a:pt x="6" y="3757"/>
                        </a:lnTo>
                        <a:lnTo>
                          <a:pt x="15" y="3785"/>
                        </a:lnTo>
                        <a:lnTo>
                          <a:pt x="24" y="3813"/>
                        </a:lnTo>
                        <a:lnTo>
                          <a:pt x="37" y="3840"/>
                        </a:lnTo>
                        <a:lnTo>
                          <a:pt x="52" y="3865"/>
                        </a:lnTo>
                        <a:lnTo>
                          <a:pt x="71" y="3887"/>
                        </a:lnTo>
                        <a:lnTo>
                          <a:pt x="89" y="3908"/>
                        </a:lnTo>
                        <a:lnTo>
                          <a:pt x="111" y="3930"/>
                        </a:lnTo>
                        <a:lnTo>
                          <a:pt x="132" y="3945"/>
                        </a:lnTo>
                        <a:lnTo>
                          <a:pt x="157" y="3961"/>
                        </a:lnTo>
                        <a:lnTo>
                          <a:pt x="185" y="3973"/>
                        </a:lnTo>
                        <a:lnTo>
                          <a:pt x="212" y="3982"/>
                        </a:lnTo>
                        <a:lnTo>
                          <a:pt x="240" y="3991"/>
                        </a:lnTo>
                        <a:lnTo>
                          <a:pt x="271" y="3995"/>
                        </a:lnTo>
                        <a:lnTo>
                          <a:pt x="302" y="3998"/>
                        </a:lnTo>
                        <a:lnTo>
                          <a:pt x="2447" y="3998"/>
                        </a:lnTo>
                        <a:lnTo>
                          <a:pt x="2345" y="4426"/>
                        </a:lnTo>
                        <a:lnTo>
                          <a:pt x="2345" y="4426"/>
                        </a:lnTo>
                        <a:lnTo>
                          <a:pt x="2265" y="4448"/>
                        </a:lnTo>
                        <a:lnTo>
                          <a:pt x="2191" y="4472"/>
                        </a:lnTo>
                        <a:lnTo>
                          <a:pt x="2123" y="4500"/>
                        </a:lnTo>
                        <a:lnTo>
                          <a:pt x="2062" y="4528"/>
                        </a:lnTo>
                        <a:lnTo>
                          <a:pt x="2003" y="4556"/>
                        </a:lnTo>
                        <a:lnTo>
                          <a:pt x="1954" y="4586"/>
                        </a:lnTo>
                        <a:lnTo>
                          <a:pt x="1907" y="4614"/>
                        </a:lnTo>
                        <a:lnTo>
                          <a:pt x="1868" y="4645"/>
                        </a:lnTo>
                        <a:lnTo>
                          <a:pt x="1868" y="4645"/>
                        </a:lnTo>
                        <a:lnTo>
                          <a:pt x="1846" y="4664"/>
                        </a:lnTo>
                        <a:lnTo>
                          <a:pt x="1827" y="4685"/>
                        </a:lnTo>
                        <a:lnTo>
                          <a:pt x="1812" y="4710"/>
                        </a:lnTo>
                        <a:lnTo>
                          <a:pt x="1803" y="4737"/>
                        </a:lnTo>
                        <a:lnTo>
                          <a:pt x="1797" y="4765"/>
                        </a:lnTo>
                        <a:lnTo>
                          <a:pt x="1794" y="4793"/>
                        </a:lnTo>
                        <a:lnTo>
                          <a:pt x="1797" y="4824"/>
                        </a:lnTo>
                        <a:lnTo>
                          <a:pt x="1803" y="4852"/>
                        </a:lnTo>
                        <a:lnTo>
                          <a:pt x="1803" y="4852"/>
                        </a:lnTo>
                        <a:lnTo>
                          <a:pt x="1815" y="4879"/>
                        </a:lnTo>
                        <a:lnTo>
                          <a:pt x="1831" y="4901"/>
                        </a:lnTo>
                        <a:lnTo>
                          <a:pt x="1846" y="4922"/>
                        </a:lnTo>
                        <a:lnTo>
                          <a:pt x="1868" y="4941"/>
                        </a:lnTo>
                        <a:lnTo>
                          <a:pt x="1889" y="4953"/>
                        </a:lnTo>
                        <a:lnTo>
                          <a:pt x="1914" y="4966"/>
                        </a:lnTo>
                        <a:lnTo>
                          <a:pt x="1941" y="4972"/>
                        </a:lnTo>
                        <a:lnTo>
                          <a:pt x="1969" y="4972"/>
                        </a:lnTo>
                        <a:lnTo>
                          <a:pt x="4031" y="4972"/>
                        </a:lnTo>
                        <a:lnTo>
                          <a:pt x="4031" y="4972"/>
                        </a:lnTo>
                        <a:lnTo>
                          <a:pt x="4059" y="4972"/>
                        </a:lnTo>
                        <a:lnTo>
                          <a:pt x="4084" y="4966"/>
                        </a:lnTo>
                        <a:lnTo>
                          <a:pt x="4108" y="4953"/>
                        </a:lnTo>
                        <a:lnTo>
                          <a:pt x="4130" y="4941"/>
                        </a:lnTo>
                        <a:lnTo>
                          <a:pt x="4151" y="4922"/>
                        </a:lnTo>
                        <a:lnTo>
                          <a:pt x="4170" y="4901"/>
                        </a:lnTo>
                        <a:lnTo>
                          <a:pt x="4182" y="4879"/>
                        </a:lnTo>
                        <a:lnTo>
                          <a:pt x="4194" y="4852"/>
                        </a:lnTo>
                        <a:lnTo>
                          <a:pt x="4194" y="4852"/>
                        </a:lnTo>
                        <a:lnTo>
                          <a:pt x="4201" y="4824"/>
                        </a:lnTo>
                        <a:lnTo>
                          <a:pt x="4203" y="4796"/>
                        </a:lnTo>
                        <a:lnTo>
                          <a:pt x="4203" y="4765"/>
                        </a:lnTo>
                        <a:lnTo>
                          <a:pt x="4198" y="4740"/>
                        </a:lnTo>
                        <a:lnTo>
                          <a:pt x="4188" y="4713"/>
                        </a:lnTo>
                        <a:lnTo>
                          <a:pt x="4173" y="4688"/>
                        </a:lnTo>
                        <a:lnTo>
                          <a:pt x="4157" y="4666"/>
                        </a:lnTo>
                        <a:lnTo>
                          <a:pt x="4136" y="4645"/>
                        </a:lnTo>
                        <a:lnTo>
                          <a:pt x="4136" y="4645"/>
                        </a:lnTo>
                        <a:lnTo>
                          <a:pt x="4096" y="4617"/>
                        </a:lnTo>
                        <a:lnTo>
                          <a:pt x="4049" y="4590"/>
                        </a:lnTo>
                        <a:lnTo>
                          <a:pt x="4000" y="4559"/>
                        </a:lnTo>
                        <a:lnTo>
                          <a:pt x="3945" y="4531"/>
                        </a:lnTo>
                        <a:lnTo>
                          <a:pt x="3883" y="4503"/>
                        </a:lnTo>
                        <a:lnTo>
                          <a:pt x="3815" y="4478"/>
                        </a:lnTo>
                        <a:lnTo>
                          <a:pt x="3738" y="4451"/>
                        </a:lnTo>
                        <a:lnTo>
                          <a:pt x="3655" y="4429"/>
                        </a:lnTo>
                        <a:lnTo>
                          <a:pt x="3581" y="3998"/>
                        </a:lnTo>
                        <a:lnTo>
                          <a:pt x="5686" y="3998"/>
                        </a:lnTo>
                        <a:lnTo>
                          <a:pt x="5686" y="3998"/>
                        </a:lnTo>
                        <a:lnTo>
                          <a:pt x="5717" y="3995"/>
                        </a:lnTo>
                        <a:lnTo>
                          <a:pt x="5751" y="3991"/>
                        </a:lnTo>
                        <a:lnTo>
                          <a:pt x="5779" y="3982"/>
                        </a:lnTo>
                        <a:lnTo>
                          <a:pt x="5809" y="3973"/>
                        </a:lnTo>
                        <a:lnTo>
                          <a:pt x="5834" y="3961"/>
                        </a:lnTo>
                        <a:lnTo>
                          <a:pt x="5862" y="3945"/>
                        </a:lnTo>
                        <a:lnTo>
                          <a:pt x="5883" y="3927"/>
                        </a:lnTo>
                        <a:lnTo>
                          <a:pt x="5908" y="3905"/>
                        </a:lnTo>
                        <a:lnTo>
                          <a:pt x="5926" y="3884"/>
                        </a:lnTo>
                        <a:lnTo>
                          <a:pt x="5945" y="3859"/>
                        </a:lnTo>
                        <a:lnTo>
                          <a:pt x="5960" y="3834"/>
                        </a:lnTo>
                        <a:lnTo>
                          <a:pt x="5973" y="3807"/>
                        </a:lnTo>
                        <a:lnTo>
                          <a:pt x="5985" y="3779"/>
                        </a:lnTo>
                        <a:lnTo>
                          <a:pt x="5991" y="3748"/>
                        </a:lnTo>
                        <a:lnTo>
                          <a:pt x="5997" y="3717"/>
                        </a:lnTo>
                        <a:lnTo>
                          <a:pt x="5997" y="3686"/>
                        </a:lnTo>
                        <a:lnTo>
                          <a:pt x="5997" y="327"/>
                        </a:lnTo>
                        <a:lnTo>
                          <a:pt x="5997" y="327"/>
                        </a:lnTo>
                        <a:lnTo>
                          <a:pt x="5997" y="293"/>
                        </a:lnTo>
                        <a:lnTo>
                          <a:pt x="5991" y="262"/>
                        </a:lnTo>
                        <a:lnTo>
                          <a:pt x="5985" y="228"/>
                        </a:lnTo>
                        <a:lnTo>
                          <a:pt x="5973" y="200"/>
                        </a:lnTo>
                        <a:lnTo>
                          <a:pt x="5960" y="173"/>
                        </a:lnTo>
                        <a:lnTo>
                          <a:pt x="5942" y="145"/>
                        </a:lnTo>
                        <a:lnTo>
                          <a:pt x="5923" y="120"/>
                        </a:lnTo>
                        <a:lnTo>
                          <a:pt x="5902" y="96"/>
                        </a:lnTo>
                        <a:lnTo>
                          <a:pt x="5880" y="74"/>
                        </a:lnTo>
                        <a:lnTo>
                          <a:pt x="5856" y="56"/>
                        </a:lnTo>
                        <a:lnTo>
                          <a:pt x="5828" y="40"/>
                        </a:lnTo>
                        <a:lnTo>
                          <a:pt x="5800" y="28"/>
                        </a:lnTo>
                        <a:lnTo>
                          <a:pt x="5769" y="16"/>
                        </a:lnTo>
                        <a:lnTo>
                          <a:pt x="5738" y="6"/>
                        </a:lnTo>
                        <a:lnTo>
                          <a:pt x="5705" y="3"/>
                        </a:lnTo>
                        <a:lnTo>
                          <a:pt x="5674" y="0"/>
                        </a:lnTo>
                        <a:close/>
                        <a:moveTo>
                          <a:pt x="2237" y="4722"/>
                        </a:moveTo>
                        <a:lnTo>
                          <a:pt x="2237" y="4722"/>
                        </a:lnTo>
                        <a:lnTo>
                          <a:pt x="2290" y="4703"/>
                        </a:lnTo>
                        <a:lnTo>
                          <a:pt x="2345" y="4685"/>
                        </a:lnTo>
                        <a:lnTo>
                          <a:pt x="2407" y="4666"/>
                        </a:lnTo>
                        <a:lnTo>
                          <a:pt x="2471" y="4651"/>
                        </a:lnTo>
                        <a:lnTo>
                          <a:pt x="2542" y="4639"/>
                        </a:lnTo>
                        <a:lnTo>
                          <a:pt x="2620" y="4627"/>
                        </a:lnTo>
                        <a:lnTo>
                          <a:pt x="2700" y="4614"/>
                        </a:lnTo>
                        <a:lnTo>
                          <a:pt x="2786" y="4608"/>
                        </a:lnTo>
                        <a:lnTo>
                          <a:pt x="3165" y="4608"/>
                        </a:lnTo>
                        <a:lnTo>
                          <a:pt x="3165" y="4608"/>
                        </a:lnTo>
                        <a:lnTo>
                          <a:pt x="3260" y="4614"/>
                        </a:lnTo>
                        <a:lnTo>
                          <a:pt x="3350" y="4627"/>
                        </a:lnTo>
                        <a:lnTo>
                          <a:pt x="3433" y="4639"/>
                        </a:lnTo>
                        <a:lnTo>
                          <a:pt x="3510" y="4651"/>
                        </a:lnTo>
                        <a:lnTo>
                          <a:pt x="3581" y="4666"/>
                        </a:lnTo>
                        <a:lnTo>
                          <a:pt x="3646" y="4685"/>
                        </a:lnTo>
                        <a:lnTo>
                          <a:pt x="3705" y="4703"/>
                        </a:lnTo>
                        <a:lnTo>
                          <a:pt x="3757" y="4722"/>
                        </a:lnTo>
                        <a:lnTo>
                          <a:pt x="2237" y="4722"/>
                        </a:lnTo>
                        <a:close/>
                        <a:moveTo>
                          <a:pt x="2965" y="4352"/>
                        </a:moveTo>
                        <a:lnTo>
                          <a:pt x="2965" y="4352"/>
                        </a:lnTo>
                        <a:lnTo>
                          <a:pt x="2869" y="4355"/>
                        </a:lnTo>
                        <a:lnTo>
                          <a:pt x="2777" y="4358"/>
                        </a:lnTo>
                        <a:lnTo>
                          <a:pt x="2620" y="4358"/>
                        </a:lnTo>
                        <a:lnTo>
                          <a:pt x="2684" y="4081"/>
                        </a:lnTo>
                        <a:lnTo>
                          <a:pt x="3344" y="4081"/>
                        </a:lnTo>
                        <a:lnTo>
                          <a:pt x="3390" y="4358"/>
                        </a:lnTo>
                        <a:lnTo>
                          <a:pt x="3171" y="4358"/>
                        </a:lnTo>
                        <a:lnTo>
                          <a:pt x="3171" y="4358"/>
                        </a:lnTo>
                        <a:lnTo>
                          <a:pt x="3070" y="4355"/>
                        </a:lnTo>
                        <a:lnTo>
                          <a:pt x="2965" y="4352"/>
                        </a:lnTo>
                        <a:close/>
                        <a:moveTo>
                          <a:pt x="299" y="250"/>
                        </a:moveTo>
                        <a:lnTo>
                          <a:pt x="5674" y="250"/>
                        </a:lnTo>
                        <a:lnTo>
                          <a:pt x="5674" y="250"/>
                        </a:lnTo>
                        <a:lnTo>
                          <a:pt x="5689" y="253"/>
                        </a:lnTo>
                        <a:lnTo>
                          <a:pt x="5701" y="256"/>
                        </a:lnTo>
                        <a:lnTo>
                          <a:pt x="5714" y="265"/>
                        </a:lnTo>
                        <a:lnTo>
                          <a:pt x="5726" y="274"/>
                        </a:lnTo>
                        <a:lnTo>
                          <a:pt x="5735" y="284"/>
                        </a:lnTo>
                        <a:lnTo>
                          <a:pt x="5742" y="296"/>
                        </a:lnTo>
                        <a:lnTo>
                          <a:pt x="5748" y="311"/>
                        </a:lnTo>
                        <a:lnTo>
                          <a:pt x="5748" y="327"/>
                        </a:lnTo>
                        <a:lnTo>
                          <a:pt x="5748" y="3153"/>
                        </a:lnTo>
                        <a:lnTo>
                          <a:pt x="249" y="3153"/>
                        </a:lnTo>
                        <a:lnTo>
                          <a:pt x="249" y="299"/>
                        </a:lnTo>
                        <a:lnTo>
                          <a:pt x="249" y="299"/>
                        </a:lnTo>
                        <a:lnTo>
                          <a:pt x="253" y="290"/>
                        </a:lnTo>
                        <a:lnTo>
                          <a:pt x="256" y="281"/>
                        </a:lnTo>
                        <a:lnTo>
                          <a:pt x="265" y="265"/>
                        </a:lnTo>
                        <a:lnTo>
                          <a:pt x="280" y="256"/>
                        </a:lnTo>
                        <a:lnTo>
                          <a:pt x="290" y="253"/>
                        </a:lnTo>
                        <a:lnTo>
                          <a:pt x="299" y="250"/>
                        </a:lnTo>
                        <a:close/>
                        <a:moveTo>
                          <a:pt x="5686" y="3748"/>
                        </a:moveTo>
                        <a:lnTo>
                          <a:pt x="302" y="3748"/>
                        </a:lnTo>
                        <a:lnTo>
                          <a:pt x="302" y="3748"/>
                        </a:lnTo>
                        <a:lnTo>
                          <a:pt x="292" y="3745"/>
                        </a:lnTo>
                        <a:lnTo>
                          <a:pt x="280" y="3742"/>
                        </a:lnTo>
                        <a:lnTo>
                          <a:pt x="274" y="3739"/>
                        </a:lnTo>
                        <a:lnTo>
                          <a:pt x="265" y="3732"/>
                        </a:lnTo>
                        <a:lnTo>
                          <a:pt x="259" y="3723"/>
                        </a:lnTo>
                        <a:lnTo>
                          <a:pt x="256" y="3717"/>
                        </a:lnTo>
                        <a:lnTo>
                          <a:pt x="253" y="3708"/>
                        </a:lnTo>
                        <a:lnTo>
                          <a:pt x="249" y="3696"/>
                        </a:lnTo>
                        <a:lnTo>
                          <a:pt x="249" y="3403"/>
                        </a:lnTo>
                        <a:lnTo>
                          <a:pt x="5748" y="3403"/>
                        </a:lnTo>
                        <a:lnTo>
                          <a:pt x="5748" y="3686"/>
                        </a:lnTo>
                        <a:lnTo>
                          <a:pt x="5748" y="3686"/>
                        </a:lnTo>
                        <a:lnTo>
                          <a:pt x="5748" y="3699"/>
                        </a:lnTo>
                        <a:lnTo>
                          <a:pt x="5745" y="3711"/>
                        </a:lnTo>
                        <a:lnTo>
                          <a:pt x="5738" y="3720"/>
                        </a:lnTo>
                        <a:lnTo>
                          <a:pt x="5729" y="3730"/>
                        </a:lnTo>
                        <a:lnTo>
                          <a:pt x="5720" y="3736"/>
                        </a:lnTo>
                        <a:lnTo>
                          <a:pt x="5711" y="3742"/>
                        </a:lnTo>
                        <a:lnTo>
                          <a:pt x="5698" y="3745"/>
                        </a:lnTo>
                        <a:lnTo>
                          <a:pt x="5686" y="374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6" name="Freeform 4">
                    <a:extLst>
                      <a:ext uri="{FF2B5EF4-FFF2-40B4-BE49-F238E27FC236}">
                        <a16:creationId xmlns:a16="http://schemas.microsoft.com/office/drawing/2014/main" id="{F668DBA6-3F8F-4C06-A0D7-6876CF0F87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30525" y="2501900"/>
                    <a:ext cx="88900" cy="87313"/>
                  </a:xfrm>
                  <a:custGeom>
                    <a:avLst/>
                    <a:gdLst>
                      <a:gd name="T0" fmla="*/ 121 w 245"/>
                      <a:gd name="T1" fmla="*/ 0 h 244"/>
                      <a:gd name="T2" fmla="*/ 121 w 245"/>
                      <a:gd name="T3" fmla="*/ 0 h 244"/>
                      <a:gd name="T4" fmla="*/ 96 w 245"/>
                      <a:gd name="T5" fmla="*/ 3 h 244"/>
                      <a:gd name="T6" fmla="*/ 74 w 245"/>
                      <a:gd name="T7" fmla="*/ 9 h 244"/>
                      <a:gd name="T8" fmla="*/ 53 w 245"/>
                      <a:gd name="T9" fmla="*/ 19 h 244"/>
                      <a:gd name="T10" fmla="*/ 34 w 245"/>
                      <a:gd name="T11" fmla="*/ 34 h 244"/>
                      <a:gd name="T12" fmla="*/ 19 w 245"/>
                      <a:gd name="T13" fmla="*/ 53 h 244"/>
                      <a:gd name="T14" fmla="*/ 10 w 245"/>
                      <a:gd name="T15" fmla="*/ 74 h 244"/>
                      <a:gd name="T16" fmla="*/ 0 w 245"/>
                      <a:gd name="T17" fmla="*/ 96 h 244"/>
                      <a:gd name="T18" fmla="*/ 0 w 245"/>
                      <a:gd name="T19" fmla="*/ 120 h 244"/>
                      <a:gd name="T20" fmla="*/ 0 w 245"/>
                      <a:gd name="T21" fmla="*/ 120 h 244"/>
                      <a:gd name="T22" fmla="*/ 0 w 245"/>
                      <a:gd name="T23" fmla="*/ 145 h 244"/>
                      <a:gd name="T24" fmla="*/ 10 w 245"/>
                      <a:gd name="T25" fmla="*/ 170 h 244"/>
                      <a:gd name="T26" fmla="*/ 19 w 245"/>
                      <a:gd name="T27" fmla="*/ 188 h 244"/>
                      <a:gd name="T28" fmla="*/ 34 w 245"/>
                      <a:gd name="T29" fmla="*/ 207 h 244"/>
                      <a:gd name="T30" fmla="*/ 53 w 245"/>
                      <a:gd name="T31" fmla="*/ 222 h 244"/>
                      <a:gd name="T32" fmla="*/ 74 w 245"/>
                      <a:gd name="T33" fmla="*/ 234 h 244"/>
                      <a:gd name="T34" fmla="*/ 96 w 245"/>
                      <a:gd name="T35" fmla="*/ 241 h 244"/>
                      <a:gd name="T36" fmla="*/ 121 w 245"/>
                      <a:gd name="T37" fmla="*/ 243 h 244"/>
                      <a:gd name="T38" fmla="*/ 121 w 245"/>
                      <a:gd name="T39" fmla="*/ 243 h 244"/>
                      <a:gd name="T40" fmla="*/ 145 w 245"/>
                      <a:gd name="T41" fmla="*/ 241 h 244"/>
                      <a:gd name="T42" fmla="*/ 170 w 245"/>
                      <a:gd name="T43" fmla="*/ 234 h 244"/>
                      <a:gd name="T44" fmla="*/ 188 w 245"/>
                      <a:gd name="T45" fmla="*/ 222 h 244"/>
                      <a:gd name="T46" fmla="*/ 207 w 245"/>
                      <a:gd name="T47" fmla="*/ 207 h 244"/>
                      <a:gd name="T48" fmla="*/ 222 w 245"/>
                      <a:gd name="T49" fmla="*/ 188 h 244"/>
                      <a:gd name="T50" fmla="*/ 235 w 245"/>
                      <a:gd name="T51" fmla="*/ 170 h 244"/>
                      <a:gd name="T52" fmla="*/ 241 w 245"/>
                      <a:gd name="T53" fmla="*/ 145 h 244"/>
                      <a:gd name="T54" fmla="*/ 244 w 245"/>
                      <a:gd name="T55" fmla="*/ 120 h 244"/>
                      <a:gd name="T56" fmla="*/ 244 w 245"/>
                      <a:gd name="T57" fmla="*/ 120 h 244"/>
                      <a:gd name="T58" fmla="*/ 241 w 245"/>
                      <a:gd name="T59" fmla="*/ 96 h 244"/>
                      <a:gd name="T60" fmla="*/ 235 w 245"/>
                      <a:gd name="T61" fmla="*/ 74 h 244"/>
                      <a:gd name="T62" fmla="*/ 222 w 245"/>
                      <a:gd name="T63" fmla="*/ 53 h 244"/>
                      <a:gd name="T64" fmla="*/ 207 w 245"/>
                      <a:gd name="T65" fmla="*/ 34 h 244"/>
                      <a:gd name="T66" fmla="*/ 188 w 245"/>
                      <a:gd name="T67" fmla="*/ 19 h 244"/>
                      <a:gd name="T68" fmla="*/ 170 w 245"/>
                      <a:gd name="T69" fmla="*/ 9 h 244"/>
                      <a:gd name="T70" fmla="*/ 145 w 245"/>
                      <a:gd name="T71" fmla="*/ 3 h 244"/>
                      <a:gd name="T72" fmla="*/ 121 w 245"/>
                      <a:gd name="T73" fmla="*/ 0 h 2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245" h="244">
                        <a:moveTo>
                          <a:pt x="121" y="0"/>
                        </a:moveTo>
                        <a:lnTo>
                          <a:pt x="121" y="0"/>
                        </a:lnTo>
                        <a:lnTo>
                          <a:pt x="96" y="3"/>
                        </a:lnTo>
                        <a:lnTo>
                          <a:pt x="74" y="9"/>
                        </a:lnTo>
                        <a:lnTo>
                          <a:pt x="53" y="19"/>
                        </a:lnTo>
                        <a:lnTo>
                          <a:pt x="34" y="34"/>
                        </a:lnTo>
                        <a:lnTo>
                          <a:pt x="19" y="53"/>
                        </a:lnTo>
                        <a:lnTo>
                          <a:pt x="10" y="74"/>
                        </a:lnTo>
                        <a:lnTo>
                          <a:pt x="0" y="96"/>
                        </a:lnTo>
                        <a:lnTo>
                          <a:pt x="0" y="120"/>
                        </a:lnTo>
                        <a:lnTo>
                          <a:pt x="0" y="120"/>
                        </a:lnTo>
                        <a:lnTo>
                          <a:pt x="0" y="145"/>
                        </a:lnTo>
                        <a:lnTo>
                          <a:pt x="10" y="170"/>
                        </a:lnTo>
                        <a:lnTo>
                          <a:pt x="19" y="188"/>
                        </a:lnTo>
                        <a:lnTo>
                          <a:pt x="34" y="207"/>
                        </a:lnTo>
                        <a:lnTo>
                          <a:pt x="53" y="222"/>
                        </a:lnTo>
                        <a:lnTo>
                          <a:pt x="74" y="234"/>
                        </a:lnTo>
                        <a:lnTo>
                          <a:pt x="96" y="241"/>
                        </a:lnTo>
                        <a:lnTo>
                          <a:pt x="121" y="243"/>
                        </a:lnTo>
                        <a:lnTo>
                          <a:pt x="121" y="243"/>
                        </a:lnTo>
                        <a:lnTo>
                          <a:pt x="145" y="241"/>
                        </a:lnTo>
                        <a:lnTo>
                          <a:pt x="170" y="234"/>
                        </a:lnTo>
                        <a:lnTo>
                          <a:pt x="188" y="222"/>
                        </a:lnTo>
                        <a:lnTo>
                          <a:pt x="207" y="207"/>
                        </a:lnTo>
                        <a:lnTo>
                          <a:pt x="222" y="188"/>
                        </a:lnTo>
                        <a:lnTo>
                          <a:pt x="235" y="170"/>
                        </a:lnTo>
                        <a:lnTo>
                          <a:pt x="241" y="145"/>
                        </a:lnTo>
                        <a:lnTo>
                          <a:pt x="244" y="120"/>
                        </a:lnTo>
                        <a:lnTo>
                          <a:pt x="244" y="120"/>
                        </a:lnTo>
                        <a:lnTo>
                          <a:pt x="241" y="96"/>
                        </a:lnTo>
                        <a:lnTo>
                          <a:pt x="235" y="74"/>
                        </a:lnTo>
                        <a:lnTo>
                          <a:pt x="222" y="53"/>
                        </a:lnTo>
                        <a:lnTo>
                          <a:pt x="207" y="34"/>
                        </a:lnTo>
                        <a:lnTo>
                          <a:pt x="188" y="19"/>
                        </a:lnTo>
                        <a:lnTo>
                          <a:pt x="170" y="9"/>
                        </a:lnTo>
                        <a:lnTo>
                          <a:pt x="145" y="3"/>
                        </a:lnTo>
                        <a:lnTo>
                          <a:pt x="121" y="0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250EC534-4F6D-4939-9CFA-C3E48E0717C3}"/>
                  </a:ext>
                </a:extLst>
              </p:cNvPr>
              <p:cNvSpPr/>
              <p:nvPr/>
            </p:nvSpPr>
            <p:spPr>
              <a:xfrm>
                <a:off x="5737641" y="1655801"/>
                <a:ext cx="866073" cy="869099"/>
              </a:xfrm>
              <a:prstGeom prst="ellipse">
                <a:avLst/>
              </a:prstGeom>
              <a:solidFill>
                <a:schemeClr val="tx1">
                  <a:alpha val="75000"/>
                </a:schemeClr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8299195B-0F02-4394-AA75-E4B878BD44BB}"/>
              </a:ext>
            </a:extLst>
          </p:cNvPr>
          <p:cNvGrpSpPr/>
          <p:nvPr/>
        </p:nvGrpSpPr>
        <p:grpSpPr>
          <a:xfrm>
            <a:off x="3070681" y="4126764"/>
            <a:ext cx="869099" cy="869099"/>
            <a:chOff x="982576" y="1691974"/>
            <a:chExt cx="1828959" cy="1828959"/>
          </a:xfrm>
        </p:grpSpPr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25882582-8C1C-46B7-85BD-8616FBE4C40D}"/>
                </a:ext>
              </a:extLst>
            </p:cNvPr>
            <p:cNvSpPr/>
            <p:nvPr/>
          </p:nvSpPr>
          <p:spPr>
            <a:xfrm>
              <a:off x="982576" y="1691974"/>
              <a:ext cx="1828959" cy="1828959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latin typeface="Calibri" panose="020F0502020204030204" pitchFamily="34" charset="0"/>
              </a:endParaRPr>
            </a:p>
          </p:txBody>
        </p:sp>
        <p:grpSp>
          <p:nvGrpSpPr>
            <p:cNvPr id="440" name="Group 439">
              <a:extLst>
                <a:ext uri="{FF2B5EF4-FFF2-40B4-BE49-F238E27FC236}">
                  <a16:creationId xmlns:a16="http://schemas.microsoft.com/office/drawing/2014/main" id="{02127D2F-64DF-429C-8F97-D9C3D3A3406E}"/>
                </a:ext>
              </a:extLst>
            </p:cNvPr>
            <p:cNvGrpSpPr/>
            <p:nvPr/>
          </p:nvGrpSpPr>
          <p:grpSpPr>
            <a:xfrm>
              <a:off x="1329053" y="2040965"/>
              <a:ext cx="1154290" cy="1153784"/>
              <a:chOff x="477838" y="30163"/>
              <a:chExt cx="3621087" cy="3619500"/>
            </a:xfrm>
            <a:solidFill>
              <a:schemeClr val="bg1"/>
            </a:solidFill>
          </p:grpSpPr>
          <p:sp>
            <p:nvSpPr>
              <p:cNvPr id="441" name="Freeform 19">
                <a:extLst>
                  <a:ext uri="{FF2B5EF4-FFF2-40B4-BE49-F238E27FC236}">
                    <a16:creationId xmlns:a16="http://schemas.microsoft.com/office/drawing/2014/main" id="{91F10763-BA30-45B2-AFB3-8BA66B4390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838" y="30163"/>
                <a:ext cx="3621087" cy="3619500"/>
              </a:xfrm>
              <a:custGeom>
                <a:avLst/>
                <a:gdLst>
                  <a:gd name="T0" fmla="*/ 4641 w 10059"/>
                  <a:gd name="T1" fmla="*/ 11 h 10054"/>
                  <a:gd name="T2" fmla="*/ 3774 w 10059"/>
                  <a:gd name="T3" fmla="*/ 160 h 10054"/>
                  <a:gd name="T4" fmla="*/ 2632 w 10059"/>
                  <a:gd name="T5" fmla="*/ 606 h 10054"/>
                  <a:gd name="T6" fmla="*/ 1648 w 10059"/>
                  <a:gd name="T7" fmla="*/ 1302 h 10054"/>
                  <a:gd name="T8" fmla="*/ 861 w 10059"/>
                  <a:gd name="T9" fmla="*/ 2217 h 10054"/>
                  <a:gd name="T10" fmla="*/ 309 w 10059"/>
                  <a:gd name="T11" fmla="*/ 3296 h 10054"/>
                  <a:gd name="T12" fmla="*/ 43 w 10059"/>
                  <a:gd name="T13" fmla="*/ 4386 h 10054"/>
                  <a:gd name="T14" fmla="*/ 0 w 10059"/>
                  <a:gd name="T15" fmla="*/ 5029 h 10054"/>
                  <a:gd name="T16" fmla="*/ 27 w 10059"/>
                  <a:gd name="T17" fmla="*/ 5540 h 10054"/>
                  <a:gd name="T18" fmla="*/ 228 w 10059"/>
                  <a:gd name="T19" fmla="*/ 6523 h 10054"/>
                  <a:gd name="T20" fmla="*/ 729 w 10059"/>
                  <a:gd name="T21" fmla="*/ 7634 h 10054"/>
                  <a:gd name="T22" fmla="*/ 1472 w 10059"/>
                  <a:gd name="T23" fmla="*/ 8581 h 10054"/>
                  <a:gd name="T24" fmla="*/ 2424 w 10059"/>
                  <a:gd name="T25" fmla="*/ 9325 h 10054"/>
                  <a:gd name="T26" fmla="*/ 3535 w 10059"/>
                  <a:gd name="T27" fmla="*/ 9830 h 10054"/>
                  <a:gd name="T28" fmla="*/ 4513 w 10059"/>
                  <a:gd name="T29" fmla="*/ 10027 h 10054"/>
                  <a:gd name="T30" fmla="*/ 5029 w 10059"/>
                  <a:gd name="T31" fmla="*/ 10053 h 10054"/>
                  <a:gd name="T32" fmla="*/ 5672 w 10059"/>
                  <a:gd name="T33" fmla="*/ 10016 h 10054"/>
                  <a:gd name="T34" fmla="*/ 6757 w 10059"/>
                  <a:gd name="T35" fmla="*/ 9750 h 10054"/>
                  <a:gd name="T36" fmla="*/ 7841 w 10059"/>
                  <a:gd name="T37" fmla="*/ 9198 h 10054"/>
                  <a:gd name="T38" fmla="*/ 8750 w 10059"/>
                  <a:gd name="T39" fmla="*/ 8411 h 10054"/>
                  <a:gd name="T40" fmla="*/ 9452 w 10059"/>
                  <a:gd name="T41" fmla="*/ 7422 h 10054"/>
                  <a:gd name="T42" fmla="*/ 9898 w 10059"/>
                  <a:gd name="T43" fmla="*/ 6284 h 10054"/>
                  <a:gd name="T44" fmla="*/ 10042 w 10059"/>
                  <a:gd name="T45" fmla="*/ 5412 h 10054"/>
                  <a:gd name="T46" fmla="*/ 10058 w 10059"/>
                  <a:gd name="T47" fmla="*/ 4897 h 10054"/>
                  <a:gd name="T48" fmla="*/ 10000 w 10059"/>
                  <a:gd name="T49" fmla="*/ 4264 h 10054"/>
                  <a:gd name="T50" fmla="*/ 9665 w 10059"/>
                  <a:gd name="T51" fmla="*/ 3067 h 10054"/>
                  <a:gd name="T52" fmla="*/ 9058 w 10059"/>
                  <a:gd name="T53" fmla="*/ 2020 h 10054"/>
                  <a:gd name="T54" fmla="*/ 8229 w 10059"/>
                  <a:gd name="T55" fmla="*/ 1149 h 10054"/>
                  <a:gd name="T56" fmla="*/ 7209 w 10059"/>
                  <a:gd name="T57" fmla="*/ 494 h 10054"/>
                  <a:gd name="T58" fmla="*/ 6045 w 10059"/>
                  <a:gd name="T59" fmla="*/ 101 h 10054"/>
                  <a:gd name="T60" fmla="*/ 5289 w 10059"/>
                  <a:gd name="T61" fmla="*/ 5 h 10054"/>
                  <a:gd name="T62" fmla="*/ 4795 w 10059"/>
                  <a:gd name="T63" fmla="*/ 9628 h 10054"/>
                  <a:gd name="T64" fmla="*/ 3663 w 10059"/>
                  <a:gd name="T65" fmla="*/ 9431 h 10054"/>
                  <a:gd name="T66" fmla="*/ 2642 w 10059"/>
                  <a:gd name="T67" fmla="*/ 8969 h 10054"/>
                  <a:gd name="T68" fmla="*/ 1770 w 10059"/>
                  <a:gd name="T69" fmla="*/ 8283 h 10054"/>
                  <a:gd name="T70" fmla="*/ 1090 w 10059"/>
                  <a:gd name="T71" fmla="*/ 7416 h 10054"/>
                  <a:gd name="T72" fmla="*/ 627 w 10059"/>
                  <a:gd name="T73" fmla="*/ 6396 h 10054"/>
                  <a:gd name="T74" fmla="*/ 425 w 10059"/>
                  <a:gd name="T75" fmla="*/ 5264 h 10054"/>
                  <a:gd name="T76" fmla="*/ 473 w 10059"/>
                  <a:gd name="T77" fmla="*/ 4328 h 10054"/>
                  <a:gd name="T78" fmla="*/ 782 w 10059"/>
                  <a:gd name="T79" fmla="*/ 3233 h 10054"/>
                  <a:gd name="T80" fmla="*/ 1340 w 10059"/>
                  <a:gd name="T81" fmla="*/ 2270 h 10054"/>
                  <a:gd name="T82" fmla="*/ 2100 w 10059"/>
                  <a:gd name="T83" fmla="*/ 1473 h 10054"/>
                  <a:gd name="T84" fmla="*/ 3036 w 10059"/>
                  <a:gd name="T85" fmla="*/ 872 h 10054"/>
                  <a:gd name="T86" fmla="*/ 4104 w 10059"/>
                  <a:gd name="T87" fmla="*/ 510 h 10054"/>
                  <a:gd name="T88" fmla="*/ 5029 w 10059"/>
                  <a:gd name="T89" fmla="*/ 420 h 10054"/>
                  <a:gd name="T90" fmla="*/ 6183 w 10059"/>
                  <a:gd name="T91" fmla="*/ 563 h 10054"/>
                  <a:gd name="T92" fmla="*/ 7224 w 10059"/>
                  <a:gd name="T93" fmla="*/ 973 h 10054"/>
                  <a:gd name="T94" fmla="*/ 8128 w 10059"/>
                  <a:gd name="T95" fmla="*/ 1616 h 10054"/>
                  <a:gd name="T96" fmla="*/ 8851 w 10059"/>
                  <a:gd name="T97" fmla="*/ 2451 h 10054"/>
                  <a:gd name="T98" fmla="*/ 9356 w 10059"/>
                  <a:gd name="T99" fmla="*/ 3445 h 10054"/>
                  <a:gd name="T100" fmla="*/ 9617 w 10059"/>
                  <a:gd name="T101" fmla="*/ 4556 h 10054"/>
                  <a:gd name="T102" fmla="*/ 9617 w 10059"/>
                  <a:gd name="T103" fmla="*/ 5497 h 10054"/>
                  <a:gd name="T104" fmla="*/ 9356 w 10059"/>
                  <a:gd name="T105" fmla="*/ 6608 h 10054"/>
                  <a:gd name="T106" fmla="*/ 8851 w 10059"/>
                  <a:gd name="T107" fmla="*/ 7602 h 10054"/>
                  <a:gd name="T108" fmla="*/ 8128 w 10059"/>
                  <a:gd name="T109" fmla="*/ 8437 h 10054"/>
                  <a:gd name="T110" fmla="*/ 7224 w 10059"/>
                  <a:gd name="T111" fmla="*/ 9081 h 10054"/>
                  <a:gd name="T112" fmla="*/ 6183 w 10059"/>
                  <a:gd name="T113" fmla="*/ 9490 h 10054"/>
                  <a:gd name="T114" fmla="*/ 5029 w 10059"/>
                  <a:gd name="T115" fmla="*/ 9639 h 10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059" h="10054">
                    <a:moveTo>
                      <a:pt x="5029" y="0"/>
                    </a:moveTo>
                    <a:lnTo>
                      <a:pt x="5029" y="0"/>
                    </a:lnTo>
                    <a:lnTo>
                      <a:pt x="4901" y="0"/>
                    </a:lnTo>
                    <a:lnTo>
                      <a:pt x="4769" y="5"/>
                    </a:lnTo>
                    <a:lnTo>
                      <a:pt x="4641" y="11"/>
                    </a:lnTo>
                    <a:lnTo>
                      <a:pt x="4513" y="27"/>
                    </a:lnTo>
                    <a:lnTo>
                      <a:pt x="4391" y="37"/>
                    </a:lnTo>
                    <a:lnTo>
                      <a:pt x="4264" y="58"/>
                    </a:lnTo>
                    <a:lnTo>
                      <a:pt x="4014" y="101"/>
                    </a:lnTo>
                    <a:lnTo>
                      <a:pt x="3774" y="160"/>
                    </a:lnTo>
                    <a:lnTo>
                      <a:pt x="3535" y="224"/>
                    </a:lnTo>
                    <a:lnTo>
                      <a:pt x="3301" y="303"/>
                    </a:lnTo>
                    <a:lnTo>
                      <a:pt x="3073" y="394"/>
                    </a:lnTo>
                    <a:lnTo>
                      <a:pt x="2849" y="494"/>
                    </a:lnTo>
                    <a:lnTo>
                      <a:pt x="2632" y="606"/>
                    </a:lnTo>
                    <a:lnTo>
                      <a:pt x="2424" y="729"/>
                    </a:lnTo>
                    <a:lnTo>
                      <a:pt x="2217" y="856"/>
                    </a:lnTo>
                    <a:lnTo>
                      <a:pt x="2020" y="999"/>
                    </a:lnTo>
                    <a:lnTo>
                      <a:pt x="1829" y="1149"/>
                    </a:lnTo>
                    <a:lnTo>
                      <a:pt x="1648" y="1302"/>
                    </a:lnTo>
                    <a:lnTo>
                      <a:pt x="1472" y="1473"/>
                    </a:lnTo>
                    <a:lnTo>
                      <a:pt x="1308" y="1648"/>
                    </a:lnTo>
                    <a:lnTo>
                      <a:pt x="1148" y="1829"/>
                    </a:lnTo>
                    <a:lnTo>
                      <a:pt x="999" y="2020"/>
                    </a:lnTo>
                    <a:lnTo>
                      <a:pt x="861" y="2217"/>
                    </a:lnTo>
                    <a:lnTo>
                      <a:pt x="729" y="2419"/>
                    </a:lnTo>
                    <a:lnTo>
                      <a:pt x="606" y="2632"/>
                    </a:lnTo>
                    <a:lnTo>
                      <a:pt x="500" y="2849"/>
                    </a:lnTo>
                    <a:lnTo>
                      <a:pt x="399" y="3067"/>
                    </a:lnTo>
                    <a:lnTo>
                      <a:pt x="309" y="3296"/>
                    </a:lnTo>
                    <a:lnTo>
                      <a:pt x="228" y="3530"/>
                    </a:lnTo>
                    <a:lnTo>
                      <a:pt x="160" y="3770"/>
                    </a:lnTo>
                    <a:lnTo>
                      <a:pt x="101" y="4014"/>
                    </a:lnTo>
                    <a:lnTo>
                      <a:pt x="58" y="4264"/>
                    </a:lnTo>
                    <a:lnTo>
                      <a:pt x="43" y="4386"/>
                    </a:lnTo>
                    <a:lnTo>
                      <a:pt x="27" y="4514"/>
                    </a:lnTo>
                    <a:lnTo>
                      <a:pt x="16" y="4641"/>
                    </a:lnTo>
                    <a:lnTo>
                      <a:pt x="5" y="4769"/>
                    </a:lnTo>
                    <a:lnTo>
                      <a:pt x="5" y="4897"/>
                    </a:lnTo>
                    <a:lnTo>
                      <a:pt x="0" y="5029"/>
                    </a:lnTo>
                    <a:lnTo>
                      <a:pt x="0" y="5029"/>
                    </a:lnTo>
                    <a:lnTo>
                      <a:pt x="5" y="5157"/>
                    </a:lnTo>
                    <a:lnTo>
                      <a:pt x="5" y="5285"/>
                    </a:lnTo>
                    <a:lnTo>
                      <a:pt x="16" y="5412"/>
                    </a:lnTo>
                    <a:lnTo>
                      <a:pt x="27" y="5540"/>
                    </a:lnTo>
                    <a:lnTo>
                      <a:pt x="43" y="5667"/>
                    </a:lnTo>
                    <a:lnTo>
                      <a:pt x="58" y="5795"/>
                    </a:lnTo>
                    <a:lnTo>
                      <a:pt x="101" y="6040"/>
                    </a:lnTo>
                    <a:lnTo>
                      <a:pt x="160" y="6284"/>
                    </a:lnTo>
                    <a:lnTo>
                      <a:pt x="228" y="6523"/>
                    </a:lnTo>
                    <a:lnTo>
                      <a:pt x="309" y="6757"/>
                    </a:lnTo>
                    <a:lnTo>
                      <a:pt x="399" y="6986"/>
                    </a:lnTo>
                    <a:lnTo>
                      <a:pt x="500" y="7209"/>
                    </a:lnTo>
                    <a:lnTo>
                      <a:pt x="606" y="7422"/>
                    </a:lnTo>
                    <a:lnTo>
                      <a:pt x="729" y="7634"/>
                    </a:lnTo>
                    <a:lnTo>
                      <a:pt x="861" y="7836"/>
                    </a:lnTo>
                    <a:lnTo>
                      <a:pt x="999" y="8033"/>
                    </a:lnTo>
                    <a:lnTo>
                      <a:pt x="1148" y="8224"/>
                    </a:lnTo>
                    <a:lnTo>
                      <a:pt x="1308" y="8411"/>
                    </a:lnTo>
                    <a:lnTo>
                      <a:pt x="1472" y="8581"/>
                    </a:lnTo>
                    <a:lnTo>
                      <a:pt x="1648" y="8751"/>
                    </a:lnTo>
                    <a:lnTo>
                      <a:pt x="1829" y="8905"/>
                    </a:lnTo>
                    <a:lnTo>
                      <a:pt x="2020" y="9054"/>
                    </a:lnTo>
                    <a:lnTo>
                      <a:pt x="2217" y="9198"/>
                    </a:lnTo>
                    <a:lnTo>
                      <a:pt x="2424" y="9325"/>
                    </a:lnTo>
                    <a:lnTo>
                      <a:pt x="2632" y="9447"/>
                    </a:lnTo>
                    <a:lnTo>
                      <a:pt x="2849" y="9559"/>
                    </a:lnTo>
                    <a:lnTo>
                      <a:pt x="3073" y="9660"/>
                    </a:lnTo>
                    <a:lnTo>
                      <a:pt x="3301" y="9750"/>
                    </a:lnTo>
                    <a:lnTo>
                      <a:pt x="3535" y="9830"/>
                    </a:lnTo>
                    <a:lnTo>
                      <a:pt x="3774" y="9899"/>
                    </a:lnTo>
                    <a:lnTo>
                      <a:pt x="4014" y="9952"/>
                    </a:lnTo>
                    <a:lnTo>
                      <a:pt x="4264" y="9995"/>
                    </a:lnTo>
                    <a:lnTo>
                      <a:pt x="4391" y="10016"/>
                    </a:lnTo>
                    <a:lnTo>
                      <a:pt x="4513" y="10027"/>
                    </a:lnTo>
                    <a:lnTo>
                      <a:pt x="4641" y="10043"/>
                    </a:lnTo>
                    <a:lnTo>
                      <a:pt x="4769" y="10048"/>
                    </a:lnTo>
                    <a:lnTo>
                      <a:pt x="4901" y="10053"/>
                    </a:lnTo>
                    <a:lnTo>
                      <a:pt x="5029" y="10053"/>
                    </a:lnTo>
                    <a:lnTo>
                      <a:pt x="5029" y="10053"/>
                    </a:lnTo>
                    <a:lnTo>
                      <a:pt x="5157" y="10053"/>
                    </a:lnTo>
                    <a:lnTo>
                      <a:pt x="5289" y="10048"/>
                    </a:lnTo>
                    <a:lnTo>
                      <a:pt x="5417" y="10043"/>
                    </a:lnTo>
                    <a:lnTo>
                      <a:pt x="5545" y="10027"/>
                    </a:lnTo>
                    <a:lnTo>
                      <a:pt x="5672" y="10016"/>
                    </a:lnTo>
                    <a:lnTo>
                      <a:pt x="5794" y="9995"/>
                    </a:lnTo>
                    <a:lnTo>
                      <a:pt x="6045" y="9952"/>
                    </a:lnTo>
                    <a:lnTo>
                      <a:pt x="6284" y="9899"/>
                    </a:lnTo>
                    <a:lnTo>
                      <a:pt x="6523" y="9830"/>
                    </a:lnTo>
                    <a:lnTo>
                      <a:pt x="6757" y="9750"/>
                    </a:lnTo>
                    <a:lnTo>
                      <a:pt x="6985" y="9660"/>
                    </a:lnTo>
                    <a:lnTo>
                      <a:pt x="7209" y="9559"/>
                    </a:lnTo>
                    <a:lnTo>
                      <a:pt x="7426" y="9447"/>
                    </a:lnTo>
                    <a:lnTo>
                      <a:pt x="7639" y="9325"/>
                    </a:lnTo>
                    <a:lnTo>
                      <a:pt x="7841" y="9198"/>
                    </a:lnTo>
                    <a:lnTo>
                      <a:pt x="8038" y="9054"/>
                    </a:lnTo>
                    <a:lnTo>
                      <a:pt x="8229" y="8905"/>
                    </a:lnTo>
                    <a:lnTo>
                      <a:pt x="8410" y="8751"/>
                    </a:lnTo>
                    <a:lnTo>
                      <a:pt x="8585" y="8581"/>
                    </a:lnTo>
                    <a:lnTo>
                      <a:pt x="8750" y="8411"/>
                    </a:lnTo>
                    <a:lnTo>
                      <a:pt x="8909" y="8224"/>
                    </a:lnTo>
                    <a:lnTo>
                      <a:pt x="9058" y="8033"/>
                    </a:lnTo>
                    <a:lnTo>
                      <a:pt x="9197" y="7836"/>
                    </a:lnTo>
                    <a:lnTo>
                      <a:pt x="9330" y="7634"/>
                    </a:lnTo>
                    <a:lnTo>
                      <a:pt x="9452" y="7422"/>
                    </a:lnTo>
                    <a:lnTo>
                      <a:pt x="9563" y="7209"/>
                    </a:lnTo>
                    <a:lnTo>
                      <a:pt x="9665" y="6986"/>
                    </a:lnTo>
                    <a:lnTo>
                      <a:pt x="9755" y="6757"/>
                    </a:lnTo>
                    <a:lnTo>
                      <a:pt x="9829" y="6523"/>
                    </a:lnTo>
                    <a:lnTo>
                      <a:pt x="9898" y="6284"/>
                    </a:lnTo>
                    <a:lnTo>
                      <a:pt x="9957" y="6040"/>
                    </a:lnTo>
                    <a:lnTo>
                      <a:pt x="10000" y="5795"/>
                    </a:lnTo>
                    <a:lnTo>
                      <a:pt x="10015" y="5667"/>
                    </a:lnTo>
                    <a:lnTo>
                      <a:pt x="10032" y="5540"/>
                    </a:lnTo>
                    <a:lnTo>
                      <a:pt x="10042" y="5412"/>
                    </a:lnTo>
                    <a:lnTo>
                      <a:pt x="10053" y="5285"/>
                    </a:lnTo>
                    <a:lnTo>
                      <a:pt x="10058" y="5157"/>
                    </a:lnTo>
                    <a:lnTo>
                      <a:pt x="10058" y="5029"/>
                    </a:lnTo>
                    <a:lnTo>
                      <a:pt x="10058" y="5029"/>
                    </a:lnTo>
                    <a:lnTo>
                      <a:pt x="10058" y="4897"/>
                    </a:lnTo>
                    <a:lnTo>
                      <a:pt x="10053" y="4769"/>
                    </a:lnTo>
                    <a:lnTo>
                      <a:pt x="10042" y="4641"/>
                    </a:lnTo>
                    <a:lnTo>
                      <a:pt x="10032" y="4514"/>
                    </a:lnTo>
                    <a:lnTo>
                      <a:pt x="10015" y="4386"/>
                    </a:lnTo>
                    <a:lnTo>
                      <a:pt x="10000" y="4264"/>
                    </a:lnTo>
                    <a:lnTo>
                      <a:pt x="9957" y="4014"/>
                    </a:lnTo>
                    <a:lnTo>
                      <a:pt x="9898" y="3770"/>
                    </a:lnTo>
                    <a:lnTo>
                      <a:pt x="9829" y="3530"/>
                    </a:lnTo>
                    <a:lnTo>
                      <a:pt x="9755" y="3296"/>
                    </a:lnTo>
                    <a:lnTo>
                      <a:pt x="9665" y="3067"/>
                    </a:lnTo>
                    <a:lnTo>
                      <a:pt x="9563" y="2849"/>
                    </a:lnTo>
                    <a:lnTo>
                      <a:pt x="9452" y="2632"/>
                    </a:lnTo>
                    <a:lnTo>
                      <a:pt x="9330" y="2419"/>
                    </a:lnTo>
                    <a:lnTo>
                      <a:pt x="9197" y="2217"/>
                    </a:lnTo>
                    <a:lnTo>
                      <a:pt x="9058" y="2020"/>
                    </a:lnTo>
                    <a:lnTo>
                      <a:pt x="8909" y="1829"/>
                    </a:lnTo>
                    <a:lnTo>
                      <a:pt x="8750" y="1648"/>
                    </a:lnTo>
                    <a:lnTo>
                      <a:pt x="8585" y="1473"/>
                    </a:lnTo>
                    <a:lnTo>
                      <a:pt x="8410" y="1302"/>
                    </a:lnTo>
                    <a:lnTo>
                      <a:pt x="8229" y="1149"/>
                    </a:lnTo>
                    <a:lnTo>
                      <a:pt x="8038" y="999"/>
                    </a:lnTo>
                    <a:lnTo>
                      <a:pt x="7841" y="856"/>
                    </a:lnTo>
                    <a:lnTo>
                      <a:pt x="7639" y="729"/>
                    </a:lnTo>
                    <a:lnTo>
                      <a:pt x="7426" y="606"/>
                    </a:lnTo>
                    <a:lnTo>
                      <a:pt x="7209" y="494"/>
                    </a:lnTo>
                    <a:lnTo>
                      <a:pt x="6985" y="394"/>
                    </a:lnTo>
                    <a:lnTo>
                      <a:pt x="6757" y="303"/>
                    </a:lnTo>
                    <a:lnTo>
                      <a:pt x="6523" y="224"/>
                    </a:lnTo>
                    <a:lnTo>
                      <a:pt x="6284" y="160"/>
                    </a:lnTo>
                    <a:lnTo>
                      <a:pt x="6045" y="101"/>
                    </a:lnTo>
                    <a:lnTo>
                      <a:pt x="5794" y="58"/>
                    </a:lnTo>
                    <a:lnTo>
                      <a:pt x="5672" y="37"/>
                    </a:lnTo>
                    <a:lnTo>
                      <a:pt x="5545" y="27"/>
                    </a:lnTo>
                    <a:lnTo>
                      <a:pt x="5417" y="11"/>
                    </a:lnTo>
                    <a:lnTo>
                      <a:pt x="5289" y="5"/>
                    </a:lnTo>
                    <a:lnTo>
                      <a:pt x="5157" y="0"/>
                    </a:lnTo>
                    <a:lnTo>
                      <a:pt x="5029" y="0"/>
                    </a:lnTo>
                    <a:close/>
                    <a:moveTo>
                      <a:pt x="5029" y="9639"/>
                    </a:moveTo>
                    <a:lnTo>
                      <a:pt x="5029" y="9639"/>
                    </a:lnTo>
                    <a:lnTo>
                      <a:pt x="4795" y="9628"/>
                    </a:lnTo>
                    <a:lnTo>
                      <a:pt x="4561" y="9612"/>
                    </a:lnTo>
                    <a:lnTo>
                      <a:pt x="4327" y="9586"/>
                    </a:lnTo>
                    <a:lnTo>
                      <a:pt x="4104" y="9543"/>
                    </a:lnTo>
                    <a:lnTo>
                      <a:pt x="3881" y="9490"/>
                    </a:lnTo>
                    <a:lnTo>
                      <a:pt x="3663" y="9431"/>
                    </a:lnTo>
                    <a:lnTo>
                      <a:pt x="3445" y="9357"/>
                    </a:lnTo>
                    <a:lnTo>
                      <a:pt x="3237" y="9272"/>
                    </a:lnTo>
                    <a:lnTo>
                      <a:pt x="3036" y="9181"/>
                    </a:lnTo>
                    <a:lnTo>
                      <a:pt x="2834" y="9081"/>
                    </a:lnTo>
                    <a:lnTo>
                      <a:pt x="2642" y="8969"/>
                    </a:lnTo>
                    <a:lnTo>
                      <a:pt x="2456" y="8846"/>
                    </a:lnTo>
                    <a:lnTo>
                      <a:pt x="2275" y="8719"/>
                    </a:lnTo>
                    <a:lnTo>
                      <a:pt x="2100" y="8581"/>
                    </a:lnTo>
                    <a:lnTo>
                      <a:pt x="1930" y="8437"/>
                    </a:lnTo>
                    <a:lnTo>
                      <a:pt x="1770" y="8283"/>
                    </a:lnTo>
                    <a:lnTo>
                      <a:pt x="1621" y="8124"/>
                    </a:lnTo>
                    <a:lnTo>
                      <a:pt x="1472" y="7959"/>
                    </a:lnTo>
                    <a:lnTo>
                      <a:pt x="1340" y="7783"/>
                    </a:lnTo>
                    <a:lnTo>
                      <a:pt x="1206" y="7602"/>
                    </a:lnTo>
                    <a:lnTo>
                      <a:pt x="1090" y="7416"/>
                    </a:lnTo>
                    <a:lnTo>
                      <a:pt x="978" y="7220"/>
                    </a:lnTo>
                    <a:lnTo>
                      <a:pt x="877" y="7023"/>
                    </a:lnTo>
                    <a:lnTo>
                      <a:pt x="782" y="6821"/>
                    </a:lnTo>
                    <a:lnTo>
                      <a:pt x="701" y="6608"/>
                    </a:lnTo>
                    <a:lnTo>
                      <a:pt x="627" y="6396"/>
                    </a:lnTo>
                    <a:lnTo>
                      <a:pt x="563" y="6178"/>
                    </a:lnTo>
                    <a:lnTo>
                      <a:pt x="516" y="5954"/>
                    </a:lnTo>
                    <a:lnTo>
                      <a:pt x="473" y="5726"/>
                    </a:lnTo>
                    <a:lnTo>
                      <a:pt x="447" y="5497"/>
                    </a:lnTo>
                    <a:lnTo>
                      <a:pt x="425" y="5264"/>
                    </a:lnTo>
                    <a:lnTo>
                      <a:pt x="420" y="5029"/>
                    </a:lnTo>
                    <a:lnTo>
                      <a:pt x="420" y="5029"/>
                    </a:lnTo>
                    <a:lnTo>
                      <a:pt x="425" y="4790"/>
                    </a:lnTo>
                    <a:lnTo>
                      <a:pt x="447" y="4556"/>
                    </a:lnTo>
                    <a:lnTo>
                      <a:pt x="473" y="4328"/>
                    </a:lnTo>
                    <a:lnTo>
                      <a:pt x="516" y="4099"/>
                    </a:lnTo>
                    <a:lnTo>
                      <a:pt x="563" y="3876"/>
                    </a:lnTo>
                    <a:lnTo>
                      <a:pt x="627" y="3657"/>
                    </a:lnTo>
                    <a:lnTo>
                      <a:pt x="701" y="3445"/>
                    </a:lnTo>
                    <a:lnTo>
                      <a:pt x="782" y="3233"/>
                    </a:lnTo>
                    <a:lnTo>
                      <a:pt x="877" y="3030"/>
                    </a:lnTo>
                    <a:lnTo>
                      <a:pt x="978" y="2834"/>
                    </a:lnTo>
                    <a:lnTo>
                      <a:pt x="1090" y="2637"/>
                    </a:lnTo>
                    <a:lnTo>
                      <a:pt x="1206" y="2451"/>
                    </a:lnTo>
                    <a:lnTo>
                      <a:pt x="1340" y="2270"/>
                    </a:lnTo>
                    <a:lnTo>
                      <a:pt x="1472" y="2095"/>
                    </a:lnTo>
                    <a:lnTo>
                      <a:pt x="1621" y="1930"/>
                    </a:lnTo>
                    <a:lnTo>
                      <a:pt x="1770" y="1771"/>
                    </a:lnTo>
                    <a:lnTo>
                      <a:pt x="1930" y="1616"/>
                    </a:lnTo>
                    <a:lnTo>
                      <a:pt x="2100" y="1473"/>
                    </a:lnTo>
                    <a:lnTo>
                      <a:pt x="2275" y="1334"/>
                    </a:lnTo>
                    <a:lnTo>
                      <a:pt x="2456" y="1207"/>
                    </a:lnTo>
                    <a:lnTo>
                      <a:pt x="2642" y="1085"/>
                    </a:lnTo>
                    <a:lnTo>
                      <a:pt x="2834" y="973"/>
                    </a:lnTo>
                    <a:lnTo>
                      <a:pt x="3036" y="872"/>
                    </a:lnTo>
                    <a:lnTo>
                      <a:pt x="3237" y="782"/>
                    </a:lnTo>
                    <a:lnTo>
                      <a:pt x="3445" y="697"/>
                    </a:lnTo>
                    <a:lnTo>
                      <a:pt x="3663" y="627"/>
                    </a:lnTo>
                    <a:lnTo>
                      <a:pt x="3881" y="563"/>
                    </a:lnTo>
                    <a:lnTo>
                      <a:pt x="4104" y="510"/>
                    </a:lnTo>
                    <a:lnTo>
                      <a:pt x="4327" y="473"/>
                    </a:lnTo>
                    <a:lnTo>
                      <a:pt x="4561" y="441"/>
                    </a:lnTo>
                    <a:lnTo>
                      <a:pt x="4795" y="425"/>
                    </a:lnTo>
                    <a:lnTo>
                      <a:pt x="5029" y="420"/>
                    </a:lnTo>
                    <a:lnTo>
                      <a:pt x="5029" y="420"/>
                    </a:lnTo>
                    <a:lnTo>
                      <a:pt x="5268" y="425"/>
                    </a:lnTo>
                    <a:lnTo>
                      <a:pt x="5502" y="441"/>
                    </a:lnTo>
                    <a:lnTo>
                      <a:pt x="5731" y="473"/>
                    </a:lnTo>
                    <a:lnTo>
                      <a:pt x="5960" y="510"/>
                    </a:lnTo>
                    <a:lnTo>
                      <a:pt x="6183" y="563"/>
                    </a:lnTo>
                    <a:lnTo>
                      <a:pt x="6401" y="627"/>
                    </a:lnTo>
                    <a:lnTo>
                      <a:pt x="6613" y="697"/>
                    </a:lnTo>
                    <a:lnTo>
                      <a:pt x="6821" y="782"/>
                    </a:lnTo>
                    <a:lnTo>
                      <a:pt x="7028" y="872"/>
                    </a:lnTo>
                    <a:lnTo>
                      <a:pt x="7224" y="973"/>
                    </a:lnTo>
                    <a:lnTo>
                      <a:pt x="7416" y="1085"/>
                    </a:lnTo>
                    <a:lnTo>
                      <a:pt x="7602" y="1207"/>
                    </a:lnTo>
                    <a:lnTo>
                      <a:pt x="7783" y="1334"/>
                    </a:lnTo>
                    <a:lnTo>
                      <a:pt x="7958" y="1473"/>
                    </a:lnTo>
                    <a:lnTo>
                      <a:pt x="8128" y="1616"/>
                    </a:lnTo>
                    <a:lnTo>
                      <a:pt x="8288" y="1771"/>
                    </a:lnTo>
                    <a:lnTo>
                      <a:pt x="8442" y="1930"/>
                    </a:lnTo>
                    <a:lnTo>
                      <a:pt x="8585" y="2095"/>
                    </a:lnTo>
                    <a:lnTo>
                      <a:pt x="8724" y="2270"/>
                    </a:lnTo>
                    <a:lnTo>
                      <a:pt x="8851" y="2451"/>
                    </a:lnTo>
                    <a:lnTo>
                      <a:pt x="8968" y="2637"/>
                    </a:lnTo>
                    <a:lnTo>
                      <a:pt x="9080" y="2834"/>
                    </a:lnTo>
                    <a:lnTo>
                      <a:pt x="9181" y="3030"/>
                    </a:lnTo>
                    <a:lnTo>
                      <a:pt x="9276" y="3233"/>
                    </a:lnTo>
                    <a:lnTo>
                      <a:pt x="9356" y="3445"/>
                    </a:lnTo>
                    <a:lnTo>
                      <a:pt x="9431" y="3657"/>
                    </a:lnTo>
                    <a:lnTo>
                      <a:pt x="9495" y="3876"/>
                    </a:lnTo>
                    <a:lnTo>
                      <a:pt x="9542" y="4099"/>
                    </a:lnTo>
                    <a:lnTo>
                      <a:pt x="9585" y="4328"/>
                    </a:lnTo>
                    <a:lnTo>
                      <a:pt x="9617" y="4556"/>
                    </a:lnTo>
                    <a:lnTo>
                      <a:pt x="9633" y="4790"/>
                    </a:lnTo>
                    <a:lnTo>
                      <a:pt x="9638" y="5029"/>
                    </a:lnTo>
                    <a:lnTo>
                      <a:pt x="9638" y="5029"/>
                    </a:lnTo>
                    <a:lnTo>
                      <a:pt x="9633" y="5264"/>
                    </a:lnTo>
                    <a:lnTo>
                      <a:pt x="9617" y="5497"/>
                    </a:lnTo>
                    <a:lnTo>
                      <a:pt x="9585" y="5726"/>
                    </a:lnTo>
                    <a:lnTo>
                      <a:pt x="9542" y="5954"/>
                    </a:lnTo>
                    <a:lnTo>
                      <a:pt x="9495" y="6178"/>
                    </a:lnTo>
                    <a:lnTo>
                      <a:pt x="9431" y="6396"/>
                    </a:lnTo>
                    <a:lnTo>
                      <a:pt x="9356" y="6608"/>
                    </a:lnTo>
                    <a:lnTo>
                      <a:pt x="9276" y="6821"/>
                    </a:lnTo>
                    <a:lnTo>
                      <a:pt x="9181" y="7023"/>
                    </a:lnTo>
                    <a:lnTo>
                      <a:pt x="9080" y="7220"/>
                    </a:lnTo>
                    <a:lnTo>
                      <a:pt x="8968" y="7416"/>
                    </a:lnTo>
                    <a:lnTo>
                      <a:pt x="8851" y="7602"/>
                    </a:lnTo>
                    <a:lnTo>
                      <a:pt x="8724" y="7783"/>
                    </a:lnTo>
                    <a:lnTo>
                      <a:pt x="8585" y="7959"/>
                    </a:lnTo>
                    <a:lnTo>
                      <a:pt x="8442" y="8124"/>
                    </a:lnTo>
                    <a:lnTo>
                      <a:pt x="8288" y="8283"/>
                    </a:lnTo>
                    <a:lnTo>
                      <a:pt x="8128" y="8437"/>
                    </a:lnTo>
                    <a:lnTo>
                      <a:pt x="7958" y="8581"/>
                    </a:lnTo>
                    <a:lnTo>
                      <a:pt x="7783" y="8719"/>
                    </a:lnTo>
                    <a:lnTo>
                      <a:pt x="7602" y="8846"/>
                    </a:lnTo>
                    <a:lnTo>
                      <a:pt x="7416" y="8969"/>
                    </a:lnTo>
                    <a:lnTo>
                      <a:pt x="7224" y="9081"/>
                    </a:lnTo>
                    <a:lnTo>
                      <a:pt x="7028" y="9181"/>
                    </a:lnTo>
                    <a:lnTo>
                      <a:pt x="6821" y="9272"/>
                    </a:lnTo>
                    <a:lnTo>
                      <a:pt x="6613" y="9357"/>
                    </a:lnTo>
                    <a:lnTo>
                      <a:pt x="6401" y="9431"/>
                    </a:lnTo>
                    <a:lnTo>
                      <a:pt x="6183" y="9490"/>
                    </a:lnTo>
                    <a:lnTo>
                      <a:pt x="5960" y="9543"/>
                    </a:lnTo>
                    <a:lnTo>
                      <a:pt x="5731" y="9586"/>
                    </a:lnTo>
                    <a:lnTo>
                      <a:pt x="5502" y="9612"/>
                    </a:lnTo>
                    <a:lnTo>
                      <a:pt x="5268" y="9628"/>
                    </a:lnTo>
                    <a:lnTo>
                      <a:pt x="5029" y="963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42" name="Freeform 20">
                <a:extLst>
                  <a:ext uri="{FF2B5EF4-FFF2-40B4-BE49-F238E27FC236}">
                    <a16:creationId xmlns:a16="http://schemas.microsoft.com/office/drawing/2014/main" id="{7F1907F9-3D31-4551-B550-06CC50AC9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2688" y="1906588"/>
                <a:ext cx="584200" cy="584200"/>
              </a:xfrm>
              <a:custGeom>
                <a:avLst/>
                <a:gdLst>
                  <a:gd name="T0" fmla="*/ 808 w 1623"/>
                  <a:gd name="T1" fmla="*/ 0 h 1623"/>
                  <a:gd name="T2" fmla="*/ 643 w 1623"/>
                  <a:gd name="T3" fmla="*/ 17 h 1623"/>
                  <a:gd name="T4" fmla="*/ 495 w 1623"/>
                  <a:gd name="T5" fmla="*/ 64 h 1623"/>
                  <a:gd name="T6" fmla="*/ 357 w 1623"/>
                  <a:gd name="T7" fmla="*/ 139 h 1623"/>
                  <a:gd name="T8" fmla="*/ 234 w 1623"/>
                  <a:gd name="T9" fmla="*/ 234 h 1623"/>
                  <a:gd name="T10" fmla="*/ 138 w 1623"/>
                  <a:gd name="T11" fmla="*/ 357 h 1623"/>
                  <a:gd name="T12" fmla="*/ 64 w 1623"/>
                  <a:gd name="T13" fmla="*/ 495 h 1623"/>
                  <a:gd name="T14" fmla="*/ 16 w 1623"/>
                  <a:gd name="T15" fmla="*/ 644 h 1623"/>
                  <a:gd name="T16" fmla="*/ 0 w 1623"/>
                  <a:gd name="T17" fmla="*/ 809 h 1623"/>
                  <a:gd name="T18" fmla="*/ 0 w 1623"/>
                  <a:gd name="T19" fmla="*/ 893 h 1623"/>
                  <a:gd name="T20" fmla="*/ 32 w 1623"/>
                  <a:gd name="T21" fmla="*/ 1053 h 1623"/>
                  <a:gd name="T22" fmla="*/ 96 w 1623"/>
                  <a:gd name="T23" fmla="*/ 1197 h 1623"/>
                  <a:gd name="T24" fmla="*/ 181 w 1623"/>
                  <a:gd name="T25" fmla="*/ 1324 h 1623"/>
                  <a:gd name="T26" fmla="*/ 293 w 1623"/>
                  <a:gd name="T27" fmla="*/ 1436 h 1623"/>
                  <a:gd name="T28" fmla="*/ 420 w 1623"/>
                  <a:gd name="T29" fmla="*/ 1526 h 1623"/>
                  <a:gd name="T30" fmla="*/ 569 w 1623"/>
                  <a:gd name="T31" fmla="*/ 1585 h 1623"/>
                  <a:gd name="T32" fmla="*/ 728 w 1623"/>
                  <a:gd name="T33" fmla="*/ 1617 h 1623"/>
                  <a:gd name="T34" fmla="*/ 808 w 1623"/>
                  <a:gd name="T35" fmla="*/ 1622 h 1623"/>
                  <a:gd name="T36" fmla="*/ 973 w 1623"/>
                  <a:gd name="T37" fmla="*/ 1606 h 1623"/>
                  <a:gd name="T38" fmla="*/ 1127 w 1623"/>
                  <a:gd name="T39" fmla="*/ 1558 h 1623"/>
                  <a:gd name="T40" fmla="*/ 1265 w 1623"/>
                  <a:gd name="T41" fmla="*/ 1483 h 1623"/>
                  <a:gd name="T42" fmla="*/ 1382 w 1623"/>
                  <a:gd name="T43" fmla="*/ 1383 h 1623"/>
                  <a:gd name="T44" fmla="*/ 1484 w 1623"/>
                  <a:gd name="T45" fmla="*/ 1266 h 1623"/>
                  <a:gd name="T46" fmla="*/ 1558 w 1623"/>
                  <a:gd name="T47" fmla="*/ 1127 h 1623"/>
                  <a:gd name="T48" fmla="*/ 1606 w 1623"/>
                  <a:gd name="T49" fmla="*/ 974 h 1623"/>
                  <a:gd name="T50" fmla="*/ 1622 w 1623"/>
                  <a:gd name="T51" fmla="*/ 809 h 1623"/>
                  <a:gd name="T52" fmla="*/ 1616 w 1623"/>
                  <a:gd name="T53" fmla="*/ 729 h 1623"/>
                  <a:gd name="T54" fmla="*/ 1584 w 1623"/>
                  <a:gd name="T55" fmla="*/ 569 h 1623"/>
                  <a:gd name="T56" fmla="*/ 1526 w 1623"/>
                  <a:gd name="T57" fmla="*/ 420 h 1623"/>
                  <a:gd name="T58" fmla="*/ 1435 w 1623"/>
                  <a:gd name="T59" fmla="*/ 293 h 1623"/>
                  <a:gd name="T60" fmla="*/ 1324 w 1623"/>
                  <a:gd name="T61" fmla="*/ 181 h 1623"/>
                  <a:gd name="T62" fmla="*/ 1196 w 1623"/>
                  <a:gd name="T63" fmla="*/ 96 h 1623"/>
                  <a:gd name="T64" fmla="*/ 1053 w 1623"/>
                  <a:gd name="T65" fmla="*/ 32 h 1623"/>
                  <a:gd name="T66" fmla="*/ 894 w 1623"/>
                  <a:gd name="T67" fmla="*/ 0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3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0"/>
                    </a:lnTo>
                    <a:lnTo>
                      <a:pt x="643" y="17"/>
                    </a:lnTo>
                    <a:lnTo>
                      <a:pt x="569" y="32"/>
                    </a:lnTo>
                    <a:lnTo>
                      <a:pt x="495" y="64"/>
                    </a:lnTo>
                    <a:lnTo>
                      <a:pt x="420" y="96"/>
                    </a:lnTo>
                    <a:lnTo>
                      <a:pt x="357" y="139"/>
                    </a:lnTo>
                    <a:lnTo>
                      <a:pt x="293" y="181"/>
                    </a:lnTo>
                    <a:lnTo>
                      <a:pt x="234" y="234"/>
                    </a:lnTo>
                    <a:lnTo>
                      <a:pt x="181" y="293"/>
                    </a:lnTo>
                    <a:lnTo>
                      <a:pt x="138" y="357"/>
                    </a:lnTo>
                    <a:lnTo>
                      <a:pt x="96" y="420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4"/>
                    </a:lnTo>
                    <a:lnTo>
                      <a:pt x="0" y="729"/>
                    </a:lnTo>
                    <a:lnTo>
                      <a:pt x="0" y="809"/>
                    </a:lnTo>
                    <a:lnTo>
                      <a:pt x="0" y="809"/>
                    </a:lnTo>
                    <a:lnTo>
                      <a:pt x="0" y="893"/>
                    </a:lnTo>
                    <a:lnTo>
                      <a:pt x="16" y="974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7"/>
                    </a:lnTo>
                    <a:lnTo>
                      <a:pt x="138" y="1266"/>
                    </a:lnTo>
                    <a:lnTo>
                      <a:pt x="181" y="1324"/>
                    </a:lnTo>
                    <a:lnTo>
                      <a:pt x="234" y="1383"/>
                    </a:lnTo>
                    <a:lnTo>
                      <a:pt x="293" y="1436"/>
                    </a:lnTo>
                    <a:lnTo>
                      <a:pt x="357" y="1483"/>
                    </a:lnTo>
                    <a:lnTo>
                      <a:pt x="420" y="1526"/>
                    </a:lnTo>
                    <a:lnTo>
                      <a:pt x="495" y="1558"/>
                    </a:lnTo>
                    <a:lnTo>
                      <a:pt x="569" y="1585"/>
                    </a:lnTo>
                    <a:lnTo>
                      <a:pt x="643" y="1606"/>
                    </a:lnTo>
                    <a:lnTo>
                      <a:pt x="728" y="1617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4" y="1617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3"/>
                    </a:lnTo>
                    <a:lnTo>
                      <a:pt x="1435" y="1324"/>
                    </a:lnTo>
                    <a:lnTo>
                      <a:pt x="1484" y="1266"/>
                    </a:lnTo>
                    <a:lnTo>
                      <a:pt x="1526" y="1197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4"/>
                    </a:lnTo>
                    <a:lnTo>
                      <a:pt x="1616" y="893"/>
                    </a:lnTo>
                    <a:lnTo>
                      <a:pt x="1622" y="809"/>
                    </a:lnTo>
                    <a:lnTo>
                      <a:pt x="1622" y="809"/>
                    </a:lnTo>
                    <a:lnTo>
                      <a:pt x="1616" y="729"/>
                    </a:lnTo>
                    <a:lnTo>
                      <a:pt x="1606" y="644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0"/>
                    </a:lnTo>
                    <a:lnTo>
                      <a:pt x="1484" y="357"/>
                    </a:lnTo>
                    <a:lnTo>
                      <a:pt x="1435" y="293"/>
                    </a:lnTo>
                    <a:lnTo>
                      <a:pt x="1382" y="234"/>
                    </a:lnTo>
                    <a:lnTo>
                      <a:pt x="1324" y="181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2"/>
                    </a:lnTo>
                    <a:lnTo>
                      <a:pt x="973" y="17"/>
                    </a:lnTo>
                    <a:lnTo>
                      <a:pt x="894" y="0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43" name="Freeform 21">
                <a:extLst>
                  <a:ext uri="{FF2B5EF4-FFF2-40B4-BE49-F238E27FC236}">
                    <a16:creationId xmlns:a16="http://schemas.microsoft.com/office/drawing/2014/main" id="{9E3A22CF-F0D2-4B44-B182-4E8C42AAB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813" y="2314575"/>
                <a:ext cx="584200" cy="585788"/>
              </a:xfrm>
              <a:custGeom>
                <a:avLst/>
                <a:gdLst>
                  <a:gd name="T0" fmla="*/ 808 w 1622"/>
                  <a:gd name="T1" fmla="*/ 0 h 1628"/>
                  <a:gd name="T2" fmla="*/ 648 w 1622"/>
                  <a:gd name="T3" fmla="*/ 16 h 1628"/>
                  <a:gd name="T4" fmla="*/ 494 w 1622"/>
                  <a:gd name="T5" fmla="*/ 64 h 1628"/>
                  <a:gd name="T6" fmla="*/ 356 w 1622"/>
                  <a:gd name="T7" fmla="*/ 138 h 1628"/>
                  <a:gd name="T8" fmla="*/ 234 w 1622"/>
                  <a:gd name="T9" fmla="*/ 239 h 1628"/>
                  <a:gd name="T10" fmla="*/ 138 w 1622"/>
                  <a:gd name="T11" fmla="*/ 356 h 1628"/>
                  <a:gd name="T12" fmla="*/ 64 w 1622"/>
                  <a:gd name="T13" fmla="*/ 495 h 1628"/>
                  <a:gd name="T14" fmla="*/ 16 w 1622"/>
                  <a:gd name="T15" fmla="*/ 648 h 1628"/>
                  <a:gd name="T16" fmla="*/ 0 w 1622"/>
                  <a:gd name="T17" fmla="*/ 813 h 1628"/>
                  <a:gd name="T18" fmla="*/ 0 w 1622"/>
                  <a:gd name="T19" fmla="*/ 893 h 1628"/>
                  <a:gd name="T20" fmla="*/ 32 w 1622"/>
                  <a:gd name="T21" fmla="*/ 1053 h 1628"/>
                  <a:gd name="T22" fmla="*/ 96 w 1622"/>
                  <a:gd name="T23" fmla="*/ 1201 h 1628"/>
                  <a:gd name="T24" fmla="*/ 181 w 1622"/>
                  <a:gd name="T25" fmla="*/ 1329 h 1628"/>
                  <a:gd name="T26" fmla="*/ 292 w 1622"/>
                  <a:gd name="T27" fmla="*/ 1441 h 1628"/>
                  <a:gd name="T28" fmla="*/ 425 w 1622"/>
                  <a:gd name="T29" fmla="*/ 1526 h 1628"/>
                  <a:gd name="T30" fmla="*/ 569 w 1622"/>
                  <a:gd name="T31" fmla="*/ 1590 h 1628"/>
                  <a:gd name="T32" fmla="*/ 728 w 1622"/>
                  <a:gd name="T33" fmla="*/ 1621 h 1628"/>
                  <a:gd name="T34" fmla="*/ 808 w 1622"/>
                  <a:gd name="T35" fmla="*/ 1627 h 1628"/>
                  <a:gd name="T36" fmla="*/ 973 w 1622"/>
                  <a:gd name="T37" fmla="*/ 1605 h 1628"/>
                  <a:gd name="T38" fmla="*/ 1127 w 1622"/>
                  <a:gd name="T39" fmla="*/ 1563 h 1628"/>
                  <a:gd name="T40" fmla="*/ 1265 w 1622"/>
                  <a:gd name="T41" fmla="*/ 1483 h 1628"/>
                  <a:gd name="T42" fmla="*/ 1382 w 1622"/>
                  <a:gd name="T43" fmla="*/ 1388 h 1628"/>
                  <a:gd name="T44" fmla="*/ 1483 w 1622"/>
                  <a:gd name="T45" fmla="*/ 1265 h 1628"/>
                  <a:gd name="T46" fmla="*/ 1558 w 1622"/>
                  <a:gd name="T47" fmla="*/ 1127 h 1628"/>
                  <a:gd name="T48" fmla="*/ 1605 w 1622"/>
                  <a:gd name="T49" fmla="*/ 978 h 1628"/>
                  <a:gd name="T50" fmla="*/ 1621 w 1622"/>
                  <a:gd name="T51" fmla="*/ 813 h 1628"/>
                  <a:gd name="T52" fmla="*/ 1616 w 1622"/>
                  <a:gd name="T53" fmla="*/ 728 h 1628"/>
                  <a:gd name="T54" fmla="*/ 1584 w 1622"/>
                  <a:gd name="T55" fmla="*/ 569 h 1628"/>
                  <a:gd name="T56" fmla="*/ 1526 w 1622"/>
                  <a:gd name="T57" fmla="*/ 425 h 1628"/>
                  <a:gd name="T58" fmla="*/ 1435 w 1622"/>
                  <a:gd name="T59" fmla="*/ 297 h 1628"/>
                  <a:gd name="T60" fmla="*/ 1329 w 1622"/>
                  <a:gd name="T61" fmla="*/ 186 h 1628"/>
                  <a:gd name="T62" fmla="*/ 1196 w 1622"/>
                  <a:gd name="T63" fmla="*/ 96 h 1628"/>
                  <a:gd name="T64" fmla="*/ 1052 w 1622"/>
                  <a:gd name="T65" fmla="*/ 37 h 1628"/>
                  <a:gd name="T66" fmla="*/ 893 w 1622"/>
                  <a:gd name="T67" fmla="*/ 5 h 1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8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5"/>
                    </a:lnTo>
                    <a:lnTo>
                      <a:pt x="648" y="16"/>
                    </a:lnTo>
                    <a:lnTo>
                      <a:pt x="569" y="37"/>
                    </a:lnTo>
                    <a:lnTo>
                      <a:pt x="494" y="64"/>
                    </a:lnTo>
                    <a:lnTo>
                      <a:pt x="425" y="96"/>
                    </a:lnTo>
                    <a:lnTo>
                      <a:pt x="356" y="138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7"/>
                    </a:lnTo>
                    <a:lnTo>
                      <a:pt x="138" y="356"/>
                    </a:lnTo>
                    <a:lnTo>
                      <a:pt x="96" y="425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8"/>
                    </a:lnTo>
                    <a:lnTo>
                      <a:pt x="0" y="728"/>
                    </a:lnTo>
                    <a:lnTo>
                      <a:pt x="0" y="813"/>
                    </a:lnTo>
                    <a:lnTo>
                      <a:pt x="0" y="813"/>
                    </a:lnTo>
                    <a:lnTo>
                      <a:pt x="0" y="893"/>
                    </a:lnTo>
                    <a:lnTo>
                      <a:pt x="16" y="978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201"/>
                    </a:lnTo>
                    <a:lnTo>
                      <a:pt x="138" y="1265"/>
                    </a:lnTo>
                    <a:lnTo>
                      <a:pt x="181" y="1329"/>
                    </a:lnTo>
                    <a:lnTo>
                      <a:pt x="234" y="1388"/>
                    </a:lnTo>
                    <a:lnTo>
                      <a:pt x="292" y="1441"/>
                    </a:lnTo>
                    <a:lnTo>
                      <a:pt x="356" y="1483"/>
                    </a:lnTo>
                    <a:lnTo>
                      <a:pt x="425" y="1526"/>
                    </a:lnTo>
                    <a:lnTo>
                      <a:pt x="494" y="1563"/>
                    </a:lnTo>
                    <a:lnTo>
                      <a:pt x="569" y="1590"/>
                    </a:lnTo>
                    <a:lnTo>
                      <a:pt x="648" y="1605"/>
                    </a:lnTo>
                    <a:lnTo>
                      <a:pt x="728" y="1621"/>
                    </a:lnTo>
                    <a:lnTo>
                      <a:pt x="808" y="1627"/>
                    </a:lnTo>
                    <a:lnTo>
                      <a:pt x="808" y="1627"/>
                    </a:lnTo>
                    <a:lnTo>
                      <a:pt x="893" y="1621"/>
                    </a:lnTo>
                    <a:lnTo>
                      <a:pt x="973" y="1605"/>
                    </a:lnTo>
                    <a:lnTo>
                      <a:pt x="1052" y="1590"/>
                    </a:lnTo>
                    <a:lnTo>
                      <a:pt x="1127" y="1563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9" y="1441"/>
                    </a:lnTo>
                    <a:lnTo>
                      <a:pt x="1382" y="1388"/>
                    </a:lnTo>
                    <a:lnTo>
                      <a:pt x="1435" y="1329"/>
                    </a:lnTo>
                    <a:lnTo>
                      <a:pt x="1483" y="1265"/>
                    </a:lnTo>
                    <a:lnTo>
                      <a:pt x="1526" y="1201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5" y="978"/>
                    </a:lnTo>
                    <a:lnTo>
                      <a:pt x="1616" y="893"/>
                    </a:lnTo>
                    <a:lnTo>
                      <a:pt x="1621" y="813"/>
                    </a:lnTo>
                    <a:lnTo>
                      <a:pt x="1621" y="813"/>
                    </a:lnTo>
                    <a:lnTo>
                      <a:pt x="1616" y="728"/>
                    </a:lnTo>
                    <a:lnTo>
                      <a:pt x="1605" y="648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5"/>
                    </a:lnTo>
                    <a:lnTo>
                      <a:pt x="1483" y="356"/>
                    </a:lnTo>
                    <a:lnTo>
                      <a:pt x="1435" y="297"/>
                    </a:lnTo>
                    <a:lnTo>
                      <a:pt x="1382" y="239"/>
                    </a:lnTo>
                    <a:lnTo>
                      <a:pt x="1329" y="186"/>
                    </a:lnTo>
                    <a:lnTo>
                      <a:pt x="1265" y="138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2" y="37"/>
                    </a:lnTo>
                    <a:lnTo>
                      <a:pt x="973" y="16"/>
                    </a:lnTo>
                    <a:lnTo>
                      <a:pt x="893" y="5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44" name="Freeform 22">
                <a:extLst>
                  <a:ext uri="{FF2B5EF4-FFF2-40B4-BE49-F238E27FC236}">
                    <a16:creationId xmlns:a16="http://schemas.microsoft.com/office/drawing/2014/main" id="{C4BB923D-70A1-4406-8673-5A58CA525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3688" y="908050"/>
                <a:ext cx="584200" cy="584200"/>
              </a:xfrm>
              <a:custGeom>
                <a:avLst/>
                <a:gdLst>
                  <a:gd name="T0" fmla="*/ 808 w 1622"/>
                  <a:gd name="T1" fmla="*/ 0 h 1623"/>
                  <a:gd name="T2" fmla="*/ 649 w 1622"/>
                  <a:gd name="T3" fmla="*/ 16 h 1623"/>
                  <a:gd name="T4" fmla="*/ 494 w 1622"/>
                  <a:gd name="T5" fmla="*/ 64 h 1623"/>
                  <a:gd name="T6" fmla="*/ 356 w 1622"/>
                  <a:gd name="T7" fmla="*/ 139 h 1623"/>
                  <a:gd name="T8" fmla="*/ 234 w 1622"/>
                  <a:gd name="T9" fmla="*/ 239 h 1623"/>
                  <a:gd name="T10" fmla="*/ 138 w 1622"/>
                  <a:gd name="T11" fmla="*/ 356 h 1623"/>
                  <a:gd name="T12" fmla="*/ 64 w 1622"/>
                  <a:gd name="T13" fmla="*/ 495 h 1623"/>
                  <a:gd name="T14" fmla="*/ 16 w 1622"/>
                  <a:gd name="T15" fmla="*/ 649 h 1623"/>
                  <a:gd name="T16" fmla="*/ 0 w 1622"/>
                  <a:gd name="T17" fmla="*/ 814 h 1623"/>
                  <a:gd name="T18" fmla="*/ 0 w 1622"/>
                  <a:gd name="T19" fmla="*/ 893 h 1623"/>
                  <a:gd name="T20" fmla="*/ 32 w 1622"/>
                  <a:gd name="T21" fmla="*/ 1053 h 1623"/>
                  <a:gd name="T22" fmla="*/ 96 w 1622"/>
                  <a:gd name="T23" fmla="*/ 1196 h 1623"/>
                  <a:gd name="T24" fmla="*/ 181 w 1622"/>
                  <a:gd name="T25" fmla="*/ 1330 h 1623"/>
                  <a:gd name="T26" fmla="*/ 292 w 1622"/>
                  <a:gd name="T27" fmla="*/ 1436 h 1623"/>
                  <a:gd name="T28" fmla="*/ 426 w 1622"/>
                  <a:gd name="T29" fmla="*/ 1526 h 1623"/>
                  <a:gd name="T30" fmla="*/ 569 w 1622"/>
                  <a:gd name="T31" fmla="*/ 1585 h 1623"/>
                  <a:gd name="T32" fmla="*/ 728 w 1622"/>
                  <a:gd name="T33" fmla="*/ 1622 h 1623"/>
                  <a:gd name="T34" fmla="*/ 808 w 1622"/>
                  <a:gd name="T35" fmla="*/ 1622 h 1623"/>
                  <a:gd name="T36" fmla="*/ 973 w 1622"/>
                  <a:gd name="T37" fmla="*/ 1606 h 1623"/>
                  <a:gd name="T38" fmla="*/ 1127 w 1622"/>
                  <a:gd name="T39" fmla="*/ 1558 h 1623"/>
                  <a:gd name="T40" fmla="*/ 1265 w 1622"/>
                  <a:gd name="T41" fmla="*/ 1483 h 1623"/>
                  <a:gd name="T42" fmla="*/ 1382 w 1622"/>
                  <a:gd name="T43" fmla="*/ 1388 h 1623"/>
                  <a:gd name="T44" fmla="*/ 1483 w 1622"/>
                  <a:gd name="T45" fmla="*/ 1266 h 1623"/>
                  <a:gd name="T46" fmla="*/ 1558 w 1622"/>
                  <a:gd name="T47" fmla="*/ 1127 h 1623"/>
                  <a:gd name="T48" fmla="*/ 1606 w 1622"/>
                  <a:gd name="T49" fmla="*/ 973 h 1623"/>
                  <a:gd name="T50" fmla="*/ 1621 w 1622"/>
                  <a:gd name="T51" fmla="*/ 814 h 1623"/>
                  <a:gd name="T52" fmla="*/ 1616 w 1622"/>
                  <a:gd name="T53" fmla="*/ 729 h 1623"/>
                  <a:gd name="T54" fmla="*/ 1584 w 1622"/>
                  <a:gd name="T55" fmla="*/ 569 h 1623"/>
                  <a:gd name="T56" fmla="*/ 1526 w 1622"/>
                  <a:gd name="T57" fmla="*/ 426 h 1623"/>
                  <a:gd name="T58" fmla="*/ 1436 w 1622"/>
                  <a:gd name="T59" fmla="*/ 292 h 1623"/>
                  <a:gd name="T60" fmla="*/ 1324 w 1622"/>
                  <a:gd name="T61" fmla="*/ 186 h 1623"/>
                  <a:gd name="T62" fmla="*/ 1196 w 1622"/>
                  <a:gd name="T63" fmla="*/ 96 h 1623"/>
                  <a:gd name="T64" fmla="*/ 1053 w 1622"/>
                  <a:gd name="T65" fmla="*/ 38 h 1623"/>
                  <a:gd name="T66" fmla="*/ 893 w 1622"/>
                  <a:gd name="T67" fmla="*/ 6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6"/>
                    </a:lnTo>
                    <a:lnTo>
                      <a:pt x="649" y="16"/>
                    </a:lnTo>
                    <a:lnTo>
                      <a:pt x="569" y="38"/>
                    </a:lnTo>
                    <a:lnTo>
                      <a:pt x="494" y="64"/>
                    </a:lnTo>
                    <a:lnTo>
                      <a:pt x="426" y="96"/>
                    </a:lnTo>
                    <a:lnTo>
                      <a:pt x="356" y="139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2"/>
                    </a:lnTo>
                    <a:lnTo>
                      <a:pt x="138" y="356"/>
                    </a:lnTo>
                    <a:lnTo>
                      <a:pt x="96" y="426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9"/>
                    </a:lnTo>
                    <a:lnTo>
                      <a:pt x="0" y="729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0" y="893"/>
                    </a:lnTo>
                    <a:lnTo>
                      <a:pt x="16" y="973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6"/>
                    </a:lnTo>
                    <a:lnTo>
                      <a:pt x="138" y="1266"/>
                    </a:lnTo>
                    <a:lnTo>
                      <a:pt x="181" y="1330"/>
                    </a:lnTo>
                    <a:lnTo>
                      <a:pt x="234" y="1388"/>
                    </a:lnTo>
                    <a:lnTo>
                      <a:pt x="292" y="1436"/>
                    </a:lnTo>
                    <a:lnTo>
                      <a:pt x="356" y="1483"/>
                    </a:lnTo>
                    <a:lnTo>
                      <a:pt x="426" y="1526"/>
                    </a:lnTo>
                    <a:lnTo>
                      <a:pt x="494" y="1558"/>
                    </a:lnTo>
                    <a:lnTo>
                      <a:pt x="569" y="1585"/>
                    </a:lnTo>
                    <a:lnTo>
                      <a:pt x="649" y="1606"/>
                    </a:lnTo>
                    <a:lnTo>
                      <a:pt x="728" y="1622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3" y="1622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8"/>
                    </a:lnTo>
                    <a:lnTo>
                      <a:pt x="1436" y="1330"/>
                    </a:lnTo>
                    <a:lnTo>
                      <a:pt x="1483" y="1266"/>
                    </a:lnTo>
                    <a:lnTo>
                      <a:pt x="1526" y="1196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3"/>
                    </a:lnTo>
                    <a:lnTo>
                      <a:pt x="1616" y="893"/>
                    </a:lnTo>
                    <a:lnTo>
                      <a:pt x="1621" y="814"/>
                    </a:lnTo>
                    <a:lnTo>
                      <a:pt x="1621" y="814"/>
                    </a:lnTo>
                    <a:lnTo>
                      <a:pt x="1616" y="729"/>
                    </a:lnTo>
                    <a:lnTo>
                      <a:pt x="1606" y="649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6"/>
                    </a:lnTo>
                    <a:lnTo>
                      <a:pt x="1483" y="356"/>
                    </a:lnTo>
                    <a:lnTo>
                      <a:pt x="1436" y="292"/>
                    </a:lnTo>
                    <a:lnTo>
                      <a:pt x="1382" y="239"/>
                    </a:lnTo>
                    <a:lnTo>
                      <a:pt x="1324" y="186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8"/>
                    </a:lnTo>
                    <a:lnTo>
                      <a:pt x="973" y="16"/>
                    </a:lnTo>
                    <a:lnTo>
                      <a:pt x="893" y="6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45" name="Freeform 23">
                <a:extLst>
                  <a:ext uri="{FF2B5EF4-FFF2-40B4-BE49-F238E27FC236}">
                    <a16:creationId xmlns:a16="http://schemas.microsoft.com/office/drawing/2014/main" id="{78FDF622-412C-4B54-9975-E2A9B3667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2713" y="869950"/>
                <a:ext cx="660400" cy="660400"/>
              </a:xfrm>
              <a:custGeom>
                <a:avLst/>
                <a:gdLst>
                  <a:gd name="T0" fmla="*/ 1010 w 1836"/>
                  <a:gd name="T1" fmla="*/ 1829 h 1835"/>
                  <a:gd name="T2" fmla="*/ 1271 w 1836"/>
                  <a:gd name="T3" fmla="*/ 1765 h 1835"/>
                  <a:gd name="T4" fmla="*/ 1500 w 1836"/>
                  <a:gd name="T5" fmla="*/ 1627 h 1835"/>
                  <a:gd name="T6" fmla="*/ 1675 w 1836"/>
                  <a:gd name="T7" fmla="*/ 1430 h 1835"/>
                  <a:gd name="T8" fmla="*/ 1792 w 1836"/>
                  <a:gd name="T9" fmla="*/ 1191 h 1835"/>
                  <a:gd name="T10" fmla="*/ 1835 w 1836"/>
                  <a:gd name="T11" fmla="*/ 920 h 1835"/>
                  <a:gd name="T12" fmla="*/ 1813 w 1836"/>
                  <a:gd name="T13" fmla="*/ 733 h 1835"/>
                  <a:gd name="T14" fmla="*/ 1723 w 1836"/>
                  <a:gd name="T15" fmla="*/ 479 h 1835"/>
                  <a:gd name="T16" fmla="*/ 1563 w 1836"/>
                  <a:gd name="T17" fmla="*/ 271 h 1835"/>
                  <a:gd name="T18" fmla="*/ 1356 w 1836"/>
                  <a:gd name="T19" fmla="*/ 112 h 1835"/>
                  <a:gd name="T20" fmla="*/ 1101 w 1836"/>
                  <a:gd name="T21" fmla="*/ 21 h 1835"/>
                  <a:gd name="T22" fmla="*/ 915 w 1836"/>
                  <a:gd name="T23" fmla="*/ 0 h 1835"/>
                  <a:gd name="T24" fmla="*/ 644 w 1836"/>
                  <a:gd name="T25" fmla="*/ 42 h 1835"/>
                  <a:gd name="T26" fmla="*/ 405 w 1836"/>
                  <a:gd name="T27" fmla="*/ 159 h 1835"/>
                  <a:gd name="T28" fmla="*/ 208 w 1836"/>
                  <a:gd name="T29" fmla="*/ 335 h 1835"/>
                  <a:gd name="T30" fmla="*/ 70 w 1836"/>
                  <a:gd name="T31" fmla="*/ 558 h 1835"/>
                  <a:gd name="T32" fmla="*/ 6 w 1836"/>
                  <a:gd name="T33" fmla="*/ 824 h 1835"/>
                  <a:gd name="T34" fmla="*/ 6 w 1836"/>
                  <a:gd name="T35" fmla="*/ 1010 h 1835"/>
                  <a:gd name="T36" fmla="*/ 70 w 1836"/>
                  <a:gd name="T37" fmla="*/ 1276 h 1835"/>
                  <a:gd name="T38" fmla="*/ 208 w 1836"/>
                  <a:gd name="T39" fmla="*/ 1499 h 1835"/>
                  <a:gd name="T40" fmla="*/ 405 w 1836"/>
                  <a:gd name="T41" fmla="*/ 1680 h 1835"/>
                  <a:gd name="T42" fmla="*/ 644 w 1836"/>
                  <a:gd name="T43" fmla="*/ 1792 h 1835"/>
                  <a:gd name="T44" fmla="*/ 915 w 1836"/>
                  <a:gd name="T45" fmla="*/ 1834 h 1835"/>
                  <a:gd name="T46" fmla="*/ 963 w 1836"/>
                  <a:gd name="T47" fmla="*/ 457 h 1835"/>
                  <a:gd name="T48" fmla="*/ 1096 w 1836"/>
                  <a:gd name="T49" fmla="*/ 489 h 1835"/>
                  <a:gd name="T50" fmla="*/ 1213 w 1836"/>
                  <a:gd name="T51" fmla="*/ 558 h 1835"/>
                  <a:gd name="T52" fmla="*/ 1303 w 1836"/>
                  <a:gd name="T53" fmla="*/ 659 h 1835"/>
                  <a:gd name="T54" fmla="*/ 1362 w 1836"/>
                  <a:gd name="T55" fmla="*/ 782 h 1835"/>
                  <a:gd name="T56" fmla="*/ 1383 w 1836"/>
                  <a:gd name="T57" fmla="*/ 920 h 1835"/>
                  <a:gd name="T58" fmla="*/ 1372 w 1836"/>
                  <a:gd name="T59" fmla="*/ 1010 h 1835"/>
                  <a:gd name="T60" fmla="*/ 1324 w 1836"/>
                  <a:gd name="T61" fmla="*/ 1138 h 1835"/>
                  <a:gd name="T62" fmla="*/ 1245 w 1836"/>
                  <a:gd name="T63" fmla="*/ 1244 h 1835"/>
                  <a:gd name="T64" fmla="*/ 1138 w 1836"/>
                  <a:gd name="T65" fmla="*/ 1329 h 1835"/>
                  <a:gd name="T66" fmla="*/ 1010 w 1836"/>
                  <a:gd name="T67" fmla="*/ 1372 h 1835"/>
                  <a:gd name="T68" fmla="*/ 915 w 1836"/>
                  <a:gd name="T69" fmla="*/ 1382 h 1835"/>
                  <a:gd name="T70" fmla="*/ 776 w 1836"/>
                  <a:gd name="T71" fmla="*/ 1361 h 1835"/>
                  <a:gd name="T72" fmla="*/ 654 w 1836"/>
                  <a:gd name="T73" fmla="*/ 1302 h 1835"/>
                  <a:gd name="T74" fmla="*/ 559 w 1836"/>
                  <a:gd name="T75" fmla="*/ 1212 h 1835"/>
                  <a:gd name="T76" fmla="*/ 490 w 1836"/>
                  <a:gd name="T77" fmla="*/ 1101 h 1835"/>
                  <a:gd name="T78" fmla="*/ 452 w 1836"/>
                  <a:gd name="T79" fmla="*/ 967 h 1835"/>
                  <a:gd name="T80" fmla="*/ 452 w 1836"/>
                  <a:gd name="T81" fmla="*/ 872 h 1835"/>
                  <a:gd name="T82" fmla="*/ 490 w 1836"/>
                  <a:gd name="T83" fmla="*/ 739 h 1835"/>
                  <a:gd name="T84" fmla="*/ 559 w 1836"/>
                  <a:gd name="T85" fmla="*/ 622 h 1835"/>
                  <a:gd name="T86" fmla="*/ 654 w 1836"/>
                  <a:gd name="T87" fmla="*/ 532 h 1835"/>
                  <a:gd name="T88" fmla="*/ 776 w 1836"/>
                  <a:gd name="T89" fmla="*/ 473 h 1835"/>
                  <a:gd name="T90" fmla="*/ 915 w 1836"/>
                  <a:gd name="T91" fmla="*/ 452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6" h="1835">
                    <a:moveTo>
                      <a:pt x="915" y="1834"/>
                    </a:moveTo>
                    <a:lnTo>
                      <a:pt x="915" y="1834"/>
                    </a:lnTo>
                    <a:lnTo>
                      <a:pt x="1010" y="1829"/>
                    </a:lnTo>
                    <a:lnTo>
                      <a:pt x="1101" y="1818"/>
                    </a:lnTo>
                    <a:lnTo>
                      <a:pt x="1191" y="1792"/>
                    </a:lnTo>
                    <a:lnTo>
                      <a:pt x="1271" y="1765"/>
                    </a:lnTo>
                    <a:lnTo>
                      <a:pt x="1356" y="1722"/>
                    </a:lnTo>
                    <a:lnTo>
                      <a:pt x="1430" y="1680"/>
                    </a:lnTo>
                    <a:lnTo>
                      <a:pt x="1500" y="1627"/>
                    </a:lnTo>
                    <a:lnTo>
                      <a:pt x="1563" y="1568"/>
                    </a:lnTo>
                    <a:lnTo>
                      <a:pt x="1622" y="1499"/>
                    </a:lnTo>
                    <a:lnTo>
                      <a:pt x="1675" y="1430"/>
                    </a:lnTo>
                    <a:lnTo>
                      <a:pt x="1723" y="1355"/>
                    </a:lnTo>
                    <a:lnTo>
                      <a:pt x="1760" y="1276"/>
                    </a:lnTo>
                    <a:lnTo>
                      <a:pt x="1792" y="1191"/>
                    </a:lnTo>
                    <a:lnTo>
                      <a:pt x="1813" y="1101"/>
                    </a:lnTo>
                    <a:lnTo>
                      <a:pt x="1829" y="1010"/>
                    </a:lnTo>
                    <a:lnTo>
                      <a:pt x="1835" y="920"/>
                    </a:lnTo>
                    <a:lnTo>
                      <a:pt x="1835" y="920"/>
                    </a:lnTo>
                    <a:lnTo>
                      <a:pt x="1829" y="824"/>
                    </a:lnTo>
                    <a:lnTo>
                      <a:pt x="1813" y="733"/>
                    </a:lnTo>
                    <a:lnTo>
                      <a:pt x="1792" y="643"/>
                    </a:lnTo>
                    <a:lnTo>
                      <a:pt x="1760" y="558"/>
                    </a:lnTo>
                    <a:lnTo>
                      <a:pt x="1723" y="479"/>
                    </a:lnTo>
                    <a:lnTo>
                      <a:pt x="1675" y="404"/>
                    </a:lnTo>
                    <a:lnTo>
                      <a:pt x="1622" y="335"/>
                    </a:lnTo>
                    <a:lnTo>
                      <a:pt x="1563" y="271"/>
                    </a:lnTo>
                    <a:lnTo>
                      <a:pt x="1500" y="207"/>
                    </a:lnTo>
                    <a:lnTo>
                      <a:pt x="1430" y="159"/>
                    </a:lnTo>
                    <a:lnTo>
                      <a:pt x="1356" y="112"/>
                    </a:lnTo>
                    <a:lnTo>
                      <a:pt x="1271" y="74"/>
                    </a:lnTo>
                    <a:lnTo>
                      <a:pt x="1191" y="42"/>
                    </a:lnTo>
                    <a:lnTo>
                      <a:pt x="1101" y="21"/>
                    </a:lnTo>
                    <a:lnTo>
                      <a:pt x="1010" y="5"/>
                    </a:lnTo>
                    <a:lnTo>
                      <a:pt x="915" y="0"/>
                    </a:lnTo>
                    <a:lnTo>
                      <a:pt x="915" y="0"/>
                    </a:lnTo>
                    <a:lnTo>
                      <a:pt x="825" y="5"/>
                    </a:lnTo>
                    <a:lnTo>
                      <a:pt x="734" y="21"/>
                    </a:lnTo>
                    <a:lnTo>
                      <a:pt x="644" y="42"/>
                    </a:lnTo>
                    <a:lnTo>
                      <a:pt x="559" y="74"/>
                    </a:lnTo>
                    <a:lnTo>
                      <a:pt x="479" y="112"/>
                    </a:lnTo>
                    <a:lnTo>
                      <a:pt x="405" y="159"/>
                    </a:lnTo>
                    <a:lnTo>
                      <a:pt x="335" y="207"/>
                    </a:lnTo>
                    <a:lnTo>
                      <a:pt x="267" y="271"/>
                    </a:lnTo>
                    <a:lnTo>
                      <a:pt x="208" y="335"/>
                    </a:lnTo>
                    <a:lnTo>
                      <a:pt x="155" y="404"/>
                    </a:lnTo>
                    <a:lnTo>
                      <a:pt x="112" y="479"/>
                    </a:lnTo>
                    <a:lnTo>
                      <a:pt x="70" y="558"/>
                    </a:lnTo>
                    <a:lnTo>
                      <a:pt x="43" y="643"/>
                    </a:lnTo>
                    <a:lnTo>
                      <a:pt x="17" y="733"/>
                    </a:lnTo>
                    <a:lnTo>
                      <a:pt x="6" y="824"/>
                    </a:lnTo>
                    <a:lnTo>
                      <a:pt x="0" y="920"/>
                    </a:lnTo>
                    <a:lnTo>
                      <a:pt x="0" y="920"/>
                    </a:lnTo>
                    <a:lnTo>
                      <a:pt x="6" y="1010"/>
                    </a:lnTo>
                    <a:lnTo>
                      <a:pt x="17" y="1101"/>
                    </a:lnTo>
                    <a:lnTo>
                      <a:pt x="43" y="1191"/>
                    </a:lnTo>
                    <a:lnTo>
                      <a:pt x="70" y="1276"/>
                    </a:lnTo>
                    <a:lnTo>
                      <a:pt x="112" y="1355"/>
                    </a:lnTo>
                    <a:lnTo>
                      <a:pt x="155" y="1430"/>
                    </a:lnTo>
                    <a:lnTo>
                      <a:pt x="208" y="1499"/>
                    </a:lnTo>
                    <a:lnTo>
                      <a:pt x="267" y="1568"/>
                    </a:lnTo>
                    <a:lnTo>
                      <a:pt x="335" y="1627"/>
                    </a:lnTo>
                    <a:lnTo>
                      <a:pt x="405" y="1680"/>
                    </a:lnTo>
                    <a:lnTo>
                      <a:pt x="479" y="1722"/>
                    </a:lnTo>
                    <a:lnTo>
                      <a:pt x="559" y="1765"/>
                    </a:lnTo>
                    <a:lnTo>
                      <a:pt x="644" y="1792"/>
                    </a:lnTo>
                    <a:lnTo>
                      <a:pt x="734" y="1818"/>
                    </a:lnTo>
                    <a:lnTo>
                      <a:pt x="825" y="1829"/>
                    </a:lnTo>
                    <a:lnTo>
                      <a:pt x="915" y="1834"/>
                    </a:lnTo>
                    <a:close/>
                    <a:moveTo>
                      <a:pt x="915" y="452"/>
                    </a:moveTo>
                    <a:lnTo>
                      <a:pt x="915" y="452"/>
                    </a:lnTo>
                    <a:lnTo>
                      <a:pt x="963" y="457"/>
                    </a:lnTo>
                    <a:lnTo>
                      <a:pt x="1010" y="462"/>
                    </a:lnTo>
                    <a:lnTo>
                      <a:pt x="1053" y="473"/>
                    </a:lnTo>
                    <a:lnTo>
                      <a:pt x="1096" y="489"/>
                    </a:lnTo>
                    <a:lnTo>
                      <a:pt x="1138" y="511"/>
                    </a:lnTo>
                    <a:lnTo>
                      <a:pt x="1175" y="532"/>
                    </a:lnTo>
                    <a:lnTo>
                      <a:pt x="1213" y="558"/>
                    </a:lnTo>
                    <a:lnTo>
                      <a:pt x="1245" y="590"/>
                    </a:lnTo>
                    <a:lnTo>
                      <a:pt x="1277" y="622"/>
                    </a:lnTo>
                    <a:lnTo>
                      <a:pt x="1303" y="659"/>
                    </a:lnTo>
                    <a:lnTo>
                      <a:pt x="1324" y="696"/>
                    </a:lnTo>
                    <a:lnTo>
                      <a:pt x="1345" y="739"/>
                    </a:lnTo>
                    <a:lnTo>
                      <a:pt x="1362" y="782"/>
                    </a:lnTo>
                    <a:lnTo>
                      <a:pt x="1372" y="824"/>
                    </a:lnTo>
                    <a:lnTo>
                      <a:pt x="1377" y="872"/>
                    </a:lnTo>
                    <a:lnTo>
                      <a:pt x="1383" y="920"/>
                    </a:lnTo>
                    <a:lnTo>
                      <a:pt x="1383" y="920"/>
                    </a:lnTo>
                    <a:lnTo>
                      <a:pt x="1377" y="967"/>
                    </a:lnTo>
                    <a:lnTo>
                      <a:pt x="1372" y="1010"/>
                    </a:lnTo>
                    <a:lnTo>
                      <a:pt x="1362" y="1058"/>
                    </a:lnTo>
                    <a:lnTo>
                      <a:pt x="1345" y="1101"/>
                    </a:lnTo>
                    <a:lnTo>
                      <a:pt x="1324" y="1138"/>
                    </a:lnTo>
                    <a:lnTo>
                      <a:pt x="1303" y="1180"/>
                    </a:lnTo>
                    <a:lnTo>
                      <a:pt x="1277" y="1212"/>
                    </a:lnTo>
                    <a:lnTo>
                      <a:pt x="1245" y="1244"/>
                    </a:lnTo>
                    <a:lnTo>
                      <a:pt x="1213" y="1276"/>
                    </a:lnTo>
                    <a:lnTo>
                      <a:pt x="1175" y="1302"/>
                    </a:lnTo>
                    <a:lnTo>
                      <a:pt x="1138" y="1329"/>
                    </a:lnTo>
                    <a:lnTo>
                      <a:pt x="1096" y="1345"/>
                    </a:lnTo>
                    <a:lnTo>
                      <a:pt x="1053" y="1361"/>
                    </a:lnTo>
                    <a:lnTo>
                      <a:pt x="1010" y="1372"/>
                    </a:lnTo>
                    <a:lnTo>
                      <a:pt x="963" y="1382"/>
                    </a:lnTo>
                    <a:lnTo>
                      <a:pt x="915" y="1382"/>
                    </a:lnTo>
                    <a:lnTo>
                      <a:pt x="915" y="1382"/>
                    </a:lnTo>
                    <a:lnTo>
                      <a:pt x="867" y="1382"/>
                    </a:lnTo>
                    <a:lnTo>
                      <a:pt x="825" y="1372"/>
                    </a:lnTo>
                    <a:lnTo>
                      <a:pt x="776" y="1361"/>
                    </a:lnTo>
                    <a:lnTo>
                      <a:pt x="734" y="1345"/>
                    </a:lnTo>
                    <a:lnTo>
                      <a:pt x="697" y="1329"/>
                    </a:lnTo>
                    <a:lnTo>
                      <a:pt x="654" y="1302"/>
                    </a:lnTo>
                    <a:lnTo>
                      <a:pt x="623" y="1276"/>
                    </a:lnTo>
                    <a:lnTo>
                      <a:pt x="585" y="1244"/>
                    </a:lnTo>
                    <a:lnTo>
                      <a:pt x="559" y="1212"/>
                    </a:lnTo>
                    <a:lnTo>
                      <a:pt x="532" y="1180"/>
                    </a:lnTo>
                    <a:lnTo>
                      <a:pt x="505" y="1138"/>
                    </a:lnTo>
                    <a:lnTo>
                      <a:pt x="490" y="1101"/>
                    </a:lnTo>
                    <a:lnTo>
                      <a:pt x="474" y="1058"/>
                    </a:lnTo>
                    <a:lnTo>
                      <a:pt x="463" y="1010"/>
                    </a:lnTo>
                    <a:lnTo>
                      <a:pt x="452" y="967"/>
                    </a:lnTo>
                    <a:lnTo>
                      <a:pt x="452" y="920"/>
                    </a:lnTo>
                    <a:lnTo>
                      <a:pt x="452" y="920"/>
                    </a:lnTo>
                    <a:lnTo>
                      <a:pt x="452" y="872"/>
                    </a:lnTo>
                    <a:lnTo>
                      <a:pt x="463" y="824"/>
                    </a:lnTo>
                    <a:lnTo>
                      <a:pt x="474" y="782"/>
                    </a:lnTo>
                    <a:lnTo>
                      <a:pt x="490" y="739"/>
                    </a:lnTo>
                    <a:lnTo>
                      <a:pt x="505" y="696"/>
                    </a:lnTo>
                    <a:lnTo>
                      <a:pt x="532" y="659"/>
                    </a:lnTo>
                    <a:lnTo>
                      <a:pt x="559" y="622"/>
                    </a:lnTo>
                    <a:lnTo>
                      <a:pt x="585" y="590"/>
                    </a:lnTo>
                    <a:lnTo>
                      <a:pt x="623" y="558"/>
                    </a:lnTo>
                    <a:lnTo>
                      <a:pt x="654" y="532"/>
                    </a:lnTo>
                    <a:lnTo>
                      <a:pt x="697" y="511"/>
                    </a:lnTo>
                    <a:lnTo>
                      <a:pt x="734" y="489"/>
                    </a:lnTo>
                    <a:lnTo>
                      <a:pt x="776" y="473"/>
                    </a:lnTo>
                    <a:lnTo>
                      <a:pt x="825" y="462"/>
                    </a:lnTo>
                    <a:lnTo>
                      <a:pt x="867" y="457"/>
                    </a:lnTo>
                    <a:lnTo>
                      <a:pt x="915" y="45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46" name="Freeform 24">
                <a:extLst>
                  <a:ext uri="{FF2B5EF4-FFF2-40B4-BE49-F238E27FC236}">
                    <a16:creationId xmlns:a16="http://schemas.microsoft.com/office/drawing/2014/main" id="{FEDD2943-1C49-47A5-9300-C85886977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1950" y="1627188"/>
                <a:ext cx="163513" cy="612775"/>
              </a:xfrm>
              <a:custGeom>
                <a:avLst/>
                <a:gdLst>
                  <a:gd name="T0" fmla="*/ 0 w 453"/>
                  <a:gd name="T1" fmla="*/ 1701 h 1702"/>
                  <a:gd name="T2" fmla="*/ 452 w 453"/>
                  <a:gd name="T3" fmla="*/ 1701 h 1702"/>
                  <a:gd name="T4" fmla="*/ 452 w 453"/>
                  <a:gd name="T5" fmla="*/ 0 h 1702"/>
                  <a:gd name="T6" fmla="*/ 0 w 453"/>
                  <a:gd name="T7" fmla="*/ 0 h 1702"/>
                  <a:gd name="T8" fmla="*/ 0 w 453"/>
                  <a:gd name="T9" fmla="*/ 1701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1702">
                    <a:moveTo>
                      <a:pt x="0" y="1701"/>
                    </a:moveTo>
                    <a:lnTo>
                      <a:pt x="452" y="1701"/>
                    </a:lnTo>
                    <a:lnTo>
                      <a:pt x="452" y="0"/>
                    </a:lnTo>
                    <a:lnTo>
                      <a:pt x="0" y="0"/>
                    </a:lnTo>
                    <a:lnTo>
                      <a:pt x="0" y="170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47" name="Freeform 25">
                <a:extLst>
                  <a:ext uri="{FF2B5EF4-FFF2-40B4-BE49-F238E27FC236}">
                    <a16:creationId xmlns:a16="http://schemas.microsoft.com/office/drawing/2014/main" id="{67EF2B38-7FD6-486E-B3EA-E82403EC7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013" y="1119188"/>
                <a:ext cx="612775" cy="163512"/>
              </a:xfrm>
              <a:custGeom>
                <a:avLst/>
                <a:gdLst>
                  <a:gd name="T0" fmla="*/ 1701 w 1702"/>
                  <a:gd name="T1" fmla="*/ 0 h 453"/>
                  <a:gd name="T2" fmla="*/ 0 w 1702"/>
                  <a:gd name="T3" fmla="*/ 0 h 453"/>
                  <a:gd name="T4" fmla="*/ 0 w 1702"/>
                  <a:gd name="T5" fmla="*/ 452 h 453"/>
                  <a:gd name="T6" fmla="*/ 1701 w 1702"/>
                  <a:gd name="T7" fmla="*/ 452 h 453"/>
                  <a:gd name="T8" fmla="*/ 1701 w 1702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2" h="453">
                    <a:moveTo>
                      <a:pt x="1701" y="0"/>
                    </a:moveTo>
                    <a:lnTo>
                      <a:pt x="0" y="0"/>
                    </a:lnTo>
                    <a:lnTo>
                      <a:pt x="0" y="452"/>
                    </a:lnTo>
                    <a:lnTo>
                      <a:pt x="1701" y="452"/>
                    </a:lnTo>
                    <a:lnTo>
                      <a:pt x="170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48" name="Freeform 26">
                <a:extLst>
                  <a:ext uri="{FF2B5EF4-FFF2-40B4-BE49-F238E27FC236}">
                    <a16:creationId xmlns:a16="http://schemas.microsoft.com/office/drawing/2014/main" id="{D37A03E2-763D-4852-BC41-35872C1C5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200" y="1435100"/>
                <a:ext cx="547688" cy="549275"/>
              </a:xfrm>
              <a:custGeom>
                <a:avLst/>
                <a:gdLst>
                  <a:gd name="T0" fmla="*/ 319 w 1521"/>
                  <a:gd name="T1" fmla="*/ 0 h 1527"/>
                  <a:gd name="T2" fmla="*/ 0 w 1521"/>
                  <a:gd name="T3" fmla="*/ 319 h 1527"/>
                  <a:gd name="T4" fmla="*/ 1201 w 1521"/>
                  <a:gd name="T5" fmla="*/ 1526 h 1527"/>
                  <a:gd name="T6" fmla="*/ 1520 w 1521"/>
                  <a:gd name="T7" fmla="*/ 1202 h 1527"/>
                  <a:gd name="T8" fmla="*/ 319 w 1521"/>
                  <a:gd name="T9" fmla="*/ 0 h 1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1" h="1527">
                    <a:moveTo>
                      <a:pt x="319" y="0"/>
                    </a:moveTo>
                    <a:lnTo>
                      <a:pt x="0" y="319"/>
                    </a:lnTo>
                    <a:lnTo>
                      <a:pt x="1201" y="1526"/>
                    </a:lnTo>
                    <a:lnTo>
                      <a:pt x="1520" y="1202"/>
                    </a:lnTo>
                    <a:lnTo>
                      <a:pt x="319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1A090666-93F6-4D7E-927C-C0C9A749F0A7}"/>
              </a:ext>
            </a:extLst>
          </p:cNvPr>
          <p:cNvGrpSpPr/>
          <p:nvPr/>
        </p:nvGrpSpPr>
        <p:grpSpPr>
          <a:xfrm>
            <a:off x="3282185" y="4274247"/>
            <a:ext cx="869099" cy="869099"/>
            <a:chOff x="982576" y="1691974"/>
            <a:chExt cx="1828959" cy="1828959"/>
          </a:xfrm>
        </p:grpSpPr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A183593F-9EBC-47FB-BAE6-845CE80DA18A}"/>
                </a:ext>
              </a:extLst>
            </p:cNvPr>
            <p:cNvSpPr/>
            <p:nvPr/>
          </p:nvSpPr>
          <p:spPr>
            <a:xfrm>
              <a:off x="982576" y="1691974"/>
              <a:ext cx="1828959" cy="1828959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latin typeface="Calibri" panose="020F0502020204030204" pitchFamily="34" charset="0"/>
              </a:endParaRPr>
            </a:p>
          </p:txBody>
        </p:sp>
        <p:grpSp>
          <p:nvGrpSpPr>
            <p:cNvPr id="429" name="Group 428">
              <a:extLst>
                <a:ext uri="{FF2B5EF4-FFF2-40B4-BE49-F238E27FC236}">
                  <a16:creationId xmlns:a16="http://schemas.microsoft.com/office/drawing/2014/main" id="{488EBB5A-16A5-421E-84EA-19185ACD4702}"/>
                </a:ext>
              </a:extLst>
            </p:cNvPr>
            <p:cNvGrpSpPr/>
            <p:nvPr/>
          </p:nvGrpSpPr>
          <p:grpSpPr>
            <a:xfrm>
              <a:off x="1329053" y="2040965"/>
              <a:ext cx="1154290" cy="1153784"/>
              <a:chOff x="477838" y="30163"/>
              <a:chExt cx="3621087" cy="3619500"/>
            </a:xfrm>
            <a:solidFill>
              <a:schemeClr val="bg1"/>
            </a:solidFill>
          </p:grpSpPr>
          <p:sp>
            <p:nvSpPr>
              <p:cNvPr id="430" name="Freeform 19">
                <a:extLst>
                  <a:ext uri="{FF2B5EF4-FFF2-40B4-BE49-F238E27FC236}">
                    <a16:creationId xmlns:a16="http://schemas.microsoft.com/office/drawing/2014/main" id="{BACB833C-D8E1-499F-86D4-E76B3B4D8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838" y="30163"/>
                <a:ext cx="3621087" cy="3619500"/>
              </a:xfrm>
              <a:custGeom>
                <a:avLst/>
                <a:gdLst>
                  <a:gd name="T0" fmla="*/ 4641 w 10059"/>
                  <a:gd name="T1" fmla="*/ 11 h 10054"/>
                  <a:gd name="T2" fmla="*/ 3774 w 10059"/>
                  <a:gd name="T3" fmla="*/ 160 h 10054"/>
                  <a:gd name="T4" fmla="*/ 2632 w 10059"/>
                  <a:gd name="T5" fmla="*/ 606 h 10054"/>
                  <a:gd name="T6" fmla="*/ 1648 w 10059"/>
                  <a:gd name="T7" fmla="*/ 1302 h 10054"/>
                  <a:gd name="T8" fmla="*/ 861 w 10059"/>
                  <a:gd name="T9" fmla="*/ 2217 h 10054"/>
                  <a:gd name="T10" fmla="*/ 309 w 10059"/>
                  <a:gd name="T11" fmla="*/ 3296 h 10054"/>
                  <a:gd name="T12" fmla="*/ 43 w 10059"/>
                  <a:gd name="T13" fmla="*/ 4386 h 10054"/>
                  <a:gd name="T14" fmla="*/ 0 w 10059"/>
                  <a:gd name="T15" fmla="*/ 5029 h 10054"/>
                  <a:gd name="T16" fmla="*/ 27 w 10059"/>
                  <a:gd name="T17" fmla="*/ 5540 h 10054"/>
                  <a:gd name="T18" fmla="*/ 228 w 10059"/>
                  <a:gd name="T19" fmla="*/ 6523 h 10054"/>
                  <a:gd name="T20" fmla="*/ 729 w 10059"/>
                  <a:gd name="T21" fmla="*/ 7634 h 10054"/>
                  <a:gd name="T22" fmla="*/ 1472 w 10059"/>
                  <a:gd name="T23" fmla="*/ 8581 h 10054"/>
                  <a:gd name="T24" fmla="*/ 2424 w 10059"/>
                  <a:gd name="T25" fmla="*/ 9325 h 10054"/>
                  <a:gd name="T26" fmla="*/ 3535 w 10059"/>
                  <a:gd name="T27" fmla="*/ 9830 h 10054"/>
                  <a:gd name="T28" fmla="*/ 4513 w 10059"/>
                  <a:gd name="T29" fmla="*/ 10027 h 10054"/>
                  <a:gd name="T30" fmla="*/ 5029 w 10059"/>
                  <a:gd name="T31" fmla="*/ 10053 h 10054"/>
                  <a:gd name="T32" fmla="*/ 5672 w 10059"/>
                  <a:gd name="T33" fmla="*/ 10016 h 10054"/>
                  <a:gd name="T34" fmla="*/ 6757 w 10059"/>
                  <a:gd name="T35" fmla="*/ 9750 h 10054"/>
                  <a:gd name="T36" fmla="*/ 7841 w 10059"/>
                  <a:gd name="T37" fmla="*/ 9198 h 10054"/>
                  <a:gd name="T38" fmla="*/ 8750 w 10059"/>
                  <a:gd name="T39" fmla="*/ 8411 h 10054"/>
                  <a:gd name="T40" fmla="*/ 9452 w 10059"/>
                  <a:gd name="T41" fmla="*/ 7422 h 10054"/>
                  <a:gd name="T42" fmla="*/ 9898 w 10059"/>
                  <a:gd name="T43" fmla="*/ 6284 h 10054"/>
                  <a:gd name="T44" fmla="*/ 10042 w 10059"/>
                  <a:gd name="T45" fmla="*/ 5412 h 10054"/>
                  <a:gd name="T46" fmla="*/ 10058 w 10059"/>
                  <a:gd name="T47" fmla="*/ 4897 h 10054"/>
                  <a:gd name="T48" fmla="*/ 10000 w 10059"/>
                  <a:gd name="T49" fmla="*/ 4264 h 10054"/>
                  <a:gd name="T50" fmla="*/ 9665 w 10059"/>
                  <a:gd name="T51" fmla="*/ 3067 h 10054"/>
                  <a:gd name="T52" fmla="*/ 9058 w 10059"/>
                  <a:gd name="T53" fmla="*/ 2020 h 10054"/>
                  <a:gd name="T54" fmla="*/ 8229 w 10059"/>
                  <a:gd name="T55" fmla="*/ 1149 h 10054"/>
                  <a:gd name="T56" fmla="*/ 7209 w 10059"/>
                  <a:gd name="T57" fmla="*/ 494 h 10054"/>
                  <a:gd name="T58" fmla="*/ 6045 w 10059"/>
                  <a:gd name="T59" fmla="*/ 101 h 10054"/>
                  <a:gd name="T60" fmla="*/ 5289 w 10059"/>
                  <a:gd name="T61" fmla="*/ 5 h 10054"/>
                  <a:gd name="T62" fmla="*/ 4795 w 10059"/>
                  <a:gd name="T63" fmla="*/ 9628 h 10054"/>
                  <a:gd name="T64" fmla="*/ 3663 w 10059"/>
                  <a:gd name="T65" fmla="*/ 9431 h 10054"/>
                  <a:gd name="T66" fmla="*/ 2642 w 10059"/>
                  <a:gd name="T67" fmla="*/ 8969 h 10054"/>
                  <a:gd name="T68" fmla="*/ 1770 w 10059"/>
                  <a:gd name="T69" fmla="*/ 8283 h 10054"/>
                  <a:gd name="T70" fmla="*/ 1090 w 10059"/>
                  <a:gd name="T71" fmla="*/ 7416 h 10054"/>
                  <a:gd name="T72" fmla="*/ 627 w 10059"/>
                  <a:gd name="T73" fmla="*/ 6396 h 10054"/>
                  <a:gd name="T74" fmla="*/ 425 w 10059"/>
                  <a:gd name="T75" fmla="*/ 5264 h 10054"/>
                  <a:gd name="T76" fmla="*/ 473 w 10059"/>
                  <a:gd name="T77" fmla="*/ 4328 h 10054"/>
                  <a:gd name="T78" fmla="*/ 782 w 10059"/>
                  <a:gd name="T79" fmla="*/ 3233 h 10054"/>
                  <a:gd name="T80" fmla="*/ 1340 w 10059"/>
                  <a:gd name="T81" fmla="*/ 2270 h 10054"/>
                  <a:gd name="T82" fmla="*/ 2100 w 10059"/>
                  <a:gd name="T83" fmla="*/ 1473 h 10054"/>
                  <a:gd name="T84" fmla="*/ 3036 w 10059"/>
                  <a:gd name="T85" fmla="*/ 872 h 10054"/>
                  <a:gd name="T86" fmla="*/ 4104 w 10059"/>
                  <a:gd name="T87" fmla="*/ 510 h 10054"/>
                  <a:gd name="T88" fmla="*/ 5029 w 10059"/>
                  <a:gd name="T89" fmla="*/ 420 h 10054"/>
                  <a:gd name="T90" fmla="*/ 6183 w 10059"/>
                  <a:gd name="T91" fmla="*/ 563 h 10054"/>
                  <a:gd name="T92" fmla="*/ 7224 w 10059"/>
                  <a:gd name="T93" fmla="*/ 973 h 10054"/>
                  <a:gd name="T94" fmla="*/ 8128 w 10059"/>
                  <a:gd name="T95" fmla="*/ 1616 h 10054"/>
                  <a:gd name="T96" fmla="*/ 8851 w 10059"/>
                  <a:gd name="T97" fmla="*/ 2451 h 10054"/>
                  <a:gd name="T98" fmla="*/ 9356 w 10059"/>
                  <a:gd name="T99" fmla="*/ 3445 h 10054"/>
                  <a:gd name="T100" fmla="*/ 9617 w 10059"/>
                  <a:gd name="T101" fmla="*/ 4556 h 10054"/>
                  <a:gd name="T102" fmla="*/ 9617 w 10059"/>
                  <a:gd name="T103" fmla="*/ 5497 h 10054"/>
                  <a:gd name="T104" fmla="*/ 9356 w 10059"/>
                  <a:gd name="T105" fmla="*/ 6608 h 10054"/>
                  <a:gd name="T106" fmla="*/ 8851 w 10059"/>
                  <a:gd name="T107" fmla="*/ 7602 h 10054"/>
                  <a:gd name="T108" fmla="*/ 8128 w 10059"/>
                  <a:gd name="T109" fmla="*/ 8437 h 10054"/>
                  <a:gd name="T110" fmla="*/ 7224 w 10059"/>
                  <a:gd name="T111" fmla="*/ 9081 h 10054"/>
                  <a:gd name="T112" fmla="*/ 6183 w 10059"/>
                  <a:gd name="T113" fmla="*/ 9490 h 10054"/>
                  <a:gd name="T114" fmla="*/ 5029 w 10059"/>
                  <a:gd name="T115" fmla="*/ 9639 h 10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059" h="10054">
                    <a:moveTo>
                      <a:pt x="5029" y="0"/>
                    </a:moveTo>
                    <a:lnTo>
                      <a:pt x="5029" y="0"/>
                    </a:lnTo>
                    <a:lnTo>
                      <a:pt x="4901" y="0"/>
                    </a:lnTo>
                    <a:lnTo>
                      <a:pt x="4769" y="5"/>
                    </a:lnTo>
                    <a:lnTo>
                      <a:pt x="4641" y="11"/>
                    </a:lnTo>
                    <a:lnTo>
                      <a:pt x="4513" y="27"/>
                    </a:lnTo>
                    <a:lnTo>
                      <a:pt x="4391" y="37"/>
                    </a:lnTo>
                    <a:lnTo>
                      <a:pt x="4264" y="58"/>
                    </a:lnTo>
                    <a:lnTo>
                      <a:pt x="4014" y="101"/>
                    </a:lnTo>
                    <a:lnTo>
                      <a:pt x="3774" y="160"/>
                    </a:lnTo>
                    <a:lnTo>
                      <a:pt x="3535" y="224"/>
                    </a:lnTo>
                    <a:lnTo>
                      <a:pt x="3301" y="303"/>
                    </a:lnTo>
                    <a:lnTo>
                      <a:pt x="3073" y="394"/>
                    </a:lnTo>
                    <a:lnTo>
                      <a:pt x="2849" y="494"/>
                    </a:lnTo>
                    <a:lnTo>
                      <a:pt x="2632" y="606"/>
                    </a:lnTo>
                    <a:lnTo>
                      <a:pt x="2424" y="729"/>
                    </a:lnTo>
                    <a:lnTo>
                      <a:pt x="2217" y="856"/>
                    </a:lnTo>
                    <a:lnTo>
                      <a:pt x="2020" y="999"/>
                    </a:lnTo>
                    <a:lnTo>
                      <a:pt x="1829" y="1149"/>
                    </a:lnTo>
                    <a:lnTo>
                      <a:pt x="1648" y="1302"/>
                    </a:lnTo>
                    <a:lnTo>
                      <a:pt x="1472" y="1473"/>
                    </a:lnTo>
                    <a:lnTo>
                      <a:pt x="1308" y="1648"/>
                    </a:lnTo>
                    <a:lnTo>
                      <a:pt x="1148" y="1829"/>
                    </a:lnTo>
                    <a:lnTo>
                      <a:pt x="999" y="2020"/>
                    </a:lnTo>
                    <a:lnTo>
                      <a:pt x="861" y="2217"/>
                    </a:lnTo>
                    <a:lnTo>
                      <a:pt x="729" y="2419"/>
                    </a:lnTo>
                    <a:lnTo>
                      <a:pt x="606" y="2632"/>
                    </a:lnTo>
                    <a:lnTo>
                      <a:pt x="500" y="2849"/>
                    </a:lnTo>
                    <a:lnTo>
                      <a:pt x="399" y="3067"/>
                    </a:lnTo>
                    <a:lnTo>
                      <a:pt x="309" y="3296"/>
                    </a:lnTo>
                    <a:lnTo>
                      <a:pt x="228" y="3530"/>
                    </a:lnTo>
                    <a:lnTo>
                      <a:pt x="160" y="3770"/>
                    </a:lnTo>
                    <a:lnTo>
                      <a:pt x="101" y="4014"/>
                    </a:lnTo>
                    <a:lnTo>
                      <a:pt x="58" y="4264"/>
                    </a:lnTo>
                    <a:lnTo>
                      <a:pt x="43" y="4386"/>
                    </a:lnTo>
                    <a:lnTo>
                      <a:pt x="27" y="4514"/>
                    </a:lnTo>
                    <a:lnTo>
                      <a:pt x="16" y="4641"/>
                    </a:lnTo>
                    <a:lnTo>
                      <a:pt x="5" y="4769"/>
                    </a:lnTo>
                    <a:lnTo>
                      <a:pt x="5" y="4897"/>
                    </a:lnTo>
                    <a:lnTo>
                      <a:pt x="0" y="5029"/>
                    </a:lnTo>
                    <a:lnTo>
                      <a:pt x="0" y="5029"/>
                    </a:lnTo>
                    <a:lnTo>
                      <a:pt x="5" y="5157"/>
                    </a:lnTo>
                    <a:lnTo>
                      <a:pt x="5" y="5285"/>
                    </a:lnTo>
                    <a:lnTo>
                      <a:pt x="16" y="5412"/>
                    </a:lnTo>
                    <a:lnTo>
                      <a:pt x="27" y="5540"/>
                    </a:lnTo>
                    <a:lnTo>
                      <a:pt x="43" y="5667"/>
                    </a:lnTo>
                    <a:lnTo>
                      <a:pt x="58" y="5795"/>
                    </a:lnTo>
                    <a:lnTo>
                      <a:pt x="101" y="6040"/>
                    </a:lnTo>
                    <a:lnTo>
                      <a:pt x="160" y="6284"/>
                    </a:lnTo>
                    <a:lnTo>
                      <a:pt x="228" y="6523"/>
                    </a:lnTo>
                    <a:lnTo>
                      <a:pt x="309" y="6757"/>
                    </a:lnTo>
                    <a:lnTo>
                      <a:pt x="399" y="6986"/>
                    </a:lnTo>
                    <a:lnTo>
                      <a:pt x="500" y="7209"/>
                    </a:lnTo>
                    <a:lnTo>
                      <a:pt x="606" y="7422"/>
                    </a:lnTo>
                    <a:lnTo>
                      <a:pt x="729" y="7634"/>
                    </a:lnTo>
                    <a:lnTo>
                      <a:pt x="861" y="7836"/>
                    </a:lnTo>
                    <a:lnTo>
                      <a:pt x="999" y="8033"/>
                    </a:lnTo>
                    <a:lnTo>
                      <a:pt x="1148" y="8224"/>
                    </a:lnTo>
                    <a:lnTo>
                      <a:pt x="1308" y="8411"/>
                    </a:lnTo>
                    <a:lnTo>
                      <a:pt x="1472" y="8581"/>
                    </a:lnTo>
                    <a:lnTo>
                      <a:pt x="1648" y="8751"/>
                    </a:lnTo>
                    <a:lnTo>
                      <a:pt x="1829" y="8905"/>
                    </a:lnTo>
                    <a:lnTo>
                      <a:pt x="2020" y="9054"/>
                    </a:lnTo>
                    <a:lnTo>
                      <a:pt x="2217" y="9198"/>
                    </a:lnTo>
                    <a:lnTo>
                      <a:pt x="2424" y="9325"/>
                    </a:lnTo>
                    <a:lnTo>
                      <a:pt x="2632" y="9447"/>
                    </a:lnTo>
                    <a:lnTo>
                      <a:pt x="2849" y="9559"/>
                    </a:lnTo>
                    <a:lnTo>
                      <a:pt x="3073" y="9660"/>
                    </a:lnTo>
                    <a:lnTo>
                      <a:pt x="3301" y="9750"/>
                    </a:lnTo>
                    <a:lnTo>
                      <a:pt x="3535" y="9830"/>
                    </a:lnTo>
                    <a:lnTo>
                      <a:pt x="3774" y="9899"/>
                    </a:lnTo>
                    <a:lnTo>
                      <a:pt x="4014" y="9952"/>
                    </a:lnTo>
                    <a:lnTo>
                      <a:pt x="4264" y="9995"/>
                    </a:lnTo>
                    <a:lnTo>
                      <a:pt x="4391" y="10016"/>
                    </a:lnTo>
                    <a:lnTo>
                      <a:pt x="4513" y="10027"/>
                    </a:lnTo>
                    <a:lnTo>
                      <a:pt x="4641" y="10043"/>
                    </a:lnTo>
                    <a:lnTo>
                      <a:pt x="4769" y="10048"/>
                    </a:lnTo>
                    <a:lnTo>
                      <a:pt x="4901" y="10053"/>
                    </a:lnTo>
                    <a:lnTo>
                      <a:pt x="5029" y="10053"/>
                    </a:lnTo>
                    <a:lnTo>
                      <a:pt x="5029" y="10053"/>
                    </a:lnTo>
                    <a:lnTo>
                      <a:pt x="5157" y="10053"/>
                    </a:lnTo>
                    <a:lnTo>
                      <a:pt x="5289" y="10048"/>
                    </a:lnTo>
                    <a:lnTo>
                      <a:pt x="5417" y="10043"/>
                    </a:lnTo>
                    <a:lnTo>
                      <a:pt x="5545" y="10027"/>
                    </a:lnTo>
                    <a:lnTo>
                      <a:pt x="5672" y="10016"/>
                    </a:lnTo>
                    <a:lnTo>
                      <a:pt x="5794" y="9995"/>
                    </a:lnTo>
                    <a:lnTo>
                      <a:pt x="6045" y="9952"/>
                    </a:lnTo>
                    <a:lnTo>
                      <a:pt x="6284" y="9899"/>
                    </a:lnTo>
                    <a:lnTo>
                      <a:pt x="6523" y="9830"/>
                    </a:lnTo>
                    <a:lnTo>
                      <a:pt x="6757" y="9750"/>
                    </a:lnTo>
                    <a:lnTo>
                      <a:pt x="6985" y="9660"/>
                    </a:lnTo>
                    <a:lnTo>
                      <a:pt x="7209" y="9559"/>
                    </a:lnTo>
                    <a:lnTo>
                      <a:pt x="7426" y="9447"/>
                    </a:lnTo>
                    <a:lnTo>
                      <a:pt x="7639" y="9325"/>
                    </a:lnTo>
                    <a:lnTo>
                      <a:pt x="7841" y="9198"/>
                    </a:lnTo>
                    <a:lnTo>
                      <a:pt x="8038" y="9054"/>
                    </a:lnTo>
                    <a:lnTo>
                      <a:pt x="8229" y="8905"/>
                    </a:lnTo>
                    <a:lnTo>
                      <a:pt x="8410" y="8751"/>
                    </a:lnTo>
                    <a:lnTo>
                      <a:pt x="8585" y="8581"/>
                    </a:lnTo>
                    <a:lnTo>
                      <a:pt x="8750" y="8411"/>
                    </a:lnTo>
                    <a:lnTo>
                      <a:pt x="8909" y="8224"/>
                    </a:lnTo>
                    <a:lnTo>
                      <a:pt x="9058" y="8033"/>
                    </a:lnTo>
                    <a:lnTo>
                      <a:pt x="9197" y="7836"/>
                    </a:lnTo>
                    <a:lnTo>
                      <a:pt x="9330" y="7634"/>
                    </a:lnTo>
                    <a:lnTo>
                      <a:pt x="9452" y="7422"/>
                    </a:lnTo>
                    <a:lnTo>
                      <a:pt x="9563" y="7209"/>
                    </a:lnTo>
                    <a:lnTo>
                      <a:pt x="9665" y="6986"/>
                    </a:lnTo>
                    <a:lnTo>
                      <a:pt x="9755" y="6757"/>
                    </a:lnTo>
                    <a:lnTo>
                      <a:pt x="9829" y="6523"/>
                    </a:lnTo>
                    <a:lnTo>
                      <a:pt x="9898" y="6284"/>
                    </a:lnTo>
                    <a:lnTo>
                      <a:pt x="9957" y="6040"/>
                    </a:lnTo>
                    <a:lnTo>
                      <a:pt x="10000" y="5795"/>
                    </a:lnTo>
                    <a:lnTo>
                      <a:pt x="10015" y="5667"/>
                    </a:lnTo>
                    <a:lnTo>
                      <a:pt x="10032" y="5540"/>
                    </a:lnTo>
                    <a:lnTo>
                      <a:pt x="10042" y="5412"/>
                    </a:lnTo>
                    <a:lnTo>
                      <a:pt x="10053" y="5285"/>
                    </a:lnTo>
                    <a:lnTo>
                      <a:pt x="10058" y="5157"/>
                    </a:lnTo>
                    <a:lnTo>
                      <a:pt x="10058" y="5029"/>
                    </a:lnTo>
                    <a:lnTo>
                      <a:pt x="10058" y="5029"/>
                    </a:lnTo>
                    <a:lnTo>
                      <a:pt x="10058" y="4897"/>
                    </a:lnTo>
                    <a:lnTo>
                      <a:pt x="10053" y="4769"/>
                    </a:lnTo>
                    <a:lnTo>
                      <a:pt x="10042" y="4641"/>
                    </a:lnTo>
                    <a:lnTo>
                      <a:pt x="10032" y="4514"/>
                    </a:lnTo>
                    <a:lnTo>
                      <a:pt x="10015" y="4386"/>
                    </a:lnTo>
                    <a:lnTo>
                      <a:pt x="10000" y="4264"/>
                    </a:lnTo>
                    <a:lnTo>
                      <a:pt x="9957" y="4014"/>
                    </a:lnTo>
                    <a:lnTo>
                      <a:pt x="9898" y="3770"/>
                    </a:lnTo>
                    <a:lnTo>
                      <a:pt x="9829" y="3530"/>
                    </a:lnTo>
                    <a:lnTo>
                      <a:pt x="9755" y="3296"/>
                    </a:lnTo>
                    <a:lnTo>
                      <a:pt x="9665" y="3067"/>
                    </a:lnTo>
                    <a:lnTo>
                      <a:pt x="9563" y="2849"/>
                    </a:lnTo>
                    <a:lnTo>
                      <a:pt x="9452" y="2632"/>
                    </a:lnTo>
                    <a:lnTo>
                      <a:pt x="9330" y="2419"/>
                    </a:lnTo>
                    <a:lnTo>
                      <a:pt x="9197" y="2217"/>
                    </a:lnTo>
                    <a:lnTo>
                      <a:pt x="9058" y="2020"/>
                    </a:lnTo>
                    <a:lnTo>
                      <a:pt x="8909" y="1829"/>
                    </a:lnTo>
                    <a:lnTo>
                      <a:pt x="8750" y="1648"/>
                    </a:lnTo>
                    <a:lnTo>
                      <a:pt x="8585" y="1473"/>
                    </a:lnTo>
                    <a:lnTo>
                      <a:pt x="8410" y="1302"/>
                    </a:lnTo>
                    <a:lnTo>
                      <a:pt x="8229" y="1149"/>
                    </a:lnTo>
                    <a:lnTo>
                      <a:pt x="8038" y="999"/>
                    </a:lnTo>
                    <a:lnTo>
                      <a:pt x="7841" y="856"/>
                    </a:lnTo>
                    <a:lnTo>
                      <a:pt x="7639" y="729"/>
                    </a:lnTo>
                    <a:lnTo>
                      <a:pt x="7426" y="606"/>
                    </a:lnTo>
                    <a:lnTo>
                      <a:pt x="7209" y="494"/>
                    </a:lnTo>
                    <a:lnTo>
                      <a:pt x="6985" y="394"/>
                    </a:lnTo>
                    <a:lnTo>
                      <a:pt x="6757" y="303"/>
                    </a:lnTo>
                    <a:lnTo>
                      <a:pt x="6523" y="224"/>
                    </a:lnTo>
                    <a:lnTo>
                      <a:pt x="6284" y="160"/>
                    </a:lnTo>
                    <a:lnTo>
                      <a:pt x="6045" y="101"/>
                    </a:lnTo>
                    <a:lnTo>
                      <a:pt x="5794" y="58"/>
                    </a:lnTo>
                    <a:lnTo>
                      <a:pt x="5672" y="37"/>
                    </a:lnTo>
                    <a:lnTo>
                      <a:pt x="5545" y="27"/>
                    </a:lnTo>
                    <a:lnTo>
                      <a:pt x="5417" y="11"/>
                    </a:lnTo>
                    <a:lnTo>
                      <a:pt x="5289" y="5"/>
                    </a:lnTo>
                    <a:lnTo>
                      <a:pt x="5157" y="0"/>
                    </a:lnTo>
                    <a:lnTo>
                      <a:pt x="5029" y="0"/>
                    </a:lnTo>
                    <a:close/>
                    <a:moveTo>
                      <a:pt x="5029" y="9639"/>
                    </a:moveTo>
                    <a:lnTo>
                      <a:pt x="5029" y="9639"/>
                    </a:lnTo>
                    <a:lnTo>
                      <a:pt x="4795" y="9628"/>
                    </a:lnTo>
                    <a:lnTo>
                      <a:pt x="4561" y="9612"/>
                    </a:lnTo>
                    <a:lnTo>
                      <a:pt x="4327" y="9586"/>
                    </a:lnTo>
                    <a:lnTo>
                      <a:pt x="4104" y="9543"/>
                    </a:lnTo>
                    <a:lnTo>
                      <a:pt x="3881" y="9490"/>
                    </a:lnTo>
                    <a:lnTo>
                      <a:pt x="3663" y="9431"/>
                    </a:lnTo>
                    <a:lnTo>
                      <a:pt x="3445" y="9357"/>
                    </a:lnTo>
                    <a:lnTo>
                      <a:pt x="3237" y="9272"/>
                    </a:lnTo>
                    <a:lnTo>
                      <a:pt x="3036" y="9181"/>
                    </a:lnTo>
                    <a:lnTo>
                      <a:pt x="2834" y="9081"/>
                    </a:lnTo>
                    <a:lnTo>
                      <a:pt x="2642" y="8969"/>
                    </a:lnTo>
                    <a:lnTo>
                      <a:pt x="2456" y="8846"/>
                    </a:lnTo>
                    <a:lnTo>
                      <a:pt x="2275" y="8719"/>
                    </a:lnTo>
                    <a:lnTo>
                      <a:pt x="2100" y="8581"/>
                    </a:lnTo>
                    <a:lnTo>
                      <a:pt x="1930" y="8437"/>
                    </a:lnTo>
                    <a:lnTo>
                      <a:pt x="1770" y="8283"/>
                    </a:lnTo>
                    <a:lnTo>
                      <a:pt x="1621" y="8124"/>
                    </a:lnTo>
                    <a:lnTo>
                      <a:pt x="1472" y="7959"/>
                    </a:lnTo>
                    <a:lnTo>
                      <a:pt x="1340" y="7783"/>
                    </a:lnTo>
                    <a:lnTo>
                      <a:pt x="1206" y="7602"/>
                    </a:lnTo>
                    <a:lnTo>
                      <a:pt x="1090" y="7416"/>
                    </a:lnTo>
                    <a:lnTo>
                      <a:pt x="978" y="7220"/>
                    </a:lnTo>
                    <a:lnTo>
                      <a:pt x="877" y="7023"/>
                    </a:lnTo>
                    <a:lnTo>
                      <a:pt x="782" y="6821"/>
                    </a:lnTo>
                    <a:lnTo>
                      <a:pt x="701" y="6608"/>
                    </a:lnTo>
                    <a:lnTo>
                      <a:pt x="627" y="6396"/>
                    </a:lnTo>
                    <a:lnTo>
                      <a:pt x="563" y="6178"/>
                    </a:lnTo>
                    <a:lnTo>
                      <a:pt x="516" y="5954"/>
                    </a:lnTo>
                    <a:lnTo>
                      <a:pt x="473" y="5726"/>
                    </a:lnTo>
                    <a:lnTo>
                      <a:pt x="447" y="5497"/>
                    </a:lnTo>
                    <a:lnTo>
                      <a:pt x="425" y="5264"/>
                    </a:lnTo>
                    <a:lnTo>
                      <a:pt x="420" y="5029"/>
                    </a:lnTo>
                    <a:lnTo>
                      <a:pt x="420" y="5029"/>
                    </a:lnTo>
                    <a:lnTo>
                      <a:pt x="425" y="4790"/>
                    </a:lnTo>
                    <a:lnTo>
                      <a:pt x="447" y="4556"/>
                    </a:lnTo>
                    <a:lnTo>
                      <a:pt x="473" y="4328"/>
                    </a:lnTo>
                    <a:lnTo>
                      <a:pt x="516" y="4099"/>
                    </a:lnTo>
                    <a:lnTo>
                      <a:pt x="563" y="3876"/>
                    </a:lnTo>
                    <a:lnTo>
                      <a:pt x="627" y="3657"/>
                    </a:lnTo>
                    <a:lnTo>
                      <a:pt x="701" y="3445"/>
                    </a:lnTo>
                    <a:lnTo>
                      <a:pt x="782" y="3233"/>
                    </a:lnTo>
                    <a:lnTo>
                      <a:pt x="877" y="3030"/>
                    </a:lnTo>
                    <a:lnTo>
                      <a:pt x="978" y="2834"/>
                    </a:lnTo>
                    <a:lnTo>
                      <a:pt x="1090" y="2637"/>
                    </a:lnTo>
                    <a:lnTo>
                      <a:pt x="1206" y="2451"/>
                    </a:lnTo>
                    <a:lnTo>
                      <a:pt x="1340" y="2270"/>
                    </a:lnTo>
                    <a:lnTo>
                      <a:pt x="1472" y="2095"/>
                    </a:lnTo>
                    <a:lnTo>
                      <a:pt x="1621" y="1930"/>
                    </a:lnTo>
                    <a:lnTo>
                      <a:pt x="1770" y="1771"/>
                    </a:lnTo>
                    <a:lnTo>
                      <a:pt x="1930" y="1616"/>
                    </a:lnTo>
                    <a:lnTo>
                      <a:pt x="2100" y="1473"/>
                    </a:lnTo>
                    <a:lnTo>
                      <a:pt x="2275" y="1334"/>
                    </a:lnTo>
                    <a:lnTo>
                      <a:pt x="2456" y="1207"/>
                    </a:lnTo>
                    <a:lnTo>
                      <a:pt x="2642" y="1085"/>
                    </a:lnTo>
                    <a:lnTo>
                      <a:pt x="2834" y="973"/>
                    </a:lnTo>
                    <a:lnTo>
                      <a:pt x="3036" y="872"/>
                    </a:lnTo>
                    <a:lnTo>
                      <a:pt x="3237" y="782"/>
                    </a:lnTo>
                    <a:lnTo>
                      <a:pt x="3445" y="697"/>
                    </a:lnTo>
                    <a:lnTo>
                      <a:pt x="3663" y="627"/>
                    </a:lnTo>
                    <a:lnTo>
                      <a:pt x="3881" y="563"/>
                    </a:lnTo>
                    <a:lnTo>
                      <a:pt x="4104" y="510"/>
                    </a:lnTo>
                    <a:lnTo>
                      <a:pt x="4327" y="473"/>
                    </a:lnTo>
                    <a:lnTo>
                      <a:pt x="4561" y="441"/>
                    </a:lnTo>
                    <a:lnTo>
                      <a:pt x="4795" y="425"/>
                    </a:lnTo>
                    <a:lnTo>
                      <a:pt x="5029" y="420"/>
                    </a:lnTo>
                    <a:lnTo>
                      <a:pt x="5029" y="420"/>
                    </a:lnTo>
                    <a:lnTo>
                      <a:pt x="5268" y="425"/>
                    </a:lnTo>
                    <a:lnTo>
                      <a:pt x="5502" y="441"/>
                    </a:lnTo>
                    <a:lnTo>
                      <a:pt x="5731" y="473"/>
                    </a:lnTo>
                    <a:lnTo>
                      <a:pt x="5960" y="510"/>
                    </a:lnTo>
                    <a:lnTo>
                      <a:pt x="6183" y="563"/>
                    </a:lnTo>
                    <a:lnTo>
                      <a:pt x="6401" y="627"/>
                    </a:lnTo>
                    <a:lnTo>
                      <a:pt x="6613" y="697"/>
                    </a:lnTo>
                    <a:lnTo>
                      <a:pt x="6821" y="782"/>
                    </a:lnTo>
                    <a:lnTo>
                      <a:pt x="7028" y="872"/>
                    </a:lnTo>
                    <a:lnTo>
                      <a:pt x="7224" y="973"/>
                    </a:lnTo>
                    <a:lnTo>
                      <a:pt x="7416" y="1085"/>
                    </a:lnTo>
                    <a:lnTo>
                      <a:pt x="7602" y="1207"/>
                    </a:lnTo>
                    <a:lnTo>
                      <a:pt x="7783" y="1334"/>
                    </a:lnTo>
                    <a:lnTo>
                      <a:pt x="7958" y="1473"/>
                    </a:lnTo>
                    <a:lnTo>
                      <a:pt x="8128" y="1616"/>
                    </a:lnTo>
                    <a:lnTo>
                      <a:pt x="8288" y="1771"/>
                    </a:lnTo>
                    <a:lnTo>
                      <a:pt x="8442" y="1930"/>
                    </a:lnTo>
                    <a:lnTo>
                      <a:pt x="8585" y="2095"/>
                    </a:lnTo>
                    <a:lnTo>
                      <a:pt x="8724" y="2270"/>
                    </a:lnTo>
                    <a:lnTo>
                      <a:pt x="8851" y="2451"/>
                    </a:lnTo>
                    <a:lnTo>
                      <a:pt x="8968" y="2637"/>
                    </a:lnTo>
                    <a:lnTo>
                      <a:pt x="9080" y="2834"/>
                    </a:lnTo>
                    <a:lnTo>
                      <a:pt x="9181" y="3030"/>
                    </a:lnTo>
                    <a:lnTo>
                      <a:pt x="9276" y="3233"/>
                    </a:lnTo>
                    <a:lnTo>
                      <a:pt x="9356" y="3445"/>
                    </a:lnTo>
                    <a:lnTo>
                      <a:pt x="9431" y="3657"/>
                    </a:lnTo>
                    <a:lnTo>
                      <a:pt x="9495" y="3876"/>
                    </a:lnTo>
                    <a:lnTo>
                      <a:pt x="9542" y="4099"/>
                    </a:lnTo>
                    <a:lnTo>
                      <a:pt x="9585" y="4328"/>
                    </a:lnTo>
                    <a:lnTo>
                      <a:pt x="9617" y="4556"/>
                    </a:lnTo>
                    <a:lnTo>
                      <a:pt x="9633" y="4790"/>
                    </a:lnTo>
                    <a:lnTo>
                      <a:pt x="9638" y="5029"/>
                    </a:lnTo>
                    <a:lnTo>
                      <a:pt x="9638" y="5029"/>
                    </a:lnTo>
                    <a:lnTo>
                      <a:pt x="9633" y="5264"/>
                    </a:lnTo>
                    <a:lnTo>
                      <a:pt x="9617" y="5497"/>
                    </a:lnTo>
                    <a:lnTo>
                      <a:pt x="9585" y="5726"/>
                    </a:lnTo>
                    <a:lnTo>
                      <a:pt x="9542" y="5954"/>
                    </a:lnTo>
                    <a:lnTo>
                      <a:pt x="9495" y="6178"/>
                    </a:lnTo>
                    <a:lnTo>
                      <a:pt x="9431" y="6396"/>
                    </a:lnTo>
                    <a:lnTo>
                      <a:pt x="9356" y="6608"/>
                    </a:lnTo>
                    <a:lnTo>
                      <a:pt x="9276" y="6821"/>
                    </a:lnTo>
                    <a:lnTo>
                      <a:pt x="9181" y="7023"/>
                    </a:lnTo>
                    <a:lnTo>
                      <a:pt x="9080" y="7220"/>
                    </a:lnTo>
                    <a:lnTo>
                      <a:pt x="8968" y="7416"/>
                    </a:lnTo>
                    <a:lnTo>
                      <a:pt x="8851" y="7602"/>
                    </a:lnTo>
                    <a:lnTo>
                      <a:pt x="8724" y="7783"/>
                    </a:lnTo>
                    <a:lnTo>
                      <a:pt x="8585" y="7959"/>
                    </a:lnTo>
                    <a:lnTo>
                      <a:pt x="8442" y="8124"/>
                    </a:lnTo>
                    <a:lnTo>
                      <a:pt x="8288" y="8283"/>
                    </a:lnTo>
                    <a:lnTo>
                      <a:pt x="8128" y="8437"/>
                    </a:lnTo>
                    <a:lnTo>
                      <a:pt x="7958" y="8581"/>
                    </a:lnTo>
                    <a:lnTo>
                      <a:pt x="7783" y="8719"/>
                    </a:lnTo>
                    <a:lnTo>
                      <a:pt x="7602" y="8846"/>
                    </a:lnTo>
                    <a:lnTo>
                      <a:pt x="7416" y="8969"/>
                    </a:lnTo>
                    <a:lnTo>
                      <a:pt x="7224" y="9081"/>
                    </a:lnTo>
                    <a:lnTo>
                      <a:pt x="7028" y="9181"/>
                    </a:lnTo>
                    <a:lnTo>
                      <a:pt x="6821" y="9272"/>
                    </a:lnTo>
                    <a:lnTo>
                      <a:pt x="6613" y="9357"/>
                    </a:lnTo>
                    <a:lnTo>
                      <a:pt x="6401" y="9431"/>
                    </a:lnTo>
                    <a:lnTo>
                      <a:pt x="6183" y="9490"/>
                    </a:lnTo>
                    <a:lnTo>
                      <a:pt x="5960" y="9543"/>
                    </a:lnTo>
                    <a:lnTo>
                      <a:pt x="5731" y="9586"/>
                    </a:lnTo>
                    <a:lnTo>
                      <a:pt x="5502" y="9612"/>
                    </a:lnTo>
                    <a:lnTo>
                      <a:pt x="5268" y="9628"/>
                    </a:lnTo>
                    <a:lnTo>
                      <a:pt x="5029" y="963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31" name="Freeform 20">
                <a:extLst>
                  <a:ext uri="{FF2B5EF4-FFF2-40B4-BE49-F238E27FC236}">
                    <a16:creationId xmlns:a16="http://schemas.microsoft.com/office/drawing/2014/main" id="{EC536B43-47C1-4960-9854-B894A3C6C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2688" y="1906588"/>
                <a:ext cx="584200" cy="584200"/>
              </a:xfrm>
              <a:custGeom>
                <a:avLst/>
                <a:gdLst>
                  <a:gd name="T0" fmla="*/ 808 w 1623"/>
                  <a:gd name="T1" fmla="*/ 0 h 1623"/>
                  <a:gd name="T2" fmla="*/ 643 w 1623"/>
                  <a:gd name="T3" fmla="*/ 17 h 1623"/>
                  <a:gd name="T4" fmla="*/ 495 w 1623"/>
                  <a:gd name="T5" fmla="*/ 64 h 1623"/>
                  <a:gd name="T6" fmla="*/ 357 w 1623"/>
                  <a:gd name="T7" fmla="*/ 139 h 1623"/>
                  <a:gd name="T8" fmla="*/ 234 w 1623"/>
                  <a:gd name="T9" fmla="*/ 234 h 1623"/>
                  <a:gd name="T10" fmla="*/ 138 w 1623"/>
                  <a:gd name="T11" fmla="*/ 357 h 1623"/>
                  <a:gd name="T12" fmla="*/ 64 w 1623"/>
                  <a:gd name="T13" fmla="*/ 495 h 1623"/>
                  <a:gd name="T14" fmla="*/ 16 w 1623"/>
                  <a:gd name="T15" fmla="*/ 644 h 1623"/>
                  <a:gd name="T16" fmla="*/ 0 w 1623"/>
                  <a:gd name="T17" fmla="*/ 809 h 1623"/>
                  <a:gd name="T18" fmla="*/ 0 w 1623"/>
                  <a:gd name="T19" fmla="*/ 893 h 1623"/>
                  <a:gd name="T20" fmla="*/ 32 w 1623"/>
                  <a:gd name="T21" fmla="*/ 1053 h 1623"/>
                  <a:gd name="T22" fmla="*/ 96 w 1623"/>
                  <a:gd name="T23" fmla="*/ 1197 h 1623"/>
                  <a:gd name="T24" fmla="*/ 181 w 1623"/>
                  <a:gd name="T25" fmla="*/ 1324 h 1623"/>
                  <a:gd name="T26" fmla="*/ 293 w 1623"/>
                  <a:gd name="T27" fmla="*/ 1436 h 1623"/>
                  <a:gd name="T28" fmla="*/ 420 w 1623"/>
                  <a:gd name="T29" fmla="*/ 1526 h 1623"/>
                  <a:gd name="T30" fmla="*/ 569 w 1623"/>
                  <a:gd name="T31" fmla="*/ 1585 h 1623"/>
                  <a:gd name="T32" fmla="*/ 728 w 1623"/>
                  <a:gd name="T33" fmla="*/ 1617 h 1623"/>
                  <a:gd name="T34" fmla="*/ 808 w 1623"/>
                  <a:gd name="T35" fmla="*/ 1622 h 1623"/>
                  <a:gd name="T36" fmla="*/ 973 w 1623"/>
                  <a:gd name="T37" fmla="*/ 1606 h 1623"/>
                  <a:gd name="T38" fmla="*/ 1127 w 1623"/>
                  <a:gd name="T39" fmla="*/ 1558 h 1623"/>
                  <a:gd name="T40" fmla="*/ 1265 w 1623"/>
                  <a:gd name="T41" fmla="*/ 1483 h 1623"/>
                  <a:gd name="T42" fmla="*/ 1382 w 1623"/>
                  <a:gd name="T43" fmla="*/ 1383 h 1623"/>
                  <a:gd name="T44" fmla="*/ 1484 w 1623"/>
                  <a:gd name="T45" fmla="*/ 1266 h 1623"/>
                  <a:gd name="T46" fmla="*/ 1558 w 1623"/>
                  <a:gd name="T47" fmla="*/ 1127 h 1623"/>
                  <a:gd name="T48" fmla="*/ 1606 w 1623"/>
                  <a:gd name="T49" fmla="*/ 974 h 1623"/>
                  <a:gd name="T50" fmla="*/ 1622 w 1623"/>
                  <a:gd name="T51" fmla="*/ 809 h 1623"/>
                  <a:gd name="T52" fmla="*/ 1616 w 1623"/>
                  <a:gd name="T53" fmla="*/ 729 h 1623"/>
                  <a:gd name="T54" fmla="*/ 1584 w 1623"/>
                  <a:gd name="T55" fmla="*/ 569 h 1623"/>
                  <a:gd name="T56" fmla="*/ 1526 w 1623"/>
                  <a:gd name="T57" fmla="*/ 420 h 1623"/>
                  <a:gd name="T58" fmla="*/ 1435 w 1623"/>
                  <a:gd name="T59" fmla="*/ 293 h 1623"/>
                  <a:gd name="T60" fmla="*/ 1324 w 1623"/>
                  <a:gd name="T61" fmla="*/ 181 h 1623"/>
                  <a:gd name="T62" fmla="*/ 1196 w 1623"/>
                  <a:gd name="T63" fmla="*/ 96 h 1623"/>
                  <a:gd name="T64" fmla="*/ 1053 w 1623"/>
                  <a:gd name="T65" fmla="*/ 32 h 1623"/>
                  <a:gd name="T66" fmla="*/ 894 w 1623"/>
                  <a:gd name="T67" fmla="*/ 0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3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0"/>
                    </a:lnTo>
                    <a:lnTo>
                      <a:pt x="643" y="17"/>
                    </a:lnTo>
                    <a:lnTo>
                      <a:pt x="569" y="32"/>
                    </a:lnTo>
                    <a:lnTo>
                      <a:pt x="495" y="64"/>
                    </a:lnTo>
                    <a:lnTo>
                      <a:pt x="420" y="96"/>
                    </a:lnTo>
                    <a:lnTo>
                      <a:pt x="357" y="139"/>
                    </a:lnTo>
                    <a:lnTo>
                      <a:pt x="293" y="181"/>
                    </a:lnTo>
                    <a:lnTo>
                      <a:pt x="234" y="234"/>
                    </a:lnTo>
                    <a:lnTo>
                      <a:pt x="181" y="293"/>
                    </a:lnTo>
                    <a:lnTo>
                      <a:pt x="138" y="357"/>
                    </a:lnTo>
                    <a:lnTo>
                      <a:pt x="96" y="420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4"/>
                    </a:lnTo>
                    <a:lnTo>
                      <a:pt x="0" y="729"/>
                    </a:lnTo>
                    <a:lnTo>
                      <a:pt x="0" y="809"/>
                    </a:lnTo>
                    <a:lnTo>
                      <a:pt x="0" y="809"/>
                    </a:lnTo>
                    <a:lnTo>
                      <a:pt x="0" y="893"/>
                    </a:lnTo>
                    <a:lnTo>
                      <a:pt x="16" y="974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7"/>
                    </a:lnTo>
                    <a:lnTo>
                      <a:pt x="138" y="1266"/>
                    </a:lnTo>
                    <a:lnTo>
                      <a:pt x="181" y="1324"/>
                    </a:lnTo>
                    <a:lnTo>
                      <a:pt x="234" y="1383"/>
                    </a:lnTo>
                    <a:lnTo>
                      <a:pt x="293" y="1436"/>
                    </a:lnTo>
                    <a:lnTo>
                      <a:pt x="357" y="1483"/>
                    </a:lnTo>
                    <a:lnTo>
                      <a:pt x="420" y="1526"/>
                    </a:lnTo>
                    <a:lnTo>
                      <a:pt x="495" y="1558"/>
                    </a:lnTo>
                    <a:lnTo>
                      <a:pt x="569" y="1585"/>
                    </a:lnTo>
                    <a:lnTo>
                      <a:pt x="643" y="1606"/>
                    </a:lnTo>
                    <a:lnTo>
                      <a:pt x="728" y="1617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4" y="1617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3"/>
                    </a:lnTo>
                    <a:lnTo>
                      <a:pt x="1435" y="1324"/>
                    </a:lnTo>
                    <a:lnTo>
                      <a:pt x="1484" y="1266"/>
                    </a:lnTo>
                    <a:lnTo>
                      <a:pt x="1526" y="1197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4"/>
                    </a:lnTo>
                    <a:lnTo>
                      <a:pt x="1616" y="893"/>
                    </a:lnTo>
                    <a:lnTo>
                      <a:pt x="1622" y="809"/>
                    </a:lnTo>
                    <a:lnTo>
                      <a:pt x="1622" y="809"/>
                    </a:lnTo>
                    <a:lnTo>
                      <a:pt x="1616" y="729"/>
                    </a:lnTo>
                    <a:lnTo>
                      <a:pt x="1606" y="644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0"/>
                    </a:lnTo>
                    <a:lnTo>
                      <a:pt x="1484" y="357"/>
                    </a:lnTo>
                    <a:lnTo>
                      <a:pt x="1435" y="293"/>
                    </a:lnTo>
                    <a:lnTo>
                      <a:pt x="1382" y="234"/>
                    </a:lnTo>
                    <a:lnTo>
                      <a:pt x="1324" y="181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2"/>
                    </a:lnTo>
                    <a:lnTo>
                      <a:pt x="973" y="17"/>
                    </a:lnTo>
                    <a:lnTo>
                      <a:pt x="894" y="0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32" name="Freeform 21">
                <a:extLst>
                  <a:ext uri="{FF2B5EF4-FFF2-40B4-BE49-F238E27FC236}">
                    <a16:creationId xmlns:a16="http://schemas.microsoft.com/office/drawing/2014/main" id="{E169A347-ABF7-424D-B6F2-D8E08F865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813" y="2314575"/>
                <a:ext cx="584200" cy="585788"/>
              </a:xfrm>
              <a:custGeom>
                <a:avLst/>
                <a:gdLst>
                  <a:gd name="T0" fmla="*/ 808 w 1622"/>
                  <a:gd name="T1" fmla="*/ 0 h 1628"/>
                  <a:gd name="T2" fmla="*/ 648 w 1622"/>
                  <a:gd name="T3" fmla="*/ 16 h 1628"/>
                  <a:gd name="T4" fmla="*/ 494 w 1622"/>
                  <a:gd name="T5" fmla="*/ 64 h 1628"/>
                  <a:gd name="T6" fmla="*/ 356 w 1622"/>
                  <a:gd name="T7" fmla="*/ 138 h 1628"/>
                  <a:gd name="T8" fmla="*/ 234 w 1622"/>
                  <a:gd name="T9" fmla="*/ 239 h 1628"/>
                  <a:gd name="T10" fmla="*/ 138 w 1622"/>
                  <a:gd name="T11" fmla="*/ 356 h 1628"/>
                  <a:gd name="T12" fmla="*/ 64 w 1622"/>
                  <a:gd name="T13" fmla="*/ 495 h 1628"/>
                  <a:gd name="T14" fmla="*/ 16 w 1622"/>
                  <a:gd name="T15" fmla="*/ 648 h 1628"/>
                  <a:gd name="T16" fmla="*/ 0 w 1622"/>
                  <a:gd name="T17" fmla="*/ 813 h 1628"/>
                  <a:gd name="T18" fmla="*/ 0 w 1622"/>
                  <a:gd name="T19" fmla="*/ 893 h 1628"/>
                  <a:gd name="T20" fmla="*/ 32 w 1622"/>
                  <a:gd name="T21" fmla="*/ 1053 h 1628"/>
                  <a:gd name="T22" fmla="*/ 96 w 1622"/>
                  <a:gd name="T23" fmla="*/ 1201 h 1628"/>
                  <a:gd name="T24" fmla="*/ 181 w 1622"/>
                  <a:gd name="T25" fmla="*/ 1329 h 1628"/>
                  <a:gd name="T26" fmla="*/ 292 w 1622"/>
                  <a:gd name="T27" fmla="*/ 1441 h 1628"/>
                  <a:gd name="T28" fmla="*/ 425 w 1622"/>
                  <a:gd name="T29" fmla="*/ 1526 h 1628"/>
                  <a:gd name="T30" fmla="*/ 569 w 1622"/>
                  <a:gd name="T31" fmla="*/ 1590 h 1628"/>
                  <a:gd name="T32" fmla="*/ 728 w 1622"/>
                  <a:gd name="T33" fmla="*/ 1621 h 1628"/>
                  <a:gd name="T34" fmla="*/ 808 w 1622"/>
                  <a:gd name="T35" fmla="*/ 1627 h 1628"/>
                  <a:gd name="T36" fmla="*/ 973 w 1622"/>
                  <a:gd name="T37" fmla="*/ 1605 h 1628"/>
                  <a:gd name="T38" fmla="*/ 1127 w 1622"/>
                  <a:gd name="T39" fmla="*/ 1563 h 1628"/>
                  <a:gd name="T40" fmla="*/ 1265 w 1622"/>
                  <a:gd name="T41" fmla="*/ 1483 h 1628"/>
                  <a:gd name="T42" fmla="*/ 1382 w 1622"/>
                  <a:gd name="T43" fmla="*/ 1388 h 1628"/>
                  <a:gd name="T44" fmla="*/ 1483 w 1622"/>
                  <a:gd name="T45" fmla="*/ 1265 h 1628"/>
                  <a:gd name="T46" fmla="*/ 1558 w 1622"/>
                  <a:gd name="T47" fmla="*/ 1127 h 1628"/>
                  <a:gd name="T48" fmla="*/ 1605 w 1622"/>
                  <a:gd name="T49" fmla="*/ 978 h 1628"/>
                  <a:gd name="T50" fmla="*/ 1621 w 1622"/>
                  <a:gd name="T51" fmla="*/ 813 h 1628"/>
                  <a:gd name="T52" fmla="*/ 1616 w 1622"/>
                  <a:gd name="T53" fmla="*/ 728 h 1628"/>
                  <a:gd name="T54" fmla="*/ 1584 w 1622"/>
                  <a:gd name="T55" fmla="*/ 569 h 1628"/>
                  <a:gd name="T56" fmla="*/ 1526 w 1622"/>
                  <a:gd name="T57" fmla="*/ 425 h 1628"/>
                  <a:gd name="T58" fmla="*/ 1435 w 1622"/>
                  <a:gd name="T59" fmla="*/ 297 h 1628"/>
                  <a:gd name="T60" fmla="*/ 1329 w 1622"/>
                  <a:gd name="T61" fmla="*/ 186 h 1628"/>
                  <a:gd name="T62" fmla="*/ 1196 w 1622"/>
                  <a:gd name="T63" fmla="*/ 96 h 1628"/>
                  <a:gd name="T64" fmla="*/ 1052 w 1622"/>
                  <a:gd name="T65" fmla="*/ 37 h 1628"/>
                  <a:gd name="T66" fmla="*/ 893 w 1622"/>
                  <a:gd name="T67" fmla="*/ 5 h 1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8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5"/>
                    </a:lnTo>
                    <a:lnTo>
                      <a:pt x="648" y="16"/>
                    </a:lnTo>
                    <a:lnTo>
                      <a:pt x="569" y="37"/>
                    </a:lnTo>
                    <a:lnTo>
                      <a:pt x="494" y="64"/>
                    </a:lnTo>
                    <a:lnTo>
                      <a:pt x="425" y="96"/>
                    </a:lnTo>
                    <a:lnTo>
                      <a:pt x="356" y="138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7"/>
                    </a:lnTo>
                    <a:lnTo>
                      <a:pt x="138" y="356"/>
                    </a:lnTo>
                    <a:lnTo>
                      <a:pt x="96" y="425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8"/>
                    </a:lnTo>
                    <a:lnTo>
                      <a:pt x="0" y="728"/>
                    </a:lnTo>
                    <a:lnTo>
                      <a:pt x="0" y="813"/>
                    </a:lnTo>
                    <a:lnTo>
                      <a:pt x="0" y="813"/>
                    </a:lnTo>
                    <a:lnTo>
                      <a:pt x="0" y="893"/>
                    </a:lnTo>
                    <a:lnTo>
                      <a:pt x="16" y="978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201"/>
                    </a:lnTo>
                    <a:lnTo>
                      <a:pt x="138" y="1265"/>
                    </a:lnTo>
                    <a:lnTo>
                      <a:pt x="181" y="1329"/>
                    </a:lnTo>
                    <a:lnTo>
                      <a:pt x="234" y="1388"/>
                    </a:lnTo>
                    <a:lnTo>
                      <a:pt x="292" y="1441"/>
                    </a:lnTo>
                    <a:lnTo>
                      <a:pt x="356" y="1483"/>
                    </a:lnTo>
                    <a:lnTo>
                      <a:pt x="425" y="1526"/>
                    </a:lnTo>
                    <a:lnTo>
                      <a:pt x="494" y="1563"/>
                    </a:lnTo>
                    <a:lnTo>
                      <a:pt x="569" y="1590"/>
                    </a:lnTo>
                    <a:lnTo>
                      <a:pt x="648" y="1605"/>
                    </a:lnTo>
                    <a:lnTo>
                      <a:pt x="728" y="1621"/>
                    </a:lnTo>
                    <a:lnTo>
                      <a:pt x="808" y="1627"/>
                    </a:lnTo>
                    <a:lnTo>
                      <a:pt x="808" y="1627"/>
                    </a:lnTo>
                    <a:lnTo>
                      <a:pt x="893" y="1621"/>
                    </a:lnTo>
                    <a:lnTo>
                      <a:pt x="973" y="1605"/>
                    </a:lnTo>
                    <a:lnTo>
                      <a:pt x="1052" y="1590"/>
                    </a:lnTo>
                    <a:lnTo>
                      <a:pt x="1127" y="1563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9" y="1441"/>
                    </a:lnTo>
                    <a:lnTo>
                      <a:pt x="1382" y="1388"/>
                    </a:lnTo>
                    <a:lnTo>
                      <a:pt x="1435" y="1329"/>
                    </a:lnTo>
                    <a:lnTo>
                      <a:pt x="1483" y="1265"/>
                    </a:lnTo>
                    <a:lnTo>
                      <a:pt x="1526" y="1201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5" y="978"/>
                    </a:lnTo>
                    <a:lnTo>
                      <a:pt x="1616" y="893"/>
                    </a:lnTo>
                    <a:lnTo>
                      <a:pt x="1621" y="813"/>
                    </a:lnTo>
                    <a:lnTo>
                      <a:pt x="1621" y="813"/>
                    </a:lnTo>
                    <a:lnTo>
                      <a:pt x="1616" y="728"/>
                    </a:lnTo>
                    <a:lnTo>
                      <a:pt x="1605" y="648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5"/>
                    </a:lnTo>
                    <a:lnTo>
                      <a:pt x="1483" y="356"/>
                    </a:lnTo>
                    <a:lnTo>
                      <a:pt x="1435" y="297"/>
                    </a:lnTo>
                    <a:lnTo>
                      <a:pt x="1382" y="239"/>
                    </a:lnTo>
                    <a:lnTo>
                      <a:pt x="1329" y="186"/>
                    </a:lnTo>
                    <a:lnTo>
                      <a:pt x="1265" y="138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2" y="37"/>
                    </a:lnTo>
                    <a:lnTo>
                      <a:pt x="973" y="16"/>
                    </a:lnTo>
                    <a:lnTo>
                      <a:pt x="893" y="5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33" name="Freeform 22">
                <a:extLst>
                  <a:ext uri="{FF2B5EF4-FFF2-40B4-BE49-F238E27FC236}">
                    <a16:creationId xmlns:a16="http://schemas.microsoft.com/office/drawing/2014/main" id="{450AA3B5-A2F9-42E6-815E-62EA879E0C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3688" y="908050"/>
                <a:ext cx="584200" cy="584200"/>
              </a:xfrm>
              <a:custGeom>
                <a:avLst/>
                <a:gdLst>
                  <a:gd name="T0" fmla="*/ 808 w 1622"/>
                  <a:gd name="T1" fmla="*/ 0 h 1623"/>
                  <a:gd name="T2" fmla="*/ 649 w 1622"/>
                  <a:gd name="T3" fmla="*/ 16 h 1623"/>
                  <a:gd name="T4" fmla="*/ 494 w 1622"/>
                  <a:gd name="T5" fmla="*/ 64 h 1623"/>
                  <a:gd name="T6" fmla="*/ 356 w 1622"/>
                  <a:gd name="T7" fmla="*/ 139 h 1623"/>
                  <a:gd name="T8" fmla="*/ 234 w 1622"/>
                  <a:gd name="T9" fmla="*/ 239 h 1623"/>
                  <a:gd name="T10" fmla="*/ 138 w 1622"/>
                  <a:gd name="T11" fmla="*/ 356 h 1623"/>
                  <a:gd name="T12" fmla="*/ 64 w 1622"/>
                  <a:gd name="T13" fmla="*/ 495 h 1623"/>
                  <a:gd name="T14" fmla="*/ 16 w 1622"/>
                  <a:gd name="T15" fmla="*/ 649 h 1623"/>
                  <a:gd name="T16" fmla="*/ 0 w 1622"/>
                  <a:gd name="T17" fmla="*/ 814 h 1623"/>
                  <a:gd name="T18" fmla="*/ 0 w 1622"/>
                  <a:gd name="T19" fmla="*/ 893 h 1623"/>
                  <a:gd name="T20" fmla="*/ 32 w 1622"/>
                  <a:gd name="T21" fmla="*/ 1053 h 1623"/>
                  <a:gd name="T22" fmla="*/ 96 w 1622"/>
                  <a:gd name="T23" fmla="*/ 1196 h 1623"/>
                  <a:gd name="T24" fmla="*/ 181 w 1622"/>
                  <a:gd name="T25" fmla="*/ 1330 h 1623"/>
                  <a:gd name="T26" fmla="*/ 292 w 1622"/>
                  <a:gd name="T27" fmla="*/ 1436 h 1623"/>
                  <a:gd name="T28" fmla="*/ 426 w 1622"/>
                  <a:gd name="T29" fmla="*/ 1526 h 1623"/>
                  <a:gd name="T30" fmla="*/ 569 w 1622"/>
                  <a:gd name="T31" fmla="*/ 1585 h 1623"/>
                  <a:gd name="T32" fmla="*/ 728 w 1622"/>
                  <a:gd name="T33" fmla="*/ 1622 h 1623"/>
                  <a:gd name="T34" fmla="*/ 808 w 1622"/>
                  <a:gd name="T35" fmla="*/ 1622 h 1623"/>
                  <a:gd name="T36" fmla="*/ 973 w 1622"/>
                  <a:gd name="T37" fmla="*/ 1606 h 1623"/>
                  <a:gd name="T38" fmla="*/ 1127 w 1622"/>
                  <a:gd name="T39" fmla="*/ 1558 h 1623"/>
                  <a:gd name="T40" fmla="*/ 1265 w 1622"/>
                  <a:gd name="T41" fmla="*/ 1483 h 1623"/>
                  <a:gd name="T42" fmla="*/ 1382 w 1622"/>
                  <a:gd name="T43" fmla="*/ 1388 h 1623"/>
                  <a:gd name="T44" fmla="*/ 1483 w 1622"/>
                  <a:gd name="T45" fmla="*/ 1266 h 1623"/>
                  <a:gd name="T46" fmla="*/ 1558 w 1622"/>
                  <a:gd name="T47" fmla="*/ 1127 h 1623"/>
                  <a:gd name="T48" fmla="*/ 1606 w 1622"/>
                  <a:gd name="T49" fmla="*/ 973 h 1623"/>
                  <a:gd name="T50" fmla="*/ 1621 w 1622"/>
                  <a:gd name="T51" fmla="*/ 814 h 1623"/>
                  <a:gd name="T52" fmla="*/ 1616 w 1622"/>
                  <a:gd name="T53" fmla="*/ 729 h 1623"/>
                  <a:gd name="T54" fmla="*/ 1584 w 1622"/>
                  <a:gd name="T55" fmla="*/ 569 h 1623"/>
                  <a:gd name="T56" fmla="*/ 1526 w 1622"/>
                  <a:gd name="T57" fmla="*/ 426 h 1623"/>
                  <a:gd name="T58" fmla="*/ 1436 w 1622"/>
                  <a:gd name="T59" fmla="*/ 292 h 1623"/>
                  <a:gd name="T60" fmla="*/ 1324 w 1622"/>
                  <a:gd name="T61" fmla="*/ 186 h 1623"/>
                  <a:gd name="T62" fmla="*/ 1196 w 1622"/>
                  <a:gd name="T63" fmla="*/ 96 h 1623"/>
                  <a:gd name="T64" fmla="*/ 1053 w 1622"/>
                  <a:gd name="T65" fmla="*/ 38 h 1623"/>
                  <a:gd name="T66" fmla="*/ 893 w 1622"/>
                  <a:gd name="T67" fmla="*/ 6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6"/>
                    </a:lnTo>
                    <a:lnTo>
                      <a:pt x="649" y="16"/>
                    </a:lnTo>
                    <a:lnTo>
                      <a:pt x="569" y="38"/>
                    </a:lnTo>
                    <a:lnTo>
                      <a:pt x="494" y="64"/>
                    </a:lnTo>
                    <a:lnTo>
                      <a:pt x="426" y="96"/>
                    </a:lnTo>
                    <a:lnTo>
                      <a:pt x="356" y="139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2"/>
                    </a:lnTo>
                    <a:lnTo>
                      <a:pt x="138" y="356"/>
                    </a:lnTo>
                    <a:lnTo>
                      <a:pt x="96" y="426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9"/>
                    </a:lnTo>
                    <a:lnTo>
                      <a:pt x="0" y="729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0" y="893"/>
                    </a:lnTo>
                    <a:lnTo>
                      <a:pt x="16" y="973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6"/>
                    </a:lnTo>
                    <a:lnTo>
                      <a:pt x="138" y="1266"/>
                    </a:lnTo>
                    <a:lnTo>
                      <a:pt x="181" y="1330"/>
                    </a:lnTo>
                    <a:lnTo>
                      <a:pt x="234" y="1388"/>
                    </a:lnTo>
                    <a:lnTo>
                      <a:pt x="292" y="1436"/>
                    </a:lnTo>
                    <a:lnTo>
                      <a:pt x="356" y="1483"/>
                    </a:lnTo>
                    <a:lnTo>
                      <a:pt x="426" y="1526"/>
                    </a:lnTo>
                    <a:lnTo>
                      <a:pt x="494" y="1558"/>
                    </a:lnTo>
                    <a:lnTo>
                      <a:pt x="569" y="1585"/>
                    </a:lnTo>
                    <a:lnTo>
                      <a:pt x="649" y="1606"/>
                    </a:lnTo>
                    <a:lnTo>
                      <a:pt x="728" y="1622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3" y="1622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8"/>
                    </a:lnTo>
                    <a:lnTo>
                      <a:pt x="1436" y="1330"/>
                    </a:lnTo>
                    <a:lnTo>
                      <a:pt x="1483" y="1266"/>
                    </a:lnTo>
                    <a:lnTo>
                      <a:pt x="1526" y="1196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3"/>
                    </a:lnTo>
                    <a:lnTo>
                      <a:pt x="1616" y="893"/>
                    </a:lnTo>
                    <a:lnTo>
                      <a:pt x="1621" y="814"/>
                    </a:lnTo>
                    <a:lnTo>
                      <a:pt x="1621" y="814"/>
                    </a:lnTo>
                    <a:lnTo>
                      <a:pt x="1616" y="729"/>
                    </a:lnTo>
                    <a:lnTo>
                      <a:pt x="1606" y="649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6"/>
                    </a:lnTo>
                    <a:lnTo>
                      <a:pt x="1483" y="356"/>
                    </a:lnTo>
                    <a:lnTo>
                      <a:pt x="1436" y="292"/>
                    </a:lnTo>
                    <a:lnTo>
                      <a:pt x="1382" y="239"/>
                    </a:lnTo>
                    <a:lnTo>
                      <a:pt x="1324" y="186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8"/>
                    </a:lnTo>
                    <a:lnTo>
                      <a:pt x="973" y="16"/>
                    </a:lnTo>
                    <a:lnTo>
                      <a:pt x="893" y="6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34" name="Freeform 23">
                <a:extLst>
                  <a:ext uri="{FF2B5EF4-FFF2-40B4-BE49-F238E27FC236}">
                    <a16:creationId xmlns:a16="http://schemas.microsoft.com/office/drawing/2014/main" id="{5AEB3981-0156-4F5C-A057-CA36644C2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2713" y="869950"/>
                <a:ext cx="660400" cy="660400"/>
              </a:xfrm>
              <a:custGeom>
                <a:avLst/>
                <a:gdLst>
                  <a:gd name="T0" fmla="*/ 1010 w 1836"/>
                  <a:gd name="T1" fmla="*/ 1829 h 1835"/>
                  <a:gd name="T2" fmla="*/ 1271 w 1836"/>
                  <a:gd name="T3" fmla="*/ 1765 h 1835"/>
                  <a:gd name="T4" fmla="*/ 1500 w 1836"/>
                  <a:gd name="T5" fmla="*/ 1627 h 1835"/>
                  <a:gd name="T6" fmla="*/ 1675 w 1836"/>
                  <a:gd name="T7" fmla="*/ 1430 h 1835"/>
                  <a:gd name="T8" fmla="*/ 1792 w 1836"/>
                  <a:gd name="T9" fmla="*/ 1191 h 1835"/>
                  <a:gd name="T10" fmla="*/ 1835 w 1836"/>
                  <a:gd name="T11" fmla="*/ 920 h 1835"/>
                  <a:gd name="T12" fmla="*/ 1813 w 1836"/>
                  <a:gd name="T13" fmla="*/ 733 h 1835"/>
                  <a:gd name="T14" fmla="*/ 1723 w 1836"/>
                  <a:gd name="T15" fmla="*/ 479 h 1835"/>
                  <a:gd name="T16" fmla="*/ 1563 w 1836"/>
                  <a:gd name="T17" fmla="*/ 271 h 1835"/>
                  <a:gd name="T18" fmla="*/ 1356 w 1836"/>
                  <a:gd name="T19" fmla="*/ 112 h 1835"/>
                  <a:gd name="T20" fmla="*/ 1101 w 1836"/>
                  <a:gd name="T21" fmla="*/ 21 h 1835"/>
                  <a:gd name="T22" fmla="*/ 915 w 1836"/>
                  <a:gd name="T23" fmla="*/ 0 h 1835"/>
                  <a:gd name="T24" fmla="*/ 644 w 1836"/>
                  <a:gd name="T25" fmla="*/ 42 h 1835"/>
                  <a:gd name="T26" fmla="*/ 405 w 1836"/>
                  <a:gd name="T27" fmla="*/ 159 h 1835"/>
                  <a:gd name="T28" fmla="*/ 208 w 1836"/>
                  <a:gd name="T29" fmla="*/ 335 h 1835"/>
                  <a:gd name="T30" fmla="*/ 70 w 1836"/>
                  <a:gd name="T31" fmla="*/ 558 h 1835"/>
                  <a:gd name="T32" fmla="*/ 6 w 1836"/>
                  <a:gd name="T33" fmla="*/ 824 h 1835"/>
                  <a:gd name="T34" fmla="*/ 6 w 1836"/>
                  <a:gd name="T35" fmla="*/ 1010 h 1835"/>
                  <a:gd name="T36" fmla="*/ 70 w 1836"/>
                  <a:gd name="T37" fmla="*/ 1276 h 1835"/>
                  <a:gd name="T38" fmla="*/ 208 w 1836"/>
                  <a:gd name="T39" fmla="*/ 1499 h 1835"/>
                  <a:gd name="T40" fmla="*/ 405 w 1836"/>
                  <a:gd name="T41" fmla="*/ 1680 h 1835"/>
                  <a:gd name="T42" fmla="*/ 644 w 1836"/>
                  <a:gd name="T43" fmla="*/ 1792 h 1835"/>
                  <a:gd name="T44" fmla="*/ 915 w 1836"/>
                  <a:gd name="T45" fmla="*/ 1834 h 1835"/>
                  <a:gd name="T46" fmla="*/ 963 w 1836"/>
                  <a:gd name="T47" fmla="*/ 457 h 1835"/>
                  <a:gd name="T48" fmla="*/ 1096 w 1836"/>
                  <a:gd name="T49" fmla="*/ 489 h 1835"/>
                  <a:gd name="T50" fmla="*/ 1213 w 1836"/>
                  <a:gd name="T51" fmla="*/ 558 h 1835"/>
                  <a:gd name="T52" fmla="*/ 1303 w 1836"/>
                  <a:gd name="T53" fmla="*/ 659 h 1835"/>
                  <a:gd name="T54" fmla="*/ 1362 w 1836"/>
                  <a:gd name="T55" fmla="*/ 782 h 1835"/>
                  <a:gd name="T56" fmla="*/ 1383 w 1836"/>
                  <a:gd name="T57" fmla="*/ 920 h 1835"/>
                  <a:gd name="T58" fmla="*/ 1372 w 1836"/>
                  <a:gd name="T59" fmla="*/ 1010 h 1835"/>
                  <a:gd name="T60" fmla="*/ 1324 w 1836"/>
                  <a:gd name="T61" fmla="*/ 1138 h 1835"/>
                  <a:gd name="T62" fmla="*/ 1245 w 1836"/>
                  <a:gd name="T63" fmla="*/ 1244 h 1835"/>
                  <a:gd name="T64" fmla="*/ 1138 w 1836"/>
                  <a:gd name="T65" fmla="*/ 1329 h 1835"/>
                  <a:gd name="T66" fmla="*/ 1010 w 1836"/>
                  <a:gd name="T67" fmla="*/ 1372 h 1835"/>
                  <a:gd name="T68" fmla="*/ 915 w 1836"/>
                  <a:gd name="T69" fmla="*/ 1382 h 1835"/>
                  <a:gd name="T70" fmla="*/ 776 w 1836"/>
                  <a:gd name="T71" fmla="*/ 1361 h 1835"/>
                  <a:gd name="T72" fmla="*/ 654 w 1836"/>
                  <a:gd name="T73" fmla="*/ 1302 h 1835"/>
                  <a:gd name="T74" fmla="*/ 559 w 1836"/>
                  <a:gd name="T75" fmla="*/ 1212 h 1835"/>
                  <a:gd name="T76" fmla="*/ 490 w 1836"/>
                  <a:gd name="T77" fmla="*/ 1101 h 1835"/>
                  <a:gd name="T78" fmla="*/ 452 w 1836"/>
                  <a:gd name="T79" fmla="*/ 967 h 1835"/>
                  <a:gd name="T80" fmla="*/ 452 w 1836"/>
                  <a:gd name="T81" fmla="*/ 872 h 1835"/>
                  <a:gd name="T82" fmla="*/ 490 w 1836"/>
                  <a:gd name="T83" fmla="*/ 739 h 1835"/>
                  <a:gd name="T84" fmla="*/ 559 w 1836"/>
                  <a:gd name="T85" fmla="*/ 622 h 1835"/>
                  <a:gd name="T86" fmla="*/ 654 w 1836"/>
                  <a:gd name="T87" fmla="*/ 532 h 1835"/>
                  <a:gd name="T88" fmla="*/ 776 w 1836"/>
                  <a:gd name="T89" fmla="*/ 473 h 1835"/>
                  <a:gd name="T90" fmla="*/ 915 w 1836"/>
                  <a:gd name="T91" fmla="*/ 452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6" h="1835">
                    <a:moveTo>
                      <a:pt x="915" y="1834"/>
                    </a:moveTo>
                    <a:lnTo>
                      <a:pt x="915" y="1834"/>
                    </a:lnTo>
                    <a:lnTo>
                      <a:pt x="1010" y="1829"/>
                    </a:lnTo>
                    <a:lnTo>
                      <a:pt x="1101" y="1818"/>
                    </a:lnTo>
                    <a:lnTo>
                      <a:pt x="1191" y="1792"/>
                    </a:lnTo>
                    <a:lnTo>
                      <a:pt x="1271" y="1765"/>
                    </a:lnTo>
                    <a:lnTo>
                      <a:pt x="1356" y="1722"/>
                    </a:lnTo>
                    <a:lnTo>
                      <a:pt x="1430" y="1680"/>
                    </a:lnTo>
                    <a:lnTo>
                      <a:pt x="1500" y="1627"/>
                    </a:lnTo>
                    <a:lnTo>
                      <a:pt x="1563" y="1568"/>
                    </a:lnTo>
                    <a:lnTo>
                      <a:pt x="1622" y="1499"/>
                    </a:lnTo>
                    <a:lnTo>
                      <a:pt x="1675" y="1430"/>
                    </a:lnTo>
                    <a:lnTo>
                      <a:pt x="1723" y="1355"/>
                    </a:lnTo>
                    <a:lnTo>
                      <a:pt x="1760" y="1276"/>
                    </a:lnTo>
                    <a:lnTo>
                      <a:pt x="1792" y="1191"/>
                    </a:lnTo>
                    <a:lnTo>
                      <a:pt x="1813" y="1101"/>
                    </a:lnTo>
                    <a:lnTo>
                      <a:pt x="1829" y="1010"/>
                    </a:lnTo>
                    <a:lnTo>
                      <a:pt x="1835" y="920"/>
                    </a:lnTo>
                    <a:lnTo>
                      <a:pt x="1835" y="920"/>
                    </a:lnTo>
                    <a:lnTo>
                      <a:pt x="1829" y="824"/>
                    </a:lnTo>
                    <a:lnTo>
                      <a:pt x="1813" y="733"/>
                    </a:lnTo>
                    <a:lnTo>
                      <a:pt x="1792" y="643"/>
                    </a:lnTo>
                    <a:lnTo>
                      <a:pt x="1760" y="558"/>
                    </a:lnTo>
                    <a:lnTo>
                      <a:pt x="1723" y="479"/>
                    </a:lnTo>
                    <a:lnTo>
                      <a:pt x="1675" y="404"/>
                    </a:lnTo>
                    <a:lnTo>
                      <a:pt x="1622" y="335"/>
                    </a:lnTo>
                    <a:lnTo>
                      <a:pt x="1563" y="271"/>
                    </a:lnTo>
                    <a:lnTo>
                      <a:pt x="1500" y="207"/>
                    </a:lnTo>
                    <a:lnTo>
                      <a:pt x="1430" y="159"/>
                    </a:lnTo>
                    <a:lnTo>
                      <a:pt x="1356" y="112"/>
                    </a:lnTo>
                    <a:lnTo>
                      <a:pt x="1271" y="74"/>
                    </a:lnTo>
                    <a:lnTo>
                      <a:pt x="1191" y="42"/>
                    </a:lnTo>
                    <a:lnTo>
                      <a:pt x="1101" y="21"/>
                    </a:lnTo>
                    <a:lnTo>
                      <a:pt x="1010" y="5"/>
                    </a:lnTo>
                    <a:lnTo>
                      <a:pt x="915" y="0"/>
                    </a:lnTo>
                    <a:lnTo>
                      <a:pt x="915" y="0"/>
                    </a:lnTo>
                    <a:lnTo>
                      <a:pt x="825" y="5"/>
                    </a:lnTo>
                    <a:lnTo>
                      <a:pt x="734" y="21"/>
                    </a:lnTo>
                    <a:lnTo>
                      <a:pt x="644" y="42"/>
                    </a:lnTo>
                    <a:lnTo>
                      <a:pt x="559" y="74"/>
                    </a:lnTo>
                    <a:lnTo>
                      <a:pt x="479" y="112"/>
                    </a:lnTo>
                    <a:lnTo>
                      <a:pt x="405" y="159"/>
                    </a:lnTo>
                    <a:lnTo>
                      <a:pt x="335" y="207"/>
                    </a:lnTo>
                    <a:lnTo>
                      <a:pt x="267" y="271"/>
                    </a:lnTo>
                    <a:lnTo>
                      <a:pt x="208" y="335"/>
                    </a:lnTo>
                    <a:lnTo>
                      <a:pt x="155" y="404"/>
                    </a:lnTo>
                    <a:lnTo>
                      <a:pt x="112" y="479"/>
                    </a:lnTo>
                    <a:lnTo>
                      <a:pt x="70" y="558"/>
                    </a:lnTo>
                    <a:lnTo>
                      <a:pt x="43" y="643"/>
                    </a:lnTo>
                    <a:lnTo>
                      <a:pt x="17" y="733"/>
                    </a:lnTo>
                    <a:lnTo>
                      <a:pt x="6" y="824"/>
                    </a:lnTo>
                    <a:lnTo>
                      <a:pt x="0" y="920"/>
                    </a:lnTo>
                    <a:lnTo>
                      <a:pt x="0" y="920"/>
                    </a:lnTo>
                    <a:lnTo>
                      <a:pt x="6" y="1010"/>
                    </a:lnTo>
                    <a:lnTo>
                      <a:pt x="17" y="1101"/>
                    </a:lnTo>
                    <a:lnTo>
                      <a:pt x="43" y="1191"/>
                    </a:lnTo>
                    <a:lnTo>
                      <a:pt x="70" y="1276"/>
                    </a:lnTo>
                    <a:lnTo>
                      <a:pt x="112" y="1355"/>
                    </a:lnTo>
                    <a:lnTo>
                      <a:pt x="155" y="1430"/>
                    </a:lnTo>
                    <a:lnTo>
                      <a:pt x="208" y="1499"/>
                    </a:lnTo>
                    <a:lnTo>
                      <a:pt x="267" y="1568"/>
                    </a:lnTo>
                    <a:lnTo>
                      <a:pt x="335" y="1627"/>
                    </a:lnTo>
                    <a:lnTo>
                      <a:pt x="405" y="1680"/>
                    </a:lnTo>
                    <a:lnTo>
                      <a:pt x="479" y="1722"/>
                    </a:lnTo>
                    <a:lnTo>
                      <a:pt x="559" y="1765"/>
                    </a:lnTo>
                    <a:lnTo>
                      <a:pt x="644" y="1792"/>
                    </a:lnTo>
                    <a:lnTo>
                      <a:pt x="734" y="1818"/>
                    </a:lnTo>
                    <a:lnTo>
                      <a:pt x="825" y="1829"/>
                    </a:lnTo>
                    <a:lnTo>
                      <a:pt x="915" y="1834"/>
                    </a:lnTo>
                    <a:close/>
                    <a:moveTo>
                      <a:pt x="915" y="452"/>
                    </a:moveTo>
                    <a:lnTo>
                      <a:pt x="915" y="452"/>
                    </a:lnTo>
                    <a:lnTo>
                      <a:pt x="963" y="457"/>
                    </a:lnTo>
                    <a:lnTo>
                      <a:pt x="1010" y="462"/>
                    </a:lnTo>
                    <a:lnTo>
                      <a:pt x="1053" y="473"/>
                    </a:lnTo>
                    <a:lnTo>
                      <a:pt x="1096" y="489"/>
                    </a:lnTo>
                    <a:lnTo>
                      <a:pt x="1138" y="511"/>
                    </a:lnTo>
                    <a:lnTo>
                      <a:pt x="1175" y="532"/>
                    </a:lnTo>
                    <a:lnTo>
                      <a:pt x="1213" y="558"/>
                    </a:lnTo>
                    <a:lnTo>
                      <a:pt x="1245" y="590"/>
                    </a:lnTo>
                    <a:lnTo>
                      <a:pt x="1277" y="622"/>
                    </a:lnTo>
                    <a:lnTo>
                      <a:pt x="1303" y="659"/>
                    </a:lnTo>
                    <a:lnTo>
                      <a:pt x="1324" y="696"/>
                    </a:lnTo>
                    <a:lnTo>
                      <a:pt x="1345" y="739"/>
                    </a:lnTo>
                    <a:lnTo>
                      <a:pt x="1362" y="782"/>
                    </a:lnTo>
                    <a:lnTo>
                      <a:pt x="1372" y="824"/>
                    </a:lnTo>
                    <a:lnTo>
                      <a:pt x="1377" y="872"/>
                    </a:lnTo>
                    <a:lnTo>
                      <a:pt x="1383" y="920"/>
                    </a:lnTo>
                    <a:lnTo>
                      <a:pt x="1383" y="920"/>
                    </a:lnTo>
                    <a:lnTo>
                      <a:pt x="1377" y="967"/>
                    </a:lnTo>
                    <a:lnTo>
                      <a:pt x="1372" y="1010"/>
                    </a:lnTo>
                    <a:lnTo>
                      <a:pt x="1362" y="1058"/>
                    </a:lnTo>
                    <a:lnTo>
                      <a:pt x="1345" y="1101"/>
                    </a:lnTo>
                    <a:lnTo>
                      <a:pt x="1324" y="1138"/>
                    </a:lnTo>
                    <a:lnTo>
                      <a:pt x="1303" y="1180"/>
                    </a:lnTo>
                    <a:lnTo>
                      <a:pt x="1277" y="1212"/>
                    </a:lnTo>
                    <a:lnTo>
                      <a:pt x="1245" y="1244"/>
                    </a:lnTo>
                    <a:lnTo>
                      <a:pt x="1213" y="1276"/>
                    </a:lnTo>
                    <a:lnTo>
                      <a:pt x="1175" y="1302"/>
                    </a:lnTo>
                    <a:lnTo>
                      <a:pt x="1138" y="1329"/>
                    </a:lnTo>
                    <a:lnTo>
                      <a:pt x="1096" y="1345"/>
                    </a:lnTo>
                    <a:lnTo>
                      <a:pt x="1053" y="1361"/>
                    </a:lnTo>
                    <a:lnTo>
                      <a:pt x="1010" y="1372"/>
                    </a:lnTo>
                    <a:lnTo>
                      <a:pt x="963" y="1382"/>
                    </a:lnTo>
                    <a:lnTo>
                      <a:pt x="915" y="1382"/>
                    </a:lnTo>
                    <a:lnTo>
                      <a:pt x="915" y="1382"/>
                    </a:lnTo>
                    <a:lnTo>
                      <a:pt x="867" y="1382"/>
                    </a:lnTo>
                    <a:lnTo>
                      <a:pt x="825" y="1372"/>
                    </a:lnTo>
                    <a:lnTo>
                      <a:pt x="776" y="1361"/>
                    </a:lnTo>
                    <a:lnTo>
                      <a:pt x="734" y="1345"/>
                    </a:lnTo>
                    <a:lnTo>
                      <a:pt x="697" y="1329"/>
                    </a:lnTo>
                    <a:lnTo>
                      <a:pt x="654" y="1302"/>
                    </a:lnTo>
                    <a:lnTo>
                      <a:pt x="623" y="1276"/>
                    </a:lnTo>
                    <a:lnTo>
                      <a:pt x="585" y="1244"/>
                    </a:lnTo>
                    <a:lnTo>
                      <a:pt x="559" y="1212"/>
                    </a:lnTo>
                    <a:lnTo>
                      <a:pt x="532" y="1180"/>
                    </a:lnTo>
                    <a:lnTo>
                      <a:pt x="505" y="1138"/>
                    </a:lnTo>
                    <a:lnTo>
                      <a:pt x="490" y="1101"/>
                    </a:lnTo>
                    <a:lnTo>
                      <a:pt x="474" y="1058"/>
                    </a:lnTo>
                    <a:lnTo>
                      <a:pt x="463" y="1010"/>
                    </a:lnTo>
                    <a:lnTo>
                      <a:pt x="452" y="967"/>
                    </a:lnTo>
                    <a:lnTo>
                      <a:pt x="452" y="920"/>
                    </a:lnTo>
                    <a:lnTo>
                      <a:pt x="452" y="920"/>
                    </a:lnTo>
                    <a:lnTo>
                      <a:pt x="452" y="872"/>
                    </a:lnTo>
                    <a:lnTo>
                      <a:pt x="463" y="824"/>
                    </a:lnTo>
                    <a:lnTo>
                      <a:pt x="474" y="782"/>
                    </a:lnTo>
                    <a:lnTo>
                      <a:pt x="490" y="739"/>
                    </a:lnTo>
                    <a:lnTo>
                      <a:pt x="505" y="696"/>
                    </a:lnTo>
                    <a:lnTo>
                      <a:pt x="532" y="659"/>
                    </a:lnTo>
                    <a:lnTo>
                      <a:pt x="559" y="622"/>
                    </a:lnTo>
                    <a:lnTo>
                      <a:pt x="585" y="590"/>
                    </a:lnTo>
                    <a:lnTo>
                      <a:pt x="623" y="558"/>
                    </a:lnTo>
                    <a:lnTo>
                      <a:pt x="654" y="532"/>
                    </a:lnTo>
                    <a:lnTo>
                      <a:pt x="697" y="511"/>
                    </a:lnTo>
                    <a:lnTo>
                      <a:pt x="734" y="489"/>
                    </a:lnTo>
                    <a:lnTo>
                      <a:pt x="776" y="473"/>
                    </a:lnTo>
                    <a:lnTo>
                      <a:pt x="825" y="462"/>
                    </a:lnTo>
                    <a:lnTo>
                      <a:pt x="867" y="457"/>
                    </a:lnTo>
                    <a:lnTo>
                      <a:pt x="915" y="45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35" name="Freeform 24">
                <a:extLst>
                  <a:ext uri="{FF2B5EF4-FFF2-40B4-BE49-F238E27FC236}">
                    <a16:creationId xmlns:a16="http://schemas.microsoft.com/office/drawing/2014/main" id="{99EBCD47-99C3-4A46-BDE2-3A3D1BCB7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1950" y="1627188"/>
                <a:ext cx="163513" cy="612775"/>
              </a:xfrm>
              <a:custGeom>
                <a:avLst/>
                <a:gdLst>
                  <a:gd name="T0" fmla="*/ 0 w 453"/>
                  <a:gd name="T1" fmla="*/ 1701 h 1702"/>
                  <a:gd name="T2" fmla="*/ 452 w 453"/>
                  <a:gd name="T3" fmla="*/ 1701 h 1702"/>
                  <a:gd name="T4" fmla="*/ 452 w 453"/>
                  <a:gd name="T5" fmla="*/ 0 h 1702"/>
                  <a:gd name="T6" fmla="*/ 0 w 453"/>
                  <a:gd name="T7" fmla="*/ 0 h 1702"/>
                  <a:gd name="T8" fmla="*/ 0 w 453"/>
                  <a:gd name="T9" fmla="*/ 1701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1702">
                    <a:moveTo>
                      <a:pt x="0" y="1701"/>
                    </a:moveTo>
                    <a:lnTo>
                      <a:pt x="452" y="1701"/>
                    </a:lnTo>
                    <a:lnTo>
                      <a:pt x="452" y="0"/>
                    </a:lnTo>
                    <a:lnTo>
                      <a:pt x="0" y="0"/>
                    </a:lnTo>
                    <a:lnTo>
                      <a:pt x="0" y="170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36" name="Freeform 25">
                <a:extLst>
                  <a:ext uri="{FF2B5EF4-FFF2-40B4-BE49-F238E27FC236}">
                    <a16:creationId xmlns:a16="http://schemas.microsoft.com/office/drawing/2014/main" id="{AE8BFFA8-5590-4190-8B6A-98CCE31C1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013" y="1119188"/>
                <a:ext cx="612775" cy="163512"/>
              </a:xfrm>
              <a:custGeom>
                <a:avLst/>
                <a:gdLst>
                  <a:gd name="T0" fmla="*/ 1701 w 1702"/>
                  <a:gd name="T1" fmla="*/ 0 h 453"/>
                  <a:gd name="T2" fmla="*/ 0 w 1702"/>
                  <a:gd name="T3" fmla="*/ 0 h 453"/>
                  <a:gd name="T4" fmla="*/ 0 w 1702"/>
                  <a:gd name="T5" fmla="*/ 452 h 453"/>
                  <a:gd name="T6" fmla="*/ 1701 w 1702"/>
                  <a:gd name="T7" fmla="*/ 452 h 453"/>
                  <a:gd name="T8" fmla="*/ 1701 w 1702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2" h="453">
                    <a:moveTo>
                      <a:pt x="1701" y="0"/>
                    </a:moveTo>
                    <a:lnTo>
                      <a:pt x="0" y="0"/>
                    </a:lnTo>
                    <a:lnTo>
                      <a:pt x="0" y="452"/>
                    </a:lnTo>
                    <a:lnTo>
                      <a:pt x="1701" y="452"/>
                    </a:lnTo>
                    <a:lnTo>
                      <a:pt x="170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37" name="Freeform 26">
                <a:extLst>
                  <a:ext uri="{FF2B5EF4-FFF2-40B4-BE49-F238E27FC236}">
                    <a16:creationId xmlns:a16="http://schemas.microsoft.com/office/drawing/2014/main" id="{EF323652-B0FE-4236-82E0-1EF0BC62FB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200" y="1435100"/>
                <a:ext cx="547688" cy="549275"/>
              </a:xfrm>
              <a:custGeom>
                <a:avLst/>
                <a:gdLst>
                  <a:gd name="T0" fmla="*/ 319 w 1521"/>
                  <a:gd name="T1" fmla="*/ 0 h 1527"/>
                  <a:gd name="T2" fmla="*/ 0 w 1521"/>
                  <a:gd name="T3" fmla="*/ 319 h 1527"/>
                  <a:gd name="T4" fmla="*/ 1201 w 1521"/>
                  <a:gd name="T5" fmla="*/ 1526 h 1527"/>
                  <a:gd name="T6" fmla="*/ 1520 w 1521"/>
                  <a:gd name="T7" fmla="*/ 1202 h 1527"/>
                  <a:gd name="T8" fmla="*/ 319 w 1521"/>
                  <a:gd name="T9" fmla="*/ 0 h 1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1" h="1527">
                    <a:moveTo>
                      <a:pt x="319" y="0"/>
                    </a:moveTo>
                    <a:lnTo>
                      <a:pt x="0" y="319"/>
                    </a:lnTo>
                    <a:lnTo>
                      <a:pt x="1201" y="1526"/>
                    </a:lnTo>
                    <a:lnTo>
                      <a:pt x="1520" y="1202"/>
                    </a:lnTo>
                    <a:lnTo>
                      <a:pt x="319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974034F3-CB0F-48F7-B32A-7B9635703D09}"/>
              </a:ext>
            </a:extLst>
          </p:cNvPr>
          <p:cNvGrpSpPr/>
          <p:nvPr/>
        </p:nvGrpSpPr>
        <p:grpSpPr>
          <a:xfrm>
            <a:off x="3479402" y="4417172"/>
            <a:ext cx="869099" cy="869099"/>
            <a:chOff x="982576" y="1691974"/>
            <a:chExt cx="1828959" cy="1828959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D8CD9AC7-0BE3-414D-B798-79B7081196A0}"/>
                </a:ext>
              </a:extLst>
            </p:cNvPr>
            <p:cNvSpPr/>
            <p:nvPr/>
          </p:nvSpPr>
          <p:spPr>
            <a:xfrm>
              <a:off x="982576" y="1691974"/>
              <a:ext cx="1828959" cy="1828959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latin typeface="Calibri" panose="020F0502020204030204" pitchFamily="34" charset="0"/>
              </a:endParaRPr>
            </a:p>
          </p:txBody>
        </p: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70D2B746-3313-48E6-A16D-2E7C8570C53F}"/>
                </a:ext>
              </a:extLst>
            </p:cNvPr>
            <p:cNvGrpSpPr/>
            <p:nvPr/>
          </p:nvGrpSpPr>
          <p:grpSpPr>
            <a:xfrm>
              <a:off x="1329053" y="2040965"/>
              <a:ext cx="1154290" cy="1153784"/>
              <a:chOff x="477838" y="30163"/>
              <a:chExt cx="3621087" cy="3619500"/>
            </a:xfrm>
            <a:solidFill>
              <a:schemeClr val="bg1"/>
            </a:solidFill>
          </p:grpSpPr>
          <p:sp>
            <p:nvSpPr>
              <p:cNvPr id="201" name="Freeform 19">
                <a:extLst>
                  <a:ext uri="{FF2B5EF4-FFF2-40B4-BE49-F238E27FC236}">
                    <a16:creationId xmlns:a16="http://schemas.microsoft.com/office/drawing/2014/main" id="{0BDE494F-E914-4242-9BF9-04063894FC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838" y="30163"/>
                <a:ext cx="3621087" cy="3619500"/>
              </a:xfrm>
              <a:custGeom>
                <a:avLst/>
                <a:gdLst>
                  <a:gd name="T0" fmla="*/ 4641 w 10059"/>
                  <a:gd name="T1" fmla="*/ 11 h 10054"/>
                  <a:gd name="T2" fmla="*/ 3774 w 10059"/>
                  <a:gd name="T3" fmla="*/ 160 h 10054"/>
                  <a:gd name="T4" fmla="*/ 2632 w 10059"/>
                  <a:gd name="T5" fmla="*/ 606 h 10054"/>
                  <a:gd name="T6" fmla="*/ 1648 w 10059"/>
                  <a:gd name="T7" fmla="*/ 1302 h 10054"/>
                  <a:gd name="T8" fmla="*/ 861 w 10059"/>
                  <a:gd name="T9" fmla="*/ 2217 h 10054"/>
                  <a:gd name="T10" fmla="*/ 309 w 10059"/>
                  <a:gd name="T11" fmla="*/ 3296 h 10054"/>
                  <a:gd name="T12" fmla="*/ 43 w 10059"/>
                  <a:gd name="T13" fmla="*/ 4386 h 10054"/>
                  <a:gd name="T14" fmla="*/ 0 w 10059"/>
                  <a:gd name="T15" fmla="*/ 5029 h 10054"/>
                  <a:gd name="T16" fmla="*/ 27 w 10059"/>
                  <a:gd name="T17" fmla="*/ 5540 h 10054"/>
                  <a:gd name="T18" fmla="*/ 228 w 10059"/>
                  <a:gd name="T19" fmla="*/ 6523 h 10054"/>
                  <a:gd name="T20" fmla="*/ 729 w 10059"/>
                  <a:gd name="T21" fmla="*/ 7634 h 10054"/>
                  <a:gd name="T22" fmla="*/ 1472 w 10059"/>
                  <a:gd name="T23" fmla="*/ 8581 h 10054"/>
                  <a:gd name="T24" fmla="*/ 2424 w 10059"/>
                  <a:gd name="T25" fmla="*/ 9325 h 10054"/>
                  <a:gd name="T26" fmla="*/ 3535 w 10059"/>
                  <a:gd name="T27" fmla="*/ 9830 h 10054"/>
                  <a:gd name="T28" fmla="*/ 4513 w 10059"/>
                  <a:gd name="T29" fmla="*/ 10027 h 10054"/>
                  <a:gd name="T30" fmla="*/ 5029 w 10059"/>
                  <a:gd name="T31" fmla="*/ 10053 h 10054"/>
                  <a:gd name="T32" fmla="*/ 5672 w 10059"/>
                  <a:gd name="T33" fmla="*/ 10016 h 10054"/>
                  <a:gd name="T34" fmla="*/ 6757 w 10059"/>
                  <a:gd name="T35" fmla="*/ 9750 h 10054"/>
                  <a:gd name="T36" fmla="*/ 7841 w 10059"/>
                  <a:gd name="T37" fmla="*/ 9198 h 10054"/>
                  <a:gd name="T38" fmla="*/ 8750 w 10059"/>
                  <a:gd name="T39" fmla="*/ 8411 h 10054"/>
                  <a:gd name="T40" fmla="*/ 9452 w 10059"/>
                  <a:gd name="T41" fmla="*/ 7422 h 10054"/>
                  <a:gd name="T42" fmla="*/ 9898 w 10059"/>
                  <a:gd name="T43" fmla="*/ 6284 h 10054"/>
                  <a:gd name="T44" fmla="*/ 10042 w 10059"/>
                  <a:gd name="T45" fmla="*/ 5412 h 10054"/>
                  <a:gd name="T46" fmla="*/ 10058 w 10059"/>
                  <a:gd name="T47" fmla="*/ 4897 h 10054"/>
                  <a:gd name="T48" fmla="*/ 10000 w 10059"/>
                  <a:gd name="T49" fmla="*/ 4264 h 10054"/>
                  <a:gd name="T50" fmla="*/ 9665 w 10059"/>
                  <a:gd name="T51" fmla="*/ 3067 h 10054"/>
                  <a:gd name="T52" fmla="*/ 9058 w 10059"/>
                  <a:gd name="T53" fmla="*/ 2020 h 10054"/>
                  <a:gd name="T54" fmla="*/ 8229 w 10059"/>
                  <a:gd name="T55" fmla="*/ 1149 h 10054"/>
                  <a:gd name="T56" fmla="*/ 7209 w 10059"/>
                  <a:gd name="T57" fmla="*/ 494 h 10054"/>
                  <a:gd name="T58" fmla="*/ 6045 w 10059"/>
                  <a:gd name="T59" fmla="*/ 101 h 10054"/>
                  <a:gd name="T60" fmla="*/ 5289 w 10059"/>
                  <a:gd name="T61" fmla="*/ 5 h 10054"/>
                  <a:gd name="T62" fmla="*/ 4795 w 10059"/>
                  <a:gd name="T63" fmla="*/ 9628 h 10054"/>
                  <a:gd name="T64" fmla="*/ 3663 w 10059"/>
                  <a:gd name="T65" fmla="*/ 9431 h 10054"/>
                  <a:gd name="T66" fmla="*/ 2642 w 10059"/>
                  <a:gd name="T67" fmla="*/ 8969 h 10054"/>
                  <a:gd name="T68" fmla="*/ 1770 w 10059"/>
                  <a:gd name="T69" fmla="*/ 8283 h 10054"/>
                  <a:gd name="T70" fmla="*/ 1090 w 10059"/>
                  <a:gd name="T71" fmla="*/ 7416 h 10054"/>
                  <a:gd name="T72" fmla="*/ 627 w 10059"/>
                  <a:gd name="T73" fmla="*/ 6396 h 10054"/>
                  <a:gd name="T74" fmla="*/ 425 w 10059"/>
                  <a:gd name="T75" fmla="*/ 5264 h 10054"/>
                  <a:gd name="T76" fmla="*/ 473 w 10059"/>
                  <a:gd name="T77" fmla="*/ 4328 h 10054"/>
                  <a:gd name="T78" fmla="*/ 782 w 10059"/>
                  <a:gd name="T79" fmla="*/ 3233 h 10054"/>
                  <a:gd name="T80" fmla="*/ 1340 w 10059"/>
                  <a:gd name="T81" fmla="*/ 2270 h 10054"/>
                  <a:gd name="T82" fmla="*/ 2100 w 10059"/>
                  <a:gd name="T83" fmla="*/ 1473 h 10054"/>
                  <a:gd name="T84" fmla="*/ 3036 w 10059"/>
                  <a:gd name="T85" fmla="*/ 872 h 10054"/>
                  <a:gd name="T86" fmla="*/ 4104 w 10059"/>
                  <a:gd name="T87" fmla="*/ 510 h 10054"/>
                  <a:gd name="T88" fmla="*/ 5029 w 10059"/>
                  <a:gd name="T89" fmla="*/ 420 h 10054"/>
                  <a:gd name="T90" fmla="*/ 6183 w 10059"/>
                  <a:gd name="T91" fmla="*/ 563 h 10054"/>
                  <a:gd name="T92" fmla="*/ 7224 w 10059"/>
                  <a:gd name="T93" fmla="*/ 973 h 10054"/>
                  <a:gd name="T94" fmla="*/ 8128 w 10059"/>
                  <a:gd name="T95" fmla="*/ 1616 h 10054"/>
                  <a:gd name="T96" fmla="*/ 8851 w 10059"/>
                  <a:gd name="T97" fmla="*/ 2451 h 10054"/>
                  <a:gd name="T98" fmla="*/ 9356 w 10059"/>
                  <a:gd name="T99" fmla="*/ 3445 h 10054"/>
                  <a:gd name="T100" fmla="*/ 9617 w 10059"/>
                  <a:gd name="T101" fmla="*/ 4556 h 10054"/>
                  <a:gd name="T102" fmla="*/ 9617 w 10059"/>
                  <a:gd name="T103" fmla="*/ 5497 h 10054"/>
                  <a:gd name="T104" fmla="*/ 9356 w 10059"/>
                  <a:gd name="T105" fmla="*/ 6608 h 10054"/>
                  <a:gd name="T106" fmla="*/ 8851 w 10059"/>
                  <a:gd name="T107" fmla="*/ 7602 h 10054"/>
                  <a:gd name="T108" fmla="*/ 8128 w 10059"/>
                  <a:gd name="T109" fmla="*/ 8437 h 10054"/>
                  <a:gd name="T110" fmla="*/ 7224 w 10059"/>
                  <a:gd name="T111" fmla="*/ 9081 h 10054"/>
                  <a:gd name="T112" fmla="*/ 6183 w 10059"/>
                  <a:gd name="T113" fmla="*/ 9490 h 10054"/>
                  <a:gd name="T114" fmla="*/ 5029 w 10059"/>
                  <a:gd name="T115" fmla="*/ 9639 h 10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059" h="10054">
                    <a:moveTo>
                      <a:pt x="5029" y="0"/>
                    </a:moveTo>
                    <a:lnTo>
                      <a:pt x="5029" y="0"/>
                    </a:lnTo>
                    <a:lnTo>
                      <a:pt x="4901" y="0"/>
                    </a:lnTo>
                    <a:lnTo>
                      <a:pt x="4769" y="5"/>
                    </a:lnTo>
                    <a:lnTo>
                      <a:pt x="4641" y="11"/>
                    </a:lnTo>
                    <a:lnTo>
                      <a:pt x="4513" y="27"/>
                    </a:lnTo>
                    <a:lnTo>
                      <a:pt x="4391" y="37"/>
                    </a:lnTo>
                    <a:lnTo>
                      <a:pt x="4264" y="58"/>
                    </a:lnTo>
                    <a:lnTo>
                      <a:pt x="4014" y="101"/>
                    </a:lnTo>
                    <a:lnTo>
                      <a:pt x="3774" y="160"/>
                    </a:lnTo>
                    <a:lnTo>
                      <a:pt x="3535" y="224"/>
                    </a:lnTo>
                    <a:lnTo>
                      <a:pt x="3301" y="303"/>
                    </a:lnTo>
                    <a:lnTo>
                      <a:pt x="3073" y="394"/>
                    </a:lnTo>
                    <a:lnTo>
                      <a:pt x="2849" y="494"/>
                    </a:lnTo>
                    <a:lnTo>
                      <a:pt x="2632" y="606"/>
                    </a:lnTo>
                    <a:lnTo>
                      <a:pt x="2424" y="729"/>
                    </a:lnTo>
                    <a:lnTo>
                      <a:pt x="2217" y="856"/>
                    </a:lnTo>
                    <a:lnTo>
                      <a:pt x="2020" y="999"/>
                    </a:lnTo>
                    <a:lnTo>
                      <a:pt x="1829" y="1149"/>
                    </a:lnTo>
                    <a:lnTo>
                      <a:pt x="1648" y="1302"/>
                    </a:lnTo>
                    <a:lnTo>
                      <a:pt x="1472" y="1473"/>
                    </a:lnTo>
                    <a:lnTo>
                      <a:pt x="1308" y="1648"/>
                    </a:lnTo>
                    <a:lnTo>
                      <a:pt x="1148" y="1829"/>
                    </a:lnTo>
                    <a:lnTo>
                      <a:pt x="999" y="2020"/>
                    </a:lnTo>
                    <a:lnTo>
                      <a:pt x="861" y="2217"/>
                    </a:lnTo>
                    <a:lnTo>
                      <a:pt x="729" y="2419"/>
                    </a:lnTo>
                    <a:lnTo>
                      <a:pt x="606" y="2632"/>
                    </a:lnTo>
                    <a:lnTo>
                      <a:pt x="500" y="2849"/>
                    </a:lnTo>
                    <a:lnTo>
                      <a:pt x="399" y="3067"/>
                    </a:lnTo>
                    <a:lnTo>
                      <a:pt x="309" y="3296"/>
                    </a:lnTo>
                    <a:lnTo>
                      <a:pt x="228" y="3530"/>
                    </a:lnTo>
                    <a:lnTo>
                      <a:pt x="160" y="3770"/>
                    </a:lnTo>
                    <a:lnTo>
                      <a:pt x="101" y="4014"/>
                    </a:lnTo>
                    <a:lnTo>
                      <a:pt x="58" y="4264"/>
                    </a:lnTo>
                    <a:lnTo>
                      <a:pt x="43" y="4386"/>
                    </a:lnTo>
                    <a:lnTo>
                      <a:pt x="27" y="4514"/>
                    </a:lnTo>
                    <a:lnTo>
                      <a:pt x="16" y="4641"/>
                    </a:lnTo>
                    <a:lnTo>
                      <a:pt x="5" y="4769"/>
                    </a:lnTo>
                    <a:lnTo>
                      <a:pt x="5" y="4897"/>
                    </a:lnTo>
                    <a:lnTo>
                      <a:pt x="0" y="5029"/>
                    </a:lnTo>
                    <a:lnTo>
                      <a:pt x="0" y="5029"/>
                    </a:lnTo>
                    <a:lnTo>
                      <a:pt x="5" y="5157"/>
                    </a:lnTo>
                    <a:lnTo>
                      <a:pt x="5" y="5285"/>
                    </a:lnTo>
                    <a:lnTo>
                      <a:pt x="16" y="5412"/>
                    </a:lnTo>
                    <a:lnTo>
                      <a:pt x="27" y="5540"/>
                    </a:lnTo>
                    <a:lnTo>
                      <a:pt x="43" y="5667"/>
                    </a:lnTo>
                    <a:lnTo>
                      <a:pt x="58" y="5795"/>
                    </a:lnTo>
                    <a:lnTo>
                      <a:pt x="101" y="6040"/>
                    </a:lnTo>
                    <a:lnTo>
                      <a:pt x="160" y="6284"/>
                    </a:lnTo>
                    <a:lnTo>
                      <a:pt x="228" y="6523"/>
                    </a:lnTo>
                    <a:lnTo>
                      <a:pt x="309" y="6757"/>
                    </a:lnTo>
                    <a:lnTo>
                      <a:pt x="399" y="6986"/>
                    </a:lnTo>
                    <a:lnTo>
                      <a:pt x="500" y="7209"/>
                    </a:lnTo>
                    <a:lnTo>
                      <a:pt x="606" y="7422"/>
                    </a:lnTo>
                    <a:lnTo>
                      <a:pt x="729" y="7634"/>
                    </a:lnTo>
                    <a:lnTo>
                      <a:pt x="861" y="7836"/>
                    </a:lnTo>
                    <a:lnTo>
                      <a:pt x="999" y="8033"/>
                    </a:lnTo>
                    <a:lnTo>
                      <a:pt x="1148" y="8224"/>
                    </a:lnTo>
                    <a:lnTo>
                      <a:pt x="1308" y="8411"/>
                    </a:lnTo>
                    <a:lnTo>
                      <a:pt x="1472" y="8581"/>
                    </a:lnTo>
                    <a:lnTo>
                      <a:pt x="1648" y="8751"/>
                    </a:lnTo>
                    <a:lnTo>
                      <a:pt x="1829" y="8905"/>
                    </a:lnTo>
                    <a:lnTo>
                      <a:pt x="2020" y="9054"/>
                    </a:lnTo>
                    <a:lnTo>
                      <a:pt x="2217" y="9198"/>
                    </a:lnTo>
                    <a:lnTo>
                      <a:pt x="2424" y="9325"/>
                    </a:lnTo>
                    <a:lnTo>
                      <a:pt x="2632" y="9447"/>
                    </a:lnTo>
                    <a:lnTo>
                      <a:pt x="2849" y="9559"/>
                    </a:lnTo>
                    <a:lnTo>
                      <a:pt x="3073" y="9660"/>
                    </a:lnTo>
                    <a:lnTo>
                      <a:pt x="3301" y="9750"/>
                    </a:lnTo>
                    <a:lnTo>
                      <a:pt x="3535" y="9830"/>
                    </a:lnTo>
                    <a:lnTo>
                      <a:pt x="3774" y="9899"/>
                    </a:lnTo>
                    <a:lnTo>
                      <a:pt x="4014" y="9952"/>
                    </a:lnTo>
                    <a:lnTo>
                      <a:pt x="4264" y="9995"/>
                    </a:lnTo>
                    <a:lnTo>
                      <a:pt x="4391" y="10016"/>
                    </a:lnTo>
                    <a:lnTo>
                      <a:pt x="4513" y="10027"/>
                    </a:lnTo>
                    <a:lnTo>
                      <a:pt x="4641" y="10043"/>
                    </a:lnTo>
                    <a:lnTo>
                      <a:pt x="4769" y="10048"/>
                    </a:lnTo>
                    <a:lnTo>
                      <a:pt x="4901" y="10053"/>
                    </a:lnTo>
                    <a:lnTo>
                      <a:pt x="5029" y="10053"/>
                    </a:lnTo>
                    <a:lnTo>
                      <a:pt x="5029" y="10053"/>
                    </a:lnTo>
                    <a:lnTo>
                      <a:pt x="5157" y="10053"/>
                    </a:lnTo>
                    <a:lnTo>
                      <a:pt x="5289" y="10048"/>
                    </a:lnTo>
                    <a:lnTo>
                      <a:pt x="5417" y="10043"/>
                    </a:lnTo>
                    <a:lnTo>
                      <a:pt x="5545" y="10027"/>
                    </a:lnTo>
                    <a:lnTo>
                      <a:pt x="5672" y="10016"/>
                    </a:lnTo>
                    <a:lnTo>
                      <a:pt x="5794" y="9995"/>
                    </a:lnTo>
                    <a:lnTo>
                      <a:pt x="6045" y="9952"/>
                    </a:lnTo>
                    <a:lnTo>
                      <a:pt x="6284" y="9899"/>
                    </a:lnTo>
                    <a:lnTo>
                      <a:pt x="6523" y="9830"/>
                    </a:lnTo>
                    <a:lnTo>
                      <a:pt x="6757" y="9750"/>
                    </a:lnTo>
                    <a:lnTo>
                      <a:pt x="6985" y="9660"/>
                    </a:lnTo>
                    <a:lnTo>
                      <a:pt x="7209" y="9559"/>
                    </a:lnTo>
                    <a:lnTo>
                      <a:pt x="7426" y="9447"/>
                    </a:lnTo>
                    <a:lnTo>
                      <a:pt x="7639" y="9325"/>
                    </a:lnTo>
                    <a:lnTo>
                      <a:pt x="7841" y="9198"/>
                    </a:lnTo>
                    <a:lnTo>
                      <a:pt x="8038" y="9054"/>
                    </a:lnTo>
                    <a:lnTo>
                      <a:pt x="8229" y="8905"/>
                    </a:lnTo>
                    <a:lnTo>
                      <a:pt x="8410" y="8751"/>
                    </a:lnTo>
                    <a:lnTo>
                      <a:pt x="8585" y="8581"/>
                    </a:lnTo>
                    <a:lnTo>
                      <a:pt x="8750" y="8411"/>
                    </a:lnTo>
                    <a:lnTo>
                      <a:pt x="8909" y="8224"/>
                    </a:lnTo>
                    <a:lnTo>
                      <a:pt x="9058" y="8033"/>
                    </a:lnTo>
                    <a:lnTo>
                      <a:pt x="9197" y="7836"/>
                    </a:lnTo>
                    <a:lnTo>
                      <a:pt x="9330" y="7634"/>
                    </a:lnTo>
                    <a:lnTo>
                      <a:pt x="9452" y="7422"/>
                    </a:lnTo>
                    <a:lnTo>
                      <a:pt x="9563" y="7209"/>
                    </a:lnTo>
                    <a:lnTo>
                      <a:pt x="9665" y="6986"/>
                    </a:lnTo>
                    <a:lnTo>
                      <a:pt x="9755" y="6757"/>
                    </a:lnTo>
                    <a:lnTo>
                      <a:pt x="9829" y="6523"/>
                    </a:lnTo>
                    <a:lnTo>
                      <a:pt x="9898" y="6284"/>
                    </a:lnTo>
                    <a:lnTo>
                      <a:pt x="9957" y="6040"/>
                    </a:lnTo>
                    <a:lnTo>
                      <a:pt x="10000" y="5795"/>
                    </a:lnTo>
                    <a:lnTo>
                      <a:pt x="10015" y="5667"/>
                    </a:lnTo>
                    <a:lnTo>
                      <a:pt x="10032" y="5540"/>
                    </a:lnTo>
                    <a:lnTo>
                      <a:pt x="10042" y="5412"/>
                    </a:lnTo>
                    <a:lnTo>
                      <a:pt x="10053" y="5285"/>
                    </a:lnTo>
                    <a:lnTo>
                      <a:pt x="10058" y="5157"/>
                    </a:lnTo>
                    <a:lnTo>
                      <a:pt x="10058" y="5029"/>
                    </a:lnTo>
                    <a:lnTo>
                      <a:pt x="10058" y="5029"/>
                    </a:lnTo>
                    <a:lnTo>
                      <a:pt x="10058" y="4897"/>
                    </a:lnTo>
                    <a:lnTo>
                      <a:pt x="10053" y="4769"/>
                    </a:lnTo>
                    <a:lnTo>
                      <a:pt x="10042" y="4641"/>
                    </a:lnTo>
                    <a:lnTo>
                      <a:pt x="10032" y="4514"/>
                    </a:lnTo>
                    <a:lnTo>
                      <a:pt x="10015" y="4386"/>
                    </a:lnTo>
                    <a:lnTo>
                      <a:pt x="10000" y="4264"/>
                    </a:lnTo>
                    <a:lnTo>
                      <a:pt x="9957" y="4014"/>
                    </a:lnTo>
                    <a:lnTo>
                      <a:pt x="9898" y="3770"/>
                    </a:lnTo>
                    <a:lnTo>
                      <a:pt x="9829" y="3530"/>
                    </a:lnTo>
                    <a:lnTo>
                      <a:pt x="9755" y="3296"/>
                    </a:lnTo>
                    <a:lnTo>
                      <a:pt x="9665" y="3067"/>
                    </a:lnTo>
                    <a:lnTo>
                      <a:pt x="9563" y="2849"/>
                    </a:lnTo>
                    <a:lnTo>
                      <a:pt x="9452" y="2632"/>
                    </a:lnTo>
                    <a:lnTo>
                      <a:pt x="9330" y="2419"/>
                    </a:lnTo>
                    <a:lnTo>
                      <a:pt x="9197" y="2217"/>
                    </a:lnTo>
                    <a:lnTo>
                      <a:pt x="9058" y="2020"/>
                    </a:lnTo>
                    <a:lnTo>
                      <a:pt x="8909" y="1829"/>
                    </a:lnTo>
                    <a:lnTo>
                      <a:pt x="8750" y="1648"/>
                    </a:lnTo>
                    <a:lnTo>
                      <a:pt x="8585" y="1473"/>
                    </a:lnTo>
                    <a:lnTo>
                      <a:pt x="8410" y="1302"/>
                    </a:lnTo>
                    <a:lnTo>
                      <a:pt x="8229" y="1149"/>
                    </a:lnTo>
                    <a:lnTo>
                      <a:pt x="8038" y="999"/>
                    </a:lnTo>
                    <a:lnTo>
                      <a:pt x="7841" y="856"/>
                    </a:lnTo>
                    <a:lnTo>
                      <a:pt x="7639" y="729"/>
                    </a:lnTo>
                    <a:lnTo>
                      <a:pt x="7426" y="606"/>
                    </a:lnTo>
                    <a:lnTo>
                      <a:pt x="7209" y="494"/>
                    </a:lnTo>
                    <a:lnTo>
                      <a:pt x="6985" y="394"/>
                    </a:lnTo>
                    <a:lnTo>
                      <a:pt x="6757" y="303"/>
                    </a:lnTo>
                    <a:lnTo>
                      <a:pt x="6523" y="224"/>
                    </a:lnTo>
                    <a:lnTo>
                      <a:pt x="6284" y="160"/>
                    </a:lnTo>
                    <a:lnTo>
                      <a:pt x="6045" y="101"/>
                    </a:lnTo>
                    <a:lnTo>
                      <a:pt x="5794" y="58"/>
                    </a:lnTo>
                    <a:lnTo>
                      <a:pt x="5672" y="37"/>
                    </a:lnTo>
                    <a:lnTo>
                      <a:pt x="5545" y="27"/>
                    </a:lnTo>
                    <a:lnTo>
                      <a:pt x="5417" y="11"/>
                    </a:lnTo>
                    <a:lnTo>
                      <a:pt x="5289" y="5"/>
                    </a:lnTo>
                    <a:lnTo>
                      <a:pt x="5157" y="0"/>
                    </a:lnTo>
                    <a:lnTo>
                      <a:pt x="5029" y="0"/>
                    </a:lnTo>
                    <a:close/>
                    <a:moveTo>
                      <a:pt x="5029" y="9639"/>
                    </a:moveTo>
                    <a:lnTo>
                      <a:pt x="5029" y="9639"/>
                    </a:lnTo>
                    <a:lnTo>
                      <a:pt x="4795" y="9628"/>
                    </a:lnTo>
                    <a:lnTo>
                      <a:pt x="4561" y="9612"/>
                    </a:lnTo>
                    <a:lnTo>
                      <a:pt x="4327" y="9586"/>
                    </a:lnTo>
                    <a:lnTo>
                      <a:pt x="4104" y="9543"/>
                    </a:lnTo>
                    <a:lnTo>
                      <a:pt x="3881" y="9490"/>
                    </a:lnTo>
                    <a:lnTo>
                      <a:pt x="3663" y="9431"/>
                    </a:lnTo>
                    <a:lnTo>
                      <a:pt x="3445" y="9357"/>
                    </a:lnTo>
                    <a:lnTo>
                      <a:pt x="3237" y="9272"/>
                    </a:lnTo>
                    <a:lnTo>
                      <a:pt x="3036" y="9181"/>
                    </a:lnTo>
                    <a:lnTo>
                      <a:pt x="2834" y="9081"/>
                    </a:lnTo>
                    <a:lnTo>
                      <a:pt x="2642" y="8969"/>
                    </a:lnTo>
                    <a:lnTo>
                      <a:pt x="2456" y="8846"/>
                    </a:lnTo>
                    <a:lnTo>
                      <a:pt x="2275" y="8719"/>
                    </a:lnTo>
                    <a:lnTo>
                      <a:pt x="2100" y="8581"/>
                    </a:lnTo>
                    <a:lnTo>
                      <a:pt x="1930" y="8437"/>
                    </a:lnTo>
                    <a:lnTo>
                      <a:pt x="1770" y="8283"/>
                    </a:lnTo>
                    <a:lnTo>
                      <a:pt x="1621" y="8124"/>
                    </a:lnTo>
                    <a:lnTo>
                      <a:pt x="1472" y="7959"/>
                    </a:lnTo>
                    <a:lnTo>
                      <a:pt x="1340" y="7783"/>
                    </a:lnTo>
                    <a:lnTo>
                      <a:pt x="1206" y="7602"/>
                    </a:lnTo>
                    <a:lnTo>
                      <a:pt x="1090" y="7416"/>
                    </a:lnTo>
                    <a:lnTo>
                      <a:pt x="978" y="7220"/>
                    </a:lnTo>
                    <a:lnTo>
                      <a:pt x="877" y="7023"/>
                    </a:lnTo>
                    <a:lnTo>
                      <a:pt x="782" y="6821"/>
                    </a:lnTo>
                    <a:lnTo>
                      <a:pt x="701" y="6608"/>
                    </a:lnTo>
                    <a:lnTo>
                      <a:pt x="627" y="6396"/>
                    </a:lnTo>
                    <a:lnTo>
                      <a:pt x="563" y="6178"/>
                    </a:lnTo>
                    <a:lnTo>
                      <a:pt x="516" y="5954"/>
                    </a:lnTo>
                    <a:lnTo>
                      <a:pt x="473" y="5726"/>
                    </a:lnTo>
                    <a:lnTo>
                      <a:pt x="447" y="5497"/>
                    </a:lnTo>
                    <a:lnTo>
                      <a:pt x="425" y="5264"/>
                    </a:lnTo>
                    <a:lnTo>
                      <a:pt x="420" y="5029"/>
                    </a:lnTo>
                    <a:lnTo>
                      <a:pt x="420" y="5029"/>
                    </a:lnTo>
                    <a:lnTo>
                      <a:pt x="425" y="4790"/>
                    </a:lnTo>
                    <a:lnTo>
                      <a:pt x="447" y="4556"/>
                    </a:lnTo>
                    <a:lnTo>
                      <a:pt x="473" y="4328"/>
                    </a:lnTo>
                    <a:lnTo>
                      <a:pt x="516" y="4099"/>
                    </a:lnTo>
                    <a:lnTo>
                      <a:pt x="563" y="3876"/>
                    </a:lnTo>
                    <a:lnTo>
                      <a:pt x="627" y="3657"/>
                    </a:lnTo>
                    <a:lnTo>
                      <a:pt x="701" y="3445"/>
                    </a:lnTo>
                    <a:lnTo>
                      <a:pt x="782" y="3233"/>
                    </a:lnTo>
                    <a:lnTo>
                      <a:pt x="877" y="3030"/>
                    </a:lnTo>
                    <a:lnTo>
                      <a:pt x="978" y="2834"/>
                    </a:lnTo>
                    <a:lnTo>
                      <a:pt x="1090" y="2637"/>
                    </a:lnTo>
                    <a:lnTo>
                      <a:pt x="1206" y="2451"/>
                    </a:lnTo>
                    <a:lnTo>
                      <a:pt x="1340" y="2270"/>
                    </a:lnTo>
                    <a:lnTo>
                      <a:pt x="1472" y="2095"/>
                    </a:lnTo>
                    <a:lnTo>
                      <a:pt x="1621" y="1930"/>
                    </a:lnTo>
                    <a:lnTo>
                      <a:pt x="1770" y="1771"/>
                    </a:lnTo>
                    <a:lnTo>
                      <a:pt x="1930" y="1616"/>
                    </a:lnTo>
                    <a:lnTo>
                      <a:pt x="2100" y="1473"/>
                    </a:lnTo>
                    <a:lnTo>
                      <a:pt x="2275" y="1334"/>
                    </a:lnTo>
                    <a:lnTo>
                      <a:pt x="2456" y="1207"/>
                    </a:lnTo>
                    <a:lnTo>
                      <a:pt x="2642" y="1085"/>
                    </a:lnTo>
                    <a:lnTo>
                      <a:pt x="2834" y="973"/>
                    </a:lnTo>
                    <a:lnTo>
                      <a:pt x="3036" y="872"/>
                    </a:lnTo>
                    <a:lnTo>
                      <a:pt x="3237" y="782"/>
                    </a:lnTo>
                    <a:lnTo>
                      <a:pt x="3445" y="697"/>
                    </a:lnTo>
                    <a:lnTo>
                      <a:pt x="3663" y="627"/>
                    </a:lnTo>
                    <a:lnTo>
                      <a:pt x="3881" y="563"/>
                    </a:lnTo>
                    <a:lnTo>
                      <a:pt x="4104" y="510"/>
                    </a:lnTo>
                    <a:lnTo>
                      <a:pt x="4327" y="473"/>
                    </a:lnTo>
                    <a:lnTo>
                      <a:pt x="4561" y="441"/>
                    </a:lnTo>
                    <a:lnTo>
                      <a:pt x="4795" y="425"/>
                    </a:lnTo>
                    <a:lnTo>
                      <a:pt x="5029" y="420"/>
                    </a:lnTo>
                    <a:lnTo>
                      <a:pt x="5029" y="420"/>
                    </a:lnTo>
                    <a:lnTo>
                      <a:pt x="5268" y="425"/>
                    </a:lnTo>
                    <a:lnTo>
                      <a:pt x="5502" y="441"/>
                    </a:lnTo>
                    <a:lnTo>
                      <a:pt x="5731" y="473"/>
                    </a:lnTo>
                    <a:lnTo>
                      <a:pt x="5960" y="510"/>
                    </a:lnTo>
                    <a:lnTo>
                      <a:pt x="6183" y="563"/>
                    </a:lnTo>
                    <a:lnTo>
                      <a:pt x="6401" y="627"/>
                    </a:lnTo>
                    <a:lnTo>
                      <a:pt x="6613" y="697"/>
                    </a:lnTo>
                    <a:lnTo>
                      <a:pt x="6821" y="782"/>
                    </a:lnTo>
                    <a:lnTo>
                      <a:pt x="7028" y="872"/>
                    </a:lnTo>
                    <a:lnTo>
                      <a:pt x="7224" y="973"/>
                    </a:lnTo>
                    <a:lnTo>
                      <a:pt x="7416" y="1085"/>
                    </a:lnTo>
                    <a:lnTo>
                      <a:pt x="7602" y="1207"/>
                    </a:lnTo>
                    <a:lnTo>
                      <a:pt x="7783" y="1334"/>
                    </a:lnTo>
                    <a:lnTo>
                      <a:pt x="7958" y="1473"/>
                    </a:lnTo>
                    <a:lnTo>
                      <a:pt x="8128" y="1616"/>
                    </a:lnTo>
                    <a:lnTo>
                      <a:pt x="8288" y="1771"/>
                    </a:lnTo>
                    <a:lnTo>
                      <a:pt x="8442" y="1930"/>
                    </a:lnTo>
                    <a:lnTo>
                      <a:pt x="8585" y="2095"/>
                    </a:lnTo>
                    <a:lnTo>
                      <a:pt x="8724" y="2270"/>
                    </a:lnTo>
                    <a:lnTo>
                      <a:pt x="8851" y="2451"/>
                    </a:lnTo>
                    <a:lnTo>
                      <a:pt x="8968" y="2637"/>
                    </a:lnTo>
                    <a:lnTo>
                      <a:pt x="9080" y="2834"/>
                    </a:lnTo>
                    <a:lnTo>
                      <a:pt x="9181" y="3030"/>
                    </a:lnTo>
                    <a:lnTo>
                      <a:pt x="9276" y="3233"/>
                    </a:lnTo>
                    <a:lnTo>
                      <a:pt x="9356" y="3445"/>
                    </a:lnTo>
                    <a:lnTo>
                      <a:pt x="9431" y="3657"/>
                    </a:lnTo>
                    <a:lnTo>
                      <a:pt x="9495" y="3876"/>
                    </a:lnTo>
                    <a:lnTo>
                      <a:pt x="9542" y="4099"/>
                    </a:lnTo>
                    <a:lnTo>
                      <a:pt x="9585" y="4328"/>
                    </a:lnTo>
                    <a:lnTo>
                      <a:pt x="9617" y="4556"/>
                    </a:lnTo>
                    <a:lnTo>
                      <a:pt x="9633" y="4790"/>
                    </a:lnTo>
                    <a:lnTo>
                      <a:pt x="9638" y="5029"/>
                    </a:lnTo>
                    <a:lnTo>
                      <a:pt x="9638" y="5029"/>
                    </a:lnTo>
                    <a:lnTo>
                      <a:pt x="9633" y="5264"/>
                    </a:lnTo>
                    <a:lnTo>
                      <a:pt x="9617" y="5497"/>
                    </a:lnTo>
                    <a:lnTo>
                      <a:pt x="9585" y="5726"/>
                    </a:lnTo>
                    <a:lnTo>
                      <a:pt x="9542" y="5954"/>
                    </a:lnTo>
                    <a:lnTo>
                      <a:pt x="9495" y="6178"/>
                    </a:lnTo>
                    <a:lnTo>
                      <a:pt x="9431" y="6396"/>
                    </a:lnTo>
                    <a:lnTo>
                      <a:pt x="9356" y="6608"/>
                    </a:lnTo>
                    <a:lnTo>
                      <a:pt x="9276" y="6821"/>
                    </a:lnTo>
                    <a:lnTo>
                      <a:pt x="9181" y="7023"/>
                    </a:lnTo>
                    <a:lnTo>
                      <a:pt x="9080" y="7220"/>
                    </a:lnTo>
                    <a:lnTo>
                      <a:pt x="8968" y="7416"/>
                    </a:lnTo>
                    <a:lnTo>
                      <a:pt x="8851" y="7602"/>
                    </a:lnTo>
                    <a:lnTo>
                      <a:pt x="8724" y="7783"/>
                    </a:lnTo>
                    <a:lnTo>
                      <a:pt x="8585" y="7959"/>
                    </a:lnTo>
                    <a:lnTo>
                      <a:pt x="8442" y="8124"/>
                    </a:lnTo>
                    <a:lnTo>
                      <a:pt x="8288" y="8283"/>
                    </a:lnTo>
                    <a:lnTo>
                      <a:pt x="8128" y="8437"/>
                    </a:lnTo>
                    <a:lnTo>
                      <a:pt x="7958" y="8581"/>
                    </a:lnTo>
                    <a:lnTo>
                      <a:pt x="7783" y="8719"/>
                    </a:lnTo>
                    <a:lnTo>
                      <a:pt x="7602" y="8846"/>
                    </a:lnTo>
                    <a:lnTo>
                      <a:pt x="7416" y="8969"/>
                    </a:lnTo>
                    <a:lnTo>
                      <a:pt x="7224" y="9081"/>
                    </a:lnTo>
                    <a:lnTo>
                      <a:pt x="7028" y="9181"/>
                    </a:lnTo>
                    <a:lnTo>
                      <a:pt x="6821" y="9272"/>
                    </a:lnTo>
                    <a:lnTo>
                      <a:pt x="6613" y="9357"/>
                    </a:lnTo>
                    <a:lnTo>
                      <a:pt x="6401" y="9431"/>
                    </a:lnTo>
                    <a:lnTo>
                      <a:pt x="6183" y="9490"/>
                    </a:lnTo>
                    <a:lnTo>
                      <a:pt x="5960" y="9543"/>
                    </a:lnTo>
                    <a:lnTo>
                      <a:pt x="5731" y="9586"/>
                    </a:lnTo>
                    <a:lnTo>
                      <a:pt x="5502" y="9612"/>
                    </a:lnTo>
                    <a:lnTo>
                      <a:pt x="5268" y="9628"/>
                    </a:lnTo>
                    <a:lnTo>
                      <a:pt x="5029" y="963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2" name="Freeform 20">
                <a:extLst>
                  <a:ext uri="{FF2B5EF4-FFF2-40B4-BE49-F238E27FC236}">
                    <a16:creationId xmlns:a16="http://schemas.microsoft.com/office/drawing/2014/main" id="{7B40D437-0D83-4A5F-B35A-ED9C23FD60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2688" y="1906588"/>
                <a:ext cx="584200" cy="584200"/>
              </a:xfrm>
              <a:custGeom>
                <a:avLst/>
                <a:gdLst>
                  <a:gd name="T0" fmla="*/ 808 w 1623"/>
                  <a:gd name="T1" fmla="*/ 0 h 1623"/>
                  <a:gd name="T2" fmla="*/ 643 w 1623"/>
                  <a:gd name="T3" fmla="*/ 17 h 1623"/>
                  <a:gd name="T4" fmla="*/ 495 w 1623"/>
                  <a:gd name="T5" fmla="*/ 64 h 1623"/>
                  <a:gd name="T6" fmla="*/ 357 w 1623"/>
                  <a:gd name="T7" fmla="*/ 139 h 1623"/>
                  <a:gd name="T8" fmla="*/ 234 w 1623"/>
                  <a:gd name="T9" fmla="*/ 234 h 1623"/>
                  <a:gd name="T10" fmla="*/ 138 w 1623"/>
                  <a:gd name="T11" fmla="*/ 357 h 1623"/>
                  <a:gd name="T12" fmla="*/ 64 w 1623"/>
                  <a:gd name="T13" fmla="*/ 495 h 1623"/>
                  <a:gd name="T14" fmla="*/ 16 w 1623"/>
                  <a:gd name="T15" fmla="*/ 644 h 1623"/>
                  <a:gd name="T16" fmla="*/ 0 w 1623"/>
                  <a:gd name="T17" fmla="*/ 809 h 1623"/>
                  <a:gd name="T18" fmla="*/ 0 w 1623"/>
                  <a:gd name="T19" fmla="*/ 893 h 1623"/>
                  <a:gd name="T20" fmla="*/ 32 w 1623"/>
                  <a:gd name="T21" fmla="*/ 1053 h 1623"/>
                  <a:gd name="T22" fmla="*/ 96 w 1623"/>
                  <a:gd name="T23" fmla="*/ 1197 h 1623"/>
                  <a:gd name="T24" fmla="*/ 181 w 1623"/>
                  <a:gd name="T25" fmla="*/ 1324 h 1623"/>
                  <a:gd name="T26" fmla="*/ 293 w 1623"/>
                  <a:gd name="T27" fmla="*/ 1436 h 1623"/>
                  <a:gd name="T28" fmla="*/ 420 w 1623"/>
                  <a:gd name="T29" fmla="*/ 1526 h 1623"/>
                  <a:gd name="T30" fmla="*/ 569 w 1623"/>
                  <a:gd name="T31" fmla="*/ 1585 h 1623"/>
                  <a:gd name="T32" fmla="*/ 728 w 1623"/>
                  <a:gd name="T33" fmla="*/ 1617 h 1623"/>
                  <a:gd name="T34" fmla="*/ 808 w 1623"/>
                  <a:gd name="T35" fmla="*/ 1622 h 1623"/>
                  <a:gd name="T36" fmla="*/ 973 w 1623"/>
                  <a:gd name="T37" fmla="*/ 1606 h 1623"/>
                  <a:gd name="T38" fmla="*/ 1127 w 1623"/>
                  <a:gd name="T39" fmla="*/ 1558 h 1623"/>
                  <a:gd name="T40" fmla="*/ 1265 w 1623"/>
                  <a:gd name="T41" fmla="*/ 1483 h 1623"/>
                  <a:gd name="T42" fmla="*/ 1382 w 1623"/>
                  <a:gd name="T43" fmla="*/ 1383 h 1623"/>
                  <a:gd name="T44" fmla="*/ 1484 w 1623"/>
                  <a:gd name="T45" fmla="*/ 1266 h 1623"/>
                  <a:gd name="T46" fmla="*/ 1558 w 1623"/>
                  <a:gd name="T47" fmla="*/ 1127 h 1623"/>
                  <a:gd name="T48" fmla="*/ 1606 w 1623"/>
                  <a:gd name="T49" fmla="*/ 974 h 1623"/>
                  <a:gd name="T50" fmla="*/ 1622 w 1623"/>
                  <a:gd name="T51" fmla="*/ 809 h 1623"/>
                  <a:gd name="T52" fmla="*/ 1616 w 1623"/>
                  <a:gd name="T53" fmla="*/ 729 h 1623"/>
                  <a:gd name="T54" fmla="*/ 1584 w 1623"/>
                  <a:gd name="T55" fmla="*/ 569 h 1623"/>
                  <a:gd name="T56" fmla="*/ 1526 w 1623"/>
                  <a:gd name="T57" fmla="*/ 420 h 1623"/>
                  <a:gd name="T58" fmla="*/ 1435 w 1623"/>
                  <a:gd name="T59" fmla="*/ 293 h 1623"/>
                  <a:gd name="T60" fmla="*/ 1324 w 1623"/>
                  <a:gd name="T61" fmla="*/ 181 h 1623"/>
                  <a:gd name="T62" fmla="*/ 1196 w 1623"/>
                  <a:gd name="T63" fmla="*/ 96 h 1623"/>
                  <a:gd name="T64" fmla="*/ 1053 w 1623"/>
                  <a:gd name="T65" fmla="*/ 32 h 1623"/>
                  <a:gd name="T66" fmla="*/ 894 w 1623"/>
                  <a:gd name="T67" fmla="*/ 0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3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0"/>
                    </a:lnTo>
                    <a:lnTo>
                      <a:pt x="643" y="17"/>
                    </a:lnTo>
                    <a:lnTo>
                      <a:pt x="569" y="32"/>
                    </a:lnTo>
                    <a:lnTo>
                      <a:pt x="495" y="64"/>
                    </a:lnTo>
                    <a:lnTo>
                      <a:pt x="420" y="96"/>
                    </a:lnTo>
                    <a:lnTo>
                      <a:pt x="357" y="139"/>
                    </a:lnTo>
                    <a:lnTo>
                      <a:pt x="293" y="181"/>
                    </a:lnTo>
                    <a:lnTo>
                      <a:pt x="234" y="234"/>
                    </a:lnTo>
                    <a:lnTo>
                      <a:pt x="181" y="293"/>
                    </a:lnTo>
                    <a:lnTo>
                      <a:pt x="138" y="357"/>
                    </a:lnTo>
                    <a:lnTo>
                      <a:pt x="96" y="420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4"/>
                    </a:lnTo>
                    <a:lnTo>
                      <a:pt x="0" y="729"/>
                    </a:lnTo>
                    <a:lnTo>
                      <a:pt x="0" y="809"/>
                    </a:lnTo>
                    <a:lnTo>
                      <a:pt x="0" y="809"/>
                    </a:lnTo>
                    <a:lnTo>
                      <a:pt x="0" y="893"/>
                    </a:lnTo>
                    <a:lnTo>
                      <a:pt x="16" y="974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7"/>
                    </a:lnTo>
                    <a:lnTo>
                      <a:pt x="138" y="1266"/>
                    </a:lnTo>
                    <a:lnTo>
                      <a:pt x="181" y="1324"/>
                    </a:lnTo>
                    <a:lnTo>
                      <a:pt x="234" y="1383"/>
                    </a:lnTo>
                    <a:lnTo>
                      <a:pt x="293" y="1436"/>
                    </a:lnTo>
                    <a:lnTo>
                      <a:pt x="357" y="1483"/>
                    </a:lnTo>
                    <a:lnTo>
                      <a:pt x="420" y="1526"/>
                    </a:lnTo>
                    <a:lnTo>
                      <a:pt x="495" y="1558"/>
                    </a:lnTo>
                    <a:lnTo>
                      <a:pt x="569" y="1585"/>
                    </a:lnTo>
                    <a:lnTo>
                      <a:pt x="643" y="1606"/>
                    </a:lnTo>
                    <a:lnTo>
                      <a:pt x="728" y="1617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4" y="1617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3"/>
                    </a:lnTo>
                    <a:lnTo>
                      <a:pt x="1435" y="1324"/>
                    </a:lnTo>
                    <a:lnTo>
                      <a:pt x="1484" y="1266"/>
                    </a:lnTo>
                    <a:lnTo>
                      <a:pt x="1526" y="1197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4"/>
                    </a:lnTo>
                    <a:lnTo>
                      <a:pt x="1616" y="893"/>
                    </a:lnTo>
                    <a:lnTo>
                      <a:pt x="1622" y="809"/>
                    </a:lnTo>
                    <a:lnTo>
                      <a:pt x="1622" y="809"/>
                    </a:lnTo>
                    <a:lnTo>
                      <a:pt x="1616" y="729"/>
                    </a:lnTo>
                    <a:lnTo>
                      <a:pt x="1606" y="644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0"/>
                    </a:lnTo>
                    <a:lnTo>
                      <a:pt x="1484" y="357"/>
                    </a:lnTo>
                    <a:lnTo>
                      <a:pt x="1435" y="293"/>
                    </a:lnTo>
                    <a:lnTo>
                      <a:pt x="1382" y="234"/>
                    </a:lnTo>
                    <a:lnTo>
                      <a:pt x="1324" y="181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2"/>
                    </a:lnTo>
                    <a:lnTo>
                      <a:pt x="973" y="17"/>
                    </a:lnTo>
                    <a:lnTo>
                      <a:pt x="894" y="0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3" name="Freeform 21">
                <a:extLst>
                  <a:ext uri="{FF2B5EF4-FFF2-40B4-BE49-F238E27FC236}">
                    <a16:creationId xmlns:a16="http://schemas.microsoft.com/office/drawing/2014/main" id="{AFAC0EC1-3001-4ADF-9639-A651E8A525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813" y="2314575"/>
                <a:ext cx="584200" cy="585788"/>
              </a:xfrm>
              <a:custGeom>
                <a:avLst/>
                <a:gdLst>
                  <a:gd name="T0" fmla="*/ 808 w 1622"/>
                  <a:gd name="T1" fmla="*/ 0 h 1628"/>
                  <a:gd name="T2" fmla="*/ 648 w 1622"/>
                  <a:gd name="T3" fmla="*/ 16 h 1628"/>
                  <a:gd name="T4" fmla="*/ 494 w 1622"/>
                  <a:gd name="T5" fmla="*/ 64 h 1628"/>
                  <a:gd name="T6" fmla="*/ 356 w 1622"/>
                  <a:gd name="T7" fmla="*/ 138 h 1628"/>
                  <a:gd name="T8" fmla="*/ 234 w 1622"/>
                  <a:gd name="T9" fmla="*/ 239 h 1628"/>
                  <a:gd name="T10" fmla="*/ 138 w 1622"/>
                  <a:gd name="T11" fmla="*/ 356 h 1628"/>
                  <a:gd name="T12" fmla="*/ 64 w 1622"/>
                  <a:gd name="T13" fmla="*/ 495 h 1628"/>
                  <a:gd name="T14" fmla="*/ 16 w 1622"/>
                  <a:gd name="T15" fmla="*/ 648 h 1628"/>
                  <a:gd name="T16" fmla="*/ 0 w 1622"/>
                  <a:gd name="T17" fmla="*/ 813 h 1628"/>
                  <a:gd name="T18" fmla="*/ 0 w 1622"/>
                  <a:gd name="T19" fmla="*/ 893 h 1628"/>
                  <a:gd name="T20" fmla="*/ 32 w 1622"/>
                  <a:gd name="T21" fmla="*/ 1053 h 1628"/>
                  <a:gd name="T22" fmla="*/ 96 w 1622"/>
                  <a:gd name="T23" fmla="*/ 1201 h 1628"/>
                  <a:gd name="T24" fmla="*/ 181 w 1622"/>
                  <a:gd name="T25" fmla="*/ 1329 h 1628"/>
                  <a:gd name="T26" fmla="*/ 292 w 1622"/>
                  <a:gd name="T27" fmla="*/ 1441 h 1628"/>
                  <a:gd name="T28" fmla="*/ 425 w 1622"/>
                  <a:gd name="T29" fmla="*/ 1526 h 1628"/>
                  <a:gd name="T30" fmla="*/ 569 w 1622"/>
                  <a:gd name="T31" fmla="*/ 1590 h 1628"/>
                  <a:gd name="T32" fmla="*/ 728 w 1622"/>
                  <a:gd name="T33" fmla="*/ 1621 h 1628"/>
                  <a:gd name="T34" fmla="*/ 808 w 1622"/>
                  <a:gd name="T35" fmla="*/ 1627 h 1628"/>
                  <a:gd name="T36" fmla="*/ 973 w 1622"/>
                  <a:gd name="T37" fmla="*/ 1605 h 1628"/>
                  <a:gd name="T38" fmla="*/ 1127 w 1622"/>
                  <a:gd name="T39" fmla="*/ 1563 h 1628"/>
                  <a:gd name="T40" fmla="*/ 1265 w 1622"/>
                  <a:gd name="T41" fmla="*/ 1483 h 1628"/>
                  <a:gd name="T42" fmla="*/ 1382 w 1622"/>
                  <a:gd name="T43" fmla="*/ 1388 h 1628"/>
                  <a:gd name="T44" fmla="*/ 1483 w 1622"/>
                  <a:gd name="T45" fmla="*/ 1265 h 1628"/>
                  <a:gd name="T46" fmla="*/ 1558 w 1622"/>
                  <a:gd name="T47" fmla="*/ 1127 h 1628"/>
                  <a:gd name="T48" fmla="*/ 1605 w 1622"/>
                  <a:gd name="T49" fmla="*/ 978 h 1628"/>
                  <a:gd name="T50" fmla="*/ 1621 w 1622"/>
                  <a:gd name="T51" fmla="*/ 813 h 1628"/>
                  <a:gd name="T52" fmla="*/ 1616 w 1622"/>
                  <a:gd name="T53" fmla="*/ 728 h 1628"/>
                  <a:gd name="T54" fmla="*/ 1584 w 1622"/>
                  <a:gd name="T55" fmla="*/ 569 h 1628"/>
                  <a:gd name="T56" fmla="*/ 1526 w 1622"/>
                  <a:gd name="T57" fmla="*/ 425 h 1628"/>
                  <a:gd name="T58" fmla="*/ 1435 w 1622"/>
                  <a:gd name="T59" fmla="*/ 297 h 1628"/>
                  <a:gd name="T60" fmla="*/ 1329 w 1622"/>
                  <a:gd name="T61" fmla="*/ 186 h 1628"/>
                  <a:gd name="T62" fmla="*/ 1196 w 1622"/>
                  <a:gd name="T63" fmla="*/ 96 h 1628"/>
                  <a:gd name="T64" fmla="*/ 1052 w 1622"/>
                  <a:gd name="T65" fmla="*/ 37 h 1628"/>
                  <a:gd name="T66" fmla="*/ 893 w 1622"/>
                  <a:gd name="T67" fmla="*/ 5 h 1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8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5"/>
                    </a:lnTo>
                    <a:lnTo>
                      <a:pt x="648" y="16"/>
                    </a:lnTo>
                    <a:lnTo>
                      <a:pt x="569" y="37"/>
                    </a:lnTo>
                    <a:lnTo>
                      <a:pt x="494" y="64"/>
                    </a:lnTo>
                    <a:lnTo>
                      <a:pt x="425" y="96"/>
                    </a:lnTo>
                    <a:lnTo>
                      <a:pt x="356" y="138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7"/>
                    </a:lnTo>
                    <a:lnTo>
                      <a:pt x="138" y="356"/>
                    </a:lnTo>
                    <a:lnTo>
                      <a:pt x="96" y="425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8"/>
                    </a:lnTo>
                    <a:lnTo>
                      <a:pt x="0" y="728"/>
                    </a:lnTo>
                    <a:lnTo>
                      <a:pt x="0" y="813"/>
                    </a:lnTo>
                    <a:lnTo>
                      <a:pt x="0" y="813"/>
                    </a:lnTo>
                    <a:lnTo>
                      <a:pt x="0" y="893"/>
                    </a:lnTo>
                    <a:lnTo>
                      <a:pt x="16" y="978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201"/>
                    </a:lnTo>
                    <a:lnTo>
                      <a:pt x="138" y="1265"/>
                    </a:lnTo>
                    <a:lnTo>
                      <a:pt x="181" y="1329"/>
                    </a:lnTo>
                    <a:lnTo>
                      <a:pt x="234" y="1388"/>
                    </a:lnTo>
                    <a:lnTo>
                      <a:pt x="292" y="1441"/>
                    </a:lnTo>
                    <a:lnTo>
                      <a:pt x="356" y="1483"/>
                    </a:lnTo>
                    <a:lnTo>
                      <a:pt x="425" y="1526"/>
                    </a:lnTo>
                    <a:lnTo>
                      <a:pt x="494" y="1563"/>
                    </a:lnTo>
                    <a:lnTo>
                      <a:pt x="569" y="1590"/>
                    </a:lnTo>
                    <a:lnTo>
                      <a:pt x="648" y="1605"/>
                    </a:lnTo>
                    <a:lnTo>
                      <a:pt x="728" y="1621"/>
                    </a:lnTo>
                    <a:lnTo>
                      <a:pt x="808" y="1627"/>
                    </a:lnTo>
                    <a:lnTo>
                      <a:pt x="808" y="1627"/>
                    </a:lnTo>
                    <a:lnTo>
                      <a:pt x="893" y="1621"/>
                    </a:lnTo>
                    <a:lnTo>
                      <a:pt x="973" y="1605"/>
                    </a:lnTo>
                    <a:lnTo>
                      <a:pt x="1052" y="1590"/>
                    </a:lnTo>
                    <a:lnTo>
                      <a:pt x="1127" y="1563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9" y="1441"/>
                    </a:lnTo>
                    <a:lnTo>
                      <a:pt x="1382" y="1388"/>
                    </a:lnTo>
                    <a:lnTo>
                      <a:pt x="1435" y="1329"/>
                    </a:lnTo>
                    <a:lnTo>
                      <a:pt x="1483" y="1265"/>
                    </a:lnTo>
                    <a:lnTo>
                      <a:pt x="1526" y="1201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5" y="978"/>
                    </a:lnTo>
                    <a:lnTo>
                      <a:pt x="1616" y="893"/>
                    </a:lnTo>
                    <a:lnTo>
                      <a:pt x="1621" y="813"/>
                    </a:lnTo>
                    <a:lnTo>
                      <a:pt x="1621" y="813"/>
                    </a:lnTo>
                    <a:lnTo>
                      <a:pt x="1616" y="728"/>
                    </a:lnTo>
                    <a:lnTo>
                      <a:pt x="1605" y="648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5"/>
                    </a:lnTo>
                    <a:lnTo>
                      <a:pt x="1483" y="356"/>
                    </a:lnTo>
                    <a:lnTo>
                      <a:pt x="1435" y="297"/>
                    </a:lnTo>
                    <a:lnTo>
                      <a:pt x="1382" y="239"/>
                    </a:lnTo>
                    <a:lnTo>
                      <a:pt x="1329" y="186"/>
                    </a:lnTo>
                    <a:lnTo>
                      <a:pt x="1265" y="138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2" y="37"/>
                    </a:lnTo>
                    <a:lnTo>
                      <a:pt x="973" y="16"/>
                    </a:lnTo>
                    <a:lnTo>
                      <a:pt x="893" y="5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4" name="Freeform 22">
                <a:extLst>
                  <a:ext uri="{FF2B5EF4-FFF2-40B4-BE49-F238E27FC236}">
                    <a16:creationId xmlns:a16="http://schemas.microsoft.com/office/drawing/2014/main" id="{F448C2A7-65B6-42B9-9DEF-9022F4D4D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3688" y="908050"/>
                <a:ext cx="584200" cy="584200"/>
              </a:xfrm>
              <a:custGeom>
                <a:avLst/>
                <a:gdLst>
                  <a:gd name="T0" fmla="*/ 808 w 1622"/>
                  <a:gd name="T1" fmla="*/ 0 h 1623"/>
                  <a:gd name="T2" fmla="*/ 649 w 1622"/>
                  <a:gd name="T3" fmla="*/ 16 h 1623"/>
                  <a:gd name="T4" fmla="*/ 494 w 1622"/>
                  <a:gd name="T5" fmla="*/ 64 h 1623"/>
                  <a:gd name="T6" fmla="*/ 356 w 1622"/>
                  <a:gd name="T7" fmla="*/ 139 h 1623"/>
                  <a:gd name="T8" fmla="*/ 234 w 1622"/>
                  <a:gd name="T9" fmla="*/ 239 h 1623"/>
                  <a:gd name="T10" fmla="*/ 138 w 1622"/>
                  <a:gd name="T11" fmla="*/ 356 h 1623"/>
                  <a:gd name="T12" fmla="*/ 64 w 1622"/>
                  <a:gd name="T13" fmla="*/ 495 h 1623"/>
                  <a:gd name="T14" fmla="*/ 16 w 1622"/>
                  <a:gd name="T15" fmla="*/ 649 h 1623"/>
                  <a:gd name="T16" fmla="*/ 0 w 1622"/>
                  <a:gd name="T17" fmla="*/ 814 h 1623"/>
                  <a:gd name="T18" fmla="*/ 0 w 1622"/>
                  <a:gd name="T19" fmla="*/ 893 h 1623"/>
                  <a:gd name="T20" fmla="*/ 32 w 1622"/>
                  <a:gd name="T21" fmla="*/ 1053 h 1623"/>
                  <a:gd name="T22" fmla="*/ 96 w 1622"/>
                  <a:gd name="T23" fmla="*/ 1196 h 1623"/>
                  <a:gd name="T24" fmla="*/ 181 w 1622"/>
                  <a:gd name="T25" fmla="*/ 1330 h 1623"/>
                  <a:gd name="T26" fmla="*/ 292 w 1622"/>
                  <a:gd name="T27" fmla="*/ 1436 h 1623"/>
                  <a:gd name="T28" fmla="*/ 426 w 1622"/>
                  <a:gd name="T29" fmla="*/ 1526 h 1623"/>
                  <a:gd name="T30" fmla="*/ 569 w 1622"/>
                  <a:gd name="T31" fmla="*/ 1585 h 1623"/>
                  <a:gd name="T32" fmla="*/ 728 w 1622"/>
                  <a:gd name="T33" fmla="*/ 1622 h 1623"/>
                  <a:gd name="T34" fmla="*/ 808 w 1622"/>
                  <a:gd name="T35" fmla="*/ 1622 h 1623"/>
                  <a:gd name="T36" fmla="*/ 973 w 1622"/>
                  <a:gd name="T37" fmla="*/ 1606 h 1623"/>
                  <a:gd name="T38" fmla="*/ 1127 w 1622"/>
                  <a:gd name="T39" fmla="*/ 1558 h 1623"/>
                  <a:gd name="T40" fmla="*/ 1265 w 1622"/>
                  <a:gd name="T41" fmla="*/ 1483 h 1623"/>
                  <a:gd name="T42" fmla="*/ 1382 w 1622"/>
                  <a:gd name="T43" fmla="*/ 1388 h 1623"/>
                  <a:gd name="T44" fmla="*/ 1483 w 1622"/>
                  <a:gd name="T45" fmla="*/ 1266 h 1623"/>
                  <a:gd name="T46" fmla="*/ 1558 w 1622"/>
                  <a:gd name="T47" fmla="*/ 1127 h 1623"/>
                  <a:gd name="T48" fmla="*/ 1606 w 1622"/>
                  <a:gd name="T49" fmla="*/ 973 h 1623"/>
                  <a:gd name="T50" fmla="*/ 1621 w 1622"/>
                  <a:gd name="T51" fmla="*/ 814 h 1623"/>
                  <a:gd name="T52" fmla="*/ 1616 w 1622"/>
                  <a:gd name="T53" fmla="*/ 729 h 1623"/>
                  <a:gd name="T54" fmla="*/ 1584 w 1622"/>
                  <a:gd name="T55" fmla="*/ 569 h 1623"/>
                  <a:gd name="T56" fmla="*/ 1526 w 1622"/>
                  <a:gd name="T57" fmla="*/ 426 h 1623"/>
                  <a:gd name="T58" fmla="*/ 1436 w 1622"/>
                  <a:gd name="T59" fmla="*/ 292 h 1623"/>
                  <a:gd name="T60" fmla="*/ 1324 w 1622"/>
                  <a:gd name="T61" fmla="*/ 186 h 1623"/>
                  <a:gd name="T62" fmla="*/ 1196 w 1622"/>
                  <a:gd name="T63" fmla="*/ 96 h 1623"/>
                  <a:gd name="T64" fmla="*/ 1053 w 1622"/>
                  <a:gd name="T65" fmla="*/ 38 h 1623"/>
                  <a:gd name="T66" fmla="*/ 893 w 1622"/>
                  <a:gd name="T67" fmla="*/ 6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6"/>
                    </a:lnTo>
                    <a:lnTo>
                      <a:pt x="649" y="16"/>
                    </a:lnTo>
                    <a:lnTo>
                      <a:pt x="569" y="38"/>
                    </a:lnTo>
                    <a:lnTo>
                      <a:pt x="494" y="64"/>
                    </a:lnTo>
                    <a:lnTo>
                      <a:pt x="426" y="96"/>
                    </a:lnTo>
                    <a:lnTo>
                      <a:pt x="356" y="139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2"/>
                    </a:lnTo>
                    <a:lnTo>
                      <a:pt x="138" y="356"/>
                    </a:lnTo>
                    <a:lnTo>
                      <a:pt x="96" y="426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9"/>
                    </a:lnTo>
                    <a:lnTo>
                      <a:pt x="0" y="729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0" y="893"/>
                    </a:lnTo>
                    <a:lnTo>
                      <a:pt x="16" y="973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6"/>
                    </a:lnTo>
                    <a:lnTo>
                      <a:pt x="138" y="1266"/>
                    </a:lnTo>
                    <a:lnTo>
                      <a:pt x="181" y="1330"/>
                    </a:lnTo>
                    <a:lnTo>
                      <a:pt x="234" y="1388"/>
                    </a:lnTo>
                    <a:lnTo>
                      <a:pt x="292" y="1436"/>
                    </a:lnTo>
                    <a:lnTo>
                      <a:pt x="356" y="1483"/>
                    </a:lnTo>
                    <a:lnTo>
                      <a:pt x="426" y="1526"/>
                    </a:lnTo>
                    <a:lnTo>
                      <a:pt x="494" y="1558"/>
                    </a:lnTo>
                    <a:lnTo>
                      <a:pt x="569" y="1585"/>
                    </a:lnTo>
                    <a:lnTo>
                      <a:pt x="649" y="1606"/>
                    </a:lnTo>
                    <a:lnTo>
                      <a:pt x="728" y="1622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3" y="1622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8"/>
                    </a:lnTo>
                    <a:lnTo>
                      <a:pt x="1436" y="1330"/>
                    </a:lnTo>
                    <a:lnTo>
                      <a:pt x="1483" y="1266"/>
                    </a:lnTo>
                    <a:lnTo>
                      <a:pt x="1526" y="1196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3"/>
                    </a:lnTo>
                    <a:lnTo>
                      <a:pt x="1616" y="893"/>
                    </a:lnTo>
                    <a:lnTo>
                      <a:pt x="1621" y="814"/>
                    </a:lnTo>
                    <a:lnTo>
                      <a:pt x="1621" y="814"/>
                    </a:lnTo>
                    <a:lnTo>
                      <a:pt x="1616" y="729"/>
                    </a:lnTo>
                    <a:lnTo>
                      <a:pt x="1606" y="649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6"/>
                    </a:lnTo>
                    <a:lnTo>
                      <a:pt x="1483" y="356"/>
                    </a:lnTo>
                    <a:lnTo>
                      <a:pt x="1436" y="292"/>
                    </a:lnTo>
                    <a:lnTo>
                      <a:pt x="1382" y="239"/>
                    </a:lnTo>
                    <a:lnTo>
                      <a:pt x="1324" y="186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8"/>
                    </a:lnTo>
                    <a:lnTo>
                      <a:pt x="973" y="16"/>
                    </a:lnTo>
                    <a:lnTo>
                      <a:pt x="893" y="6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5" name="Freeform 23">
                <a:extLst>
                  <a:ext uri="{FF2B5EF4-FFF2-40B4-BE49-F238E27FC236}">
                    <a16:creationId xmlns:a16="http://schemas.microsoft.com/office/drawing/2014/main" id="{D79C1341-0873-4317-95B5-6176EBE2C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2713" y="869950"/>
                <a:ext cx="660400" cy="660400"/>
              </a:xfrm>
              <a:custGeom>
                <a:avLst/>
                <a:gdLst>
                  <a:gd name="T0" fmla="*/ 1010 w 1836"/>
                  <a:gd name="T1" fmla="*/ 1829 h 1835"/>
                  <a:gd name="T2" fmla="*/ 1271 w 1836"/>
                  <a:gd name="T3" fmla="*/ 1765 h 1835"/>
                  <a:gd name="T4" fmla="*/ 1500 w 1836"/>
                  <a:gd name="T5" fmla="*/ 1627 h 1835"/>
                  <a:gd name="T6" fmla="*/ 1675 w 1836"/>
                  <a:gd name="T7" fmla="*/ 1430 h 1835"/>
                  <a:gd name="T8" fmla="*/ 1792 w 1836"/>
                  <a:gd name="T9" fmla="*/ 1191 h 1835"/>
                  <a:gd name="T10" fmla="*/ 1835 w 1836"/>
                  <a:gd name="T11" fmla="*/ 920 h 1835"/>
                  <a:gd name="T12" fmla="*/ 1813 w 1836"/>
                  <a:gd name="T13" fmla="*/ 733 h 1835"/>
                  <a:gd name="T14" fmla="*/ 1723 w 1836"/>
                  <a:gd name="T15" fmla="*/ 479 h 1835"/>
                  <a:gd name="T16" fmla="*/ 1563 w 1836"/>
                  <a:gd name="T17" fmla="*/ 271 h 1835"/>
                  <a:gd name="T18" fmla="*/ 1356 w 1836"/>
                  <a:gd name="T19" fmla="*/ 112 h 1835"/>
                  <a:gd name="T20" fmla="*/ 1101 w 1836"/>
                  <a:gd name="T21" fmla="*/ 21 h 1835"/>
                  <a:gd name="T22" fmla="*/ 915 w 1836"/>
                  <a:gd name="T23" fmla="*/ 0 h 1835"/>
                  <a:gd name="T24" fmla="*/ 644 w 1836"/>
                  <a:gd name="T25" fmla="*/ 42 h 1835"/>
                  <a:gd name="T26" fmla="*/ 405 w 1836"/>
                  <a:gd name="T27" fmla="*/ 159 h 1835"/>
                  <a:gd name="T28" fmla="*/ 208 w 1836"/>
                  <a:gd name="T29" fmla="*/ 335 h 1835"/>
                  <a:gd name="T30" fmla="*/ 70 w 1836"/>
                  <a:gd name="T31" fmla="*/ 558 h 1835"/>
                  <a:gd name="T32" fmla="*/ 6 w 1836"/>
                  <a:gd name="T33" fmla="*/ 824 h 1835"/>
                  <a:gd name="T34" fmla="*/ 6 w 1836"/>
                  <a:gd name="T35" fmla="*/ 1010 h 1835"/>
                  <a:gd name="T36" fmla="*/ 70 w 1836"/>
                  <a:gd name="T37" fmla="*/ 1276 h 1835"/>
                  <a:gd name="T38" fmla="*/ 208 w 1836"/>
                  <a:gd name="T39" fmla="*/ 1499 h 1835"/>
                  <a:gd name="T40" fmla="*/ 405 w 1836"/>
                  <a:gd name="T41" fmla="*/ 1680 h 1835"/>
                  <a:gd name="T42" fmla="*/ 644 w 1836"/>
                  <a:gd name="T43" fmla="*/ 1792 h 1835"/>
                  <a:gd name="T44" fmla="*/ 915 w 1836"/>
                  <a:gd name="T45" fmla="*/ 1834 h 1835"/>
                  <a:gd name="T46" fmla="*/ 963 w 1836"/>
                  <a:gd name="T47" fmla="*/ 457 h 1835"/>
                  <a:gd name="T48" fmla="*/ 1096 w 1836"/>
                  <a:gd name="T49" fmla="*/ 489 h 1835"/>
                  <a:gd name="T50" fmla="*/ 1213 w 1836"/>
                  <a:gd name="T51" fmla="*/ 558 h 1835"/>
                  <a:gd name="T52" fmla="*/ 1303 w 1836"/>
                  <a:gd name="T53" fmla="*/ 659 h 1835"/>
                  <a:gd name="T54" fmla="*/ 1362 w 1836"/>
                  <a:gd name="T55" fmla="*/ 782 h 1835"/>
                  <a:gd name="T56" fmla="*/ 1383 w 1836"/>
                  <a:gd name="T57" fmla="*/ 920 h 1835"/>
                  <a:gd name="T58" fmla="*/ 1372 w 1836"/>
                  <a:gd name="T59" fmla="*/ 1010 h 1835"/>
                  <a:gd name="T60" fmla="*/ 1324 w 1836"/>
                  <a:gd name="T61" fmla="*/ 1138 h 1835"/>
                  <a:gd name="T62" fmla="*/ 1245 w 1836"/>
                  <a:gd name="T63" fmla="*/ 1244 h 1835"/>
                  <a:gd name="T64" fmla="*/ 1138 w 1836"/>
                  <a:gd name="T65" fmla="*/ 1329 h 1835"/>
                  <a:gd name="T66" fmla="*/ 1010 w 1836"/>
                  <a:gd name="T67" fmla="*/ 1372 h 1835"/>
                  <a:gd name="T68" fmla="*/ 915 w 1836"/>
                  <a:gd name="T69" fmla="*/ 1382 h 1835"/>
                  <a:gd name="T70" fmla="*/ 776 w 1836"/>
                  <a:gd name="T71" fmla="*/ 1361 h 1835"/>
                  <a:gd name="T72" fmla="*/ 654 w 1836"/>
                  <a:gd name="T73" fmla="*/ 1302 h 1835"/>
                  <a:gd name="T74" fmla="*/ 559 w 1836"/>
                  <a:gd name="T75" fmla="*/ 1212 h 1835"/>
                  <a:gd name="T76" fmla="*/ 490 w 1836"/>
                  <a:gd name="T77" fmla="*/ 1101 h 1835"/>
                  <a:gd name="T78" fmla="*/ 452 w 1836"/>
                  <a:gd name="T79" fmla="*/ 967 h 1835"/>
                  <a:gd name="T80" fmla="*/ 452 w 1836"/>
                  <a:gd name="T81" fmla="*/ 872 h 1835"/>
                  <a:gd name="T82" fmla="*/ 490 w 1836"/>
                  <a:gd name="T83" fmla="*/ 739 h 1835"/>
                  <a:gd name="T84" fmla="*/ 559 w 1836"/>
                  <a:gd name="T85" fmla="*/ 622 h 1835"/>
                  <a:gd name="T86" fmla="*/ 654 w 1836"/>
                  <a:gd name="T87" fmla="*/ 532 h 1835"/>
                  <a:gd name="T88" fmla="*/ 776 w 1836"/>
                  <a:gd name="T89" fmla="*/ 473 h 1835"/>
                  <a:gd name="T90" fmla="*/ 915 w 1836"/>
                  <a:gd name="T91" fmla="*/ 452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6" h="1835">
                    <a:moveTo>
                      <a:pt x="915" y="1834"/>
                    </a:moveTo>
                    <a:lnTo>
                      <a:pt x="915" y="1834"/>
                    </a:lnTo>
                    <a:lnTo>
                      <a:pt x="1010" y="1829"/>
                    </a:lnTo>
                    <a:lnTo>
                      <a:pt x="1101" y="1818"/>
                    </a:lnTo>
                    <a:lnTo>
                      <a:pt x="1191" y="1792"/>
                    </a:lnTo>
                    <a:lnTo>
                      <a:pt x="1271" y="1765"/>
                    </a:lnTo>
                    <a:lnTo>
                      <a:pt x="1356" y="1722"/>
                    </a:lnTo>
                    <a:lnTo>
                      <a:pt x="1430" y="1680"/>
                    </a:lnTo>
                    <a:lnTo>
                      <a:pt x="1500" y="1627"/>
                    </a:lnTo>
                    <a:lnTo>
                      <a:pt x="1563" y="1568"/>
                    </a:lnTo>
                    <a:lnTo>
                      <a:pt x="1622" y="1499"/>
                    </a:lnTo>
                    <a:lnTo>
                      <a:pt x="1675" y="1430"/>
                    </a:lnTo>
                    <a:lnTo>
                      <a:pt x="1723" y="1355"/>
                    </a:lnTo>
                    <a:lnTo>
                      <a:pt x="1760" y="1276"/>
                    </a:lnTo>
                    <a:lnTo>
                      <a:pt x="1792" y="1191"/>
                    </a:lnTo>
                    <a:lnTo>
                      <a:pt x="1813" y="1101"/>
                    </a:lnTo>
                    <a:lnTo>
                      <a:pt x="1829" y="1010"/>
                    </a:lnTo>
                    <a:lnTo>
                      <a:pt x="1835" y="920"/>
                    </a:lnTo>
                    <a:lnTo>
                      <a:pt x="1835" y="920"/>
                    </a:lnTo>
                    <a:lnTo>
                      <a:pt x="1829" y="824"/>
                    </a:lnTo>
                    <a:lnTo>
                      <a:pt x="1813" y="733"/>
                    </a:lnTo>
                    <a:lnTo>
                      <a:pt x="1792" y="643"/>
                    </a:lnTo>
                    <a:lnTo>
                      <a:pt x="1760" y="558"/>
                    </a:lnTo>
                    <a:lnTo>
                      <a:pt x="1723" y="479"/>
                    </a:lnTo>
                    <a:lnTo>
                      <a:pt x="1675" y="404"/>
                    </a:lnTo>
                    <a:lnTo>
                      <a:pt x="1622" y="335"/>
                    </a:lnTo>
                    <a:lnTo>
                      <a:pt x="1563" y="271"/>
                    </a:lnTo>
                    <a:lnTo>
                      <a:pt x="1500" y="207"/>
                    </a:lnTo>
                    <a:lnTo>
                      <a:pt x="1430" y="159"/>
                    </a:lnTo>
                    <a:lnTo>
                      <a:pt x="1356" y="112"/>
                    </a:lnTo>
                    <a:lnTo>
                      <a:pt x="1271" y="74"/>
                    </a:lnTo>
                    <a:lnTo>
                      <a:pt x="1191" y="42"/>
                    </a:lnTo>
                    <a:lnTo>
                      <a:pt x="1101" y="21"/>
                    </a:lnTo>
                    <a:lnTo>
                      <a:pt x="1010" y="5"/>
                    </a:lnTo>
                    <a:lnTo>
                      <a:pt x="915" y="0"/>
                    </a:lnTo>
                    <a:lnTo>
                      <a:pt x="915" y="0"/>
                    </a:lnTo>
                    <a:lnTo>
                      <a:pt x="825" y="5"/>
                    </a:lnTo>
                    <a:lnTo>
                      <a:pt x="734" y="21"/>
                    </a:lnTo>
                    <a:lnTo>
                      <a:pt x="644" y="42"/>
                    </a:lnTo>
                    <a:lnTo>
                      <a:pt x="559" y="74"/>
                    </a:lnTo>
                    <a:lnTo>
                      <a:pt x="479" y="112"/>
                    </a:lnTo>
                    <a:lnTo>
                      <a:pt x="405" y="159"/>
                    </a:lnTo>
                    <a:lnTo>
                      <a:pt x="335" y="207"/>
                    </a:lnTo>
                    <a:lnTo>
                      <a:pt x="267" y="271"/>
                    </a:lnTo>
                    <a:lnTo>
                      <a:pt x="208" y="335"/>
                    </a:lnTo>
                    <a:lnTo>
                      <a:pt x="155" y="404"/>
                    </a:lnTo>
                    <a:lnTo>
                      <a:pt x="112" y="479"/>
                    </a:lnTo>
                    <a:lnTo>
                      <a:pt x="70" y="558"/>
                    </a:lnTo>
                    <a:lnTo>
                      <a:pt x="43" y="643"/>
                    </a:lnTo>
                    <a:lnTo>
                      <a:pt x="17" y="733"/>
                    </a:lnTo>
                    <a:lnTo>
                      <a:pt x="6" y="824"/>
                    </a:lnTo>
                    <a:lnTo>
                      <a:pt x="0" y="920"/>
                    </a:lnTo>
                    <a:lnTo>
                      <a:pt x="0" y="920"/>
                    </a:lnTo>
                    <a:lnTo>
                      <a:pt x="6" y="1010"/>
                    </a:lnTo>
                    <a:lnTo>
                      <a:pt x="17" y="1101"/>
                    </a:lnTo>
                    <a:lnTo>
                      <a:pt x="43" y="1191"/>
                    </a:lnTo>
                    <a:lnTo>
                      <a:pt x="70" y="1276"/>
                    </a:lnTo>
                    <a:lnTo>
                      <a:pt x="112" y="1355"/>
                    </a:lnTo>
                    <a:lnTo>
                      <a:pt x="155" y="1430"/>
                    </a:lnTo>
                    <a:lnTo>
                      <a:pt x="208" y="1499"/>
                    </a:lnTo>
                    <a:lnTo>
                      <a:pt x="267" y="1568"/>
                    </a:lnTo>
                    <a:lnTo>
                      <a:pt x="335" y="1627"/>
                    </a:lnTo>
                    <a:lnTo>
                      <a:pt x="405" y="1680"/>
                    </a:lnTo>
                    <a:lnTo>
                      <a:pt x="479" y="1722"/>
                    </a:lnTo>
                    <a:lnTo>
                      <a:pt x="559" y="1765"/>
                    </a:lnTo>
                    <a:lnTo>
                      <a:pt x="644" y="1792"/>
                    </a:lnTo>
                    <a:lnTo>
                      <a:pt x="734" y="1818"/>
                    </a:lnTo>
                    <a:lnTo>
                      <a:pt x="825" y="1829"/>
                    </a:lnTo>
                    <a:lnTo>
                      <a:pt x="915" y="1834"/>
                    </a:lnTo>
                    <a:close/>
                    <a:moveTo>
                      <a:pt x="915" y="452"/>
                    </a:moveTo>
                    <a:lnTo>
                      <a:pt x="915" y="452"/>
                    </a:lnTo>
                    <a:lnTo>
                      <a:pt x="963" y="457"/>
                    </a:lnTo>
                    <a:lnTo>
                      <a:pt x="1010" y="462"/>
                    </a:lnTo>
                    <a:lnTo>
                      <a:pt x="1053" y="473"/>
                    </a:lnTo>
                    <a:lnTo>
                      <a:pt x="1096" y="489"/>
                    </a:lnTo>
                    <a:lnTo>
                      <a:pt x="1138" y="511"/>
                    </a:lnTo>
                    <a:lnTo>
                      <a:pt x="1175" y="532"/>
                    </a:lnTo>
                    <a:lnTo>
                      <a:pt x="1213" y="558"/>
                    </a:lnTo>
                    <a:lnTo>
                      <a:pt x="1245" y="590"/>
                    </a:lnTo>
                    <a:lnTo>
                      <a:pt x="1277" y="622"/>
                    </a:lnTo>
                    <a:lnTo>
                      <a:pt x="1303" y="659"/>
                    </a:lnTo>
                    <a:lnTo>
                      <a:pt x="1324" y="696"/>
                    </a:lnTo>
                    <a:lnTo>
                      <a:pt x="1345" y="739"/>
                    </a:lnTo>
                    <a:lnTo>
                      <a:pt x="1362" y="782"/>
                    </a:lnTo>
                    <a:lnTo>
                      <a:pt x="1372" y="824"/>
                    </a:lnTo>
                    <a:lnTo>
                      <a:pt x="1377" y="872"/>
                    </a:lnTo>
                    <a:lnTo>
                      <a:pt x="1383" y="920"/>
                    </a:lnTo>
                    <a:lnTo>
                      <a:pt x="1383" y="920"/>
                    </a:lnTo>
                    <a:lnTo>
                      <a:pt x="1377" y="967"/>
                    </a:lnTo>
                    <a:lnTo>
                      <a:pt x="1372" y="1010"/>
                    </a:lnTo>
                    <a:lnTo>
                      <a:pt x="1362" y="1058"/>
                    </a:lnTo>
                    <a:lnTo>
                      <a:pt x="1345" y="1101"/>
                    </a:lnTo>
                    <a:lnTo>
                      <a:pt x="1324" y="1138"/>
                    </a:lnTo>
                    <a:lnTo>
                      <a:pt x="1303" y="1180"/>
                    </a:lnTo>
                    <a:lnTo>
                      <a:pt x="1277" y="1212"/>
                    </a:lnTo>
                    <a:lnTo>
                      <a:pt x="1245" y="1244"/>
                    </a:lnTo>
                    <a:lnTo>
                      <a:pt x="1213" y="1276"/>
                    </a:lnTo>
                    <a:lnTo>
                      <a:pt x="1175" y="1302"/>
                    </a:lnTo>
                    <a:lnTo>
                      <a:pt x="1138" y="1329"/>
                    </a:lnTo>
                    <a:lnTo>
                      <a:pt x="1096" y="1345"/>
                    </a:lnTo>
                    <a:lnTo>
                      <a:pt x="1053" y="1361"/>
                    </a:lnTo>
                    <a:lnTo>
                      <a:pt x="1010" y="1372"/>
                    </a:lnTo>
                    <a:lnTo>
                      <a:pt x="963" y="1382"/>
                    </a:lnTo>
                    <a:lnTo>
                      <a:pt x="915" y="1382"/>
                    </a:lnTo>
                    <a:lnTo>
                      <a:pt x="915" y="1382"/>
                    </a:lnTo>
                    <a:lnTo>
                      <a:pt x="867" y="1382"/>
                    </a:lnTo>
                    <a:lnTo>
                      <a:pt x="825" y="1372"/>
                    </a:lnTo>
                    <a:lnTo>
                      <a:pt x="776" y="1361"/>
                    </a:lnTo>
                    <a:lnTo>
                      <a:pt x="734" y="1345"/>
                    </a:lnTo>
                    <a:lnTo>
                      <a:pt x="697" y="1329"/>
                    </a:lnTo>
                    <a:lnTo>
                      <a:pt x="654" y="1302"/>
                    </a:lnTo>
                    <a:lnTo>
                      <a:pt x="623" y="1276"/>
                    </a:lnTo>
                    <a:lnTo>
                      <a:pt x="585" y="1244"/>
                    </a:lnTo>
                    <a:lnTo>
                      <a:pt x="559" y="1212"/>
                    </a:lnTo>
                    <a:lnTo>
                      <a:pt x="532" y="1180"/>
                    </a:lnTo>
                    <a:lnTo>
                      <a:pt x="505" y="1138"/>
                    </a:lnTo>
                    <a:lnTo>
                      <a:pt x="490" y="1101"/>
                    </a:lnTo>
                    <a:lnTo>
                      <a:pt x="474" y="1058"/>
                    </a:lnTo>
                    <a:lnTo>
                      <a:pt x="463" y="1010"/>
                    </a:lnTo>
                    <a:lnTo>
                      <a:pt x="452" y="967"/>
                    </a:lnTo>
                    <a:lnTo>
                      <a:pt x="452" y="920"/>
                    </a:lnTo>
                    <a:lnTo>
                      <a:pt x="452" y="920"/>
                    </a:lnTo>
                    <a:lnTo>
                      <a:pt x="452" y="872"/>
                    </a:lnTo>
                    <a:lnTo>
                      <a:pt x="463" y="824"/>
                    </a:lnTo>
                    <a:lnTo>
                      <a:pt x="474" y="782"/>
                    </a:lnTo>
                    <a:lnTo>
                      <a:pt x="490" y="739"/>
                    </a:lnTo>
                    <a:lnTo>
                      <a:pt x="505" y="696"/>
                    </a:lnTo>
                    <a:lnTo>
                      <a:pt x="532" y="659"/>
                    </a:lnTo>
                    <a:lnTo>
                      <a:pt x="559" y="622"/>
                    </a:lnTo>
                    <a:lnTo>
                      <a:pt x="585" y="590"/>
                    </a:lnTo>
                    <a:lnTo>
                      <a:pt x="623" y="558"/>
                    </a:lnTo>
                    <a:lnTo>
                      <a:pt x="654" y="532"/>
                    </a:lnTo>
                    <a:lnTo>
                      <a:pt x="697" y="511"/>
                    </a:lnTo>
                    <a:lnTo>
                      <a:pt x="734" y="489"/>
                    </a:lnTo>
                    <a:lnTo>
                      <a:pt x="776" y="473"/>
                    </a:lnTo>
                    <a:lnTo>
                      <a:pt x="825" y="462"/>
                    </a:lnTo>
                    <a:lnTo>
                      <a:pt x="867" y="457"/>
                    </a:lnTo>
                    <a:lnTo>
                      <a:pt x="915" y="45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6" name="Freeform 24">
                <a:extLst>
                  <a:ext uri="{FF2B5EF4-FFF2-40B4-BE49-F238E27FC236}">
                    <a16:creationId xmlns:a16="http://schemas.microsoft.com/office/drawing/2014/main" id="{584CF9C5-8ACD-4F14-BF4B-9623793CF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1950" y="1627188"/>
                <a:ext cx="163513" cy="612775"/>
              </a:xfrm>
              <a:custGeom>
                <a:avLst/>
                <a:gdLst>
                  <a:gd name="T0" fmla="*/ 0 w 453"/>
                  <a:gd name="T1" fmla="*/ 1701 h 1702"/>
                  <a:gd name="T2" fmla="*/ 452 w 453"/>
                  <a:gd name="T3" fmla="*/ 1701 h 1702"/>
                  <a:gd name="T4" fmla="*/ 452 w 453"/>
                  <a:gd name="T5" fmla="*/ 0 h 1702"/>
                  <a:gd name="T6" fmla="*/ 0 w 453"/>
                  <a:gd name="T7" fmla="*/ 0 h 1702"/>
                  <a:gd name="T8" fmla="*/ 0 w 453"/>
                  <a:gd name="T9" fmla="*/ 1701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1702">
                    <a:moveTo>
                      <a:pt x="0" y="1701"/>
                    </a:moveTo>
                    <a:lnTo>
                      <a:pt x="452" y="1701"/>
                    </a:lnTo>
                    <a:lnTo>
                      <a:pt x="452" y="0"/>
                    </a:lnTo>
                    <a:lnTo>
                      <a:pt x="0" y="0"/>
                    </a:lnTo>
                    <a:lnTo>
                      <a:pt x="0" y="170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7" name="Freeform 25">
                <a:extLst>
                  <a:ext uri="{FF2B5EF4-FFF2-40B4-BE49-F238E27FC236}">
                    <a16:creationId xmlns:a16="http://schemas.microsoft.com/office/drawing/2014/main" id="{2FBA6D9E-2FB1-4CED-A08F-759D89FBF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013" y="1119188"/>
                <a:ext cx="612775" cy="163512"/>
              </a:xfrm>
              <a:custGeom>
                <a:avLst/>
                <a:gdLst>
                  <a:gd name="T0" fmla="*/ 1701 w 1702"/>
                  <a:gd name="T1" fmla="*/ 0 h 453"/>
                  <a:gd name="T2" fmla="*/ 0 w 1702"/>
                  <a:gd name="T3" fmla="*/ 0 h 453"/>
                  <a:gd name="T4" fmla="*/ 0 w 1702"/>
                  <a:gd name="T5" fmla="*/ 452 h 453"/>
                  <a:gd name="T6" fmla="*/ 1701 w 1702"/>
                  <a:gd name="T7" fmla="*/ 452 h 453"/>
                  <a:gd name="T8" fmla="*/ 1701 w 1702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2" h="453">
                    <a:moveTo>
                      <a:pt x="1701" y="0"/>
                    </a:moveTo>
                    <a:lnTo>
                      <a:pt x="0" y="0"/>
                    </a:lnTo>
                    <a:lnTo>
                      <a:pt x="0" y="452"/>
                    </a:lnTo>
                    <a:lnTo>
                      <a:pt x="1701" y="452"/>
                    </a:lnTo>
                    <a:lnTo>
                      <a:pt x="170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8" name="Freeform 26">
                <a:extLst>
                  <a:ext uri="{FF2B5EF4-FFF2-40B4-BE49-F238E27FC236}">
                    <a16:creationId xmlns:a16="http://schemas.microsoft.com/office/drawing/2014/main" id="{E0314293-4F6C-4758-BD69-8F6371FDAB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200" y="1435100"/>
                <a:ext cx="547688" cy="549275"/>
              </a:xfrm>
              <a:custGeom>
                <a:avLst/>
                <a:gdLst>
                  <a:gd name="T0" fmla="*/ 319 w 1521"/>
                  <a:gd name="T1" fmla="*/ 0 h 1527"/>
                  <a:gd name="T2" fmla="*/ 0 w 1521"/>
                  <a:gd name="T3" fmla="*/ 319 h 1527"/>
                  <a:gd name="T4" fmla="*/ 1201 w 1521"/>
                  <a:gd name="T5" fmla="*/ 1526 h 1527"/>
                  <a:gd name="T6" fmla="*/ 1520 w 1521"/>
                  <a:gd name="T7" fmla="*/ 1202 h 1527"/>
                  <a:gd name="T8" fmla="*/ 319 w 1521"/>
                  <a:gd name="T9" fmla="*/ 0 h 1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1" h="1527">
                    <a:moveTo>
                      <a:pt x="319" y="0"/>
                    </a:moveTo>
                    <a:lnTo>
                      <a:pt x="0" y="319"/>
                    </a:lnTo>
                    <a:lnTo>
                      <a:pt x="1201" y="1526"/>
                    </a:lnTo>
                    <a:lnTo>
                      <a:pt x="1520" y="1202"/>
                    </a:lnTo>
                    <a:lnTo>
                      <a:pt x="319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BD1A364B-B27A-4D78-93B8-3940A097AB98}"/>
              </a:ext>
            </a:extLst>
          </p:cNvPr>
          <p:cNvGrpSpPr/>
          <p:nvPr/>
        </p:nvGrpSpPr>
        <p:grpSpPr>
          <a:xfrm>
            <a:off x="6796739" y="4126764"/>
            <a:ext cx="869099" cy="869099"/>
            <a:chOff x="982576" y="1691974"/>
            <a:chExt cx="1828959" cy="1828959"/>
          </a:xfrm>
        </p:grpSpPr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526AEA88-A068-44DC-B57A-9E2F563A71AF}"/>
                </a:ext>
              </a:extLst>
            </p:cNvPr>
            <p:cNvSpPr/>
            <p:nvPr/>
          </p:nvSpPr>
          <p:spPr>
            <a:xfrm>
              <a:off x="982576" y="1691974"/>
              <a:ext cx="1828959" cy="1828959"/>
            </a:xfrm>
            <a:prstGeom prst="ellipse">
              <a:avLst/>
            </a:prstGeom>
            <a:solidFill>
              <a:schemeClr val="accent4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latin typeface="Calibri" panose="020F0502020204030204" pitchFamily="34" charset="0"/>
              </a:endParaRPr>
            </a:p>
          </p:txBody>
        </p: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68E86AC5-CC0D-4684-ABAF-9F12036CBE79}"/>
                </a:ext>
              </a:extLst>
            </p:cNvPr>
            <p:cNvGrpSpPr/>
            <p:nvPr/>
          </p:nvGrpSpPr>
          <p:grpSpPr>
            <a:xfrm>
              <a:off x="1329053" y="2040965"/>
              <a:ext cx="1154290" cy="1153784"/>
              <a:chOff x="477838" y="30163"/>
              <a:chExt cx="3621087" cy="3619500"/>
            </a:xfrm>
            <a:solidFill>
              <a:schemeClr val="bg1"/>
            </a:solidFill>
          </p:grpSpPr>
          <p:sp>
            <p:nvSpPr>
              <p:cNvPr id="271" name="Freeform 19">
                <a:extLst>
                  <a:ext uri="{FF2B5EF4-FFF2-40B4-BE49-F238E27FC236}">
                    <a16:creationId xmlns:a16="http://schemas.microsoft.com/office/drawing/2014/main" id="{BB63E013-207D-411F-99B1-91B1BFEAA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838" y="30163"/>
                <a:ext cx="3621087" cy="3619500"/>
              </a:xfrm>
              <a:custGeom>
                <a:avLst/>
                <a:gdLst>
                  <a:gd name="T0" fmla="*/ 4641 w 10059"/>
                  <a:gd name="T1" fmla="*/ 11 h 10054"/>
                  <a:gd name="T2" fmla="*/ 3774 w 10059"/>
                  <a:gd name="T3" fmla="*/ 160 h 10054"/>
                  <a:gd name="T4" fmla="*/ 2632 w 10059"/>
                  <a:gd name="T5" fmla="*/ 606 h 10054"/>
                  <a:gd name="T6" fmla="*/ 1648 w 10059"/>
                  <a:gd name="T7" fmla="*/ 1302 h 10054"/>
                  <a:gd name="T8" fmla="*/ 861 w 10059"/>
                  <a:gd name="T9" fmla="*/ 2217 h 10054"/>
                  <a:gd name="T10" fmla="*/ 309 w 10059"/>
                  <a:gd name="T11" fmla="*/ 3296 h 10054"/>
                  <a:gd name="T12" fmla="*/ 43 w 10059"/>
                  <a:gd name="T13" fmla="*/ 4386 h 10054"/>
                  <a:gd name="T14" fmla="*/ 0 w 10059"/>
                  <a:gd name="T15" fmla="*/ 5029 h 10054"/>
                  <a:gd name="T16" fmla="*/ 27 w 10059"/>
                  <a:gd name="T17" fmla="*/ 5540 h 10054"/>
                  <a:gd name="T18" fmla="*/ 228 w 10059"/>
                  <a:gd name="T19" fmla="*/ 6523 h 10054"/>
                  <a:gd name="T20" fmla="*/ 729 w 10059"/>
                  <a:gd name="T21" fmla="*/ 7634 h 10054"/>
                  <a:gd name="T22" fmla="*/ 1472 w 10059"/>
                  <a:gd name="T23" fmla="*/ 8581 h 10054"/>
                  <a:gd name="T24" fmla="*/ 2424 w 10059"/>
                  <a:gd name="T25" fmla="*/ 9325 h 10054"/>
                  <a:gd name="T26" fmla="*/ 3535 w 10059"/>
                  <a:gd name="T27" fmla="*/ 9830 h 10054"/>
                  <a:gd name="T28" fmla="*/ 4513 w 10059"/>
                  <a:gd name="T29" fmla="*/ 10027 h 10054"/>
                  <a:gd name="T30" fmla="*/ 5029 w 10059"/>
                  <a:gd name="T31" fmla="*/ 10053 h 10054"/>
                  <a:gd name="T32" fmla="*/ 5672 w 10059"/>
                  <a:gd name="T33" fmla="*/ 10016 h 10054"/>
                  <a:gd name="T34" fmla="*/ 6757 w 10059"/>
                  <a:gd name="T35" fmla="*/ 9750 h 10054"/>
                  <a:gd name="T36" fmla="*/ 7841 w 10059"/>
                  <a:gd name="T37" fmla="*/ 9198 h 10054"/>
                  <a:gd name="T38" fmla="*/ 8750 w 10059"/>
                  <a:gd name="T39" fmla="*/ 8411 h 10054"/>
                  <a:gd name="T40" fmla="*/ 9452 w 10059"/>
                  <a:gd name="T41" fmla="*/ 7422 h 10054"/>
                  <a:gd name="T42" fmla="*/ 9898 w 10059"/>
                  <a:gd name="T43" fmla="*/ 6284 h 10054"/>
                  <a:gd name="T44" fmla="*/ 10042 w 10059"/>
                  <a:gd name="T45" fmla="*/ 5412 h 10054"/>
                  <a:gd name="T46" fmla="*/ 10058 w 10059"/>
                  <a:gd name="T47" fmla="*/ 4897 h 10054"/>
                  <a:gd name="T48" fmla="*/ 10000 w 10059"/>
                  <a:gd name="T49" fmla="*/ 4264 h 10054"/>
                  <a:gd name="T50" fmla="*/ 9665 w 10059"/>
                  <a:gd name="T51" fmla="*/ 3067 h 10054"/>
                  <a:gd name="T52" fmla="*/ 9058 w 10059"/>
                  <a:gd name="T53" fmla="*/ 2020 h 10054"/>
                  <a:gd name="T54" fmla="*/ 8229 w 10059"/>
                  <a:gd name="T55" fmla="*/ 1149 h 10054"/>
                  <a:gd name="T56" fmla="*/ 7209 w 10059"/>
                  <a:gd name="T57" fmla="*/ 494 h 10054"/>
                  <a:gd name="T58" fmla="*/ 6045 w 10059"/>
                  <a:gd name="T59" fmla="*/ 101 h 10054"/>
                  <a:gd name="T60" fmla="*/ 5289 w 10059"/>
                  <a:gd name="T61" fmla="*/ 5 h 10054"/>
                  <a:gd name="T62" fmla="*/ 4795 w 10059"/>
                  <a:gd name="T63" fmla="*/ 9628 h 10054"/>
                  <a:gd name="T64" fmla="*/ 3663 w 10059"/>
                  <a:gd name="T65" fmla="*/ 9431 h 10054"/>
                  <a:gd name="T66" fmla="*/ 2642 w 10059"/>
                  <a:gd name="T67" fmla="*/ 8969 h 10054"/>
                  <a:gd name="T68" fmla="*/ 1770 w 10059"/>
                  <a:gd name="T69" fmla="*/ 8283 h 10054"/>
                  <a:gd name="T70" fmla="*/ 1090 w 10059"/>
                  <a:gd name="T71" fmla="*/ 7416 h 10054"/>
                  <a:gd name="T72" fmla="*/ 627 w 10059"/>
                  <a:gd name="T73" fmla="*/ 6396 h 10054"/>
                  <a:gd name="T74" fmla="*/ 425 w 10059"/>
                  <a:gd name="T75" fmla="*/ 5264 h 10054"/>
                  <a:gd name="T76" fmla="*/ 473 w 10059"/>
                  <a:gd name="T77" fmla="*/ 4328 h 10054"/>
                  <a:gd name="T78" fmla="*/ 782 w 10059"/>
                  <a:gd name="T79" fmla="*/ 3233 h 10054"/>
                  <a:gd name="T80" fmla="*/ 1340 w 10059"/>
                  <a:gd name="T81" fmla="*/ 2270 h 10054"/>
                  <a:gd name="T82" fmla="*/ 2100 w 10059"/>
                  <a:gd name="T83" fmla="*/ 1473 h 10054"/>
                  <a:gd name="T84" fmla="*/ 3036 w 10059"/>
                  <a:gd name="T85" fmla="*/ 872 h 10054"/>
                  <a:gd name="T86" fmla="*/ 4104 w 10059"/>
                  <a:gd name="T87" fmla="*/ 510 h 10054"/>
                  <a:gd name="T88" fmla="*/ 5029 w 10059"/>
                  <a:gd name="T89" fmla="*/ 420 h 10054"/>
                  <a:gd name="T90" fmla="*/ 6183 w 10059"/>
                  <a:gd name="T91" fmla="*/ 563 h 10054"/>
                  <a:gd name="T92" fmla="*/ 7224 w 10059"/>
                  <a:gd name="T93" fmla="*/ 973 h 10054"/>
                  <a:gd name="T94" fmla="*/ 8128 w 10059"/>
                  <a:gd name="T95" fmla="*/ 1616 h 10054"/>
                  <a:gd name="T96" fmla="*/ 8851 w 10059"/>
                  <a:gd name="T97" fmla="*/ 2451 h 10054"/>
                  <a:gd name="T98" fmla="*/ 9356 w 10059"/>
                  <a:gd name="T99" fmla="*/ 3445 h 10054"/>
                  <a:gd name="T100" fmla="*/ 9617 w 10059"/>
                  <a:gd name="T101" fmla="*/ 4556 h 10054"/>
                  <a:gd name="T102" fmla="*/ 9617 w 10059"/>
                  <a:gd name="T103" fmla="*/ 5497 h 10054"/>
                  <a:gd name="T104" fmla="*/ 9356 w 10059"/>
                  <a:gd name="T105" fmla="*/ 6608 h 10054"/>
                  <a:gd name="T106" fmla="*/ 8851 w 10059"/>
                  <a:gd name="T107" fmla="*/ 7602 h 10054"/>
                  <a:gd name="T108" fmla="*/ 8128 w 10059"/>
                  <a:gd name="T109" fmla="*/ 8437 h 10054"/>
                  <a:gd name="T110" fmla="*/ 7224 w 10059"/>
                  <a:gd name="T111" fmla="*/ 9081 h 10054"/>
                  <a:gd name="T112" fmla="*/ 6183 w 10059"/>
                  <a:gd name="T113" fmla="*/ 9490 h 10054"/>
                  <a:gd name="T114" fmla="*/ 5029 w 10059"/>
                  <a:gd name="T115" fmla="*/ 9639 h 10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059" h="10054">
                    <a:moveTo>
                      <a:pt x="5029" y="0"/>
                    </a:moveTo>
                    <a:lnTo>
                      <a:pt x="5029" y="0"/>
                    </a:lnTo>
                    <a:lnTo>
                      <a:pt x="4901" y="0"/>
                    </a:lnTo>
                    <a:lnTo>
                      <a:pt x="4769" y="5"/>
                    </a:lnTo>
                    <a:lnTo>
                      <a:pt x="4641" y="11"/>
                    </a:lnTo>
                    <a:lnTo>
                      <a:pt x="4513" y="27"/>
                    </a:lnTo>
                    <a:lnTo>
                      <a:pt x="4391" y="37"/>
                    </a:lnTo>
                    <a:lnTo>
                      <a:pt x="4264" y="58"/>
                    </a:lnTo>
                    <a:lnTo>
                      <a:pt x="4014" y="101"/>
                    </a:lnTo>
                    <a:lnTo>
                      <a:pt x="3774" y="160"/>
                    </a:lnTo>
                    <a:lnTo>
                      <a:pt x="3535" y="224"/>
                    </a:lnTo>
                    <a:lnTo>
                      <a:pt x="3301" y="303"/>
                    </a:lnTo>
                    <a:lnTo>
                      <a:pt x="3073" y="394"/>
                    </a:lnTo>
                    <a:lnTo>
                      <a:pt x="2849" y="494"/>
                    </a:lnTo>
                    <a:lnTo>
                      <a:pt x="2632" y="606"/>
                    </a:lnTo>
                    <a:lnTo>
                      <a:pt x="2424" y="729"/>
                    </a:lnTo>
                    <a:lnTo>
                      <a:pt x="2217" y="856"/>
                    </a:lnTo>
                    <a:lnTo>
                      <a:pt x="2020" y="999"/>
                    </a:lnTo>
                    <a:lnTo>
                      <a:pt x="1829" y="1149"/>
                    </a:lnTo>
                    <a:lnTo>
                      <a:pt x="1648" y="1302"/>
                    </a:lnTo>
                    <a:lnTo>
                      <a:pt x="1472" y="1473"/>
                    </a:lnTo>
                    <a:lnTo>
                      <a:pt x="1308" y="1648"/>
                    </a:lnTo>
                    <a:lnTo>
                      <a:pt x="1148" y="1829"/>
                    </a:lnTo>
                    <a:lnTo>
                      <a:pt x="999" y="2020"/>
                    </a:lnTo>
                    <a:lnTo>
                      <a:pt x="861" y="2217"/>
                    </a:lnTo>
                    <a:lnTo>
                      <a:pt x="729" y="2419"/>
                    </a:lnTo>
                    <a:lnTo>
                      <a:pt x="606" y="2632"/>
                    </a:lnTo>
                    <a:lnTo>
                      <a:pt x="500" y="2849"/>
                    </a:lnTo>
                    <a:lnTo>
                      <a:pt x="399" y="3067"/>
                    </a:lnTo>
                    <a:lnTo>
                      <a:pt x="309" y="3296"/>
                    </a:lnTo>
                    <a:lnTo>
                      <a:pt x="228" y="3530"/>
                    </a:lnTo>
                    <a:lnTo>
                      <a:pt x="160" y="3770"/>
                    </a:lnTo>
                    <a:lnTo>
                      <a:pt x="101" y="4014"/>
                    </a:lnTo>
                    <a:lnTo>
                      <a:pt x="58" y="4264"/>
                    </a:lnTo>
                    <a:lnTo>
                      <a:pt x="43" y="4386"/>
                    </a:lnTo>
                    <a:lnTo>
                      <a:pt x="27" y="4514"/>
                    </a:lnTo>
                    <a:lnTo>
                      <a:pt x="16" y="4641"/>
                    </a:lnTo>
                    <a:lnTo>
                      <a:pt x="5" y="4769"/>
                    </a:lnTo>
                    <a:lnTo>
                      <a:pt x="5" y="4897"/>
                    </a:lnTo>
                    <a:lnTo>
                      <a:pt x="0" y="5029"/>
                    </a:lnTo>
                    <a:lnTo>
                      <a:pt x="0" y="5029"/>
                    </a:lnTo>
                    <a:lnTo>
                      <a:pt x="5" y="5157"/>
                    </a:lnTo>
                    <a:lnTo>
                      <a:pt x="5" y="5285"/>
                    </a:lnTo>
                    <a:lnTo>
                      <a:pt x="16" y="5412"/>
                    </a:lnTo>
                    <a:lnTo>
                      <a:pt x="27" y="5540"/>
                    </a:lnTo>
                    <a:lnTo>
                      <a:pt x="43" y="5667"/>
                    </a:lnTo>
                    <a:lnTo>
                      <a:pt x="58" y="5795"/>
                    </a:lnTo>
                    <a:lnTo>
                      <a:pt x="101" y="6040"/>
                    </a:lnTo>
                    <a:lnTo>
                      <a:pt x="160" y="6284"/>
                    </a:lnTo>
                    <a:lnTo>
                      <a:pt x="228" y="6523"/>
                    </a:lnTo>
                    <a:lnTo>
                      <a:pt x="309" y="6757"/>
                    </a:lnTo>
                    <a:lnTo>
                      <a:pt x="399" y="6986"/>
                    </a:lnTo>
                    <a:lnTo>
                      <a:pt x="500" y="7209"/>
                    </a:lnTo>
                    <a:lnTo>
                      <a:pt x="606" y="7422"/>
                    </a:lnTo>
                    <a:lnTo>
                      <a:pt x="729" y="7634"/>
                    </a:lnTo>
                    <a:lnTo>
                      <a:pt x="861" y="7836"/>
                    </a:lnTo>
                    <a:lnTo>
                      <a:pt x="999" y="8033"/>
                    </a:lnTo>
                    <a:lnTo>
                      <a:pt x="1148" y="8224"/>
                    </a:lnTo>
                    <a:lnTo>
                      <a:pt x="1308" y="8411"/>
                    </a:lnTo>
                    <a:lnTo>
                      <a:pt x="1472" y="8581"/>
                    </a:lnTo>
                    <a:lnTo>
                      <a:pt x="1648" y="8751"/>
                    </a:lnTo>
                    <a:lnTo>
                      <a:pt x="1829" y="8905"/>
                    </a:lnTo>
                    <a:lnTo>
                      <a:pt x="2020" y="9054"/>
                    </a:lnTo>
                    <a:lnTo>
                      <a:pt x="2217" y="9198"/>
                    </a:lnTo>
                    <a:lnTo>
                      <a:pt x="2424" y="9325"/>
                    </a:lnTo>
                    <a:lnTo>
                      <a:pt x="2632" y="9447"/>
                    </a:lnTo>
                    <a:lnTo>
                      <a:pt x="2849" y="9559"/>
                    </a:lnTo>
                    <a:lnTo>
                      <a:pt x="3073" y="9660"/>
                    </a:lnTo>
                    <a:lnTo>
                      <a:pt x="3301" y="9750"/>
                    </a:lnTo>
                    <a:lnTo>
                      <a:pt x="3535" y="9830"/>
                    </a:lnTo>
                    <a:lnTo>
                      <a:pt x="3774" y="9899"/>
                    </a:lnTo>
                    <a:lnTo>
                      <a:pt x="4014" y="9952"/>
                    </a:lnTo>
                    <a:lnTo>
                      <a:pt x="4264" y="9995"/>
                    </a:lnTo>
                    <a:lnTo>
                      <a:pt x="4391" y="10016"/>
                    </a:lnTo>
                    <a:lnTo>
                      <a:pt x="4513" y="10027"/>
                    </a:lnTo>
                    <a:lnTo>
                      <a:pt x="4641" y="10043"/>
                    </a:lnTo>
                    <a:lnTo>
                      <a:pt x="4769" y="10048"/>
                    </a:lnTo>
                    <a:lnTo>
                      <a:pt x="4901" y="10053"/>
                    </a:lnTo>
                    <a:lnTo>
                      <a:pt x="5029" y="10053"/>
                    </a:lnTo>
                    <a:lnTo>
                      <a:pt x="5029" y="10053"/>
                    </a:lnTo>
                    <a:lnTo>
                      <a:pt x="5157" y="10053"/>
                    </a:lnTo>
                    <a:lnTo>
                      <a:pt x="5289" y="10048"/>
                    </a:lnTo>
                    <a:lnTo>
                      <a:pt x="5417" y="10043"/>
                    </a:lnTo>
                    <a:lnTo>
                      <a:pt x="5545" y="10027"/>
                    </a:lnTo>
                    <a:lnTo>
                      <a:pt x="5672" y="10016"/>
                    </a:lnTo>
                    <a:lnTo>
                      <a:pt x="5794" y="9995"/>
                    </a:lnTo>
                    <a:lnTo>
                      <a:pt x="6045" y="9952"/>
                    </a:lnTo>
                    <a:lnTo>
                      <a:pt x="6284" y="9899"/>
                    </a:lnTo>
                    <a:lnTo>
                      <a:pt x="6523" y="9830"/>
                    </a:lnTo>
                    <a:lnTo>
                      <a:pt x="6757" y="9750"/>
                    </a:lnTo>
                    <a:lnTo>
                      <a:pt x="6985" y="9660"/>
                    </a:lnTo>
                    <a:lnTo>
                      <a:pt x="7209" y="9559"/>
                    </a:lnTo>
                    <a:lnTo>
                      <a:pt x="7426" y="9447"/>
                    </a:lnTo>
                    <a:lnTo>
                      <a:pt x="7639" y="9325"/>
                    </a:lnTo>
                    <a:lnTo>
                      <a:pt x="7841" y="9198"/>
                    </a:lnTo>
                    <a:lnTo>
                      <a:pt x="8038" y="9054"/>
                    </a:lnTo>
                    <a:lnTo>
                      <a:pt x="8229" y="8905"/>
                    </a:lnTo>
                    <a:lnTo>
                      <a:pt x="8410" y="8751"/>
                    </a:lnTo>
                    <a:lnTo>
                      <a:pt x="8585" y="8581"/>
                    </a:lnTo>
                    <a:lnTo>
                      <a:pt x="8750" y="8411"/>
                    </a:lnTo>
                    <a:lnTo>
                      <a:pt x="8909" y="8224"/>
                    </a:lnTo>
                    <a:lnTo>
                      <a:pt x="9058" y="8033"/>
                    </a:lnTo>
                    <a:lnTo>
                      <a:pt x="9197" y="7836"/>
                    </a:lnTo>
                    <a:lnTo>
                      <a:pt x="9330" y="7634"/>
                    </a:lnTo>
                    <a:lnTo>
                      <a:pt x="9452" y="7422"/>
                    </a:lnTo>
                    <a:lnTo>
                      <a:pt x="9563" y="7209"/>
                    </a:lnTo>
                    <a:lnTo>
                      <a:pt x="9665" y="6986"/>
                    </a:lnTo>
                    <a:lnTo>
                      <a:pt x="9755" y="6757"/>
                    </a:lnTo>
                    <a:lnTo>
                      <a:pt x="9829" y="6523"/>
                    </a:lnTo>
                    <a:lnTo>
                      <a:pt x="9898" y="6284"/>
                    </a:lnTo>
                    <a:lnTo>
                      <a:pt x="9957" y="6040"/>
                    </a:lnTo>
                    <a:lnTo>
                      <a:pt x="10000" y="5795"/>
                    </a:lnTo>
                    <a:lnTo>
                      <a:pt x="10015" y="5667"/>
                    </a:lnTo>
                    <a:lnTo>
                      <a:pt x="10032" y="5540"/>
                    </a:lnTo>
                    <a:lnTo>
                      <a:pt x="10042" y="5412"/>
                    </a:lnTo>
                    <a:lnTo>
                      <a:pt x="10053" y="5285"/>
                    </a:lnTo>
                    <a:lnTo>
                      <a:pt x="10058" y="5157"/>
                    </a:lnTo>
                    <a:lnTo>
                      <a:pt x="10058" y="5029"/>
                    </a:lnTo>
                    <a:lnTo>
                      <a:pt x="10058" y="5029"/>
                    </a:lnTo>
                    <a:lnTo>
                      <a:pt x="10058" y="4897"/>
                    </a:lnTo>
                    <a:lnTo>
                      <a:pt x="10053" y="4769"/>
                    </a:lnTo>
                    <a:lnTo>
                      <a:pt x="10042" y="4641"/>
                    </a:lnTo>
                    <a:lnTo>
                      <a:pt x="10032" y="4514"/>
                    </a:lnTo>
                    <a:lnTo>
                      <a:pt x="10015" y="4386"/>
                    </a:lnTo>
                    <a:lnTo>
                      <a:pt x="10000" y="4264"/>
                    </a:lnTo>
                    <a:lnTo>
                      <a:pt x="9957" y="4014"/>
                    </a:lnTo>
                    <a:lnTo>
                      <a:pt x="9898" y="3770"/>
                    </a:lnTo>
                    <a:lnTo>
                      <a:pt x="9829" y="3530"/>
                    </a:lnTo>
                    <a:lnTo>
                      <a:pt x="9755" y="3296"/>
                    </a:lnTo>
                    <a:lnTo>
                      <a:pt x="9665" y="3067"/>
                    </a:lnTo>
                    <a:lnTo>
                      <a:pt x="9563" y="2849"/>
                    </a:lnTo>
                    <a:lnTo>
                      <a:pt x="9452" y="2632"/>
                    </a:lnTo>
                    <a:lnTo>
                      <a:pt x="9330" y="2419"/>
                    </a:lnTo>
                    <a:lnTo>
                      <a:pt x="9197" y="2217"/>
                    </a:lnTo>
                    <a:lnTo>
                      <a:pt x="9058" y="2020"/>
                    </a:lnTo>
                    <a:lnTo>
                      <a:pt x="8909" y="1829"/>
                    </a:lnTo>
                    <a:lnTo>
                      <a:pt x="8750" y="1648"/>
                    </a:lnTo>
                    <a:lnTo>
                      <a:pt x="8585" y="1473"/>
                    </a:lnTo>
                    <a:lnTo>
                      <a:pt x="8410" y="1302"/>
                    </a:lnTo>
                    <a:lnTo>
                      <a:pt x="8229" y="1149"/>
                    </a:lnTo>
                    <a:lnTo>
                      <a:pt x="8038" y="999"/>
                    </a:lnTo>
                    <a:lnTo>
                      <a:pt x="7841" y="856"/>
                    </a:lnTo>
                    <a:lnTo>
                      <a:pt x="7639" y="729"/>
                    </a:lnTo>
                    <a:lnTo>
                      <a:pt x="7426" y="606"/>
                    </a:lnTo>
                    <a:lnTo>
                      <a:pt x="7209" y="494"/>
                    </a:lnTo>
                    <a:lnTo>
                      <a:pt x="6985" y="394"/>
                    </a:lnTo>
                    <a:lnTo>
                      <a:pt x="6757" y="303"/>
                    </a:lnTo>
                    <a:lnTo>
                      <a:pt x="6523" y="224"/>
                    </a:lnTo>
                    <a:lnTo>
                      <a:pt x="6284" y="160"/>
                    </a:lnTo>
                    <a:lnTo>
                      <a:pt x="6045" y="101"/>
                    </a:lnTo>
                    <a:lnTo>
                      <a:pt x="5794" y="58"/>
                    </a:lnTo>
                    <a:lnTo>
                      <a:pt x="5672" y="37"/>
                    </a:lnTo>
                    <a:lnTo>
                      <a:pt x="5545" y="27"/>
                    </a:lnTo>
                    <a:lnTo>
                      <a:pt x="5417" y="11"/>
                    </a:lnTo>
                    <a:lnTo>
                      <a:pt x="5289" y="5"/>
                    </a:lnTo>
                    <a:lnTo>
                      <a:pt x="5157" y="0"/>
                    </a:lnTo>
                    <a:lnTo>
                      <a:pt x="5029" y="0"/>
                    </a:lnTo>
                    <a:close/>
                    <a:moveTo>
                      <a:pt x="5029" y="9639"/>
                    </a:moveTo>
                    <a:lnTo>
                      <a:pt x="5029" y="9639"/>
                    </a:lnTo>
                    <a:lnTo>
                      <a:pt x="4795" y="9628"/>
                    </a:lnTo>
                    <a:lnTo>
                      <a:pt x="4561" y="9612"/>
                    </a:lnTo>
                    <a:lnTo>
                      <a:pt x="4327" y="9586"/>
                    </a:lnTo>
                    <a:lnTo>
                      <a:pt x="4104" y="9543"/>
                    </a:lnTo>
                    <a:lnTo>
                      <a:pt x="3881" y="9490"/>
                    </a:lnTo>
                    <a:lnTo>
                      <a:pt x="3663" y="9431"/>
                    </a:lnTo>
                    <a:lnTo>
                      <a:pt x="3445" y="9357"/>
                    </a:lnTo>
                    <a:lnTo>
                      <a:pt x="3237" y="9272"/>
                    </a:lnTo>
                    <a:lnTo>
                      <a:pt x="3036" y="9181"/>
                    </a:lnTo>
                    <a:lnTo>
                      <a:pt x="2834" y="9081"/>
                    </a:lnTo>
                    <a:lnTo>
                      <a:pt x="2642" y="8969"/>
                    </a:lnTo>
                    <a:lnTo>
                      <a:pt x="2456" y="8846"/>
                    </a:lnTo>
                    <a:lnTo>
                      <a:pt x="2275" y="8719"/>
                    </a:lnTo>
                    <a:lnTo>
                      <a:pt x="2100" y="8581"/>
                    </a:lnTo>
                    <a:lnTo>
                      <a:pt x="1930" y="8437"/>
                    </a:lnTo>
                    <a:lnTo>
                      <a:pt x="1770" y="8283"/>
                    </a:lnTo>
                    <a:lnTo>
                      <a:pt x="1621" y="8124"/>
                    </a:lnTo>
                    <a:lnTo>
                      <a:pt x="1472" y="7959"/>
                    </a:lnTo>
                    <a:lnTo>
                      <a:pt x="1340" y="7783"/>
                    </a:lnTo>
                    <a:lnTo>
                      <a:pt x="1206" y="7602"/>
                    </a:lnTo>
                    <a:lnTo>
                      <a:pt x="1090" y="7416"/>
                    </a:lnTo>
                    <a:lnTo>
                      <a:pt x="978" y="7220"/>
                    </a:lnTo>
                    <a:lnTo>
                      <a:pt x="877" y="7023"/>
                    </a:lnTo>
                    <a:lnTo>
                      <a:pt x="782" y="6821"/>
                    </a:lnTo>
                    <a:lnTo>
                      <a:pt x="701" y="6608"/>
                    </a:lnTo>
                    <a:lnTo>
                      <a:pt x="627" y="6396"/>
                    </a:lnTo>
                    <a:lnTo>
                      <a:pt x="563" y="6178"/>
                    </a:lnTo>
                    <a:lnTo>
                      <a:pt x="516" y="5954"/>
                    </a:lnTo>
                    <a:lnTo>
                      <a:pt x="473" y="5726"/>
                    </a:lnTo>
                    <a:lnTo>
                      <a:pt x="447" y="5497"/>
                    </a:lnTo>
                    <a:lnTo>
                      <a:pt x="425" y="5264"/>
                    </a:lnTo>
                    <a:lnTo>
                      <a:pt x="420" y="5029"/>
                    </a:lnTo>
                    <a:lnTo>
                      <a:pt x="420" y="5029"/>
                    </a:lnTo>
                    <a:lnTo>
                      <a:pt x="425" y="4790"/>
                    </a:lnTo>
                    <a:lnTo>
                      <a:pt x="447" y="4556"/>
                    </a:lnTo>
                    <a:lnTo>
                      <a:pt x="473" y="4328"/>
                    </a:lnTo>
                    <a:lnTo>
                      <a:pt x="516" y="4099"/>
                    </a:lnTo>
                    <a:lnTo>
                      <a:pt x="563" y="3876"/>
                    </a:lnTo>
                    <a:lnTo>
                      <a:pt x="627" y="3657"/>
                    </a:lnTo>
                    <a:lnTo>
                      <a:pt x="701" y="3445"/>
                    </a:lnTo>
                    <a:lnTo>
                      <a:pt x="782" y="3233"/>
                    </a:lnTo>
                    <a:lnTo>
                      <a:pt x="877" y="3030"/>
                    </a:lnTo>
                    <a:lnTo>
                      <a:pt x="978" y="2834"/>
                    </a:lnTo>
                    <a:lnTo>
                      <a:pt x="1090" y="2637"/>
                    </a:lnTo>
                    <a:lnTo>
                      <a:pt x="1206" y="2451"/>
                    </a:lnTo>
                    <a:lnTo>
                      <a:pt x="1340" y="2270"/>
                    </a:lnTo>
                    <a:lnTo>
                      <a:pt x="1472" y="2095"/>
                    </a:lnTo>
                    <a:lnTo>
                      <a:pt x="1621" y="1930"/>
                    </a:lnTo>
                    <a:lnTo>
                      <a:pt x="1770" y="1771"/>
                    </a:lnTo>
                    <a:lnTo>
                      <a:pt x="1930" y="1616"/>
                    </a:lnTo>
                    <a:lnTo>
                      <a:pt x="2100" y="1473"/>
                    </a:lnTo>
                    <a:lnTo>
                      <a:pt x="2275" y="1334"/>
                    </a:lnTo>
                    <a:lnTo>
                      <a:pt x="2456" y="1207"/>
                    </a:lnTo>
                    <a:lnTo>
                      <a:pt x="2642" y="1085"/>
                    </a:lnTo>
                    <a:lnTo>
                      <a:pt x="2834" y="973"/>
                    </a:lnTo>
                    <a:lnTo>
                      <a:pt x="3036" y="872"/>
                    </a:lnTo>
                    <a:lnTo>
                      <a:pt x="3237" y="782"/>
                    </a:lnTo>
                    <a:lnTo>
                      <a:pt x="3445" y="697"/>
                    </a:lnTo>
                    <a:lnTo>
                      <a:pt x="3663" y="627"/>
                    </a:lnTo>
                    <a:lnTo>
                      <a:pt x="3881" y="563"/>
                    </a:lnTo>
                    <a:lnTo>
                      <a:pt x="4104" y="510"/>
                    </a:lnTo>
                    <a:lnTo>
                      <a:pt x="4327" y="473"/>
                    </a:lnTo>
                    <a:lnTo>
                      <a:pt x="4561" y="441"/>
                    </a:lnTo>
                    <a:lnTo>
                      <a:pt x="4795" y="425"/>
                    </a:lnTo>
                    <a:lnTo>
                      <a:pt x="5029" y="420"/>
                    </a:lnTo>
                    <a:lnTo>
                      <a:pt x="5029" y="420"/>
                    </a:lnTo>
                    <a:lnTo>
                      <a:pt x="5268" y="425"/>
                    </a:lnTo>
                    <a:lnTo>
                      <a:pt x="5502" y="441"/>
                    </a:lnTo>
                    <a:lnTo>
                      <a:pt x="5731" y="473"/>
                    </a:lnTo>
                    <a:lnTo>
                      <a:pt x="5960" y="510"/>
                    </a:lnTo>
                    <a:lnTo>
                      <a:pt x="6183" y="563"/>
                    </a:lnTo>
                    <a:lnTo>
                      <a:pt x="6401" y="627"/>
                    </a:lnTo>
                    <a:lnTo>
                      <a:pt x="6613" y="697"/>
                    </a:lnTo>
                    <a:lnTo>
                      <a:pt x="6821" y="782"/>
                    </a:lnTo>
                    <a:lnTo>
                      <a:pt x="7028" y="872"/>
                    </a:lnTo>
                    <a:lnTo>
                      <a:pt x="7224" y="973"/>
                    </a:lnTo>
                    <a:lnTo>
                      <a:pt x="7416" y="1085"/>
                    </a:lnTo>
                    <a:lnTo>
                      <a:pt x="7602" y="1207"/>
                    </a:lnTo>
                    <a:lnTo>
                      <a:pt x="7783" y="1334"/>
                    </a:lnTo>
                    <a:lnTo>
                      <a:pt x="7958" y="1473"/>
                    </a:lnTo>
                    <a:lnTo>
                      <a:pt x="8128" y="1616"/>
                    </a:lnTo>
                    <a:lnTo>
                      <a:pt x="8288" y="1771"/>
                    </a:lnTo>
                    <a:lnTo>
                      <a:pt x="8442" y="1930"/>
                    </a:lnTo>
                    <a:lnTo>
                      <a:pt x="8585" y="2095"/>
                    </a:lnTo>
                    <a:lnTo>
                      <a:pt x="8724" y="2270"/>
                    </a:lnTo>
                    <a:lnTo>
                      <a:pt x="8851" y="2451"/>
                    </a:lnTo>
                    <a:lnTo>
                      <a:pt x="8968" y="2637"/>
                    </a:lnTo>
                    <a:lnTo>
                      <a:pt x="9080" y="2834"/>
                    </a:lnTo>
                    <a:lnTo>
                      <a:pt x="9181" y="3030"/>
                    </a:lnTo>
                    <a:lnTo>
                      <a:pt x="9276" y="3233"/>
                    </a:lnTo>
                    <a:lnTo>
                      <a:pt x="9356" y="3445"/>
                    </a:lnTo>
                    <a:lnTo>
                      <a:pt x="9431" y="3657"/>
                    </a:lnTo>
                    <a:lnTo>
                      <a:pt x="9495" y="3876"/>
                    </a:lnTo>
                    <a:lnTo>
                      <a:pt x="9542" y="4099"/>
                    </a:lnTo>
                    <a:lnTo>
                      <a:pt x="9585" y="4328"/>
                    </a:lnTo>
                    <a:lnTo>
                      <a:pt x="9617" y="4556"/>
                    </a:lnTo>
                    <a:lnTo>
                      <a:pt x="9633" y="4790"/>
                    </a:lnTo>
                    <a:lnTo>
                      <a:pt x="9638" y="5029"/>
                    </a:lnTo>
                    <a:lnTo>
                      <a:pt x="9638" y="5029"/>
                    </a:lnTo>
                    <a:lnTo>
                      <a:pt x="9633" y="5264"/>
                    </a:lnTo>
                    <a:lnTo>
                      <a:pt x="9617" y="5497"/>
                    </a:lnTo>
                    <a:lnTo>
                      <a:pt x="9585" y="5726"/>
                    </a:lnTo>
                    <a:lnTo>
                      <a:pt x="9542" y="5954"/>
                    </a:lnTo>
                    <a:lnTo>
                      <a:pt x="9495" y="6178"/>
                    </a:lnTo>
                    <a:lnTo>
                      <a:pt x="9431" y="6396"/>
                    </a:lnTo>
                    <a:lnTo>
                      <a:pt x="9356" y="6608"/>
                    </a:lnTo>
                    <a:lnTo>
                      <a:pt x="9276" y="6821"/>
                    </a:lnTo>
                    <a:lnTo>
                      <a:pt x="9181" y="7023"/>
                    </a:lnTo>
                    <a:lnTo>
                      <a:pt x="9080" y="7220"/>
                    </a:lnTo>
                    <a:lnTo>
                      <a:pt x="8968" y="7416"/>
                    </a:lnTo>
                    <a:lnTo>
                      <a:pt x="8851" y="7602"/>
                    </a:lnTo>
                    <a:lnTo>
                      <a:pt x="8724" y="7783"/>
                    </a:lnTo>
                    <a:lnTo>
                      <a:pt x="8585" y="7959"/>
                    </a:lnTo>
                    <a:lnTo>
                      <a:pt x="8442" y="8124"/>
                    </a:lnTo>
                    <a:lnTo>
                      <a:pt x="8288" y="8283"/>
                    </a:lnTo>
                    <a:lnTo>
                      <a:pt x="8128" y="8437"/>
                    </a:lnTo>
                    <a:lnTo>
                      <a:pt x="7958" y="8581"/>
                    </a:lnTo>
                    <a:lnTo>
                      <a:pt x="7783" y="8719"/>
                    </a:lnTo>
                    <a:lnTo>
                      <a:pt x="7602" y="8846"/>
                    </a:lnTo>
                    <a:lnTo>
                      <a:pt x="7416" y="8969"/>
                    </a:lnTo>
                    <a:lnTo>
                      <a:pt x="7224" y="9081"/>
                    </a:lnTo>
                    <a:lnTo>
                      <a:pt x="7028" y="9181"/>
                    </a:lnTo>
                    <a:lnTo>
                      <a:pt x="6821" y="9272"/>
                    </a:lnTo>
                    <a:lnTo>
                      <a:pt x="6613" y="9357"/>
                    </a:lnTo>
                    <a:lnTo>
                      <a:pt x="6401" y="9431"/>
                    </a:lnTo>
                    <a:lnTo>
                      <a:pt x="6183" y="9490"/>
                    </a:lnTo>
                    <a:lnTo>
                      <a:pt x="5960" y="9543"/>
                    </a:lnTo>
                    <a:lnTo>
                      <a:pt x="5731" y="9586"/>
                    </a:lnTo>
                    <a:lnTo>
                      <a:pt x="5502" y="9612"/>
                    </a:lnTo>
                    <a:lnTo>
                      <a:pt x="5268" y="9628"/>
                    </a:lnTo>
                    <a:lnTo>
                      <a:pt x="5029" y="963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2" name="Freeform 20">
                <a:extLst>
                  <a:ext uri="{FF2B5EF4-FFF2-40B4-BE49-F238E27FC236}">
                    <a16:creationId xmlns:a16="http://schemas.microsoft.com/office/drawing/2014/main" id="{04B55538-F3AF-454D-87C0-DA9C440B8A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2688" y="1906588"/>
                <a:ext cx="584200" cy="584200"/>
              </a:xfrm>
              <a:custGeom>
                <a:avLst/>
                <a:gdLst>
                  <a:gd name="T0" fmla="*/ 808 w 1623"/>
                  <a:gd name="T1" fmla="*/ 0 h 1623"/>
                  <a:gd name="T2" fmla="*/ 643 w 1623"/>
                  <a:gd name="T3" fmla="*/ 17 h 1623"/>
                  <a:gd name="T4" fmla="*/ 495 w 1623"/>
                  <a:gd name="T5" fmla="*/ 64 h 1623"/>
                  <a:gd name="T6" fmla="*/ 357 w 1623"/>
                  <a:gd name="T7" fmla="*/ 139 h 1623"/>
                  <a:gd name="T8" fmla="*/ 234 w 1623"/>
                  <a:gd name="T9" fmla="*/ 234 h 1623"/>
                  <a:gd name="T10" fmla="*/ 138 w 1623"/>
                  <a:gd name="T11" fmla="*/ 357 h 1623"/>
                  <a:gd name="T12" fmla="*/ 64 w 1623"/>
                  <a:gd name="T13" fmla="*/ 495 h 1623"/>
                  <a:gd name="T14" fmla="*/ 16 w 1623"/>
                  <a:gd name="T15" fmla="*/ 644 h 1623"/>
                  <a:gd name="T16" fmla="*/ 0 w 1623"/>
                  <a:gd name="T17" fmla="*/ 809 h 1623"/>
                  <a:gd name="T18" fmla="*/ 0 w 1623"/>
                  <a:gd name="T19" fmla="*/ 893 h 1623"/>
                  <a:gd name="T20" fmla="*/ 32 w 1623"/>
                  <a:gd name="T21" fmla="*/ 1053 h 1623"/>
                  <a:gd name="T22" fmla="*/ 96 w 1623"/>
                  <a:gd name="T23" fmla="*/ 1197 h 1623"/>
                  <a:gd name="T24" fmla="*/ 181 w 1623"/>
                  <a:gd name="T25" fmla="*/ 1324 h 1623"/>
                  <a:gd name="T26" fmla="*/ 293 w 1623"/>
                  <a:gd name="T27" fmla="*/ 1436 h 1623"/>
                  <a:gd name="T28" fmla="*/ 420 w 1623"/>
                  <a:gd name="T29" fmla="*/ 1526 h 1623"/>
                  <a:gd name="T30" fmla="*/ 569 w 1623"/>
                  <a:gd name="T31" fmla="*/ 1585 h 1623"/>
                  <a:gd name="T32" fmla="*/ 728 w 1623"/>
                  <a:gd name="T33" fmla="*/ 1617 h 1623"/>
                  <a:gd name="T34" fmla="*/ 808 w 1623"/>
                  <a:gd name="T35" fmla="*/ 1622 h 1623"/>
                  <a:gd name="T36" fmla="*/ 973 w 1623"/>
                  <a:gd name="T37" fmla="*/ 1606 h 1623"/>
                  <a:gd name="T38" fmla="*/ 1127 w 1623"/>
                  <a:gd name="T39" fmla="*/ 1558 h 1623"/>
                  <a:gd name="T40" fmla="*/ 1265 w 1623"/>
                  <a:gd name="T41" fmla="*/ 1483 h 1623"/>
                  <a:gd name="T42" fmla="*/ 1382 w 1623"/>
                  <a:gd name="T43" fmla="*/ 1383 h 1623"/>
                  <a:gd name="T44" fmla="*/ 1484 w 1623"/>
                  <a:gd name="T45" fmla="*/ 1266 h 1623"/>
                  <a:gd name="T46" fmla="*/ 1558 w 1623"/>
                  <a:gd name="T47" fmla="*/ 1127 h 1623"/>
                  <a:gd name="T48" fmla="*/ 1606 w 1623"/>
                  <a:gd name="T49" fmla="*/ 974 h 1623"/>
                  <a:gd name="T50" fmla="*/ 1622 w 1623"/>
                  <a:gd name="T51" fmla="*/ 809 h 1623"/>
                  <a:gd name="T52" fmla="*/ 1616 w 1623"/>
                  <a:gd name="T53" fmla="*/ 729 h 1623"/>
                  <a:gd name="T54" fmla="*/ 1584 w 1623"/>
                  <a:gd name="T55" fmla="*/ 569 h 1623"/>
                  <a:gd name="T56" fmla="*/ 1526 w 1623"/>
                  <a:gd name="T57" fmla="*/ 420 h 1623"/>
                  <a:gd name="T58" fmla="*/ 1435 w 1623"/>
                  <a:gd name="T59" fmla="*/ 293 h 1623"/>
                  <a:gd name="T60" fmla="*/ 1324 w 1623"/>
                  <a:gd name="T61" fmla="*/ 181 h 1623"/>
                  <a:gd name="T62" fmla="*/ 1196 w 1623"/>
                  <a:gd name="T63" fmla="*/ 96 h 1623"/>
                  <a:gd name="T64" fmla="*/ 1053 w 1623"/>
                  <a:gd name="T65" fmla="*/ 32 h 1623"/>
                  <a:gd name="T66" fmla="*/ 894 w 1623"/>
                  <a:gd name="T67" fmla="*/ 0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3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0"/>
                    </a:lnTo>
                    <a:lnTo>
                      <a:pt x="643" y="17"/>
                    </a:lnTo>
                    <a:lnTo>
                      <a:pt x="569" y="32"/>
                    </a:lnTo>
                    <a:lnTo>
                      <a:pt x="495" y="64"/>
                    </a:lnTo>
                    <a:lnTo>
                      <a:pt x="420" y="96"/>
                    </a:lnTo>
                    <a:lnTo>
                      <a:pt x="357" y="139"/>
                    </a:lnTo>
                    <a:lnTo>
                      <a:pt x="293" y="181"/>
                    </a:lnTo>
                    <a:lnTo>
                      <a:pt x="234" y="234"/>
                    </a:lnTo>
                    <a:lnTo>
                      <a:pt x="181" y="293"/>
                    </a:lnTo>
                    <a:lnTo>
                      <a:pt x="138" y="357"/>
                    </a:lnTo>
                    <a:lnTo>
                      <a:pt x="96" y="420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4"/>
                    </a:lnTo>
                    <a:lnTo>
                      <a:pt x="0" y="729"/>
                    </a:lnTo>
                    <a:lnTo>
                      <a:pt x="0" y="809"/>
                    </a:lnTo>
                    <a:lnTo>
                      <a:pt x="0" y="809"/>
                    </a:lnTo>
                    <a:lnTo>
                      <a:pt x="0" y="893"/>
                    </a:lnTo>
                    <a:lnTo>
                      <a:pt x="16" y="974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7"/>
                    </a:lnTo>
                    <a:lnTo>
                      <a:pt x="138" y="1266"/>
                    </a:lnTo>
                    <a:lnTo>
                      <a:pt x="181" y="1324"/>
                    </a:lnTo>
                    <a:lnTo>
                      <a:pt x="234" y="1383"/>
                    </a:lnTo>
                    <a:lnTo>
                      <a:pt x="293" y="1436"/>
                    </a:lnTo>
                    <a:lnTo>
                      <a:pt x="357" y="1483"/>
                    </a:lnTo>
                    <a:lnTo>
                      <a:pt x="420" y="1526"/>
                    </a:lnTo>
                    <a:lnTo>
                      <a:pt x="495" y="1558"/>
                    </a:lnTo>
                    <a:lnTo>
                      <a:pt x="569" y="1585"/>
                    </a:lnTo>
                    <a:lnTo>
                      <a:pt x="643" y="1606"/>
                    </a:lnTo>
                    <a:lnTo>
                      <a:pt x="728" y="1617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4" y="1617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3"/>
                    </a:lnTo>
                    <a:lnTo>
                      <a:pt x="1435" y="1324"/>
                    </a:lnTo>
                    <a:lnTo>
                      <a:pt x="1484" y="1266"/>
                    </a:lnTo>
                    <a:lnTo>
                      <a:pt x="1526" y="1197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4"/>
                    </a:lnTo>
                    <a:lnTo>
                      <a:pt x="1616" y="893"/>
                    </a:lnTo>
                    <a:lnTo>
                      <a:pt x="1622" y="809"/>
                    </a:lnTo>
                    <a:lnTo>
                      <a:pt x="1622" y="809"/>
                    </a:lnTo>
                    <a:lnTo>
                      <a:pt x="1616" y="729"/>
                    </a:lnTo>
                    <a:lnTo>
                      <a:pt x="1606" y="644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0"/>
                    </a:lnTo>
                    <a:lnTo>
                      <a:pt x="1484" y="357"/>
                    </a:lnTo>
                    <a:lnTo>
                      <a:pt x="1435" y="293"/>
                    </a:lnTo>
                    <a:lnTo>
                      <a:pt x="1382" y="234"/>
                    </a:lnTo>
                    <a:lnTo>
                      <a:pt x="1324" y="181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2"/>
                    </a:lnTo>
                    <a:lnTo>
                      <a:pt x="973" y="17"/>
                    </a:lnTo>
                    <a:lnTo>
                      <a:pt x="894" y="0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3" name="Freeform 21">
                <a:extLst>
                  <a:ext uri="{FF2B5EF4-FFF2-40B4-BE49-F238E27FC236}">
                    <a16:creationId xmlns:a16="http://schemas.microsoft.com/office/drawing/2014/main" id="{F988933A-96F7-4DFA-8ADD-AE64CE2DA2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813" y="2314575"/>
                <a:ext cx="584200" cy="585788"/>
              </a:xfrm>
              <a:custGeom>
                <a:avLst/>
                <a:gdLst>
                  <a:gd name="T0" fmla="*/ 808 w 1622"/>
                  <a:gd name="T1" fmla="*/ 0 h 1628"/>
                  <a:gd name="T2" fmla="*/ 648 w 1622"/>
                  <a:gd name="T3" fmla="*/ 16 h 1628"/>
                  <a:gd name="T4" fmla="*/ 494 w 1622"/>
                  <a:gd name="T5" fmla="*/ 64 h 1628"/>
                  <a:gd name="T6" fmla="*/ 356 w 1622"/>
                  <a:gd name="T7" fmla="*/ 138 h 1628"/>
                  <a:gd name="T8" fmla="*/ 234 w 1622"/>
                  <a:gd name="T9" fmla="*/ 239 h 1628"/>
                  <a:gd name="T10" fmla="*/ 138 w 1622"/>
                  <a:gd name="T11" fmla="*/ 356 h 1628"/>
                  <a:gd name="T12" fmla="*/ 64 w 1622"/>
                  <a:gd name="T13" fmla="*/ 495 h 1628"/>
                  <a:gd name="T14" fmla="*/ 16 w 1622"/>
                  <a:gd name="T15" fmla="*/ 648 h 1628"/>
                  <a:gd name="T16" fmla="*/ 0 w 1622"/>
                  <a:gd name="T17" fmla="*/ 813 h 1628"/>
                  <a:gd name="T18" fmla="*/ 0 w 1622"/>
                  <a:gd name="T19" fmla="*/ 893 h 1628"/>
                  <a:gd name="T20" fmla="*/ 32 w 1622"/>
                  <a:gd name="T21" fmla="*/ 1053 h 1628"/>
                  <a:gd name="T22" fmla="*/ 96 w 1622"/>
                  <a:gd name="T23" fmla="*/ 1201 h 1628"/>
                  <a:gd name="T24" fmla="*/ 181 w 1622"/>
                  <a:gd name="T25" fmla="*/ 1329 h 1628"/>
                  <a:gd name="T26" fmla="*/ 292 w 1622"/>
                  <a:gd name="T27" fmla="*/ 1441 h 1628"/>
                  <a:gd name="T28" fmla="*/ 425 w 1622"/>
                  <a:gd name="T29" fmla="*/ 1526 h 1628"/>
                  <a:gd name="T30" fmla="*/ 569 w 1622"/>
                  <a:gd name="T31" fmla="*/ 1590 h 1628"/>
                  <a:gd name="T32" fmla="*/ 728 w 1622"/>
                  <a:gd name="T33" fmla="*/ 1621 h 1628"/>
                  <a:gd name="T34" fmla="*/ 808 w 1622"/>
                  <a:gd name="T35" fmla="*/ 1627 h 1628"/>
                  <a:gd name="T36" fmla="*/ 973 w 1622"/>
                  <a:gd name="T37" fmla="*/ 1605 h 1628"/>
                  <a:gd name="T38" fmla="*/ 1127 w 1622"/>
                  <a:gd name="T39" fmla="*/ 1563 h 1628"/>
                  <a:gd name="T40" fmla="*/ 1265 w 1622"/>
                  <a:gd name="T41" fmla="*/ 1483 h 1628"/>
                  <a:gd name="T42" fmla="*/ 1382 w 1622"/>
                  <a:gd name="T43" fmla="*/ 1388 h 1628"/>
                  <a:gd name="T44" fmla="*/ 1483 w 1622"/>
                  <a:gd name="T45" fmla="*/ 1265 h 1628"/>
                  <a:gd name="T46" fmla="*/ 1558 w 1622"/>
                  <a:gd name="T47" fmla="*/ 1127 h 1628"/>
                  <a:gd name="T48" fmla="*/ 1605 w 1622"/>
                  <a:gd name="T49" fmla="*/ 978 h 1628"/>
                  <a:gd name="T50" fmla="*/ 1621 w 1622"/>
                  <a:gd name="T51" fmla="*/ 813 h 1628"/>
                  <a:gd name="T52" fmla="*/ 1616 w 1622"/>
                  <a:gd name="T53" fmla="*/ 728 h 1628"/>
                  <a:gd name="T54" fmla="*/ 1584 w 1622"/>
                  <a:gd name="T55" fmla="*/ 569 h 1628"/>
                  <a:gd name="T56" fmla="*/ 1526 w 1622"/>
                  <a:gd name="T57" fmla="*/ 425 h 1628"/>
                  <a:gd name="T58" fmla="*/ 1435 w 1622"/>
                  <a:gd name="T59" fmla="*/ 297 h 1628"/>
                  <a:gd name="T60" fmla="*/ 1329 w 1622"/>
                  <a:gd name="T61" fmla="*/ 186 h 1628"/>
                  <a:gd name="T62" fmla="*/ 1196 w 1622"/>
                  <a:gd name="T63" fmla="*/ 96 h 1628"/>
                  <a:gd name="T64" fmla="*/ 1052 w 1622"/>
                  <a:gd name="T65" fmla="*/ 37 h 1628"/>
                  <a:gd name="T66" fmla="*/ 893 w 1622"/>
                  <a:gd name="T67" fmla="*/ 5 h 1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8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5"/>
                    </a:lnTo>
                    <a:lnTo>
                      <a:pt x="648" y="16"/>
                    </a:lnTo>
                    <a:lnTo>
                      <a:pt x="569" y="37"/>
                    </a:lnTo>
                    <a:lnTo>
                      <a:pt x="494" y="64"/>
                    </a:lnTo>
                    <a:lnTo>
                      <a:pt x="425" y="96"/>
                    </a:lnTo>
                    <a:lnTo>
                      <a:pt x="356" y="138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7"/>
                    </a:lnTo>
                    <a:lnTo>
                      <a:pt x="138" y="356"/>
                    </a:lnTo>
                    <a:lnTo>
                      <a:pt x="96" y="425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8"/>
                    </a:lnTo>
                    <a:lnTo>
                      <a:pt x="0" y="728"/>
                    </a:lnTo>
                    <a:lnTo>
                      <a:pt x="0" y="813"/>
                    </a:lnTo>
                    <a:lnTo>
                      <a:pt x="0" y="813"/>
                    </a:lnTo>
                    <a:lnTo>
                      <a:pt x="0" y="893"/>
                    </a:lnTo>
                    <a:lnTo>
                      <a:pt x="16" y="978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201"/>
                    </a:lnTo>
                    <a:lnTo>
                      <a:pt x="138" y="1265"/>
                    </a:lnTo>
                    <a:lnTo>
                      <a:pt x="181" y="1329"/>
                    </a:lnTo>
                    <a:lnTo>
                      <a:pt x="234" y="1388"/>
                    </a:lnTo>
                    <a:lnTo>
                      <a:pt x="292" y="1441"/>
                    </a:lnTo>
                    <a:lnTo>
                      <a:pt x="356" y="1483"/>
                    </a:lnTo>
                    <a:lnTo>
                      <a:pt x="425" y="1526"/>
                    </a:lnTo>
                    <a:lnTo>
                      <a:pt x="494" y="1563"/>
                    </a:lnTo>
                    <a:lnTo>
                      <a:pt x="569" y="1590"/>
                    </a:lnTo>
                    <a:lnTo>
                      <a:pt x="648" y="1605"/>
                    </a:lnTo>
                    <a:lnTo>
                      <a:pt x="728" y="1621"/>
                    </a:lnTo>
                    <a:lnTo>
                      <a:pt x="808" y="1627"/>
                    </a:lnTo>
                    <a:lnTo>
                      <a:pt x="808" y="1627"/>
                    </a:lnTo>
                    <a:lnTo>
                      <a:pt x="893" y="1621"/>
                    </a:lnTo>
                    <a:lnTo>
                      <a:pt x="973" y="1605"/>
                    </a:lnTo>
                    <a:lnTo>
                      <a:pt x="1052" y="1590"/>
                    </a:lnTo>
                    <a:lnTo>
                      <a:pt x="1127" y="1563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9" y="1441"/>
                    </a:lnTo>
                    <a:lnTo>
                      <a:pt x="1382" y="1388"/>
                    </a:lnTo>
                    <a:lnTo>
                      <a:pt x="1435" y="1329"/>
                    </a:lnTo>
                    <a:lnTo>
                      <a:pt x="1483" y="1265"/>
                    </a:lnTo>
                    <a:lnTo>
                      <a:pt x="1526" y="1201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5" y="978"/>
                    </a:lnTo>
                    <a:lnTo>
                      <a:pt x="1616" y="893"/>
                    </a:lnTo>
                    <a:lnTo>
                      <a:pt x="1621" y="813"/>
                    </a:lnTo>
                    <a:lnTo>
                      <a:pt x="1621" y="813"/>
                    </a:lnTo>
                    <a:lnTo>
                      <a:pt x="1616" y="728"/>
                    </a:lnTo>
                    <a:lnTo>
                      <a:pt x="1605" y="648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5"/>
                    </a:lnTo>
                    <a:lnTo>
                      <a:pt x="1483" y="356"/>
                    </a:lnTo>
                    <a:lnTo>
                      <a:pt x="1435" y="297"/>
                    </a:lnTo>
                    <a:lnTo>
                      <a:pt x="1382" y="239"/>
                    </a:lnTo>
                    <a:lnTo>
                      <a:pt x="1329" y="186"/>
                    </a:lnTo>
                    <a:lnTo>
                      <a:pt x="1265" y="138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2" y="37"/>
                    </a:lnTo>
                    <a:lnTo>
                      <a:pt x="973" y="16"/>
                    </a:lnTo>
                    <a:lnTo>
                      <a:pt x="893" y="5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4" name="Freeform 22">
                <a:extLst>
                  <a:ext uri="{FF2B5EF4-FFF2-40B4-BE49-F238E27FC236}">
                    <a16:creationId xmlns:a16="http://schemas.microsoft.com/office/drawing/2014/main" id="{A4B8B67E-BD24-4182-A78D-7B94CE48E5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3688" y="908050"/>
                <a:ext cx="584200" cy="584200"/>
              </a:xfrm>
              <a:custGeom>
                <a:avLst/>
                <a:gdLst>
                  <a:gd name="T0" fmla="*/ 808 w 1622"/>
                  <a:gd name="T1" fmla="*/ 0 h 1623"/>
                  <a:gd name="T2" fmla="*/ 649 w 1622"/>
                  <a:gd name="T3" fmla="*/ 16 h 1623"/>
                  <a:gd name="T4" fmla="*/ 494 w 1622"/>
                  <a:gd name="T5" fmla="*/ 64 h 1623"/>
                  <a:gd name="T6" fmla="*/ 356 w 1622"/>
                  <a:gd name="T7" fmla="*/ 139 h 1623"/>
                  <a:gd name="T8" fmla="*/ 234 w 1622"/>
                  <a:gd name="T9" fmla="*/ 239 h 1623"/>
                  <a:gd name="T10" fmla="*/ 138 w 1622"/>
                  <a:gd name="T11" fmla="*/ 356 h 1623"/>
                  <a:gd name="T12" fmla="*/ 64 w 1622"/>
                  <a:gd name="T13" fmla="*/ 495 h 1623"/>
                  <a:gd name="T14" fmla="*/ 16 w 1622"/>
                  <a:gd name="T15" fmla="*/ 649 h 1623"/>
                  <a:gd name="T16" fmla="*/ 0 w 1622"/>
                  <a:gd name="T17" fmla="*/ 814 h 1623"/>
                  <a:gd name="T18" fmla="*/ 0 w 1622"/>
                  <a:gd name="T19" fmla="*/ 893 h 1623"/>
                  <a:gd name="T20" fmla="*/ 32 w 1622"/>
                  <a:gd name="T21" fmla="*/ 1053 h 1623"/>
                  <a:gd name="T22" fmla="*/ 96 w 1622"/>
                  <a:gd name="T23" fmla="*/ 1196 h 1623"/>
                  <a:gd name="T24" fmla="*/ 181 w 1622"/>
                  <a:gd name="T25" fmla="*/ 1330 h 1623"/>
                  <a:gd name="T26" fmla="*/ 292 w 1622"/>
                  <a:gd name="T27" fmla="*/ 1436 h 1623"/>
                  <a:gd name="T28" fmla="*/ 426 w 1622"/>
                  <a:gd name="T29" fmla="*/ 1526 h 1623"/>
                  <a:gd name="T30" fmla="*/ 569 w 1622"/>
                  <a:gd name="T31" fmla="*/ 1585 h 1623"/>
                  <a:gd name="T32" fmla="*/ 728 w 1622"/>
                  <a:gd name="T33" fmla="*/ 1622 h 1623"/>
                  <a:gd name="T34" fmla="*/ 808 w 1622"/>
                  <a:gd name="T35" fmla="*/ 1622 h 1623"/>
                  <a:gd name="T36" fmla="*/ 973 w 1622"/>
                  <a:gd name="T37" fmla="*/ 1606 h 1623"/>
                  <a:gd name="T38" fmla="*/ 1127 w 1622"/>
                  <a:gd name="T39" fmla="*/ 1558 h 1623"/>
                  <a:gd name="T40" fmla="*/ 1265 w 1622"/>
                  <a:gd name="T41" fmla="*/ 1483 h 1623"/>
                  <a:gd name="T42" fmla="*/ 1382 w 1622"/>
                  <a:gd name="T43" fmla="*/ 1388 h 1623"/>
                  <a:gd name="T44" fmla="*/ 1483 w 1622"/>
                  <a:gd name="T45" fmla="*/ 1266 h 1623"/>
                  <a:gd name="T46" fmla="*/ 1558 w 1622"/>
                  <a:gd name="T47" fmla="*/ 1127 h 1623"/>
                  <a:gd name="T48" fmla="*/ 1606 w 1622"/>
                  <a:gd name="T49" fmla="*/ 973 h 1623"/>
                  <a:gd name="T50" fmla="*/ 1621 w 1622"/>
                  <a:gd name="T51" fmla="*/ 814 h 1623"/>
                  <a:gd name="T52" fmla="*/ 1616 w 1622"/>
                  <a:gd name="T53" fmla="*/ 729 h 1623"/>
                  <a:gd name="T54" fmla="*/ 1584 w 1622"/>
                  <a:gd name="T55" fmla="*/ 569 h 1623"/>
                  <a:gd name="T56" fmla="*/ 1526 w 1622"/>
                  <a:gd name="T57" fmla="*/ 426 h 1623"/>
                  <a:gd name="T58" fmla="*/ 1436 w 1622"/>
                  <a:gd name="T59" fmla="*/ 292 h 1623"/>
                  <a:gd name="T60" fmla="*/ 1324 w 1622"/>
                  <a:gd name="T61" fmla="*/ 186 h 1623"/>
                  <a:gd name="T62" fmla="*/ 1196 w 1622"/>
                  <a:gd name="T63" fmla="*/ 96 h 1623"/>
                  <a:gd name="T64" fmla="*/ 1053 w 1622"/>
                  <a:gd name="T65" fmla="*/ 38 h 1623"/>
                  <a:gd name="T66" fmla="*/ 893 w 1622"/>
                  <a:gd name="T67" fmla="*/ 6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6"/>
                    </a:lnTo>
                    <a:lnTo>
                      <a:pt x="649" y="16"/>
                    </a:lnTo>
                    <a:lnTo>
                      <a:pt x="569" y="38"/>
                    </a:lnTo>
                    <a:lnTo>
                      <a:pt x="494" y="64"/>
                    </a:lnTo>
                    <a:lnTo>
                      <a:pt x="426" y="96"/>
                    </a:lnTo>
                    <a:lnTo>
                      <a:pt x="356" y="139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2"/>
                    </a:lnTo>
                    <a:lnTo>
                      <a:pt x="138" y="356"/>
                    </a:lnTo>
                    <a:lnTo>
                      <a:pt x="96" y="426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9"/>
                    </a:lnTo>
                    <a:lnTo>
                      <a:pt x="0" y="729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0" y="893"/>
                    </a:lnTo>
                    <a:lnTo>
                      <a:pt x="16" y="973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6"/>
                    </a:lnTo>
                    <a:lnTo>
                      <a:pt x="138" y="1266"/>
                    </a:lnTo>
                    <a:lnTo>
                      <a:pt x="181" y="1330"/>
                    </a:lnTo>
                    <a:lnTo>
                      <a:pt x="234" y="1388"/>
                    </a:lnTo>
                    <a:lnTo>
                      <a:pt x="292" y="1436"/>
                    </a:lnTo>
                    <a:lnTo>
                      <a:pt x="356" y="1483"/>
                    </a:lnTo>
                    <a:lnTo>
                      <a:pt x="426" y="1526"/>
                    </a:lnTo>
                    <a:lnTo>
                      <a:pt x="494" y="1558"/>
                    </a:lnTo>
                    <a:lnTo>
                      <a:pt x="569" y="1585"/>
                    </a:lnTo>
                    <a:lnTo>
                      <a:pt x="649" y="1606"/>
                    </a:lnTo>
                    <a:lnTo>
                      <a:pt x="728" y="1622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3" y="1622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8"/>
                    </a:lnTo>
                    <a:lnTo>
                      <a:pt x="1436" y="1330"/>
                    </a:lnTo>
                    <a:lnTo>
                      <a:pt x="1483" y="1266"/>
                    </a:lnTo>
                    <a:lnTo>
                      <a:pt x="1526" y="1196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3"/>
                    </a:lnTo>
                    <a:lnTo>
                      <a:pt x="1616" y="893"/>
                    </a:lnTo>
                    <a:lnTo>
                      <a:pt x="1621" y="814"/>
                    </a:lnTo>
                    <a:lnTo>
                      <a:pt x="1621" y="814"/>
                    </a:lnTo>
                    <a:lnTo>
                      <a:pt x="1616" y="729"/>
                    </a:lnTo>
                    <a:lnTo>
                      <a:pt x="1606" y="649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6"/>
                    </a:lnTo>
                    <a:lnTo>
                      <a:pt x="1483" y="356"/>
                    </a:lnTo>
                    <a:lnTo>
                      <a:pt x="1436" y="292"/>
                    </a:lnTo>
                    <a:lnTo>
                      <a:pt x="1382" y="239"/>
                    </a:lnTo>
                    <a:lnTo>
                      <a:pt x="1324" y="186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8"/>
                    </a:lnTo>
                    <a:lnTo>
                      <a:pt x="973" y="16"/>
                    </a:lnTo>
                    <a:lnTo>
                      <a:pt x="893" y="6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5" name="Freeform 23">
                <a:extLst>
                  <a:ext uri="{FF2B5EF4-FFF2-40B4-BE49-F238E27FC236}">
                    <a16:creationId xmlns:a16="http://schemas.microsoft.com/office/drawing/2014/main" id="{03A4FA94-FEF6-410A-81F6-FFE90C9E7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2713" y="869950"/>
                <a:ext cx="660400" cy="660400"/>
              </a:xfrm>
              <a:custGeom>
                <a:avLst/>
                <a:gdLst>
                  <a:gd name="T0" fmla="*/ 1010 w 1836"/>
                  <a:gd name="T1" fmla="*/ 1829 h 1835"/>
                  <a:gd name="T2" fmla="*/ 1271 w 1836"/>
                  <a:gd name="T3" fmla="*/ 1765 h 1835"/>
                  <a:gd name="T4" fmla="*/ 1500 w 1836"/>
                  <a:gd name="T5" fmla="*/ 1627 h 1835"/>
                  <a:gd name="T6" fmla="*/ 1675 w 1836"/>
                  <a:gd name="T7" fmla="*/ 1430 h 1835"/>
                  <a:gd name="T8" fmla="*/ 1792 w 1836"/>
                  <a:gd name="T9" fmla="*/ 1191 h 1835"/>
                  <a:gd name="T10" fmla="*/ 1835 w 1836"/>
                  <a:gd name="T11" fmla="*/ 920 h 1835"/>
                  <a:gd name="T12" fmla="*/ 1813 w 1836"/>
                  <a:gd name="T13" fmla="*/ 733 h 1835"/>
                  <a:gd name="T14" fmla="*/ 1723 w 1836"/>
                  <a:gd name="T15" fmla="*/ 479 h 1835"/>
                  <a:gd name="T16" fmla="*/ 1563 w 1836"/>
                  <a:gd name="T17" fmla="*/ 271 h 1835"/>
                  <a:gd name="T18" fmla="*/ 1356 w 1836"/>
                  <a:gd name="T19" fmla="*/ 112 h 1835"/>
                  <a:gd name="T20" fmla="*/ 1101 w 1836"/>
                  <a:gd name="T21" fmla="*/ 21 h 1835"/>
                  <a:gd name="T22" fmla="*/ 915 w 1836"/>
                  <a:gd name="T23" fmla="*/ 0 h 1835"/>
                  <a:gd name="T24" fmla="*/ 644 w 1836"/>
                  <a:gd name="T25" fmla="*/ 42 h 1835"/>
                  <a:gd name="T26" fmla="*/ 405 w 1836"/>
                  <a:gd name="T27" fmla="*/ 159 h 1835"/>
                  <a:gd name="T28" fmla="*/ 208 w 1836"/>
                  <a:gd name="T29" fmla="*/ 335 h 1835"/>
                  <a:gd name="T30" fmla="*/ 70 w 1836"/>
                  <a:gd name="T31" fmla="*/ 558 h 1835"/>
                  <a:gd name="T32" fmla="*/ 6 w 1836"/>
                  <a:gd name="T33" fmla="*/ 824 h 1835"/>
                  <a:gd name="T34" fmla="*/ 6 w 1836"/>
                  <a:gd name="T35" fmla="*/ 1010 h 1835"/>
                  <a:gd name="T36" fmla="*/ 70 w 1836"/>
                  <a:gd name="T37" fmla="*/ 1276 h 1835"/>
                  <a:gd name="T38" fmla="*/ 208 w 1836"/>
                  <a:gd name="T39" fmla="*/ 1499 h 1835"/>
                  <a:gd name="T40" fmla="*/ 405 w 1836"/>
                  <a:gd name="T41" fmla="*/ 1680 h 1835"/>
                  <a:gd name="T42" fmla="*/ 644 w 1836"/>
                  <a:gd name="T43" fmla="*/ 1792 h 1835"/>
                  <a:gd name="T44" fmla="*/ 915 w 1836"/>
                  <a:gd name="T45" fmla="*/ 1834 h 1835"/>
                  <a:gd name="T46" fmla="*/ 963 w 1836"/>
                  <a:gd name="T47" fmla="*/ 457 h 1835"/>
                  <a:gd name="T48" fmla="*/ 1096 w 1836"/>
                  <a:gd name="T49" fmla="*/ 489 h 1835"/>
                  <a:gd name="T50" fmla="*/ 1213 w 1836"/>
                  <a:gd name="T51" fmla="*/ 558 h 1835"/>
                  <a:gd name="T52" fmla="*/ 1303 w 1836"/>
                  <a:gd name="T53" fmla="*/ 659 h 1835"/>
                  <a:gd name="T54" fmla="*/ 1362 w 1836"/>
                  <a:gd name="T55" fmla="*/ 782 h 1835"/>
                  <a:gd name="T56" fmla="*/ 1383 w 1836"/>
                  <a:gd name="T57" fmla="*/ 920 h 1835"/>
                  <a:gd name="T58" fmla="*/ 1372 w 1836"/>
                  <a:gd name="T59" fmla="*/ 1010 h 1835"/>
                  <a:gd name="T60" fmla="*/ 1324 w 1836"/>
                  <a:gd name="T61" fmla="*/ 1138 h 1835"/>
                  <a:gd name="T62" fmla="*/ 1245 w 1836"/>
                  <a:gd name="T63" fmla="*/ 1244 h 1835"/>
                  <a:gd name="T64" fmla="*/ 1138 w 1836"/>
                  <a:gd name="T65" fmla="*/ 1329 h 1835"/>
                  <a:gd name="T66" fmla="*/ 1010 w 1836"/>
                  <a:gd name="T67" fmla="*/ 1372 h 1835"/>
                  <a:gd name="T68" fmla="*/ 915 w 1836"/>
                  <a:gd name="T69" fmla="*/ 1382 h 1835"/>
                  <a:gd name="T70" fmla="*/ 776 w 1836"/>
                  <a:gd name="T71" fmla="*/ 1361 h 1835"/>
                  <a:gd name="T72" fmla="*/ 654 w 1836"/>
                  <a:gd name="T73" fmla="*/ 1302 h 1835"/>
                  <a:gd name="T74" fmla="*/ 559 w 1836"/>
                  <a:gd name="T75" fmla="*/ 1212 h 1835"/>
                  <a:gd name="T76" fmla="*/ 490 w 1836"/>
                  <a:gd name="T77" fmla="*/ 1101 h 1835"/>
                  <a:gd name="T78" fmla="*/ 452 w 1836"/>
                  <a:gd name="T79" fmla="*/ 967 h 1835"/>
                  <a:gd name="T80" fmla="*/ 452 w 1836"/>
                  <a:gd name="T81" fmla="*/ 872 h 1835"/>
                  <a:gd name="T82" fmla="*/ 490 w 1836"/>
                  <a:gd name="T83" fmla="*/ 739 h 1835"/>
                  <a:gd name="T84" fmla="*/ 559 w 1836"/>
                  <a:gd name="T85" fmla="*/ 622 h 1835"/>
                  <a:gd name="T86" fmla="*/ 654 w 1836"/>
                  <a:gd name="T87" fmla="*/ 532 h 1835"/>
                  <a:gd name="T88" fmla="*/ 776 w 1836"/>
                  <a:gd name="T89" fmla="*/ 473 h 1835"/>
                  <a:gd name="T90" fmla="*/ 915 w 1836"/>
                  <a:gd name="T91" fmla="*/ 452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6" h="1835">
                    <a:moveTo>
                      <a:pt x="915" y="1834"/>
                    </a:moveTo>
                    <a:lnTo>
                      <a:pt x="915" y="1834"/>
                    </a:lnTo>
                    <a:lnTo>
                      <a:pt x="1010" y="1829"/>
                    </a:lnTo>
                    <a:lnTo>
                      <a:pt x="1101" y="1818"/>
                    </a:lnTo>
                    <a:lnTo>
                      <a:pt x="1191" y="1792"/>
                    </a:lnTo>
                    <a:lnTo>
                      <a:pt x="1271" y="1765"/>
                    </a:lnTo>
                    <a:lnTo>
                      <a:pt x="1356" y="1722"/>
                    </a:lnTo>
                    <a:lnTo>
                      <a:pt x="1430" y="1680"/>
                    </a:lnTo>
                    <a:lnTo>
                      <a:pt x="1500" y="1627"/>
                    </a:lnTo>
                    <a:lnTo>
                      <a:pt x="1563" y="1568"/>
                    </a:lnTo>
                    <a:lnTo>
                      <a:pt x="1622" y="1499"/>
                    </a:lnTo>
                    <a:lnTo>
                      <a:pt x="1675" y="1430"/>
                    </a:lnTo>
                    <a:lnTo>
                      <a:pt x="1723" y="1355"/>
                    </a:lnTo>
                    <a:lnTo>
                      <a:pt x="1760" y="1276"/>
                    </a:lnTo>
                    <a:lnTo>
                      <a:pt x="1792" y="1191"/>
                    </a:lnTo>
                    <a:lnTo>
                      <a:pt x="1813" y="1101"/>
                    </a:lnTo>
                    <a:lnTo>
                      <a:pt x="1829" y="1010"/>
                    </a:lnTo>
                    <a:lnTo>
                      <a:pt x="1835" y="920"/>
                    </a:lnTo>
                    <a:lnTo>
                      <a:pt x="1835" y="920"/>
                    </a:lnTo>
                    <a:lnTo>
                      <a:pt x="1829" y="824"/>
                    </a:lnTo>
                    <a:lnTo>
                      <a:pt x="1813" y="733"/>
                    </a:lnTo>
                    <a:lnTo>
                      <a:pt x="1792" y="643"/>
                    </a:lnTo>
                    <a:lnTo>
                      <a:pt x="1760" y="558"/>
                    </a:lnTo>
                    <a:lnTo>
                      <a:pt x="1723" y="479"/>
                    </a:lnTo>
                    <a:lnTo>
                      <a:pt x="1675" y="404"/>
                    </a:lnTo>
                    <a:lnTo>
                      <a:pt x="1622" y="335"/>
                    </a:lnTo>
                    <a:lnTo>
                      <a:pt x="1563" y="271"/>
                    </a:lnTo>
                    <a:lnTo>
                      <a:pt x="1500" y="207"/>
                    </a:lnTo>
                    <a:lnTo>
                      <a:pt x="1430" y="159"/>
                    </a:lnTo>
                    <a:lnTo>
                      <a:pt x="1356" y="112"/>
                    </a:lnTo>
                    <a:lnTo>
                      <a:pt x="1271" y="74"/>
                    </a:lnTo>
                    <a:lnTo>
                      <a:pt x="1191" y="42"/>
                    </a:lnTo>
                    <a:lnTo>
                      <a:pt x="1101" y="21"/>
                    </a:lnTo>
                    <a:lnTo>
                      <a:pt x="1010" y="5"/>
                    </a:lnTo>
                    <a:lnTo>
                      <a:pt x="915" y="0"/>
                    </a:lnTo>
                    <a:lnTo>
                      <a:pt x="915" y="0"/>
                    </a:lnTo>
                    <a:lnTo>
                      <a:pt x="825" y="5"/>
                    </a:lnTo>
                    <a:lnTo>
                      <a:pt x="734" y="21"/>
                    </a:lnTo>
                    <a:lnTo>
                      <a:pt x="644" y="42"/>
                    </a:lnTo>
                    <a:lnTo>
                      <a:pt x="559" y="74"/>
                    </a:lnTo>
                    <a:lnTo>
                      <a:pt x="479" y="112"/>
                    </a:lnTo>
                    <a:lnTo>
                      <a:pt x="405" y="159"/>
                    </a:lnTo>
                    <a:lnTo>
                      <a:pt x="335" y="207"/>
                    </a:lnTo>
                    <a:lnTo>
                      <a:pt x="267" y="271"/>
                    </a:lnTo>
                    <a:lnTo>
                      <a:pt x="208" y="335"/>
                    </a:lnTo>
                    <a:lnTo>
                      <a:pt x="155" y="404"/>
                    </a:lnTo>
                    <a:lnTo>
                      <a:pt x="112" y="479"/>
                    </a:lnTo>
                    <a:lnTo>
                      <a:pt x="70" y="558"/>
                    </a:lnTo>
                    <a:lnTo>
                      <a:pt x="43" y="643"/>
                    </a:lnTo>
                    <a:lnTo>
                      <a:pt x="17" y="733"/>
                    </a:lnTo>
                    <a:lnTo>
                      <a:pt x="6" y="824"/>
                    </a:lnTo>
                    <a:lnTo>
                      <a:pt x="0" y="920"/>
                    </a:lnTo>
                    <a:lnTo>
                      <a:pt x="0" y="920"/>
                    </a:lnTo>
                    <a:lnTo>
                      <a:pt x="6" y="1010"/>
                    </a:lnTo>
                    <a:lnTo>
                      <a:pt x="17" y="1101"/>
                    </a:lnTo>
                    <a:lnTo>
                      <a:pt x="43" y="1191"/>
                    </a:lnTo>
                    <a:lnTo>
                      <a:pt x="70" y="1276"/>
                    </a:lnTo>
                    <a:lnTo>
                      <a:pt x="112" y="1355"/>
                    </a:lnTo>
                    <a:lnTo>
                      <a:pt x="155" y="1430"/>
                    </a:lnTo>
                    <a:lnTo>
                      <a:pt x="208" y="1499"/>
                    </a:lnTo>
                    <a:lnTo>
                      <a:pt x="267" y="1568"/>
                    </a:lnTo>
                    <a:lnTo>
                      <a:pt x="335" y="1627"/>
                    </a:lnTo>
                    <a:lnTo>
                      <a:pt x="405" y="1680"/>
                    </a:lnTo>
                    <a:lnTo>
                      <a:pt x="479" y="1722"/>
                    </a:lnTo>
                    <a:lnTo>
                      <a:pt x="559" y="1765"/>
                    </a:lnTo>
                    <a:lnTo>
                      <a:pt x="644" y="1792"/>
                    </a:lnTo>
                    <a:lnTo>
                      <a:pt x="734" y="1818"/>
                    </a:lnTo>
                    <a:lnTo>
                      <a:pt x="825" y="1829"/>
                    </a:lnTo>
                    <a:lnTo>
                      <a:pt x="915" y="1834"/>
                    </a:lnTo>
                    <a:close/>
                    <a:moveTo>
                      <a:pt x="915" y="452"/>
                    </a:moveTo>
                    <a:lnTo>
                      <a:pt x="915" y="452"/>
                    </a:lnTo>
                    <a:lnTo>
                      <a:pt x="963" y="457"/>
                    </a:lnTo>
                    <a:lnTo>
                      <a:pt x="1010" y="462"/>
                    </a:lnTo>
                    <a:lnTo>
                      <a:pt x="1053" y="473"/>
                    </a:lnTo>
                    <a:lnTo>
                      <a:pt x="1096" y="489"/>
                    </a:lnTo>
                    <a:lnTo>
                      <a:pt x="1138" y="511"/>
                    </a:lnTo>
                    <a:lnTo>
                      <a:pt x="1175" y="532"/>
                    </a:lnTo>
                    <a:lnTo>
                      <a:pt x="1213" y="558"/>
                    </a:lnTo>
                    <a:lnTo>
                      <a:pt x="1245" y="590"/>
                    </a:lnTo>
                    <a:lnTo>
                      <a:pt x="1277" y="622"/>
                    </a:lnTo>
                    <a:lnTo>
                      <a:pt x="1303" y="659"/>
                    </a:lnTo>
                    <a:lnTo>
                      <a:pt x="1324" y="696"/>
                    </a:lnTo>
                    <a:lnTo>
                      <a:pt x="1345" y="739"/>
                    </a:lnTo>
                    <a:lnTo>
                      <a:pt x="1362" y="782"/>
                    </a:lnTo>
                    <a:lnTo>
                      <a:pt x="1372" y="824"/>
                    </a:lnTo>
                    <a:lnTo>
                      <a:pt x="1377" y="872"/>
                    </a:lnTo>
                    <a:lnTo>
                      <a:pt x="1383" y="920"/>
                    </a:lnTo>
                    <a:lnTo>
                      <a:pt x="1383" y="920"/>
                    </a:lnTo>
                    <a:lnTo>
                      <a:pt x="1377" y="967"/>
                    </a:lnTo>
                    <a:lnTo>
                      <a:pt x="1372" y="1010"/>
                    </a:lnTo>
                    <a:lnTo>
                      <a:pt x="1362" y="1058"/>
                    </a:lnTo>
                    <a:lnTo>
                      <a:pt x="1345" y="1101"/>
                    </a:lnTo>
                    <a:lnTo>
                      <a:pt x="1324" y="1138"/>
                    </a:lnTo>
                    <a:lnTo>
                      <a:pt x="1303" y="1180"/>
                    </a:lnTo>
                    <a:lnTo>
                      <a:pt x="1277" y="1212"/>
                    </a:lnTo>
                    <a:lnTo>
                      <a:pt x="1245" y="1244"/>
                    </a:lnTo>
                    <a:lnTo>
                      <a:pt x="1213" y="1276"/>
                    </a:lnTo>
                    <a:lnTo>
                      <a:pt x="1175" y="1302"/>
                    </a:lnTo>
                    <a:lnTo>
                      <a:pt x="1138" y="1329"/>
                    </a:lnTo>
                    <a:lnTo>
                      <a:pt x="1096" y="1345"/>
                    </a:lnTo>
                    <a:lnTo>
                      <a:pt x="1053" y="1361"/>
                    </a:lnTo>
                    <a:lnTo>
                      <a:pt x="1010" y="1372"/>
                    </a:lnTo>
                    <a:lnTo>
                      <a:pt x="963" y="1382"/>
                    </a:lnTo>
                    <a:lnTo>
                      <a:pt x="915" y="1382"/>
                    </a:lnTo>
                    <a:lnTo>
                      <a:pt x="915" y="1382"/>
                    </a:lnTo>
                    <a:lnTo>
                      <a:pt x="867" y="1382"/>
                    </a:lnTo>
                    <a:lnTo>
                      <a:pt x="825" y="1372"/>
                    </a:lnTo>
                    <a:lnTo>
                      <a:pt x="776" y="1361"/>
                    </a:lnTo>
                    <a:lnTo>
                      <a:pt x="734" y="1345"/>
                    </a:lnTo>
                    <a:lnTo>
                      <a:pt x="697" y="1329"/>
                    </a:lnTo>
                    <a:lnTo>
                      <a:pt x="654" y="1302"/>
                    </a:lnTo>
                    <a:lnTo>
                      <a:pt x="623" y="1276"/>
                    </a:lnTo>
                    <a:lnTo>
                      <a:pt x="585" y="1244"/>
                    </a:lnTo>
                    <a:lnTo>
                      <a:pt x="559" y="1212"/>
                    </a:lnTo>
                    <a:lnTo>
                      <a:pt x="532" y="1180"/>
                    </a:lnTo>
                    <a:lnTo>
                      <a:pt x="505" y="1138"/>
                    </a:lnTo>
                    <a:lnTo>
                      <a:pt x="490" y="1101"/>
                    </a:lnTo>
                    <a:lnTo>
                      <a:pt x="474" y="1058"/>
                    </a:lnTo>
                    <a:lnTo>
                      <a:pt x="463" y="1010"/>
                    </a:lnTo>
                    <a:lnTo>
                      <a:pt x="452" y="967"/>
                    </a:lnTo>
                    <a:lnTo>
                      <a:pt x="452" y="920"/>
                    </a:lnTo>
                    <a:lnTo>
                      <a:pt x="452" y="920"/>
                    </a:lnTo>
                    <a:lnTo>
                      <a:pt x="452" y="872"/>
                    </a:lnTo>
                    <a:lnTo>
                      <a:pt x="463" y="824"/>
                    </a:lnTo>
                    <a:lnTo>
                      <a:pt x="474" y="782"/>
                    </a:lnTo>
                    <a:lnTo>
                      <a:pt x="490" y="739"/>
                    </a:lnTo>
                    <a:lnTo>
                      <a:pt x="505" y="696"/>
                    </a:lnTo>
                    <a:lnTo>
                      <a:pt x="532" y="659"/>
                    </a:lnTo>
                    <a:lnTo>
                      <a:pt x="559" y="622"/>
                    </a:lnTo>
                    <a:lnTo>
                      <a:pt x="585" y="590"/>
                    </a:lnTo>
                    <a:lnTo>
                      <a:pt x="623" y="558"/>
                    </a:lnTo>
                    <a:lnTo>
                      <a:pt x="654" y="532"/>
                    </a:lnTo>
                    <a:lnTo>
                      <a:pt x="697" y="511"/>
                    </a:lnTo>
                    <a:lnTo>
                      <a:pt x="734" y="489"/>
                    </a:lnTo>
                    <a:lnTo>
                      <a:pt x="776" y="473"/>
                    </a:lnTo>
                    <a:lnTo>
                      <a:pt x="825" y="462"/>
                    </a:lnTo>
                    <a:lnTo>
                      <a:pt x="867" y="457"/>
                    </a:lnTo>
                    <a:lnTo>
                      <a:pt x="915" y="45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6" name="Freeform 24">
                <a:extLst>
                  <a:ext uri="{FF2B5EF4-FFF2-40B4-BE49-F238E27FC236}">
                    <a16:creationId xmlns:a16="http://schemas.microsoft.com/office/drawing/2014/main" id="{DCEB630C-BBD0-4ABE-8D74-049F6B6EC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1950" y="1627188"/>
                <a:ext cx="163513" cy="612775"/>
              </a:xfrm>
              <a:custGeom>
                <a:avLst/>
                <a:gdLst>
                  <a:gd name="T0" fmla="*/ 0 w 453"/>
                  <a:gd name="T1" fmla="*/ 1701 h 1702"/>
                  <a:gd name="T2" fmla="*/ 452 w 453"/>
                  <a:gd name="T3" fmla="*/ 1701 h 1702"/>
                  <a:gd name="T4" fmla="*/ 452 w 453"/>
                  <a:gd name="T5" fmla="*/ 0 h 1702"/>
                  <a:gd name="T6" fmla="*/ 0 w 453"/>
                  <a:gd name="T7" fmla="*/ 0 h 1702"/>
                  <a:gd name="T8" fmla="*/ 0 w 453"/>
                  <a:gd name="T9" fmla="*/ 1701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1702">
                    <a:moveTo>
                      <a:pt x="0" y="1701"/>
                    </a:moveTo>
                    <a:lnTo>
                      <a:pt x="452" y="1701"/>
                    </a:lnTo>
                    <a:lnTo>
                      <a:pt x="452" y="0"/>
                    </a:lnTo>
                    <a:lnTo>
                      <a:pt x="0" y="0"/>
                    </a:lnTo>
                    <a:lnTo>
                      <a:pt x="0" y="170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7" name="Freeform 25">
                <a:extLst>
                  <a:ext uri="{FF2B5EF4-FFF2-40B4-BE49-F238E27FC236}">
                    <a16:creationId xmlns:a16="http://schemas.microsoft.com/office/drawing/2014/main" id="{8618D697-ED13-40D8-92F7-CDC6A45E3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013" y="1119188"/>
                <a:ext cx="612775" cy="163512"/>
              </a:xfrm>
              <a:custGeom>
                <a:avLst/>
                <a:gdLst>
                  <a:gd name="T0" fmla="*/ 1701 w 1702"/>
                  <a:gd name="T1" fmla="*/ 0 h 453"/>
                  <a:gd name="T2" fmla="*/ 0 w 1702"/>
                  <a:gd name="T3" fmla="*/ 0 h 453"/>
                  <a:gd name="T4" fmla="*/ 0 w 1702"/>
                  <a:gd name="T5" fmla="*/ 452 h 453"/>
                  <a:gd name="T6" fmla="*/ 1701 w 1702"/>
                  <a:gd name="T7" fmla="*/ 452 h 453"/>
                  <a:gd name="T8" fmla="*/ 1701 w 1702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2" h="453">
                    <a:moveTo>
                      <a:pt x="1701" y="0"/>
                    </a:moveTo>
                    <a:lnTo>
                      <a:pt x="0" y="0"/>
                    </a:lnTo>
                    <a:lnTo>
                      <a:pt x="0" y="452"/>
                    </a:lnTo>
                    <a:lnTo>
                      <a:pt x="1701" y="452"/>
                    </a:lnTo>
                    <a:lnTo>
                      <a:pt x="170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8" name="Freeform 26">
                <a:extLst>
                  <a:ext uri="{FF2B5EF4-FFF2-40B4-BE49-F238E27FC236}">
                    <a16:creationId xmlns:a16="http://schemas.microsoft.com/office/drawing/2014/main" id="{9ACA5F61-5479-4329-ACD8-2884002CD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200" y="1435100"/>
                <a:ext cx="547688" cy="549275"/>
              </a:xfrm>
              <a:custGeom>
                <a:avLst/>
                <a:gdLst>
                  <a:gd name="T0" fmla="*/ 319 w 1521"/>
                  <a:gd name="T1" fmla="*/ 0 h 1527"/>
                  <a:gd name="T2" fmla="*/ 0 w 1521"/>
                  <a:gd name="T3" fmla="*/ 319 h 1527"/>
                  <a:gd name="T4" fmla="*/ 1201 w 1521"/>
                  <a:gd name="T5" fmla="*/ 1526 h 1527"/>
                  <a:gd name="T6" fmla="*/ 1520 w 1521"/>
                  <a:gd name="T7" fmla="*/ 1202 h 1527"/>
                  <a:gd name="T8" fmla="*/ 319 w 1521"/>
                  <a:gd name="T9" fmla="*/ 0 h 1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1" h="1527">
                    <a:moveTo>
                      <a:pt x="319" y="0"/>
                    </a:moveTo>
                    <a:lnTo>
                      <a:pt x="0" y="319"/>
                    </a:lnTo>
                    <a:lnTo>
                      <a:pt x="1201" y="1526"/>
                    </a:lnTo>
                    <a:lnTo>
                      <a:pt x="1520" y="1202"/>
                    </a:lnTo>
                    <a:lnTo>
                      <a:pt x="319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DC92D48F-7D61-4345-A261-D16F7F3D2129}"/>
              </a:ext>
            </a:extLst>
          </p:cNvPr>
          <p:cNvGrpSpPr/>
          <p:nvPr/>
        </p:nvGrpSpPr>
        <p:grpSpPr>
          <a:xfrm>
            <a:off x="7008243" y="4274247"/>
            <a:ext cx="869099" cy="869099"/>
            <a:chOff x="982576" y="1691974"/>
            <a:chExt cx="1828959" cy="1828959"/>
          </a:xfrm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9EF8C8BC-0939-40ED-9206-FDCD6D5B8AD8}"/>
                </a:ext>
              </a:extLst>
            </p:cNvPr>
            <p:cNvSpPr/>
            <p:nvPr/>
          </p:nvSpPr>
          <p:spPr>
            <a:xfrm>
              <a:off x="982576" y="1691974"/>
              <a:ext cx="1828959" cy="1828959"/>
            </a:xfrm>
            <a:prstGeom prst="ellipse">
              <a:avLst/>
            </a:prstGeom>
            <a:solidFill>
              <a:schemeClr val="accent4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latin typeface="Calibri" panose="020F0502020204030204" pitchFamily="34" charset="0"/>
              </a:endParaRPr>
            </a:p>
          </p:txBody>
        </p: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9ABCDD87-7882-439F-9A8C-FAB6B723FDE5}"/>
                </a:ext>
              </a:extLst>
            </p:cNvPr>
            <p:cNvGrpSpPr/>
            <p:nvPr/>
          </p:nvGrpSpPr>
          <p:grpSpPr>
            <a:xfrm>
              <a:off x="1329053" y="2040965"/>
              <a:ext cx="1154290" cy="1153784"/>
              <a:chOff x="477838" y="30163"/>
              <a:chExt cx="3621087" cy="3619500"/>
            </a:xfrm>
            <a:solidFill>
              <a:schemeClr val="bg1"/>
            </a:solidFill>
          </p:grpSpPr>
          <p:sp>
            <p:nvSpPr>
              <p:cNvPr id="310" name="Freeform 19">
                <a:extLst>
                  <a:ext uri="{FF2B5EF4-FFF2-40B4-BE49-F238E27FC236}">
                    <a16:creationId xmlns:a16="http://schemas.microsoft.com/office/drawing/2014/main" id="{0E494EEB-0B9C-4CBD-98DF-45CEEE830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838" y="30163"/>
                <a:ext cx="3621087" cy="3619500"/>
              </a:xfrm>
              <a:custGeom>
                <a:avLst/>
                <a:gdLst>
                  <a:gd name="T0" fmla="*/ 4641 w 10059"/>
                  <a:gd name="T1" fmla="*/ 11 h 10054"/>
                  <a:gd name="T2" fmla="*/ 3774 w 10059"/>
                  <a:gd name="T3" fmla="*/ 160 h 10054"/>
                  <a:gd name="T4" fmla="*/ 2632 w 10059"/>
                  <a:gd name="T5" fmla="*/ 606 h 10054"/>
                  <a:gd name="T6" fmla="*/ 1648 w 10059"/>
                  <a:gd name="T7" fmla="*/ 1302 h 10054"/>
                  <a:gd name="T8" fmla="*/ 861 w 10059"/>
                  <a:gd name="T9" fmla="*/ 2217 h 10054"/>
                  <a:gd name="T10" fmla="*/ 309 w 10059"/>
                  <a:gd name="T11" fmla="*/ 3296 h 10054"/>
                  <a:gd name="T12" fmla="*/ 43 w 10059"/>
                  <a:gd name="T13" fmla="*/ 4386 h 10054"/>
                  <a:gd name="T14" fmla="*/ 0 w 10059"/>
                  <a:gd name="T15" fmla="*/ 5029 h 10054"/>
                  <a:gd name="T16" fmla="*/ 27 w 10059"/>
                  <a:gd name="T17" fmla="*/ 5540 h 10054"/>
                  <a:gd name="T18" fmla="*/ 228 w 10059"/>
                  <a:gd name="T19" fmla="*/ 6523 h 10054"/>
                  <a:gd name="T20" fmla="*/ 729 w 10059"/>
                  <a:gd name="T21" fmla="*/ 7634 h 10054"/>
                  <a:gd name="T22" fmla="*/ 1472 w 10059"/>
                  <a:gd name="T23" fmla="*/ 8581 h 10054"/>
                  <a:gd name="T24" fmla="*/ 2424 w 10059"/>
                  <a:gd name="T25" fmla="*/ 9325 h 10054"/>
                  <a:gd name="T26" fmla="*/ 3535 w 10059"/>
                  <a:gd name="T27" fmla="*/ 9830 h 10054"/>
                  <a:gd name="T28" fmla="*/ 4513 w 10059"/>
                  <a:gd name="T29" fmla="*/ 10027 h 10054"/>
                  <a:gd name="T30" fmla="*/ 5029 w 10059"/>
                  <a:gd name="T31" fmla="*/ 10053 h 10054"/>
                  <a:gd name="T32" fmla="*/ 5672 w 10059"/>
                  <a:gd name="T33" fmla="*/ 10016 h 10054"/>
                  <a:gd name="T34" fmla="*/ 6757 w 10059"/>
                  <a:gd name="T35" fmla="*/ 9750 h 10054"/>
                  <a:gd name="T36" fmla="*/ 7841 w 10059"/>
                  <a:gd name="T37" fmla="*/ 9198 h 10054"/>
                  <a:gd name="T38" fmla="*/ 8750 w 10059"/>
                  <a:gd name="T39" fmla="*/ 8411 h 10054"/>
                  <a:gd name="T40" fmla="*/ 9452 w 10059"/>
                  <a:gd name="T41" fmla="*/ 7422 h 10054"/>
                  <a:gd name="T42" fmla="*/ 9898 w 10059"/>
                  <a:gd name="T43" fmla="*/ 6284 h 10054"/>
                  <a:gd name="T44" fmla="*/ 10042 w 10059"/>
                  <a:gd name="T45" fmla="*/ 5412 h 10054"/>
                  <a:gd name="T46" fmla="*/ 10058 w 10059"/>
                  <a:gd name="T47" fmla="*/ 4897 h 10054"/>
                  <a:gd name="T48" fmla="*/ 10000 w 10059"/>
                  <a:gd name="T49" fmla="*/ 4264 h 10054"/>
                  <a:gd name="T50" fmla="*/ 9665 w 10059"/>
                  <a:gd name="T51" fmla="*/ 3067 h 10054"/>
                  <a:gd name="T52" fmla="*/ 9058 w 10059"/>
                  <a:gd name="T53" fmla="*/ 2020 h 10054"/>
                  <a:gd name="T54" fmla="*/ 8229 w 10059"/>
                  <a:gd name="T55" fmla="*/ 1149 h 10054"/>
                  <a:gd name="T56" fmla="*/ 7209 w 10059"/>
                  <a:gd name="T57" fmla="*/ 494 h 10054"/>
                  <a:gd name="T58" fmla="*/ 6045 w 10059"/>
                  <a:gd name="T59" fmla="*/ 101 h 10054"/>
                  <a:gd name="T60" fmla="*/ 5289 w 10059"/>
                  <a:gd name="T61" fmla="*/ 5 h 10054"/>
                  <a:gd name="T62" fmla="*/ 4795 w 10059"/>
                  <a:gd name="T63" fmla="*/ 9628 h 10054"/>
                  <a:gd name="T64" fmla="*/ 3663 w 10059"/>
                  <a:gd name="T65" fmla="*/ 9431 h 10054"/>
                  <a:gd name="T66" fmla="*/ 2642 w 10059"/>
                  <a:gd name="T67" fmla="*/ 8969 h 10054"/>
                  <a:gd name="T68" fmla="*/ 1770 w 10059"/>
                  <a:gd name="T69" fmla="*/ 8283 h 10054"/>
                  <a:gd name="T70" fmla="*/ 1090 w 10059"/>
                  <a:gd name="T71" fmla="*/ 7416 h 10054"/>
                  <a:gd name="T72" fmla="*/ 627 w 10059"/>
                  <a:gd name="T73" fmla="*/ 6396 h 10054"/>
                  <a:gd name="T74" fmla="*/ 425 w 10059"/>
                  <a:gd name="T75" fmla="*/ 5264 h 10054"/>
                  <a:gd name="T76" fmla="*/ 473 w 10059"/>
                  <a:gd name="T77" fmla="*/ 4328 h 10054"/>
                  <a:gd name="T78" fmla="*/ 782 w 10059"/>
                  <a:gd name="T79" fmla="*/ 3233 h 10054"/>
                  <a:gd name="T80" fmla="*/ 1340 w 10059"/>
                  <a:gd name="T81" fmla="*/ 2270 h 10054"/>
                  <a:gd name="T82" fmla="*/ 2100 w 10059"/>
                  <a:gd name="T83" fmla="*/ 1473 h 10054"/>
                  <a:gd name="T84" fmla="*/ 3036 w 10059"/>
                  <a:gd name="T85" fmla="*/ 872 h 10054"/>
                  <a:gd name="T86" fmla="*/ 4104 w 10059"/>
                  <a:gd name="T87" fmla="*/ 510 h 10054"/>
                  <a:gd name="T88" fmla="*/ 5029 w 10059"/>
                  <a:gd name="T89" fmla="*/ 420 h 10054"/>
                  <a:gd name="T90" fmla="*/ 6183 w 10059"/>
                  <a:gd name="T91" fmla="*/ 563 h 10054"/>
                  <a:gd name="T92" fmla="*/ 7224 w 10059"/>
                  <a:gd name="T93" fmla="*/ 973 h 10054"/>
                  <a:gd name="T94" fmla="*/ 8128 w 10059"/>
                  <a:gd name="T95" fmla="*/ 1616 h 10054"/>
                  <a:gd name="T96" fmla="*/ 8851 w 10059"/>
                  <a:gd name="T97" fmla="*/ 2451 h 10054"/>
                  <a:gd name="T98" fmla="*/ 9356 w 10059"/>
                  <a:gd name="T99" fmla="*/ 3445 h 10054"/>
                  <a:gd name="T100" fmla="*/ 9617 w 10059"/>
                  <a:gd name="T101" fmla="*/ 4556 h 10054"/>
                  <a:gd name="T102" fmla="*/ 9617 w 10059"/>
                  <a:gd name="T103" fmla="*/ 5497 h 10054"/>
                  <a:gd name="T104" fmla="*/ 9356 w 10059"/>
                  <a:gd name="T105" fmla="*/ 6608 h 10054"/>
                  <a:gd name="T106" fmla="*/ 8851 w 10059"/>
                  <a:gd name="T107" fmla="*/ 7602 h 10054"/>
                  <a:gd name="T108" fmla="*/ 8128 w 10059"/>
                  <a:gd name="T109" fmla="*/ 8437 h 10054"/>
                  <a:gd name="T110" fmla="*/ 7224 w 10059"/>
                  <a:gd name="T111" fmla="*/ 9081 h 10054"/>
                  <a:gd name="T112" fmla="*/ 6183 w 10059"/>
                  <a:gd name="T113" fmla="*/ 9490 h 10054"/>
                  <a:gd name="T114" fmla="*/ 5029 w 10059"/>
                  <a:gd name="T115" fmla="*/ 9639 h 10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059" h="10054">
                    <a:moveTo>
                      <a:pt x="5029" y="0"/>
                    </a:moveTo>
                    <a:lnTo>
                      <a:pt x="5029" y="0"/>
                    </a:lnTo>
                    <a:lnTo>
                      <a:pt x="4901" y="0"/>
                    </a:lnTo>
                    <a:lnTo>
                      <a:pt x="4769" y="5"/>
                    </a:lnTo>
                    <a:lnTo>
                      <a:pt x="4641" y="11"/>
                    </a:lnTo>
                    <a:lnTo>
                      <a:pt x="4513" y="27"/>
                    </a:lnTo>
                    <a:lnTo>
                      <a:pt x="4391" y="37"/>
                    </a:lnTo>
                    <a:lnTo>
                      <a:pt x="4264" y="58"/>
                    </a:lnTo>
                    <a:lnTo>
                      <a:pt x="4014" y="101"/>
                    </a:lnTo>
                    <a:lnTo>
                      <a:pt x="3774" y="160"/>
                    </a:lnTo>
                    <a:lnTo>
                      <a:pt x="3535" y="224"/>
                    </a:lnTo>
                    <a:lnTo>
                      <a:pt x="3301" y="303"/>
                    </a:lnTo>
                    <a:lnTo>
                      <a:pt x="3073" y="394"/>
                    </a:lnTo>
                    <a:lnTo>
                      <a:pt x="2849" y="494"/>
                    </a:lnTo>
                    <a:lnTo>
                      <a:pt x="2632" y="606"/>
                    </a:lnTo>
                    <a:lnTo>
                      <a:pt x="2424" y="729"/>
                    </a:lnTo>
                    <a:lnTo>
                      <a:pt x="2217" y="856"/>
                    </a:lnTo>
                    <a:lnTo>
                      <a:pt x="2020" y="999"/>
                    </a:lnTo>
                    <a:lnTo>
                      <a:pt x="1829" y="1149"/>
                    </a:lnTo>
                    <a:lnTo>
                      <a:pt x="1648" y="1302"/>
                    </a:lnTo>
                    <a:lnTo>
                      <a:pt x="1472" y="1473"/>
                    </a:lnTo>
                    <a:lnTo>
                      <a:pt x="1308" y="1648"/>
                    </a:lnTo>
                    <a:lnTo>
                      <a:pt x="1148" y="1829"/>
                    </a:lnTo>
                    <a:lnTo>
                      <a:pt x="999" y="2020"/>
                    </a:lnTo>
                    <a:lnTo>
                      <a:pt x="861" y="2217"/>
                    </a:lnTo>
                    <a:lnTo>
                      <a:pt x="729" y="2419"/>
                    </a:lnTo>
                    <a:lnTo>
                      <a:pt x="606" y="2632"/>
                    </a:lnTo>
                    <a:lnTo>
                      <a:pt x="500" y="2849"/>
                    </a:lnTo>
                    <a:lnTo>
                      <a:pt x="399" y="3067"/>
                    </a:lnTo>
                    <a:lnTo>
                      <a:pt x="309" y="3296"/>
                    </a:lnTo>
                    <a:lnTo>
                      <a:pt x="228" y="3530"/>
                    </a:lnTo>
                    <a:lnTo>
                      <a:pt x="160" y="3770"/>
                    </a:lnTo>
                    <a:lnTo>
                      <a:pt x="101" y="4014"/>
                    </a:lnTo>
                    <a:lnTo>
                      <a:pt x="58" y="4264"/>
                    </a:lnTo>
                    <a:lnTo>
                      <a:pt x="43" y="4386"/>
                    </a:lnTo>
                    <a:lnTo>
                      <a:pt x="27" y="4514"/>
                    </a:lnTo>
                    <a:lnTo>
                      <a:pt x="16" y="4641"/>
                    </a:lnTo>
                    <a:lnTo>
                      <a:pt x="5" y="4769"/>
                    </a:lnTo>
                    <a:lnTo>
                      <a:pt x="5" y="4897"/>
                    </a:lnTo>
                    <a:lnTo>
                      <a:pt x="0" y="5029"/>
                    </a:lnTo>
                    <a:lnTo>
                      <a:pt x="0" y="5029"/>
                    </a:lnTo>
                    <a:lnTo>
                      <a:pt x="5" y="5157"/>
                    </a:lnTo>
                    <a:lnTo>
                      <a:pt x="5" y="5285"/>
                    </a:lnTo>
                    <a:lnTo>
                      <a:pt x="16" y="5412"/>
                    </a:lnTo>
                    <a:lnTo>
                      <a:pt x="27" y="5540"/>
                    </a:lnTo>
                    <a:lnTo>
                      <a:pt x="43" y="5667"/>
                    </a:lnTo>
                    <a:lnTo>
                      <a:pt x="58" y="5795"/>
                    </a:lnTo>
                    <a:lnTo>
                      <a:pt x="101" y="6040"/>
                    </a:lnTo>
                    <a:lnTo>
                      <a:pt x="160" y="6284"/>
                    </a:lnTo>
                    <a:lnTo>
                      <a:pt x="228" y="6523"/>
                    </a:lnTo>
                    <a:lnTo>
                      <a:pt x="309" y="6757"/>
                    </a:lnTo>
                    <a:lnTo>
                      <a:pt x="399" y="6986"/>
                    </a:lnTo>
                    <a:lnTo>
                      <a:pt x="500" y="7209"/>
                    </a:lnTo>
                    <a:lnTo>
                      <a:pt x="606" y="7422"/>
                    </a:lnTo>
                    <a:lnTo>
                      <a:pt x="729" y="7634"/>
                    </a:lnTo>
                    <a:lnTo>
                      <a:pt x="861" y="7836"/>
                    </a:lnTo>
                    <a:lnTo>
                      <a:pt x="999" y="8033"/>
                    </a:lnTo>
                    <a:lnTo>
                      <a:pt x="1148" y="8224"/>
                    </a:lnTo>
                    <a:lnTo>
                      <a:pt x="1308" y="8411"/>
                    </a:lnTo>
                    <a:lnTo>
                      <a:pt x="1472" y="8581"/>
                    </a:lnTo>
                    <a:lnTo>
                      <a:pt x="1648" y="8751"/>
                    </a:lnTo>
                    <a:lnTo>
                      <a:pt x="1829" y="8905"/>
                    </a:lnTo>
                    <a:lnTo>
                      <a:pt x="2020" y="9054"/>
                    </a:lnTo>
                    <a:lnTo>
                      <a:pt x="2217" y="9198"/>
                    </a:lnTo>
                    <a:lnTo>
                      <a:pt x="2424" y="9325"/>
                    </a:lnTo>
                    <a:lnTo>
                      <a:pt x="2632" y="9447"/>
                    </a:lnTo>
                    <a:lnTo>
                      <a:pt x="2849" y="9559"/>
                    </a:lnTo>
                    <a:lnTo>
                      <a:pt x="3073" y="9660"/>
                    </a:lnTo>
                    <a:lnTo>
                      <a:pt x="3301" y="9750"/>
                    </a:lnTo>
                    <a:lnTo>
                      <a:pt x="3535" y="9830"/>
                    </a:lnTo>
                    <a:lnTo>
                      <a:pt x="3774" y="9899"/>
                    </a:lnTo>
                    <a:lnTo>
                      <a:pt x="4014" y="9952"/>
                    </a:lnTo>
                    <a:lnTo>
                      <a:pt x="4264" y="9995"/>
                    </a:lnTo>
                    <a:lnTo>
                      <a:pt x="4391" y="10016"/>
                    </a:lnTo>
                    <a:lnTo>
                      <a:pt x="4513" y="10027"/>
                    </a:lnTo>
                    <a:lnTo>
                      <a:pt x="4641" y="10043"/>
                    </a:lnTo>
                    <a:lnTo>
                      <a:pt x="4769" y="10048"/>
                    </a:lnTo>
                    <a:lnTo>
                      <a:pt x="4901" y="10053"/>
                    </a:lnTo>
                    <a:lnTo>
                      <a:pt x="5029" y="10053"/>
                    </a:lnTo>
                    <a:lnTo>
                      <a:pt x="5029" y="10053"/>
                    </a:lnTo>
                    <a:lnTo>
                      <a:pt x="5157" y="10053"/>
                    </a:lnTo>
                    <a:lnTo>
                      <a:pt x="5289" y="10048"/>
                    </a:lnTo>
                    <a:lnTo>
                      <a:pt x="5417" y="10043"/>
                    </a:lnTo>
                    <a:lnTo>
                      <a:pt x="5545" y="10027"/>
                    </a:lnTo>
                    <a:lnTo>
                      <a:pt x="5672" y="10016"/>
                    </a:lnTo>
                    <a:lnTo>
                      <a:pt x="5794" y="9995"/>
                    </a:lnTo>
                    <a:lnTo>
                      <a:pt x="6045" y="9952"/>
                    </a:lnTo>
                    <a:lnTo>
                      <a:pt x="6284" y="9899"/>
                    </a:lnTo>
                    <a:lnTo>
                      <a:pt x="6523" y="9830"/>
                    </a:lnTo>
                    <a:lnTo>
                      <a:pt x="6757" y="9750"/>
                    </a:lnTo>
                    <a:lnTo>
                      <a:pt x="6985" y="9660"/>
                    </a:lnTo>
                    <a:lnTo>
                      <a:pt x="7209" y="9559"/>
                    </a:lnTo>
                    <a:lnTo>
                      <a:pt x="7426" y="9447"/>
                    </a:lnTo>
                    <a:lnTo>
                      <a:pt x="7639" y="9325"/>
                    </a:lnTo>
                    <a:lnTo>
                      <a:pt x="7841" y="9198"/>
                    </a:lnTo>
                    <a:lnTo>
                      <a:pt x="8038" y="9054"/>
                    </a:lnTo>
                    <a:lnTo>
                      <a:pt x="8229" y="8905"/>
                    </a:lnTo>
                    <a:lnTo>
                      <a:pt x="8410" y="8751"/>
                    </a:lnTo>
                    <a:lnTo>
                      <a:pt x="8585" y="8581"/>
                    </a:lnTo>
                    <a:lnTo>
                      <a:pt x="8750" y="8411"/>
                    </a:lnTo>
                    <a:lnTo>
                      <a:pt x="8909" y="8224"/>
                    </a:lnTo>
                    <a:lnTo>
                      <a:pt x="9058" y="8033"/>
                    </a:lnTo>
                    <a:lnTo>
                      <a:pt x="9197" y="7836"/>
                    </a:lnTo>
                    <a:lnTo>
                      <a:pt x="9330" y="7634"/>
                    </a:lnTo>
                    <a:lnTo>
                      <a:pt x="9452" y="7422"/>
                    </a:lnTo>
                    <a:lnTo>
                      <a:pt x="9563" y="7209"/>
                    </a:lnTo>
                    <a:lnTo>
                      <a:pt x="9665" y="6986"/>
                    </a:lnTo>
                    <a:lnTo>
                      <a:pt x="9755" y="6757"/>
                    </a:lnTo>
                    <a:lnTo>
                      <a:pt x="9829" y="6523"/>
                    </a:lnTo>
                    <a:lnTo>
                      <a:pt x="9898" y="6284"/>
                    </a:lnTo>
                    <a:lnTo>
                      <a:pt x="9957" y="6040"/>
                    </a:lnTo>
                    <a:lnTo>
                      <a:pt x="10000" y="5795"/>
                    </a:lnTo>
                    <a:lnTo>
                      <a:pt x="10015" y="5667"/>
                    </a:lnTo>
                    <a:lnTo>
                      <a:pt x="10032" y="5540"/>
                    </a:lnTo>
                    <a:lnTo>
                      <a:pt x="10042" y="5412"/>
                    </a:lnTo>
                    <a:lnTo>
                      <a:pt x="10053" y="5285"/>
                    </a:lnTo>
                    <a:lnTo>
                      <a:pt x="10058" y="5157"/>
                    </a:lnTo>
                    <a:lnTo>
                      <a:pt x="10058" y="5029"/>
                    </a:lnTo>
                    <a:lnTo>
                      <a:pt x="10058" y="5029"/>
                    </a:lnTo>
                    <a:lnTo>
                      <a:pt x="10058" y="4897"/>
                    </a:lnTo>
                    <a:lnTo>
                      <a:pt x="10053" y="4769"/>
                    </a:lnTo>
                    <a:lnTo>
                      <a:pt x="10042" y="4641"/>
                    </a:lnTo>
                    <a:lnTo>
                      <a:pt x="10032" y="4514"/>
                    </a:lnTo>
                    <a:lnTo>
                      <a:pt x="10015" y="4386"/>
                    </a:lnTo>
                    <a:lnTo>
                      <a:pt x="10000" y="4264"/>
                    </a:lnTo>
                    <a:lnTo>
                      <a:pt x="9957" y="4014"/>
                    </a:lnTo>
                    <a:lnTo>
                      <a:pt x="9898" y="3770"/>
                    </a:lnTo>
                    <a:lnTo>
                      <a:pt x="9829" y="3530"/>
                    </a:lnTo>
                    <a:lnTo>
                      <a:pt x="9755" y="3296"/>
                    </a:lnTo>
                    <a:lnTo>
                      <a:pt x="9665" y="3067"/>
                    </a:lnTo>
                    <a:lnTo>
                      <a:pt x="9563" y="2849"/>
                    </a:lnTo>
                    <a:lnTo>
                      <a:pt x="9452" y="2632"/>
                    </a:lnTo>
                    <a:lnTo>
                      <a:pt x="9330" y="2419"/>
                    </a:lnTo>
                    <a:lnTo>
                      <a:pt x="9197" y="2217"/>
                    </a:lnTo>
                    <a:lnTo>
                      <a:pt x="9058" y="2020"/>
                    </a:lnTo>
                    <a:lnTo>
                      <a:pt x="8909" y="1829"/>
                    </a:lnTo>
                    <a:lnTo>
                      <a:pt x="8750" y="1648"/>
                    </a:lnTo>
                    <a:lnTo>
                      <a:pt x="8585" y="1473"/>
                    </a:lnTo>
                    <a:lnTo>
                      <a:pt x="8410" y="1302"/>
                    </a:lnTo>
                    <a:lnTo>
                      <a:pt x="8229" y="1149"/>
                    </a:lnTo>
                    <a:lnTo>
                      <a:pt x="8038" y="999"/>
                    </a:lnTo>
                    <a:lnTo>
                      <a:pt x="7841" y="856"/>
                    </a:lnTo>
                    <a:lnTo>
                      <a:pt x="7639" y="729"/>
                    </a:lnTo>
                    <a:lnTo>
                      <a:pt x="7426" y="606"/>
                    </a:lnTo>
                    <a:lnTo>
                      <a:pt x="7209" y="494"/>
                    </a:lnTo>
                    <a:lnTo>
                      <a:pt x="6985" y="394"/>
                    </a:lnTo>
                    <a:lnTo>
                      <a:pt x="6757" y="303"/>
                    </a:lnTo>
                    <a:lnTo>
                      <a:pt x="6523" y="224"/>
                    </a:lnTo>
                    <a:lnTo>
                      <a:pt x="6284" y="160"/>
                    </a:lnTo>
                    <a:lnTo>
                      <a:pt x="6045" y="101"/>
                    </a:lnTo>
                    <a:lnTo>
                      <a:pt x="5794" y="58"/>
                    </a:lnTo>
                    <a:lnTo>
                      <a:pt x="5672" y="37"/>
                    </a:lnTo>
                    <a:lnTo>
                      <a:pt x="5545" y="27"/>
                    </a:lnTo>
                    <a:lnTo>
                      <a:pt x="5417" y="11"/>
                    </a:lnTo>
                    <a:lnTo>
                      <a:pt x="5289" y="5"/>
                    </a:lnTo>
                    <a:lnTo>
                      <a:pt x="5157" y="0"/>
                    </a:lnTo>
                    <a:lnTo>
                      <a:pt x="5029" y="0"/>
                    </a:lnTo>
                    <a:close/>
                    <a:moveTo>
                      <a:pt x="5029" y="9639"/>
                    </a:moveTo>
                    <a:lnTo>
                      <a:pt x="5029" y="9639"/>
                    </a:lnTo>
                    <a:lnTo>
                      <a:pt x="4795" y="9628"/>
                    </a:lnTo>
                    <a:lnTo>
                      <a:pt x="4561" y="9612"/>
                    </a:lnTo>
                    <a:lnTo>
                      <a:pt x="4327" y="9586"/>
                    </a:lnTo>
                    <a:lnTo>
                      <a:pt x="4104" y="9543"/>
                    </a:lnTo>
                    <a:lnTo>
                      <a:pt x="3881" y="9490"/>
                    </a:lnTo>
                    <a:lnTo>
                      <a:pt x="3663" y="9431"/>
                    </a:lnTo>
                    <a:lnTo>
                      <a:pt x="3445" y="9357"/>
                    </a:lnTo>
                    <a:lnTo>
                      <a:pt x="3237" y="9272"/>
                    </a:lnTo>
                    <a:lnTo>
                      <a:pt x="3036" y="9181"/>
                    </a:lnTo>
                    <a:lnTo>
                      <a:pt x="2834" y="9081"/>
                    </a:lnTo>
                    <a:lnTo>
                      <a:pt x="2642" y="8969"/>
                    </a:lnTo>
                    <a:lnTo>
                      <a:pt x="2456" y="8846"/>
                    </a:lnTo>
                    <a:lnTo>
                      <a:pt x="2275" y="8719"/>
                    </a:lnTo>
                    <a:lnTo>
                      <a:pt x="2100" y="8581"/>
                    </a:lnTo>
                    <a:lnTo>
                      <a:pt x="1930" y="8437"/>
                    </a:lnTo>
                    <a:lnTo>
                      <a:pt x="1770" y="8283"/>
                    </a:lnTo>
                    <a:lnTo>
                      <a:pt x="1621" y="8124"/>
                    </a:lnTo>
                    <a:lnTo>
                      <a:pt x="1472" y="7959"/>
                    </a:lnTo>
                    <a:lnTo>
                      <a:pt x="1340" y="7783"/>
                    </a:lnTo>
                    <a:lnTo>
                      <a:pt x="1206" y="7602"/>
                    </a:lnTo>
                    <a:lnTo>
                      <a:pt x="1090" y="7416"/>
                    </a:lnTo>
                    <a:lnTo>
                      <a:pt x="978" y="7220"/>
                    </a:lnTo>
                    <a:lnTo>
                      <a:pt x="877" y="7023"/>
                    </a:lnTo>
                    <a:lnTo>
                      <a:pt x="782" y="6821"/>
                    </a:lnTo>
                    <a:lnTo>
                      <a:pt x="701" y="6608"/>
                    </a:lnTo>
                    <a:lnTo>
                      <a:pt x="627" y="6396"/>
                    </a:lnTo>
                    <a:lnTo>
                      <a:pt x="563" y="6178"/>
                    </a:lnTo>
                    <a:lnTo>
                      <a:pt x="516" y="5954"/>
                    </a:lnTo>
                    <a:lnTo>
                      <a:pt x="473" y="5726"/>
                    </a:lnTo>
                    <a:lnTo>
                      <a:pt x="447" y="5497"/>
                    </a:lnTo>
                    <a:lnTo>
                      <a:pt x="425" y="5264"/>
                    </a:lnTo>
                    <a:lnTo>
                      <a:pt x="420" y="5029"/>
                    </a:lnTo>
                    <a:lnTo>
                      <a:pt x="420" y="5029"/>
                    </a:lnTo>
                    <a:lnTo>
                      <a:pt x="425" y="4790"/>
                    </a:lnTo>
                    <a:lnTo>
                      <a:pt x="447" y="4556"/>
                    </a:lnTo>
                    <a:lnTo>
                      <a:pt x="473" y="4328"/>
                    </a:lnTo>
                    <a:lnTo>
                      <a:pt x="516" y="4099"/>
                    </a:lnTo>
                    <a:lnTo>
                      <a:pt x="563" y="3876"/>
                    </a:lnTo>
                    <a:lnTo>
                      <a:pt x="627" y="3657"/>
                    </a:lnTo>
                    <a:lnTo>
                      <a:pt x="701" y="3445"/>
                    </a:lnTo>
                    <a:lnTo>
                      <a:pt x="782" y="3233"/>
                    </a:lnTo>
                    <a:lnTo>
                      <a:pt x="877" y="3030"/>
                    </a:lnTo>
                    <a:lnTo>
                      <a:pt x="978" y="2834"/>
                    </a:lnTo>
                    <a:lnTo>
                      <a:pt x="1090" y="2637"/>
                    </a:lnTo>
                    <a:lnTo>
                      <a:pt x="1206" y="2451"/>
                    </a:lnTo>
                    <a:lnTo>
                      <a:pt x="1340" y="2270"/>
                    </a:lnTo>
                    <a:lnTo>
                      <a:pt x="1472" y="2095"/>
                    </a:lnTo>
                    <a:lnTo>
                      <a:pt x="1621" y="1930"/>
                    </a:lnTo>
                    <a:lnTo>
                      <a:pt x="1770" y="1771"/>
                    </a:lnTo>
                    <a:lnTo>
                      <a:pt x="1930" y="1616"/>
                    </a:lnTo>
                    <a:lnTo>
                      <a:pt x="2100" y="1473"/>
                    </a:lnTo>
                    <a:lnTo>
                      <a:pt x="2275" y="1334"/>
                    </a:lnTo>
                    <a:lnTo>
                      <a:pt x="2456" y="1207"/>
                    </a:lnTo>
                    <a:lnTo>
                      <a:pt x="2642" y="1085"/>
                    </a:lnTo>
                    <a:lnTo>
                      <a:pt x="2834" y="973"/>
                    </a:lnTo>
                    <a:lnTo>
                      <a:pt x="3036" y="872"/>
                    </a:lnTo>
                    <a:lnTo>
                      <a:pt x="3237" y="782"/>
                    </a:lnTo>
                    <a:lnTo>
                      <a:pt x="3445" y="697"/>
                    </a:lnTo>
                    <a:lnTo>
                      <a:pt x="3663" y="627"/>
                    </a:lnTo>
                    <a:lnTo>
                      <a:pt x="3881" y="563"/>
                    </a:lnTo>
                    <a:lnTo>
                      <a:pt x="4104" y="510"/>
                    </a:lnTo>
                    <a:lnTo>
                      <a:pt x="4327" y="473"/>
                    </a:lnTo>
                    <a:lnTo>
                      <a:pt x="4561" y="441"/>
                    </a:lnTo>
                    <a:lnTo>
                      <a:pt x="4795" y="425"/>
                    </a:lnTo>
                    <a:lnTo>
                      <a:pt x="5029" y="420"/>
                    </a:lnTo>
                    <a:lnTo>
                      <a:pt x="5029" y="420"/>
                    </a:lnTo>
                    <a:lnTo>
                      <a:pt x="5268" y="425"/>
                    </a:lnTo>
                    <a:lnTo>
                      <a:pt x="5502" y="441"/>
                    </a:lnTo>
                    <a:lnTo>
                      <a:pt x="5731" y="473"/>
                    </a:lnTo>
                    <a:lnTo>
                      <a:pt x="5960" y="510"/>
                    </a:lnTo>
                    <a:lnTo>
                      <a:pt x="6183" y="563"/>
                    </a:lnTo>
                    <a:lnTo>
                      <a:pt x="6401" y="627"/>
                    </a:lnTo>
                    <a:lnTo>
                      <a:pt x="6613" y="697"/>
                    </a:lnTo>
                    <a:lnTo>
                      <a:pt x="6821" y="782"/>
                    </a:lnTo>
                    <a:lnTo>
                      <a:pt x="7028" y="872"/>
                    </a:lnTo>
                    <a:lnTo>
                      <a:pt x="7224" y="973"/>
                    </a:lnTo>
                    <a:lnTo>
                      <a:pt x="7416" y="1085"/>
                    </a:lnTo>
                    <a:lnTo>
                      <a:pt x="7602" y="1207"/>
                    </a:lnTo>
                    <a:lnTo>
                      <a:pt x="7783" y="1334"/>
                    </a:lnTo>
                    <a:lnTo>
                      <a:pt x="7958" y="1473"/>
                    </a:lnTo>
                    <a:lnTo>
                      <a:pt x="8128" y="1616"/>
                    </a:lnTo>
                    <a:lnTo>
                      <a:pt x="8288" y="1771"/>
                    </a:lnTo>
                    <a:lnTo>
                      <a:pt x="8442" y="1930"/>
                    </a:lnTo>
                    <a:lnTo>
                      <a:pt x="8585" y="2095"/>
                    </a:lnTo>
                    <a:lnTo>
                      <a:pt x="8724" y="2270"/>
                    </a:lnTo>
                    <a:lnTo>
                      <a:pt x="8851" y="2451"/>
                    </a:lnTo>
                    <a:lnTo>
                      <a:pt x="8968" y="2637"/>
                    </a:lnTo>
                    <a:lnTo>
                      <a:pt x="9080" y="2834"/>
                    </a:lnTo>
                    <a:lnTo>
                      <a:pt x="9181" y="3030"/>
                    </a:lnTo>
                    <a:lnTo>
                      <a:pt x="9276" y="3233"/>
                    </a:lnTo>
                    <a:lnTo>
                      <a:pt x="9356" y="3445"/>
                    </a:lnTo>
                    <a:lnTo>
                      <a:pt x="9431" y="3657"/>
                    </a:lnTo>
                    <a:lnTo>
                      <a:pt x="9495" y="3876"/>
                    </a:lnTo>
                    <a:lnTo>
                      <a:pt x="9542" y="4099"/>
                    </a:lnTo>
                    <a:lnTo>
                      <a:pt x="9585" y="4328"/>
                    </a:lnTo>
                    <a:lnTo>
                      <a:pt x="9617" y="4556"/>
                    </a:lnTo>
                    <a:lnTo>
                      <a:pt x="9633" y="4790"/>
                    </a:lnTo>
                    <a:lnTo>
                      <a:pt x="9638" y="5029"/>
                    </a:lnTo>
                    <a:lnTo>
                      <a:pt x="9638" y="5029"/>
                    </a:lnTo>
                    <a:lnTo>
                      <a:pt x="9633" y="5264"/>
                    </a:lnTo>
                    <a:lnTo>
                      <a:pt x="9617" y="5497"/>
                    </a:lnTo>
                    <a:lnTo>
                      <a:pt x="9585" y="5726"/>
                    </a:lnTo>
                    <a:lnTo>
                      <a:pt x="9542" y="5954"/>
                    </a:lnTo>
                    <a:lnTo>
                      <a:pt x="9495" y="6178"/>
                    </a:lnTo>
                    <a:lnTo>
                      <a:pt x="9431" y="6396"/>
                    </a:lnTo>
                    <a:lnTo>
                      <a:pt x="9356" y="6608"/>
                    </a:lnTo>
                    <a:lnTo>
                      <a:pt x="9276" y="6821"/>
                    </a:lnTo>
                    <a:lnTo>
                      <a:pt x="9181" y="7023"/>
                    </a:lnTo>
                    <a:lnTo>
                      <a:pt x="9080" y="7220"/>
                    </a:lnTo>
                    <a:lnTo>
                      <a:pt x="8968" y="7416"/>
                    </a:lnTo>
                    <a:lnTo>
                      <a:pt x="8851" y="7602"/>
                    </a:lnTo>
                    <a:lnTo>
                      <a:pt x="8724" y="7783"/>
                    </a:lnTo>
                    <a:lnTo>
                      <a:pt x="8585" y="7959"/>
                    </a:lnTo>
                    <a:lnTo>
                      <a:pt x="8442" y="8124"/>
                    </a:lnTo>
                    <a:lnTo>
                      <a:pt x="8288" y="8283"/>
                    </a:lnTo>
                    <a:lnTo>
                      <a:pt x="8128" y="8437"/>
                    </a:lnTo>
                    <a:lnTo>
                      <a:pt x="7958" y="8581"/>
                    </a:lnTo>
                    <a:lnTo>
                      <a:pt x="7783" y="8719"/>
                    </a:lnTo>
                    <a:lnTo>
                      <a:pt x="7602" y="8846"/>
                    </a:lnTo>
                    <a:lnTo>
                      <a:pt x="7416" y="8969"/>
                    </a:lnTo>
                    <a:lnTo>
                      <a:pt x="7224" y="9081"/>
                    </a:lnTo>
                    <a:lnTo>
                      <a:pt x="7028" y="9181"/>
                    </a:lnTo>
                    <a:lnTo>
                      <a:pt x="6821" y="9272"/>
                    </a:lnTo>
                    <a:lnTo>
                      <a:pt x="6613" y="9357"/>
                    </a:lnTo>
                    <a:lnTo>
                      <a:pt x="6401" y="9431"/>
                    </a:lnTo>
                    <a:lnTo>
                      <a:pt x="6183" y="9490"/>
                    </a:lnTo>
                    <a:lnTo>
                      <a:pt x="5960" y="9543"/>
                    </a:lnTo>
                    <a:lnTo>
                      <a:pt x="5731" y="9586"/>
                    </a:lnTo>
                    <a:lnTo>
                      <a:pt x="5502" y="9612"/>
                    </a:lnTo>
                    <a:lnTo>
                      <a:pt x="5268" y="9628"/>
                    </a:lnTo>
                    <a:lnTo>
                      <a:pt x="5029" y="963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1" name="Freeform 20">
                <a:extLst>
                  <a:ext uri="{FF2B5EF4-FFF2-40B4-BE49-F238E27FC236}">
                    <a16:creationId xmlns:a16="http://schemas.microsoft.com/office/drawing/2014/main" id="{F24939AD-DBD3-4383-B261-104F08DF55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2688" y="1906588"/>
                <a:ext cx="584200" cy="584200"/>
              </a:xfrm>
              <a:custGeom>
                <a:avLst/>
                <a:gdLst>
                  <a:gd name="T0" fmla="*/ 808 w 1623"/>
                  <a:gd name="T1" fmla="*/ 0 h 1623"/>
                  <a:gd name="T2" fmla="*/ 643 w 1623"/>
                  <a:gd name="T3" fmla="*/ 17 h 1623"/>
                  <a:gd name="T4" fmla="*/ 495 w 1623"/>
                  <a:gd name="T5" fmla="*/ 64 h 1623"/>
                  <a:gd name="T6" fmla="*/ 357 w 1623"/>
                  <a:gd name="T7" fmla="*/ 139 h 1623"/>
                  <a:gd name="T8" fmla="*/ 234 w 1623"/>
                  <a:gd name="T9" fmla="*/ 234 h 1623"/>
                  <a:gd name="T10" fmla="*/ 138 w 1623"/>
                  <a:gd name="T11" fmla="*/ 357 h 1623"/>
                  <a:gd name="T12" fmla="*/ 64 w 1623"/>
                  <a:gd name="T13" fmla="*/ 495 h 1623"/>
                  <a:gd name="T14" fmla="*/ 16 w 1623"/>
                  <a:gd name="T15" fmla="*/ 644 h 1623"/>
                  <a:gd name="T16" fmla="*/ 0 w 1623"/>
                  <a:gd name="T17" fmla="*/ 809 h 1623"/>
                  <a:gd name="T18" fmla="*/ 0 w 1623"/>
                  <a:gd name="T19" fmla="*/ 893 h 1623"/>
                  <a:gd name="T20" fmla="*/ 32 w 1623"/>
                  <a:gd name="T21" fmla="*/ 1053 h 1623"/>
                  <a:gd name="T22" fmla="*/ 96 w 1623"/>
                  <a:gd name="T23" fmla="*/ 1197 h 1623"/>
                  <a:gd name="T24" fmla="*/ 181 w 1623"/>
                  <a:gd name="T25" fmla="*/ 1324 h 1623"/>
                  <a:gd name="T26" fmla="*/ 293 w 1623"/>
                  <a:gd name="T27" fmla="*/ 1436 h 1623"/>
                  <a:gd name="T28" fmla="*/ 420 w 1623"/>
                  <a:gd name="T29" fmla="*/ 1526 h 1623"/>
                  <a:gd name="T30" fmla="*/ 569 w 1623"/>
                  <a:gd name="T31" fmla="*/ 1585 h 1623"/>
                  <a:gd name="T32" fmla="*/ 728 w 1623"/>
                  <a:gd name="T33" fmla="*/ 1617 h 1623"/>
                  <a:gd name="T34" fmla="*/ 808 w 1623"/>
                  <a:gd name="T35" fmla="*/ 1622 h 1623"/>
                  <a:gd name="T36" fmla="*/ 973 w 1623"/>
                  <a:gd name="T37" fmla="*/ 1606 h 1623"/>
                  <a:gd name="T38" fmla="*/ 1127 w 1623"/>
                  <a:gd name="T39" fmla="*/ 1558 h 1623"/>
                  <a:gd name="T40" fmla="*/ 1265 w 1623"/>
                  <a:gd name="T41" fmla="*/ 1483 h 1623"/>
                  <a:gd name="T42" fmla="*/ 1382 w 1623"/>
                  <a:gd name="T43" fmla="*/ 1383 h 1623"/>
                  <a:gd name="T44" fmla="*/ 1484 w 1623"/>
                  <a:gd name="T45" fmla="*/ 1266 h 1623"/>
                  <a:gd name="T46" fmla="*/ 1558 w 1623"/>
                  <a:gd name="T47" fmla="*/ 1127 h 1623"/>
                  <a:gd name="T48" fmla="*/ 1606 w 1623"/>
                  <a:gd name="T49" fmla="*/ 974 h 1623"/>
                  <a:gd name="T50" fmla="*/ 1622 w 1623"/>
                  <a:gd name="T51" fmla="*/ 809 h 1623"/>
                  <a:gd name="T52" fmla="*/ 1616 w 1623"/>
                  <a:gd name="T53" fmla="*/ 729 h 1623"/>
                  <a:gd name="T54" fmla="*/ 1584 w 1623"/>
                  <a:gd name="T55" fmla="*/ 569 h 1623"/>
                  <a:gd name="T56" fmla="*/ 1526 w 1623"/>
                  <a:gd name="T57" fmla="*/ 420 h 1623"/>
                  <a:gd name="T58" fmla="*/ 1435 w 1623"/>
                  <a:gd name="T59" fmla="*/ 293 h 1623"/>
                  <a:gd name="T60" fmla="*/ 1324 w 1623"/>
                  <a:gd name="T61" fmla="*/ 181 h 1623"/>
                  <a:gd name="T62" fmla="*/ 1196 w 1623"/>
                  <a:gd name="T63" fmla="*/ 96 h 1623"/>
                  <a:gd name="T64" fmla="*/ 1053 w 1623"/>
                  <a:gd name="T65" fmla="*/ 32 h 1623"/>
                  <a:gd name="T66" fmla="*/ 894 w 1623"/>
                  <a:gd name="T67" fmla="*/ 0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3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0"/>
                    </a:lnTo>
                    <a:lnTo>
                      <a:pt x="643" y="17"/>
                    </a:lnTo>
                    <a:lnTo>
                      <a:pt x="569" y="32"/>
                    </a:lnTo>
                    <a:lnTo>
                      <a:pt x="495" y="64"/>
                    </a:lnTo>
                    <a:lnTo>
                      <a:pt x="420" y="96"/>
                    </a:lnTo>
                    <a:lnTo>
                      <a:pt x="357" y="139"/>
                    </a:lnTo>
                    <a:lnTo>
                      <a:pt x="293" y="181"/>
                    </a:lnTo>
                    <a:lnTo>
                      <a:pt x="234" y="234"/>
                    </a:lnTo>
                    <a:lnTo>
                      <a:pt x="181" y="293"/>
                    </a:lnTo>
                    <a:lnTo>
                      <a:pt x="138" y="357"/>
                    </a:lnTo>
                    <a:lnTo>
                      <a:pt x="96" y="420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4"/>
                    </a:lnTo>
                    <a:lnTo>
                      <a:pt x="0" y="729"/>
                    </a:lnTo>
                    <a:lnTo>
                      <a:pt x="0" y="809"/>
                    </a:lnTo>
                    <a:lnTo>
                      <a:pt x="0" y="809"/>
                    </a:lnTo>
                    <a:lnTo>
                      <a:pt x="0" y="893"/>
                    </a:lnTo>
                    <a:lnTo>
                      <a:pt x="16" y="974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7"/>
                    </a:lnTo>
                    <a:lnTo>
                      <a:pt x="138" y="1266"/>
                    </a:lnTo>
                    <a:lnTo>
                      <a:pt x="181" y="1324"/>
                    </a:lnTo>
                    <a:lnTo>
                      <a:pt x="234" y="1383"/>
                    </a:lnTo>
                    <a:lnTo>
                      <a:pt x="293" y="1436"/>
                    </a:lnTo>
                    <a:lnTo>
                      <a:pt x="357" y="1483"/>
                    </a:lnTo>
                    <a:lnTo>
                      <a:pt x="420" y="1526"/>
                    </a:lnTo>
                    <a:lnTo>
                      <a:pt x="495" y="1558"/>
                    </a:lnTo>
                    <a:lnTo>
                      <a:pt x="569" y="1585"/>
                    </a:lnTo>
                    <a:lnTo>
                      <a:pt x="643" y="1606"/>
                    </a:lnTo>
                    <a:lnTo>
                      <a:pt x="728" y="1617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4" y="1617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3"/>
                    </a:lnTo>
                    <a:lnTo>
                      <a:pt x="1435" y="1324"/>
                    </a:lnTo>
                    <a:lnTo>
                      <a:pt x="1484" y="1266"/>
                    </a:lnTo>
                    <a:lnTo>
                      <a:pt x="1526" y="1197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4"/>
                    </a:lnTo>
                    <a:lnTo>
                      <a:pt x="1616" y="893"/>
                    </a:lnTo>
                    <a:lnTo>
                      <a:pt x="1622" y="809"/>
                    </a:lnTo>
                    <a:lnTo>
                      <a:pt x="1622" y="809"/>
                    </a:lnTo>
                    <a:lnTo>
                      <a:pt x="1616" y="729"/>
                    </a:lnTo>
                    <a:lnTo>
                      <a:pt x="1606" y="644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0"/>
                    </a:lnTo>
                    <a:lnTo>
                      <a:pt x="1484" y="357"/>
                    </a:lnTo>
                    <a:lnTo>
                      <a:pt x="1435" y="293"/>
                    </a:lnTo>
                    <a:lnTo>
                      <a:pt x="1382" y="234"/>
                    </a:lnTo>
                    <a:lnTo>
                      <a:pt x="1324" y="181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2"/>
                    </a:lnTo>
                    <a:lnTo>
                      <a:pt x="973" y="17"/>
                    </a:lnTo>
                    <a:lnTo>
                      <a:pt x="894" y="0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2" name="Freeform 21">
                <a:extLst>
                  <a:ext uri="{FF2B5EF4-FFF2-40B4-BE49-F238E27FC236}">
                    <a16:creationId xmlns:a16="http://schemas.microsoft.com/office/drawing/2014/main" id="{F317EE88-5DB8-44EF-9AF6-B172D246E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813" y="2314575"/>
                <a:ext cx="584200" cy="585788"/>
              </a:xfrm>
              <a:custGeom>
                <a:avLst/>
                <a:gdLst>
                  <a:gd name="T0" fmla="*/ 808 w 1622"/>
                  <a:gd name="T1" fmla="*/ 0 h 1628"/>
                  <a:gd name="T2" fmla="*/ 648 w 1622"/>
                  <a:gd name="T3" fmla="*/ 16 h 1628"/>
                  <a:gd name="T4" fmla="*/ 494 w 1622"/>
                  <a:gd name="T5" fmla="*/ 64 h 1628"/>
                  <a:gd name="T6" fmla="*/ 356 w 1622"/>
                  <a:gd name="T7" fmla="*/ 138 h 1628"/>
                  <a:gd name="T8" fmla="*/ 234 w 1622"/>
                  <a:gd name="T9" fmla="*/ 239 h 1628"/>
                  <a:gd name="T10" fmla="*/ 138 w 1622"/>
                  <a:gd name="T11" fmla="*/ 356 h 1628"/>
                  <a:gd name="T12" fmla="*/ 64 w 1622"/>
                  <a:gd name="T13" fmla="*/ 495 h 1628"/>
                  <a:gd name="T14" fmla="*/ 16 w 1622"/>
                  <a:gd name="T15" fmla="*/ 648 h 1628"/>
                  <a:gd name="T16" fmla="*/ 0 w 1622"/>
                  <a:gd name="T17" fmla="*/ 813 h 1628"/>
                  <a:gd name="T18" fmla="*/ 0 w 1622"/>
                  <a:gd name="T19" fmla="*/ 893 h 1628"/>
                  <a:gd name="T20" fmla="*/ 32 w 1622"/>
                  <a:gd name="T21" fmla="*/ 1053 h 1628"/>
                  <a:gd name="T22" fmla="*/ 96 w 1622"/>
                  <a:gd name="T23" fmla="*/ 1201 h 1628"/>
                  <a:gd name="T24" fmla="*/ 181 w 1622"/>
                  <a:gd name="T25" fmla="*/ 1329 h 1628"/>
                  <a:gd name="T26" fmla="*/ 292 w 1622"/>
                  <a:gd name="T27" fmla="*/ 1441 h 1628"/>
                  <a:gd name="T28" fmla="*/ 425 w 1622"/>
                  <a:gd name="T29" fmla="*/ 1526 h 1628"/>
                  <a:gd name="T30" fmla="*/ 569 w 1622"/>
                  <a:gd name="T31" fmla="*/ 1590 h 1628"/>
                  <a:gd name="T32" fmla="*/ 728 w 1622"/>
                  <a:gd name="T33" fmla="*/ 1621 h 1628"/>
                  <a:gd name="T34" fmla="*/ 808 w 1622"/>
                  <a:gd name="T35" fmla="*/ 1627 h 1628"/>
                  <a:gd name="T36" fmla="*/ 973 w 1622"/>
                  <a:gd name="T37" fmla="*/ 1605 h 1628"/>
                  <a:gd name="T38" fmla="*/ 1127 w 1622"/>
                  <a:gd name="T39" fmla="*/ 1563 h 1628"/>
                  <a:gd name="T40" fmla="*/ 1265 w 1622"/>
                  <a:gd name="T41" fmla="*/ 1483 h 1628"/>
                  <a:gd name="T42" fmla="*/ 1382 w 1622"/>
                  <a:gd name="T43" fmla="*/ 1388 h 1628"/>
                  <a:gd name="T44" fmla="*/ 1483 w 1622"/>
                  <a:gd name="T45" fmla="*/ 1265 h 1628"/>
                  <a:gd name="T46" fmla="*/ 1558 w 1622"/>
                  <a:gd name="T47" fmla="*/ 1127 h 1628"/>
                  <a:gd name="T48" fmla="*/ 1605 w 1622"/>
                  <a:gd name="T49" fmla="*/ 978 h 1628"/>
                  <a:gd name="T50" fmla="*/ 1621 w 1622"/>
                  <a:gd name="T51" fmla="*/ 813 h 1628"/>
                  <a:gd name="T52" fmla="*/ 1616 w 1622"/>
                  <a:gd name="T53" fmla="*/ 728 h 1628"/>
                  <a:gd name="T54" fmla="*/ 1584 w 1622"/>
                  <a:gd name="T55" fmla="*/ 569 h 1628"/>
                  <a:gd name="T56" fmla="*/ 1526 w 1622"/>
                  <a:gd name="T57" fmla="*/ 425 h 1628"/>
                  <a:gd name="T58" fmla="*/ 1435 w 1622"/>
                  <a:gd name="T59" fmla="*/ 297 h 1628"/>
                  <a:gd name="T60" fmla="*/ 1329 w 1622"/>
                  <a:gd name="T61" fmla="*/ 186 h 1628"/>
                  <a:gd name="T62" fmla="*/ 1196 w 1622"/>
                  <a:gd name="T63" fmla="*/ 96 h 1628"/>
                  <a:gd name="T64" fmla="*/ 1052 w 1622"/>
                  <a:gd name="T65" fmla="*/ 37 h 1628"/>
                  <a:gd name="T66" fmla="*/ 893 w 1622"/>
                  <a:gd name="T67" fmla="*/ 5 h 1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8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5"/>
                    </a:lnTo>
                    <a:lnTo>
                      <a:pt x="648" y="16"/>
                    </a:lnTo>
                    <a:lnTo>
                      <a:pt x="569" y="37"/>
                    </a:lnTo>
                    <a:lnTo>
                      <a:pt x="494" y="64"/>
                    </a:lnTo>
                    <a:lnTo>
                      <a:pt x="425" y="96"/>
                    </a:lnTo>
                    <a:lnTo>
                      <a:pt x="356" y="138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7"/>
                    </a:lnTo>
                    <a:lnTo>
                      <a:pt x="138" y="356"/>
                    </a:lnTo>
                    <a:lnTo>
                      <a:pt x="96" y="425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8"/>
                    </a:lnTo>
                    <a:lnTo>
                      <a:pt x="0" y="728"/>
                    </a:lnTo>
                    <a:lnTo>
                      <a:pt x="0" y="813"/>
                    </a:lnTo>
                    <a:lnTo>
                      <a:pt x="0" y="813"/>
                    </a:lnTo>
                    <a:lnTo>
                      <a:pt x="0" y="893"/>
                    </a:lnTo>
                    <a:lnTo>
                      <a:pt x="16" y="978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201"/>
                    </a:lnTo>
                    <a:lnTo>
                      <a:pt x="138" y="1265"/>
                    </a:lnTo>
                    <a:lnTo>
                      <a:pt x="181" y="1329"/>
                    </a:lnTo>
                    <a:lnTo>
                      <a:pt x="234" y="1388"/>
                    </a:lnTo>
                    <a:lnTo>
                      <a:pt x="292" y="1441"/>
                    </a:lnTo>
                    <a:lnTo>
                      <a:pt x="356" y="1483"/>
                    </a:lnTo>
                    <a:lnTo>
                      <a:pt x="425" y="1526"/>
                    </a:lnTo>
                    <a:lnTo>
                      <a:pt x="494" y="1563"/>
                    </a:lnTo>
                    <a:lnTo>
                      <a:pt x="569" y="1590"/>
                    </a:lnTo>
                    <a:lnTo>
                      <a:pt x="648" y="1605"/>
                    </a:lnTo>
                    <a:lnTo>
                      <a:pt x="728" y="1621"/>
                    </a:lnTo>
                    <a:lnTo>
                      <a:pt x="808" y="1627"/>
                    </a:lnTo>
                    <a:lnTo>
                      <a:pt x="808" y="1627"/>
                    </a:lnTo>
                    <a:lnTo>
                      <a:pt x="893" y="1621"/>
                    </a:lnTo>
                    <a:lnTo>
                      <a:pt x="973" y="1605"/>
                    </a:lnTo>
                    <a:lnTo>
                      <a:pt x="1052" y="1590"/>
                    </a:lnTo>
                    <a:lnTo>
                      <a:pt x="1127" y="1563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9" y="1441"/>
                    </a:lnTo>
                    <a:lnTo>
                      <a:pt x="1382" y="1388"/>
                    </a:lnTo>
                    <a:lnTo>
                      <a:pt x="1435" y="1329"/>
                    </a:lnTo>
                    <a:lnTo>
                      <a:pt x="1483" y="1265"/>
                    </a:lnTo>
                    <a:lnTo>
                      <a:pt x="1526" y="1201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5" y="978"/>
                    </a:lnTo>
                    <a:lnTo>
                      <a:pt x="1616" y="893"/>
                    </a:lnTo>
                    <a:lnTo>
                      <a:pt x="1621" y="813"/>
                    </a:lnTo>
                    <a:lnTo>
                      <a:pt x="1621" y="813"/>
                    </a:lnTo>
                    <a:lnTo>
                      <a:pt x="1616" y="728"/>
                    </a:lnTo>
                    <a:lnTo>
                      <a:pt x="1605" y="648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5"/>
                    </a:lnTo>
                    <a:lnTo>
                      <a:pt x="1483" y="356"/>
                    </a:lnTo>
                    <a:lnTo>
                      <a:pt x="1435" y="297"/>
                    </a:lnTo>
                    <a:lnTo>
                      <a:pt x="1382" y="239"/>
                    </a:lnTo>
                    <a:lnTo>
                      <a:pt x="1329" y="186"/>
                    </a:lnTo>
                    <a:lnTo>
                      <a:pt x="1265" y="138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2" y="37"/>
                    </a:lnTo>
                    <a:lnTo>
                      <a:pt x="973" y="16"/>
                    </a:lnTo>
                    <a:lnTo>
                      <a:pt x="893" y="5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3" name="Freeform 22">
                <a:extLst>
                  <a:ext uri="{FF2B5EF4-FFF2-40B4-BE49-F238E27FC236}">
                    <a16:creationId xmlns:a16="http://schemas.microsoft.com/office/drawing/2014/main" id="{4DE4C9FB-3B1B-494E-A373-BB4450DAFB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3688" y="908050"/>
                <a:ext cx="584200" cy="584200"/>
              </a:xfrm>
              <a:custGeom>
                <a:avLst/>
                <a:gdLst>
                  <a:gd name="T0" fmla="*/ 808 w 1622"/>
                  <a:gd name="T1" fmla="*/ 0 h 1623"/>
                  <a:gd name="T2" fmla="*/ 649 w 1622"/>
                  <a:gd name="T3" fmla="*/ 16 h 1623"/>
                  <a:gd name="T4" fmla="*/ 494 w 1622"/>
                  <a:gd name="T5" fmla="*/ 64 h 1623"/>
                  <a:gd name="T6" fmla="*/ 356 w 1622"/>
                  <a:gd name="T7" fmla="*/ 139 h 1623"/>
                  <a:gd name="T8" fmla="*/ 234 w 1622"/>
                  <a:gd name="T9" fmla="*/ 239 h 1623"/>
                  <a:gd name="T10" fmla="*/ 138 w 1622"/>
                  <a:gd name="T11" fmla="*/ 356 h 1623"/>
                  <a:gd name="T12" fmla="*/ 64 w 1622"/>
                  <a:gd name="T13" fmla="*/ 495 h 1623"/>
                  <a:gd name="T14" fmla="*/ 16 w 1622"/>
                  <a:gd name="T15" fmla="*/ 649 h 1623"/>
                  <a:gd name="T16" fmla="*/ 0 w 1622"/>
                  <a:gd name="T17" fmla="*/ 814 h 1623"/>
                  <a:gd name="T18" fmla="*/ 0 w 1622"/>
                  <a:gd name="T19" fmla="*/ 893 h 1623"/>
                  <a:gd name="T20" fmla="*/ 32 w 1622"/>
                  <a:gd name="T21" fmla="*/ 1053 h 1623"/>
                  <a:gd name="T22" fmla="*/ 96 w 1622"/>
                  <a:gd name="T23" fmla="*/ 1196 h 1623"/>
                  <a:gd name="T24" fmla="*/ 181 w 1622"/>
                  <a:gd name="T25" fmla="*/ 1330 h 1623"/>
                  <a:gd name="T26" fmla="*/ 292 w 1622"/>
                  <a:gd name="T27" fmla="*/ 1436 h 1623"/>
                  <a:gd name="T28" fmla="*/ 426 w 1622"/>
                  <a:gd name="T29" fmla="*/ 1526 h 1623"/>
                  <a:gd name="T30" fmla="*/ 569 w 1622"/>
                  <a:gd name="T31" fmla="*/ 1585 h 1623"/>
                  <a:gd name="T32" fmla="*/ 728 w 1622"/>
                  <a:gd name="T33" fmla="*/ 1622 h 1623"/>
                  <a:gd name="T34" fmla="*/ 808 w 1622"/>
                  <a:gd name="T35" fmla="*/ 1622 h 1623"/>
                  <a:gd name="T36" fmla="*/ 973 w 1622"/>
                  <a:gd name="T37" fmla="*/ 1606 h 1623"/>
                  <a:gd name="T38" fmla="*/ 1127 w 1622"/>
                  <a:gd name="T39" fmla="*/ 1558 h 1623"/>
                  <a:gd name="T40" fmla="*/ 1265 w 1622"/>
                  <a:gd name="T41" fmla="*/ 1483 h 1623"/>
                  <a:gd name="T42" fmla="*/ 1382 w 1622"/>
                  <a:gd name="T43" fmla="*/ 1388 h 1623"/>
                  <a:gd name="T44" fmla="*/ 1483 w 1622"/>
                  <a:gd name="T45" fmla="*/ 1266 h 1623"/>
                  <a:gd name="T46" fmla="*/ 1558 w 1622"/>
                  <a:gd name="T47" fmla="*/ 1127 h 1623"/>
                  <a:gd name="T48" fmla="*/ 1606 w 1622"/>
                  <a:gd name="T49" fmla="*/ 973 h 1623"/>
                  <a:gd name="T50" fmla="*/ 1621 w 1622"/>
                  <a:gd name="T51" fmla="*/ 814 h 1623"/>
                  <a:gd name="T52" fmla="*/ 1616 w 1622"/>
                  <a:gd name="T53" fmla="*/ 729 h 1623"/>
                  <a:gd name="T54" fmla="*/ 1584 w 1622"/>
                  <a:gd name="T55" fmla="*/ 569 h 1623"/>
                  <a:gd name="T56" fmla="*/ 1526 w 1622"/>
                  <a:gd name="T57" fmla="*/ 426 h 1623"/>
                  <a:gd name="T58" fmla="*/ 1436 w 1622"/>
                  <a:gd name="T59" fmla="*/ 292 h 1623"/>
                  <a:gd name="T60" fmla="*/ 1324 w 1622"/>
                  <a:gd name="T61" fmla="*/ 186 h 1623"/>
                  <a:gd name="T62" fmla="*/ 1196 w 1622"/>
                  <a:gd name="T63" fmla="*/ 96 h 1623"/>
                  <a:gd name="T64" fmla="*/ 1053 w 1622"/>
                  <a:gd name="T65" fmla="*/ 38 h 1623"/>
                  <a:gd name="T66" fmla="*/ 893 w 1622"/>
                  <a:gd name="T67" fmla="*/ 6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6"/>
                    </a:lnTo>
                    <a:lnTo>
                      <a:pt x="649" y="16"/>
                    </a:lnTo>
                    <a:lnTo>
                      <a:pt x="569" y="38"/>
                    </a:lnTo>
                    <a:lnTo>
                      <a:pt x="494" y="64"/>
                    </a:lnTo>
                    <a:lnTo>
                      <a:pt x="426" y="96"/>
                    </a:lnTo>
                    <a:lnTo>
                      <a:pt x="356" y="139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2"/>
                    </a:lnTo>
                    <a:lnTo>
                      <a:pt x="138" y="356"/>
                    </a:lnTo>
                    <a:lnTo>
                      <a:pt x="96" y="426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9"/>
                    </a:lnTo>
                    <a:lnTo>
                      <a:pt x="0" y="729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0" y="893"/>
                    </a:lnTo>
                    <a:lnTo>
                      <a:pt x="16" y="973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6"/>
                    </a:lnTo>
                    <a:lnTo>
                      <a:pt x="138" y="1266"/>
                    </a:lnTo>
                    <a:lnTo>
                      <a:pt x="181" y="1330"/>
                    </a:lnTo>
                    <a:lnTo>
                      <a:pt x="234" y="1388"/>
                    </a:lnTo>
                    <a:lnTo>
                      <a:pt x="292" y="1436"/>
                    </a:lnTo>
                    <a:lnTo>
                      <a:pt x="356" y="1483"/>
                    </a:lnTo>
                    <a:lnTo>
                      <a:pt x="426" y="1526"/>
                    </a:lnTo>
                    <a:lnTo>
                      <a:pt x="494" y="1558"/>
                    </a:lnTo>
                    <a:lnTo>
                      <a:pt x="569" y="1585"/>
                    </a:lnTo>
                    <a:lnTo>
                      <a:pt x="649" y="1606"/>
                    </a:lnTo>
                    <a:lnTo>
                      <a:pt x="728" y="1622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3" y="1622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8"/>
                    </a:lnTo>
                    <a:lnTo>
                      <a:pt x="1436" y="1330"/>
                    </a:lnTo>
                    <a:lnTo>
                      <a:pt x="1483" y="1266"/>
                    </a:lnTo>
                    <a:lnTo>
                      <a:pt x="1526" y="1196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3"/>
                    </a:lnTo>
                    <a:lnTo>
                      <a:pt x="1616" y="893"/>
                    </a:lnTo>
                    <a:lnTo>
                      <a:pt x="1621" y="814"/>
                    </a:lnTo>
                    <a:lnTo>
                      <a:pt x="1621" y="814"/>
                    </a:lnTo>
                    <a:lnTo>
                      <a:pt x="1616" y="729"/>
                    </a:lnTo>
                    <a:lnTo>
                      <a:pt x="1606" y="649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6"/>
                    </a:lnTo>
                    <a:lnTo>
                      <a:pt x="1483" y="356"/>
                    </a:lnTo>
                    <a:lnTo>
                      <a:pt x="1436" y="292"/>
                    </a:lnTo>
                    <a:lnTo>
                      <a:pt x="1382" y="239"/>
                    </a:lnTo>
                    <a:lnTo>
                      <a:pt x="1324" y="186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8"/>
                    </a:lnTo>
                    <a:lnTo>
                      <a:pt x="973" y="16"/>
                    </a:lnTo>
                    <a:lnTo>
                      <a:pt x="893" y="6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1" name="Freeform 23">
                <a:extLst>
                  <a:ext uri="{FF2B5EF4-FFF2-40B4-BE49-F238E27FC236}">
                    <a16:creationId xmlns:a16="http://schemas.microsoft.com/office/drawing/2014/main" id="{B11FDF01-2093-4ED7-9DA6-3A9F69CAE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2713" y="869950"/>
                <a:ext cx="660400" cy="660400"/>
              </a:xfrm>
              <a:custGeom>
                <a:avLst/>
                <a:gdLst>
                  <a:gd name="T0" fmla="*/ 1010 w 1836"/>
                  <a:gd name="T1" fmla="*/ 1829 h 1835"/>
                  <a:gd name="T2" fmla="*/ 1271 w 1836"/>
                  <a:gd name="T3" fmla="*/ 1765 h 1835"/>
                  <a:gd name="T4" fmla="*/ 1500 w 1836"/>
                  <a:gd name="T5" fmla="*/ 1627 h 1835"/>
                  <a:gd name="T6" fmla="*/ 1675 w 1836"/>
                  <a:gd name="T7" fmla="*/ 1430 h 1835"/>
                  <a:gd name="T8" fmla="*/ 1792 w 1836"/>
                  <a:gd name="T9" fmla="*/ 1191 h 1835"/>
                  <a:gd name="T10" fmla="*/ 1835 w 1836"/>
                  <a:gd name="T11" fmla="*/ 920 h 1835"/>
                  <a:gd name="T12" fmla="*/ 1813 w 1836"/>
                  <a:gd name="T13" fmla="*/ 733 h 1835"/>
                  <a:gd name="T14" fmla="*/ 1723 w 1836"/>
                  <a:gd name="T15" fmla="*/ 479 h 1835"/>
                  <a:gd name="T16" fmla="*/ 1563 w 1836"/>
                  <a:gd name="T17" fmla="*/ 271 h 1835"/>
                  <a:gd name="T18" fmla="*/ 1356 w 1836"/>
                  <a:gd name="T19" fmla="*/ 112 h 1835"/>
                  <a:gd name="T20" fmla="*/ 1101 w 1836"/>
                  <a:gd name="T21" fmla="*/ 21 h 1835"/>
                  <a:gd name="T22" fmla="*/ 915 w 1836"/>
                  <a:gd name="T23" fmla="*/ 0 h 1835"/>
                  <a:gd name="T24" fmla="*/ 644 w 1836"/>
                  <a:gd name="T25" fmla="*/ 42 h 1835"/>
                  <a:gd name="T26" fmla="*/ 405 w 1836"/>
                  <a:gd name="T27" fmla="*/ 159 h 1835"/>
                  <a:gd name="T28" fmla="*/ 208 w 1836"/>
                  <a:gd name="T29" fmla="*/ 335 h 1835"/>
                  <a:gd name="T30" fmla="*/ 70 w 1836"/>
                  <a:gd name="T31" fmla="*/ 558 h 1835"/>
                  <a:gd name="T32" fmla="*/ 6 w 1836"/>
                  <a:gd name="T33" fmla="*/ 824 h 1835"/>
                  <a:gd name="T34" fmla="*/ 6 w 1836"/>
                  <a:gd name="T35" fmla="*/ 1010 h 1835"/>
                  <a:gd name="T36" fmla="*/ 70 w 1836"/>
                  <a:gd name="T37" fmla="*/ 1276 h 1835"/>
                  <a:gd name="T38" fmla="*/ 208 w 1836"/>
                  <a:gd name="T39" fmla="*/ 1499 h 1835"/>
                  <a:gd name="T40" fmla="*/ 405 w 1836"/>
                  <a:gd name="T41" fmla="*/ 1680 h 1835"/>
                  <a:gd name="T42" fmla="*/ 644 w 1836"/>
                  <a:gd name="T43" fmla="*/ 1792 h 1835"/>
                  <a:gd name="T44" fmla="*/ 915 w 1836"/>
                  <a:gd name="T45" fmla="*/ 1834 h 1835"/>
                  <a:gd name="T46" fmla="*/ 963 w 1836"/>
                  <a:gd name="T47" fmla="*/ 457 h 1835"/>
                  <a:gd name="T48" fmla="*/ 1096 w 1836"/>
                  <a:gd name="T49" fmla="*/ 489 h 1835"/>
                  <a:gd name="T50" fmla="*/ 1213 w 1836"/>
                  <a:gd name="T51" fmla="*/ 558 h 1835"/>
                  <a:gd name="T52" fmla="*/ 1303 w 1836"/>
                  <a:gd name="T53" fmla="*/ 659 h 1835"/>
                  <a:gd name="T54" fmla="*/ 1362 w 1836"/>
                  <a:gd name="T55" fmla="*/ 782 h 1835"/>
                  <a:gd name="T56" fmla="*/ 1383 w 1836"/>
                  <a:gd name="T57" fmla="*/ 920 h 1835"/>
                  <a:gd name="T58" fmla="*/ 1372 w 1836"/>
                  <a:gd name="T59" fmla="*/ 1010 h 1835"/>
                  <a:gd name="T60" fmla="*/ 1324 w 1836"/>
                  <a:gd name="T61" fmla="*/ 1138 h 1835"/>
                  <a:gd name="T62" fmla="*/ 1245 w 1836"/>
                  <a:gd name="T63" fmla="*/ 1244 h 1835"/>
                  <a:gd name="T64" fmla="*/ 1138 w 1836"/>
                  <a:gd name="T65" fmla="*/ 1329 h 1835"/>
                  <a:gd name="T66" fmla="*/ 1010 w 1836"/>
                  <a:gd name="T67" fmla="*/ 1372 h 1835"/>
                  <a:gd name="T68" fmla="*/ 915 w 1836"/>
                  <a:gd name="T69" fmla="*/ 1382 h 1835"/>
                  <a:gd name="T70" fmla="*/ 776 w 1836"/>
                  <a:gd name="T71" fmla="*/ 1361 h 1835"/>
                  <a:gd name="T72" fmla="*/ 654 w 1836"/>
                  <a:gd name="T73" fmla="*/ 1302 h 1835"/>
                  <a:gd name="T74" fmla="*/ 559 w 1836"/>
                  <a:gd name="T75" fmla="*/ 1212 h 1835"/>
                  <a:gd name="T76" fmla="*/ 490 w 1836"/>
                  <a:gd name="T77" fmla="*/ 1101 h 1835"/>
                  <a:gd name="T78" fmla="*/ 452 w 1836"/>
                  <a:gd name="T79" fmla="*/ 967 h 1835"/>
                  <a:gd name="T80" fmla="*/ 452 w 1836"/>
                  <a:gd name="T81" fmla="*/ 872 h 1835"/>
                  <a:gd name="T82" fmla="*/ 490 w 1836"/>
                  <a:gd name="T83" fmla="*/ 739 h 1835"/>
                  <a:gd name="T84" fmla="*/ 559 w 1836"/>
                  <a:gd name="T85" fmla="*/ 622 h 1835"/>
                  <a:gd name="T86" fmla="*/ 654 w 1836"/>
                  <a:gd name="T87" fmla="*/ 532 h 1835"/>
                  <a:gd name="T88" fmla="*/ 776 w 1836"/>
                  <a:gd name="T89" fmla="*/ 473 h 1835"/>
                  <a:gd name="T90" fmla="*/ 915 w 1836"/>
                  <a:gd name="T91" fmla="*/ 452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6" h="1835">
                    <a:moveTo>
                      <a:pt x="915" y="1834"/>
                    </a:moveTo>
                    <a:lnTo>
                      <a:pt x="915" y="1834"/>
                    </a:lnTo>
                    <a:lnTo>
                      <a:pt x="1010" y="1829"/>
                    </a:lnTo>
                    <a:lnTo>
                      <a:pt x="1101" y="1818"/>
                    </a:lnTo>
                    <a:lnTo>
                      <a:pt x="1191" y="1792"/>
                    </a:lnTo>
                    <a:lnTo>
                      <a:pt x="1271" y="1765"/>
                    </a:lnTo>
                    <a:lnTo>
                      <a:pt x="1356" y="1722"/>
                    </a:lnTo>
                    <a:lnTo>
                      <a:pt x="1430" y="1680"/>
                    </a:lnTo>
                    <a:lnTo>
                      <a:pt x="1500" y="1627"/>
                    </a:lnTo>
                    <a:lnTo>
                      <a:pt x="1563" y="1568"/>
                    </a:lnTo>
                    <a:lnTo>
                      <a:pt x="1622" y="1499"/>
                    </a:lnTo>
                    <a:lnTo>
                      <a:pt x="1675" y="1430"/>
                    </a:lnTo>
                    <a:lnTo>
                      <a:pt x="1723" y="1355"/>
                    </a:lnTo>
                    <a:lnTo>
                      <a:pt x="1760" y="1276"/>
                    </a:lnTo>
                    <a:lnTo>
                      <a:pt x="1792" y="1191"/>
                    </a:lnTo>
                    <a:lnTo>
                      <a:pt x="1813" y="1101"/>
                    </a:lnTo>
                    <a:lnTo>
                      <a:pt x="1829" y="1010"/>
                    </a:lnTo>
                    <a:lnTo>
                      <a:pt x="1835" y="920"/>
                    </a:lnTo>
                    <a:lnTo>
                      <a:pt x="1835" y="920"/>
                    </a:lnTo>
                    <a:lnTo>
                      <a:pt x="1829" y="824"/>
                    </a:lnTo>
                    <a:lnTo>
                      <a:pt x="1813" y="733"/>
                    </a:lnTo>
                    <a:lnTo>
                      <a:pt x="1792" y="643"/>
                    </a:lnTo>
                    <a:lnTo>
                      <a:pt x="1760" y="558"/>
                    </a:lnTo>
                    <a:lnTo>
                      <a:pt x="1723" y="479"/>
                    </a:lnTo>
                    <a:lnTo>
                      <a:pt x="1675" y="404"/>
                    </a:lnTo>
                    <a:lnTo>
                      <a:pt x="1622" y="335"/>
                    </a:lnTo>
                    <a:lnTo>
                      <a:pt x="1563" y="271"/>
                    </a:lnTo>
                    <a:lnTo>
                      <a:pt x="1500" y="207"/>
                    </a:lnTo>
                    <a:lnTo>
                      <a:pt x="1430" y="159"/>
                    </a:lnTo>
                    <a:lnTo>
                      <a:pt x="1356" y="112"/>
                    </a:lnTo>
                    <a:lnTo>
                      <a:pt x="1271" y="74"/>
                    </a:lnTo>
                    <a:lnTo>
                      <a:pt x="1191" y="42"/>
                    </a:lnTo>
                    <a:lnTo>
                      <a:pt x="1101" y="21"/>
                    </a:lnTo>
                    <a:lnTo>
                      <a:pt x="1010" y="5"/>
                    </a:lnTo>
                    <a:lnTo>
                      <a:pt x="915" y="0"/>
                    </a:lnTo>
                    <a:lnTo>
                      <a:pt x="915" y="0"/>
                    </a:lnTo>
                    <a:lnTo>
                      <a:pt x="825" y="5"/>
                    </a:lnTo>
                    <a:lnTo>
                      <a:pt x="734" y="21"/>
                    </a:lnTo>
                    <a:lnTo>
                      <a:pt x="644" y="42"/>
                    </a:lnTo>
                    <a:lnTo>
                      <a:pt x="559" y="74"/>
                    </a:lnTo>
                    <a:lnTo>
                      <a:pt x="479" y="112"/>
                    </a:lnTo>
                    <a:lnTo>
                      <a:pt x="405" y="159"/>
                    </a:lnTo>
                    <a:lnTo>
                      <a:pt x="335" y="207"/>
                    </a:lnTo>
                    <a:lnTo>
                      <a:pt x="267" y="271"/>
                    </a:lnTo>
                    <a:lnTo>
                      <a:pt x="208" y="335"/>
                    </a:lnTo>
                    <a:lnTo>
                      <a:pt x="155" y="404"/>
                    </a:lnTo>
                    <a:lnTo>
                      <a:pt x="112" y="479"/>
                    </a:lnTo>
                    <a:lnTo>
                      <a:pt x="70" y="558"/>
                    </a:lnTo>
                    <a:lnTo>
                      <a:pt x="43" y="643"/>
                    </a:lnTo>
                    <a:lnTo>
                      <a:pt x="17" y="733"/>
                    </a:lnTo>
                    <a:lnTo>
                      <a:pt x="6" y="824"/>
                    </a:lnTo>
                    <a:lnTo>
                      <a:pt x="0" y="920"/>
                    </a:lnTo>
                    <a:lnTo>
                      <a:pt x="0" y="920"/>
                    </a:lnTo>
                    <a:lnTo>
                      <a:pt x="6" y="1010"/>
                    </a:lnTo>
                    <a:lnTo>
                      <a:pt x="17" y="1101"/>
                    </a:lnTo>
                    <a:lnTo>
                      <a:pt x="43" y="1191"/>
                    </a:lnTo>
                    <a:lnTo>
                      <a:pt x="70" y="1276"/>
                    </a:lnTo>
                    <a:lnTo>
                      <a:pt x="112" y="1355"/>
                    </a:lnTo>
                    <a:lnTo>
                      <a:pt x="155" y="1430"/>
                    </a:lnTo>
                    <a:lnTo>
                      <a:pt x="208" y="1499"/>
                    </a:lnTo>
                    <a:lnTo>
                      <a:pt x="267" y="1568"/>
                    </a:lnTo>
                    <a:lnTo>
                      <a:pt x="335" y="1627"/>
                    </a:lnTo>
                    <a:lnTo>
                      <a:pt x="405" y="1680"/>
                    </a:lnTo>
                    <a:lnTo>
                      <a:pt x="479" y="1722"/>
                    </a:lnTo>
                    <a:lnTo>
                      <a:pt x="559" y="1765"/>
                    </a:lnTo>
                    <a:lnTo>
                      <a:pt x="644" y="1792"/>
                    </a:lnTo>
                    <a:lnTo>
                      <a:pt x="734" y="1818"/>
                    </a:lnTo>
                    <a:lnTo>
                      <a:pt x="825" y="1829"/>
                    </a:lnTo>
                    <a:lnTo>
                      <a:pt x="915" y="1834"/>
                    </a:lnTo>
                    <a:close/>
                    <a:moveTo>
                      <a:pt x="915" y="452"/>
                    </a:moveTo>
                    <a:lnTo>
                      <a:pt x="915" y="452"/>
                    </a:lnTo>
                    <a:lnTo>
                      <a:pt x="963" y="457"/>
                    </a:lnTo>
                    <a:lnTo>
                      <a:pt x="1010" y="462"/>
                    </a:lnTo>
                    <a:lnTo>
                      <a:pt x="1053" y="473"/>
                    </a:lnTo>
                    <a:lnTo>
                      <a:pt x="1096" y="489"/>
                    </a:lnTo>
                    <a:lnTo>
                      <a:pt x="1138" y="511"/>
                    </a:lnTo>
                    <a:lnTo>
                      <a:pt x="1175" y="532"/>
                    </a:lnTo>
                    <a:lnTo>
                      <a:pt x="1213" y="558"/>
                    </a:lnTo>
                    <a:lnTo>
                      <a:pt x="1245" y="590"/>
                    </a:lnTo>
                    <a:lnTo>
                      <a:pt x="1277" y="622"/>
                    </a:lnTo>
                    <a:lnTo>
                      <a:pt x="1303" y="659"/>
                    </a:lnTo>
                    <a:lnTo>
                      <a:pt x="1324" y="696"/>
                    </a:lnTo>
                    <a:lnTo>
                      <a:pt x="1345" y="739"/>
                    </a:lnTo>
                    <a:lnTo>
                      <a:pt x="1362" y="782"/>
                    </a:lnTo>
                    <a:lnTo>
                      <a:pt x="1372" y="824"/>
                    </a:lnTo>
                    <a:lnTo>
                      <a:pt x="1377" y="872"/>
                    </a:lnTo>
                    <a:lnTo>
                      <a:pt x="1383" y="920"/>
                    </a:lnTo>
                    <a:lnTo>
                      <a:pt x="1383" y="920"/>
                    </a:lnTo>
                    <a:lnTo>
                      <a:pt x="1377" y="967"/>
                    </a:lnTo>
                    <a:lnTo>
                      <a:pt x="1372" y="1010"/>
                    </a:lnTo>
                    <a:lnTo>
                      <a:pt x="1362" y="1058"/>
                    </a:lnTo>
                    <a:lnTo>
                      <a:pt x="1345" y="1101"/>
                    </a:lnTo>
                    <a:lnTo>
                      <a:pt x="1324" y="1138"/>
                    </a:lnTo>
                    <a:lnTo>
                      <a:pt x="1303" y="1180"/>
                    </a:lnTo>
                    <a:lnTo>
                      <a:pt x="1277" y="1212"/>
                    </a:lnTo>
                    <a:lnTo>
                      <a:pt x="1245" y="1244"/>
                    </a:lnTo>
                    <a:lnTo>
                      <a:pt x="1213" y="1276"/>
                    </a:lnTo>
                    <a:lnTo>
                      <a:pt x="1175" y="1302"/>
                    </a:lnTo>
                    <a:lnTo>
                      <a:pt x="1138" y="1329"/>
                    </a:lnTo>
                    <a:lnTo>
                      <a:pt x="1096" y="1345"/>
                    </a:lnTo>
                    <a:lnTo>
                      <a:pt x="1053" y="1361"/>
                    </a:lnTo>
                    <a:lnTo>
                      <a:pt x="1010" y="1372"/>
                    </a:lnTo>
                    <a:lnTo>
                      <a:pt x="963" y="1382"/>
                    </a:lnTo>
                    <a:lnTo>
                      <a:pt x="915" y="1382"/>
                    </a:lnTo>
                    <a:lnTo>
                      <a:pt x="915" y="1382"/>
                    </a:lnTo>
                    <a:lnTo>
                      <a:pt x="867" y="1382"/>
                    </a:lnTo>
                    <a:lnTo>
                      <a:pt x="825" y="1372"/>
                    </a:lnTo>
                    <a:lnTo>
                      <a:pt x="776" y="1361"/>
                    </a:lnTo>
                    <a:lnTo>
                      <a:pt x="734" y="1345"/>
                    </a:lnTo>
                    <a:lnTo>
                      <a:pt x="697" y="1329"/>
                    </a:lnTo>
                    <a:lnTo>
                      <a:pt x="654" y="1302"/>
                    </a:lnTo>
                    <a:lnTo>
                      <a:pt x="623" y="1276"/>
                    </a:lnTo>
                    <a:lnTo>
                      <a:pt x="585" y="1244"/>
                    </a:lnTo>
                    <a:lnTo>
                      <a:pt x="559" y="1212"/>
                    </a:lnTo>
                    <a:lnTo>
                      <a:pt x="532" y="1180"/>
                    </a:lnTo>
                    <a:lnTo>
                      <a:pt x="505" y="1138"/>
                    </a:lnTo>
                    <a:lnTo>
                      <a:pt x="490" y="1101"/>
                    </a:lnTo>
                    <a:lnTo>
                      <a:pt x="474" y="1058"/>
                    </a:lnTo>
                    <a:lnTo>
                      <a:pt x="463" y="1010"/>
                    </a:lnTo>
                    <a:lnTo>
                      <a:pt x="452" y="967"/>
                    </a:lnTo>
                    <a:lnTo>
                      <a:pt x="452" y="920"/>
                    </a:lnTo>
                    <a:lnTo>
                      <a:pt x="452" y="920"/>
                    </a:lnTo>
                    <a:lnTo>
                      <a:pt x="452" y="872"/>
                    </a:lnTo>
                    <a:lnTo>
                      <a:pt x="463" y="824"/>
                    </a:lnTo>
                    <a:lnTo>
                      <a:pt x="474" y="782"/>
                    </a:lnTo>
                    <a:lnTo>
                      <a:pt x="490" y="739"/>
                    </a:lnTo>
                    <a:lnTo>
                      <a:pt x="505" y="696"/>
                    </a:lnTo>
                    <a:lnTo>
                      <a:pt x="532" y="659"/>
                    </a:lnTo>
                    <a:lnTo>
                      <a:pt x="559" y="622"/>
                    </a:lnTo>
                    <a:lnTo>
                      <a:pt x="585" y="590"/>
                    </a:lnTo>
                    <a:lnTo>
                      <a:pt x="623" y="558"/>
                    </a:lnTo>
                    <a:lnTo>
                      <a:pt x="654" y="532"/>
                    </a:lnTo>
                    <a:lnTo>
                      <a:pt x="697" y="511"/>
                    </a:lnTo>
                    <a:lnTo>
                      <a:pt x="734" y="489"/>
                    </a:lnTo>
                    <a:lnTo>
                      <a:pt x="776" y="473"/>
                    </a:lnTo>
                    <a:lnTo>
                      <a:pt x="825" y="462"/>
                    </a:lnTo>
                    <a:lnTo>
                      <a:pt x="867" y="457"/>
                    </a:lnTo>
                    <a:lnTo>
                      <a:pt x="915" y="45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2" name="Freeform 24">
                <a:extLst>
                  <a:ext uri="{FF2B5EF4-FFF2-40B4-BE49-F238E27FC236}">
                    <a16:creationId xmlns:a16="http://schemas.microsoft.com/office/drawing/2014/main" id="{C4FEA5D4-7DC9-47FC-BB6C-7724413B20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1950" y="1627188"/>
                <a:ext cx="163513" cy="612775"/>
              </a:xfrm>
              <a:custGeom>
                <a:avLst/>
                <a:gdLst>
                  <a:gd name="T0" fmla="*/ 0 w 453"/>
                  <a:gd name="T1" fmla="*/ 1701 h 1702"/>
                  <a:gd name="T2" fmla="*/ 452 w 453"/>
                  <a:gd name="T3" fmla="*/ 1701 h 1702"/>
                  <a:gd name="T4" fmla="*/ 452 w 453"/>
                  <a:gd name="T5" fmla="*/ 0 h 1702"/>
                  <a:gd name="T6" fmla="*/ 0 w 453"/>
                  <a:gd name="T7" fmla="*/ 0 h 1702"/>
                  <a:gd name="T8" fmla="*/ 0 w 453"/>
                  <a:gd name="T9" fmla="*/ 1701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1702">
                    <a:moveTo>
                      <a:pt x="0" y="1701"/>
                    </a:moveTo>
                    <a:lnTo>
                      <a:pt x="452" y="1701"/>
                    </a:lnTo>
                    <a:lnTo>
                      <a:pt x="452" y="0"/>
                    </a:lnTo>
                    <a:lnTo>
                      <a:pt x="0" y="0"/>
                    </a:lnTo>
                    <a:lnTo>
                      <a:pt x="0" y="170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9" name="Freeform 25">
                <a:extLst>
                  <a:ext uri="{FF2B5EF4-FFF2-40B4-BE49-F238E27FC236}">
                    <a16:creationId xmlns:a16="http://schemas.microsoft.com/office/drawing/2014/main" id="{5977C951-A07B-4D94-A82D-0C3A32EA5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013" y="1119188"/>
                <a:ext cx="612775" cy="163512"/>
              </a:xfrm>
              <a:custGeom>
                <a:avLst/>
                <a:gdLst>
                  <a:gd name="T0" fmla="*/ 1701 w 1702"/>
                  <a:gd name="T1" fmla="*/ 0 h 453"/>
                  <a:gd name="T2" fmla="*/ 0 w 1702"/>
                  <a:gd name="T3" fmla="*/ 0 h 453"/>
                  <a:gd name="T4" fmla="*/ 0 w 1702"/>
                  <a:gd name="T5" fmla="*/ 452 h 453"/>
                  <a:gd name="T6" fmla="*/ 1701 w 1702"/>
                  <a:gd name="T7" fmla="*/ 452 h 453"/>
                  <a:gd name="T8" fmla="*/ 1701 w 1702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2" h="453">
                    <a:moveTo>
                      <a:pt x="1701" y="0"/>
                    </a:moveTo>
                    <a:lnTo>
                      <a:pt x="0" y="0"/>
                    </a:lnTo>
                    <a:lnTo>
                      <a:pt x="0" y="452"/>
                    </a:lnTo>
                    <a:lnTo>
                      <a:pt x="1701" y="452"/>
                    </a:lnTo>
                    <a:lnTo>
                      <a:pt x="170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1" name="Freeform 26">
                <a:extLst>
                  <a:ext uri="{FF2B5EF4-FFF2-40B4-BE49-F238E27FC236}">
                    <a16:creationId xmlns:a16="http://schemas.microsoft.com/office/drawing/2014/main" id="{40805A01-C1A1-491B-94FB-170C01F23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200" y="1435100"/>
                <a:ext cx="547688" cy="549275"/>
              </a:xfrm>
              <a:custGeom>
                <a:avLst/>
                <a:gdLst>
                  <a:gd name="T0" fmla="*/ 319 w 1521"/>
                  <a:gd name="T1" fmla="*/ 0 h 1527"/>
                  <a:gd name="T2" fmla="*/ 0 w 1521"/>
                  <a:gd name="T3" fmla="*/ 319 h 1527"/>
                  <a:gd name="T4" fmla="*/ 1201 w 1521"/>
                  <a:gd name="T5" fmla="*/ 1526 h 1527"/>
                  <a:gd name="T6" fmla="*/ 1520 w 1521"/>
                  <a:gd name="T7" fmla="*/ 1202 h 1527"/>
                  <a:gd name="T8" fmla="*/ 319 w 1521"/>
                  <a:gd name="T9" fmla="*/ 0 h 1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1" h="1527">
                    <a:moveTo>
                      <a:pt x="319" y="0"/>
                    </a:moveTo>
                    <a:lnTo>
                      <a:pt x="0" y="319"/>
                    </a:lnTo>
                    <a:lnTo>
                      <a:pt x="1201" y="1526"/>
                    </a:lnTo>
                    <a:lnTo>
                      <a:pt x="1520" y="1202"/>
                    </a:lnTo>
                    <a:lnTo>
                      <a:pt x="319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8C9124FD-88D0-46B5-A765-90F2DE2DBCEE}"/>
              </a:ext>
            </a:extLst>
          </p:cNvPr>
          <p:cNvGrpSpPr/>
          <p:nvPr/>
        </p:nvGrpSpPr>
        <p:grpSpPr>
          <a:xfrm>
            <a:off x="7205460" y="4417172"/>
            <a:ext cx="869099" cy="869099"/>
            <a:chOff x="982576" y="1691974"/>
            <a:chExt cx="1828959" cy="1828959"/>
          </a:xfrm>
        </p:grpSpPr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828F61DC-AA26-4427-AC67-0D6EA9C5EBD4}"/>
                </a:ext>
              </a:extLst>
            </p:cNvPr>
            <p:cNvSpPr/>
            <p:nvPr/>
          </p:nvSpPr>
          <p:spPr>
            <a:xfrm>
              <a:off x="982576" y="1691974"/>
              <a:ext cx="1828959" cy="1828959"/>
            </a:xfrm>
            <a:prstGeom prst="ellipse">
              <a:avLst/>
            </a:prstGeom>
            <a:solidFill>
              <a:schemeClr val="accent4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latin typeface="Calibri" panose="020F0502020204030204" pitchFamily="34" charset="0"/>
              </a:endParaRPr>
            </a:p>
          </p:txBody>
        </p: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799AA769-2562-424C-B106-61E5B4D448E0}"/>
                </a:ext>
              </a:extLst>
            </p:cNvPr>
            <p:cNvGrpSpPr/>
            <p:nvPr/>
          </p:nvGrpSpPr>
          <p:grpSpPr>
            <a:xfrm>
              <a:off x="1329053" y="2040965"/>
              <a:ext cx="1154290" cy="1153784"/>
              <a:chOff x="477838" y="30163"/>
              <a:chExt cx="3621087" cy="3619500"/>
            </a:xfrm>
            <a:solidFill>
              <a:schemeClr val="bg1"/>
            </a:solidFill>
          </p:grpSpPr>
          <p:sp>
            <p:nvSpPr>
              <p:cNvPr id="345" name="Freeform 19">
                <a:extLst>
                  <a:ext uri="{FF2B5EF4-FFF2-40B4-BE49-F238E27FC236}">
                    <a16:creationId xmlns:a16="http://schemas.microsoft.com/office/drawing/2014/main" id="{BF7CCAE0-DE3B-48F9-B15C-584437432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838" y="30163"/>
                <a:ext cx="3621087" cy="3619500"/>
              </a:xfrm>
              <a:custGeom>
                <a:avLst/>
                <a:gdLst>
                  <a:gd name="T0" fmla="*/ 4641 w 10059"/>
                  <a:gd name="T1" fmla="*/ 11 h 10054"/>
                  <a:gd name="T2" fmla="*/ 3774 w 10059"/>
                  <a:gd name="T3" fmla="*/ 160 h 10054"/>
                  <a:gd name="T4" fmla="*/ 2632 w 10059"/>
                  <a:gd name="T5" fmla="*/ 606 h 10054"/>
                  <a:gd name="T6" fmla="*/ 1648 w 10059"/>
                  <a:gd name="T7" fmla="*/ 1302 h 10054"/>
                  <a:gd name="T8" fmla="*/ 861 w 10059"/>
                  <a:gd name="T9" fmla="*/ 2217 h 10054"/>
                  <a:gd name="T10" fmla="*/ 309 w 10059"/>
                  <a:gd name="T11" fmla="*/ 3296 h 10054"/>
                  <a:gd name="T12" fmla="*/ 43 w 10059"/>
                  <a:gd name="T13" fmla="*/ 4386 h 10054"/>
                  <a:gd name="T14" fmla="*/ 0 w 10059"/>
                  <a:gd name="T15" fmla="*/ 5029 h 10054"/>
                  <a:gd name="T16" fmla="*/ 27 w 10059"/>
                  <a:gd name="T17" fmla="*/ 5540 h 10054"/>
                  <a:gd name="T18" fmla="*/ 228 w 10059"/>
                  <a:gd name="T19" fmla="*/ 6523 h 10054"/>
                  <a:gd name="T20" fmla="*/ 729 w 10059"/>
                  <a:gd name="T21" fmla="*/ 7634 h 10054"/>
                  <a:gd name="T22" fmla="*/ 1472 w 10059"/>
                  <a:gd name="T23" fmla="*/ 8581 h 10054"/>
                  <a:gd name="T24" fmla="*/ 2424 w 10059"/>
                  <a:gd name="T25" fmla="*/ 9325 h 10054"/>
                  <a:gd name="T26" fmla="*/ 3535 w 10059"/>
                  <a:gd name="T27" fmla="*/ 9830 h 10054"/>
                  <a:gd name="T28" fmla="*/ 4513 w 10059"/>
                  <a:gd name="T29" fmla="*/ 10027 h 10054"/>
                  <a:gd name="T30" fmla="*/ 5029 w 10059"/>
                  <a:gd name="T31" fmla="*/ 10053 h 10054"/>
                  <a:gd name="T32" fmla="*/ 5672 w 10059"/>
                  <a:gd name="T33" fmla="*/ 10016 h 10054"/>
                  <a:gd name="T34" fmla="*/ 6757 w 10059"/>
                  <a:gd name="T35" fmla="*/ 9750 h 10054"/>
                  <a:gd name="T36" fmla="*/ 7841 w 10059"/>
                  <a:gd name="T37" fmla="*/ 9198 h 10054"/>
                  <a:gd name="T38" fmla="*/ 8750 w 10059"/>
                  <a:gd name="T39" fmla="*/ 8411 h 10054"/>
                  <a:gd name="T40" fmla="*/ 9452 w 10059"/>
                  <a:gd name="T41" fmla="*/ 7422 h 10054"/>
                  <a:gd name="T42" fmla="*/ 9898 w 10059"/>
                  <a:gd name="T43" fmla="*/ 6284 h 10054"/>
                  <a:gd name="T44" fmla="*/ 10042 w 10059"/>
                  <a:gd name="T45" fmla="*/ 5412 h 10054"/>
                  <a:gd name="T46" fmla="*/ 10058 w 10059"/>
                  <a:gd name="T47" fmla="*/ 4897 h 10054"/>
                  <a:gd name="T48" fmla="*/ 10000 w 10059"/>
                  <a:gd name="T49" fmla="*/ 4264 h 10054"/>
                  <a:gd name="T50" fmla="*/ 9665 w 10059"/>
                  <a:gd name="T51" fmla="*/ 3067 h 10054"/>
                  <a:gd name="T52" fmla="*/ 9058 w 10059"/>
                  <a:gd name="T53" fmla="*/ 2020 h 10054"/>
                  <a:gd name="T54" fmla="*/ 8229 w 10059"/>
                  <a:gd name="T55" fmla="*/ 1149 h 10054"/>
                  <a:gd name="T56" fmla="*/ 7209 w 10059"/>
                  <a:gd name="T57" fmla="*/ 494 h 10054"/>
                  <a:gd name="T58" fmla="*/ 6045 w 10059"/>
                  <a:gd name="T59" fmla="*/ 101 h 10054"/>
                  <a:gd name="T60" fmla="*/ 5289 w 10059"/>
                  <a:gd name="T61" fmla="*/ 5 h 10054"/>
                  <a:gd name="T62" fmla="*/ 4795 w 10059"/>
                  <a:gd name="T63" fmla="*/ 9628 h 10054"/>
                  <a:gd name="T64" fmla="*/ 3663 w 10059"/>
                  <a:gd name="T65" fmla="*/ 9431 h 10054"/>
                  <a:gd name="T66" fmla="*/ 2642 w 10059"/>
                  <a:gd name="T67" fmla="*/ 8969 h 10054"/>
                  <a:gd name="T68" fmla="*/ 1770 w 10059"/>
                  <a:gd name="T69" fmla="*/ 8283 h 10054"/>
                  <a:gd name="T70" fmla="*/ 1090 w 10059"/>
                  <a:gd name="T71" fmla="*/ 7416 h 10054"/>
                  <a:gd name="T72" fmla="*/ 627 w 10059"/>
                  <a:gd name="T73" fmla="*/ 6396 h 10054"/>
                  <a:gd name="T74" fmla="*/ 425 w 10059"/>
                  <a:gd name="T75" fmla="*/ 5264 h 10054"/>
                  <a:gd name="T76" fmla="*/ 473 w 10059"/>
                  <a:gd name="T77" fmla="*/ 4328 h 10054"/>
                  <a:gd name="T78" fmla="*/ 782 w 10059"/>
                  <a:gd name="T79" fmla="*/ 3233 h 10054"/>
                  <a:gd name="T80" fmla="*/ 1340 w 10059"/>
                  <a:gd name="T81" fmla="*/ 2270 h 10054"/>
                  <a:gd name="T82" fmla="*/ 2100 w 10059"/>
                  <a:gd name="T83" fmla="*/ 1473 h 10054"/>
                  <a:gd name="T84" fmla="*/ 3036 w 10059"/>
                  <a:gd name="T85" fmla="*/ 872 h 10054"/>
                  <a:gd name="T86" fmla="*/ 4104 w 10059"/>
                  <a:gd name="T87" fmla="*/ 510 h 10054"/>
                  <a:gd name="T88" fmla="*/ 5029 w 10059"/>
                  <a:gd name="T89" fmla="*/ 420 h 10054"/>
                  <a:gd name="T90" fmla="*/ 6183 w 10059"/>
                  <a:gd name="T91" fmla="*/ 563 h 10054"/>
                  <a:gd name="T92" fmla="*/ 7224 w 10059"/>
                  <a:gd name="T93" fmla="*/ 973 h 10054"/>
                  <a:gd name="T94" fmla="*/ 8128 w 10059"/>
                  <a:gd name="T95" fmla="*/ 1616 h 10054"/>
                  <a:gd name="T96" fmla="*/ 8851 w 10059"/>
                  <a:gd name="T97" fmla="*/ 2451 h 10054"/>
                  <a:gd name="T98" fmla="*/ 9356 w 10059"/>
                  <a:gd name="T99" fmla="*/ 3445 h 10054"/>
                  <a:gd name="T100" fmla="*/ 9617 w 10059"/>
                  <a:gd name="T101" fmla="*/ 4556 h 10054"/>
                  <a:gd name="T102" fmla="*/ 9617 w 10059"/>
                  <a:gd name="T103" fmla="*/ 5497 h 10054"/>
                  <a:gd name="T104" fmla="*/ 9356 w 10059"/>
                  <a:gd name="T105" fmla="*/ 6608 h 10054"/>
                  <a:gd name="T106" fmla="*/ 8851 w 10059"/>
                  <a:gd name="T107" fmla="*/ 7602 h 10054"/>
                  <a:gd name="T108" fmla="*/ 8128 w 10059"/>
                  <a:gd name="T109" fmla="*/ 8437 h 10054"/>
                  <a:gd name="T110" fmla="*/ 7224 w 10059"/>
                  <a:gd name="T111" fmla="*/ 9081 h 10054"/>
                  <a:gd name="T112" fmla="*/ 6183 w 10059"/>
                  <a:gd name="T113" fmla="*/ 9490 h 10054"/>
                  <a:gd name="T114" fmla="*/ 5029 w 10059"/>
                  <a:gd name="T115" fmla="*/ 9639 h 10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059" h="10054">
                    <a:moveTo>
                      <a:pt x="5029" y="0"/>
                    </a:moveTo>
                    <a:lnTo>
                      <a:pt x="5029" y="0"/>
                    </a:lnTo>
                    <a:lnTo>
                      <a:pt x="4901" y="0"/>
                    </a:lnTo>
                    <a:lnTo>
                      <a:pt x="4769" y="5"/>
                    </a:lnTo>
                    <a:lnTo>
                      <a:pt x="4641" y="11"/>
                    </a:lnTo>
                    <a:lnTo>
                      <a:pt x="4513" y="27"/>
                    </a:lnTo>
                    <a:lnTo>
                      <a:pt x="4391" y="37"/>
                    </a:lnTo>
                    <a:lnTo>
                      <a:pt x="4264" y="58"/>
                    </a:lnTo>
                    <a:lnTo>
                      <a:pt x="4014" y="101"/>
                    </a:lnTo>
                    <a:lnTo>
                      <a:pt x="3774" y="160"/>
                    </a:lnTo>
                    <a:lnTo>
                      <a:pt x="3535" y="224"/>
                    </a:lnTo>
                    <a:lnTo>
                      <a:pt x="3301" y="303"/>
                    </a:lnTo>
                    <a:lnTo>
                      <a:pt x="3073" y="394"/>
                    </a:lnTo>
                    <a:lnTo>
                      <a:pt x="2849" y="494"/>
                    </a:lnTo>
                    <a:lnTo>
                      <a:pt x="2632" y="606"/>
                    </a:lnTo>
                    <a:lnTo>
                      <a:pt x="2424" y="729"/>
                    </a:lnTo>
                    <a:lnTo>
                      <a:pt x="2217" y="856"/>
                    </a:lnTo>
                    <a:lnTo>
                      <a:pt x="2020" y="999"/>
                    </a:lnTo>
                    <a:lnTo>
                      <a:pt x="1829" y="1149"/>
                    </a:lnTo>
                    <a:lnTo>
                      <a:pt x="1648" y="1302"/>
                    </a:lnTo>
                    <a:lnTo>
                      <a:pt x="1472" y="1473"/>
                    </a:lnTo>
                    <a:lnTo>
                      <a:pt x="1308" y="1648"/>
                    </a:lnTo>
                    <a:lnTo>
                      <a:pt x="1148" y="1829"/>
                    </a:lnTo>
                    <a:lnTo>
                      <a:pt x="999" y="2020"/>
                    </a:lnTo>
                    <a:lnTo>
                      <a:pt x="861" y="2217"/>
                    </a:lnTo>
                    <a:lnTo>
                      <a:pt x="729" y="2419"/>
                    </a:lnTo>
                    <a:lnTo>
                      <a:pt x="606" y="2632"/>
                    </a:lnTo>
                    <a:lnTo>
                      <a:pt x="500" y="2849"/>
                    </a:lnTo>
                    <a:lnTo>
                      <a:pt x="399" y="3067"/>
                    </a:lnTo>
                    <a:lnTo>
                      <a:pt x="309" y="3296"/>
                    </a:lnTo>
                    <a:lnTo>
                      <a:pt x="228" y="3530"/>
                    </a:lnTo>
                    <a:lnTo>
                      <a:pt x="160" y="3770"/>
                    </a:lnTo>
                    <a:lnTo>
                      <a:pt x="101" y="4014"/>
                    </a:lnTo>
                    <a:lnTo>
                      <a:pt x="58" y="4264"/>
                    </a:lnTo>
                    <a:lnTo>
                      <a:pt x="43" y="4386"/>
                    </a:lnTo>
                    <a:lnTo>
                      <a:pt x="27" y="4514"/>
                    </a:lnTo>
                    <a:lnTo>
                      <a:pt x="16" y="4641"/>
                    </a:lnTo>
                    <a:lnTo>
                      <a:pt x="5" y="4769"/>
                    </a:lnTo>
                    <a:lnTo>
                      <a:pt x="5" y="4897"/>
                    </a:lnTo>
                    <a:lnTo>
                      <a:pt x="0" y="5029"/>
                    </a:lnTo>
                    <a:lnTo>
                      <a:pt x="0" y="5029"/>
                    </a:lnTo>
                    <a:lnTo>
                      <a:pt x="5" y="5157"/>
                    </a:lnTo>
                    <a:lnTo>
                      <a:pt x="5" y="5285"/>
                    </a:lnTo>
                    <a:lnTo>
                      <a:pt x="16" y="5412"/>
                    </a:lnTo>
                    <a:lnTo>
                      <a:pt x="27" y="5540"/>
                    </a:lnTo>
                    <a:lnTo>
                      <a:pt x="43" y="5667"/>
                    </a:lnTo>
                    <a:lnTo>
                      <a:pt x="58" y="5795"/>
                    </a:lnTo>
                    <a:lnTo>
                      <a:pt x="101" y="6040"/>
                    </a:lnTo>
                    <a:lnTo>
                      <a:pt x="160" y="6284"/>
                    </a:lnTo>
                    <a:lnTo>
                      <a:pt x="228" y="6523"/>
                    </a:lnTo>
                    <a:lnTo>
                      <a:pt x="309" y="6757"/>
                    </a:lnTo>
                    <a:lnTo>
                      <a:pt x="399" y="6986"/>
                    </a:lnTo>
                    <a:lnTo>
                      <a:pt x="500" y="7209"/>
                    </a:lnTo>
                    <a:lnTo>
                      <a:pt x="606" y="7422"/>
                    </a:lnTo>
                    <a:lnTo>
                      <a:pt x="729" y="7634"/>
                    </a:lnTo>
                    <a:lnTo>
                      <a:pt x="861" y="7836"/>
                    </a:lnTo>
                    <a:lnTo>
                      <a:pt x="999" y="8033"/>
                    </a:lnTo>
                    <a:lnTo>
                      <a:pt x="1148" y="8224"/>
                    </a:lnTo>
                    <a:lnTo>
                      <a:pt x="1308" y="8411"/>
                    </a:lnTo>
                    <a:lnTo>
                      <a:pt x="1472" y="8581"/>
                    </a:lnTo>
                    <a:lnTo>
                      <a:pt x="1648" y="8751"/>
                    </a:lnTo>
                    <a:lnTo>
                      <a:pt x="1829" y="8905"/>
                    </a:lnTo>
                    <a:lnTo>
                      <a:pt x="2020" y="9054"/>
                    </a:lnTo>
                    <a:lnTo>
                      <a:pt x="2217" y="9198"/>
                    </a:lnTo>
                    <a:lnTo>
                      <a:pt x="2424" y="9325"/>
                    </a:lnTo>
                    <a:lnTo>
                      <a:pt x="2632" y="9447"/>
                    </a:lnTo>
                    <a:lnTo>
                      <a:pt x="2849" y="9559"/>
                    </a:lnTo>
                    <a:lnTo>
                      <a:pt x="3073" y="9660"/>
                    </a:lnTo>
                    <a:lnTo>
                      <a:pt x="3301" y="9750"/>
                    </a:lnTo>
                    <a:lnTo>
                      <a:pt x="3535" y="9830"/>
                    </a:lnTo>
                    <a:lnTo>
                      <a:pt x="3774" y="9899"/>
                    </a:lnTo>
                    <a:lnTo>
                      <a:pt x="4014" y="9952"/>
                    </a:lnTo>
                    <a:lnTo>
                      <a:pt x="4264" y="9995"/>
                    </a:lnTo>
                    <a:lnTo>
                      <a:pt x="4391" y="10016"/>
                    </a:lnTo>
                    <a:lnTo>
                      <a:pt x="4513" y="10027"/>
                    </a:lnTo>
                    <a:lnTo>
                      <a:pt x="4641" y="10043"/>
                    </a:lnTo>
                    <a:lnTo>
                      <a:pt x="4769" y="10048"/>
                    </a:lnTo>
                    <a:lnTo>
                      <a:pt x="4901" y="10053"/>
                    </a:lnTo>
                    <a:lnTo>
                      <a:pt x="5029" y="10053"/>
                    </a:lnTo>
                    <a:lnTo>
                      <a:pt x="5029" y="10053"/>
                    </a:lnTo>
                    <a:lnTo>
                      <a:pt x="5157" y="10053"/>
                    </a:lnTo>
                    <a:lnTo>
                      <a:pt x="5289" y="10048"/>
                    </a:lnTo>
                    <a:lnTo>
                      <a:pt x="5417" y="10043"/>
                    </a:lnTo>
                    <a:lnTo>
                      <a:pt x="5545" y="10027"/>
                    </a:lnTo>
                    <a:lnTo>
                      <a:pt x="5672" y="10016"/>
                    </a:lnTo>
                    <a:lnTo>
                      <a:pt x="5794" y="9995"/>
                    </a:lnTo>
                    <a:lnTo>
                      <a:pt x="6045" y="9952"/>
                    </a:lnTo>
                    <a:lnTo>
                      <a:pt x="6284" y="9899"/>
                    </a:lnTo>
                    <a:lnTo>
                      <a:pt x="6523" y="9830"/>
                    </a:lnTo>
                    <a:lnTo>
                      <a:pt x="6757" y="9750"/>
                    </a:lnTo>
                    <a:lnTo>
                      <a:pt x="6985" y="9660"/>
                    </a:lnTo>
                    <a:lnTo>
                      <a:pt x="7209" y="9559"/>
                    </a:lnTo>
                    <a:lnTo>
                      <a:pt x="7426" y="9447"/>
                    </a:lnTo>
                    <a:lnTo>
                      <a:pt x="7639" y="9325"/>
                    </a:lnTo>
                    <a:lnTo>
                      <a:pt x="7841" y="9198"/>
                    </a:lnTo>
                    <a:lnTo>
                      <a:pt x="8038" y="9054"/>
                    </a:lnTo>
                    <a:lnTo>
                      <a:pt x="8229" y="8905"/>
                    </a:lnTo>
                    <a:lnTo>
                      <a:pt x="8410" y="8751"/>
                    </a:lnTo>
                    <a:lnTo>
                      <a:pt x="8585" y="8581"/>
                    </a:lnTo>
                    <a:lnTo>
                      <a:pt x="8750" y="8411"/>
                    </a:lnTo>
                    <a:lnTo>
                      <a:pt x="8909" y="8224"/>
                    </a:lnTo>
                    <a:lnTo>
                      <a:pt x="9058" y="8033"/>
                    </a:lnTo>
                    <a:lnTo>
                      <a:pt x="9197" y="7836"/>
                    </a:lnTo>
                    <a:lnTo>
                      <a:pt x="9330" y="7634"/>
                    </a:lnTo>
                    <a:lnTo>
                      <a:pt x="9452" y="7422"/>
                    </a:lnTo>
                    <a:lnTo>
                      <a:pt x="9563" y="7209"/>
                    </a:lnTo>
                    <a:lnTo>
                      <a:pt x="9665" y="6986"/>
                    </a:lnTo>
                    <a:lnTo>
                      <a:pt x="9755" y="6757"/>
                    </a:lnTo>
                    <a:lnTo>
                      <a:pt x="9829" y="6523"/>
                    </a:lnTo>
                    <a:lnTo>
                      <a:pt x="9898" y="6284"/>
                    </a:lnTo>
                    <a:lnTo>
                      <a:pt x="9957" y="6040"/>
                    </a:lnTo>
                    <a:lnTo>
                      <a:pt x="10000" y="5795"/>
                    </a:lnTo>
                    <a:lnTo>
                      <a:pt x="10015" y="5667"/>
                    </a:lnTo>
                    <a:lnTo>
                      <a:pt x="10032" y="5540"/>
                    </a:lnTo>
                    <a:lnTo>
                      <a:pt x="10042" y="5412"/>
                    </a:lnTo>
                    <a:lnTo>
                      <a:pt x="10053" y="5285"/>
                    </a:lnTo>
                    <a:lnTo>
                      <a:pt x="10058" y="5157"/>
                    </a:lnTo>
                    <a:lnTo>
                      <a:pt x="10058" y="5029"/>
                    </a:lnTo>
                    <a:lnTo>
                      <a:pt x="10058" y="5029"/>
                    </a:lnTo>
                    <a:lnTo>
                      <a:pt x="10058" y="4897"/>
                    </a:lnTo>
                    <a:lnTo>
                      <a:pt x="10053" y="4769"/>
                    </a:lnTo>
                    <a:lnTo>
                      <a:pt x="10042" y="4641"/>
                    </a:lnTo>
                    <a:lnTo>
                      <a:pt x="10032" y="4514"/>
                    </a:lnTo>
                    <a:lnTo>
                      <a:pt x="10015" y="4386"/>
                    </a:lnTo>
                    <a:lnTo>
                      <a:pt x="10000" y="4264"/>
                    </a:lnTo>
                    <a:lnTo>
                      <a:pt x="9957" y="4014"/>
                    </a:lnTo>
                    <a:lnTo>
                      <a:pt x="9898" y="3770"/>
                    </a:lnTo>
                    <a:lnTo>
                      <a:pt x="9829" y="3530"/>
                    </a:lnTo>
                    <a:lnTo>
                      <a:pt x="9755" y="3296"/>
                    </a:lnTo>
                    <a:lnTo>
                      <a:pt x="9665" y="3067"/>
                    </a:lnTo>
                    <a:lnTo>
                      <a:pt x="9563" y="2849"/>
                    </a:lnTo>
                    <a:lnTo>
                      <a:pt x="9452" y="2632"/>
                    </a:lnTo>
                    <a:lnTo>
                      <a:pt x="9330" y="2419"/>
                    </a:lnTo>
                    <a:lnTo>
                      <a:pt x="9197" y="2217"/>
                    </a:lnTo>
                    <a:lnTo>
                      <a:pt x="9058" y="2020"/>
                    </a:lnTo>
                    <a:lnTo>
                      <a:pt x="8909" y="1829"/>
                    </a:lnTo>
                    <a:lnTo>
                      <a:pt x="8750" y="1648"/>
                    </a:lnTo>
                    <a:lnTo>
                      <a:pt x="8585" y="1473"/>
                    </a:lnTo>
                    <a:lnTo>
                      <a:pt x="8410" y="1302"/>
                    </a:lnTo>
                    <a:lnTo>
                      <a:pt x="8229" y="1149"/>
                    </a:lnTo>
                    <a:lnTo>
                      <a:pt x="8038" y="999"/>
                    </a:lnTo>
                    <a:lnTo>
                      <a:pt x="7841" y="856"/>
                    </a:lnTo>
                    <a:lnTo>
                      <a:pt x="7639" y="729"/>
                    </a:lnTo>
                    <a:lnTo>
                      <a:pt x="7426" y="606"/>
                    </a:lnTo>
                    <a:lnTo>
                      <a:pt x="7209" y="494"/>
                    </a:lnTo>
                    <a:lnTo>
                      <a:pt x="6985" y="394"/>
                    </a:lnTo>
                    <a:lnTo>
                      <a:pt x="6757" y="303"/>
                    </a:lnTo>
                    <a:lnTo>
                      <a:pt x="6523" y="224"/>
                    </a:lnTo>
                    <a:lnTo>
                      <a:pt x="6284" y="160"/>
                    </a:lnTo>
                    <a:lnTo>
                      <a:pt x="6045" y="101"/>
                    </a:lnTo>
                    <a:lnTo>
                      <a:pt x="5794" y="58"/>
                    </a:lnTo>
                    <a:lnTo>
                      <a:pt x="5672" y="37"/>
                    </a:lnTo>
                    <a:lnTo>
                      <a:pt x="5545" y="27"/>
                    </a:lnTo>
                    <a:lnTo>
                      <a:pt x="5417" y="11"/>
                    </a:lnTo>
                    <a:lnTo>
                      <a:pt x="5289" y="5"/>
                    </a:lnTo>
                    <a:lnTo>
                      <a:pt x="5157" y="0"/>
                    </a:lnTo>
                    <a:lnTo>
                      <a:pt x="5029" y="0"/>
                    </a:lnTo>
                    <a:close/>
                    <a:moveTo>
                      <a:pt x="5029" y="9639"/>
                    </a:moveTo>
                    <a:lnTo>
                      <a:pt x="5029" y="9639"/>
                    </a:lnTo>
                    <a:lnTo>
                      <a:pt x="4795" y="9628"/>
                    </a:lnTo>
                    <a:lnTo>
                      <a:pt x="4561" y="9612"/>
                    </a:lnTo>
                    <a:lnTo>
                      <a:pt x="4327" y="9586"/>
                    </a:lnTo>
                    <a:lnTo>
                      <a:pt x="4104" y="9543"/>
                    </a:lnTo>
                    <a:lnTo>
                      <a:pt x="3881" y="9490"/>
                    </a:lnTo>
                    <a:lnTo>
                      <a:pt x="3663" y="9431"/>
                    </a:lnTo>
                    <a:lnTo>
                      <a:pt x="3445" y="9357"/>
                    </a:lnTo>
                    <a:lnTo>
                      <a:pt x="3237" y="9272"/>
                    </a:lnTo>
                    <a:lnTo>
                      <a:pt x="3036" y="9181"/>
                    </a:lnTo>
                    <a:lnTo>
                      <a:pt x="2834" y="9081"/>
                    </a:lnTo>
                    <a:lnTo>
                      <a:pt x="2642" y="8969"/>
                    </a:lnTo>
                    <a:lnTo>
                      <a:pt x="2456" y="8846"/>
                    </a:lnTo>
                    <a:lnTo>
                      <a:pt x="2275" y="8719"/>
                    </a:lnTo>
                    <a:lnTo>
                      <a:pt x="2100" y="8581"/>
                    </a:lnTo>
                    <a:lnTo>
                      <a:pt x="1930" y="8437"/>
                    </a:lnTo>
                    <a:lnTo>
                      <a:pt x="1770" y="8283"/>
                    </a:lnTo>
                    <a:lnTo>
                      <a:pt x="1621" y="8124"/>
                    </a:lnTo>
                    <a:lnTo>
                      <a:pt x="1472" y="7959"/>
                    </a:lnTo>
                    <a:lnTo>
                      <a:pt x="1340" y="7783"/>
                    </a:lnTo>
                    <a:lnTo>
                      <a:pt x="1206" y="7602"/>
                    </a:lnTo>
                    <a:lnTo>
                      <a:pt x="1090" y="7416"/>
                    </a:lnTo>
                    <a:lnTo>
                      <a:pt x="978" y="7220"/>
                    </a:lnTo>
                    <a:lnTo>
                      <a:pt x="877" y="7023"/>
                    </a:lnTo>
                    <a:lnTo>
                      <a:pt x="782" y="6821"/>
                    </a:lnTo>
                    <a:lnTo>
                      <a:pt x="701" y="6608"/>
                    </a:lnTo>
                    <a:lnTo>
                      <a:pt x="627" y="6396"/>
                    </a:lnTo>
                    <a:lnTo>
                      <a:pt x="563" y="6178"/>
                    </a:lnTo>
                    <a:lnTo>
                      <a:pt x="516" y="5954"/>
                    </a:lnTo>
                    <a:lnTo>
                      <a:pt x="473" y="5726"/>
                    </a:lnTo>
                    <a:lnTo>
                      <a:pt x="447" y="5497"/>
                    </a:lnTo>
                    <a:lnTo>
                      <a:pt x="425" y="5264"/>
                    </a:lnTo>
                    <a:lnTo>
                      <a:pt x="420" y="5029"/>
                    </a:lnTo>
                    <a:lnTo>
                      <a:pt x="420" y="5029"/>
                    </a:lnTo>
                    <a:lnTo>
                      <a:pt x="425" y="4790"/>
                    </a:lnTo>
                    <a:lnTo>
                      <a:pt x="447" y="4556"/>
                    </a:lnTo>
                    <a:lnTo>
                      <a:pt x="473" y="4328"/>
                    </a:lnTo>
                    <a:lnTo>
                      <a:pt x="516" y="4099"/>
                    </a:lnTo>
                    <a:lnTo>
                      <a:pt x="563" y="3876"/>
                    </a:lnTo>
                    <a:lnTo>
                      <a:pt x="627" y="3657"/>
                    </a:lnTo>
                    <a:lnTo>
                      <a:pt x="701" y="3445"/>
                    </a:lnTo>
                    <a:lnTo>
                      <a:pt x="782" y="3233"/>
                    </a:lnTo>
                    <a:lnTo>
                      <a:pt x="877" y="3030"/>
                    </a:lnTo>
                    <a:lnTo>
                      <a:pt x="978" y="2834"/>
                    </a:lnTo>
                    <a:lnTo>
                      <a:pt x="1090" y="2637"/>
                    </a:lnTo>
                    <a:lnTo>
                      <a:pt x="1206" y="2451"/>
                    </a:lnTo>
                    <a:lnTo>
                      <a:pt x="1340" y="2270"/>
                    </a:lnTo>
                    <a:lnTo>
                      <a:pt x="1472" y="2095"/>
                    </a:lnTo>
                    <a:lnTo>
                      <a:pt x="1621" y="1930"/>
                    </a:lnTo>
                    <a:lnTo>
                      <a:pt x="1770" y="1771"/>
                    </a:lnTo>
                    <a:lnTo>
                      <a:pt x="1930" y="1616"/>
                    </a:lnTo>
                    <a:lnTo>
                      <a:pt x="2100" y="1473"/>
                    </a:lnTo>
                    <a:lnTo>
                      <a:pt x="2275" y="1334"/>
                    </a:lnTo>
                    <a:lnTo>
                      <a:pt x="2456" y="1207"/>
                    </a:lnTo>
                    <a:lnTo>
                      <a:pt x="2642" y="1085"/>
                    </a:lnTo>
                    <a:lnTo>
                      <a:pt x="2834" y="973"/>
                    </a:lnTo>
                    <a:lnTo>
                      <a:pt x="3036" y="872"/>
                    </a:lnTo>
                    <a:lnTo>
                      <a:pt x="3237" y="782"/>
                    </a:lnTo>
                    <a:lnTo>
                      <a:pt x="3445" y="697"/>
                    </a:lnTo>
                    <a:lnTo>
                      <a:pt x="3663" y="627"/>
                    </a:lnTo>
                    <a:lnTo>
                      <a:pt x="3881" y="563"/>
                    </a:lnTo>
                    <a:lnTo>
                      <a:pt x="4104" y="510"/>
                    </a:lnTo>
                    <a:lnTo>
                      <a:pt x="4327" y="473"/>
                    </a:lnTo>
                    <a:lnTo>
                      <a:pt x="4561" y="441"/>
                    </a:lnTo>
                    <a:lnTo>
                      <a:pt x="4795" y="425"/>
                    </a:lnTo>
                    <a:lnTo>
                      <a:pt x="5029" y="420"/>
                    </a:lnTo>
                    <a:lnTo>
                      <a:pt x="5029" y="420"/>
                    </a:lnTo>
                    <a:lnTo>
                      <a:pt x="5268" y="425"/>
                    </a:lnTo>
                    <a:lnTo>
                      <a:pt x="5502" y="441"/>
                    </a:lnTo>
                    <a:lnTo>
                      <a:pt x="5731" y="473"/>
                    </a:lnTo>
                    <a:lnTo>
                      <a:pt x="5960" y="510"/>
                    </a:lnTo>
                    <a:lnTo>
                      <a:pt x="6183" y="563"/>
                    </a:lnTo>
                    <a:lnTo>
                      <a:pt x="6401" y="627"/>
                    </a:lnTo>
                    <a:lnTo>
                      <a:pt x="6613" y="697"/>
                    </a:lnTo>
                    <a:lnTo>
                      <a:pt x="6821" y="782"/>
                    </a:lnTo>
                    <a:lnTo>
                      <a:pt x="7028" y="872"/>
                    </a:lnTo>
                    <a:lnTo>
                      <a:pt x="7224" y="973"/>
                    </a:lnTo>
                    <a:lnTo>
                      <a:pt x="7416" y="1085"/>
                    </a:lnTo>
                    <a:lnTo>
                      <a:pt x="7602" y="1207"/>
                    </a:lnTo>
                    <a:lnTo>
                      <a:pt x="7783" y="1334"/>
                    </a:lnTo>
                    <a:lnTo>
                      <a:pt x="7958" y="1473"/>
                    </a:lnTo>
                    <a:lnTo>
                      <a:pt x="8128" y="1616"/>
                    </a:lnTo>
                    <a:lnTo>
                      <a:pt x="8288" y="1771"/>
                    </a:lnTo>
                    <a:lnTo>
                      <a:pt x="8442" y="1930"/>
                    </a:lnTo>
                    <a:lnTo>
                      <a:pt x="8585" y="2095"/>
                    </a:lnTo>
                    <a:lnTo>
                      <a:pt x="8724" y="2270"/>
                    </a:lnTo>
                    <a:lnTo>
                      <a:pt x="8851" y="2451"/>
                    </a:lnTo>
                    <a:lnTo>
                      <a:pt x="8968" y="2637"/>
                    </a:lnTo>
                    <a:lnTo>
                      <a:pt x="9080" y="2834"/>
                    </a:lnTo>
                    <a:lnTo>
                      <a:pt x="9181" y="3030"/>
                    </a:lnTo>
                    <a:lnTo>
                      <a:pt x="9276" y="3233"/>
                    </a:lnTo>
                    <a:lnTo>
                      <a:pt x="9356" y="3445"/>
                    </a:lnTo>
                    <a:lnTo>
                      <a:pt x="9431" y="3657"/>
                    </a:lnTo>
                    <a:lnTo>
                      <a:pt x="9495" y="3876"/>
                    </a:lnTo>
                    <a:lnTo>
                      <a:pt x="9542" y="4099"/>
                    </a:lnTo>
                    <a:lnTo>
                      <a:pt x="9585" y="4328"/>
                    </a:lnTo>
                    <a:lnTo>
                      <a:pt x="9617" y="4556"/>
                    </a:lnTo>
                    <a:lnTo>
                      <a:pt x="9633" y="4790"/>
                    </a:lnTo>
                    <a:lnTo>
                      <a:pt x="9638" y="5029"/>
                    </a:lnTo>
                    <a:lnTo>
                      <a:pt x="9638" y="5029"/>
                    </a:lnTo>
                    <a:lnTo>
                      <a:pt x="9633" y="5264"/>
                    </a:lnTo>
                    <a:lnTo>
                      <a:pt x="9617" y="5497"/>
                    </a:lnTo>
                    <a:lnTo>
                      <a:pt x="9585" y="5726"/>
                    </a:lnTo>
                    <a:lnTo>
                      <a:pt x="9542" y="5954"/>
                    </a:lnTo>
                    <a:lnTo>
                      <a:pt x="9495" y="6178"/>
                    </a:lnTo>
                    <a:lnTo>
                      <a:pt x="9431" y="6396"/>
                    </a:lnTo>
                    <a:lnTo>
                      <a:pt x="9356" y="6608"/>
                    </a:lnTo>
                    <a:lnTo>
                      <a:pt x="9276" y="6821"/>
                    </a:lnTo>
                    <a:lnTo>
                      <a:pt x="9181" y="7023"/>
                    </a:lnTo>
                    <a:lnTo>
                      <a:pt x="9080" y="7220"/>
                    </a:lnTo>
                    <a:lnTo>
                      <a:pt x="8968" y="7416"/>
                    </a:lnTo>
                    <a:lnTo>
                      <a:pt x="8851" y="7602"/>
                    </a:lnTo>
                    <a:lnTo>
                      <a:pt x="8724" y="7783"/>
                    </a:lnTo>
                    <a:lnTo>
                      <a:pt x="8585" y="7959"/>
                    </a:lnTo>
                    <a:lnTo>
                      <a:pt x="8442" y="8124"/>
                    </a:lnTo>
                    <a:lnTo>
                      <a:pt x="8288" y="8283"/>
                    </a:lnTo>
                    <a:lnTo>
                      <a:pt x="8128" y="8437"/>
                    </a:lnTo>
                    <a:lnTo>
                      <a:pt x="7958" y="8581"/>
                    </a:lnTo>
                    <a:lnTo>
                      <a:pt x="7783" y="8719"/>
                    </a:lnTo>
                    <a:lnTo>
                      <a:pt x="7602" y="8846"/>
                    </a:lnTo>
                    <a:lnTo>
                      <a:pt x="7416" y="8969"/>
                    </a:lnTo>
                    <a:lnTo>
                      <a:pt x="7224" y="9081"/>
                    </a:lnTo>
                    <a:lnTo>
                      <a:pt x="7028" y="9181"/>
                    </a:lnTo>
                    <a:lnTo>
                      <a:pt x="6821" y="9272"/>
                    </a:lnTo>
                    <a:lnTo>
                      <a:pt x="6613" y="9357"/>
                    </a:lnTo>
                    <a:lnTo>
                      <a:pt x="6401" y="9431"/>
                    </a:lnTo>
                    <a:lnTo>
                      <a:pt x="6183" y="9490"/>
                    </a:lnTo>
                    <a:lnTo>
                      <a:pt x="5960" y="9543"/>
                    </a:lnTo>
                    <a:lnTo>
                      <a:pt x="5731" y="9586"/>
                    </a:lnTo>
                    <a:lnTo>
                      <a:pt x="5502" y="9612"/>
                    </a:lnTo>
                    <a:lnTo>
                      <a:pt x="5268" y="9628"/>
                    </a:lnTo>
                    <a:lnTo>
                      <a:pt x="5029" y="963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6" name="Freeform 20">
                <a:extLst>
                  <a:ext uri="{FF2B5EF4-FFF2-40B4-BE49-F238E27FC236}">
                    <a16:creationId xmlns:a16="http://schemas.microsoft.com/office/drawing/2014/main" id="{FA6F6305-2251-41AF-A671-64F69F897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2688" y="1906588"/>
                <a:ext cx="584200" cy="584200"/>
              </a:xfrm>
              <a:custGeom>
                <a:avLst/>
                <a:gdLst>
                  <a:gd name="T0" fmla="*/ 808 w 1623"/>
                  <a:gd name="T1" fmla="*/ 0 h 1623"/>
                  <a:gd name="T2" fmla="*/ 643 w 1623"/>
                  <a:gd name="T3" fmla="*/ 17 h 1623"/>
                  <a:gd name="T4" fmla="*/ 495 w 1623"/>
                  <a:gd name="T5" fmla="*/ 64 h 1623"/>
                  <a:gd name="T6" fmla="*/ 357 w 1623"/>
                  <a:gd name="T7" fmla="*/ 139 h 1623"/>
                  <a:gd name="T8" fmla="*/ 234 w 1623"/>
                  <a:gd name="T9" fmla="*/ 234 h 1623"/>
                  <a:gd name="T10" fmla="*/ 138 w 1623"/>
                  <a:gd name="T11" fmla="*/ 357 h 1623"/>
                  <a:gd name="T12" fmla="*/ 64 w 1623"/>
                  <a:gd name="T13" fmla="*/ 495 h 1623"/>
                  <a:gd name="T14" fmla="*/ 16 w 1623"/>
                  <a:gd name="T15" fmla="*/ 644 h 1623"/>
                  <a:gd name="T16" fmla="*/ 0 w 1623"/>
                  <a:gd name="T17" fmla="*/ 809 h 1623"/>
                  <a:gd name="T18" fmla="*/ 0 w 1623"/>
                  <a:gd name="T19" fmla="*/ 893 h 1623"/>
                  <a:gd name="T20" fmla="*/ 32 w 1623"/>
                  <a:gd name="T21" fmla="*/ 1053 h 1623"/>
                  <a:gd name="T22" fmla="*/ 96 w 1623"/>
                  <a:gd name="T23" fmla="*/ 1197 h 1623"/>
                  <a:gd name="T24" fmla="*/ 181 w 1623"/>
                  <a:gd name="T25" fmla="*/ 1324 h 1623"/>
                  <a:gd name="T26" fmla="*/ 293 w 1623"/>
                  <a:gd name="T27" fmla="*/ 1436 h 1623"/>
                  <a:gd name="T28" fmla="*/ 420 w 1623"/>
                  <a:gd name="T29" fmla="*/ 1526 h 1623"/>
                  <a:gd name="T30" fmla="*/ 569 w 1623"/>
                  <a:gd name="T31" fmla="*/ 1585 h 1623"/>
                  <a:gd name="T32" fmla="*/ 728 w 1623"/>
                  <a:gd name="T33" fmla="*/ 1617 h 1623"/>
                  <a:gd name="T34" fmla="*/ 808 w 1623"/>
                  <a:gd name="T35" fmla="*/ 1622 h 1623"/>
                  <a:gd name="T36" fmla="*/ 973 w 1623"/>
                  <a:gd name="T37" fmla="*/ 1606 h 1623"/>
                  <a:gd name="T38" fmla="*/ 1127 w 1623"/>
                  <a:gd name="T39" fmla="*/ 1558 h 1623"/>
                  <a:gd name="T40" fmla="*/ 1265 w 1623"/>
                  <a:gd name="T41" fmla="*/ 1483 h 1623"/>
                  <a:gd name="T42" fmla="*/ 1382 w 1623"/>
                  <a:gd name="T43" fmla="*/ 1383 h 1623"/>
                  <a:gd name="T44" fmla="*/ 1484 w 1623"/>
                  <a:gd name="T45" fmla="*/ 1266 h 1623"/>
                  <a:gd name="T46" fmla="*/ 1558 w 1623"/>
                  <a:gd name="T47" fmla="*/ 1127 h 1623"/>
                  <a:gd name="T48" fmla="*/ 1606 w 1623"/>
                  <a:gd name="T49" fmla="*/ 974 h 1623"/>
                  <a:gd name="T50" fmla="*/ 1622 w 1623"/>
                  <a:gd name="T51" fmla="*/ 809 h 1623"/>
                  <a:gd name="T52" fmla="*/ 1616 w 1623"/>
                  <a:gd name="T53" fmla="*/ 729 h 1623"/>
                  <a:gd name="T54" fmla="*/ 1584 w 1623"/>
                  <a:gd name="T55" fmla="*/ 569 h 1623"/>
                  <a:gd name="T56" fmla="*/ 1526 w 1623"/>
                  <a:gd name="T57" fmla="*/ 420 h 1623"/>
                  <a:gd name="T58" fmla="*/ 1435 w 1623"/>
                  <a:gd name="T59" fmla="*/ 293 h 1623"/>
                  <a:gd name="T60" fmla="*/ 1324 w 1623"/>
                  <a:gd name="T61" fmla="*/ 181 h 1623"/>
                  <a:gd name="T62" fmla="*/ 1196 w 1623"/>
                  <a:gd name="T63" fmla="*/ 96 h 1623"/>
                  <a:gd name="T64" fmla="*/ 1053 w 1623"/>
                  <a:gd name="T65" fmla="*/ 32 h 1623"/>
                  <a:gd name="T66" fmla="*/ 894 w 1623"/>
                  <a:gd name="T67" fmla="*/ 0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3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0"/>
                    </a:lnTo>
                    <a:lnTo>
                      <a:pt x="643" y="17"/>
                    </a:lnTo>
                    <a:lnTo>
                      <a:pt x="569" y="32"/>
                    </a:lnTo>
                    <a:lnTo>
                      <a:pt x="495" y="64"/>
                    </a:lnTo>
                    <a:lnTo>
                      <a:pt x="420" y="96"/>
                    </a:lnTo>
                    <a:lnTo>
                      <a:pt x="357" y="139"/>
                    </a:lnTo>
                    <a:lnTo>
                      <a:pt x="293" y="181"/>
                    </a:lnTo>
                    <a:lnTo>
                      <a:pt x="234" y="234"/>
                    </a:lnTo>
                    <a:lnTo>
                      <a:pt x="181" y="293"/>
                    </a:lnTo>
                    <a:lnTo>
                      <a:pt x="138" y="357"/>
                    </a:lnTo>
                    <a:lnTo>
                      <a:pt x="96" y="420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4"/>
                    </a:lnTo>
                    <a:lnTo>
                      <a:pt x="0" y="729"/>
                    </a:lnTo>
                    <a:lnTo>
                      <a:pt x="0" y="809"/>
                    </a:lnTo>
                    <a:lnTo>
                      <a:pt x="0" y="809"/>
                    </a:lnTo>
                    <a:lnTo>
                      <a:pt x="0" y="893"/>
                    </a:lnTo>
                    <a:lnTo>
                      <a:pt x="16" y="974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7"/>
                    </a:lnTo>
                    <a:lnTo>
                      <a:pt x="138" y="1266"/>
                    </a:lnTo>
                    <a:lnTo>
                      <a:pt x="181" y="1324"/>
                    </a:lnTo>
                    <a:lnTo>
                      <a:pt x="234" y="1383"/>
                    </a:lnTo>
                    <a:lnTo>
                      <a:pt x="293" y="1436"/>
                    </a:lnTo>
                    <a:lnTo>
                      <a:pt x="357" y="1483"/>
                    </a:lnTo>
                    <a:lnTo>
                      <a:pt x="420" y="1526"/>
                    </a:lnTo>
                    <a:lnTo>
                      <a:pt x="495" y="1558"/>
                    </a:lnTo>
                    <a:lnTo>
                      <a:pt x="569" y="1585"/>
                    </a:lnTo>
                    <a:lnTo>
                      <a:pt x="643" y="1606"/>
                    </a:lnTo>
                    <a:lnTo>
                      <a:pt x="728" y="1617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4" y="1617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3"/>
                    </a:lnTo>
                    <a:lnTo>
                      <a:pt x="1435" y="1324"/>
                    </a:lnTo>
                    <a:lnTo>
                      <a:pt x="1484" y="1266"/>
                    </a:lnTo>
                    <a:lnTo>
                      <a:pt x="1526" y="1197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4"/>
                    </a:lnTo>
                    <a:lnTo>
                      <a:pt x="1616" y="893"/>
                    </a:lnTo>
                    <a:lnTo>
                      <a:pt x="1622" y="809"/>
                    </a:lnTo>
                    <a:lnTo>
                      <a:pt x="1622" y="809"/>
                    </a:lnTo>
                    <a:lnTo>
                      <a:pt x="1616" y="729"/>
                    </a:lnTo>
                    <a:lnTo>
                      <a:pt x="1606" y="644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0"/>
                    </a:lnTo>
                    <a:lnTo>
                      <a:pt x="1484" y="357"/>
                    </a:lnTo>
                    <a:lnTo>
                      <a:pt x="1435" y="293"/>
                    </a:lnTo>
                    <a:lnTo>
                      <a:pt x="1382" y="234"/>
                    </a:lnTo>
                    <a:lnTo>
                      <a:pt x="1324" y="181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2"/>
                    </a:lnTo>
                    <a:lnTo>
                      <a:pt x="973" y="17"/>
                    </a:lnTo>
                    <a:lnTo>
                      <a:pt x="894" y="0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7" name="Freeform 21">
                <a:extLst>
                  <a:ext uri="{FF2B5EF4-FFF2-40B4-BE49-F238E27FC236}">
                    <a16:creationId xmlns:a16="http://schemas.microsoft.com/office/drawing/2014/main" id="{118FFC2D-121A-473E-BD54-DB496F39E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813" y="2314575"/>
                <a:ext cx="584200" cy="585788"/>
              </a:xfrm>
              <a:custGeom>
                <a:avLst/>
                <a:gdLst>
                  <a:gd name="T0" fmla="*/ 808 w 1622"/>
                  <a:gd name="T1" fmla="*/ 0 h 1628"/>
                  <a:gd name="T2" fmla="*/ 648 w 1622"/>
                  <a:gd name="T3" fmla="*/ 16 h 1628"/>
                  <a:gd name="T4" fmla="*/ 494 w 1622"/>
                  <a:gd name="T5" fmla="*/ 64 h 1628"/>
                  <a:gd name="T6" fmla="*/ 356 w 1622"/>
                  <a:gd name="T7" fmla="*/ 138 h 1628"/>
                  <a:gd name="T8" fmla="*/ 234 w 1622"/>
                  <a:gd name="T9" fmla="*/ 239 h 1628"/>
                  <a:gd name="T10" fmla="*/ 138 w 1622"/>
                  <a:gd name="T11" fmla="*/ 356 h 1628"/>
                  <a:gd name="T12" fmla="*/ 64 w 1622"/>
                  <a:gd name="T13" fmla="*/ 495 h 1628"/>
                  <a:gd name="T14" fmla="*/ 16 w 1622"/>
                  <a:gd name="T15" fmla="*/ 648 h 1628"/>
                  <a:gd name="T16" fmla="*/ 0 w 1622"/>
                  <a:gd name="T17" fmla="*/ 813 h 1628"/>
                  <a:gd name="T18" fmla="*/ 0 w 1622"/>
                  <a:gd name="T19" fmla="*/ 893 h 1628"/>
                  <a:gd name="T20" fmla="*/ 32 w 1622"/>
                  <a:gd name="T21" fmla="*/ 1053 h 1628"/>
                  <a:gd name="T22" fmla="*/ 96 w 1622"/>
                  <a:gd name="T23" fmla="*/ 1201 h 1628"/>
                  <a:gd name="T24" fmla="*/ 181 w 1622"/>
                  <a:gd name="T25" fmla="*/ 1329 h 1628"/>
                  <a:gd name="T26" fmla="*/ 292 w 1622"/>
                  <a:gd name="T27" fmla="*/ 1441 h 1628"/>
                  <a:gd name="T28" fmla="*/ 425 w 1622"/>
                  <a:gd name="T29" fmla="*/ 1526 h 1628"/>
                  <a:gd name="T30" fmla="*/ 569 w 1622"/>
                  <a:gd name="T31" fmla="*/ 1590 h 1628"/>
                  <a:gd name="T32" fmla="*/ 728 w 1622"/>
                  <a:gd name="T33" fmla="*/ 1621 h 1628"/>
                  <a:gd name="T34" fmla="*/ 808 w 1622"/>
                  <a:gd name="T35" fmla="*/ 1627 h 1628"/>
                  <a:gd name="T36" fmla="*/ 973 w 1622"/>
                  <a:gd name="T37" fmla="*/ 1605 h 1628"/>
                  <a:gd name="T38" fmla="*/ 1127 w 1622"/>
                  <a:gd name="T39" fmla="*/ 1563 h 1628"/>
                  <a:gd name="T40" fmla="*/ 1265 w 1622"/>
                  <a:gd name="T41" fmla="*/ 1483 h 1628"/>
                  <a:gd name="T42" fmla="*/ 1382 w 1622"/>
                  <a:gd name="T43" fmla="*/ 1388 h 1628"/>
                  <a:gd name="T44" fmla="*/ 1483 w 1622"/>
                  <a:gd name="T45" fmla="*/ 1265 h 1628"/>
                  <a:gd name="T46" fmla="*/ 1558 w 1622"/>
                  <a:gd name="T47" fmla="*/ 1127 h 1628"/>
                  <a:gd name="T48" fmla="*/ 1605 w 1622"/>
                  <a:gd name="T49" fmla="*/ 978 h 1628"/>
                  <a:gd name="T50" fmla="*/ 1621 w 1622"/>
                  <a:gd name="T51" fmla="*/ 813 h 1628"/>
                  <a:gd name="T52" fmla="*/ 1616 w 1622"/>
                  <a:gd name="T53" fmla="*/ 728 h 1628"/>
                  <a:gd name="T54" fmla="*/ 1584 w 1622"/>
                  <a:gd name="T55" fmla="*/ 569 h 1628"/>
                  <a:gd name="T56" fmla="*/ 1526 w 1622"/>
                  <a:gd name="T57" fmla="*/ 425 h 1628"/>
                  <a:gd name="T58" fmla="*/ 1435 w 1622"/>
                  <a:gd name="T59" fmla="*/ 297 h 1628"/>
                  <a:gd name="T60" fmla="*/ 1329 w 1622"/>
                  <a:gd name="T61" fmla="*/ 186 h 1628"/>
                  <a:gd name="T62" fmla="*/ 1196 w 1622"/>
                  <a:gd name="T63" fmla="*/ 96 h 1628"/>
                  <a:gd name="T64" fmla="*/ 1052 w 1622"/>
                  <a:gd name="T65" fmla="*/ 37 h 1628"/>
                  <a:gd name="T66" fmla="*/ 893 w 1622"/>
                  <a:gd name="T67" fmla="*/ 5 h 1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8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5"/>
                    </a:lnTo>
                    <a:lnTo>
                      <a:pt x="648" y="16"/>
                    </a:lnTo>
                    <a:lnTo>
                      <a:pt x="569" y="37"/>
                    </a:lnTo>
                    <a:lnTo>
                      <a:pt x="494" y="64"/>
                    </a:lnTo>
                    <a:lnTo>
                      <a:pt x="425" y="96"/>
                    </a:lnTo>
                    <a:lnTo>
                      <a:pt x="356" y="138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7"/>
                    </a:lnTo>
                    <a:lnTo>
                      <a:pt x="138" y="356"/>
                    </a:lnTo>
                    <a:lnTo>
                      <a:pt x="96" y="425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8"/>
                    </a:lnTo>
                    <a:lnTo>
                      <a:pt x="0" y="728"/>
                    </a:lnTo>
                    <a:lnTo>
                      <a:pt x="0" y="813"/>
                    </a:lnTo>
                    <a:lnTo>
                      <a:pt x="0" y="813"/>
                    </a:lnTo>
                    <a:lnTo>
                      <a:pt x="0" y="893"/>
                    </a:lnTo>
                    <a:lnTo>
                      <a:pt x="16" y="978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201"/>
                    </a:lnTo>
                    <a:lnTo>
                      <a:pt x="138" y="1265"/>
                    </a:lnTo>
                    <a:lnTo>
                      <a:pt x="181" y="1329"/>
                    </a:lnTo>
                    <a:lnTo>
                      <a:pt x="234" y="1388"/>
                    </a:lnTo>
                    <a:lnTo>
                      <a:pt x="292" y="1441"/>
                    </a:lnTo>
                    <a:lnTo>
                      <a:pt x="356" y="1483"/>
                    </a:lnTo>
                    <a:lnTo>
                      <a:pt x="425" y="1526"/>
                    </a:lnTo>
                    <a:lnTo>
                      <a:pt x="494" y="1563"/>
                    </a:lnTo>
                    <a:lnTo>
                      <a:pt x="569" y="1590"/>
                    </a:lnTo>
                    <a:lnTo>
                      <a:pt x="648" y="1605"/>
                    </a:lnTo>
                    <a:lnTo>
                      <a:pt x="728" y="1621"/>
                    </a:lnTo>
                    <a:lnTo>
                      <a:pt x="808" y="1627"/>
                    </a:lnTo>
                    <a:lnTo>
                      <a:pt x="808" y="1627"/>
                    </a:lnTo>
                    <a:lnTo>
                      <a:pt x="893" y="1621"/>
                    </a:lnTo>
                    <a:lnTo>
                      <a:pt x="973" y="1605"/>
                    </a:lnTo>
                    <a:lnTo>
                      <a:pt x="1052" y="1590"/>
                    </a:lnTo>
                    <a:lnTo>
                      <a:pt x="1127" y="1563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9" y="1441"/>
                    </a:lnTo>
                    <a:lnTo>
                      <a:pt x="1382" y="1388"/>
                    </a:lnTo>
                    <a:lnTo>
                      <a:pt x="1435" y="1329"/>
                    </a:lnTo>
                    <a:lnTo>
                      <a:pt x="1483" y="1265"/>
                    </a:lnTo>
                    <a:lnTo>
                      <a:pt x="1526" y="1201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5" y="978"/>
                    </a:lnTo>
                    <a:lnTo>
                      <a:pt x="1616" y="893"/>
                    </a:lnTo>
                    <a:lnTo>
                      <a:pt x="1621" y="813"/>
                    </a:lnTo>
                    <a:lnTo>
                      <a:pt x="1621" y="813"/>
                    </a:lnTo>
                    <a:lnTo>
                      <a:pt x="1616" y="728"/>
                    </a:lnTo>
                    <a:lnTo>
                      <a:pt x="1605" y="648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5"/>
                    </a:lnTo>
                    <a:lnTo>
                      <a:pt x="1483" y="356"/>
                    </a:lnTo>
                    <a:lnTo>
                      <a:pt x="1435" y="297"/>
                    </a:lnTo>
                    <a:lnTo>
                      <a:pt x="1382" y="239"/>
                    </a:lnTo>
                    <a:lnTo>
                      <a:pt x="1329" y="186"/>
                    </a:lnTo>
                    <a:lnTo>
                      <a:pt x="1265" y="138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2" y="37"/>
                    </a:lnTo>
                    <a:lnTo>
                      <a:pt x="973" y="16"/>
                    </a:lnTo>
                    <a:lnTo>
                      <a:pt x="893" y="5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8" name="Freeform 22">
                <a:extLst>
                  <a:ext uri="{FF2B5EF4-FFF2-40B4-BE49-F238E27FC236}">
                    <a16:creationId xmlns:a16="http://schemas.microsoft.com/office/drawing/2014/main" id="{1A849A6D-A705-4E59-8788-827A8D8007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3688" y="908050"/>
                <a:ext cx="584200" cy="584200"/>
              </a:xfrm>
              <a:custGeom>
                <a:avLst/>
                <a:gdLst>
                  <a:gd name="T0" fmla="*/ 808 w 1622"/>
                  <a:gd name="T1" fmla="*/ 0 h 1623"/>
                  <a:gd name="T2" fmla="*/ 649 w 1622"/>
                  <a:gd name="T3" fmla="*/ 16 h 1623"/>
                  <a:gd name="T4" fmla="*/ 494 w 1622"/>
                  <a:gd name="T5" fmla="*/ 64 h 1623"/>
                  <a:gd name="T6" fmla="*/ 356 w 1622"/>
                  <a:gd name="T7" fmla="*/ 139 h 1623"/>
                  <a:gd name="T8" fmla="*/ 234 w 1622"/>
                  <a:gd name="T9" fmla="*/ 239 h 1623"/>
                  <a:gd name="T10" fmla="*/ 138 w 1622"/>
                  <a:gd name="T11" fmla="*/ 356 h 1623"/>
                  <a:gd name="T12" fmla="*/ 64 w 1622"/>
                  <a:gd name="T13" fmla="*/ 495 h 1623"/>
                  <a:gd name="T14" fmla="*/ 16 w 1622"/>
                  <a:gd name="T15" fmla="*/ 649 h 1623"/>
                  <a:gd name="T16" fmla="*/ 0 w 1622"/>
                  <a:gd name="T17" fmla="*/ 814 h 1623"/>
                  <a:gd name="T18" fmla="*/ 0 w 1622"/>
                  <a:gd name="T19" fmla="*/ 893 h 1623"/>
                  <a:gd name="T20" fmla="*/ 32 w 1622"/>
                  <a:gd name="T21" fmla="*/ 1053 h 1623"/>
                  <a:gd name="T22" fmla="*/ 96 w 1622"/>
                  <a:gd name="T23" fmla="*/ 1196 h 1623"/>
                  <a:gd name="T24" fmla="*/ 181 w 1622"/>
                  <a:gd name="T25" fmla="*/ 1330 h 1623"/>
                  <a:gd name="T26" fmla="*/ 292 w 1622"/>
                  <a:gd name="T27" fmla="*/ 1436 h 1623"/>
                  <a:gd name="T28" fmla="*/ 426 w 1622"/>
                  <a:gd name="T29" fmla="*/ 1526 h 1623"/>
                  <a:gd name="T30" fmla="*/ 569 w 1622"/>
                  <a:gd name="T31" fmla="*/ 1585 h 1623"/>
                  <a:gd name="T32" fmla="*/ 728 w 1622"/>
                  <a:gd name="T33" fmla="*/ 1622 h 1623"/>
                  <a:gd name="T34" fmla="*/ 808 w 1622"/>
                  <a:gd name="T35" fmla="*/ 1622 h 1623"/>
                  <a:gd name="T36" fmla="*/ 973 w 1622"/>
                  <a:gd name="T37" fmla="*/ 1606 h 1623"/>
                  <a:gd name="T38" fmla="*/ 1127 w 1622"/>
                  <a:gd name="T39" fmla="*/ 1558 h 1623"/>
                  <a:gd name="T40" fmla="*/ 1265 w 1622"/>
                  <a:gd name="T41" fmla="*/ 1483 h 1623"/>
                  <a:gd name="T42" fmla="*/ 1382 w 1622"/>
                  <a:gd name="T43" fmla="*/ 1388 h 1623"/>
                  <a:gd name="T44" fmla="*/ 1483 w 1622"/>
                  <a:gd name="T45" fmla="*/ 1266 h 1623"/>
                  <a:gd name="T46" fmla="*/ 1558 w 1622"/>
                  <a:gd name="T47" fmla="*/ 1127 h 1623"/>
                  <a:gd name="T48" fmla="*/ 1606 w 1622"/>
                  <a:gd name="T49" fmla="*/ 973 h 1623"/>
                  <a:gd name="T50" fmla="*/ 1621 w 1622"/>
                  <a:gd name="T51" fmla="*/ 814 h 1623"/>
                  <a:gd name="T52" fmla="*/ 1616 w 1622"/>
                  <a:gd name="T53" fmla="*/ 729 h 1623"/>
                  <a:gd name="T54" fmla="*/ 1584 w 1622"/>
                  <a:gd name="T55" fmla="*/ 569 h 1623"/>
                  <a:gd name="T56" fmla="*/ 1526 w 1622"/>
                  <a:gd name="T57" fmla="*/ 426 h 1623"/>
                  <a:gd name="T58" fmla="*/ 1436 w 1622"/>
                  <a:gd name="T59" fmla="*/ 292 h 1623"/>
                  <a:gd name="T60" fmla="*/ 1324 w 1622"/>
                  <a:gd name="T61" fmla="*/ 186 h 1623"/>
                  <a:gd name="T62" fmla="*/ 1196 w 1622"/>
                  <a:gd name="T63" fmla="*/ 96 h 1623"/>
                  <a:gd name="T64" fmla="*/ 1053 w 1622"/>
                  <a:gd name="T65" fmla="*/ 38 h 1623"/>
                  <a:gd name="T66" fmla="*/ 893 w 1622"/>
                  <a:gd name="T67" fmla="*/ 6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6"/>
                    </a:lnTo>
                    <a:lnTo>
                      <a:pt x="649" y="16"/>
                    </a:lnTo>
                    <a:lnTo>
                      <a:pt x="569" y="38"/>
                    </a:lnTo>
                    <a:lnTo>
                      <a:pt x="494" y="64"/>
                    </a:lnTo>
                    <a:lnTo>
                      <a:pt x="426" y="96"/>
                    </a:lnTo>
                    <a:lnTo>
                      <a:pt x="356" y="139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2"/>
                    </a:lnTo>
                    <a:lnTo>
                      <a:pt x="138" y="356"/>
                    </a:lnTo>
                    <a:lnTo>
                      <a:pt x="96" y="426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9"/>
                    </a:lnTo>
                    <a:lnTo>
                      <a:pt x="0" y="729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0" y="893"/>
                    </a:lnTo>
                    <a:lnTo>
                      <a:pt x="16" y="973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6"/>
                    </a:lnTo>
                    <a:lnTo>
                      <a:pt x="138" y="1266"/>
                    </a:lnTo>
                    <a:lnTo>
                      <a:pt x="181" y="1330"/>
                    </a:lnTo>
                    <a:lnTo>
                      <a:pt x="234" y="1388"/>
                    </a:lnTo>
                    <a:lnTo>
                      <a:pt x="292" y="1436"/>
                    </a:lnTo>
                    <a:lnTo>
                      <a:pt x="356" y="1483"/>
                    </a:lnTo>
                    <a:lnTo>
                      <a:pt x="426" y="1526"/>
                    </a:lnTo>
                    <a:lnTo>
                      <a:pt x="494" y="1558"/>
                    </a:lnTo>
                    <a:lnTo>
                      <a:pt x="569" y="1585"/>
                    </a:lnTo>
                    <a:lnTo>
                      <a:pt x="649" y="1606"/>
                    </a:lnTo>
                    <a:lnTo>
                      <a:pt x="728" y="1622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3" y="1622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8"/>
                    </a:lnTo>
                    <a:lnTo>
                      <a:pt x="1436" y="1330"/>
                    </a:lnTo>
                    <a:lnTo>
                      <a:pt x="1483" y="1266"/>
                    </a:lnTo>
                    <a:lnTo>
                      <a:pt x="1526" y="1196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3"/>
                    </a:lnTo>
                    <a:lnTo>
                      <a:pt x="1616" y="893"/>
                    </a:lnTo>
                    <a:lnTo>
                      <a:pt x="1621" y="814"/>
                    </a:lnTo>
                    <a:lnTo>
                      <a:pt x="1621" y="814"/>
                    </a:lnTo>
                    <a:lnTo>
                      <a:pt x="1616" y="729"/>
                    </a:lnTo>
                    <a:lnTo>
                      <a:pt x="1606" y="649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6"/>
                    </a:lnTo>
                    <a:lnTo>
                      <a:pt x="1483" y="356"/>
                    </a:lnTo>
                    <a:lnTo>
                      <a:pt x="1436" y="292"/>
                    </a:lnTo>
                    <a:lnTo>
                      <a:pt x="1382" y="239"/>
                    </a:lnTo>
                    <a:lnTo>
                      <a:pt x="1324" y="186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8"/>
                    </a:lnTo>
                    <a:lnTo>
                      <a:pt x="973" y="16"/>
                    </a:lnTo>
                    <a:lnTo>
                      <a:pt x="893" y="6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9" name="Freeform 23">
                <a:extLst>
                  <a:ext uri="{FF2B5EF4-FFF2-40B4-BE49-F238E27FC236}">
                    <a16:creationId xmlns:a16="http://schemas.microsoft.com/office/drawing/2014/main" id="{ED3286A1-E5F7-4820-A8A4-2FA709411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2713" y="869950"/>
                <a:ext cx="660400" cy="660400"/>
              </a:xfrm>
              <a:custGeom>
                <a:avLst/>
                <a:gdLst>
                  <a:gd name="T0" fmla="*/ 1010 w 1836"/>
                  <a:gd name="T1" fmla="*/ 1829 h 1835"/>
                  <a:gd name="T2" fmla="*/ 1271 w 1836"/>
                  <a:gd name="T3" fmla="*/ 1765 h 1835"/>
                  <a:gd name="T4" fmla="*/ 1500 w 1836"/>
                  <a:gd name="T5" fmla="*/ 1627 h 1835"/>
                  <a:gd name="T6" fmla="*/ 1675 w 1836"/>
                  <a:gd name="T7" fmla="*/ 1430 h 1835"/>
                  <a:gd name="T8" fmla="*/ 1792 w 1836"/>
                  <a:gd name="T9" fmla="*/ 1191 h 1835"/>
                  <a:gd name="T10" fmla="*/ 1835 w 1836"/>
                  <a:gd name="T11" fmla="*/ 920 h 1835"/>
                  <a:gd name="T12" fmla="*/ 1813 w 1836"/>
                  <a:gd name="T13" fmla="*/ 733 h 1835"/>
                  <a:gd name="T14" fmla="*/ 1723 w 1836"/>
                  <a:gd name="T15" fmla="*/ 479 h 1835"/>
                  <a:gd name="T16" fmla="*/ 1563 w 1836"/>
                  <a:gd name="T17" fmla="*/ 271 h 1835"/>
                  <a:gd name="T18" fmla="*/ 1356 w 1836"/>
                  <a:gd name="T19" fmla="*/ 112 h 1835"/>
                  <a:gd name="T20" fmla="*/ 1101 w 1836"/>
                  <a:gd name="T21" fmla="*/ 21 h 1835"/>
                  <a:gd name="T22" fmla="*/ 915 w 1836"/>
                  <a:gd name="T23" fmla="*/ 0 h 1835"/>
                  <a:gd name="T24" fmla="*/ 644 w 1836"/>
                  <a:gd name="T25" fmla="*/ 42 h 1835"/>
                  <a:gd name="T26" fmla="*/ 405 w 1836"/>
                  <a:gd name="T27" fmla="*/ 159 h 1835"/>
                  <a:gd name="T28" fmla="*/ 208 w 1836"/>
                  <a:gd name="T29" fmla="*/ 335 h 1835"/>
                  <a:gd name="T30" fmla="*/ 70 w 1836"/>
                  <a:gd name="T31" fmla="*/ 558 h 1835"/>
                  <a:gd name="T32" fmla="*/ 6 w 1836"/>
                  <a:gd name="T33" fmla="*/ 824 h 1835"/>
                  <a:gd name="T34" fmla="*/ 6 w 1836"/>
                  <a:gd name="T35" fmla="*/ 1010 h 1835"/>
                  <a:gd name="T36" fmla="*/ 70 w 1836"/>
                  <a:gd name="T37" fmla="*/ 1276 h 1835"/>
                  <a:gd name="T38" fmla="*/ 208 w 1836"/>
                  <a:gd name="T39" fmla="*/ 1499 h 1835"/>
                  <a:gd name="T40" fmla="*/ 405 w 1836"/>
                  <a:gd name="T41" fmla="*/ 1680 h 1835"/>
                  <a:gd name="T42" fmla="*/ 644 w 1836"/>
                  <a:gd name="T43" fmla="*/ 1792 h 1835"/>
                  <a:gd name="T44" fmla="*/ 915 w 1836"/>
                  <a:gd name="T45" fmla="*/ 1834 h 1835"/>
                  <a:gd name="T46" fmla="*/ 963 w 1836"/>
                  <a:gd name="T47" fmla="*/ 457 h 1835"/>
                  <a:gd name="T48" fmla="*/ 1096 w 1836"/>
                  <a:gd name="T49" fmla="*/ 489 h 1835"/>
                  <a:gd name="T50" fmla="*/ 1213 w 1836"/>
                  <a:gd name="T51" fmla="*/ 558 h 1835"/>
                  <a:gd name="T52" fmla="*/ 1303 w 1836"/>
                  <a:gd name="T53" fmla="*/ 659 h 1835"/>
                  <a:gd name="T54" fmla="*/ 1362 w 1836"/>
                  <a:gd name="T55" fmla="*/ 782 h 1835"/>
                  <a:gd name="T56" fmla="*/ 1383 w 1836"/>
                  <a:gd name="T57" fmla="*/ 920 h 1835"/>
                  <a:gd name="T58" fmla="*/ 1372 w 1836"/>
                  <a:gd name="T59" fmla="*/ 1010 h 1835"/>
                  <a:gd name="T60" fmla="*/ 1324 w 1836"/>
                  <a:gd name="T61" fmla="*/ 1138 h 1835"/>
                  <a:gd name="T62" fmla="*/ 1245 w 1836"/>
                  <a:gd name="T63" fmla="*/ 1244 h 1835"/>
                  <a:gd name="T64" fmla="*/ 1138 w 1836"/>
                  <a:gd name="T65" fmla="*/ 1329 h 1835"/>
                  <a:gd name="T66" fmla="*/ 1010 w 1836"/>
                  <a:gd name="T67" fmla="*/ 1372 h 1835"/>
                  <a:gd name="T68" fmla="*/ 915 w 1836"/>
                  <a:gd name="T69" fmla="*/ 1382 h 1835"/>
                  <a:gd name="T70" fmla="*/ 776 w 1836"/>
                  <a:gd name="T71" fmla="*/ 1361 h 1835"/>
                  <a:gd name="T72" fmla="*/ 654 w 1836"/>
                  <a:gd name="T73" fmla="*/ 1302 h 1835"/>
                  <a:gd name="T74" fmla="*/ 559 w 1836"/>
                  <a:gd name="T75" fmla="*/ 1212 h 1835"/>
                  <a:gd name="T76" fmla="*/ 490 w 1836"/>
                  <a:gd name="T77" fmla="*/ 1101 h 1835"/>
                  <a:gd name="T78" fmla="*/ 452 w 1836"/>
                  <a:gd name="T79" fmla="*/ 967 h 1835"/>
                  <a:gd name="T80" fmla="*/ 452 w 1836"/>
                  <a:gd name="T81" fmla="*/ 872 h 1835"/>
                  <a:gd name="T82" fmla="*/ 490 w 1836"/>
                  <a:gd name="T83" fmla="*/ 739 h 1835"/>
                  <a:gd name="T84" fmla="*/ 559 w 1836"/>
                  <a:gd name="T85" fmla="*/ 622 h 1835"/>
                  <a:gd name="T86" fmla="*/ 654 w 1836"/>
                  <a:gd name="T87" fmla="*/ 532 h 1835"/>
                  <a:gd name="T88" fmla="*/ 776 w 1836"/>
                  <a:gd name="T89" fmla="*/ 473 h 1835"/>
                  <a:gd name="T90" fmla="*/ 915 w 1836"/>
                  <a:gd name="T91" fmla="*/ 452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6" h="1835">
                    <a:moveTo>
                      <a:pt x="915" y="1834"/>
                    </a:moveTo>
                    <a:lnTo>
                      <a:pt x="915" y="1834"/>
                    </a:lnTo>
                    <a:lnTo>
                      <a:pt x="1010" y="1829"/>
                    </a:lnTo>
                    <a:lnTo>
                      <a:pt x="1101" y="1818"/>
                    </a:lnTo>
                    <a:lnTo>
                      <a:pt x="1191" y="1792"/>
                    </a:lnTo>
                    <a:lnTo>
                      <a:pt x="1271" y="1765"/>
                    </a:lnTo>
                    <a:lnTo>
                      <a:pt x="1356" y="1722"/>
                    </a:lnTo>
                    <a:lnTo>
                      <a:pt x="1430" y="1680"/>
                    </a:lnTo>
                    <a:lnTo>
                      <a:pt x="1500" y="1627"/>
                    </a:lnTo>
                    <a:lnTo>
                      <a:pt x="1563" y="1568"/>
                    </a:lnTo>
                    <a:lnTo>
                      <a:pt x="1622" y="1499"/>
                    </a:lnTo>
                    <a:lnTo>
                      <a:pt x="1675" y="1430"/>
                    </a:lnTo>
                    <a:lnTo>
                      <a:pt x="1723" y="1355"/>
                    </a:lnTo>
                    <a:lnTo>
                      <a:pt x="1760" y="1276"/>
                    </a:lnTo>
                    <a:lnTo>
                      <a:pt x="1792" y="1191"/>
                    </a:lnTo>
                    <a:lnTo>
                      <a:pt x="1813" y="1101"/>
                    </a:lnTo>
                    <a:lnTo>
                      <a:pt x="1829" y="1010"/>
                    </a:lnTo>
                    <a:lnTo>
                      <a:pt x="1835" y="920"/>
                    </a:lnTo>
                    <a:lnTo>
                      <a:pt x="1835" y="920"/>
                    </a:lnTo>
                    <a:lnTo>
                      <a:pt x="1829" y="824"/>
                    </a:lnTo>
                    <a:lnTo>
                      <a:pt x="1813" y="733"/>
                    </a:lnTo>
                    <a:lnTo>
                      <a:pt x="1792" y="643"/>
                    </a:lnTo>
                    <a:lnTo>
                      <a:pt x="1760" y="558"/>
                    </a:lnTo>
                    <a:lnTo>
                      <a:pt x="1723" y="479"/>
                    </a:lnTo>
                    <a:lnTo>
                      <a:pt x="1675" y="404"/>
                    </a:lnTo>
                    <a:lnTo>
                      <a:pt x="1622" y="335"/>
                    </a:lnTo>
                    <a:lnTo>
                      <a:pt x="1563" y="271"/>
                    </a:lnTo>
                    <a:lnTo>
                      <a:pt x="1500" y="207"/>
                    </a:lnTo>
                    <a:lnTo>
                      <a:pt x="1430" y="159"/>
                    </a:lnTo>
                    <a:lnTo>
                      <a:pt x="1356" y="112"/>
                    </a:lnTo>
                    <a:lnTo>
                      <a:pt x="1271" y="74"/>
                    </a:lnTo>
                    <a:lnTo>
                      <a:pt x="1191" y="42"/>
                    </a:lnTo>
                    <a:lnTo>
                      <a:pt x="1101" y="21"/>
                    </a:lnTo>
                    <a:lnTo>
                      <a:pt x="1010" y="5"/>
                    </a:lnTo>
                    <a:lnTo>
                      <a:pt x="915" y="0"/>
                    </a:lnTo>
                    <a:lnTo>
                      <a:pt x="915" y="0"/>
                    </a:lnTo>
                    <a:lnTo>
                      <a:pt x="825" y="5"/>
                    </a:lnTo>
                    <a:lnTo>
                      <a:pt x="734" y="21"/>
                    </a:lnTo>
                    <a:lnTo>
                      <a:pt x="644" y="42"/>
                    </a:lnTo>
                    <a:lnTo>
                      <a:pt x="559" y="74"/>
                    </a:lnTo>
                    <a:lnTo>
                      <a:pt x="479" y="112"/>
                    </a:lnTo>
                    <a:lnTo>
                      <a:pt x="405" y="159"/>
                    </a:lnTo>
                    <a:lnTo>
                      <a:pt x="335" y="207"/>
                    </a:lnTo>
                    <a:lnTo>
                      <a:pt x="267" y="271"/>
                    </a:lnTo>
                    <a:lnTo>
                      <a:pt x="208" y="335"/>
                    </a:lnTo>
                    <a:lnTo>
                      <a:pt x="155" y="404"/>
                    </a:lnTo>
                    <a:lnTo>
                      <a:pt x="112" y="479"/>
                    </a:lnTo>
                    <a:lnTo>
                      <a:pt x="70" y="558"/>
                    </a:lnTo>
                    <a:lnTo>
                      <a:pt x="43" y="643"/>
                    </a:lnTo>
                    <a:lnTo>
                      <a:pt x="17" y="733"/>
                    </a:lnTo>
                    <a:lnTo>
                      <a:pt x="6" y="824"/>
                    </a:lnTo>
                    <a:lnTo>
                      <a:pt x="0" y="920"/>
                    </a:lnTo>
                    <a:lnTo>
                      <a:pt x="0" y="920"/>
                    </a:lnTo>
                    <a:lnTo>
                      <a:pt x="6" y="1010"/>
                    </a:lnTo>
                    <a:lnTo>
                      <a:pt x="17" y="1101"/>
                    </a:lnTo>
                    <a:lnTo>
                      <a:pt x="43" y="1191"/>
                    </a:lnTo>
                    <a:lnTo>
                      <a:pt x="70" y="1276"/>
                    </a:lnTo>
                    <a:lnTo>
                      <a:pt x="112" y="1355"/>
                    </a:lnTo>
                    <a:lnTo>
                      <a:pt x="155" y="1430"/>
                    </a:lnTo>
                    <a:lnTo>
                      <a:pt x="208" y="1499"/>
                    </a:lnTo>
                    <a:lnTo>
                      <a:pt x="267" y="1568"/>
                    </a:lnTo>
                    <a:lnTo>
                      <a:pt x="335" y="1627"/>
                    </a:lnTo>
                    <a:lnTo>
                      <a:pt x="405" y="1680"/>
                    </a:lnTo>
                    <a:lnTo>
                      <a:pt x="479" y="1722"/>
                    </a:lnTo>
                    <a:lnTo>
                      <a:pt x="559" y="1765"/>
                    </a:lnTo>
                    <a:lnTo>
                      <a:pt x="644" y="1792"/>
                    </a:lnTo>
                    <a:lnTo>
                      <a:pt x="734" y="1818"/>
                    </a:lnTo>
                    <a:lnTo>
                      <a:pt x="825" y="1829"/>
                    </a:lnTo>
                    <a:lnTo>
                      <a:pt x="915" y="1834"/>
                    </a:lnTo>
                    <a:close/>
                    <a:moveTo>
                      <a:pt x="915" y="452"/>
                    </a:moveTo>
                    <a:lnTo>
                      <a:pt x="915" y="452"/>
                    </a:lnTo>
                    <a:lnTo>
                      <a:pt x="963" y="457"/>
                    </a:lnTo>
                    <a:lnTo>
                      <a:pt x="1010" y="462"/>
                    </a:lnTo>
                    <a:lnTo>
                      <a:pt x="1053" y="473"/>
                    </a:lnTo>
                    <a:lnTo>
                      <a:pt x="1096" y="489"/>
                    </a:lnTo>
                    <a:lnTo>
                      <a:pt x="1138" y="511"/>
                    </a:lnTo>
                    <a:lnTo>
                      <a:pt x="1175" y="532"/>
                    </a:lnTo>
                    <a:lnTo>
                      <a:pt x="1213" y="558"/>
                    </a:lnTo>
                    <a:lnTo>
                      <a:pt x="1245" y="590"/>
                    </a:lnTo>
                    <a:lnTo>
                      <a:pt x="1277" y="622"/>
                    </a:lnTo>
                    <a:lnTo>
                      <a:pt x="1303" y="659"/>
                    </a:lnTo>
                    <a:lnTo>
                      <a:pt x="1324" y="696"/>
                    </a:lnTo>
                    <a:lnTo>
                      <a:pt x="1345" y="739"/>
                    </a:lnTo>
                    <a:lnTo>
                      <a:pt x="1362" y="782"/>
                    </a:lnTo>
                    <a:lnTo>
                      <a:pt x="1372" y="824"/>
                    </a:lnTo>
                    <a:lnTo>
                      <a:pt x="1377" y="872"/>
                    </a:lnTo>
                    <a:lnTo>
                      <a:pt x="1383" y="920"/>
                    </a:lnTo>
                    <a:lnTo>
                      <a:pt x="1383" y="920"/>
                    </a:lnTo>
                    <a:lnTo>
                      <a:pt x="1377" y="967"/>
                    </a:lnTo>
                    <a:lnTo>
                      <a:pt x="1372" y="1010"/>
                    </a:lnTo>
                    <a:lnTo>
                      <a:pt x="1362" y="1058"/>
                    </a:lnTo>
                    <a:lnTo>
                      <a:pt x="1345" y="1101"/>
                    </a:lnTo>
                    <a:lnTo>
                      <a:pt x="1324" y="1138"/>
                    </a:lnTo>
                    <a:lnTo>
                      <a:pt x="1303" y="1180"/>
                    </a:lnTo>
                    <a:lnTo>
                      <a:pt x="1277" y="1212"/>
                    </a:lnTo>
                    <a:lnTo>
                      <a:pt x="1245" y="1244"/>
                    </a:lnTo>
                    <a:lnTo>
                      <a:pt x="1213" y="1276"/>
                    </a:lnTo>
                    <a:lnTo>
                      <a:pt x="1175" y="1302"/>
                    </a:lnTo>
                    <a:lnTo>
                      <a:pt x="1138" y="1329"/>
                    </a:lnTo>
                    <a:lnTo>
                      <a:pt x="1096" y="1345"/>
                    </a:lnTo>
                    <a:lnTo>
                      <a:pt x="1053" y="1361"/>
                    </a:lnTo>
                    <a:lnTo>
                      <a:pt x="1010" y="1372"/>
                    </a:lnTo>
                    <a:lnTo>
                      <a:pt x="963" y="1382"/>
                    </a:lnTo>
                    <a:lnTo>
                      <a:pt x="915" y="1382"/>
                    </a:lnTo>
                    <a:lnTo>
                      <a:pt x="915" y="1382"/>
                    </a:lnTo>
                    <a:lnTo>
                      <a:pt x="867" y="1382"/>
                    </a:lnTo>
                    <a:lnTo>
                      <a:pt x="825" y="1372"/>
                    </a:lnTo>
                    <a:lnTo>
                      <a:pt x="776" y="1361"/>
                    </a:lnTo>
                    <a:lnTo>
                      <a:pt x="734" y="1345"/>
                    </a:lnTo>
                    <a:lnTo>
                      <a:pt x="697" y="1329"/>
                    </a:lnTo>
                    <a:lnTo>
                      <a:pt x="654" y="1302"/>
                    </a:lnTo>
                    <a:lnTo>
                      <a:pt x="623" y="1276"/>
                    </a:lnTo>
                    <a:lnTo>
                      <a:pt x="585" y="1244"/>
                    </a:lnTo>
                    <a:lnTo>
                      <a:pt x="559" y="1212"/>
                    </a:lnTo>
                    <a:lnTo>
                      <a:pt x="532" y="1180"/>
                    </a:lnTo>
                    <a:lnTo>
                      <a:pt x="505" y="1138"/>
                    </a:lnTo>
                    <a:lnTo>
                      <a:pt x="490" y="1101"/>
                    </a:lnTo>
                    <a:lnTo>
                      <a:pt x="474" y="1058"/>
                    </a:lnTo>
                    <a:lnTo>
                      <a:pt x="463" y="1010"/>
                    </a:lnTo>
                    <a:lnTo>
                      <a:pt x="452" y="967"/>
                    </a:lnTo>
                    <a:lnTo>
                      <a:pt x="452" y="920"/>
                    </a:lnTo>
                    <a:lnTo>
                      <a:pt x="452" y="920"/>
                    </a:lnTo>
                    <a:lnTo>
                      <a:pt x="452" y="872"/>
                    </a:lnTo>
                    <a:lnTo>
                      <a:pt x="463" y="824"/>
                    </a:lnTo>
                    <a:lnTo>
                      <a:pt x="474" y="782"/>
                    </a:lnTo>
                    <a:lnTo>
                      <a:pt x="490" y="739"/>
                    </a:lnTo>
                    <a:lnTo>
                      <a:pt x="505" y="696"/>
                    </a:lnTo>
                    <a:lnTo>
                      <a:pt x="532" y="659"/>
                    </a:lnTo>
                    <a:lnTo>
                      <a:pt x="559" y="622"/>
                    </a:lnTo>
                    <a:lnTo>
                      <a:pt x="585" y="590"/>
                    </a:lnTo>
                    <a:lnTo>
                      <a:pt x="623" y="558"/>
                    </a:lnTo>
                    <a:lnTo>
                      <a:pt x="654" y="532"/>
                    </a:lnTo>
                    <a:lnTo>
                      <a:pt x="697" y="511"/>
                    </a:lnTo>
                    <a:lnTo>
                      <a:pt x="734" y="489"/>
                    </a:lnTo>
                    <a:lnTo>
                      <a:pt x="776" y="473"/>
                    </a:lnTo>
                    <a:lnTo>
                      <a:pt x="825" y="462"/>
                    </a:lnTo>
                    <a:lnTo>
                      <a:pt x="867" y="457"/>
                    </a:lnTo>
                    <a:lnTo>
                      <a:pt x="915" y="45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0" name="Freeform 24">
                <a:extLst>
                  <a:ext uri="{FF2B5EF4-FFF2-40B4-BE49-F238E27FC236}">
                    <a16:creationId xmlns:a16="http://schemas.microsoft.com/office/drawing/2014/main" id="{FDF53726-1CE6-4E93-9EAA-698E012DB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1950" y="1627188"/>
                <a:ext cx="163513" cy="612775"/>
              </a:xfrm>
              <a:custGeom>
                <a:avLst/>
                <a:gdLst>
                  <a:gd name="T0" fmla="*/ 0 w 453"/>
                  <a:gd name="T1" fmla="*/ 1701 h 1702"/>
                  <a:gd name="T2" fmla="*/ 452 w 453"/>
                  <a:gd name="T3" fmla="*/ 1701 h 1702"/>
                  <a:gd name="T4" fmla="*/ 452 w 453"/>
                  <a:gd name="T5" fmla="*/ 0 h 1702"/>
                  <a:gd name="T6" fmla="*/ 0 w 453"/>
                  <a:gd name="T7" fmla="*/ 0 h 1702"/>
                  <a:gd name="T8" fmla="*/ 0 w 453"/>
                  <a:gd name="T9" fmla="*/ 1701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1702">
                    <a:moveTo>
                      <a:pt x="0" y="1701"/>
                    </a:moveTo>
                    <a:lnTo>
                      <a:pt x="452" y="1701"/>
                    </a:lnTo>
                    <a:lnTo>
                      <a:pt x="452" y="0"/>
                    </a:lnTo>
                    <a:lnTo>
                      <a:pt x="0" y="0"/>
                    </a:lnTo>
                    <a:lnTo>
                      <a:pt x="0" y="170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1" name="Freeform 25">
                <a:extLst>
                  <a:ext uri="{FF2B5EF4-FFF2-40B4-BE49-F238E27FC236}">
                    <a16:creationId xmlns:a16="http://schemas.microsoft.com/office/drawing/2014/main" id="{E50FF681-9B1F-4386-8FC2-7074C8C6F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013" y="1119188"/>
                <a:ext cx="612775" cy="163512"/>
              </a:xfrm>
              <a:custGeom>
                <a:avLst/>
                <a:gdLst>
                  <a:gd name="T0" fmla="*/ 1701 w 1702"/>
                  <a:gd name="T1" fmla="*/ 0 h 453"/>
                  <a:gd name="T2" fmla="*/ 0 w 1702"/>
                  <a:gd name="T3" fmla="*/ 0 h 453"/>
                  <a:gd name="T4" fmla="*/ 0 w 1702"/>
                  <a:gd name="T5" fmla="*/ 452 h 453"/>
                  <a:gd name="T6" fmla="*/ 1701 w 1702"/>
                  <a:gd name="T7" fmla="*/ 452 h 453"/>
                  <a:gd name="T8" fmla="*/ 1701 w 1702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2" h="453">
                    <a:moveTo>
                      <a:pt x="1701" y="0"/>
                    </a:moveTo>
                    <a:lnTo>
                      <a:pt x="0" y="0"/>
                    </a:lnTo>
                    <a:lnTo>
                      <a:pt x="0" y="452"/>
                    </a:lnTo>
                    <a:lnTo>
                      <a:pt x="1701" y="452"/>
                    </a:lnTo>
                    <a:lnTo>
                      <a:pt x="170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2" name="Freeform 26">
                <a:extLst>
                  <a:ext uri="{FF2B5EF4-FFF2-40B4-BE49-F238E27FC236}">
                    <a16:creationId xmlns:a16="http://schemas.microsoft.com/office/drawing/2014/main" id="{46DD7C25-EFBF-48F2-BE1D-DE94F7F86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200" y="1435100"/>
                <a:ext cx="547688" cy="549275"/>
              </a:xfrm>
              <a:custGeom>
                <a:avLst/>
                <a:gdLst>
                  <a:gd name="T0" fmla="*/ 319 w 1521"/>
                  <a:gd name="T1" fmla="*/ 0 h 1527"/>
                  <a:gd name="T2" fmla="*/ 0 w 1521"/>
                  <a:gd name="T3" fmla="*/ 319 h 1527"/>
                  <a:gd name="T4" fmla="*/ 1201 w 1521"/>
                  <a:gd name="T5" fmla="*/ 1526 h 1527"/>
                  <a:gd name="T6" fmla="*/ 1520 w 1521"/>
                  <a:gd name="T7" fmla="*/ 1202 h 1527"/>
                  <a:gd name="T8" fmla="*/ 319 w 1521"/>
                  <a:gd name="T9" fmla="*/ 0 h 1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1" h="1527">
                    <a:moveTo>
                      <a:pt x="319" y="0"/>
                    </a:moveTo>
                    <a:lnTo>
                      <a:pt x="0" y="319"/>
                    </a:lnTo>
                    <a:lnTo>
                      <a:pt x="1201" y="1526"/>
                    </a:lnTo>
                    <a:lnTo>
                      <a:pt x="1520" y="1202"/>
                    </a:lnTo>
                    <a:lnTo>
                      <a:pt x="319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1AC95ED7-0270-4035-BF7B-9768804A98AA}"/>
              </a:ext>
            </a:extLst>
          </p:cNvPr>
          <p:cNvGrpSpPr/>
          <p:nvPr/>
        </p:nvGrpSpPr>
        <p:grpSpPr>
          <a:xfrm>
            <a:off x="10304546" y="4126805"/>
            <a:ext cx="869099" cy="869099"/>
            <a:chOff x="982576" y="1691974"/>
            <a:chExt cx="1828959" cy="1828959"/>
          </a:xfrm>
        </p:grpSpPr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D8429DE-1D39-43E4-BDB7-77E112A2912B}"/>
                </a:ext>
              </a:extLst>
            </p:cNvPr>
            <p:cNvSpPr/>
            <p:nvPr/>
          </p:nvSpPr>
          <p:spPr>
            <a:xfrm>
              <a:off x="982576" y="1691974"/>
              <a:ext cx="1828959" cy="1828959"/>
            </a:xfrm>
            <a:prstGeom prst="ellipse">
              <a:avLst/>
            </a:prstGeom>
            <a:solidFill>
              <a:srgbClr val="7030A0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latin typeface="Calibri" panose="020F0502020204030204" pitchFamily="34" charset="0"/>
              </a:endParaRPr>
            </a:p>
          </p:txBody>
        </p: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AB2CD587-FD96-4114-9CE1-9E19D3176F21}"/>
                </a:ext>
              </a:extLst>
            </p:cNvPr>
            <p:cNvGrpSpPr/>
            <p:nvPr/>
          </p:nvGrpSpPr>
          <p:grpSpPr>
            <a:xfrm>
              <a:off x="1329053" y="2040965"/>
              <a:ext cx="1154290" cy="1153784"/>
              <a:chOff x="477838" y="30163"/>
              <a:chExt cx="3621087" cy="3619500"/>
            </a:xfrm>
            <a:solidFill>
              <a:schemeClr val="bg1"/>
            </a:solidFill>
          </p:grpSpPr>
          <p:sp>
            <p:nvSpPr>
              <p:cNvPr id="383" name="Freeform 19">
                <a:extLst>
                  <a:ext uri="{FF2B5EF4-FFF2-40B4-BE49-F238E27FC236}">
                    <a16:creationId xmlns:a16="http://schemas.microsoft.com/office/drawing/2014/main" id="{40DF922B-0AE0-4658-B367-2E2D7789D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838" y="30163"/>
                <a:ext cx="3621087" cy="3619500"/>
              </a:xfrm>
              <a:custGeom>
                <a:avLst/>
                <a:gdLst>
                  <a:gd name="T0" fmla="*/ 4641 w 10059"/>
                  <a:gd name="T1" fmla="*/ 11 h 10054"/>
                  <a:gd name="T2" fmla="*/ 3774 w 10059"/>
                  <a:gd name="T3" fmla="*/ 160 h 10054"/>
                  <a:gd name="T4" fmla="*/ 2632 w 10059"/>
                  <a:gd name="T5" fmla="*/ 606 h 10054"/>
                  <a:gd name="T6" fmla="*/ 1648 w 10059"/>
                  <a:gd name="T7" fmla="*/ 1302 h 10054"/>
                  <a:gd name="T8" fmla="*/ 861 w 10059"/>
                  <a:gd name="T9" fmla="*/ 2217 h 10054"/>
                  <a:gd name="T10" fmla="*/ 309 w 10059"/>
                  <a:gd name="T11" fmla="*/ 3296 h 10054"/>
                  <a:gd name="T12" fmla="*/ 43 w 10059"/>
                  <a:gd name="T13" fmla="*/ 4386 h 10054"/>
                  <a:gd name="T14" fmla="*/ 0 w 10059"/>
                  <a:gd name="T15" fmla="*/ 5029 h 10054"/>
                  <a:gd name="T16" fmla="*/ 27 w 10059"/>
                  <a:gd name="T17" fmla="*/ 5540 h 10054"/>
                  <a:gd name="T18" fmla="*/ 228 w 10059"/>
                  <a:gd name="T19" fmla="*/ 6523 h 10054"/>
                  <a:gd name="T20" fmla="*/ 729 w 10059"/>
                  <a:gd name="T21" fmla="*/ 7634 h 10054"/>
                  <a:gd name="T22" fmla="*/ 1472 w 10059"/>
                  <a:gd name="T23" fmla="*/ 8581 h 10054"/>
                  <a:gd name="T24" fmla="*/ 2424 w 10059"/>
                  <a:gd name="T25" fmla="*/ 9325 h 10054"/>
                  <a:gd name="T26" fmla="*/ 3535 w 10059"/>
                  <a:gd name="T27" fmla="*/ 9830 h 10054"/>
                  <a:gd name="T28" fmla="*/ 4513 w 10059"/>
                  <a:gd name="T29" fmla="*/ 10027 h 10054"/>
                  <a:gd name="T30" fmla="*/ 5029 w 10059"/>
                  <a:gd name="T31" fmla="*/ 10053 h 10054"/>
                  <a:gd name="T32" fmla="*/ 5672 w 10059"/>
                  <a:gd name="T33" fmla="*/ 10016 h 10054"/>
                  <a:gd name="T34" fmla="*/ 6757 w 10059"/>
                  <a:gd name="T35" fmla="*/ 9750 h 10054"/>
                  <a:gd name="T36" fmla="*/ 7841 w 10059"/>
                  <a:gd name="T37" fmla="*/ 9198 h 10054"/>
                  <a:gd name="T38" fmla="*/ 8750 w 10059"/>
                  <a:gd name="T39" fmla="*/ 8411 h 10054"/>
                  <a:gd name="T40" fmla="*/ 9452 w 10059"/>
                  <a:gd name="T41" fmla="*/ 7422 h 10054"/>
                  <a:gd name="T42" fmla="*/ 9898 w 10059"/>
                  <a:gd name="T43" fmla="*/ 6284 h 10054"/>
                  <a:gd name="T44" fmla="*/ 10042 w 10059"/>
                  <a:gd name="T45" fmla="*/ 5412 h 10054"/>
                  <a:gd name="T46" fmla="*/ 10058 w 10059"/>
                  <a:gd name="T47" fmla="*/ 4897 h 10054"/>
                  <a:gd name="T48" fmla="*/ 10000 w 10059"/>
                  <a:gd name="T49" fmla="*/ 4264 h 10054"/>
                  <a:gd name="T50" fmla="*/ 9665 w 10059"/>
                  <a:gd name="T51" fmla="*/ 3067 h 10054"/>
                  <a:gd name="T52" fmla="*/ 9058 w 10059"/>
                  <a:gd name="T53" fmla="*/ 2020 h 10054"/>
                  <a:gd name="T54" fmla="*/ 8229 w 10059"/>
                  <a:gd name="T55" fmla="*/ 1149 h 10054"/>
                  <a:gd name="T56" fmla="*/ 7209 w 10059"/>
                  <a:gd name="T57" fmla="*/ 494 h 10054"/>
                  <a:gd name="T58" fmla="*/ 6045 w 10059"/>
                  <a:gd name="T59" fmla="*/ 101 h 10054"/>
                  <a:gd name="T60" fmla="*/ 5289 w 10059"/>
                  <a:gd name="T61" fmla="*/ 5 h 10054"/>
                  <a:gd name="T62" fmla="*/ 4795 w 10059"/>
                  <a:gd name="T63" fmla="*/ 9628 h 10054"/>
                  <a:gd name="T64" fmla="*/ 3663 w 10059"/>
                  <a:gd name="T65" fmla="*/ 9431 h 10054"/>
                  <a:gd name="T66" fmla="*/ 2642 w 10059"/>
                  <a:gd name="T67" fmla="*/ 8969 h 10054"/>
                  <a:gd name="T68" fmla="*/ 1770 w 10059"/>
                  <a:gd name="T69" fmla="*/ 8283 h 10054"/>
                  <a:gd name="T70" fmla="*/ 1090 w 10059"/>
                  <a:gd name="T71" fmla="*/ 7416 h 10054"/>
                  <a:gd name="T72" fmla="*/ 627 w 10059"/>
                  <a:gd name="T73" fmla="*/ 6396 h 10054"/>
                  <a:gd name="T74" fmla="*/ 425 w 10059"/>
                  <a:gd name="T75" fmla="*/ 5264 h 10054"/>
                  <a:gd name="T76" fmla="*/ 473 w 10059"/>
                  <a:gd name="T77" fmla="*/ 4328 h 10054"/>
                  <a:gd name="T78" fmla="*/ 782 w 10059"/>
                  <a:gd name="T79" fmla="*/ 3233 h 10054"/>
                  <a:gd name="T80" fmla="*/ 1340 w 10059"/>
                  <a:gd name="T81" fmla="*/ 2270 h 10054"/>
                  <a:gd name="T82" fmla="*/ 2100 w 10059"/>
                  <a:gd name="T83" fmla="*/ 1473 h 10054"/>
                  <a:gd name="T84" fmla="*/ 3036 w 10059"/>
                  <a:gd name="T85" fmla="*/ 872 h 10054"/>
                  <a:gd name="T86" fmla="*/ 4104 w 10059"/>
                  <a:gd name="T87" fmla="*/ 510 h 10054"/>
                  <a:gd name="T88" fmla="*/ 5029 w 10059"/>
                  <a:gd name="T89" fmla="*/ 420 h 10054"/>
                  <a:gd name="T90" fmla="*/ 6183 w 10059"/>
                  <a:gd name="T91" fmla="*/ 563 h 10054"/>
                  <a:gd name="T92" fmla="*/ 7224 w 10059"/>
                  <a:gd name="T93" fmla="*/ 973 h 10054"/>
                  <a:gd name="T94" fmla="*/ 8128 w 10059"/>
                  <a:gd name="T95" fmla="*/ 1616 h 10054"/>
                  <a:gd name="T96" fmla="*/ 8851 w 10059"/>
                  <a:gd name="T97" fmla="*/ 2451 h 10054"/>
                  <a:gd name="T98" fmla="*/ 9356 w 10059"/>
                  <a:gd name="T99" fmla="*/ 3445 h 10054"/>
                  <a:gd name="T100" fmla="*/ 9617 w 10059"/>
                  <a:gd name="T101" fmla="*/ 4556 h 10054"/>
                  <a:gd name="T102" fmla="*/ 9617 w 10059"/>
                  <a:gd name="T103" fmla="*/ 5497 h 10054"/>
                  <a:gd name="T104" fmla="*/ 9356 w 10059"/>
                  <a:gd name="T105" fmla="*/ 6608 h 10054"/>
                  <a:gd name="T106" fmla="*/ 8851 w 10059"/>
                  <a:gd name="T107" fmla="*/ 7602 h 10054"/>
                  <a:gd name="T108" fmla="*/ 8128 w 10059"/>
                  <a:gd name="T109" fmla="*/ 8437 h 10054"/>
                  <a:gd name="T110" fmla="*/ 7224 w 10059"/>
                  <a:gd name="T111" fmla="*/ 9081 h 10054"/>
                  <a:gd name="T112" fmla="*/ 6183 w 10059"/>
                  <a:gd name="T113" fmla="*/ 9490 h 10054"/>
                  <a:gd name="T114" fmla="*/ 5029 w 10059"/>
                  <a:gd name="T115" fmla="*/ 9639 h 10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059" h="10054">
                    <a:moveTo>
                      <a:pt x="5029" y="0"/>
                    </a:moveTo>
                    <a:lnTo>
                      <a:pt x="5029" y="0"/>
                    </a:lnTo>
                    <a:lnTo>
                      <a:pt x="4901" y="0"/>
                    </a:lnTo>
                    <a:lnTo>
                      <a:pt x="4769" y="5"/>
                    </a:lnTo>
                    <a:lnTo>
                      <a:pt x="4641" y="11"/>
                    </a:lnTo>
                    <a:lnTo>
                      <a:pt x="4513" y="27"/>
                    </a:lnTo>
                    <a:lnTo>
                      <a:pt x="4391" y="37"/>
                    </a:lnTo>
                    <a:lnTo>
                      <a:pt x="4264" y="58"/>
                    </a:lnTo>
                    <a:lnTo>
                      <a:pt x="4014" y="101"/>
                    </a:lnTo>
                    <a:lnTo>
                      <a:pt x="3774" y="160"/>
                    </a:lnTo>
                    <a:lnTo>
                      <a:pt x="3535" y="224"/>
                    </a:lnTo>
                    <a:lnTo>
                      <a:pt x="3301" y="303"/>
                    </a:lnTo>
                    <a:lnTo>
                      <a:pt x="3073" y="394"/>
                    </a:lnTo>
                    <a:lnTo>
                      <a:pt x="2849" y="494"/>
                    </a:lnTo>
                    <a:lnTo>
                      <a:pt x="2632" y="606"/>
                    </a:lnTo>
                    <a:lnTo>
                      <a:pt x="2424" y="729"/>
                    </a:lnTo>
                    <a:lnTo>
                      <a:pt x="2217" y="856"/>
                    </a:lnTo>
                    <a:lnTo>
                      <a:pt x="2020" y="999"/>
                    </a:lnTo>
                    <a:lnTo>
                      <a:pt x="1829" y="1149"/>
                    </a:lnTo>
                    <a:lnTo>
                      <a:pt x="1648" y="1302"/>
                    </a:lnTo>
                    <a:lnTo>
                      <a:pt x="1472" y="1473"/>
                    </a:lnTo>
                    <a:lnTo>
                      <a:pt x="1308" y="1648"/>
                    </a:lnTo>
                    <a:lnTo>
                      <a:pt x="1148" y="1829"/>
                    </a:lnTo>
                    <a:lnTo>
                      <a:pt x="999" y="2020"/>
                    </a:lnTo>
                    <a:lnTo>
                      <a:pt x="861" y="2217"/>
                    </a:lnTo>
                    <a:lnTo>
                      <a:pt x="729" y="2419"/>
                    </a:lnTo>
                    <a:lnTo>
                      <a:pt x="606" y="2632"/>
                    </a:lnTo>
                    <a:lnTo>
                      <a:pt x="500" y="2849"/>
                    </a:lnTo>
                    <a:lnTo>
                      <a:pt x="399" y="3067"/>
                    </a:lnTo>
                    <a:lnTo>
                      <a:pt x="309" y="3296"/>
                    </a:lnTo>
                    <a:lnTo>
                      <a:pt x="228" y="3530"/>
                    </a:lnTo>
                    <a:lnTo>
                      <a:pt x="160" y="3770"/>
                    </a:lnTo>
                    <a:lnTo>
                      <a:pt x="101" y="4014"/>
                    </a:lnTo>
                    <a:lnTo>
                      <a:pt x="58" y="4264"/>
                    </a:lnTo>
                    <a:lnTo>
                      <a:pt x="43" y="4386"/>
                    </a:lnTo>
                    <a:lnTo>
                      <a:pt x="27" y="4514"/>
                    </a:lnTo>
                    <a:lnTo>
                      <a:pt x="16" y="4641"/>
                    </a:lnTo>
                    <a:lnTo>
                      <a:pt x="5" y="4769"/>
                    </a:lnTo>
                    <a:lnTo>
                      <a:pt x="5" y="4897"/>
                    </a:lnTo>
                    <a:lnTo>
                      <a:pt x="0" y="5029"/>
                    </a:lnTo>
                    <a:lnTo>
                      <a:pt x="0" y="5029"/>
                    </a:lnTo>
                    <a:lnTo>
                      <a:pt x="5" y="5157"/>
                    </a:lnTo>
                    <a:lnTo>
                      <a:pt x="5" y="5285"/>
                    </a:lnTo>
                    <a:lnTo>
                      <a:pt x="16" y="5412"/>
                    </a:lnTo>
                    <a:lnTo>
                      <a:pt x="27" y="5540"/>
                    </a:lnTo>
                    <a:lnTo>
                      <a:pt x="43" y="5667"/>
                    </a:lnTo>
                    <a:lnTo>
                      <a:pt x="58" y="5795"/>
                    </a:lnTo>
                    <a:lnTo>
                      <a:pt x="101" y="6040"/>
                    </a:lnTo>
                    <a:lnTo>
                      <a:pt x="160" y="6284"/>
                    </a:lnTo>
                    <a:lnTo>
                      <a:pt x="228" y="6523"/>
                    </a:lnTo>
                    <a:lnTo>
                      <a:pt x="309" y="6757"/>
                    </a:lnTo>
                    <a:lnTo>
                      <a:pt x="399" y="6986"/>
                    </a:lnTo>
                    <a:lnTo>
                      <a:pt x="500" y="7209"/>
                    </a:lnTo>
                    <a:lnTo>
                      <a:pt x="606" y="7422"/>
                    </a:lnTo>
                    <a:lnTo>
                      <a:pt x="729" y="7634"/>
                    </a:lnTo>
                    <a:lnTo>
                      <a:pt x="861" y="7836"/>
                    </a:lnTo>
                    <a:lnTo>
                      <a:pt x="999" y="8033"/>
                    </a:lnTo>
                    <a:lnTo>
                      <a:pt x="1148" y="8224"/>
                    </a:lnTo>
                    <a:lnTo>
                      <a:pt x="1308" y="8411"/>
                    </a:lnTo>
                    <a:lnTo>
                      <a:pt x="1472" y="8581"/>
                    </a:lnTo>
                    <a:lnTo>
                      <a:pt x="1648" y="8751"/>
                    </a:lnTo>
                    <a:lnTo>
                      <a:pt x="1829" y="8905"/>
                    </a:lnTo>
                    <a:lnTo>
                      <a:pt x="2020" y="9054"/>
                    </a:lnTo>
                    <a:lnTo>
                      <a:pt x="2217" y="9198"/>
                    </a:lnTo>
                    <a:lnTo>
                      <a:pt x="2424" y="9325"/>
                    </a:lnTo>
                    <a:lnTo>
                      <a:pt x="2632" y="9447"/>
                    </a:lnTo>
                    <a:lnTo>
                      <a:pt x="2849" y="9559"/>
                    </a:lnTo>
                    <a:lnTo>
                      <a:pt x="3073" y="9660"/>
                    </a:lnTo>
                    <a:lnTo>
                      <a:pt x="3301" y="9750"/>
                    </a:lnTo>
                    <a:lnTo>
                      <a:pt x="3535" y="9830"/>
                    </a:lnTo>
                    <a:lnTo>
                      <a:pt x="3774" y="9899"/>
                    </a:lnTo>
                    <a:lnTo>
                      <a:pt x="4014" y="9952"/>
                    </a:lnTo>
                    <a:lnTo>
                      <a:pt x="4264" y="9995"/>
                    </a:lnTo>
                    <a:lnTo>
                      <a:pt x="4391" y="10016"/>
                    </a:lnTo>
                    <a:lnTo>
                      <a:pt x="4513" y="10027"/>
                    </a:lnTo>
                    <a:lnTo>
                      <a:pt x="4641" y="10043"/>
                    </a:lnTo>
                    <a:lnTo>
                      <a:pt x="4769" y="10048"/>
                    </a:lnTo>
                    <a:lnTo>
                      <a:pt x="4901" y="10053"/>
                    </a:lnTo>
                    <a:lnTo>
                      <a:pt x="5029" y="10053"/>
                    </a:lnTo>
                    <a:lnTo>
                      <a:pt x="5029" y="10053"/>
                    </a:lnTo>
                    <a:lnTo>
                      <a:pt x="5157" y="10053"/>
                    </a:lnTo>
                    <a:lnTo>
                      <a:pt x="5289" y="10048"/>
                    </a:lnTo>
                    <a:lnTo>
                      <a:pt x="5417" y="10043"/>
                    </a:lnTo>
                    <a:lnTo>
                      <a:pt x="5545" y="10027"/>
                    </a:lnTo>
                    <a:lnTo>
                      <a:pt x="5672" y="10016"/>
                    </a:lnTo>
                    <a:lnTo>
                      <a:pt x="5794" y="9995"/>
                    </a:lnTo>
                    <a:lnTo>
                      <a:pt x="6045" y="9952"/>
                    </a:lnTo>
                    <a:lnTo>
                      <a:pt x="6284" y="9899"/>
                    </a:lnTo>
                    <a:lnTo>
                      <a:pt x="6523" y="9830"/>
                    </a:lnTo>
                    <a:lnTo>
                      <a:pt x="6757" y="9750"/>
                    </a:lnTo>
                    <a:lnTo>
                      <a:pt x="6985" y="9660"/>
                    </a:lnTo>
                    <a:lnTo>
                      <a:pt x="7209" y="9559"/>
                    </a:lnTo>
                    <a:lnTo>
                      <a:pt x="7426" y="9447"/>
                    </a:lnTo>
                    <a:lnTo>
                      <a:pt x="7639" y="9325"/>
                    </a:lnTo>
                    <a:lnTo>
                      <a:pt x="7841" y="9198"/>
                    </a:lnTo>
                    <a:lnTo>
                      <a:pt x="8038" y="9054"/>
                    </a:lnTo>
                    <a:lnTo>
                      <a:pt x="8229" y="8905"/>
                    </a:lnTo>
                    <a:lnTo>
                      <a:pt x="8410" y="8751"/>
                    </a:lnTo>
                    <a:lnTo>
                      <a:pt x="8585" y="8581"/>
                    </a:lnTo>
                    <a:lnTo>
                      <a:pt x="8750" y="8411"/>
                    </a:lnTo>
                    <a:lnTo>
                      <a:pt x="8909" y="8224"/>
                    </a:lnTo>
                    <a:lnTo>
                      <a:pt x="9058" y="8033"/>
                    </a:lnTo>
                    <a:lnTo>
                      <a:pt x="9197" y="7836"/>
                    </a:lnTo>
                    <a:lnTo>
                      <a:pt x="9330" y="7634"/>
                    </a:lnTo>
                    <a:lnTo>
                      <a:pt x="9452" y="7422"/>
                    </a:lnTo>
                    <a:lnTo>
                      <a:pt x="9563" y="7209"/>
                    </a:lnTo>
                    <a:lnTo>
                      <a:pt x="9665" y="6986"/>
                    </a:lnTo>
                    <a:lnTo>
                      <a:pt x="9755" y="6757"/>
                    </a:lnTo>
                    <a:lnTo>
                      <a:pt x="9829" y="6523"/>
                    </a:lnTo>
                    <a:lnTo>
                      <a:pt x="9898" y="6284"/>
                    </a:lnTo>
                    <a:lnTo>
                      <a:pt x="9957" y="6040"/>
                    </a:lnTo>
                    <a:lnTo>
                      <a:pt x="10000" y="5795"/>
                    </a:lnTo>
                    <a:lnTo>
                      <a:pt x="10015" y="5667"/>
                    </a:lnTo>
                    <a:lnTo>
                      <a:pt x="10032" y="5540"/>
                    </a:lnTo>
                    <a:lnTo>
                      <a:pt x="10042" y="5412"/>
                    </a:lnTo>
                    <a:lnTo>
                      <a:pt x="10053" y="5285"/>
                    </a:lnTo>
                    <a:lnTo>
                      <a:pt x="10058" y="5157"/>
                    </a:lnTo>
                    <a:lnTo>
                      <a:pt x="10058" y="5029"/>
                    </a:lnTo>
                    <a:lnTo>
                      <a:pt x="10058" y="5029"/>
                    </a:lnTo>
                    <a:lnTo>
                      <a:pt x="10058" y="4897"/>
                    </a:lnTo>
                    <a:lnTo>
                      <a:pt x="10053" y="4769"/>
                    </a:lnTo>
                    <a:lnTo>
                      <a:pt x="10042" y="4641"/>
                    </a:lnTo>
                    <a:lnTo>
                      <a:pt x="10032" y="4514"/>
                    </a:lnTo>
                    <a:lnTo>
                      <a:pt x="10015" y="4386"/>
                    </a:lnTo>
                    <a:lnTo>
                      <a:pt x="10000" y="4264"/>
                    </a:lnTo>
                    <a:lnTo>
                      <a:pt x="9957" y="4014"/>
                    </a:lnTo>
                    <a:lnTo>
                      <a:pt x="9898" y="3770"/>
                    </a:lnTo>
                    <a:lnTo>
                      <a:pt x="9829" y="3530"/>
                    </a:lnTo>
                    <a:lnTo>
                      <a:pt x="9755" y="3296"/>
                    </a:lnTo>
                    <a:lnTo>
                      <a:pt x="9665" y="3067"/>
                    </a:lnTo>
                    <a:lnTo>
                      <a:pt x="9563" y="2849"/>
                    </a:lnTo>
                    <a:lnTo>
                      <a:pt x="9452" y="2632"/>
                    </a:lnTo>
                    <a:lnTo>
                      <a:pt x="9330" y="2419"/>
                    </a:lnTo>
                    <a:lnTo>
                      <a:pt x="9197" y="2217"/>
                    </a:lnTo>
                    <a:lnTo>
                      <a:pt x="9058" y="2020"/>
                    </a:lnTo>
                    <a:lnTo>
                      <a:pt x="8909" y="1829"/>
                    </a:lnTo>
                    <a:lnTo>
                      <a:pt x="8750" y="1648"/>
                    </a:lnTo>
                    <a:lnTo>
                      <a:pt x="8585" y="1473"/>
                    </a:lnTo>
                    <a:lnTo>
                      <a:pt x="8410" y="1302"/>
                    </a:lnTo>
                    <a:lnTo>
                      <a:pt x="8229" y="1149"/>
                    </a:lnTo>
                    <a:lnTo>
                      <a:pt x="8038" y="999"/>
                    </a:lnTo>
                    <a:lnTo>
                      <a:pt x="7841" y="856"/>
                    </a:lnTo>
                    <a:lnTo>
                      <a:pt x="7639" y="729"/>
                    </a:lnTo>
                    <a:lnTo>
                      <a:pt x="7426" y="606"/>
                    </a:lnTo>
                    <a:lnTo>
                      <a:pt x="7209" y="494"/>
                    </a:lnTo>
                    <a:lnTo>
                      <a:pt x="6985" y="394"/>
                    </a:lnTo>
                    <a:lnTo>
                      <a:pt x="6757" y="303"/>
                    </a:lnTo>
                    <a:lnTo>
                      <a:pt x="6523" y="224"/>
                    </a:lnTo>
                    <a:lnTo>
                      <a:pt x="6284" y="160"/>
                    </a:lnTo>
                    <a:lnTo>
                      <a:pt x="6045" y="101"/>
                    </a:lnTo>
                    <a:lnTo>
                      <a:pt x="5794" y="58"/>
                    </a:lnTo>
                    <a:lnTo>
                      <a:pt x="5672" y="37"/>
                    </a:lnTo>
                    <a:lnTo>
                      <a:pt x="5545" y="27"/>
                    </a:lnTo>
                    <a:lnTo>
                      <a:pt x="5417" y="11"/>
                    </a:lnTo>
                    <a:lnTo>
                      <a:pt x="5289" y="5"/>
                    </a:lnTo>
                    <a:lnTo>
                      <a:pt x="5157" y="0"/>
                    </a:lnTo>
                    <a:lnTo>
                      <a:pt x="5029" y="0"/>
                    </a:lnTo>
                    <a:close/>
                    <a:moveTo>
                      <a:pt x="5029" y="9639"/>
                    </a:moveTo>
                    <a:lnTo>
                      <a:pt x="5029" y="9639"/>
                    </a:lnTo>
                    <a:lnTo>
                      <a:pt x="4795" y="9628"/>
                    </a:lnTo>
                    <a:lnTo>
                      <a:pt x="4561" y="9612"/>
                    </a:lnTo>
                    <a:lnTo>
                      <a:pt x="4327" y="9586"/>
                    </a:lnTo>
                    <a:lnTo>
                      <a:pt x="4104" y="9543"/>
                    </a:lnTo>
                    <a:lnTo>
                      <a:pt x="3881" y="9490"/>
                    </a:lnTo>
                    <a:lnTo>
                      <a:pt x="3663" y="9431"/>
                    </a:lnTo>
                    <a:lnTo>
                      <a:pt x="3445" y="9357"/>
                    </a:lnTo>
                    <a:lnTo>
                      <a:pt x="3237" y="9272"/>
                    </a:lnTo>
                    <a:lnTo>
                      <a:pt x="3036" y="9181"/>
                    </a:lnTo>
                    <a:lnTo>
                      <a:pt x="2834" y="9081"/>
                    </a:lnTo>
                    <a:lnTo>
                      <a:pt x="2642" y="8969"/>
                    </a:lnTo>
                    <a:lnTo>
                      <a:pt x="2456" y="8846"/>
                    </a:lnTo>
                    <a:lnTo>
                      <a:pt x="2275" y="8719"/>
                    </a:lnTo>
                    <a:lnTo>
                      <a:pt x="2100" y="8581"/>
                    </a:lnTo>
                    <a:lnTo>
                      <a:pt x="1930" y="8437"/>
                    </a:lnTo>
                    <a:lnTo>
                      <a:pt x="1770" y="8283"/>
                    </a:lnTo>
                    <a:lnTo>
                      <a:pt x="1621" y="8124"/>
                    </a:lnTo>
                    <a:lnTo>
                      <a:pt x="1472" y="7959"/>
                    </a:lnTo>
                    <a:lnTo>
                      <a:pt x="1340" y="7783"/>
                    </a:lnTo>
                    <a:lnTo>
                      <a:pt x="1206" y="7602"/>
                    </a:lnTo>
                    <a:lnTo>
                      <a:pt x="1090" y="7416"/>
                    </a:lnTo>
                    <a:lnTo>
                      <a:pt x="978" y="7220"/>
                    </a:lnTo>
                    <a:lnTo>
                      <a:pt x="877" y="7023"/>
                    </a:lnTo>
                    <a:lnTo>
                      <a:pt x="782" y="6821"/>
                    </a:lnTo>
                    <a:lnTo>
                      <a:pt x="701" y="6608"/>
                    </a:lnTo>
                    <a:lnTo>
                      <a:pt x="627" y="6396"/>
                    </a:lnTo>
                    <a:lnTo>
                      <a:pt x="563" y="6178"/>
                    </a:lnTo>
                    <a:lnTo>
                      <a:pt x="516" y="5954"/>
                    </a:lnTo>
                    <a:lnTo>
                      <a:pt x="473" y="5726"/>
                    </a:lnTo>
                    <a:lnTo>
                      <a:pt x="447" y="5497"/>
                    </a:lnTo>
                    <a:lnTo>
                      <a:pt x="425" y="5264"/>
                    </a:lnTo>
                    <a:lnTo>
                      <a:pt x="420" y="5029"/>
                    </a:lnTo>
                    <a:lnTo>
                      <a:pt x="420" y="5029"/>
                    </a:lnTo>
                    <a:lnTo>
                      <a:pt x="425" y="4790"/>
                    </a:lnTo>
                    <a:lnTo>
                      <a:pt x="447" y="4556"/>
                    </a:lnTo>
                    <a:lnTo>
                      <a:pt x="473" y="4328"/>
                    </a:lnTo>
                    <a:lnTo>
                      <a:pt x="516" y="4099"/>
                    </a:lnTo>
                    <a:lnTo>
                      <a:pt x="563" y="3876"/>
                    </a:lnTo>
                    <a:lnTo>
                      <a:pt x="627" y="3657"/>
                    </a:lnTo>
                    <a:lnTo>
                      <a:pt x="701" y="3445"/>
                    </a:lnTo>
                    <a:lnTo>
                      <a:pt x="782" y="3233"/>
                    </a:lnTo>
                    <a:lnTo>
                      <a:pt x="877" y="3030"/>
                    </a:lnTo>
                    <a:lnTo>
                      <a:pt x="978" y="2834"/>
                    </a:lnTo>
                    <a:lnTo>
                      <a:pt x="1090" y="2637"/>
                    </a:lnTo>
                    <a:lnTo>
                      <a:pt x="1206" y="2451"/>
                    </a:lnTo>
                    <a:lnTo>
                      <a:pt x="1340" y="2270"/>
                    </a:lnTo>
                    <a:lnTo>
                      <a:pt x="1472" y="2095"/>
                    </a:lnTo>
                    <a:lnTo>
                      <a:pt x="1621" y="1930"/>
                    </a:lnTo>
                    <a:lnTo>
                      <a:pt x="1770" y="1771"/>
                    </a:lnTo>
                    <a:lnTo>
                      <a:pt x="1930" y="1616"/>
                    </a:lnTo>
                    <a:lnTo>
                      <a:pt x="2100" y="1473"/>
                    </a:lnTo>
                    <a:lnTo>
                      <a:pt x="2275" y="1334"/>
                    </a:lnTo>
                    <a:lnTo>
                      <a:pt x="2456" y="1207"/>
                    </a:lnTo>
                    <a:lnTo>
                      <a:pt x="2642" y="1085"/>
                    </a:lnTo>
                    <a:lnTo>
                      <a:pt x="2834" y="973"/>
                    </a:lnTo>
                    <a:lnTo>
                      <a:pt x="3036" y="872"/>
                    </a:lnTo>
                    <a:lnTo>
                      <a:pt x="3237" y="782"/>
                    </a:lnTo>
                    <a:lnTo>
                      <a:pt x="3445" y="697"/>
                    </a:lnTo>
                    <a:lnTo>
                      <a:pt x="3663" y="627"/>
                    </a:lnTo>
                    <a:lnTo>
                      <a:pt x="3881" y="563"/>
                    </a:lnTo>
                    <a:lnTo>
                      <a:pt x="4104" y="510"/>
                    </a:lnTo>
                    <a:lnTo>
                      <a:pt x="4327" y="473"/>
                    </a:lnTo>
                    <a:lnTo>
                      <a:pt x="4561" y="441"/>
                    </a:lnTo>
                    <a:lnTo>
                      <a:pt x="4795" y="425"/>
                    </a:lnTo>
                    <a:lnTo>
                      <a:pt x="5029" y="420"/>
                    </a:lnTo>
                    <a:lnTo>
                      <a:pt x="5029" y="420"/>
                    </a:lnTo>
                    <a:lnTo>
                      <a:pt x="5268" y="425"/>
                    </a:lnTo>
                    <a:lnTo>
                      <a:pt x="5502" y="441"/>
                    </a:lnTo>
                    <a:lnTo>
                      <a:pt x="5731" y="473"/>
                    </a:lnTo>
                    <a:lnTo>
                      <a:pt x="5960" y="510"/>
                    </a:lnTo>
                    <a:lnTo>
                      <a:pt x="6183" y="563"/>
                    </a:lnTo>
                    <a:lnTo>
                      <a:pt x="6401" y="627"/>
                    </a:lnTo>
                    <a:lnTo>
                      <a:pt x="6613" y="697"/>
                    </a:lnTo>
                    <a:lnTo>
                      <a:pt x="6821" y="782"/>
                    </a:lnTo>
                    <a:lnTo>
                      <a:pt x="7028" y="872"/>
                    </a:lnTo>
                    <a:lnTo>
                      <a:pt x="7224" y="973"/>
                    </a:lnTo>
                    <a:lnTo>
                      <a:pt x="7416" y="1085"/>
                    </a:lnTo>
                    <a:lnTo>
                      <a:pt x="7602" y="1207"/>
                    </a:lnTo>
                    <a:lnTo>
                      <a:pt x="7783" y="1334"/>
                    </a:lnTo>
                    <a:lnTo>
                      <a:pt x="7958" y="1473"/>
                    </a:lnTo>
                    <a:lnTo>
                      <a:pt x="8128" y="1616"/>
                    </a:lnTo>
                    <a:lnTo>
                      <a:pt x="8288" y="1771"/>
                    </a:lnTo>
                    <a:lnTo>
                      <a:pt x="8442" y="1930"/>
                    </a:lnTo>
                    <a:lnTo>
                      <a:pt x="8585" y="2095"/>
                    </a:lnTo>
                    <a:lnTo>
                      <a:pt x="8724" y="2270"/>
                    </a:lnTo>
                    <a:lnTo>
                      <a:pt x="8851" y="2451"/>
                    </a:lnTo>
                    <a:lnTo>
                      <a:pt x="8968" y="2637"/>
                    </a:lnTo>
                    <a:lnTo>
                      <a:pt x="9080" y="2834"/>
                    </a:lnTo>
                    <a:lnTo>
                      <a:pt x="9181" y="3030"/>
                    </a:lnTo>
                    <a:lnTo>
                      <a:pt x="9276" y="3233"/>
                    </a:lnTo>
                    <a:lnTo>
                      <a:pt x="9356" y="3445"/>
                    </a:lnTo>
                    <a:lnTo>
                      <a:pt x="9431" y="3657"/>
                    </a:lnTo>
                    <a:lnTo>
                      <a:pt x="9495" y="3876"/>
                    </a:lnTo>
                    <a:lnTo>
                      <a:pt x="9542" y="4099"/>
                    </a:lnTo>
                    <a:lnTo>
                      <a:pt x="9585" y="4328"/>
                    </a:lnTo>
                    <a:lnTo>
                      <a:pt x="9617" y="4556"/>
                    </a:lnTo>
                    <a:lnTo>
                      <a:pt x="9633" y="4790"/>
                    </a:lnTo>
                    <a:lnTo>
                      <a:pt x="9638" y="5029"/>
                    </a:lnTo>
                    <a:lnTo>
                      <a:pt x="9638" y="5029"/>
                    </a:lnTo>
                    <a:lnTo>
                      <a:pt x="9633" y="5264"/>
                    </a:lnTo>
                    <a:lnTo>
                      <a:pt x="9617" y="5497"/>
                    </a:lnTo>
                    <a:lnTo>
                      <a:pt x="9585" y="5726"/>
                    </a:lnTo>
                    <a:lnTo>
                      <a:pt x="9542" y="5954"/>
                    </a:lnTo>
                    <a:lnTo>
                      <a:pt x="9495" y="6178"/>
                    </a:lnTo>
                    <a:lnTo>
                      <a:pt x="9431" y="6396"/>
                    </a:lnTo>
                    <a:lnTo>
                      <a:pt x="9356" y="6608"/>
                    </a:lnTo>
                    <a:lnTo>
                      <a:pt x="9276" y="6821"/>
                    </a:lnTo>
                    <a:lnTo>
                      <a:pt x="9181" y="7023"/>
                    </a:lnTo>
                    <a:lnTo>
                      <a:pt x="9080" y="7220"/>
                    </a:lnTo>
                    <a:lnTo>
                      <a:pt x="8968" y="7416"/>
                    </a:lnTo>
                    <a:lnTo>
                      <a:pt x="8851" y="7602"/>
                    </a:lnTo>
                    <a:lnTo>
                      <a:pt x="8724" y="7783"/>
                    </a:lnTo>
                    <a:lnTo>
                      <a:pt x="8585" y="7959"/>
                    </a:lnTo>
                    <a:lnTo>
                      <a:pt x="8442" y="8124"/>
                    </a:lnTo>
                    <a:lnTo>
                      <a:pt x="8288" y="8283"/>
                    </a:lnTo>
                    <a:lnTo>
                      <a:pt x="8128" y="8437"/>
                    </a:lnTo>
                    <a:lnTo>
                      <a:pt x="7958" y="8581"/>
                    </a:lnTo>
                    <a:lnTo>
                      <a:pt x="7783" y="8719"/>
                    </a:lnTo>
                    <a:lnTo>
                      <a:pt x="7602" y="8846"/>
                    </a:lnTo>
                    <a:lnTo>
                      <a:pt x="7416" y="8969"/>
                    </a:lnTo>
                    <a:lnTo>
                      <a:pt x="7224" y="9081"/>
                    </a:lnTo>
                    <a:lnTo>
                      <a:pt x="7028" y="9181"/>
                    </a:lnTo>
                    <a:lnTo>
                      <a:pt x="6821" y="9272"/>
                    </a:lnTo>
                    <a:lnTo>
                      <a:pt x="6613" y="9357"/>
                    </a:lnTo>
                    <a:lnTo>
                      <a:pt x="6401" y="9431"/>
                    </a:lnTo>
                    <a:lnTo>
                      <a:pt x="6183" y="9490"/>
                    </a:lnTo>
                    <a:lnTo>
                      <a:pt x="5960" y="9543"/>
                    </a:lnTo>
                    <a:lnTo>
                      <a:pt x="5731" y="9586"/>
                    </a:lnTo>
                    <a:lnTo>
                      <a:pt x="5502" y="9612"/>
                    </a:lnTo>
                    <a:lnTo>
                      <a:pt x="5268" y="9628"/>
                    </a:lnTo>
                    <a:lnTo>
                      <a:pt x="5029" y="963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4" name="Freeform 20">
                <a:extLst>
                  <a:ext uri="{FF2B5EF4-FFF2-40B4-BE49-F238E27FC236}">
                    <a16:creationId xmlns:a16="http://schemas.microsoft.com/office/drawing/2014/main" id="{A7F598B9-BFBA-4C27-BE4C-EBB7B73FB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2688" y="1906588"/>
                <a:ext cx="584200" cy="584200"/>
              </a:xfrm>
              <a:custGeom>
                <a:avLst/>
                <a:gdLst>
                  <a:gd name="T0" fmla="*/ 808 w 1623"/>
                  <a:gd name="T1" fmla="*/ 0 h 1623"/>
                  <a:gd name="T2" fmla="*/ 643 w 1623"/>
                  <a:gd name="T3" fmla="*/ 17 h 1623"/>
                  <a:gd name="T4" fmla="*/ 495 w 1623"/>
                  <a:gd name="T5" fmla="*/ 64 h 1623"/>
                  <a:gd name="T6" fmla="*/ 357 w 1623"/>
                  <a:gd name="T7" fmla="*/ 139 h 1623"/>
                  <a:gd name="T8" fmla="*/ 234 w 1623"/>
                  <a:gd name="T9" fmla="*/ 234 h 1623"/>
                  <a:gd name="T10" fmla="*/ 138 w 1623"/>
                  <a:gd name="T11" fmla="*/ 357 h 1623"/>
                  <a:gd name="T12" fmla="*/ 64 w 1623"/>
                  <a:gd name="T13" fmla="*/ 495 h 1623"/>
                  <a:gd name="T14" fmla="*/ 16 w 1623"/>
                  <a:gd name="T15" fmla="*/ 644 h 1623"/>
                  <a:gd name="T16" fmla="*/ 0 w 1623"/>
                  <a:gd name="T17" fmla="*/ 809 h 1623"/>
                  <a:gd name="T18" fmla="*/ 0 w 1623"/>
                  <a:gd name="T19" fmla="*/ 893 h 1623"/>
                  <a:gd name="T20" fmla="*/ 32 w 1623"/>
                  <a:gd name="T21" fmla="*/ 1053 h 1623"/>
                  <a:gd name="T22" fmla="*/ 96 w 1623"/>
                  <a:gd name="T23" fmla="*/ 1197 h 1623"/>
                  <a:gd name="T24" fmla="*/ 181 w 1623"/>
                  <a:gd name="T25" fmla="*/ 1324 h 1623"/>
                  <a:gd name="T26" fmla="*/ 293 w 1623"/>
                  <a:gd name="T27" fmla="*/ 1436 h 1623"/>
                  <a:gd name="T28" fmla="*/ 420 w 1623"/>
                  <a:gd name="T29" fmla="*/ 1526 h 1623"/>
                  <a:gd name="T30" fmla="*/ 569 w 1623"/>
                  <a:gd name="T31" fmla="*/ 1585 h 1623"/>
                  <a:gd name="T32" fmla="*/ 728 w 1623"/>
                  <a:gd name="T33" fmla="*/ 1617 h 1623"/>
                  <a:gd name="T34" fmla="*/ 808 w 1623"/>
                  <a:gd name="T35" fmla="*/ 1622 h 1623"/>
                  <a:gd name="T36" fmla="*/ 973 w 1623"/>
                  <a:gd name="T37" fmla="*/ 1606 h 1623"/>
                  <a:gd name="T38" fmla="*/ 1127 w 1623"/>
                  <a:gd name="T39" fmla="*/ 1558 h 1623"/>
                  <a:gd name="T40" fmla="*/ 1265 w 1623"/>
                  <a:gd name="T41" fmla="*/ 1483 h 1623"/>
                  <a:gd name="T42" fmla="*/ 1382 w 1623"/>
                  <a:gd name="T43" fmla="*/ 1383 h 1623"/>
                  <a:gd name="T44" fmla="*/ 1484 w 1623"/>
                  <a:gd name="T45" fmla="*/ 1266 h 1623"/>
                  <a:gd name="T46" fmla="*/ 1558 w 1623"/>
                  <a:gd name="T47" fmla="*/ 1127 h 1623"/>
                  <a:gd name="T48" fmla="*/ 1606 w 1623"/>
                  <a:gd name="T49" fmla="*/ 974 h 1623"/>
                  <a:gd name="T50" fmla="*/ 1622 w 1623"/>
                  <a:gd name="T51" fmla="*/ 809 h 1623"/>
                  <a:gd name="T52" fmla="*/ 1616 w 1623"/>
                  <a:gd name="T53" fmla="*/ 729 h 1623"/>
                  <a:gd name="T54" fmla="*/ 1584 w 1623"/>
                  <a:gd name="T55" fmla="*/ 569 h 1623"/>
                  <a:gd name="T56" fmla="*/ 1526 w 1623"/>
                  <a:gd name="T57" fmla="*/ 420 h 1623"/>
                  <a:gd name="T58" fmla="*/ 1435 w 1623"/>
                  <a:gd name="T59" fmla="*/ 293 h 1623"/>
                  <a:gd name="T60" fmla="*/ 1324 w 1623"/>
                  <a:gd name="T61" fmla="*/ 181 h 1623"/>
                  <a:gd name="T62" fmla="*/ 1196 w 1623"/>
                  <a:gd name="T63" fmla="*/ 96 h 1623"/>
                  <a:gd name="T64" fmla="*/ 1053 w 1623"/>
                  <a:gd name="T65" fmla="*/ 32 h 1623"/>
                  <a:gd name="T66" fmla="*/ 894 w 1623"/>
                  <a:gd name="T67" fmla="*/ 0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3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0"/>
                    </a:lnTo>
                    <a:lnTo>
                      <a:pt x="643" y="17"/>
                    </a:lnTo>
                    <a:lnTo>
                      <a:pt x="569" y="32"/>
                    </a:lnTo>
                    <a:lnTo>
                      <a:pt x="495" y="64"/>
                    </a:lnTo>
                    <a:lnTo>
                      <a:pt x="420" y="96"/>
                    </a:lnTo>
                    <a:lnTo>
                      <a:pt x="357" y="139"/>
                    </a:lnTo>
                    <a:lnTo>
                      <a:pt x="293" y="181"/>
                    </a:lnTo>
                    <a:lnTo>
                      <a:pt x="234" y="234"/>
                    </a:lnTo>
                    <a:lnTo>
                      <a:pt x="181" y="293"/>
                    </a:lnTo>
                    <a:lnTo>
                      <a:pt x="138" y="357"/>
                    </a:lnTo>
                    <a:lnTo>
                      <a:pt x="96" y="420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4"/>
                    </a:lnTo>
                    <a:lnTo>
                      <a:pt x="0" y="729"/>
                    </a:lnTo>
                    <a:lnTo>
                      <a:pt x="0" y="809"/>
                    </a:lnTo>
                    <a:lnTo>
                      <a:pt x="0" y="809"/>
                    </a:lnTo>
                    <a:lnTo>
                      <a:pt x="0" y="893"/>
                    </a:lnTo>
                    <a:lnTo>
                      <a:pt x="16" y="974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7"/>
                    </a:lnTo>
                    <a:lnTo>
                      <a:pt x="138" y="1266"/>
                    </a:lnTo>
                    <a:lnTo>
                      <a:pt x="181" y="1324"/>
                    </a:lnTo>
                    <a:lnTo>
                      <a:pt x="234" y="1383"/>
                    </a:lnTo>
                    <a:lnTo>
                      <a:pt x="293" y="1436"/>
                    </a:lnTo>
                    <a:lnTo>
                      <a:pt x="357" y="1483"/>
                    </a:lnTo>
                    <a:lnTo>
                      <a:pt x="420" y="1526"/>
                    </a:lnTo>
                    <a:lnTo>
                      <a:pt x="495" y="1558"/>
                    </a:lnTo>
                    <a:lnTo>
                      <a:pt x="569" y="1585"/>
                    </a:lnTo>
                    <a:lnTo>
                      <a:pt x="643" y="1606"/>
                    </a:lnTo>
                    <a:lnTo>
                      <a:pt x="728" y="1617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4" y="1617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3"/>
                    </a:lnTo>
                    <a:lnTo>
                      <a:pt x="1435" y="1324"/>
                    </a:lnTo>
                    <a:lnTo>
                      <a:pt x="1484" y="1266"/>
                    </a:lnTo>
                    <a:lnTo>
                      <a:pt x="1526" y="1197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4"/>
                    </a:lnTo>
                    <a:lnTo>
                      <a:pt x="1616" y="893"/>
                    </a:lnTo>
                    <a:lnTo>
                      <a:pt x="1622" y="809"/>
                    </a:lnTo>
                    <a:lnTo>
                      <a:pt x="1622" y="809"/>
                    </a:lnTo>
                    <a:lnTo>
                      <a:pt x="1616" y="729"/>
                    </a:lnTo>
                    <a:lnTo>
                      <a:pt x="1606" y="644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0"/>
                    </a:lnTo>
                    <a:lnTo>
                      <a:pt x="1484" y="357"/>
                    </a:lnTo>
                    <a:lnTo>
                      <a:pt x="1435" y="293"/>
                    </a:lnTo>
                    <a:lnTo>
                      <a:pt x="1382" y="234"/>
                    </a:lnTo>
                    <a:lnTo>
                      <a:pt x="1324" y="181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2"/>
                    </a:lnTo>
                    <a:lnTo>
                      <a:pt x="973" y="17"/>
                    </a:lnTo>
                    <a:lnTo>
                      <a:pt x="894" y="0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5" name="Freeform 21">
                <a:extLst>
                  <a:ext uri="{FF2B5EF4-FFF2-40B4-BE49-F238E27FC236}">
                    <a16:creationId xmlns:a16="http://schemas.microsoft.com/office/drawing/2014/main" id="{59B6F445-18F3-4358-BD6D-1FFDF78E2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813" y="2314575"/>
                <a:ext cx="584200" cy="585788"/>
              </a:xfrm>
              <a:custGeom>
                <a:avLst/>
                <a:gdLst>
                  <a:gd name="T0" fmla="*/ 808 w 1622"/>
                  <a:gd name="T1" fmla="*/ 0 h 1628"/>
                  <a:gd name="T2" fmla="*/ 648 w 1622"/>
                  <a:gd name="T3" fmla="*/ 16 h 1628"/>
                  <a:gd name="T4" fmla="*/ 494 w 1622"/>
                  <a:gd name="T5" fmla="*/ 64 h 1628"/>
                  <a:gd name="T6" fmla="*/ 356 w 1622"/>
                  <a:gd name="T7" fmla="*/ 138 h 1628"/>
                  <a:gd name="T8" fmla="*/ 234 w 1622"/>
                  <a:gd name="T9" fmla="*/ 239 h 1628"/>
                  <a:gd name="T10" fmla="*/ 138 w 1622"/>
                  <a:gd name="T11" fmla="*/ 356 h 1628"/>
                  <a:gd name="T12" fmla="*/ 64 w 1622"/>
                  <a:gd name="T13" fmla="*/ 495 h 1628"/>
                  <a:gd name="T14" fmla="*/ 16 w 1622"/>
                  <a:gd name="T15" fmla="*/ 648 h 1628"/>
                  <a:gd name="T16" fmla="*/ 0 w 1622"/>
                  <a:gd name="T17" fmla="*/ 813 h 1628"/>
                  <a:gd name="T18" fmla="*/ 0 w 1622"/>
                  <a:gd name="T19" fmla="*/ 893 h 1628"/>
                  <a:gd name="T20" fmla="*/ 32 w 1622"/>
                  <a:gd name="T21" fmla="*/ 1053 h 1628"/>
                  <a:gd name="T22" fmla="*/ 96 w 1622"/>
                  <a:gd name="T23" fmla="*/ 1201 h 1628"/>
                  <a:gd name="T24" fmla="*/ 181 w 1622"/>
                  <a:gd name="T25" fmla="*/ 1329 h 1628"/>
                  <a:gd name="T26" fmla="*/ 292 w 1622"/>
                  <a:gd name="T27" fmla="*/ 1441 h 1628"/>
                  <a:gd name="T28" fmla="*/ 425 w 1622"/>
                  <a:gd name="T29" fmla="*/ 1526 h 1628"/>
                  <a:gd name="T30" fmla="*/ 569 w 1622"/>
                  <a:gd name="T31" fmla="*/ 1590 h 1628"/>
                  <a:gd name="T32" fmla="*/ 728 w 1622"/>
                  <a:gd name="T33" fmla="*/ 1621 h 1628"/>
                  <a:gd name="T34" fmla="*/ 808 w 1622"/>
                  <a:gd name="T35" fmla="*/ 1627 h 1628"/>
                  <a:gd name="T36" fmla="*/ 973 w 1622"/>
                  <a:gd name="T37" fmla="*/ 1605 h 1628"/>
                  <a:gd name="T38" fmla="*/ 1127 w 1622"/>
                  <a:gd name="T39" fmla="*/ 1563 h 1628"/>
                  <a:gd name="T40" fmla="*/ 1265 w 1622"/>
                  <a:gd name="T41" fmla="*/ 1483 h 1628"/>
                  <a:gd name="T42" fmla="*/ 1382 w 1622"/>
                  <a:gd name="T43" fmla="*/ 1388 h 1628"/>
                  <a:gd name="T44" fmla="*/ 1483 w 1622"/>
                  <a:gd name="T45" fmla="*/ 1265 h 1628"/>
                  <a:gd name="T46" fmla="*/ 1558 w 1622"/>
                  <a:gd name="T47" fmla="*/ 1127 h 1628"/>
                  <a:gd name="T48" fmla="*/ 1605 w 1622"/>
                  <a:gd name="T49" fmla="*/ 978 h 1628"/>
                  <a:gd name="T50" fmla="*/ 1621 w 1622"/>
                  <a:gd name="T51" fmla="*/ 813 h 1628"/>
                  <a:gd name="T52" fmla="*/ 1616 w 1622"/>
                  <a:gd name="T53" fmla="*/ 728 h 1628"/>
                  <a:gd name="T54" fmla="*/ 1584 w 1622"/>
                  <a:gd name="T55" fmla="*/ 569 h 1628"/>
                  <a:gd name="T56" fmla="*/ 1526 w 1622"/>
                  <a:gd name="T57" fmla="*/ 425 h 1628"/>
                  <a:gd name="T58" fmla="*/ 1435 w 1622"/>
                  <a:gd name="T59" fmla="*/ 297 h 1628"/>
                  <a:gd name="T60" fmla="*/ 1329 w 1622"/>
                  <a:gd name="T61" fmla="*/ 186 h 1628"/>
                  <a:gd name="T62" fmla="*/ 1196 w 1622"/>
                  <a:gd name="T63" fmla="*/ 96 h 1628"/>
                  <a:gd name="T64" fmla="*/ 1052 w 1622"/>
                  <a:gd name="T65" fmla="*/ 37 h 1628"/>
                  <a:gd name="T66" fmla="*/ 893 w 1622"/>
                  <a:gd name="T67" fmla="*/ 5 h 1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8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5"/>
                    </a:lnTo>
                    <a:lnTo>
                      <a:pt x="648" y="16"/>
                    </a:lnTo>
                    <a:lnTo>
                      <a:pt x="569" y="37"/>
                    </a:lnTo>
                    <a:lnTo>
                      <a:pt x="494" y="64"/>
                    </a:lnTo>
                    <a:lnTo>
                      <a:pt x="425" y="96"/>
                    </a:lnTo>
                    <a:lnTo>
                      <a:pt x="356" y="138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7"/>
                    </a:lnTo>
                    <a:lnTo>
                      <a:pt x="138" y="356"/>
                    </a:lnTo>
                    <a:lnTo>
                      <a:pt x="96" y="425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8"/>
                    </a:lnTo>
                    <a:lnTo>
                      <a:pt x="0" y="728"/>
                    </a:lnTo>
                    <a:lnTo>
                      <a:pt x="0" y="813"/>
                    </a:lnTo>
                    <a:lnTo>
                      <a:pt x="0" y="813"/>
                    </a:lnTo>
                    <a:lnTo>
                      <a:pt x="0" y="893"/>
                    </a:lnTo>
                    <a:lnTo>
                      <a:pt x="16" y="978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201"/>
                    </a:lnTo>
                    <a:lnTo>
                      <a:pt x="138" y="1265"/>
                    </a:lnTo>
                    <a:lnTo>
                      <a:pt x="181" y="1329"/>
                    </a:lnTo>
                    <a:lnTo>
                      <a:pt x="234" y="1388"/>
                    </a:lnTo>
                    <a:lnTo>
                      <a:pt x="292" y="1441"/>
                    </a:lnTo>
                    <a:lnTo>
                      <a:pt x="356" y="1483"/>
                    </a:lnTo>
                    <a:lnTo>
                      <a:pt x="425" y="1526"/>
                    </a:lnTo>
                    <a:lnTo>
                      <a:pt x="494" y="1563"/>
                    </a:lnTo>
                    <a:lnTo>
                      <a:pt x="569" y="1590"/>
                    </a:lnTo>
                    <a:lnTo>
                      <a:pt x="648" y="1605"/>
                    </a:lnTo>
                    <a:lnTo>
                      <a:pt x="728" y="1621"/>
                    </a:lnTo>
                    <a:lnTo>
                      <a:pt x="808" y="1627"/>
                    </a:lnTo>
                    <a:lnTo>
                      <a:pt x="808" y="1627"/>
                    </a:lnTo>
                    <a:lnTo>
                      <a:pt x="893" y="1621"/>
                    </a:lnTo>
                    <a:lnTo>
                      <a:pt x="973" y="1605"/>
                    </a:lnTo>
                    <a:lnTo>
                      <a:pt x="1052" y="1590"/>
                    </a:lnTo>
                    <a:lnTo>
                      <a:pt x="1127" y="1563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9" y="1441"/>
                    </a:lnTo>
                    <a:lnTo>
                      <a:pt x="1382" y="1388"/>
                    </a:lnTo>
                    <a:lnTo>
                      <a:pt x="1435" y="1329"/>
                    </a:lnTo>
                    <a:lnTo>
                      <a:pt x="1483" y="1265"/>
                    </a:lnTo>
                    <a:lnTo>
                      <a:pt x="1526" y="1201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5" y="978"/>
                    </a:lnTo>
                    <a:lnTo>
                      <a:pt x="1616" y="893"/>
                    </a:lnTo>
                    <a:lnTo>
                      <a:pt x="1621" y="813"/>
                    </a:lnTo>
                    <a:lnTo>
                      <a:pt x="1621" y="813"/>
                    </a:lnTo>
                    <a:lnTo>
                      <a:pt x="1616" y="728"/>
                    </a:lnTo>
                    <a:lnTo>
                      <a:pt x="1605" y="648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5"/>
                    </a:lnTo>
                    <a:lnTo>
                      <a:pt x="1483" y="356"/>
                    </a:lnTo>
                    <a:lnTo>
                      <a:pt x="1435" y="297"/>
                    </a:lnTo>
                    <a:lnTo>
                      <a:pt x="1382" y="239"/>
                    </a:lnTo>
                    <a:lnTo>
                      <a:pt x="1329" y="186"/>
                    </a:lnTo>
                    <a:lnTo>
                      <a:pt x="1265" y="138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2" y="37"/>
                    </a:lnTo>
                    <a:lnTo>
                      <a:pt x="973" y="16"/>
                    </a:lnTo>
                    <a:lnTo>
                      <a:pt x="893" y="5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6" name="Freeform 22">
                <a:extLst>
                  <a:ext uri="{FF2B5EF4-FFF2-40B4-BE49-F238E27FC236}">
                    <a16:creationId xmlns:a16="http://schemas.microsoft.com/office/drawing/2014/main" id="{E1978377-C4B6-4D3E-AE14-0BACA817EA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3688" y="908050"/>
                <a:ext cx="584200" cy="584200"/>
              </a:xfrm>
              <a:custGeom>
                <a:avLst/>
                <a:gdLst>
                  <a:gd name="T0" fmla="*/ 808 w 1622"/>
                  <a:gd name="T1" fmla="*/ 0 h 1623"/>
                  <a:gd name="T2" fmla="*/ 649 w 1622"/>
                  <a:gd name="T3" fmla="*/ 16 h 1623"/>
                  <a:gd name="T4" fmla="*/ 494 w 1622"/>
                  <a:gd name="T5" fmla="*/ 64 h 1623"/>
                  <a:gd name="T6" fmla="*/ 356 w 1622"/>
                  <a:gd name="T7" fmla="*/ 139 h 1623"/>
                  <a:gd name="T8" fmla="*/ 234 w 1622"/>
                  <a:gd name="T9" fmla="*/ 239 h 1623"/>
                  <a:gd name="T10" fmla="*/ 138 w 1622"/>
                  <a:gd name="T11" fmla="*/ 356 h 1623"/>
                  <a:gd name="T12" fmla="*/ 64 w 1622"/>
                  <a:gd name="T13" fmla="*/ 495 h 1623"/>
                  <a:gd name="T14" fmla="*/ 16 w 1622"/>
                  <a:gd name="T15" fmla="*/ 649 h 1623"/>
                  <a:gd name="T16" fmla="*/ 0 w 1622"/>
                  <a:gd name="T17" fmla="*/ 814 h 1623"/>
                  <a:gd name="T18" fmla="*/ 0 w 1622"/>
                  <a:gd name="T19" fmla="*/ 893 h 1623"/>
                  <a:gd name="T20" fmla="*/ 32 w 1622"/>
                  <a:gd name="T21" fmla="*/ 1053 h 1623"/>
                  <a:gd name="T22" fmla="*/ 96 w 1622"/>
                  <a:gd name="T23" fmla="*/ 1196 h 1623"/>
                  <a:gd name="T24" fmla="*/ 181 w 1622"/>
                  <a:gd name="T25" fmla="*/ 1330 h 1623"/>
                  <a:gd name="T26" fmla="*/ 292 w 1622"/>
                  <a:gd name="T27" fmla="*/ 1436 h 1623"/>
                  <a:gd name="T28" fmla="*/ 426 w 1622"/>
                  <a:gd name="T29" fmla="*/ 1526 h 1623"/>
                  <a:gd name="T30" fmla="*/ 569 w 1622"/>
                  <a:gd name="T31" fmla="*/ 1585 h 1623"/>
                  <a:gd name="T32" fmla="*/ 728 w 1622"/>
                  <a:gd name="T33" fmla="*/ 1622 h 1623"/>
                  <a:gd name="T34" fmla="*/ 808 w 1622"/>
                  <a:gd name="T35" fmla="*/ 1622 h 1623"/>
                  <a:gd name="T36" fmla="*/ 973 w 1622"/>
                  <a:gd name="T37" fmla="*/ 1606 h 1623"/>
                  <a:gd name="T38" fmla="*/ 1127 w 1622"/>
                  <a:gd name="T39" fmla="*/ 1558 h 1623"/>
                  <a:gd name="T40" fmla="*/ 1265 w 1622"/>
                  <a:gd name="T41" fmla="*/ 1483 h 1623"/>
                  <a:gd name="T42" fmla="*/ 1382 w 1622"/>
                  <a:gd name="T43" fmla="*/ 1388 h 1623"/>
                  <a:gd name="T44" fmla="*/ 1483 w 1622"/>
                  <a:gd name="T45" fmla="*/ 1266 h 1623"/>
                  <a:gd name="T46" fmla="*/ 1558 w 1622"/>
                  <a:gd name="T47" fmla="*/ 1127 h 1623"/>
                  <a:gd name="T48" fmla="*/ 1606 w 1622"/>
                  <a:gd name="T49" fmla="*/ 973 h 1623"/>
                  <a:gd name="T50" fmla="*/ 1621 w 1622"/>
                  <a:gd name="T51" fmla="*/ 814 h 1623"/>
                  <a:gd name="T52" fmla="*/ 1616 w 1622"/>
                  <a:gd name="T53" fmla="*/ 729 h 1623"/>
                  <a:gd name="T54" fmla="*/ 1584 w 1622"/>
                  <a:gd name="T55" fmla="*/ 569 h 1623"/>
                  <a:gd name="T56" fmla="*/ 1526 w 1622"/>
                  <a:gd name="T57" fmla="*/ 426 h 1623"/>
                  <a:gd name="T58" fmla="*/ 1436 w 1622"/>
                  <a:gd name="T59" fmla="*/ 292 h 1623"/>
                  <a:gd name="T60" fmla="*/ 1324 w 1622"/>
                  <a:gd name="T61" fmla="*/ 186 h 1623"/>
                  <a:gd name="T62" fmla="*/ 1196 w 1622"/>
                  <a:gd name="T63" fmla="*/ 96 h 1623"/>
                  <a:gd name="T64" fmla="*/ 1053 w 1622"/>
                  <a:gd name="T65" fmla="*/ 38 h 1623"/>
                  <a:gd name="T66" fmla="*/ 893 w 1622"/>
                  <a:gd name="T67" fmla="*/ 6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6"/>
                    </a:lnTo>
                    <a:lnTo>
                      <a:pt x="649" y="16"/>
                    </a:lnTo>
                    <a:lnTo>
                      <a:pt x="569" y="38"/>
                    </a:lnTo>
                    <a:lnTo>
                      <a:pt x="494" y="64"/>
                    </a:lnTo>
                    <a:lnTo>
                      <a:pt x="426" y="96"/>
                    </a:lnTo>
                    <a:lnTo>
                      <a:pt x="356" y="139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2"/>
                    </a:lnTo>
                    <a:lnTo>
                      <a:pt x="138" y="356"/>
                    </a:lnTo>
                    <a:lnTo>
                      <a:pt x="96" y="426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9"/>
                    </a:lnTo>
                    <a:lnTo>
                      <a:pt x="0" y="729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0" y="893"/>
                    </a:lnTo>
                    <a:lnTo>
                      <a:pt x="16" y="973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6"/>
                    </a:lnTo>
                    <a:lnTo>
                      <a:pt x="138" y="1266"/>
                    </a:lnTo>
                    <a:lnTo>
                      <a:pt x="181" y="1330"/>
                    </a:lnTo>
                    <a:lnTo>
                      <a:pt x="234" y="1388"/>
                    </a:lnTo>
                    <a:lnTo>
                      <a:pt x="292" y="1436"/>
                    </a:lnTo>
                    <a:lnTo>
                      <a:pt x="356" y="1483"/>
                    </a:lnTo>
                    <a:lnTo>
                      <a:pt x="426" y="1526"/>
                    </a:lnTo>
                    <a:lnTo>
                      <a:pt x="494" y="1558"/>
                    </a:lnTo>
                    <a:lnTo>
                      <a:pt x="569" y="1585"/>
                    </a:lnTo>
                    <a:lnTo>
                      <a:pt x="649" y="1606"/>
                    </a:lnTo>
                    <a:lnTo>
                      <a:pt x="728" y="1622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3" y="1622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8"/>
                    </a:lnTo>
                    <a:lnTo>
                      <a:pt x="1436" y="1330"/>
                    </a:lnTo>
                    <a:lnTo>
                      <a:pt x="1483" y="1266"/>
                    </a:lnTo>
                    <a:lnTo>
                      <a:pt x="1526" y="1196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3"/>
                    </a:lnTo>
                    <a:lnTo>
                      <a:pt x="1616" y="893"/>
                    </a:lnTo>
                    <a:lnTo>
                      <a:pt x="1621" y="814"/>
                    </a:lnTo>
                    <a:lnTo>
                      <a:pt x="1621" y="814"/>
                    </a:lnTo>
                    <a:lnTo>
                      <a:pt x="1616" y="729"/>
                    </a:lnTo>
                    <a:lnTo>
                      <a:pt x="1606" y="649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6"/>
                    </a:lnTo>
                    <a:lnTo>
                      <a:pt x="1483" y="356"/>
                    </a:lnTo>
                    <a:lnTo>
                      <a:pt x="1436" y="292"/>
                    </a:lnTo>
                    <a:lnTo>
                      <a:pt x="1382" y="239"/>
                    </a:lnTo>
                    <a:lnTo>
                      <a:pt x="1324" y="186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8"/>
                    </a:lnTo>
                    <a:lnTo>
                      <a:pt x="973" y="16"/>
                    </a:lnTo>
                    <a:lnTo>
                      <a:pt x="893" y="6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8" name="Freeform 23">
                <a:extLst>
                  <a:ext uri="{FF2B5EF4-FFF2-40B4-BE49-F238E27FC236}">
                    <a16:creationId xmlns:a16="http://schemas.microsoft.com/office/drawing/2014/main" id="{5F085F98-D0DA-45FF-BFD0-63963581A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2713" y="869950"/>
                <a:ext cx="660400" cy="660400"/>
              </a:xfrm>
              <a:custGeom>
                <a:avLst/>
                <a:gdLst>
                  <a:gd name="T0" fmla="*/ 1010 w 1836"/>
                  <a:gd name="T1" fmla="*/ 1829 h 1835"/>
                  <a:gd name="T2" fmla="*/ 1271 w 1836"/>
                  <a:gd name="T3" fmla="*/ 1765 h 1835"/>
                  <a:gd name="T4" fmla="*/ 1500 w 1836"/>
                  <a:gd name="T5" fmla="*/ 1627 h 1835"/>
                  <a:gd name="T6" fmla="*/ 1675 w 1836"/>
                  <a:gd name="T7" fmla="*/ 1430 h 1835"/>
                  <a:gd name="T8" fmla="*/ 1792 w 1836"/>
                  <a:gd name="T9" fmla="*/ 1191 h 1835"/>
                  <a:gd name="T10" fmla="*/ 1835 w 1836"/>
                  <a:gd name="T11" fmla="*/ 920 h 1835"/>
                  <a:gd name="T12" fmla="*/ 1813 w 1836"/>
                  <a:gd name="T13" fmla="*/ 733 h 1835"/>
                  <a:gd name="T14" fmla="*/ 1723 w 1836"/>
                  <a:gd name="T15" fmla="*/ 479 h 1835"/>
                  <a:gd name="T16" fmla="*/ 1563 w 1836"/>
                  <a:gd name="T17" fmla="*/ 271 h 1835"/>
                  <a:gd name="T18" fmla="*/ 1356 w 1836"/>
                  <a:gd name="T19" fmla="*/ 112 h 1835"/>
                  <a:gd name="T20" fmla="*/ 1101 w 1836"/>
                  <a:gd name="T21" fmla="*/ 21 h 1835"/>
                  <a:gd name="T22" fmla="*/ 915 w 1836"/>
                  <a:gd name="T23" fmla="*/ 0 h 1835"/>
                  <a:gd name="T24" fmla="*/ 644 w 1836"/>
                  <a:gd name="T25" fmla="*/ 42 h 1835"/>
                  <a:gd name="T26" fmla="*/ 405 w 1836"/>
                  <a:gd name="T27" fmla="*/ 159 h 1835"/>
                  <a:gd name="T28" fmla="*/ 208 w 1836"/>
                  <a:gd name="T29" fmla="*/ 335 h 1835"/>
                  <a:gd name="T30" fmla="*/ 70 w 1836"/>
                  <a:gd name="T31" fmla="*/ 558 h 1835"/>
                  <a:gd name="T32" fmla="*/ 6 w 1836"/>
                  <a:gd name="T33" fmla="*/ 824 h 1835"/>
                  <a:gd name="T34" fmla="*/ 6 w 1836"/>
                  <a:gd name="T35" fmla="*/ 1010 h 1835"/>
                  <a:gd name="T36" fmla="*/ 70 w 1836"/>
                  <a:gd name="T37" fmla="*/ 1276 h 1835"/>
                  <a:gd name="T38" fmla="*/ 208 w 1836"/>
                  <a:gd name="T39" fmla="*/ 1499 h 1835"/>
                  <a:gd name="T40" fmla="*/ 405 w 1836"/>
                  <a:gd name="T41" fmla="*/ 1680 h 1835"/>
                  <a:gd name="T42" fmla="*/ 644 w 1836"/>
                  <a:gd name="T43" fmla="*/ 1792 h 1835"/>
                  <a:gd name="T44" fmla="*/ 915 w 1836"/>
                  <a:gd name="T45" fmla="*/ 1834 h 1835"/>
                  <a:gd name="T46" fmla="*/ 963 w 1836"/>
                  <a:gd name="T47" fmla="*/ 457 h 1835"/>
                  <a:gd name="T48" fmla="*/ 1096 w 1836"/>
                  <a:gd name="T49" fmla="*/ 489 h 1835"/>
                  <a:gd name="T50" fmla="*/ 1213 w 1836"/>
                  <a:gd name="T51" fmla="*/ 558 h 1835"/>
                  <a:gd name="T52" fmla="*/ 1303 w 1836"/>
                  <a:gd name="T53" fmla="*/ 659 h 1835"/>
                  <a:gd name="T54" fmla="*/ 1362 w 1836"/>
                  <a:gd name="T55" fmla="*/ 782 h 1835"/>
                  <a:gd name="T56" fmla="*/ 1383 w 1836"/>
                  <a:gd name="T57" fmla="*/ 920 h 1835"/>
                  <a:gd name="T58" fmla="*/ 1372 w 1836"/>
                  <a:gd name="T59" fmla="*/ 1010 h 1835"/>
                  <a:gd name="T60" fmla="*/ 1324 w 1836"/>
                  <a:gd name="T61" fmla="*/ 1138 h 1835"/>
                  <a:gd name="T62" fmla="*/ 1245 w 1836"/>
                  <a:gd name="T63" fmla="*/ 1244 h 1835"/>
                  <a:gd name="T64" fmla="*/ 1138 w 1836"/>
                  <a:gd name="T65" fmla="*/ 1329 h 1835"/>
                  <a:gd name="T66" fmla="*/ 1010 w 1836"/>
                  <a:gd name="T67" fmla="*/ 1372 h 1835"/>
                  <a:gd name="T68" fmla="*/ 915 w 1836"/>
                  <a:gd name="T69" fmla="*/ 1382 h 1835"/>
                  <a:gd name="T70" fmla="*/ 776 w 1836"/>
                  <a:gd name="T71" fmla="*/ 1361 h 1835"/>
                  <a:gd name="T72" fmla="*/ 654 w 1836"/>
                  <a:gd name="T73" fmla="*/ 1302 h 1835"/>
                  <a:gd name="T74" fmla="*/ 559 w 1836"/>
                  <a:gd name="T75" fmla="*/ 1212 h 1835"/>
                  <a:gd name="T76" fmla="*/ 490 w 1836"/>
                  <a:gd name="T77" fmla="*/ 1101 h 1835"/>
                  <a:gd name="T78" fmla="*/ 452 w 1836"/>
                  <a:gd name="T79" fmla="*/ 967 h 1835"/>
                  <a:gd name="T80" fmla="*/ 452 w 1836"/>
                  <a:gd name="T81" fmla="*/ 872 h 1835"/>
                  <a:gd name="T82" fmla="*/ 490 w 1836"/>
                  <a:gd name="T83" fmla="*/ 739 h 1835"/>
                  <a:gd name="T84" fmla="*/ 559 w 1836"/>
                  <a:gd name="T85" fmla="*/ 622 h 1835"/>
                  <a:gd name="T86" fmla="*/ 654 w 1836"/>
                  <a:gd name="T87" fmla="*/ 532 h 1835"/>
                  <a:gd name="T88" fmla="*/ 776 w 1836"/>
                  <a:gd name="T89" fmla="*/ 473 h 1835"/>
                  <a:gd name="T90" fmla="*/ 915 w 1836"/>
                  <a:gd name="T91" fmla="*/ 452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6" h="1835">
                    <a:moveTo>
                      <a:pt x="915" y="1834"/>
                    </a:moveTo>
                    <a:lnTo>
                      <a:pt x="915" y="1834"/>
                    </a:lnTo>
                    <a:lnTo>
                      <a:pt x="1010" y="1829"/>
                    </a:lnTo>
                    <a:lnTo>
                      <a:pt x="1101" y="1818"/>
                    </a:lnTo>
                    <a:lnTo>
                      <a:pt x="1191" y="1792"/>
                    </a:lnTo>
                    <a:lnTo>
                      <a:pt x="1271" y="1765"/>
                    </a:lnTo>
                    <a:lnTo>
                      <a:pt x="1356" y="1722"/>
                    </a:lnTo>
                    <a:lnTo>
                      <a:pt x="1430" y="1680"/>
                    </a:lnTo>
                    <a:lnTo>
                      <a:pt x="1500" y="1627"/>
                    </a:lnTo>
                    <a:lnTo>
                      <a:pt x="1563" y="1568"/>
                    </a:lnTo>
                    <a:lnTo>
                      <a:pt x="1622" y="1499"/>
                    </a:lnTo>
                    <a:lnTo>
                      <a:pt x="1675" y="1430"/>
                    </a:lnTo>
                    <a:lnTo>
                      <a:pt x="1723" y="1355"/>
                    </a:lnTo>
                    <a:lnTo>
                      <a:pt x="1760" y="1276"/>
                    </a:lnTo>
                    <a:lnTo>
                      <a:pt x="1792" y="1191"/>
                    </a:lnTo>
                    <a:lnTo>
                      <a:pt x="1813" y="1101"/>
                    </a:lnTo>
                    <a:lnTo>
                      <a:pt x="1829" y="1010"/>
                    </a:lnTo>
                    <a:lnTo>
                      <a:pt x="1835" y="920"/>
                    </a:lnTo>
                    <a:lnTo>
                      <a:pt x="1835" y="920"/>
                    </a:lnTo>
                    <a:lnTo>
                      <a:pt x="1829" y="824"/>
                    </a:lnTo>
                    <a:lnTo>
                      <a:pt x="1813" y="733"/>
                    </a:lnTo>
                    <a:lnTo>
                      <a:pt x="1792" y="643"/>
                    </a:lnTo>
                    <a:lnTo>
                      <a:pt x="1760" y="558"/>
                    </a:lnTo>
                    <a:lnTo>
                      <a:pt x="1723" y="479"/>
                    </a:lnTo>
                    <a:lnTo>
                      <a:pt x="1675" y="404"/>
                    </a:lnTo>
                    <a:lnTo>
                      <a:pt x="1622" y="335"/>
                    </a:lnTo>
                    <a:lnTo>
                      <a:pt x="1563" y="271"/>
                    </a:lnTo>
                    <a:lnTo>
                      <a:pt x="1500" y="207"/>
                    </a:lnTo>
                    <a:lnTo>
                      <a:pt x="1430" y="159"/>
                    </a:lnTo>
                    <a:lnTo>
                      <a:pt x="1356" y="112"/>
                    </a:lnTo>
                    <a:lnTo>
                      <a:pt x="1271" y="74"/>
                    </a:lnTo>
                    <a:lnTo>
                      <a:pt x="1191" y="42"/>
                    </a:lnTo>
                    <a:lnTo>
                      <a:pt x="1101" y="21"/>
                    </a:lnTo>
                    <a:lnTo>
                      <a:pt x="1010" y="5"/>
                    </a:lnTo>
                    <a:lnTo>
                      <a:pt x="915" y="0"/>
                    </a:lnTo>
                    <a:lnTo>
                      <a:pt x="915" y="0"/>
                    </a:lnTo>
                    <a:lnTo>
                      <a:pt x="825" y="5"/>
                    </a:lnTo>
                    <a:lnTo>
                      <a:pt x="734" y="21"/>
                    </a:lnTo>
                    <a:lnTo>
                      <a:pt x="644" y="42"/>
                    </a:lnTo>
                    <a:lnTo>
                      <a:pt x="559" y="74"/>
                    </a:lnTo>
                    <a:lnTo>
                      <a:pt x="479" y="112"/>
                    </a:lnTo>
                    <a:lnTo>
                      <a:pt x="405" y="159"/>
                    </a:lnTo>
                    <a:lnTo>
                      <a:pt x="335" y="207"/>
                    </a:lnTo>
                    <a:lnTo>
                      <a:pt x="267" y="271"/>
                    </a:lnTo>
                    <a:lnTo>
                      <a:pt x="208" y="335"/>
                    </a:lnTo>
                    <a:lnTo>
                      <a:pt x="155" y="404"/>
                    </a:lnTo>
                    <a:lnTo>
                      <a:pt x="112" y="479"/>
                    </a:lnTo>
                    <a:lnTo>
                      <a:pt x="70" y="558"/>
                    </a:lnTo>
                    <a:lnTo>
                      <a:pt x="43" y="643"/>
                    </a:lnTo>
                    <a:lnTo>
                      <a:pt x="17" y="733"/>
                    </a:lnTo>
                    <a:lnTo>
                      <a:pt x="6" y="824"/>
                    </a:lnTo>
                    <a:lnTo>
                      <a:pt x="0" y="920"/>
                    </a:lnTo>
                    <a:lnTo>
                      <a:pt x="0" y="920"/>
                    </a:lnTo>
                    <a:lnTo>
                      <a:pt x="6" y="1010"/>
                    </a:lnTo>
                    <a:lnTo>
                      <a:pt x="17" y="1101"/>
                    </a:lnTo>
                    <a:lnTo>
                      <a:pt x="43" y="1191"/>
                    </a:lnTo>
                    <a:lnTo>
                      <a:pt x="70" y="1276"/>
                    </a:lnTo>
                    <a:lnTo>
                      <a:pt x="112" y="1355"/>
                    </a:lnTo>
                    <a:lnTo>
                      <a:pt x="155" y="1430"/>
                    </a:lnTo>
                    <a:lnTo>
                      <a:pt x="208" y="1499"/>
                    </a:lnTo>
                    <a:lnTo>
                      <a:pt x="267" y="1568"/>
                    </a:lnTo>
                    <a:lnTo>
                      <a:pt x="335" y="1627"/>
                    </a:lnTo>
                    <a:lnTo>
                      <a:pt x="405" y="1680"/>
                    </a:lnTo>
                    <a:lnTo>
                      <a:pt x="479" y="1722"/>
                    </a:lnTo>
                    <a:lnTo>
                      <a:pt x="559" y="1765"/>
                    </a:lnTo>
                    <a:lnTo>
                      <a:pt x="644" y="1792"/>
                    </a:lnTo>
                    <a:lnTo>
                      <a:pt x="734" y="1818"/>
                    </a:lnTo>
                    <a:lnTo>
                      <a:pt x="825" y="1829"/>
                    </a:lnTo>
                    <a:lnTo>
                      <a:pt x="915" y="1834"/>
                    </a:lnTo>
                    <a:close/>
                    <a:moveTo>
                      <a:pt x="915" y="452"/>
                    </a:moveTo>
                    <a:lnTo>
                      <a:pt x="915" y="452"/>
                    </a:lnTo>
                    <a:lnTo>
                      <a:pt x="963" y="457"/>
                    </a:lnTo>
                    <a:lnTo>
                      <a:pt x="1010" y="462"/>
                    </a:lnTo>
                    <a:lnTo>
                      <a:pt x="1053" y="473"/>
                    </a:lnTo>
                    <a:lnTo>
                      <a:pt x="1096" y="489"/>
                    </a:lnTo>
                    <a:lnTo>
                      <a:pt x="1138" y="511"/>
                    </a:lnTo>
                    <a:lnTo>
                      <a:pt x="1175" y="532"/>
                    </a:lnTo>
                    <a:lnTo>
                      <a:pt x="1213" y="558"/>
                    </a:lnTo>
                    <a:lnTo>
                      <a:pt x="1245" y="590"/>
                    </a:lnTo>
                    <a:lnTo>
                      <a:pt x="1277" y="622"/>
                    </a:lnTo>
                    <a:lnTo>
                      <a:pt x="1303" y="659"/>
                    </a:lnTo>
                    <a:lnTo>
                      <a:pt x="1324" y="696"/>
                    </a:lnTo>
                    <a:lnTo>
                      <a:pt x="1345" y="739"/>
                    </a:lnTo>
                    <a:lnTo>
                      <a:pt x="1362" y="782"/>
                    </a:lnTo>
                    <a:lnTo>
                      <a:pt x="1372" y="824"/>
                    </a:lnTo>
                    <a:lnTo>
                      <a:pt x="1377" y="872"/>
                    </a:lnTo>
                    <a:lnTo>
                      <a:pt x="1383" y="920"/>
                    </a:lnTo>
                    <a:lnTo>
                      <a:pt x="1383" y="920"/>
                    </a:lnTo>
                    <a:lnTo>
                      <a:pt x="1377" y="967"/>
                    </a:lnTo>
                    <a:lnTo>
                      <a:pt x="1372" y="1010"/>
                    </a:lnTo>
                    <a:lnTo>
                      <a:pt x="1362" y="1058"/>
                    </a:lnTo>
                    <a:lnTo>
                      <a:pt x="1345" y="1101"/>
                    </a:lnTo>
                    <a:lnTo>
                      <a:pt x="1324" y="1138"/>
                    </a:lnTo>
                    <a:lnTo>
                      <a:pt x="1303" y="1180"/>
                    </a:lnTo>
                    <a:lnTo>
                      <a:pt x="1277" y="1212"/>
                    </a:lnTo>
                    <a:lnTo>
                      <a:pt x="1245" y="1244"/>
                    </a:lnTo>
                    <a:lnTo>
                      <a:pt x="1213" y="1276"/>
                    </a:lnTo>
                    <a:lnTo>
                      <a:pt x="1175" y="1302"/>
                    </a:lnTo>
                    <a:lnTo>
                      <a:pt x="1138" y="1329"/>
                    </a:lnTo>
                    <a:lnTo>
                      <a:pt x="1096" y="1345"/>
                    </a:lnTo>
                    <a:lnTo>
                      <a:pt x="1053" y="1361"/>
                    </a:lnTo>
                    <a:lnTo>
                      <a:pt x="1010" y="1372"/>
                    </a:lnTo>
                    <a:lnTo>
                      <a:pt x="963" y="1382"/>
                    </a:lnTo>
                    <a:lnTo>
                      <a:pt x="915" y="1382"/>
                    </a:lnTo>
                    <a:lnTo>
                      <a:pt x="915" y="1382"/>
                    </a:lnTo>
                    <a:lnTo>
                      <a:pt x="867" y="1382"/>
                    </a:lnTo>
                    <a:lnTo>
                      <a:pt x="825" y="1372"/>
                    </a:lnTo>
                    <a:lnTo>
                      <a:pt x="776" y="1361"/>
                    </a:lnTo>
                    <a:lnTo>
                      <a:pt x="734" y="1345"/>
                    </a:lnTo>
                    <a:lnTo>
                      <a:pt x="697" y="1329"/>
                    </a:lnTo>
                    <a:lnTo>
                      <a:pt x="654" y="1302"/>
                    </a:lnTo>
                    <a:lnTo>
                      <a:pt x="623" y="1276"/>
                    </a:lnTo>
                    <a:lnTo>
                      <a:pt x="585" y="1244"/>
                    </a:lnTo>
                    <a:lnTo>
                      <a:pt x="559" y="1212"/>
                    </a:lnTo>
                    <a:lnTo>
                      <a:pt x="532" y="1180"/>
                    </a:lnTo>
                    <a:lnTo>
                      <a:pt x="505" y="1138"/>
                    </a:lnTo>
                    <a:lnTo>
                      <a:pt x="490" y="1101"/>
                    </a:lnTo>
                    <a:lnTo>
                      <a:pt x="474" y="1058"/>
                    </a:lnTo>
                    <a:lnTo>
                      <a:pt x="463" y="1010"/>
                    </a:lnTo>
                    <a:lnTo>
                      <a:pt x="452" y="967"/>
                    </a:lnTo>
                    <a:lnTo>
                      <a:pt x="452" y="920"/>
                    </a:lnTo>
                    <a:lnTo>
                      <a:pt x="452" y="920"/>
                    </a:lnTo>
                    <a:lnTo>
                      <a:pt x="452" y="872"/>
                    </a:lnTo>
                    <a:lnTo>
                      <a:pt x="463" y="824"/>
                    </a:lnTo>
                    <a:lnTo>
                      <a:pt x="474" y="782"/>
                    </a:lnTo>
                    <a:lnTo>
                      <a:pt x="490" y="739"/>
                    </a:lnTo>
                    <a:lnTo>
                      <a:pt x="505" y="696"/>
                    </a:lnTo>
                    <a:lnTo>
                      <a:pt x="532" y="659"/>
                    </a:lnTo>
                    <a:lnTo>
                      <a:pt x="559" y="622"/>
                    </a:lnTo>
                    <a:lnTo>
                      <a:pt x="585" y="590"/>
                    </a:lnTo>
                    <a:lnTo>
                      <a:pt x="623" y="558"/>
                    </a:lnTo>
                    <a:lnTo>
                      <a:pt x="654" y="532"/>
                    </a:lnTo>
                    <a:lnTo>
                      <a:pt x="697" y="511"/>
                    </a:lnTo>
                    <a:lnTo>
                      <a:pt x="734" y="489"/>
                    </a:lnTo>
                    <a:lnTo>
                      <a:pt x="776" y="473"/>
                    </a:lnTo>
                    <a:lnTo>
                      <a:pt x="825" y="462"/>
                    </a:lnTo>
                    <a:lnTo>
                      <a:pt x="867" y="457"/>
                    </a:lnTo>
                    <a:lnTo>
                      <a:pt x="915" y="45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9" name="Freeform 24">
                <a:extLst>
                  <a:ext uri="{FF2B5EF4-FFF2-40B4-BE49-F238E27FC236}">
                    <a16:creationId xmlns:a16="http://schemas.microsoft.com/office/drawing/2014/main" id="{64787139-3759-4E34-84FD-1E9ED2F30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1950" y="1627188"/>
                <a:ext cx="163513" cy="612775"/>
              </a:xfrm>
              <a:custGeom>
                <a:avLst/>
                <a:gdLst>
                  <a:gd name="T0" fmla="*/ 0 w 453"/>
                  <a:gd name="T1" fmla="*/ 1701 h 1702"/>
                  <a:gd name="T2" fmla="*/ 452 w 453"/>
                  <a:gd name="T3" fmla="*/ 1701 h 1702"/>
                  <a:gd name="T4" fmla="*/ 452 w 453"/>
                  <a:gd name="T5" fmla="*/ 0 h 1702"/>
                  <a:gd name="T6" fmla="*/ 0 w 453"/>
                  <a:gd name="T7" fmla="*/ 0 h 1702"/>
                  <a:gd name="T8" fmla="*/ 0 w 453"/>
                  <a:gd name="T9" fmla="*/ 1701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1702">
                    <a:moveTo>
                      <a:pt x="0" y="1701"/>
                    </a:moveTo>
                    <a:lnTo>
                      <a:pt x="452" y="1701"/>
                    </a:lnTo>
                    <a:lnTo>
                      <a:pt x="452" y="0"/>
                    </a:lnTo>
                    <a:lnTo>
                      <a:pt x="0" y="0"/>
                    </a:lnTo>
                    <a:lnTo>
                      <a:pt x="0" y="170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0" name="Freeform 25">
                <a:extLst>
                  <a:ext uri="{FF2B5EF4-FFF2-40B4-BE49-F238E27FC236}">
                    <a16:creationId xmlns:a16="http://schemas.microsoft.com/office/drawing/2014/main" id="{399DFE13-C29D-42EC-AA17-291CAF7640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013" y="1119188"/>
                <a:ext cx="612775" cy="163512"/>
              </a:xfrm>
              <a:custGeom>
                <a:avLst/>
                <a:gdLst>
                  <a:gd name="T0" fmla="*/ 1701 w 1702"/>
                  <a:gd name="T1" fmla="*/ 0 h 453"/>
                  <a:gd name="T2" fmla="*/ 0 w 1702"/>
                  <a:gd name="T3" fmla="*/ 0 h 453"/>
                  <a:gd name="T4" fmla="*/ 0 w 1702"/>
                  <a:gd name="T5" fmla="*/ 452 h 453"/>
                  <a:gd name="T6" fmla="*/ 1701 w 1702"/>
                  <a:gd name="T7" fmla="*/ 452 h 453"/>
                  <a:gd name="T8" fmla="*/ 1701 w 1702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2" h="453">
                    <a:moveTo>
                      <a:pt x="1701" y="0"/>
                    </a:moveTo>
                    <a:lnTo>
                      <a:pt x="0" y="0"/>
                    </a:lnTo>
                    <a:lnTo>
                      <a:pt x="0" y="452"/>
                    </a:lnTo>
                    <a:lnTo>
                      <a:pt x="1701" y="452"/>
                    </a:lnTo>
                    <a:lnTo>
                      <a:pt x="170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1" name="Freeform 26">
                <a:extLst>
                  <a:ext uri="{FF2B5EF4-FFF2-40B4-BE49-F238E27FC236}">
                    <a16:creationId xmlns:a16="http://schemas.microsoft.com/office/drawing/2014/main" id="{198E64C2-947D-4259-B97A-F8E4FDF728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200" y="1435100"/>
                <a:ext cx="547688" cy="549275"/>
              </a:xfrm>
              <a:custGeom>
                <a:avLst/>
                <a:gdLst>
                  <a:gd name="T0" fmla="*/ 319 w 1521"/>
                  <a:gd name="T1" fmla="*/ 0 h 1527"/>
                  <a:gd name="T2" fmla="*/ 0 w 1521"/>
                  <a:gd name="T3" fmla="*/ 319 h 1527"/>
                  <a:gd name="T4" fmla="*/ 1201 w 1521"/>
                  <a:gd name="T5" fmla="*/ 1526 h 1527"/>
                  <a:gd name="T6" fmla="*/ 1520 w 1521"/>
                  <a:gd name="T7" fmla="*/ 1202 h 1527"/>
                  <a:gd name="T8" fmla="*/ 319 w 1521"/>
                  <a:gd name="T9" fmla="*/ 0 h 1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1" h="1527">
                    <a:moveTo>
                      <a:pt x="319" y="0"/>
                    </a:moveTo>
                    <a:lnTo>
                      <a:pt x="0" y="319"/>
                    </a:lnTo>
                    <a:lnTo>
                      <a:pt x="1201" y="1526"/>
                    </a:lnTo>
                    <a:lnTo>
                      <a:pt x="1520" y="1202"/>
                    </a:lnTo>
                    <a:lnTo>
                      <a:pt x="319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3B02BE14-1B2E-4362-9EC3-FB6DEB15944E}"/>
              </a:ext>
            </a:extLst>
          </p:cNvPr>
          <p:cNvGrpSpPr/>
          <p:nvPr/>
        </p:nvGrpSpPr>
        <p:grpSpPr>
          <a:xfrm>
            <a:off x="10509701" y="4247442"/>
            <a:ext cx="869099" cy="869099"/>
            <a:chOff x="982576" y="1691974"/>
            <a:chExt cx="1828959" cy="1828959"/>
          </a:xfrm>
        </p:grpSpPr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D0A6F823-47B8-4610-BDC5-296B3BE51821}"/>
                </a:ext>
              </a:extLst>
            </p:cNvPr>
            <p:cNvSpPr/>
            <p:nvPr/>
          </p:nvSpPr>
          <p:spPr>
            <a:xfrm>
              <a:off x="982576" y="1691974"/>
              <a:ext cx="1828959" cy="1828959"/>
            </a:xfrm>
            <a:prstGeom prst="ellipse">
              <a:avLst/>
            </a:prstGeom>
            <a:solidFill>
              <a:srgbClr val="7030A0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latin typeface="Calibri" panose="020F0502020204030204" pitchFamily="34" charset="0"/>
              </a:endParaRPr>
            </a:p>
          </p:txBody>
        </p: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75334FD2-17D5-4F04-ADD5-2BEE2101D4D0}"/>
                </a:ext>
              </a:extLst>
            </p:cNvPr>
            <p:cNvGrpSpPr/>
            <p:nvPr/>
          </p:nvGrpSpPr>
          <p:grpSpPr>
            <a:xfrm>
              <a:off x="1329053" y="2040965"/>
              <a:ext cx="1154290" cy="1153784"/>
              <a:chOff x="477838" y="30163"/>
              <a:chExt cx="3621087" cy="3619500"/>
            </a:xfrm>
            <a:solidFill>
              <a:schemeClr val="bg1"/>
            </a:solidFill>
          </p:grpSpPr>
          <p:sp>
            <p:nvSpPr>
              <p:cNvPr id="405" name="Freeform 19">
                <a:extLst>
                  <a:ext uri="{FF2B5EF4-FFF2-40B4-BE49-F238E27FC236}">
                    <a16:creationId xmlns:a16="http://schemas.microsoft.com/office/drawing/2014/main" id="{B6814C9C-0423-42F6-9E5F-F0A9113FC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838" y="30163"/>
                <a:ext cx="3621087" cy="3619500"/>
              </a:xfrm>
              <a:custGeom>
                <a:avLst/>
                <a:gdLst>
                  <a:gd name="T0" fmla="*/ 4641 w 10059"/>
                  <a:gd name="T1" fmla="*/ 11 h 10054"/>
                  <a:gd name="T2" fmla="*/ 3774 w 10059"/>
                  <a:gd name="T3" fmla="*/ 160 h 10054"/>
                  <a:gd name="T4" fmla="*/ 2632 w 10059"/>
                  <a:gd name="T5" fmla="*/ 606 h 10054"/>
                  <a:gd name="T6" fmla="*/ 1648 w 10059"/>
                  <a:gd name="T7" fmla="*/ 1302 h 10054"/>
                  <a:gd name="T8" fmla="*/ 861 w 10059"/>
                  <a:gd name="T9" fmla="*/ 2217 h 10054"/>
                  <a:gd name="T10" fmla="*/ 309 w 10059"/>
                  <a:gd name="T11" fmla="*/ 3296 h 10054"/>
                  <a:gd name="T12" fmla="*/ 43 w 10059"/>
                  <a:gd name="T13" fmla="*/ 4386 h 10054"/>
                  <a:gd name="T14" fmla="*/ 0 w 10059"/>
                  <a:gd name="T15" fmla="*/ 5029 h 10054"/>
                  <a:gd name="T16" fmla="*/ 27 w 10059"/>
                  <a:gd name="T17" fmla="*/ 5540 h 10054"/>
                  <a:gd name="T18" fmla="*/ 228 w 10059"/>
                  <a:gd name="T19" fmla="*/ 6523 h 10054"/>
                  <a:gd name="T20" fmla="*/ 729 w 10059"/>
                  <a:gd name="T21" fmla="*/ 7634 h 10054"/>
                  <a:gd name="T22" fmla="*/ 1472 w 10059"/>
                  <a:gd name="T23" fmla="*/ 8581 h 10054"/>
                  <a:gd name="T24" fmla="*/ 2424 w 10059"/>
                  <a:gd name="T25" fmla="*/ 9325 h 10054"/>
                  <a:gd name="T26" fmla="*/ 3535 w 10059"/>
                  <a:gd name="T27" fmla="*/ 9830 h 10054"/>
                  <a:gd name="T28" fmla="*/ 4513 w 10059"/>
                  <a:gd name="T29" fmla="*/ 10027 h 10054"/>
                  <a:gd name="T30" fmla="*/ 5029 w 10059"/>
                  <a:gd name="T31" fmla="*/ 10053 h 10054"/>
                  <a:gd name="T32" fmla="*/ 5672 w 10059"/>
                  <a:gd name="T33" fmla="*/ 10016 h 10054"/>
                  <a:gd name="T34" fmla="*/ 6757 w 10059"/>
                  <a:gd name="T35" fmla="*/ 9750 h 10054"/>
                  <a:gd name="T36" fmla="*/ 7841 w 10059"/>
                  <a:gd name="T37" fmla="*/ 9198 h 10054"/>
                  <a:gd name="T38" fmla="*/ 8750 w 10059"/>
                  <a:gd name="T39" fmla="*/ 8411 h 10054"/>
                  <a:gd name="T40" fmla="*/ 9452 w 10059"/>
                  <a:gd name="T41" fmla="*/ 7422 h 10054"/>
                  <a:gd name="T42" fmla="*/ 9898 w 10059"/>
                  <a:gd name="T43" fmla="*/ 6284 h 10054"/>
                  <a:gd name="T44" fmla="*/ 10042 w 10059"/>
                  <a:gd name="T45" fmla="*/ 5412 h 10054"/>
                  <a:gd name="T46" fmla="*/ 10058 w 10059"/>
                  <a:gd name="T47" fmla="*/ 4897 h 10054"/>
                  <a:gd name="T48" fmla="*/ 10000 w 10059"/>
                  <a:gd name="T49" fmla="*/ 4264 h 10054"/>
                  <a:gd name="T50" fmla="*/ 9665 w 10059"/>
                  <a:gd name="T51" fmla="*/ 3067 h 10054"/>
                  <a:gd name="T52" fmla="*/ 9058 w 10059"/>
                  <a:gd name="T53" fmla="*/ 2020 h 10054"/>
                  <a:gd name="T54" fmla="*/ 8229 w 10059"/>
                  <a:gd name="T55" fmla="*/ 1149 h 10054"/>
                  <a:gd name="T56" fmla="*/ 7209 w 10059"/>
                  <a:gd name="T57" fmla="*/ 494 h 10054"/>
                  <a:gd name="T58" fmla="*/ 6045 w 10059"/>
                  <a:gd name="T59" fmla="*/ 101 h 10054"/>
                  <a:gd name="T60" fmla="*/ 5289 w 10059"/>
                  <a:gd name="T61" fmla="*/ 5 h 10054"/>
                  <a:gd name="T62" fmla="*/ 4795 w 10059"/>
                  <a:gd name="T63" fmla="*/ 9628 h 10054"/>
                  <a:gd name="T64" fmla="*/ 3663 w 10059"/>
                  <a:gd name="T65" fmla="*/ 9431 h 10054"/>
                  <a:gd name="T66" fmla="*/ 2642 w 10059"/>
                  <a:gd name="T67" fmla="*/ 8969 h 10054"/>
                  <a:gd name="T68" fmla="*/ 1770 w 10059"/>
                  <a:gd name="T69" fmla="*/ 8283 h 10054"/>
                  <a:gd name="T70" fmla="*/ 1090 w 10059"/>
                  <a:gd name="T71" fmla="*/ 7416 h 10054"/>
                  <a:gd name="T72" fmla="*/ 627 w 10059"/>
                  <a:gd name="T73" fmla="*/ 6396 h 10054"/>
                  <a:gd name="T74" fmla="*/ 425 w 10059"/>
                  <a:gd name="T75" fmla="*/ 5264 h 10054"/>
                  <a:gd name="T76" fmla="*/ 473 w 10059"/>
                  <a:gd name="T77" fmla="*/ 4328 h 10054"/>
                  <a:gd name="T78" fmla="*/ 782 w 10059"/>
                  <a:gd name="T79" fmla="*/ 3233 h 10054"/>
                  <a:gd name="T80" fmla="*/ 1340 w 10059"/>
                  <a:gd name="T81" fmla="*/ 2270 h 10054"/>
                  <a:gd name="T82" fmla="*/ 2100 w 10059"/>
                  <a:gd name="T83" fmla="*/ 1473 h 10054"/>
                  <a:gd name="T84" fmla="*/ 3036 w 10059"/>
                  <a:gd name="T85" fmla="*/ 872 h 10054"/>
                  <a:gd name="T86" fmla="*/ 4104 w 10059"/>
                  <a:gd name="T87" fmla="*/ 510 h 10054"/>
                  <a:gd name="T88" fmla="*/ 5029 w 10059"/>
                  <a:gd name="T89" fmla="*/ 420 h 10054"/>
                  <a:gd name="T90" fmla="*/ 6183 w 10059"/>
                  <a:gd name="T91" fmla="*/ 563 h 10054"/>
                  <a:gd name="T92" fmla="*/ 7224 w 10059"/>
                  <a:gd name="T93" fmla="*/ 973 h 10054"/>
                  <a:gd name="T94" fmla="*/ 8128 w 10059"/>
                  <a:gd name="T95" fmla="*/ 1616 h 10054"/>
                  <a:gd name="T96" fmla="*/ 8851 w 10059"/>
                  <a:gd name="T97" fmla="*/ 2451 h 10054"/>
                  <a:gd name="T98" fmla="*/ 9356 w 10059"/>
                  <a:gd name="T99" fmla="*/ 3445 h 10054"/>
                  <a:gd name="T100" fmla="*/ 9617 w 10059"/>
                  <a:gd name="T101" fmla="*/ 4556 h 10054"/>
                  <a:gd name="T102" fmla="*/ 9617 w 10059"/>
                  <a:gd name="T103" fmla="*/ 5497 h 10054"/>
                  <a:gd name="T104" fmla="*/ 9356 w 10059"/>
                  <a:gd name="T105" fmla="*/ 6608 h 10054"/>
                  <a:gd name="T106" fmla="*/ 8851 w 10059"/>
                  <a:gd name="T107" fmla="*/ 7602 h 10054"/>
                  <a:gd name="T108" fmla="*/ 8128 w 10059"/>
                  <a:gd name="T109" fmla="*/ 8437 h 10054"/>
                  <a:gd name="T110" fmla="*/ 7224 w 10059"/>
                  <a:gd name="T111" fmla="*/ 9081 h 10054"/>
                  <a:gd name="T112" fmla="*/ 6183 w 10059"/>
                  <a:gd name="T113" fmla="*/ 9490 h 10054"/>
                  <a:gd name="T114" fmla="*/ 5029 w 10059"/>
                  <a:gd name="T115" fmla="*/ 9639 h 10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059" h="10054">
                    <a:moveTo>
                      <a:pt x="5029" y="0"/>
                    </a:moveTo>
                    <a:lnTo>
                      <a:pt x="5029" y="0"/>
                    </a:lnTo>
                    <a:lnTo>
                      <a:pt x="4901" y="0"/>
                    </a:lnTo>
                    <a:lnTo>
                      <a:pt x="4769" y="5"/>
                    </a:lnTo>
                    <a:lnTo>
                      <a:pt x="4641" y="11"/>
                    </a:lnTo>
                    <a:lnTo>
                      <a:pt x="4513" y="27"/>
                    </a:lnTo>
                    <a:lnTo>
                      <a:pt x="4391" y="37"/>
                    </a:lnTo>
                    <a:lnTo>
                      <a:pt x="4264" y="58"/>
                    </a:lnTo>
                    <a:lnTo>
                      <a:pt x="4014" y="101"/>
                    </a:lnTo>
                    <a:lnTo>
                      <a:pt x="3774" y="160"/>
                    </a:lnTo>
                    <a:lnTo>
                      <a:pt x="3535" y="224"/>
                    </a:lnTo>
                    <a:lnTo>
                      <a:pt x="3301" y="303"/>
                    </a:lnTo>
                    <a:lnTo>
                      <a:pt x="3073" y="394"/>
                    </a:lnTo>
                    <a:lnTo>
                      <a:pt x="2849" y="494"/>
                    </a:lnTo>
                    <a:lnTo>
                      <a:pt x="2632" y="606"/>
                    </a:lnTo>
                    <a:lnTo>
                      <a:pt x="2424" y="729"/>
                    </a:lnTo>
                    <a:lnTo>
                      <a:pt x="2217" y="856"/>
                    </a:lnTo>
                    <a:lnTo>
                      <a:pt x="2020" y="999"/>
                    </a:lnTo>
                    <a:lnTo>
                      <a:pt x="1829" y="1149"/>
                    </a:lnTo>
                    <a:lnTo>
                      <a:pt x="1648" y="1302"/>
                    </a:lnTo>
                    <a:lnTo>
                      <a:pt x="1472" y="1473"/>
                    </a:lnTo>
                    <a:lnTo>
                      <a:pt x="1308" y="1648"/>
                    </a:lnTo>
                    <a:lnTo>
                      <a:pt x="1148" y="1829"/>
                    </a:lnTo>
                    <a:lnTo>
                      <a:pt x="999" y="2020"/>
                    </a:lnTo>
                    <a:lnTo>
                      <a:pt x="861" y="2217"/>
                    </a:lnTo>
                    <a:lnTo>
                      <a:pt x="729" y="2419"/>
                    </a:lnTo>
                    <a:lnTo>
                      <a:pt x="606" y="2632"/>
                    </a:lnTo>
                    <a:lnTo>
                      <a:pt x="500" y="2849"/>
                    </a:lnTo>
                    <a:lnTo>
                      <a:pt x="399" y="3067"/>
                    </a:lnTo>
                    <a:lnTo>
                      <a:pt x="309" y="3296"/>
                    </a:lnTo>
                    <a:lnTo>
                      <a:pt x="228" y="3530"/>
                    </a:lnTo>
                    <a:lnTo>
                      <a:pt x="160" y="3770"/>
                    </a:lnTo>
                    <a:lnTo>
                      <a:pt x="101" y="4014"/>
                    </a:lnTo>
                    <a:lnTo>
                      <a:pt x="58" y="4264"/>
                    </a:lnTo>
                    <a:lnTo>
                      <a:pt x="43" y="4386"/>
                    </a:lnTo>
                    <a:lnTo>
                      <a:pt x="27" y="4514"/>
                    </a:lnTo>
                    <a:lnTo>
                      <a:pt x="16" y="4641"/>
                    </a:lnTo>
                    <a:lnTo>
                      <a:pt x="5" y="4769"/>
                    </a:lnTo>
                    <a:lnTo>
                      <a:pt x="5" y="4897"/>
                    </a:lnTo>
                    <a:lnTo>
                      <a:pt x="0" y="5029"/>
                    </a:lnTo>
                    <a:lnTo>
                      <a:pt x="0" y="5029"/>
                    </a:lnTo>
                    <a:lnTo>
                      <a:pt x="5" y="5157"/>
                    </a:lnTo>
                    <a:lnTo>
                      <a:pt x="5" y="5285"/>
                    </a:lnTo>
                    <a:lnTo>
                      <a:pt x="16" y="5412"/>
                    </a:lnTo>
                    <a:lnTo>
                      <a:pt x="27" y="5540"/>
                    </a:lnTo>
                    <a:lnTo>
                      <a:pt x="43" y="5667"/>
                    </a:lnTo>
                    <a:lnTo>
                      <a:pt x="58" y="5795"/>
                    </a:lnTo>
                    <a:lnTo>
                      <a:pt x="101" y="6040"/>
                    </a:lnTo>
                    <a:lnTo>
                      <a:pt x="160" y="6284"/>
                    </a:lnTo>
                    <a:lnTo>
                      <a:pt x="228" y="6523"/>
                    </a:lnTo>
                    <a:lnTo>
                      <a:pt x="309" y="6757"/>
                    </a:lnTo>
                    <a:lnTo>
                      <a:pt x="399" y="6986"/>
                    </a:lnTo>
                    <a:lnTo>
                      <a:pt x="500" y="7209"/>
                    </a:lnTo>
                    <a:lnTo>
                      <a:pt x="606" y="7422"/>
                    </a:lnTo>
                    <a:lnTo>
                      <a:pt x="729" y="7634"/>
                    </a:lnTo>
                    <a:lnTo>
                      <a:pt x="861" y="7836"/>
                    </a:lnTo>
                    <a:lnTo>
                      <a:pt x="999" y="8033"/>
                    </a:lnTo>
                    <a:lnTo>
                      <a:pt x="1148" y="8224"/>
                    </a:lnTo>
                    <a:lnTo>
                      <a:pt x="1308" y="8411"/>
                    </a:lnTo>
                    <a:lnTo>
                      <a:pt x="1472" y="8581"/>
                    </a:lnTo>
                    <a:lnTo>
                      <a:pt x="1648" y="8751"/>
                    </a:lnTo>
                    <a:lnTo>
                      <a:pt x="1829" y="8905"/>
                    </a:lnTo>
                    <a:lnTo>
                      <a:pt x="2020" y="9054"/>
                    </a:lnTo>
                    <a:lnTo>
                      <a:pt x="2217" y="9198"/>
                    </a:lnTo>
                    <a:lnTo>
                      <a:pt x="2424" y="9325"/>
                    </a:lnTo>
                    <a:lnTo>
                      <a:pt x="2632" y="9447"/>
                    </a:lnTo>
                    <a:lnTo>
                      <a:pt x="2849" y="9559"/>
                    </a:lnTo>
                    <a:lnTo>
                      <a:pt x="3073" y="9660"/>
                    </a:lnTo>
                    <a:lnTo>
                      <a:pt x="3301" y="9750"/>
                    </a:lnTo>
                    <a:lnTo>
                      <a:pt x="3535" y="9830"/>
                    </a:lnTo>
                    <a:lnTo>
                      <a:pt x="3774" y="9899"/>
                    </a:lnTo>
                    <a:lnTo>
                      <a:pt x="4014" y="9952"/>
                    </a:lnTo>
                    <a:lnTo>
                      <a:pt x="4264" y="9995"/>
                    </a:lnTo>
                    <a:lnTo>
                      <a:pt x="4391" y="10016"/>
                    </a:lnTo>
                    <a:lnTo>
                      <a:pt x="4513" y="10027"/>
                    </a:lnTo>
                    <a:lnTo>
                      <a:pt x="4641" y="10043"/>
                    </a:lnTo>
                    <a:lnTo>
                      <a:pt x="4769" y="10048"/>
                    </a:lnTo>
                    <a:lnTo>
                      <a:pt x="4901" y="10053"/>
                    </a:lnTo>
                    <a:lnTo>
                      <a:pt x="5029" y="10053"/>
                    </a:lnTo>
                    <a:lnTo>
                      <a:pt x="5029" y="10053"/>
                    </a:lnTo>
                    <a:lnTo>
                      <a:pt x="5157" y="10053"/>
                    </a:lnTo>
                    <a:lnTo>
                      <a:pt x="5289" y="10048"/>
                    </a:lnTo>
                    <a:lnTo>
                      <a:pt x="5417" y="10043"/>
                    </a:lnTo>
                    <a:lnTo>
                      <a:pt x="5545" y="10027"/>
                    </a:lnTo>
                    <a:lnTo>
                      <a:pt x="5672" y="10016"/>
                    </a:lnTo>
                    <a:lnTo>
                      <a:pt x="5794" y="9995"/>
                    </a:lnTo>
                    <a:lnTo>
                      <a:pt x="6045" y="9952"/>
                    </a:lnTo>
                    <a:lnTo>
                      <a:pt x="6284" y="9899"/>
                    </a:lnTo>
                    <a:lnTo>
                      <a:pt x="6523" y="9830"/>
                    </a:lnTo>
                    <a:lnTo>
                      <a:pt x="6757" y="9750"/>
                    </a:lnTo>
                    <a:lnTo>
                      <a:pt x="6985" y="9660"/>
                    </a:lnTo>
                    <a:lnTo>
                      <a:pt x="7209" y="9559"/>
                    </a:lnTo>
                    <a:lnTo>
                      <a:pt x="7426" y="9447"/>
                    </a:lnTo>
                    <a:lnTo>
                      <a:pt x="7639" y="9325"/>
                    </a:lnTo>
                    <a:lnTo>
                      <a:pt x="7841" y="9198"/>
                    </a:lnTo>
                    <a:lnTo>
                      <a:pt x="8038" y="9054"/>
                    </a:lnTo>
                    <a:lnTo>
                      <a:pt x="8229" y="8905"/>
                    </a:lnTo>
                    <a:lnTo>
                      <a:pt x="8410" y="8751"/>
                    </a:lnTo>
                    <a:lnTo>
                      <a:pt x="8585" y="8581"/>
                    </a:lnTo>
                    <a:lnTo>
                      <a:pt x="8750" y="8411"/>
                    </a:lnTo>
                    <a:lnTo>
                      <a:pt x="8909" y="8224"/>
                    </a:lnTo>
                    <a:lnTo>
                      <a:pt x="9058" y="8033"/>
                    </a:lnTo>
                    <a:lnTo>
                      <a:pt x="9197" y="7836"/>
                    </a:lnTo>
                    <a:lnTo>
                      <a:pt x="9330" y="7634"/>
                    </a:lnTo>
                    <a:lnTo>
                      <a:pt x="9452" y="7422"/>
                    </a:lnTo>
                    <a:lnTo>
                      <a:pt x="9563" y="7209"/>
                    </a:lnTo>
                    <a:lnTo>
                      <a:pt x="9665" y="6986"/>
                    </a:lnTo>
                    <a:lnTo>
                      <a:pt x="9755" y="6757"/>
                    </a:lnTo>
                    <a:lnTo>
                      <a:pt x="9829" y="6523"/>
                    </a:lnTo>
                    <a:lnTo>
                      <a:pt x="9898" y="6284"/>
                    </a:lnTo>
                    <a:lnTo>
                      <a:pt x="9957" y="6040"/>
                    </a:lnTo>
                    <a:lnTo>
                      <a:pt x="10000" y="5795"/>
                    </a:lnTo>
                    <a:lnTo>
                      <a:pt x="10015" y="5667"/>
                    </a:lnTo>
                    <a:lnTo>
                      <a:pt x="10032" y="5540"/>
                    </a:lnTo>
                    <a:lnTo>
                      <a:pt x="10042" y="5412"/>
                    </a:lnTo>
                    <a:lnTo>
                      <a:pt x="10053" y="5285"/>
                    </a:lnTo>
                    <a:lnTo>
                      <a:pt x="10058" y="5157"/>
                    </a:lnTo>
                    <a:lnTo>
                      <a:pt x="10058" y="5029"/>
                    </a:lnTo>
                    <a:lnTo>
                      <a:pt x="10058" y="5029"/>
                    </a:lnTo>
                    <a:lnTo>
                      <a:pt x="10058" y="4897"/>
                    </a:lnTo>
                    <a:lnTo>
                      <a:pt x="10053" y="4769"/>
                    </a:lnTo>
                    <a:lnTo>
                      <a:pt x="10042" y="4641"/>
                    </a:lnTo>
                    <a:lnTo>
                      <a:pt x="10032" y="4514"/>
                    </a:lnTo>
                    <a:lnTo>
                      <a:pt x="10015" y="4386"/>
                    </a:lnTo>
                    <a:lnTo>
                      <a:pt x="10000" y="4264"/>
                    </a:lnTo>
                    <a:lnTo>
                      <a:pt x="9957" y="4014"/>
                    </a:lnTo>
                    <a:lnTo>
                      <a:pt x="9898" y="3770"/>
                    </a:lnTo>
                    <a:lnTo>
                      <a:pt x="9829" y="3530"/>
                    </a:lnTo>
                    <a:lnTo>
                      <a:pt x="9755" y="3296"/>
                    </a:lnTo>
                    <a:lnTo>
                      <a:pt x="9665" y="3067"/>
                    </a:lnTo>
                    <a:lnTo>
                      <a:pt x="9563" y="2849"/>
                    </a:lnTo>
                    <a:lnTo>
                      <a:pt x="9452" y="2632"/>
                    </a:lnTo>
                    <a:lnTo>
                      <a:pt x="9330" y="2419"/>
                    </a:lnTo>
                    <a:lnTo>
                      <a:pt x="9197" y="2217"/>
                    </a:lnTo>
                    <a:lnTo>
                      <a:pt x="9058" y="2020"/>
                    </a:lnTo>
                    <a:lnTo>
                      <a:pt x="8909" y="1829"/>
                    </a:lnTo>
                    <a:lnTo>
                      <a:pt x="8750" y="1648"/>
                    </a:lnTo>
                    <a:lnTo>
                      <a:pt x="8585" y="1473"/>
                    </a:lnTo>
                    <a:lnTo>
                      <a:pt x="8410" y="1302"/>
                    </a:lnTo>
                    <a:lnTo>
                      <a:pt x="8229" y="1149"/>
                    </a:lnTo>
                    <a:lnTo>
                      <a:pt x="8038" y="999"/>
                    </a:lnTo>
                    <a:lnTo>
                      <a:pt x="7841" y="856"/>
                    </a:lnTo>
                    <a:lnTo>
                      <a:pt x="7639" y="729"/>
                    </a:lnTo>
                    <a:lnTo>
                      <a:pt x="7426" y="606"/>
                    </a:lnTo>
                    <a:lnTo>
                      <a:pt x="7209" y="494"/>
                    </a:lnTo>
                    <a:lnTo>
                      <a:pt x="6985" y="394"/>
                    </a:lnTo>
                    <a:lnTo>
                      <a:pt x="6757" y="303"/>
                    </a:lnTo>
                    <a:lnTo>
                      <a:pt x="6523" y="224"/>
                    </a:lnTo>
                    <a:lnTo>
                      <a:pt x="6284" y="160"/>
                    </a:lnTo>
                    <a:lnTo>
                      <a:pt x="6045" y="101"/>
                    </a:lnTo>
                    <a:lnTo>
                      <a:pt x="5794" y="58"/>
                    </a:lnTo>
                    <a:lnTo>
                      <a:pt x="5672" y="37"/>
                    </a:lnTo>
                    <a:lnTo>
                      <a:pt x="5545" y="27"/>
                    </a:lnTo>
                    <a:lnTo>
                      <a:pt x="5417" y="11"/>
                    </a:lnTo>
                    <a:lnTo>
                      <a:pt x="5289" y="5"/>
                    </a:lnTo>
                    <a:lnTo>
                      <a:pt x="5157" y="0"/>
                    </a:lnTo>
                    <a:lnTo>
                      <a:pt x="5029" y="0"/>
                    </a:lnTo>
                    <a:close/>
                    <a:moveTo>
                      <a:pt x="5029" y="9639"/>
                    </a:moveTo>
                    <a:lnTo>
                      <a:pt x="5029" y="9639"/>
                    </a:lnTo>
                    <a:lnTo>
                      <a:pt x="4795" y="9628"/>
                    </a:lnTo>
                    <a:lnTo>
                      <a:pt x="4561" y="9612"/>
                    </a:lnTo>
                    <a:lnTo>
                      <a:pt x="4327" y="9586"/>
                    </a:lnTo>
                    <a:lnTo>
                      <a:pt x="4104" y="9543"/>
                    </a:lnTo>
                    <a:lnTo>
                      <a:pt x="3881" y="9490"/>
                    </a:lnTo>
                    <a:lnTo>
                      <a:pt x="3663" y="9431"/>
                    </a:lnTo>
                    <a:lnTo>
                      <a:pt x="3445" y="9357"/>
                    </a:lnTo>
                    <a:lnTo>
                      <a:pt x="3237" y="9272"/>
                    </a:lnTo>
                    <a:lnTo>
                      <a:pt x="3036" y="9181"/>
                    </a:lnTo>
                    <a:lnTo>
                      <a:pt x="2834" y="9081"/>
                    </a:lnTo>
                    <a:lnTo>
                      <a:pt x="2642" y="8969"/>
                    </a:lnTo>
                    <a:lnTo>
                      <a:pt x="2456" y="8846"/>
                    </a:lnTo>
                    <a:lnTo>
                      <a:pt x="2275" y="8719"/>
                    </a:lnTo>
                    <a:lnTo>
                      <a:pt x="2100" y="8581"/>
                    </a:lnTo>
                    <a:lnTo>
                      <a:pt x="1930" y="8437"/>
                    </a:lnTo>
                    <a:lnTo>
                      <a:pt x="1770" y="8283"/>
                    </a:lnTo>
                    <a:lnTo>
                      <a:pt x="1621" y="8124"/>
                    </a:lnTo>
                    <a:lnTo>
                      <a:pt x="1472" y="7959"/>
                    </a:lnTo>
                    <a:lnTo>
                      <a:pt x="1340" y="7783"/>
                    </a:lnTo>
                    <a:lnTo>
                      <a:pt x="1206" y="7602"/>
                    </a:lnTo>
                    <a:lnTo>
                      <a:pt x="1090" y="7416"/>
                    </a:lnTo>
                    <a:lnTo>
                      <a:pt x="978" y="7220"/>
                    </a:lnTo>
                    <a:lnTo>
                      <a:pt x="877" y="7023"/>
                    </a:lnTo>
                    <a:lnTo>
                      <a:pt x="782" y="6821"/>
                    </a:lnTo>
                    <a:lnTo>
                      <a:pt x="701" y="6608"/>
                    </a:lnTo>
                    <a:lnTo>
                      <a:pt x="627" y="6396"/>
                    </a:lnTo>
                    <a:lnTo>
                      <a:pt x="563" y="6178"/>
                    </a:lnTo>
                    <a:lnTo>
                      <a:pt x="516" y="5954"/>
                    </a:lnTo>
                    <a:lnTo>
                      <a:pt x="473" y="5726"/>
                    </a:lnTo>
                    <a:lnTo>
                      <a:pt x="447" y="5497"/>
                    </a:lnTo>
                    <a:lnTo>
                      <a:pt x="425" y="5264"/>
                    </a:lnTo>
                    <a:lnTo>
                      <a:pt x="420" y="5029"/>
                    </a:lnTo>
                    <a:lnTo>
                      <a:pt x="420" y="5029"/>
                    </a:lnTo>
                    <a:lnTo>
                      <a:pt x="425" y="4790"/>
                    </a:lnTo>
                    <a:lnTo>
                      <a:pt x="447" y="4556"/>
                    </a:lnTo>
                    <a:lnTo>
                      <a:pt x="473" y="4328"/>
                    </a:lnTo>
                    <a:lnTo>
                      <a:pt x="516" y="4099"/>
                    </a:lnTo>
                    <a:lnTo>
                      <a:pt x="563" y="3876"/>
                    </a:lnTo>
                    <a:lnTo>
                      <a:pt x="627" y="3657"/>
                    </a:lnTo>
                    <a:lnTo>
                      <a:pt x="701" y="3445"/>
                    </a:lnTo>
                    <a:lnTo>
                      <a:pt x="782" y="3233"/>
                    </a:lnTo>
                    <a:lnTo>
                      <a:pt x="877" y="3030"/>
                    </a:lnTo>
                    <a:lnTo>
                      <a:pt x="978" y="2834"/>
                    </a:lnTo>
                    <a:lnTo>
                      <a:pt x="1090" y="2637"/>
                    </a:lnTo>
                    <a:lnTo>
                      <a:pt x="1206" y="2451"/>
                    </a:lnTo>
                    <a:lnTo>
                      <a:pt x="1340" y="2270"/>
                    </a:lnTo>
                    <a:lnTo>
                      <a:pt x="1472" y="2095"/>
                    </a:lnTo>
                    <a:lnTo>
                      <a:pt x="1621" y="1930"/>
                    </a:lnTo>
                    <a:lnTo>
                      <a:pt x="1770" y="1771"/>
                    </a:lnTo>
                    <a:lnTo>
                      <a:pt x="1930" y="1616"/>
                    </a:lnTo>
                    <a:lnTo>
                      <a:pt x="2100" y="1473"/>
                    </a:lnTo>
                    <a:lnTo>
                      <a:pt x="2275" y="1334"/>
                    </a:lnTo>
                    <a:lnTo>
                      <a:pt x="2456" y="1207"/>
                    </a:lnTo>
                    <a:lnTo>
                      <a:pt x="2642" y="1085"/>
                    </a:lnTo>
                    <a:lnTo>
                      <a:pt x="2834" y="973"/>
                    </a:lnTo>
                    <a:lnTo>
                      <a:pt x="3036" y="872"/>
                    </a:lnTo>
                    <a:lnTo>
                      <a:pt x="3237" y="782"/>
                    </a:lnTo>
                    <a:lnTo>
                      <a:pt x="3445" y="697"/>
                    </a:lnTo>
                    <a:lnTo>
                      <a:pt x="3663" y="627"/>
                    </a:lnTo>
                    <a:lnTo>
                      <a:pt x="3881" y="563"/>
                    </a:lnTo>
                    <a:lnTo>
                      <a:pt x="4104" y="510"/>
                    </a:lnTo>
                    <a:lnTo>
                      <a:pt x="4327" y="473"/>
                    </a:lnTo>
                    <a:lnTo>
                      <a:pt x="4561" y="441"/>
                    </a:lnTo>
                    <a:lnTo>
                      <a:pt x="4795" y="425"/>
                    </a:lnTo>
                    <a:lnTo>
                      <a:pt x="5029" y="420"/>
                    </a:lnTo>
                    <a:lnTo>
                      <a:pt x="5029" y="420"/>
                    </a:lnTo>
                    <a:lnTo>
                      <a:pt x="5268" y="425"/>
                    </a:lnTo>
                    <a:lnTo>
                      <a:pt x="5502" y="441"/>
                    </a:lnTo>
                    <a:lnTo>
                      <a:pt x="5731" y="473"/>
                    </a:lnTo>
                    <a:lnTo>
                      <a:pt x="5960" y="510"/>
                    </a:lnTo>
                    <a:lnTo>
                      <a:pt x="6183" y="563"/>
                    </a:lnTo>
                    <a:lnTo>
                      <a:pt x="6401" y="627"/>
                    </a:lnTo>
                    <a:lnTo>
                      <a:pt x="6613" y="697"/>
                    </a:lnTo>
                    <a:lnTo>
                      <a:pt x="6821" y="782"/>
                    </a:lnTo>
                    <a:lnTo>
                      <a:pt x="7028" y="872"/>
                    </a:lnTo>
                    <a:lnTo>
                      <a:pt x="7224" y="973"/>
                    </a:lnTo>
                    <a:lnTo>
                      <a:pt x="7416" y="1085"/>
                    </a:lnTo>
                    <a:lnTo>
                      <a:pt x="7602" y="1207"/>
                    </a:lnTo>
                    <a:lnTo>
                      <a:pt x="7783" y="1334"/>
                    </a:lnTo>
                    <a:lnTo>
                      <a:pt x="7958" y="1473"/>
                    </a:lnTo>
                    <a:lnTo>
                      <a:pt x="8128" y="1616"/>
                    </a:lnTo>
                    <a:lnTo>
                      <a:pt x="8288" y="1771"/>
                    </a:lnTo>
                    <a:lnTo>
                      <a:pt x="8442" y="1930"/>
                    </a:lnTo>
                    <a:lnTo>
                      <a:pt x="8585" y="2095"/>
                    </a:lnTo>
                    <a:lnTo>
                      <a:pt x="8724" y="2270"/>
                    </a:lnTo>
                    <a:lnTo>
                      <a:pt x="8851" y="2451"/>
                    </a:lnTo>
                    <a:lnTo>
                      <a:pt x="8968" y="2637"/>
                    </a:lnTo>
                    <a:lnTo>
                      <a:pt x="9080" y="2834"/>
                    </a:lnTo>
                    <a:lnTo>
                      <a:pt x="9181" y="3030"/>
                    </a:lnTo>
                    <a:lnTo>
                      <a:pt x="9276" y="3233"/>
                    </a:lnTo>
                    <a:lnTo>
                      <a:pt x="9356" y="3445"/>
                    </a:lnTo>
                    <a:lnTo>
                      <a:pt x="9431" y="3657"/>
                    </a:lnTo>
                    <a:lnTo>
                      <a:pt x="9495" y="3876"/>
                    </a:lnTo>
                    <a:lnTo>
                      <a:pt x="9542" y="4099"/>
                    </a:lnTo>
                    <a:lnTo>
                      <a:pt x="9585" y="4328"/>
                    </a:lnTo>
                    <a:lnTo>
                      <a:pt x="9617" y="4556"/>
                    </a:lnTo>
                    <a:lnTo>
                      <a:pt x="9633" y="4790"/>
                    </a:lnTo>
                    <a:lnTo>
                      <a:pt x="9638" y="5029"/>
                    </a:lnTo>
                    <a:lnTo>
                      <a:pt x="9638" y="5029"/>
                    </a:lnTo>
                    <a:lnTo>
                      <a:pt x="9633" y="5264"/>
                    </a:lnTo>
                    <a:lnTo>
                      <a:pt x="9617" y="5497"/>
                    </a:lnTo>
                    <a:lnTo>
                      <a:pt x="9585" y="5726"/>
                    </a:lnTo>
                    <a:lnTo>
                      <a:pt x="9542" y="5954"/>
                    </a:lnTo>
                    <a:lnTo>
                      <a:pt x="9495" y="6178"/>
                    </a:lnTo>
                    <a:lnTo>
                      <a:pt x="9431" y="6396"/>
                    </a:lnTo>
                    <a:lnTo>
                      <a:pt x="9356" y="6608"/>
                    </a:lnTo>
                    <a:lnTo>
                      <a:pt x="9276" y="6821"/>
                    </a:lnTo>
                    <a:lnTo>
                      <a:pt x="9181" y="7023"/>
                    </a:lnTo>
                    <a:lnTo>
                      <a:pt x="9080" y="7220"/>
                    </a:lnTo>
                    <a:lnTo>
                      <a:pt x="8968" y="7416"/>
                    </a:lnTo>
                    <a:lnTo>
                      <a:pt x="8851" y="7602"/>
                    </a:lnTo>
                    <a:lnTo>
                      <a:pt x="8724" y="7783"/>
                    </a:lnTo>
                    <a:lnTo>
                      <a:pt x="8585" y="7959"/>
                    </a:lnTo>
                    <a:lnTo>
                      <a:pt x="8442" y="8124"/>
                    </a:lnTo>
                    <a:lnTo>
                      <a:pt x="8288" y="8283"/>
                    </a:lnTo>
                    <a:lnTo>
                      <a:pt x="8128" y="8437"/>
                    </a:lnTo>
                    <a:lnTo>
                      <a:pt x="7958" y="8581"/>
                    </a:lnTo>
                    <a:lnTo>
                      <a:pt x="7783" y="8719"/>
                    </a:lnTo>
                    <a:lnTo>
                      <a:pt x="7602" y="8846"/>
                    </a:lnTo>
                    <a:lnTo>
                      <a:pt x="7416" y="8969"/>
                    </a:lnTo>
                    <a:lnTo>
                      <a:pt x="7224" y="9081"/>
                    </a:lnTo>
                    <a:lnTo>
                      <a:pt x="7028" y="9181"/>
                    </a:lnTo>
                    <a:lnTo>
                      <a:pt x="6821" y="9272"/>
                    </a:lnTo>
                    <a:lnTo>
                      <a:pt x="6613" y="9357"/>
                    </a:lnTo>
                    <a:lnTo>
                      <a:pt x="6401" y="9431"/>
                    </a:lnTo>
                    <a:lnTo>
                      <a:pt x="6183" y="9490"/>
                    </a:lnTo>
                    <a:lnTo>
                      <a:pt x="5960" y="9543"/>
                    </a:lnTo>
                    <a:lnTo>
                      <a:pt x="5731" y="9586"/>
                    </a:lnTo>
                    <a:lnTo>
                      <a:pt x="5502" y="9612"/>
                    </a:lnTo>
                    <a:lnTo>
                      <a:pt x="5268" y="9628"/>
                    </a:lnTo>
                    <a:lnTo>
                      <a:pt x="5029" y="963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6" name="Freeform 20">
                <a:extLst>
                  <a:ext uri="{FF2B5EF4-FFF2-40B4-BE49-F238E27FC236}">
                    <a16:creationId xmlns:a16="http://schemas.microsoft.com/office/drawing/2014/main" id="{C73C95E6-E43C-484E-8FF2-D11F9C105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2688" y="1906588"/>
                <a:ext cx="584200" cy="584200"/>
              </a:xfrm>
              <a:custGeom>
                <a:avLst/>
                <a:gdLst>
                  <a:gd name="T0" fmla="*/ 808 w 1623"/>
                  <a:gd name="T1" fmla="*/ 0 h 1623"/>
                  <a:gd name="T2" fmla="*/ 643 w 1623"/>
                  <a:gd name="T3" fmla="*/ 17 h 1623"/>
                  <a:gd name="T4" fmla="*/ 495 w 1623"/>
                  <a:gd name="T5" fmla="*/ 64 h 1623"/>
                  <a:gd name="T6" fmla="*/ 357 w 1623"/>
                  <a:gd name="T7" fmla="*/ 139 h 1623"/>
                  <a:gd name="T8" fmla="*/ 234 w 1623"/>
                  <a:gd name="T9" fmla="*/ 234 h 1623"/>
                  <a:gd name="T10" fmla="*/ 138 w 1623"/>
                  <a:gd name="T11" fmla="*/ 357 h 1623"/>
                  <a:gd name="T12" fmla="*/ 64 w 1623"/>
                  <a:gd name="T13" fmla="*/ 495 h 1623"/>
                  <a:gd name="T14" fmla="*/ 16 w 1623"/>
                  <a:gd name="T15" fmla="*/ 644 h 1623"/>
                  <a:gd name="T16" fmla="*/ 0 w 1623"/>
                  <a:gd name="T17" fmla="*/ 809 h 1623"/>
                  <a:gd name="T18" fmla="*/ 0 w 1623"/>
                  <a:gd name="T19" fmla="*/ 893 h 1623"/>
                  <a:gd name="T20" fmla="*/ 32 w 1623"/>
                  <a:gd name="T21" fmla="*/ 1053 h 1623"/>
                  <a:gd name="T22" fmla="*/ 96 w 1623"/>
                  <a:gd name="T23" fmla="*/ 1197 h 1623"/>
                  <a:gd name="T24" fmla="*/ 181 w 1623"/>
                  <a:gd name="T25" fmla="*/ 1324 h 1623"/>
                  <a:gd name="T26" fmla="*/ 293 w 1623"/>
                  <a:gd name="T27" fmla="*/ 1436 h 1623"/>
                  <a:gd name="T28" fmla="*/ 420 w 1623"/>
                  <a:gd name="T29" fmla="*/ 1526 h 1623"/>
                  <a:gd name="T30" fmla="*/ 569 w 1623"/>
                  <a:gd name="T31" fmla="*/ 1585 h 1623"/>
                  <a:gd name="T32" fmla="*/ 728 w 1623"/>
                  <a:gd name="T33" fmla="*/ 1617 h 1623"/>
                  <a:gd name="T34" fmla="*/ 808 w 1623"/>
                  <a:gd name="T35" fmla="*/ 1622 h 1623"/>
                  <a:gd name="T36" fmla="*/ 973 w 1623"/>
                  <a:gd name="T37" fmla="*/ 1606 h 1623"/>
                  <a:gd name="T38" fmla="*/ 1127 w 1623"/>
                  <a:gd name="T39" fmla="*/ 1558 h 1623"/>
                  <a:gd name="T40" fmla="*/ 1265 w 1623"/>
                  <a:gd name="T41" fmla="*/ 1483 h 1623"/>
                  <a:gd name="T42" fmla="*/ 1382 w 1623"/>
                  <a:gd name="T43" fmla="*/ 1383 h 1623"/>
                  <a:gd name="T44" fmla="*/ 1484 w 1623"/>
                  <a:gd name="T45" fmla="*/ 1266 h 1623"/>
                  <a:gd name="T46" fmla="*/ 1558 w 1623"/>
                  <a:gd name="T47" fmla="*/ 1127 h 1623"/>
                  <a:gd name="T48" fmla="*/ 1606 w 1623"/>
                  <a:gd name="T49" fmla="*/ 974 h 1623"/>
                  <a:gd name="T50" fmla="*/ 1622 w 1623"/>
                  <a:gd name="T51" fmla="*/ 809 h 1623"/>
                  <a:gd name="T52" fmla="*/ 1616 w 1623"/>
                  <a:gd name="T53" fmla="*/ 729 h 1623"/>
                  <a:gd name="T54" fmla="*/ 1584 w 1623"/>
                  <a:gd name="T55" fmla="*/ 569 h 1623"/>
                  <a:gd name="T56" fmla="*/ 1526 w 1623"/>
                  <a:gd name="T57" fmla="*/ 420 h 1623"/>
                  <a:gd name="T58" fmla="*/ 1435 w 1623"/>
                  <a:gd name="T59" fmla="*/ 293 h 1623"/>
                  <a:gd name="T60" fmla="*/ 1324 w 1623"/>
                  <a:gd name="T61" fmla="*/ 181 h 1623"/>
                  <a:gd name="T62" fmla="*/ 1196 w 1623"/>
                  <a:gd name="T63" fmla="*/ 96 h 1623"/>
                  <a:gd name="T64" fmla="*/ 1053 w 1623"/>
                  <a:gd name="T65" fmla="*/ 32 h 1623"/>
                  <a:gd name="T66" fmla="*/ 894 w 1623"/>
                  <a:gd name="T67" fmla="*/ 0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3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0"/>
                    </a:lnTo>
                    <a:lnTo>
                      <a:pt x="643" y="17"/>
                    </a:lnTo>
                    <a:lnTo>
                      <a:pt x="569" y="32"/>
                    </a:lnTo>
                    <a:lnTo>
                      <a:pt x="495" y="64"/>
                    </a:lnTo>
                    <a:lnTo>
                      <a:pt x="420" y="96"/>
                    </a:lnTo>
                    <a:lnTo>
                      <a:pt x="357" y="139"/>
                    </a:lnTo>
                    <a:lnTo>
                      <a:pt x="293" y="181"/>
                    </a:lnTo>
                    <a:lnTo>
                      <a:pt x="234" y="234"/>
                    </a:lnTo>
                    <a:lnTo>
                      <a:pt x="181" y="293"/>
                    </a:lnTo>
                    <a:lnTo>
                      <a:pt x="138" y="357"/>
                    </a:lnTo>
                    <a:lnTo>
                      <a:pt x="96" y="420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4"/>
                    </a:lnTo>
                    <a:lnTo>
                      <a:pt x="0" y="729"/>
                    </a:lnTo>
                    <a:lnTo>
                      <a:pt x="0" y="809"/>
                    </a:lnTo>
                    <a:lnTo>
                      <a:pt x="0" y="809"/>
                    </a:lnTo>
                    <a:lnTo>
                      <a:pt x="0" y="893"/>
                    </a:lnTo>
                    <a:lnTo>
                      <a:pt x="16" y="974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7"/>
                    </a:lnTo>
                    <a:lnTo>
                      <a:pt x="138" y="1266"/>
                    </a:lnTo>
                    <a:lnTo>
                      <a:pt x="181" y="1324"/>
                    </a:lnTo>
                    <a:lnTo>
                      <a:pt x="234" y="1383"/>
                    </a:lnTo>
                    <a:lnTo>
                      <a:pt x="293" y="1436"/>
                    </a:lnTo>
                    <a:lnTo>
                      <a:pt x="357" y="1483"/>
                    </a:lnTo>
                    <a:lnTo>
                      <a:pt x="420" y="1526"/>
                    </a:lnTo>
                    <a:lnTo>
                      <a:pt x="495" y="1558"/>
                    </a:lnTo>
                    <a:lnTo>
                      <a:pt x="569" y="1585"/>
                    </a:lnTo>
                    <a:lnTo>
                      <a:pt x="643" y="1606"/>
                    </a:lnTo>
                    <a:lnTo>
                      <a:pt x="728" y="1617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4" y="1617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3"/>
                    </a:lnTo>
                    <a:lnTo>
                      <a:pt x="1435" y="1324"/>
                    </a:lnTo>
                    <a:lnTo>
                      <a:pt x="1484" y="1266"/>
                    </a:lnTo>
                    <a:lnTo>
                      <a:pt x="1526" y="1197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4"/>
                    </a:lnTo>
                    <a:lnTo>
                      <a:pt x="1616" y="893"/>
                    </a:lnTo>
                    <a:lnTo>
                      <a:pt x="1622" y="809"/>
                    </a:lnTo>
                    <a:lnTo>
                      <a:pt x="1622" y="809"/>
                    </a:lnTo>
                    <a:lnTo>
                      <a:pt x="1616" y="729"/>
                    </a:lnTo>
                    <a:lnTo>
                      <a:pt x="1606" y="644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0"/>
                    </a:lnTo>
                    <a:lnTo>
                      <a:pt x="1484" y="357"/>
                    </a:lnTo>
                    <a:lnTo>
                      <a:pt x="1435" y="293"/>
                    </a:lnTo>
                    <a:lnTo>
                      <a:pt x="1382" y="234"/>
                    </a:lnTo>
                    <a:lnTo>
                      <a:pt x="1324" y="181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2"/>
                    </a:lnTo>
                    <a:lnTo>
                      <a:pt x="973" y="17"/>
                    </a:lnTo>
                    <a:lnTo>
                      <a:pt x="894" y="0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7" name="Freeform 21">
                <a:extLst>
                  <a:ext uri="{FF2B5EF4-FFF2-40B4-BE49-F238E27FC236}">
                    <a16:creationId xmlns:a16="http://schemas.microsoft.com/office/drawing/2014/main" id="{760FECF8-A340-4BF8-BAE9-FC73AADE3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813" y="2314575"/>
                <a:ext cx="584200" cy="585788"/>
              </a:xfrm>
              <a:custGeom>
                <a:avLst/>
                <a:gdLst>
                  <a:gd name="T0" fmla="*/ 808 w 1622"/>
                  <a:gd name="T1" fmla="*/ 0 h 1628"/>
                  <a:gd name="T2" fmla="*/ 648 w 1622"/>
                  <a:gd name="T3" fmla="*/ 16 h 1628"/>
                  <a:gd name="T4" fmla="*/ 494 w 1622"/>
                  <a:gd name="T5" fmla="*/ 64 h 1628"/>
                  <a:gd name="T6" fmla="*/ 356 w 1622"/>
                  <a:gd name="T7" fmla="*/ 138 h 1628"/>
                  <a:gd name="T8" fmla="*/ 234 w 1622"/>
                  <a:gd name="T9" fmla="*/ 239 h 1628"/>
                  <a:gd name="T10" fmla="*/ 138 w 1622"/>
                  <a:gd name="T11" fmla="*/ 356 h 1628"/>
                  <a:gd name="T12" fmla="*/ 64 w 1622"/>
                  <a:gd name="T13" fmla="*/ 495 h 1628"/>
                  <a:gd name="T14" fmla="*/ 16 w 1622"/>
                  <a:gd name="T15" fmla="*/ 648 h 1628"/>
                  <a:gd name="T16" fmla="*/ 0 w 1622"/>
                  <a:gd name="T17" fmla="*/ 813 h 1628"/>
                  <a:gd name="T18" fmla="*/ 0 w 1622"/>
                  <a:gd name="T19" fmla="*/ 893 h 1628"/>
                  <a:gd name="T20" fmla="*/ 32 w 1622"/>
                  <a:gd name="T21" fmla="*/ 1053 h 1628"/>
                  <a:gd name="T22" fmla="*/ 96 w 1622"/>
                  <a:gd name="T23" fmla="*/ 1201 h 1628"/>
                  <a:gd name="T24" fmla="*/ 181 w 1622"/>
                  <a:gd name="T25" fmla="*/ 1329 h 1628"/>
                  <a:gd name="T26" fmla="*/ 292 w 1622"/>
                  <a:gd name="T27" fmla="*/ 1441 h 1628"/>
                  <a:gd name="T28" fmla="*/ 425 w 1622"/>
                  <a:gd name="T29" fmla="*/ 1526 h 1628"/>
                  <a:gd name="T30" fmla="*/ 569 w 1622"/>
                  <a:gd name="T31" fmla="*/ 1590 h 1628"/>
                  <a:gd name="T32" fmla="*/ 728 w 1622"/>
                  <a:gd name="T33" fmla="*/ 1621 h 1628"/>
                  <a:gd name="T34" fmla="*/ 808 w 1622"/>
                  <a:gd name="T35" fmla="*/ 1627 h 1628"/>
                  <a:gd name="T36" fmla="*/ 973 w 1622"/>
                  <a:gd name="T37" fmla="*/ 1605 h 1628"/>
                  <a:gd name="T38" fmla="*/ 1127 w 1622"/>
                  <a:gd name="T39" fmla="*/ 1563 h 1628"/>
                  <a:gd name="T40" fmla="*/ 1265 w 1622"/>
                  <a:gd name="T41" fmla="*/ 1483 h 1628"/>
                  <a:gd name="T42" fmla="*/ 1382 w 1622"/>
                  <a:gd name="T43" fmla="*/ 1388 h 1628"/>
                  <a:gd name="T44" fmla="*/ 1483 w 1622"/>
                  <a:gd name="T45" fmla="*/ 1265 h 1628"/>
                  <a:gd name="T46" fmla="*/ 1558 w 1622"/>
                  <a:gd name="T47" fmla="*/ 1127 h 1628"/>
                  <a:gd name="T48" fmla="*/ 1605 w 1622"/>
                  <a:gd name="T49" fmla="*/ 978 h 1628"/>
                  <a:gd name="T50" fmla="*/ 1621 w 1622"/>
                  <a:gd name="T51" fmla="*/ 813 h 1628"/>
                  <a:gd name="T52" fmla="*/ 1616 w 1622"/>
                  <a:gd name="T53" fmla="*/ 728 h 1628"/>
                  <a:gd name="T54" fmla="*/ 1584 w 1622"/>
                  <a:gd name="T55" fmla="*/ 569 h 1628"/>
                  <a:gd name="T56" fmla="*/ 1526 w 1622"/>
                  <a:gd name="T57" fmla="*/ 425 h 1628"/>
                  <a:gd name="T58" fmla="*/ 1435 w 1622"/>
                  <a:gd name="T59" fmla="*/ 297 h 1628"/>
                  <a:gd name="T60" fmla="*/ 1329 w 1622"/>
                  <a:gd name="T61" fmla="*/ 186 h 1628"/>
                  <a:gd name="T62" fmla="*/ 1196 w 1622"/>
                  <a:gd name="T63" fmla="*/ 96 h 1628"/>
                  <a:gd name="T64" fmla="*/ 1052 w 1622"/>
                  <a:gd name="T65" fmla="*/ 37 h 1628"/>
                  <a:gd name="T66" fmla="*/ 893 w 1622"/>
                  <a:gd name="T67" fmla="*/ 5 h 1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8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5"/>
                    </a:lnTo>
                    <a:lnTo>
                      <a:pt x="648" y="16"/>
                    </a:lnTo>
                    <a:lnTo>
                      <a:pt x="569" y="37"/>
                    </a:lnTo>
                    <a:lnTo>
                      <a:pt x="494" y="64"/>
                    </a:lnTo>
                    <a:lnTo>
                      <a:pt x="425" y="96"/>
                    </a:lnTo>
                    <a:lnTo>
                      <a:pt x="356" y="138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7"/>
                    </a:lnTo>
                    <a:lnTo>
                      <a:pt x="138" y="356"/>
                    </a:lnTo>
                    <a:lnTo>
                      <a:pt x="96" y="425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8"/>
                    </a:lnTo>
                    <a:lnTo>
                      <a:pt x="0" y="728"/>
                    </a:lnTo>
                    <a:lnTo>
                      <a:pt x="0" y="813"/>
                    </a:lnTo>
                    <a:lnTo>
                      <a:pt x="0" y="813"/>
                    </a:lnTo>
                    <a:lnTo>
                      <a:pt x="0" y="893"/>
                    </a:lnTo>
                    <a:lnTo>
                      <a:pt x="16" y="978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201"/>
                    </a:lnTo>
                    <a:lnTo>
                      <a:pt x="138" y="1265"/>
                    </a:lnTo>
                    <a:lnTo>
                      <a:pt x="181" y="1329"/>
                    </a:lnTo>
                    <a:lnTo>
                      <a:pt x="234" y="1388"/>
                    </a:lnTo>
                    <a:lnTo>
                      <a:pt x="292" y="1441"/>
                    </a:lnTo>
                    <a:lnTo>
                      <a:pt x="356" y="1483"/>
                    </a:lnTo>
                    <a:lnTo>
                      <a:pt x="425" y="1526"/>
                    </a:lnTo>
                    <a:lnTo>
                      <a:pt x="494" y="1563"/>
                    </a:lnTo>
                    <a:lnTo>
                      <a:pt x="569" y="1590"/>
                    </a:lnTo>
                    <a:lnTo>
                      <a:pt x="648" y="1605"/>
                    </a:lnTo>
                    <a:lnTo>
                      <a:pt x="728" y="1621"/>
                    </a:lnTo>
                    <a:lnTo>
                      <a:pt x="808" y="1627"/>
                    </a:lnTo>
                    <a:lnTo>
                      <a:pt x="808" y="1627"/>
                    </a:lnTo>
                    <a:lnTo>
                      <a:pt x="893" y="1621"/>
                    </a:lnTo>
                    <a:lnTo>
                      <a:pt x="973" y="1605"/>
                    </a:lnTo>
                    <a:lnTo>
                      <a:pt x="1052" y="1590"/>
                    </a:lnTo>
                    <a:lnTo>
                      <a:pt x="1127" y="1563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9" y="1441"/>
                    </a:lnTo>
                    <a:lnTo>
                      <a:pt x="1382" y="1388"/>
                    </a:lnTo>
                    <a:lnTo>
                      <a:pt x="1435" y="1329"/>
                    </a:lnTo>
                    <a:lnTo>
                      <a:pt x="1483" y="1265"/>
                    </a:lnTo>
                    <a:lnTo>
                      <a:pt x="1526" y="1201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5" y="978"/>
                    </a:lnTo>
                    <a:lnTo>
                      <a:pt x="1616" y="893"/>
                    </a:lnTo>
                    <a:lnTo>
                      <a:pt x="1621" y="813"/>
                    </a:lnTo>
                    <a:lnTo>
                      <a:pt x="1621" y="813"/>
                    </a:lnTo>
                    <a:lnTo>
                      <a:pt x="1616" y="728"/>
                    </a:lnTo>
                    <a:lnTo>
                      <a:pt x="1605" y="648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5"/>
                    </a:lnTo>
                    <a:lnTo>
                      <a:pt x="1483" y="356"/>
                    </a:lnTo>
                    <a:lnTo>
                      <a:pt x="1435" y="297"/>
                    </a:lnTo>
                    <a:lnTo>
                      <a:pt x="1382" y="239"/>
                    </a:lnTo>
                    <a:lnTo>
                      <a:pt x="1329" y="186"/>
                    </a:lnTo>
                    <a:lnTo>
                      <a:pt x="1265" y="138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2" y="37"/>
                    </a:lnTo>
                    <a:lnTo>
                      <a:pt x="973" y="16"/>
                    </a:lnTo>
                    <a:lnTo>
                      <a:pt x="893" y="5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8" name="Freeform 22">
                <a:extLst>
                  <a:ext uri="{FF2B5EF4-FFF2-40B4-BE49-F238E27FC236}">
                    <a16:creationId xmlns:a16="http://schemas.microsoft.com/office/drawing/2014/main" id="{CD9A2539-718F-4046-8F8F-3283F7043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3688" y="908050"/>
                <a:ext cx="584200" cy="584200"/>
              </a:xfrm>
              <a:custGeom>
                <a:avLst/>
                <a:gdLst>
                  <a:gd name="T0" fmla="*/ 808 w 1622"/>
                  <a:gd name="T1" fmla="*/ 0 h 1623"/>
                  <a:gd name="T2" fmla="*/ 649 w 1622"/>
                  <a:gd name="T3" fmla="*/ 16 h 1623"/>
                  <a:gd name="T4" fmla="*/ 494 w 1622"/>
                  <a:gd name="T5" fmla="*/ 64 h 1623"/>
                  <a:gd name="T6" fmla="*/ 356 w 1622"/>
                  <a:gd name="T7" fmla="*/ 139 h 1623"/>
                  <a:gd name="T8" fmla="*/ 234 w 1622"/>
                  <a:gd name="T9" fmla="*/ 239 h 1623"/>
                  <a:gd name="T10" fmla="*/ 138 w 1622"/>
                  <a:gd name="T11" fmla="*/ 356 h 1623"/>
                  <a:gd name="T12" fmla="*/ 64 w 1622"/>
                  <a:gd name="T13" fmla="*/ 495 h 1623"/>
                  <a:gd name="T14" fmla="*/ 16 w 1622"/>
                  <a:gd name="T15" fmla="*/ 649 h 1623"/>
                  <a:gd name="T16" fmla="*/ 0 w 1622"/>
                  <a:gd name="T17" fmla="*/ 814 h 1623"/>
                  <a:gd name="T18" fmla="*/ 0 w 1622"/>
                  <a:gd name="T19" fmla="*/ 893 h 1623"/>
                  <a:gd name="T20" fmla="*/ 32 w 1622"/>
                  <a:gd name="T21" fmla="*/ 1053 h 1623"/>
                  <a:gd name="T22" fmla="*/ 96 w 1622"/>
                  <a:gd name="T23" fmla="*/ 1196 h 1623"/>
                  <a:gd name="T24" fmla="*/ 181 w 1622"/>
                  <a:gd name="T25" fmla="*/ 1330 h 1623"/>
                  <a:gd name="T26" fmla="*/ 292 w 1622"/>
                  <a:gd name="T27" fmla="*/ 1436 h 1623"/>
                  <a:gd name="T28" fmla="*/ 426 w 1622"/>
                  <a:gd name="T29" fmla="*/ 1526 h 1623"/>
                  <a:gd name="T30" fmla="*/ 569 w 1622"/>
                  <a:gd name="T31" fmla="*/ 1585 h 1623"/>
                  <a:gd name="T32" fmla="*/ 728 w 1622"/>
                  <a:gd name="T33" fmla="*/ 1622 h 1623"/>
                  <a:gd name="T34" fmla="*/ 808 w 1622"/>
                  <a:gd name="T35" fmla="*/ 1622 h 1623"/>
                  <a:gd name="T36" fmla="*/ 973 w 1622"/>
                  <a:gd name="T37" fmla="*/ 1606 h 1623"/>
                  <a:gd name="T38" fmla="*/ 1127 w 1622"/>
                  <a:gd name="T39" fmla="*/ 1558 h 1623"/>
                  <a:gd name="T40" fmla="*/ 1265 w 1622"/>
                  <a:gd name="T41" fmla="*/ 1483 h 1623"/>
                  <a:gd name="T42" fmla="*/ 1382 w 1622"/>
                  <a:gd name="T43" fmla="*/ 1388 h 1623"/>
                  <a:gd name="T44" fmla="*/ 1483 w 1622"/>
                  <a:gd name="T45" fmla="*/ 1266 h 1623"/>
                  <a:gd name="T46" fmla="*/ 1558 w 1622"/>
                  <a:gd name="T47" fmla="*/ 1127 h 1623"/>
                  <a:gd name="T48" fmla="*/ 1606 w 1622"/>
                  <a:gd name="T49" fmla="*/ 973 h 1623"/>
                  <a:gd name="T50" fmla="*/ 1621 w 1622"/>
                  <a:gd name="T51" fmla="*/ 814 h 1623"/>
                  <a:gd name="T52" fmla="*/ 1616 w 1622"/>
                  <a:gd name="T53" fmla="*/ 729 h 1623"/>
                  <a:gd name="T54" fmla="*/ 1584 w 1622"/>
                  <a:gd name="T55" fmla="*/ 569 h 1623"/>
                  <a:gd name="T56" fmla="*/ 1526 w 1622"/>
                  <a:gd name="T57" fmla="*/ 426 h 1623"/>
                  <a:gd name="T58" fmla="*/ 1436 w 1622"/>
                  <a:gd name="T59" fmla="*/ 292 h 1623"/>
                  <a:gd name="T60" fmla="*/ 1324 w 1622"/>
                  <a:gd name="T61" fmla="*/ 186 h 1623"/>
                  <a:gd name="T62" fmla="*/ 1196 w 1622"/>
                  <a:gd name="T63" fmla="*/ 96 h 1623"/>
                  <a:gd name="T64" fmla="*/ 1053 w 1622"/>
                  <a:gd name="T65" fmla="*/ 38 h 1623"/>
                  <a:gd name="T66" fmla="*/ 893 w 1622"/>
                  <a:gd name="T67" fmla="*/ 6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6"/>
                    </a:lnTo>
                    <a:lnTo>
                      <a:pt x="649" y="16"/>
                    </a:lnTo>
                    <a:lnTo>
                      <a:pt x="569" y="38"/>
                    </a:lnTo>
                    <a:lnTo>
                      <a:pt x="494" y="64"/>
                    </a:lnTo>
                    <a:lnTo>
                      <a:pt x="426" y="96"/>
                    </a:lnTo>
                    <a:lnTo>
                      <a:pt x="356" y="139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2"/>
                    </a:lnTo>
                    <a:lnTo>
                      <a:pt x="138" y="356"/>
                    </a:lnTo>
                    <a:lnTo>
                      <a:pt x="96" y="426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9"/>
                    </a:lnTo>
                    <a:lnTo>
                      <a:pt x="0" y="729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0" y="893"/>
                    </a:lnTo>
                    <a:lnTo>
                      <a:pt x="16" y="973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6"/>
                    </a:lnTo>
                    <a:lnTo>
                      <a:pt x="138" y="1266"/>
                    </a:lnTo>
                    <a:lnTo>
                      <a:pt x="181" y="1330"/>
                    </a:lnTo>
                    <a:lnTo>
                      <a:pt x="234" y="1388"/>
                    </a:lnTo>
                    <a:lnTo>
                      <a:pt x="292" y="1436"/>
                    </a:lnTo>
                    <a:lnTo>
                      <a:pt x="356" y="1483"/>
                    </a:lnTo>
                    <a:lnTo>
                      <a:pt x="426" y="1526"/>
                    </a:lnTo>
                    <a:lnTo>
                      <a:pt x="494" y="1558"/>
                    </a:lnTo>
                    <a:lnTo>
                      <a:pt x="569" y="1585"/>
                    </a:lnTo>
                    <a:lnTo>
                      <a:pt x="649" y="1606"/>
                    </a:lnTo>
                    <a:lnTo>
                      <a:pt x="728" y="1622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3" y="1622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8"/>
                    </a:lnTo>
                    <a:lnTo>
                      <a:pt x="1436" y="1330"/>
                    </a:lnTo>
                    <a:lnTo>
                      <a:pt x="1483" y="1266"/>
                    </a:lnTo>
                    <a:lnTo>
                      <a:pt x="1526" y="1196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3"/>
                    </a:lnTo>
                    <a:lnTo>
                      <a:pt x="1616" y="893"/>
                    </a:lnTo>
                    <a:lnTo>
                      <a:pt x="1621" y="814"/>
                    </a:lnTo>
                    <a:lnTo>
                      <a:pt x="1621" y="814"/>
                    </a:lnTo>
                    <a:lnTo>
                      <a:pt x="1616" y="729"/>
                    </a:lnTo>
                    <a:lnTo>
                      <a:pt x="1606" y="649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6"/>
                    </a:lnTo>
                    <a:lnTo>
                      <a:pt x="1483" y="356"/>
                    </a:lnTo>
                    <a:lnTo>
                      <a:pt x="1436" y="292"/>
                    </a:lnTo>
                    <a:lnTo>
                      <a:pt x="1382" y="239"/>
                    </a:lnTo>
                    <a:lnTo>
                      <a:pt x="1324" y="186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8"/>
                    </a:lnTo>
                    <a:lnTo>
                      <a:pt x="973" y="16"/>
                    </a:lnTo>
                    <a:lnTo>
                      <a:pt x="893" y="6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9" name="Freeform 23">
                <a:extLst>
                  <a:ext uri="{FF2B5EF4-FFF2-40B4-BE49-F238E27FC236}">
                    <a16:creationId xmlns:a16="http://schemas.microsoft.com/office/drawing/2014/main" id="{226CB9C7-6557-433B-B2AB-2CCB4ACC3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2713" y="869950"/>
                <a:ext cx="660400" cy="660400"/>
              </a:xfrm>
              <a:custGeom>
                <a:avLst/>
                <a:gdLst>
                  <a:gd name="T0" fmla="*/ 1010 w 1836"/>
                  <a:gd name="T1" fmla="*/ 1829 h 1835"/>
                  <a:gd name="T2" fmla="*/ 1271 w 1836"/>
                  <a:gd name="T3" fmla="*/ 1765 h 1835"/>
                  <a:gd name="T4" fmla="*/ 1500 w 1836"/>
                  <a:gd name="T5" fmla="*/ 1627 h 1835"/>
                  <a:gd name="T6" fmla="*/ 1675 w 1836"/>
                  <a:gd name="T7" fmla="*/ 1430 h 1835"/>
                  <a:gd name="T8" fmla="*/ 1792 w 1836"/>
                  <a:gd name="T9" fmla="*/ 1191 h 1835"/>
                  <a:gd name="T10" fmla="*/ 1835 w 1836"/>
                  <a:gd name="T11" fmla="*/ 920 h 1835"/>
                  <a:gd name="T12" fmla="*/ 1813 w 1836"/>
                  <a:gd name="T13" fmla="*/ 733 h 1835"/>
                  <a:gd name="T14" fmla="*/ 1723 w 1836"/>
                  <a:gd name="T15" fmla="*/ 479 h 1835"/>
                  <a:gd name="T16" fmla="*/ 1563 w 1836"/>
                  <a:gd name="T17" fmla="*/ 271 h 1835"/>
                  <a:gd name="T18" fmla="*/ 1356 w 1836"/>
                  <a:gd name="T19" fmla="*/ 112 h 1835"/>
                  <a:gd name="T20" fmla="*/ 1101 w 1836"/>
                  <a:gd name="T21" fmla="*/ 21 h 1835"/>
                  <a:gd name="T22" fmla="*/ 915 w 1836"/>
                  <a:gd name="T23" fmla="*/ 0 h 1835"/>
                  <a:gd name="T24" fmla="*/ 644 w 1836"/>
                  <a:gd name="T25" fmla="*/ 42 h 1835"/>
                  <a:gd name="T26" fmla="*/ 405 w 1836"/>
                  <a:gd name="T27" fmla="*/ 159 h 1835"/>
                  <a:gd name="T28" fmla="*/ 208 w 1836"/>
                  <a:gd name="T29" fmla="*/ 335 h 1835"/>
                  <a:gd name="T30" fmla="*/ 70 w 1836"/>
                  <a:gd name="T31" fmla="*/ 558 h 1835"/>
                  <a:gd name="T32" fmla="*/ 6 w 1836"/>
                  <a:gd name="T33" fmla="*/ 824 h 1835"/>
                  <a:gd name="T34" fmla="*/ 6 w 1836"/>
                  <a:gd name="T35" fmla="*/ 1010 h 1835"/>
                  <a:gd name="T36" fmla="*/ 70 w 1836"/>
                  <a:gd name="T37" fmla="*/ 1276 h 1835"/>
                  <a:gd name="T38" fmla="*/ 208 w 1836"/>
                  <a:gd name="T39" fmla="*/ 1499 h 1835"/>
                  <a:gd name="T40" fmla="*/ 405 w 1836"/>
                  <a:gd name="T41" fmla="*/ 1680 h 1835"/>
                  <a:gd name="T42" fmla="*/ 644 w 1836"/>
                  <a:gd name="T43" fmla="*/ 1792 h 1835"/>
                  <a:gd name="T44" fmla="*/ 915 w 1836"/>
                  <a:gd name="T45" fmla="*/ 1834 h 1835"/>
                  <a:gd name="T46" fmla="*/ 963 w 1836"/>
                  <a:gd name="T47" fmla="*/ 457 h 1835"/>
                  <a:gd name="T48" fmla="*/ 1096 w 1836"/>
                  <a:gd name="T49" fmla="*/ 489 h 1835"/>
                  <a:gd name="T50" fmla="*/ 1213 w 1836"/>
                  <a:gd name="T51" fmla="*/ 558 h 1835"/>
                  <a:gd name="T52" fmla="*/ 1303 w 1836"/>
                  <a:gd name="T53" fmla="*/ 659 h 1835"/>
                  <a:gd name="T54" fmla="*/ 1362 w 1836"/>
                  <a:gd name="T55" fmla="*/ 782 h 1835"/>
                  <a:gd name="T56" fmla="*/ 1383 w 1836"/>
                  <a:gd name="T57" fmla="*/ 920 h 1835"/>
                  <a:gd name="T58" fmla="*/ 1372 w 1836"/>
                  <a:gd name="T59" fmla="*/ 1010 h 1835"/>
                  <a:gd name="T60" fmla="*/ 1324 w 1836"/>
                  <a:gd name="T61" fmla="*/ 1138 h 1835"/>
                  <a:gd name="T62" fmla="*/ 1245 w 1836"/>
                  <a:gd name="T63" fmla="*/ 1244 h 1835"/>
                  <a:gd name="T64" fmla="*/ 1138 w 1836"/>
                  <a:gd name="T65" fmla="*/ 1329 h 1835"/>
                  <a:gd name="T66" fmla="*/ 1010 w 1836"/>
                  <a:gd name="T67" fmla="*/ 1372 h 1835"/>
                  <a:gd name="T68" fmla="*/ 915 w 1836"/>
                  <a:gd name="T69" fmla="*/ 1382 h 1835"/>
                  <a:gd name="T70" fmla="*/ 776 w 1836"/>
                  <a:gd name="T71" fmla="*/ 1361 h 1835"/>
                  <a:gd name="T72" fmla="*/ 654 w 1836"/>
                  <a:gd name="T73" fmla="*/ 1302 h 1835"/>
                  <a:gd name="T74" fmla="*/ 559 w 1836"/>
                  <a:gd name="T75" fmla="*/ 1212 h 1835"/>
                  <a:gd name="T76" fmla="*/ 490 w 1836"/>
                  <a:gd name="T77" fmla="*/ 1101 h 1835"/>
                  <a:gd name="T78" fmla="*/ 452 w 1836"/>
                  <a:gd name="T79" fmla="*/ 967 h 1835"/>
                  <a:gd name="T80" fmla="*/ 452 w 1836"/>
                  <a:gd name="T81" fmla="*/ 872 h 1835"/>
                  <a:gd name="T82" fmla="*/ 490 w 1836"/>
                  <a:gd name="T83" fmla="*/ 739 h 1835"/>
                  <a:gd name="T84" fmla="*/ 559 w 1836"/>
                  <a:gd name="T85" fmla="*/ 622 h 1835"/>
                  <a:gd name="T86" fmla="*/ 654 w 1836"/>
                  <a:gd name="T87" fmla="*/ 532 h 1835"/>
                  <a:gd name="T88" fmla="*/ 776 w 1836"/>
                  <a:gd name="T89" fmla="*/ 473 h 1835"/>
                  <a:gd name="T90" fmla="*/ 915 w 1836"/>
                  <a:gd name="T91" fmla="*/ 452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6" h="1835">
                    <a:moveTo>
                      <a:pt x="915" y="1834"/>
                    </a:moveTo>
                    <a:lnTo>
                      <a:pt x="915" y="1834"/>
                    </a:lnTo>
                    <a:lnTo>
                      <a:pt x="1010" y="1829"/>
                    </a:lnTo>
                    <a:lnTo>
                      <a:pt x="1101" y="1818"/>
                    </a:lnTo>
                    <a:lnTo>
                      <a:pt x="1191" y="1792"/>
                    </a:lnTo>
                    <a:lnTo>
                      <a:pt x="1271" y="1765"/>
                    </a:lnTo>
                    <a:lnTo>
                      <a:pt x="1356" y="1722"/>
                    </a:lnTo>
                    <a:lnTo>
                      <a:pt x="1430" y="1680"/>
                    </a:lnTo>
                    <a:lnTo>
                      <a:pt x="1500" y="1627"/>
                    </a:lnTo>
                    <a:lnTo>
                      <a:pt x="1563" y="1568"/>
                    </a:lnTo>
                    <a:lnTo>
                      <a:pt x="1622" y="1499"/>
                    </a:lnTo>
                    <a:lnTo>
                      <a:pt x="1675" y="1430"/>
                    </a:lnTo>
                    <a:lnTo>
                      <a:pt x="1723" y="1355"/>
                    </a:lnTo>
                    <a:lnTo>
                      <a:pt x="1760" y="1276"/>
                    </a:lnTo>
                    <a:lnTo>
                      <a:pt x="1792" y="1191"/>
                    </a:lnTo>
                    <a:lnTo>
                      <a:pt x="1813" y="1101"/>
                    </a:lnTo>
                    <a:lnTo>
                      <a:pt x="1829" y="1010"/>
                    </a:lnTo>
                    <a:lnTo>
                      <a:pt x="1835" y="920"/>
                    </a:lnTo>
                    <a:lnTo>
                      <a:pt x="1835" y="920"/>
                    </a:lnTo>
                    <a:lnTo>
                      <a:pt x="1829" y="824"/>
                    </a:lnTo>
                    <a:lnTo>
                      <a:pt x="1813" y="733"/>
                    </a:lnTo>
                    <a:lnTo>
                      <a:pt x="1792" y="643"/>
                    </a:lnTo>
                    <a:lnTo>
                      <a:pt x="1760" y="558"/>
                    </a:lnTo>
                    <a:lnTo>
                      <a:pt x="1723" y="479"/>
                    </a:lnTo>
                    <a:lnTo>
                      <a:pt x="1675" y="404"/>
                    </a:lnTo>
                    <a:lnTo>
                      <a:pt x="1622" y="335"/>
                    </a:lnTo>
                    <a:lnTo>
                      <a:pt x="1563" y="271"/>
                    </a:lnTo>
                    <a:lnTo>
                      <a:pt x="1500" y="207"/>
                    </a:lnTo>
                    <a:lnTo>
                      <a:pt x="1430" y="159"/>
                    </a:lnTo>
                    <a:lnTo>
                      <a:pt x="1356" y="112"/>
                    </a:lnTo>
                    <a:lnTo>
                      <a:pt x="1271" y="74"/>
                    </a:lnTo>
                    <a:lnTo>
                      <a:pt x="1191" y="42"/>
                    </a:lnTo>
                    <a:lnTo>
                      <a:pt x="1101" y="21"/>
                    </a:lnTo>
                    <a:lnTo>
                      <a:pt x="1010" y="5"/>
                    </a:lnTo>
                    <a:lnTo>
                      <a:pt x="915" y="0"/>
                    </a:lnTo>
                    <a:lnTo>
                      <a:pt x="915" y="0"/>
                    </a:lnTo>
                    <a:lnTo>
                      <a:pt x="825" y="5"/>
                    </a:lnTo>
                    <a:lnTo>
                      <a:pt x="734" y="21"/>
                    </a:lnTo>
                    <a:lnTo>
                      <a:pt x="644" y="42"/>
                    </a:lnTo>
                    <a:lnTo>
                      <a:pt x="559" y="74"/>
                    </a:lnTo>
                    <a:lnTo>
                      <a:pt x="479" y="112"/>
                    </a:lnTo>
                    <a:lnTo>
                      <a:pt x="405" y="159"/>
                    </a:lnTo>
                    <a:lnTo>
                      <a:pt x="335" y="207"/>
                    </a:lnTo>
                    <a:lnTo>
                      <a:pt x="267" y="271"/>
                    </a:lnTo>
                    <a:lnTo>
                      <a:pt x="208" y="335"/>
                    </a:lnTo>
                    <a:lnTo>
                      <a:pt x="155" y="404"/>
                    </a:lnTo>
                    <a:lnTo>
                      <a:pt x="112" y="479"/>
                    </a:lnTo>
                    <a:lnTo>
                      <a:pt x="70" y="558"/>
                    </a:lnTo>
                    <a:lnTo>
                      <a:pt x="43" y="643"/>
                    </a:lnTo>
                    <a:lnTo>
                      <a:pt x="17" y="733"/>
                    </a:lnTo>
                    <a:lnTo>
                      <a:pt x="6" y="824"/>
                    </a:lnTo>
                    <a:lnTo>
                      <a:pt x="0" y="920"/>
                    </a:lnTo>
                    <a:lnTo>
                      <a:pt x="0" y="920"/>
                    </a:lnTo>
                    <a:lnTo>
                      <a:pt x="6" y="1010"/>
                    </a:lnTo>
                    <a:lnTo>
                      <a:pt x="17" y="1101"/>
                    </a:lnTo>
                    <a:lnTo>
                      <a:pt x="43" y="1191"/>
                    </a:lnTo>
                    <a:lnTo>
                      <a:pt x="70" y="1276"/>
                    </a:lnTo>
                    <a:lnTo>
                      <a:pt x="112" y="1355"/>
                    </a:lnTo>
                    <a:lnTo>
                      <a:pt x="155" y="1430"/>
                    </a:lnTo>
                    <a:lnTo>
                      <a:pt x="208" y="1499"/>
                    </a:lnTo>
                    <a:lnTo>
                      <a:pt x="267" y="1568"/>
                    </a:lnTo>
                    <a:lnTo>
                      <a:pt x="335" y="1627"/>
                    </a:lnTo>
                    <a:lnTo>
                      <a:pt x="405" y="1680"/>
                    </a:lnTo>
                    <a:lnTo>
                      <a:pt x="479" y="1722"/>
                    </a:lnTo>
                    <a:lnTo>
                      <a:pt x="559" y="1765"/>
                    </a:lnTo>
                    <a:lnTo>
                      <a:pt x="644" y="1792"/>
                    </a:lnTo>
                    <a:lnTo>
                      <a:pt x="734" y="1818"/>
                    </a:lnTo>
                    <a:lnTo>
                      <a:pt x="825" y="1829"/>
                    </a:lnTo>
                    <a:lnTo>
                      <a:pt x="915" y="1834"/>
                    </a:lnTo>
                    <a:close/>
                    <a:moveTo>
                      <a:pt x="915" y="452"/>
                    </a:moveTo>
                    <a:lnTo>
                      <a:pt x="915" y="452"/>
                    </a:lnTo>
                    <a:lnTo>
                      <a:pt x="963" y="457"/>
                    </a:lnTo>
                    <a:lnTo>
                      <a:pt x="1010" y="462"/>
                    </a:lnTo>
                    <a:lnTo>
                      <a:pt x="1053" y="473"/>
                    </a:lnTo>
                    <a:lnTo>
                      <a:pt x="1096" y="489"/>
                    </a:lnTo>
                    <a:lnTo>
                      <a:pt x="1138" y="511"/>
                    </a:lnTo>
                    <a:lnTo>
                      <a:pt x="1175" y="532"/>
                    </a:lnTo>
                    <a:lnTo>
                      <a:pt x="1213" y="558"/>
                    </a:lnTo>
                    <a:lnTo>
                      <a:pt x="1245" y="590"/>
                    </a:lnTo>
                    <a:lnTo>
                      <a:pt x="1277" y="622"/>
                    </a:lnTo>
                    <a:lnTo>
                      <a:pt x="1303" y="659"/>
                    </a:lnTo>
                    <a:lnTo>
                      <a:pt x="1324" y="696"/>
                    </a:lnTo>
                    <a:lnTo>
                      <a:pt x="1345" y="739"/>
                    </a:lnTo>
                    <a:lnTo>
                      <a:pt x="1362" y="782"/>
                    </a:lnTo>
                    <a:lnTo>
                      <a:pt x="1372" y="824"/>
                    </a:lnTo>
                    <a:lnTo>
                      <a:pt x="1377" y="872"/>
                    </a:lnTo>
                    <a:lnTo>
                      <a:pt x="1383" y="920"/>
                    </a:lnTo>
                    <a:lnTo>
                      <a:pt x="1383" y="920"/>
                    </a:lnTo>
                    <a:lnTo>
                      <a:pt x="1377" y="967"/>
                    </a:lnTo>
                    <a:lnTo>
                      <a:pt x="1372" y="1010"/>
                    </a:lnTo>
                    <a:lnTo>
                      <a:pt x="1362" y="1058"/>
                    </a:lnTo>
                    <a:lnTo>
                      <a:pt x="1345" y="1101"/>
                    </a:lnTo>
                    <a:lnTo>
                      <a:pt x="1324" y="1138"/>
                    </a:lnTo>
                    <a:lnTo>
                      <a:pt x="1303" y="1180"/>
                    </a:lnTo>
                    <a:lnTo>
                      <a:pt x="1277" y="1212"/>
                    </a:lnTo>
                    <a:lnTo>
                      <a:pt x="1245" y="1244"/>
                    </a:lnTo>
                    <a:lnTo>
                      <a:pt x="1213" y="1276"/>
                    </a:lnTo>
                    <a:lnTo>
                      <a:pt x="1175" y="1302"/>
                    </a:lnTo>
                    <a:lnTo>
                      <a:pt x="1138" y="1329"/>
                    </a:lnTo>
                    <a:lnTo>
                      <a:pt x="1096" y="1345"/>
                    </a:lnTo>
                    <a:lnTo>
                      <a:pt x="1053" y="1361"/>
                    </a:lnTo>
                    <a:lnTo>
                      <a:pt x="1010" y="1372"/>
                    </a:lnTo>
                    <a:lnTo>
                      <a:pt x="963" y="1382"/>
                    </a:lnTo>
                    <a:lnTo>
                      <a:pt x="915" y="1382"/>
                    </a:lnTo>
                    <a:lnTo>
                      <a:pt x="915" y="1382"/>
                    </a:lnTo>
                    <a:lnTo>
                      <a:pt x="867" y="1382"/>
                    </a:lnTo>
                    <a:lnTo>
                      <a:pt x="825" y="1372"/>
                    </a:lnTo>
                    <a:lnTo>
                      <a:pt x="776" y="1361"/>
                    </a:lnTo>
                    <a:lnTo>
                      <a:pt x="734" y="1345"/>
                    </a:lnTo>
                    <a:lnTo>
                      <a:pt x="697" y="1329"/>
                    </a:lnTo>
                    <a:lnTo>
                      <a:pt x="654" y="1302"/>
                    </a:lnTo>
                    <a:lnTo>
                      <a:pt x="623" y="1276"/>
                    </a:lnTo>
                    <a:lnTo>
                      <a:pt x="585" y="1244"/>
                    </a:lnTo>
                    <a:lnTo>
                      <a:pt x="559" y="1212"/>
                    </a:lnTo>
                    <a:lnTo>
                      <a:pt x="532" y="1180"/>
                    </a:lnTo>
                    <a:lnTo>
                      <a:pt x="505" y="1138"/>
                    </a:lnTo>
                    <a:lnTo>
                      <a:pt x="490" y="1101"/>
                    </a:lnTo>
                    <a:lnTo>
                      <a:pt x="474" y="1058"/>
                    </a:lnTo>
                    <a:lnTo>
                      <a:pt x="463" y="1010"/>
                    </a:lnTo>
                    <a:lnTo>
                      <a:pt x="452" y="967"/>
                    </a:lnTo>
                    <a:lnTo>
                      <a:pt x="452" y="920"/>
                    </a:lnTo>
                    <a:lnTo>
                      <a:pt x="452" y="920"/>
                    </a:lnTo>
                    <a:lnTo>
                      <a:pt x="452" y="872"/>
                    </a:lnTo>
                    <a:lnTo>
                      <a:pt x="463" y="824"/>
                    </a:lnTo>
                    <a:lnTo>
                      <a:pt x="474" y="782"/>
                    </a:lnTo>
                    <a:lnTo>
                      <a:pt x="490" y="739"/>
                    </a:lnTo>
                    <a:lnTo>
                      <a:pt x="505" y="696"/>
                    </a:lnTo>
                    <a:lnTo>
                      <a:pt x="532" y="659"/>
                    </a:lnTo>
                    <a:lnTo>
                      <a:pt x="559" y="622"/>
                    </a:lnTo>
                    <a:lnTo>
                      <a:pt x="585" y="590"/>
                    </a:lnTo>
                    <a:lnTo>
                      <a:pt x="623" y="558"/>
                    </a:lnTo>
                    <a:lnTo>
                      <a:pt x="654" y="532"/>
                    </a:lnTo>
                    <a:lnTo>
                      <a:pt x="697" y="511"/>
                    </a:lnTo>
                    <a:lnTo>
                      <a:pt x="734" y="489"/>
                    </a:lnTo>
                    <a:lnTo>
                      <a:pt x="776" y="473"/>
                    </a:lnTo>
                    <a:lnTo>
                      <a:pt x="825" y="462"/>
                    </a:lnTo>
                    <a:lnTo>
                      <a:pt x="867" y="457"/>
                    </a:lnTo>
                    <a:lnTo>
                      <a:pt x="915" y="45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10" name="Freeform 24">
                <a:extLst>
                  <a:ext uri="{FF2B5EF4-FFF2-40B4-BE49-F238E27FC236}">
                    <a16:creationId xmlns:a16="http://schemas.microsoft.com/office/drawing/2014/main" id="{A413B707-AA7D-4DB1-80F9-DE32174AC6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1950" y="1627188"/>
                <a:ext cx="163513" cy="612775"/>
              </a:xfrm>
              <a:custGeom>
                <a:avLst/>
                <a:gdLst>
                  <a:gd name="T0" fmla="*/ 0 w 453"/>
                  <a:gd name="T1" fmla="*/ 1701 h 1702"/>
                  <a:gd name="T2" fmla="*/ 452 w 453"/>
                  <a:gd name="T3" fmla="*/ 1701 h 1702"/>
                  <a:gd name="T4" fmla="*/ 452 w 453"/>
                  <a:gd name="T5" fmla="*/ 0 h 1702"/>
                  <a:gd name="T6" fmla="*/ 0 w 453"/>
                  <a:gd name="T7" fmla="*/ 0 h 1702"/>
                  <a:gd name="T8" fmla="*/ 0 w 453"/>
                  <a:gd name="T9" fmla="*/ 1701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1702">
                    <a:moveTo>
                      <a:pt x="0" y="1701"/>
                    </a:moveTo>
                    <a:lnTo>
                      <a:pt x="452" y="1701"/>
                    </a:lnTo>
                    <a:lnTo>
                      <a:pt x="452" y="0"/>
                    </a:lnTo>
                    <a:lnTo>
                      <a:pt x="0" y="0"/>
                    </a:lnTo>
                    <a:lnTo>
                      <a:pt x="0" y="170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11" name="Freeform 25">
                <a:extLst>
                  <a:ext uri="{FF2B5EF4-FFF2-40B4-BE49-F238E27FC236}">
                    <a16:creationId xmlns:a16="http://schemas.microsoft.com/office/drawing/2014/main" id="{24C97895-EB22-4755-9E1C-D831D6EE7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013" y="1119188"/>
                <a:ext cx="612775" cy="163512"/>
              </a:xfrm>
              <a:custGeom>
                <a:avLst/>
                <a:gdLst>
                  <a:gd name="T0" fmla="*/ 1701 w 1702"/>
                  <a:gd name="T1" fmla="*/ 0 h 453"/>
                  <a:gd name="T2" fmla="*/ 0 w 1702"/>
                  <a:gd name="T3" fmla="*/ 0 h 453"/>
                  <a:gd name="T4" fmla="*/ 0 w 1702"/>
                  <a:gd name="T5" fmla="*/ 452 h 453"/>
                  <a:gd name="T6" fmla="*/ 1701 w 1702"/>
                  <a:gd name="T7" fmla="*/ 452 h 453"/>
                  <a:gd name="T8" fmla="*/ 1701 w 1702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2" h="453">
                    <a:moveTo>
                      <a:pt x="1701" y="0"/>
                    </a:moveTo>
                    <a:lnTo>
                      <a:pt x="0" y="0"/>
                    </a:lnTo>
                    <a:lnTo>
                      <a:pt x="0" y="452"/>
                    </a:lnTo>
                    <a:lnTo>
                      <a:pt x="1701" y="452"/>
                    </a:lnTo>
                    <a:lnTo>
                      <a:pt x="170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12" name="Freeform 26">
                <a:extLst>
                  <a:ext uri="{FF2B5EF4-FFF2-40B4-BE49-F238E27FC236}">
                    <a16:creationId xmlns:a16="http://schemas.microsoft.com/office/drawing/2014/main" id="{C5A347D0-EB31-4798-87D8-270C7ED74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200" y="1435100"/>
                <a:ext cx="547688" cy="549275"/>
              </a:xfrm>
              <a:custGeom>
                <a:avLst/>
                <a:gdLst>
                  <a:gd name="T0" fmla="*/ 319 w 1521"/>
                  <a:gd name="T1" fmla="*/ 0 h 1527"/>
                  <a:gd name="T2" fmla="*/ 0 w 1521"/>
                  <a:gd name="T3" fmla="*/ 319 h 1527"/>
                  <a:gd name="T4" fmla="*/ 1201 w 1521"/>
                  <a:gd name="T5" fmla="*/ 1526 h 1527"/>
                  <a:gd name="T6" fmla="*/ 1520 w 1521"/>
                  <a:gd name="T7" fmla="*/ 1202 h 1527"/>
                  <a:gd name="T8" fmla="*/ 319 w 1521"/>
                  <a:gd name="T9" fmla="*/ 0 h 1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1" h="1527">
                    <a:moveTo>
                      <a:pt x="319" y="0"/>
                    </a:moveTo>
                    <a:lnTo>
                      <a:pt x="0" y="319"/>
                    </a:lnTo>
                    <a:lnTo>
                      <a:pt x="1201" y="1526"/>
                    </a:lnTo>
                    <a:lnTo>
                      <a:pt x="1520" y="1202"/>
                    </a:lnTo>
                    <a:lnTo>
                      <a:pt x="319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B5361AE4-FF8E-47FC-8AD7-88BC0AE17775}"/>
              </a:ext>
            </a:extLst>
          </p:cNvPr>
          <p:cNvGrpSpPr/>
          <p:nvPr/>
        </p:nvGrpSpPr>
        <p:grpSpPr>
          <a:xfrm>
            <a:off x="10713267" y="4417213"/>
            <a:ext cx="869099" cy="869099"/>
            <a:chOff x="982576" y="1691974"/>
            <a:chExt cx="1828959" cy="1828959"/>
          </a:xfrm>
        </p:grpSpPr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F1291B9-90B0-4755-96AC-1B09C3C97EF9}"/>
                </a:ext>
              </a:extLst>
            </p:cNvPr>
            <p:cNvSpPr/>
            <p:nvPr/>
          </p:nvSpPr>
          <p:spPr>
            <a:xfrm>
              <a:off x="982576" y="1691974"/>
              <a:ext cx="1828959" cy="1828959"/>
            </a:xfrm>
            <a:prstGeom prst="ellipse">
              <a:avLst/>
            </a:prstGeom>
            <a:solidFill>
              <a:srgbClr val="7030A0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latin typeface="Calibri" panose="020F0502020204030204" pitchFamily="34" charset="0"/>
              </a:endParaRPr>
            </a:p>
          </p:txBody>
        </p: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A50716B3-7BF7-43AF-8A39-91ED01742673}"/>
                </a:ext>
              </a:extLst>
            </p:cNvPr>
            <p:cNvGrpSpPr/>
            <p:nvPr/>
          </p:nvGrpSpPr>
          <p:grpSpPr>
            <a:xfrm>
              <a:off x="1329053" y="2040965"/>
              <a:ext cx="1154290" cy="1153784"/>
              <a:chOff x="477838" y="30163"/>
              <a:chExt cx="3621087" cy="3619500"/>
            </a:xfrm>
            <a:solidFill>
              <a:schemeClr val="bg1"/>
            </a:solidFill>
          </p:grpSpPr>
          <p:sp>
            <p:nvSpPr>
              <p:cNvPr id="416" name="Freeform 19">
                <a:extLst>
                  <a:ext uri="{FF2B5EF4-FFF2-40B4-BE49-F238E27FC236}">
                    <a16:creationId xmlns:a16="http://schemas.microsoft.com/office/drawing/2014/main" id="{9D354036-5E19-44B7-B50F-D54AA1365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838" y="30163"/>
                <a:ext cx="3621087" cy="3619500"/>
              </a:xfrm>
              <a:custGeom>
                <a:avLst/>
                <a:gdLst>
                  <a:gd name="T0" fmla="*/ 4641 w 10059"/>
                  <a:gd name="T1" fmla="*/ 11 h 10054"/>
                  <a:gd name="T2" fmla="*/ 3774 w 10059"/>
                  <a:gd name="T3" fmla="*/ 160 h 10054"/>
                  <a:gd name="T4" fmla="*/ 2632 w 10059"/>
                  <a:gd name="T5" fmla="*/ 606 h 10054"/>
                  <a:gd name="T6" fmla="*/ 1648 w 10059"/>
                  <a:gd name="T7" fmla="*/ 1302 h 10054"/>
                  <a:gd name="T8" fmla="*/ 861 w 10059"/>
                  <a:gd name="T9" fmla="*/ 2217 h 10054"/>
                  <a:gd name="T10" fmla="*/ 309 w 10059"/>
                  <a:gd name="T11" fmla="*/ 3296 h 10054"/>
                  <a:gd name="T12" fmla="*/ 43 w 10059"/>
                  <a:gd name="T13" fmla="*/ 4386 h 10054"/>
                  <a:gd name="T14" fmla="*/ 0 w 10059"/>
                  <a:gd name="T15" fmla="*/ 5029 h 10054"/>
                  <a:gd name="T16" fmla="*/ 27 w 10059"/>
                  <a:gd name="T17" fmla="*/ 5540 h 10054"/>
                  <a:gd name="T18" fmla="*/ 228 w 10059"/>
                  <a:gd name="T19" fmla="*/ 6523 h 10054"/>
                  <a:gd name="T20" fmla="*/ 729 w 10059"/>
                  <a:gd name="T21" fmla="*/ 7634 h 10054"/>
                  <a:gd name="T22" fmla="*/ 1472 w 10059"/>
                  <a:gd name="T23" fmla="*/ 8581 h 10054"/>
                  <a:gd name="T24" fmla="*/ 2424 w 10059"/>
                  <a:gd name="T25" fmla="*/ 9325 h 10054"/>
                  <a:gd name="T26" fmla="*/ 3535 w 10059"/>
                  <a:gd name="T27" fmla="*/ 9830 h 10054"/>
                  <a:gd name="T28" fmla="*/ 4513 w 10059"/>
                  <a:gd name="T29" fmla="*/ 10027 h 10054"/>
                  <a:gd name="T30" fmla="*/ 5029 w 10059"/>
                  <a:gd name="T31" fmla="*/ 10053 h 10054"/>
                  <a:gd name="T32" fmla="*/ 5672 w 10059"/>
                  <a:gd name="T33" fmla="*/ 10016 h 10054"/>
                  <a:gd name="T34" fmla="*/ 6757 w 10059"/>
                  <a:gd name="T35" fmla="*/ 9750 h 10054"/>
                  <a:gd name="T36" fmla="*/ 7841 w 10059"/>
                  <a:gd name="T37" fmla="*/ 9198 h 10054"/>
                  <a:gd name="T38" fmla="*/ 8750 w 10059"/>
                  <a:gd name="T39" fmla="*/ 8411 h 10054"/>
                  <a:gd name="T40" fmla="*/ 9452 w 10059"/>
                  <a:gd name="T41" fmla="*/ 7422 h 10054"/>
                  <a:gd name="T42" fmla="*/ 9898 w 10059"/>
                  <a:gd name="T43" fmla="*/ 6284 h 10054"/>
                  <a:gd name="T44" fmla="*/ 10042 w 10059"/>
                  <a:gd name="T45" fmla="*/ 5412 h 10054"/>
                  <a:gd name="T46" fmla="*/ 10058 w 10059"/>
                  <a:gd name="T47" fmla="*/ 4897 h 10054"/>
                  <a:gd name="T48" fmla="*/ 10000 w 10059"/>
                  <a:gd name="T49" fmla="*/ 4264 h 10054"/>
                  <a:gd name="T50" fmla="*/ 9665 w 10059"/>
                  <a:gd name="T51" fmla="*/ 3067 h 10054"/>
                  <a:gd name="T52" fmla="*/ 9058 w 10059"/>
                  <a:gd name="T53" fmla="*/ 2020 h 10054"/>
                  <a:gd name="T54" fmla="*/ 8229 w 10059"/>
                  <a:gd name="T55" fmla="*/ 1149 h 10054"/>
                  <a:gd name="T56" fmla="*/ 7209 w 10059"/>
                  <a:gd name="T57" fmla="*/ 494 h 10054"/>
                  <a:gd name="T58" fmla="*/ 6045 w 10059"/>
                  <a:gd name="T59" fmla="*/ 101 h 10054"/>
                  <a:gd name="T60" fmla="*/ 5289 w 10059"/>
                  <a:gd name="T61" fmla="*/ 5 h 10054"/>
                  <a:gd name="T62" fmla="*/ 4795 w 10059"/>
                  <a:gd name="T63" fmla="*/ 9628 h 10054"/>
                  <a:gd name="T64" fmla="*/ 3663 w 10059"/>
                  <a:gd name="T65" fmla="*/ 9431 h 10054"/>
                  <a:gd name="T66" fmla="*/ 2642 w 10059"/>
                  <a:gd name="T67" fmla="*/ 8969 h 10054"/>
                  <a:gd name="T68" fmla="*/ 1770 w 10059"/>
                  <a:gd name="T69" fmla="*/ 8283 h 10054"/>
                  <a:gd name="T70" fmla="*/ 1090 w 10059"/>
                  <a:gd name="T71" fmla="*/ 7416 h 10054"/>
                  <a:gd name="T72" fmla="*/ 627 w 10059"/>
                  <a:gd name="T73" fmla="*/ 6396 h 10054"/>
                  <a:gd name="T74" fmla="*/ 425 w 10059"/>
                  <a:gd name="T75" fmla="*/ 5264 h 10054"/>
                  <a:gd name="T76" fmla="*/ 473 w 10059"/>
                  <a:gd name="T77" fmla="*/ 4328 h 10054"/>
                  <a:gd name="T78" fmla="*/ 782 w 10059"/>
                  <a:gd name="T79" fmla="*/ 3233 h 10054"/>
                  <a:gd name="T80" fmla="*/ 1340 w 10059"/>
                  <a:gd name="T81" fmla="*/ 2270 h 10054"/>
                  <a:gd name="T82" fmla="*/ 2100 w 10059"/>
                  <a:gd name="T83" fmla="*/ 1473 h 10054"/>
                  <a:gd name="T84" fmla="*/ 3036 w 10059"/>
                  <a:gd name="T85" fmla="*/ 872 h 10054"/>
                  <a:gd name="T86" fmla="*/ 4104 w 10059"/>
                  <a:gd name="T87" fmla="*/ 510 h 10054"/>
                  <a:gd name="T88" fmla="*/ 5029 w 10059"/>
                  <a:gd name="T89" fmla="*/ 420 h 10054"/>
                  <a:gd name="T90" fmla="*/ 6183 w 10059"/>
                  <a:gd name="T91" fmla="*/ 563 h 10054"/>
                  <a:gd name="T92" fmla="*/ 7224 w 10059"/>
                  <a:gd name="T93" fmla="*/ 973 h 10054"/>
                  <a:gd name="T94" fmla="*/ 8128 w 10059"/>
                  <a:gd name="T95" fmla="*/ 1616 h 10054"/>
                  <a:gd name="T96" fmla="*/ 8851 w 10059"/>
                  <a:gd name="T97" fmla="*/ 2451 h 10054"/>
                  <a:gd name="T98" fmla="*/ 9356 w 10059"/>
                  <a:gd name="T99" fmla="*/ 3445 h 10054"/>
                  <a:gd name="T100" fmla="*/ 9617 w 10059"/>
                  <a:gd name="T101" fmla="*/ 4556 h 10054"/>
                  <a:gd name="T102" fmla="*/ 9617 w 10059"/>
                  <a:gd name="T103" fmla="*/ 5497 h 10054"/>
                  <a:gd name="T104" fmla="*/ 9356 w 10059"/>
                  <a:gd name="T105" fmla="*/ 6608 h 10054"/>
                  <a:gd name="T106" fmla="*/ 8851 w 10059"/>
                  <a:gd name="T107" fmla="*/ 7602 h 10054"/>
                  <a:gd name="T108" fmla="*/ 8128 w 10059"/>
                  <a:gd name="T109" fmla="*/ 8437 h 10054"/>
                  <a:gd name="T110" fmla="*/ 7224 w 10059"/>
                  <a:gd name="T111" fmla="*/ 9081 h 10054"/>
                  <a:gd name="T112" fmla="*/ 6183 w 10059"/>
                  <a:gd name="T113" fmla="*/ 9490 h 10054"/>
                  <a:gd name="T114" fmla="*/ 5029 w 10059"/>
                  <a:gd name="T115" fmla="*/ 9639 h 10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059" h="10054">
                    <a:moveTo>
                      <a:pt x="5029" y="0"/>
                    </a:moveTo>
                    <a:lnTo>
                      <a:pt x="5029" y="0"/>
                    </a:lnTo>
                    <a:lnTo>
                      <a:pt x="4901" y="0"/>
                    </a:lnTo>
                    <a:lnTo>
                      <a:pt x="4769" y="5"/>
                    </a:lnTo>
                    <a:lnTo>
                      <a:pt x="4641" y="11"/>
                    </a:lnTo>
                    <a:lnTo>
                      <a:pt x="4513" y="27"/>
                    </a:lnTo>
                    <a:lnTo>
                      <a:pt x="4391" y="37"/>
                    </a:lnTo>
                    <a:lnTo>
                      <a:pt x="4264" y="58"/>
                    </a:lnTo>
                    <a:lnTo>
                      <a:pt x="4014" y="101"/>
                    </a:lnTo>
                    <a:lnTo>
                      <a:pt x="3774" y="160"/>
                    </a:lnTo>
                    <a:lnTo>
                      <a:pt x="3535" y="224"/>
                    </a:lnTo>
                    <a:lnTo>
                      <a:pt x="3301" y="303"/>
                    </a:lnTo>
                    <a:lnTo>
                      <a:pt x="3073" y="394"/>
                    </a:lnTo>
                    <a:lnTo>
                      <a:pt x="2849" y="494"/>
                    </a:lnTo>
                    <a:lnTo>
                      <a:pt x="2632" y="606"/>
                    </a:lnTo>
                    <a:lnTo>
                      <a:pt x="2424" y="729"/>
                    </a:lnTo>
                    <a:lnTo>
                      <a:pt x="2217" y="856"/>
                    </a:lnTo>
                    <a:lnTo>
                      <a:pt x="2020" y="999"/>
                    </a:lnTo>
                    <a:lnTo>
                      <a:pt x="1829" y="1149"/>
                    </a:lnTo>
                    <a:lnTo>
                      <a:pt x="1648" y="1302"/>
                    </a:lnTo>
                    <a:lnTo>
                      <a:pt x="1472" y="1473"/>
                    </a:lnTo>
                    <a:lnTo>
                      <a:pt x="1308" y="1648"/>
                    </a:lnTo>
                    <a:lnTo>
                      <a:pt x="1148" y="1829"/>
                    </a:lnTo>
                    <a:lnTo>
                      <a:pt x="999" y="2020"/>
                    </a:lnTo>
                    <a:lnTo>
                      <a:pt x="861" y="2217"/>
                    </a:lnTo>
                    <a:lnTo>
                      <a:pt x="729" y="2419"/>
                    </a:lnTo>
                    <a:lnTo>
                      <a:pt x="606" y="2632"/>
                    </a:lnTo>
                    <a:lnTo>
                      <a:pt x="500" y="2849"/>
                    </a:lnTo>
                    <a:lnTo>
                      <a:pt x="399" y="3067"/>
                    </a:lnTo>
                    <a:lnTo>
                      <a:pt x="309" y="3296"/>
                    </a:lnTo>
                    <a:lnTo>
                      <a:pt x="228" y="3530"/>
                    </a:lnTo>
                    <a:lnTo>
                      <a:pt x="160" y="3770"/>
                    </a:lnTo>
                    <a:lnTo>
                      <a:pt x="101" y="4014"/>
                    </a:lnTo>
                    <a:lnTo>
                      <a:pt x="58" y="4264"/>
                    </a:lnTo>
                    <a:lnTo>
                      <a:pt x="43" y="4386"/>
                    </a:lnTo>
                    <a:lnTo>
                      <a:pt x="27" y="4514"/>
                    </a:lnTo>
                    <a:lnTo>
                      <a:pt x="16" y="4641"/>
                    </a:lnTo>
                    <a:lnTo>
                      <a:pt x="5" y="4769"/>
                    </a:lnTo>
                    <a:lnTo>
                      <a:pt x="5" y="4897"/>
                    </a:lnTo>
                    <a:lnTo>
                      <a:pt x="0" y="5029"/>
                    </a:lnTo>
                    <a:lnTo>
                      <a:pt x="0" y="5029"/>
                    </a:lnTo>
                    <a:lnTo>
                      <a:pt x="5" y="5157"/>
                    </a:lnTo>
                    <a:lnTo>
                      <a:pt x="5" y="5285"/>
                    </a:lnTo>
                    <a:lnTo>
                      <a:pt x="16" y="5412"/>
                    </a:lnTo>
                    <a:lnTo>
                      <a:pt x="27" y="5540"/>
                    </a:lnTo>
                    <a:lnTo>
                      <a:pt x="43" y="5667"/>
                    </a:lnTo>
                    <a:lnTo>
                      <a:pt x="58" y="5795"/>
                    </a:lnTo>
                    <a:lnTo>
                      <a:pt x="101" y="6040"/>
                    </a:lnTo>
                    <a:lnTo>
                      <a:pt x="160" y="6284"/>
                    </a:lnTo>
                    <a:lnTo>
                      <a:pt x="228" y="6523"/>
                    </a:lnTo>
                    <a:lnTo>
                      <a:pt x="309" y="6757"/>
                    </a:lnTo>
                    <a:lnTo>
                      <a:pt x="399" y="6986"/>
                    </a:lnTo>
                    <a:lnTo>
                      <a:pt x="500" y="7209"/>
                    </a:lnTo>
                    <a:lnTo>
                      <a:pt x="606" y="7422"/>
                    </a:lnTo>
                    <a:lnTo>
                      <a:pt x="729" y="7634"/>
                    </a:lnTo>
                    <a:lnTo>
                      <a:pt x="861" y="7836"/>
                    </a:lnTo>
                    <a:lnTo>
                      <a:pt x="999" y="8033"/>
                    </a:lnTo>
                    <a:lnTo>
                      <a:pt x="1148" y="8224"/>
                    </a:lnTo>
                    <a:lnTo>
                      <a:pt x="1308" y="8411"/>
                    </a:lnTo>
                    <a:lnTo>
                      <a:pt x="1472" y="8581"/>
                    </a:lnTo>
                    <a:lnTo>
                      <a:pt x="1648" y="8751"/>
                    </a:lnTo>
                    <a:lnTo>
                      <a:pt x="1829" y="8905"/>
                    </a:lnTo>
                    <a:lnTo>
                      <a:pt x="2020" y="9054"/>
                    </a:lnTo>
                    <a:lnTo>
                      <a:pt x="2217" y="9198"/>
                    </a:lnTo>
                    <a:lnTo>
                      <a:pt x="2424" y="9325"/>
                    </a:lnTo>
                    <a:lnTo>
                      <a:pt x="2632" y="9447"/>
                    </a:lnTo>
                    <a:lnTo>
                      <a:pt x="2849" y="9559"/>
                    </a:lnTo>
                    <a:lnTo>
                      <a:pt x="3073" y="9660"/>
                    </a:lnTo>
                    <a:lnTo>
                      <a:pt x="3301" y="9750"/>
                    </a:lnTo>
                    <a:lnTo>
                      <a:pt x="3535" y="9830"/>
                    </a:lnTo>
                    <a:lnTo>
                      <a:pt x="3774" y="9899"/>
                    </a:lnTo>
                    <a:lnTo>
                      <a:pt x="4014" y="9952"/>
                    </a:lnTo>
                    <a:lnTo>
                      <a:pt x="4264" y="9995"/>
                    </a:lnTo>
                    <a:lnTo>
                      <a:pt x="4391" y="10016"/>
                    </a:lnTo>
                    <a:lnTo>
                      <a:pt x="4513" y="10027"/>
                    </a:lnTo>
                    <a:lnTo>
                      <a:pt x="4641" y="10043"/>
                    </a:lnTo>
                    <a:lnTo>
                      <a:pt x="4769" y="10048"/>
                    </a:lnTo>
                    <a:lnTo>
                      <a:pt x="4901" y="10053"/>
                    </a:lnTo>
                    <a:lnTo>
                      <a:pt x="5029" y="10053"/>
                    </a:lnTo>
                    <a:lnTo>
                      <a:pt x="5029" y="10053"/>
                    </a:lnTo>
                    <a:lnTo>
                      <a:pt x="5157" y="10053"/>
                    </a:lnTo>
                    <a:lnTo>
                      <a:pt x="5289" y="10048"/>
                    </a:lnTo>
                    <a:lnTo>
                      <a:pt x="5417" y="10043"/>
                    </a:lnTo>
                    <a:lnTo>
                      <a:pt x="5545" y="10027"/>
                    </a:lnTo>
                    <a:lnTo>
                      <a:pt x="5672" y="10016"/>
                    </a:lnTo>
                    <a:lnTo>
                      <a:pt x="5794" y="9995"/>
                    </a:lnTo>
                    <a:lnTo>
                      <a:pt x="6045" y="9952"/>
                    </a:lnTo>
                    <a:lnTo>
                      <a:pt x="6284" y="9899"/>
                    </a:lnTo>
                    <a:lnTo>
                      <a:pt x="6523" y="9830"/>
                    </a:lnTo>
                    <a:lnTo>
                      <a:pt x="6757" y="9750"/>
                    </a:lnTo>
                    <a:lnTo>
                      <a:pt x="6985" y="9660"/>
                    </a:lnTo>
                    <a:lnTo>
                      <a:pt x="7209" y="9559"/>
                    </a:lnTo>
                    <a:lnTo>
                      <a:pt x="7426" y="9447"/>
                    </a:lnTo>
                    <a:lnTo>
                      <a:pt x="7639" y="9325"/>
                    </a:lnTo>
                    <a:lnTo>
                      <a:pt x="7841" y="9198"/>
                    </a:lnTo>
                    <a:lnTo>
                      <a:pt x="8038" y="9054"/>
                    </a:lnTo>
                    <a:lnTo>
                      <a:pt x="8229" y="8905"/>
                    </a:lnTo>
                    <a:lnTo>
                      <a:pt x="8410" y="8751"/>
                    </a:lnTo>
                    <a:lnTo>
                      <a:pt x="8585" y="8581"/>
                    </a:lnTo>
                    <a:lnTo>
                      <a:pt x="8750" y="8411"/>
                    </a:lnTo>
                    <a:lnTo>
                      <a:pt x="8909" y="8224"/>
                    </a:lnTo>
                    <a:lnTo>
                      <a:pt x="9058" y="8033"/>
                    </a:lnTo>
                    <a:lnTo>
                      <a:pt x="9197" y="7836"/>
                    </a:lnTo>
                    <a:lnTo>
                      <a:pt x="9330" y="7634"/>
                    </a:lnTo>
                    <a:lnTo>
                      <a:pt x="9452" y="7422"/>
                    </a:lnTo>
                    <a:lnTo>
                      <a:pt x="9563" y="7209"/>
                    </a:lnTo>
                    <a:lnTo>
                      <a:pt x="9665" y="6986"/>
                    </a:lnTo>
                    <a:lnTo>
                      <a:pt x="9755" y="6757"/>
                    </a:lnTo>
                    <a:lnTo>
                      <a:pt x="9829" y="6523"/>
                    </a:lnTo>
                    <a:lnTo>
                      <a:pt x="9898" y="6284"/>
                    </a:lnTo>
                    <a:lnTo>
                      <a:pt x="9957" y="6040"/>
                    </a:lnTo>
                    <a:lnTo>
                      <a:pt x="10000" y="5795"/>
                    </a:lnTo>
                    <a:lnTo>
                      <a:pt x="10015" y="5667"/>
                    </a:lnTo>
                    <a:lnTo>
                      <a:pt x="10032" y="5540"/>
                    </a:lnTo>
                    <a:lnTo>
                      <a:pt x="10042" y="5412"/>
                    </a:lnTo>
                    <a:lnTo>
                      <a:pt x="10053" y="5285"/>
                    </a:lnTo>
                    <a:lnTo>
                      <a:pt x="10058" y="5157"/>
                    </a:lnTo>
                    <a:lnTo>
                      <a:pt x="10058" y="5029"/>
                    </a:lnTo>
                    <a:lnTo>
                      <a:pt x="10058" y="5029"/>
                    </a:lnTo>
                    <a:lnTo>
                      <a:pt x="10058" y="4897"/>
                    </a:lnTo>
                    <a:lnTo>
                      <a:pt x="10053" y="4769"/>
                    </a:lnTo>
                    <a:lnTo>
                      <a:pt x="10042" y="4641"/>
                    </a:lnTo>
                    <a:lnTo>
                      <a:pt x="10032" y="4514"/>
                    </a:lnTo>
                    <a:lnTo>
                      <a:pt x="10015" y="4386"/>
                    </a:lnTo>
                    <a:lnTo>
                      <a:pt x="10000" y="4264"/>
                    </a:lnTo>
                    <a:lnTo>
                      <a:pt x="9957" y="4014"/>
                    </a:lnTo>
                    <a:lnTo>
                      <a:pt x="9898" y="3770"/>
                    </a:lnTo>
                    <a:lnTo>
                      <a:pt x="9829" y="3530"/>
                    </a:lnTo>
                    <a:lnTo>
                      <a:pt x="9755" y="3296"/>
                    </a:lnTo>
                    <a:lnTo>
                      <a:pt x="9665" y="3067"/>
                    </a:lnTo>
                    <a:lnTo>
                      <a:pt x="9563" y="2849"/>
                    </a:lnTo>
                    <a:lnTo>
                      <a:pt x="9452" y="2632"/>
                    </a:lnTo>
                    <a:lnTo>
                      <a:pt x="9330" y="2419"/>
                    </a:lnTo>
                    <a:lnTo>
                      <a:pt x="9197" y="2217"/>
                    </a:lnTo>
                    <a:lnTo>
                      <a:pt x="9058" y="2020"/>
                    </a:lnTo>
                    <a:lnTo>
                      <a:pt x="8909" y="1829"/>
                    </a:lnTo>
                    <a:lnTo>
                      <a:pt x="8750" y="1648"/>
                    </a:lnTo>
                    <a:lnTo>
                      <a:pt x="8585" y="1473"/>
                    </a:lnTo>
                    <a:lnTo>
                      <a:pt x="8410" y="1302"/>
                    </a:lnTo>
                    <a:lnTo>
                      <a:pt x="8229" y="1149"/>
                    </a:lnTo>
                    <a:lnTo>
                      <a:pt x="8038" y="999"/>
                    </a:lnTo>
                    <a:lnTo>
                      <a:pt x="7841" y="856"/>
                    </a:lnTo>
                    <a:lnTo>
                      <a:pt x="7639" y="729"/>
                    </a:lnTo>
                    <a:lnTo>
                      <a:pt x="7426" y="606"/>
                    </a:lnTo>
                    <a:lnTo>
                      <a:pt x="7209" y="494"/>
                    </a:lnTo>
                    <a:lnTo>
                      <a:pt x="6985" y="394"/>
                    </a:lnTo>
                    <a:lnTo>
                      <a:pt x="6757" y="303"/>
                    </a:lnTo>
                    <a:lnTo>
                      <a:pt x="6523" y="224"/>
                    </a:lnTo>
                    <a:lnTo>
                      <a:pt x="6284" y="160"/>
                    </a:lnTo>
                    <a:lnTo>
                      <a:pt x="6045" y="101"/>
                    </a:lnTo>
                    <a:lnTo>
                      <a:pt x="5794" y="58"/>
                    </a:lnTo>
                    <a:lnTo>
                      <a:pt x="5672" y="37"/>
                    </a:lnTo>
                    <a:lnTo>
                      <a:pt x="5545" y="27"/>
                    </a:lnTo>
                    <a:lnTo>
                      <a:pt x="5417" y="11"/>
                    </a:lnTo>
                    <a:lnTo>
                      <a:pt x="5289" y="5"/>
                    </a:lnTo>
                    <a:lnTo>
                      <a:pt x="5157" y="0"/>
                    </a:lnTo>
                    <a:lnTo>
                      <a:pt x="5029" y="0"/>
                    </a:lnTo>
                    <a:close/>
                    <a:moveTo>
                      <a:pt x="5029" y="9639"/>
                    </a:moveTo>
                    <a:lnTo>
                      <a:pt x="5029" y="9639"/>
                    </a:lnTo>
                    <a:lnTo>
                      <a:pt x="4795" y="9628"/>
                    </a:lnTo>
                    <a:lnTo>
                      <a:pt x="4561" y="9612"/>
                    </a:lnTo>
                    <a:lnTo>
                      <a:pt x="4327" y="9586"/>
                    </a:lnTo>
                    <a:lnTo>
                      <a:pt x="4104" y="9543"/>
                    </a:lnTo>
                    <a:lnTo>
                      <a:pt x="3881" y="9490"/>
                    </a:lnTo>
                    <a:lnTo>
                      <a:pt x="3663" y="9431"/>
                    </a:lnTo>
                    <a:lnTo>
                      <a:pt x="3445" y="9357"/>
                    </a:lnTo>
                    <a:lnTo>
                      <a:pt x="3237" y="9272"/>
                    </a:lnTo>
                    <a:lnTo>
                      <a:pt x="3036" y="9181"/>
                    </a:lnTo>
                    <a:lnTo>
                      <a:pt x="2834" y="9081"/>
                    </a:lnTo>
                    <a:lnTo>
                      <a:pt x="2642" y="8969"/>
                    </a:lnTo>
                    <a:lnTo>
                      <a:pt x="2456" y="8846"/>
                    </a:lnTo>
                    <a:lnTo>
                      <a:pt x="2275" y="8719"/>
                    </a:lnTo>
                    <a:lnTo>
                      <a:pt x="2100" y="8581"/>
                    </a:lnTo>
                    <a:lnTo>
                      <a:pt x="1930" y="8437"/>
                    </a:lnTo>
                    <a:lnTo>
                      <a:pt x="1770" y="8283"/>
                    </a:lnTo>
                    <a:lnTo>
                      <a:pt x="1621" y="8124"/>
                    </a:lnTo>
                    <a:lnTo>
                      <a:pt x="1472" y="7959"/>
                    </a:lnTo>
                    <a:lnTo>
                      <a:pt x="1340" y="7783"/>
                    </a:lnTo>
                    <a:lnTo>
                      <a:pt x="1206" y="7602"/>
                    </a:lnTo>
                    <a:lnTo>
                      <a:pt x="1090" y="7416"/>
                    </a:lnTo>
                    <a:lnTo>
                      <a:pt x="978" y="7220"/>
                    </a:lnTo>
                    <a:lnTo>
                      <a:pt x="877" y="7023"/>
                    </a:lnTo>
                    <a:lnTo>
                      <a:pt x="782" y="6821"/>
                    </a:lnTo>
                    <a:lnTo>
                      <a:pt x="701" y="6608"/>
                    </a:lnTo>
                    <a:lnTo>
                      <a:pt x="627" y="6396"/>
                    </a:lnTo>
                    <a:lnTo>
                      <a:pt x="563" y="6178"/>
                    </a:lnTo>
                    <a:lnTo>
                      <a:pt x="516" y="5954"/>
                    </a:lnTo>
                    <a:lnTo>
                      <a:pt x="473" y="5726"/>
                    </a:lnTo>
                    <a:lnTo>
                      <a:pt x="447" y="5497"/>
                    </a:lnTo>
                    <a:lnTo>
                      <a:pt x="425" y="5264"/>
                    </a:lnTo>
                    <a:lnTo>
                      <a:pt x="420" y="5029"/>
                    </a:lnTo>
                    <a:lnTo>
                      <a:pt x="420" y="5029"/>
                    </a:lnTo>
                    <a:lnTo>
                      <a:pt x="425" y="4790"/>
                    </a:lnTo>
                    <a:lnTo>
                      <a:pt x="447" y="4556"/>
                    </a:lnTo>
                    <a:lnTo>
                      <a:pt x="473" y="4328"/>
                    </a:lnTo>
                    <a:lnTo>
                      <a:pt x="516" y="4099"/>
                    </a:lnTo>
                    <a:lnTo>
                      <a:pt x="563" y="3876"/>
                    </a:lnTo>
                    <a:lnTo>
                      <a:pt x="627" y="3657"/>
                    </a:lnTo>
                    <a:lnTo>
                      <a:pt x="701" y="3445"/>
                    </a:lnTo>
                    <a:lnTo>
                      <a:pt x="782" y="3233"/>
                    </a:lnTo>
                    <a:lnTo>
                      <a:pt x="877" y="3030"/>
                    </a:lnTo>
                    <a:lnTo>
                      <a:pt x="978" y="2834"/>
                    </a:lnTo>
                    <a:lnTo>
                      <a:pt x="1090" y="2637"/>
                    </a:lnTo>
                    <a:lnTo>
                      <a:pt x="1206" y="2451"/>
                    </a:lnTo>
                    <a:lnTo>
                      <a:pt x="1340" y="2270"/>
                    </a:lnTo>
                    <a:lnTo>
                      <a:pt x="1472" y="2095"/>
                    </a:lnTo>
                    <a:lnTo>
                      <a:pt x="1621" y="1930"/>
                    </a:lnTo>
                    <a:lnTo>
                      <a:pt x="1770" y="1771"/>
                    </a:lnTo>
                    <a:lnTo>
                      <a:pt x="1930" y="1616"/>
                    </a:lnTo>
                    <a:lnTo>
                      <a:pt x="2100" y="1473"/>
                    </a:lnTo>
                    <a:lnTo>
                      <a:pt x="2275" y="1334"/>
                    </a:lnTo>
                    <a:lnTo>
                      <a:pt x="2456" y="1207"/>
                    </a:lnTo>
                    <a:lnTo>
                      <a:pt x="2642" y="1085"/>
                    </a:lnTo>
                    <a:lnTo>
                      <a:pt x="2834" y="973"/>
                    </a:lnTo>
                    <a:lnTo>
                      <a:pt x="3036" y="872"/>
                    </a:lnTo>
                    <a:lnTo>
                      <a:pt x="3237" y="782"/>
                    </a:lnTo>
                    <a:lnTo>
                      <a:pt x="3445" y="697"/>
                    </a:lnTo>
                    <a:lnTo>
                      <a:pt x="3663" y="627"/>
                    </a:lnTo>
                    <a:lnTo>
                      <a:pt x="3881" y="563"/>
                    </a:lnTo>
                    <a:lnTo>
                      <a:pt x="4104" y="510"/>
                    </a:lnTo>
                    <a:lnTo>
                      <a:pt x="4327" y="473"/>
                    </a:lnTo>
                    <a:lnTo>
                      <a:pt x="4561" y="441"/>
                    </a:lnTo>
                    <a:lnTo>
                      <a:pt x="4795" y="425"/>
                    </a:lnTo>
                    <a:lnTo>
                      <a:pt x="5029" y="420"/>
                    </a:lnTo>
                    <a:lnTo>
                      <a:pt x="5029" y="420"/>
                    </a:lnTo>
                    <a:lnTo>
                      <a:pt x="5268" y="425"/>
                    </a:lnTo>
                    <a:lnTo>
                      <a:pt x="5502" y="441"/>
                    </a:lnTo>
                    <a:lnTo>
                      <a:pt x="5731" y="473"/>
                    </a:lnTo>
                    <a:lnTo>
                      <a:pt x="5960" y="510"/>
                    </a:lnTo>
                    <a:lnTo>
                      <a:pt x="6183" y="563"/>
                    </a:lnTo>
                    <a:lnTo>
                      <a:pt x="6401" y="627"/>
                    </a:lnTo>
                    <a:lnTo>
                      <a:pt x="6613" y="697"/>
                    </a:lnTo>
                    <a:lnTo>
                      <a:pt x="6821" y="782"/>
                    </a:lnTo>
                    <a:lnTo>
                      <a:pt x="7028" y="872"/>
                    </a:lnTo>
                    <a:lnTo>
                      <a:pt x="7224" y="973"/>
                    </a:lnTo>
                    <a:lnTo>
                      <a:pt x="7416" y="1085"/>
                    </a:lnTo>
                    <a:lnTo>
                      <a:pt x="7602" y="1207"/>
                    </a:lnTo>
                    <a:lnTo>
                      <a:pt x="7783" y="1334"/>
                    </a:lnTo>
                    <a:lnTo>
                      <a:pt x="7958" y="1473"/>
                    </a:lnTo>
                    <a:lnTo>
                      <a:pt x="8128" y="1616"/>
                    </a:lnTo>
                    <a:lnTo>
                      <a:pt x="8288" y="1771"/>
                    </a:lnTo>
                    <a:lnTo>
                      <a:pt x="8442" y="1930"/>
                    </a:lnTo>
                    <a:lnTo>
                      <a:pt x="8585" y="2095"/>
                    </a:lnTo>
                    <a:lnTo>
                      <a:pt x="8724" y="2270"/>
                    </a:lnTo>
                    <a:lnTo>
                      <a:pt x="8851" y="2451"/>
                    </a:lnTo>
                    <a:lnTo>
                      <a:pt x="8968" y="2637"/>
                    </a:lnTo>
                    <a:lnTo>
                      <a:pt x="9080" y="2834"/>
                    </a:lnTo>
                    <a:lnTo>
                      <a:pt x="9181" y="3030"/>
                    </a:lnTo>
                    <a:lnTo>
                      <a:pt x="9276" y="3233"/>
                    </a:lnTo>
                    <a:lnTo>
                      <a:pt x="9356" y="3445"/>
                    </a:lnTo>
                    <a:lnTo>
                      <a:pt x="9431" y="3657"/>
                    </a:lnTo>
                    <a:lnTo>
                      <a:pt x="9495" y="3876"/>
                    </a:lnTo>
                    <a:lnTo>
                      <a:pt x="9542" y="4099"/>
                    </a:lnTo>
                    <a:lnTo>
                      <a:pt x="9585" y="4328"/>
                    </a:lnTo>
                    <a:lnTo>
                      <a:pt x="9617" y="4556"/>
                    </a:lnTo>
                    <a:lnTo>
                      <a:pt x="9633" y="4790"/>
                    </a:lnTo>
                    <a:lnTo>
                      <a:pt x="9638" y="5029"/>
                    </a:lnTo>
                    <a:lnTo>
                      <a:pt x="9638" y="5029"/>
                    </a:lnTo>
                    <a:lnTo>
                      <a:pt x="9633" y="5264"/>
                    </a:lnTo>
                    <a:lnTo>
                      <a:pt x="9617" y="5497"/>
                    </a:lnTo>
                    <a:lnTo>
                      <a:pt x="9585" y="5726"/>
                    </a:lnTo>
                    <a:lnTo>
                      <a:pt x="9542" y="5954"/>
                    </a:lnTo>
                    <a:lnTo>
                      <a:pt x="9495" y="6178"/>
                    </a:lnTo>
                    <a:lnTo>
                      <a:pt x="9431" y="6396"/>
                    </a:lnTo>
                    <a:lnTo>
                      <a:pt x="9356" y="6608"/>
                    </a:lnTo>
                    <a:lnTo>
                      <a:pt x="9276" y="6821"/>
                    </a:lnTo>
                    <a:lnTo>
                      <a:pt x="9181" y="7023"/>
                    </a:lnTo>
                    <a:lnTo>
                      <a:pt x="9080" y="7220"/>
                    </a:lnTo>
                    <a:lnTo>
                      <a:pt x="8968" y="7416"/>
                    </a:lnTo>
                    <a:lnTo>
                      <a:pt x="8851" y="7602"/>
                    </a:lnTo>
                    <a:lnTo>
                      <a:pt x="8724" y="7783"/>
                    </a:lnTo>
                    <a:lnTo>
                      <a:pt x="8585" y="7959"/>
                    </a:lnTo>
                    <a:lnTo>
                      <a:pt x="8442" y="8124"/>
                    </a:lnTo>
                    <a:lnTo>
                      <a:pt x="8288" y="8283"/>
                    </a:lnTo>
                    <a:lnTo>
                      <a:pt x="8128" y="8437"/>
                    </a:lnTo>
                    <a:lnTo>
                      <a:pt x="7958" y="8581"/>
                    </a:lnTo>
                    <a:lnTo>
                      <a:pt x="7783" y="8719"/>
                    </a:lnTo>
                    <a:lnTo>
                      <a:pt x="7602" y="8846"/>
                    </a:lnTo>
                    <a:lnTo>
                      <a:pt x="7416" y="8969"/>
                    </a:lnTo>
                    <a:lnTo>
                      <a:pt x="7224" y="9081"/>
                    </a:lnTo>
                    <a:lnTo>
                      <a:pt x="7028" y="9181"/>
                    </a:lnTo>
                    <a:lnTo>
                      <a:pt x="6821" y="9272"/>
                    </a:lnTo>
                    <a:lnTo>
                      <a:pt x="6613" y="9357"/>
                    </a:lnTo>
                    <a:lnTo>
                      <a:pt x="6401" y="9431"/>
                    </a:lnTo>
                    <a:lnTo>
                      <a:pt x="6183" y="9490"/>
                    </a:lnTo>
                    <a:lnTo>
                      <a:pt x="5960" y="9543"/>
                    </a:lnTo>
                    <a:lnTo>
                      <a:pt x="5731" y="9586"/>
                    </a:lnTo>
                    <a:lnTo>
                      <a:pt x="5502" y="9612"/>
                    </a:lnTo>
                    <a:lnTo>
                      <a:pt x="5268" y="9628"/>
                    </a:lnTo>
                    <a:lnTo>
                      <a:pt x="5029" y="963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17" name="Freeform 20">
                <a:extLst>
                  <a:ext uri="{FF2B5EF4-FFF2-40B4-BE49-F238E27FC236}">
                    <a16:creationId xmlns:a16="http://schemas.microsoft.com/office/drawing/2014/main" id="{D46309D2-1AA9-43DD-974D-DC7F388FD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2688" y="1906588"/>
                <a:ext cx="584200" cy="584200"/>
              </a:xfrm>
              <a:custGeom>
                <a:avLst/>
                <a:gdLst>
                  <a:gd name="T0" fmla="*/ 808 w 1623"/>
                  <a:gd name="T1" fmla="*/ 0 h 1623"/>
                  <a:gd name="T2" fmla="*/ 643 w 1623"/>
                  <a:gd name="T3" fmla="*/ 17 h 1623"/>
                  <a:gd name="T4" fmla="*/ 495 w 1623"/>
                  <a:gd name="T5" fmla="*/ 64 h 1623"/>
                  <a:gd name="T6" fmla="*/ 357 w 1623"/>
                  <a:gd name="T7" fmla="*/ 139 h 1623"/>
                  <a:gd name="T8" fmla="*/ 234 w 1623"/>
                  <a:gd name="T9" fmla="*/ 234 h 1623"/>
                  <a:gd name="T10" fmla="*/ 138 w 1623"/>
                  <a:gd name="T11" fmla="*/ 357 h 1623"/>
                  <a:gd name="T12" fmla="*/ 64 w 1623"/>
                  <a:gd name="T13" fmla="*/ 495 h 1623"/>
                  <a:gd name="T14" fmla="*/ 16 w 1623"/>
                  <a:gd name="T15" fmla="*/ 644 h 1623"/>
                  <a:gd name="T16" fmla="*/ 0 w 1623"/>
                  <a:gd name="T17" fmla="*/ 809 h 1623"/>
                  <a:gd name="T18" fmla="*/ 0 w 1623"/>
                  <a:gd name="T19" fmla="*/ 893 h 1623"/>
                  <a:gd name="T20" fmla="*/ 32 w 1623"/>
                  <a:gd name="T21" fmla="*/ 1053 h 1623"/>
                  <a:gd name="T22" fmla="*/ 96 w 1623"/>
                  <a:gd name="T23" fmla="*/ 1197 h 1623"/>
                  <a:gd name="T24" fmla="*/ 181 w 1623"/>
                  <a:gd name="T25" fmla="*/ 1324 h 1623"/>
                  <a:gd name="T26" fmla="*/ 293 w 1623"/>
                  <a:gd name="T27" fmla="*/ 1436 h 1623"/>
                  <a:gd name="T28" fmla="*/ 420 w 1623"/>
                  <a:gd name="T29" fmla="*/ 1526 h 1623"/>
                  <a:gd name="T30" fmla="*/ 569 w 1623"/>
                  <a:gd name="T31" fmla="*/ 1585 h 1623"/>
                  <a:gd name="T32" fmla="*/ 728 w 1623"/>
                  <a:gd name="T33" fmla="*/ 1617 h 1623"/>
                  <a:gd name="T34" fmla="*/ 808 w 1623"/>
                  <a:gd name="T35" fmla="*/ 1622 h 1623"/>
                  <a:gd name="T36" fmla="*/ 973 w 1623"/>
                  <a:gd name="T37" fmla="*/ 1606 h 1623"/>
                  <a:gd name="T38" fmla="*/ 1127 w 1623"/>
                  <a:gd name="T39" fmla="*/ 1558 h 1623"/>
                  <a:gd name="T40" fmla="*/ 1265 w 1623"/>
                  <a:gd name="T41" fmla="*/ 1483 h 1623"/>
                  <a:gd name="T42" fmla="*/ 1382 w 1623"/>
                  <a:gd name="T43" fmla="*/ 1383 h 1623"/>
                  <a:gd name="T44" fmla="*/ 1484 w 1623"/>
                  <a:gd name="T45" fmla="*/ 1266 h 1623"/>
                  <a:gd name="T46" fmla="*/ 1558 w 1623"/>
                  <a:gd name="T47" fmla="*/ 1127 h 1623"/>
                  <a:gd name="T48" fmla="*/ 1606 w 1623"/>
                  <a:gd name="T49" fmla="*/ 974 h 1623"/>
                  <a:gd name="T50" fmla="*/ 1622 w 1623"/>
                  <a:gd name="T51" fmla="*/ 809 h 1623"/>
                  <a:gd name="T52" fmla="*/ 1616 w 1623"/>
                  <a:gd name="T53" fmla="*/ 729 h 1623"/>
                  <a:gd name="T54" fmla="*/ 1584 w 1623"/>
                  <a:gd name="T55" fmla="*/ 569 h 1623"/>
                  <a:gd name="T56" fmla="*/ 1526 w 1623"/>
                  <a:gd name="T57" fmla="*/ 420 h 1623"/>
                  <a:gd name="T58" fmla="*/ 1435 w 1623"/>
                  <a:gd name="T59" fmla="*/ 293 h 1623"/>
                  <a:gd name="T60" fmla="*/ 1324 w 1623"/>
                  <a:gd name="T61" fmla="*/ 181 h 1623"/>
                  <a:gd name="T62" fmla="*/ 1196 w 1623"/>
                  <a:gd name="T63" fmla="*/ 96 h 1623"/>
                  <a:gd name="T64" fmla="*/ 1053 w 1623"/>
                  <a:gd name="T65" fmla="*/ 32 h 1623"/>
                  <a:gd name="T66" fmla="*/ 894 w 1623"/>
                  <a:gd name="T67" fmla="*/ 0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3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0"/>
                    </a:lnTo>
                    <a:lnTo>
                      <a:pt x="643" y="17"/>
                    </a:lnTo>
                    <a:lnTo>
                      <a:pt x="569" y="32"/>
                    </a:lnTo>
                    <a:lnTo>
                      <a:pt x="495" y="64"/>
                    </a:lnTo>
                    <a:lnTo>
                      <a:pt x="420" y="96"/>
                    </a:lnTo>
                    <a:lnTo>
                      <a:pt x="357" y="139"/>
                    </a:lnTo>
                    <a:lnTo>
                      <a:pt x="293" y="181"/>
                    </a:lnTo>
                    <a:lnTo>
                      <a:pt x="234" y="234"/>
                    </a:lnTo>
                    <a:lnTo>
                      <a:pt x="181" y="293"/>
                    </a:lnTo>
                    <a:lnTo>
                      <a:pt x="138" y="357"/>
                    </a:lnTo>
                    <a:lnTo>
                      <a:pt x="96" y="420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4"/>
                    </a:lnTo>
                    <a:lnTo>
                      <a:pt x="0" y="729"/>
                    </a:lnTo>
                    <a:lnTo>
                      <a:pt x="0" y="809"/>
                    </a:lnTo>
                    <a:lnTo>
                      <a:pt x="0" y="809"/>
                    </a:lnTo>
                    <a:lnTo>
                      <a:pt x="0" y="893"/>
                    </a:lnTo>
                    <a:lnTo>
                      <a:pt x="16" y="974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7"/>
                    </a:lnTo>
                    <a:lnTo>
                      <a:pt x="138" y="1266"/>
                    </a:lnTo>
                    <a:lnTo>
                      <a:pt x="181" y="1324"/>
                    </a:lnTo>
                    <a:lnTo>
                      <a:pt x="234" y="1383"/>
                    </a:lnTo>
                    <a:lnTo>
                      <a:pt x="293" y="1436"/>
                    </a:lnTo>
                    <a:lnTo>
                      <a:pt x="357" y="1483"/>
                    </a:lnTo>
                    <a:lnTo>
                      <a:pt x="420" y="1526"/>
                    </a:lnTo>
                    <a:lnTo>
                      <a:pt x="495" y="1558"/>
                    </a:lnTo>
                    <a:lnTo>
                      <a:pt x="569" y="1585"/>
                    </a:lnTo>
                    <a:lnTo>
                      <a:pt x="643" y="1606"/>
                    </a:lnTo>
                    <a:lnTo>
                      <a:pt x="728" y="1617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4" y="1617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3"/>
                    </a:lnTo>
                    <a:lnTo>
                      <a:pt x="1435" y="1324"/>
                    </a:lnTo>
                    <a:lnTo>
                      <a:pt x="1484" y="1266"/>
                    </a:lnTo>
                    <a:lnTo>
                      <a:pt x="1526" y="1197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4"/>
                    </a:lnTo>
                    <a:lnTo>
                      <a:pt x="1616" y="893"/>
                    </a:lnTo>
                    <a:lnTo>
                      <a:pt x="1622" y="809"/>
                    </a:lnTo>
                    <a:lnTo>
                      <a:pt x="1622" y="809"/>
                    </a:lnTo>
                    <a:lnTo>
                      <a:pt x="1616" y="729"/>
                    </a:lnTo>
                    <a:lnTo>
                      <a:pt x="1606" y="644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0"/>
                    </a:lnTo>
                    <a:lnTo>
                      <a:pt x="1484" y="357"/>
                    </a:lnTo>
                    <a:lnTo>
                      <a:pt x="1435" y="293"/>
                    </a:lnTo>
                    <a:lnTo>
                      <a:pt x="1382" y="234"/>
                    </a:lnTo>
                    <a:lnTo>
                      <a:pt x="1324" y="181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2"/>
                    </a:lnTo>
                    <a:lnTo>
                      <a:pt x="973" y="17"/>
                    </a:lnTo>
                    <a:lnTo>
                      <a:pt x="894" y="0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18" name="Freeform 21">
                <a:extLst>
                  <a:ext uri="{FF2B5EF4-FFF2-40B4-BE49-F238E27FC236}">
                    <a16:creationId xmlns:a16="http://schemas.microsoft.com/office/drawing/2014/main" id="{CEF5FA00-DA8F-42B5-9293-5142F8D489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813" y="2314575"/>
                <a:ext cx="584200" cy="585788"/>
              </a:xfrm>
              <a:custGeom>
                <a:avLst/>
                <a:gdLst>
                  <a:gd name="T0" fmla="*/ 808 w 1622"/>
                  <a:gd name="T1" fmla="*/ 0 h 1628"/>
                  <a:gd name="T2" fmla="*/ 648 w 1622"/>
                  <a:gd name="T3" fmla="*/ 16 h 1628"/>
                  <a:gd name="T4" fmla="*/ 494 w 1622"/>
                  <a:gd name="T5" fmla="*/ 64 h 1628"/>
                  <a:gd name="T6" fmla="*/ 356 w 1622"/>
                  <a:gd name="T7" fmla="*/ 138 h 1628"/>
                  <a:gd name="T8" fmla="*/ 234 w 1622"/>
                  <a:gd name="T9" fmla="*/ 239 h 1628"/>
                  <a:gd name="T10" fmla="*/ 138 w 1622"/>
                  <a:gd name="T11" fmla="*/ 356 h 1628"/>
                  <a:gd name="T12" fmla="*/ 64 w 1622"/>
                  <a:gd name="T13" fmla="*/ 495 h 1628"/>
                  <a:gd name="T14" fmla="*/ 16 w 1622"/>
                  <a:gd name="T15" fmla="*/ 648 h 1628"/>
                  <a:gd name="T16" fmla="*/ 0 w 1622"/>
                  <a:gd name="T17" fmla="*/ 813 h 1628"/>
                  <a:gd name="T18" fmla="*/ 0 w 1622"/>
                  <a:gd name="T19" fmla="*/ 893 h 1628"/>
                  <a:gd name="T20" fmla="*/ 32 w 1622"/>
                  <a:gd name="T21" fmla="*/ 1053 h 1628"/>
                  <a:gd name="T22" fmla="*/ 96 w 1622"/>
                  <a:gd name="T23" fmla="*/ 1201 h 1628"/>
                  <a:gd name="T24" fmla="*/ 181 w 1622"/>
                  <a:gd name="T25" fmla="*/ 1329 h 1628"/>
                  <a:gd name="T26" fmla="*/ 292 w 1622"/>
                  <a:gd name="T27" fmla="*/ 1441 h 1628"/>
                  <a:gd name="T28" fmla="*/ 425 w 1622"/>
                  <a:gd name="T29" fmla="*/ 1526 h 1628"/>
                  <a:gd name="T30" fmla="*/ 569 w 1622"/>
                  <a:gd name="T31" fmla="*/ 1590 h 1628"/>
                  <a:gd name="T32" fmla="*/ 728 w 1622"/>
                  <a:gd name="T33" fmla="*/ 1621 h 1628"/>
                  <a:gd name="T34" fmla="*/ 808 w 1622"/>
                  <a:gd name="T35" fmla="*/ 1627 h 1628"/>
                  <a:gd name="T36" fmla="*/ 973 w 1622"/>
                  <a:gd name="T37" fmla="*/ 1605 h 1628"/>
                  <a:gd name="T38" fmla="*/ 1127 w 1622"/>
                  <a:gd name="T39" fmla="*/ 1563 h 1628"/>
                  <a:gd name="T40" fmla="*/ 1265 w 1622"/>
                  <a:gd name="T41" fmla="*/ 1483 h 1628"/>
                  <a:gd name="T42" fmla="*/ 1382 w 1622"/>
                  <a:gd name="T43" fmla="*/ 1388 h 1628"/>
                  <a:gd name="T44" fmla="*/ 1483 w 1622"/>
                  <a:gd name="T45" fmla="*/ 1265 h 1628"/>
                  <a:gd name="T46" fmla="*/ 1558 w 1622"/>
                  <a:gd name="T47" fmla="*/ 1127 h 1628"/>
                  <a:gd name="T48" fmla="*/ 1605 w 1622"/>
                  <a:gd name="T49" fmla="*/ 978 h 1628"/>
                  <a:gd name="T50" fmla="*/ 1621 w 1622"/>
                  <a:gd name="T51" fmla="*/ 813 h 1628"/>
                  <a:gd name="T52" fmla="*/ 1616 w 1622"/>
                  <a:gd name="T53" fmla="*/ 728 h 1628"/>
                  <a:gd name="T54" fmla="*/ 1584 w 1622"/>
                  <a:gd name="T55" fmla="*/ 569 h 1628"/>
                  <a:gd name="T56" fmla="*/ 1526 w 1622"/>
                  <a:gd name="T57" fmla="*/ 425 h 1628"/>
                  <a:gd name="T58" fmla="*/ 1435 w 1622"/>
                  <a:gd name="T59" fmla="*/ 297 h 1628"/>
                  <a:gd name="T60" fmla="*/ 1329 w 1622"/>
                  <a:gd name="T61" fmla="*/ 186 h 1628"/>
                  <a:gd name="T62" fmla="*/ 1196 w 1622"/>
                  <a:gd name="T63" fmla="*/ 96 h 1628"/>
                  <a:gd name="T64" fmla="*/ 1052 w 1622"/>
                  <a:gd name="T65" fmla="*/ 37 h 1628"/>
                  <a:gd name="T66" fmla="*/ 893 w 1622"/>
                  <a:gd name="T67" fmla="*/ 5 h 1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8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5"/>
                    </a:lnTo>
                    <a:lnTo>
                      <a:pt x="648" y="16"/>
                    </a:lnTo>
                    <a:lnTo>
                      <a:pt x="569" y="37"/>
                    </a:lnTo>
                    <a:lnTo>
                      <a:pt x="494" y="64"/>
                    </a:lnTo>
                    <a:lnTo>
                      <a:pt x="425" y="96"/>
                    </a:lnTo>
                    <a:lnTo>
                      <a:pt x="356" y="138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7"/>
                    </a:lnTo>
                    <a:lnTo>
                      <a:pt x="138" y="356"/>
                    </a:lnTo>
                    <a:lnTo>
                      <a:pt x="96" y="425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8"/>
                    </a:lnTo>
                    <a:lnTo>
                      <a:pt x="0" y="728"/>
                    </a:lnTo>
                    <a:lnTo>
                      <a:pt x="0" y="813"/>
                    </a:lnTo>
                    <a:lnTo>
                      <a:pt x="0" y="813"/>
                    </a:lnTo>
                    <a:lnTo>
                      <a:pt x="0" y="893"/>
                    </a:lnTo>
                    <a:lnTo>
                      <a:pt x="16" y="978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201"/>
                    </a:lnTo>
                    <a:lnTo>
                      <a:pt x="138" y="1265"/>
                    </a:lnTo>
                    <a:lnTo>
                      <a:pt x="181" y="1329"/>
                    </a:lnTo>
                    <a:lnTo>
                      <a:pt x="234" y="1388"/>
                    </a:lnTo>
                    <a:lnTo>
                      <a:pt x="292" y="1441"/>
                    </a:lnTo>
                    <a:lnTo>
                      <a:pt x="356" y="1483"/>
                    </a:lnTo>
                    <a:lnTo>
                      <a:pt x="425" y="1526"/>
                    </a:lnTo>
                    <a:lnTo>
                      <a:pt x="494" y="1563"/>
                    </a:lnTo>
                    <a:lnTo>
                      <a:pt x="569" y="1590"/>
                    </a:lnTo>
                    <a:lnTo>
                      <a:pt x="648" y="1605"/>
                    </a:lnTo>
                    <a:lnTo>
                      <a:pt x="728" y="1621"/>
                    </a:lnTo>
                    <a:lnTo>
                      <a:pt x="808" y="1627"/>
                    </a:lnTo>
                    <a:lnTo>
                      <a:pt x="808" y="1627"/>
                    </a:lnTo>
                    <a:lnTo>
                      <a:pt x="893" y="1621"/>
                    </a:lnTo>
                    <a:lnTo>
                      <a:pt x="973" y="1605"/>
                    </a:lnTo>
                    <a:lnTo>
                      <a:pt x="1052" y="1590"/>
                    </a:lnTo>
                    <a:lnTo>
                      <a:pt x="1127" y="1563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9" y="1441"/>
                    </a:lnTo>
                    <a:lnTo>
                      <a:pt x="1382" y="1388"/>
                    </a:lnTo>
                    <a:lnTo>
                      <a:pt x="1435" y="1329"/>
                    </a:lnTo>
                    <a:lnTo>
                      <a:pt x="1483" y="1265"/>
                    </a:lnTo>
                    <a:lnTo>
                      <a:pt x="1526" y="1201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5" y="978"/>
                    </a:lnTo>
                    <a:lnTo>
                      <a:pt x="1616" y="893"/>
                    </a:lnTo>
                    <a:lnTo>
                      <a:pt x="1621" y="813"/>
                    </a:lnTo>
                    <a:lnTo>
                      <a:pt x="1621" y="813"/>
                    </a:lnTo>
                    <a:lnTo>
                      <a:pt x="1616" y="728"/>
                    </a:lnTo>
                    <a:lnTo>
                      <a:pt x="1605" y="648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5"/>
                    </a:lnTo>
                    <a:lnTo>
                      <a:pt x="1483" y="356"/>
                    </a:lnTo>
                    <a:lnTo>
                      <a:pt x="1435" y="297"/>
                    </a:lnTo>
                    <a:lnTo>
                      <a:pt x="1382" y="239"/>
                    </a:lnTo>
                    <a:lnTo>
                      <a:pt x="1329" y="186"/>
                    </a:lnTo>
                    <a:lnTo>
                      <a:pt x="1265" y="138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2" y="37"/>
                    </a:lnTo>
                    <a:lnTo>
                      <a:pt x="973" y="16"/>
                    </a:lnTo>
                    <a:lnTo>
                      <a:pt x="893" y="5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19" name="Freeform 22">
                <a:extLst>
                  <a:ext uri="{FF2B5EF4-FFF2-40B4-BE49-F238E27FC236}">
                    <a16:creationId xmlns:a16="http://schemas.microsoft.com/office/drawing/2014/main" id="{A5CE33EE-C0CE-435B-88F6-A1BC615F3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3688" y="908050"/>
                <a:ext cx="584200" cy="584200"/>
              </a:xfrm>
              <a:custGeom>
                <a:avLst/>
                <a:gdLst>
                  <a:gd name="T0" fmla="*/ 808 w 1622"/>
                  <a:gd name="T1" fmla="*/ 0 h 1623"/>
                  <a:gd name="T2" fmla="*/ 649 w 1622"/>
                  <a:gd name="T3" fmla="*/ 16 h 1623"/>
                  <a:gd name="T4" fmla="*/ 494 w 1622"/>
                  <a:gd name="T5" fmla="*/ 64 h 1623"/>
                  <a:gd name="T6" fmla="*/ 356 w 1622"/>
                  <a:gd name="T7" fmla="*/ 139 h 1623"/>
                  <a:gd name="T8" fmla="*/ 234 w 1622"/>
                  <a:gd name="T9" fmla="*/ 239 h 1623"/>
                  <a:gd name="T10" fmla="*/ 138 w 1622"/>
                  <a:gd name="T11" fmla="*/ 356 h 1623"/>
                  <a:gd name="T12" fmla="*/ 64 w 1622"/>
                  <a:gd name="T13" fmla="*/ 495 h 1623"/>
                  <a:gd name="T14" fmla="*/ 16 w 1622"/>
                  <a:gd name="T15" fmla="*/ 649 h 1623"/>
                  <a:gd name="T16" fmla="*/ 0 w 1622"/>
                  <a:gd name="T17" fmla="*/ 814 h 1623"/>
                  <a:gd name="T18" fmla="*/ 0 w 1622"/>
                  <a:gd name="T19" fmla="*/ 893 h 1623"/>
                  <a:gd name="T20" fmla="*/ 32 w 1622"/>
                  <a:gd name="T21" fmla="*/ 1053 h 1623"/>
                  <a:gd name="T22" fmla="*/ 96 w 1622"/>
                  <a:gd name="T23" fmla="*/ 1196 h 1623"/>
                  <a:gd name="T24" fmla="*/ 181 w 1622"/>
                  <a:gd name="T25" fmla="*/ 1330 h 1623"/>
                  <a:gd name="T26" fmla="*/ 292 w 1622"/>
                  <a:gd name="T27" fmla="*/ 1436 h 1623"/>
                  <a:gd name="T28" fmla="*/ 426 w 1622"/>
                  <a:gd name="T29" fmla="*/ 1526 h 1623"/>
                  <a:gd name="T30" fmla="*/ 569 w 1622"/>
                  <a:gd name="T31" fmla="*/ 1585 h 1623"/>
                  <a:gd name="T32" fmla="*/ 728 w 1622"/>
                  <a:gd name="T33" fmla="*/ 1622 h 1623"/>
                  <a:gd name="T34" fmla="*/ 808 w 1622"/>
                  <a:gd name="T35" fmla="*/ 1622 h 1623"/>
                  <a:gd name="T36" fmla="*/ 973 w 1622"/>
                  <a:gd name="T37" fmla="*/ 1606 h 1623"/>
                  <a:gd name="T38" fmla="*/ 1127 w 1622"/>
                  <a:gd name="T39" fmla="*/ 1558 h 1623"/>
                  <a:gd name="T40" fmla="*/ 1265 w 1622"/>
                  <a:gd name="T41" fmla="*/ 1483 h 1623"/>
                  <a:gd name="T42" fmla="*/ 1382 w 1622"/>
                  <a:gd name="T43" fmla="*/ 1388 h 1623"/>
                  <a:gd name="T44" fmla="*/ 1483 w 1622"/>
                  <a:gd name="T45" fmla="*/ 1266 h 1623"/>
                  <a:gd name="T46" fmla="*/ 1558 w 1622"/>
                  <a:gd name="T47" fmla="*/ 1127 h 1623"/>
                  <a:gd name="T48" fmla="*/ 1606 w 1622"/>
                  <a:gd name="T49" fmla="*/ 973 h 1623"/>
                  <a:gd name="T50" fmla="*/ 1621 w 1622"/>
                  <a:gd name="T51" fmla="*/ 814 h 1623"/>
                  <a:gd name="T52" fmla="*/ 1616 w 1622"/>
                  <a:gd name="T53" fmla="*/ 729 h 1623"/>
                  <a:gd name="T54" fmla="*/ 1584 w 1622"/>
                  <a:gd name="T55" fmla="*/ 569 h 1623"/>
                  <a:gd name="T56" fmla="*/ 1526 w 1622"/>
                  <a:gd name="T57" fmla="*/ 426 h 1623"/>
                  <a:gd name="T58" fmla="*/ 1436 w 1622"/>
                  <a:gd name="T59" fmla="*/ 292 h 1623"/>
                  <a:gd name="T60" fmla="*/ 1324 w 1622"/>
                  <a:gd name="T61" fmla="*/ 186 h 1623"/>
                  <a:gd name="T62" fmla="*/ 1196 w 1622"/>
                  <a:gd name="T63" fmla="*/ 96 h 1623"/>
                  <a:gd name="T64" fmla="*/ 1053 w 1622"/>
                  <a:gd name="T65" fmla="*/ 38 h 1623"/>
                  <a:gd name="T66" fmla="*/ 893 w 1622"/>
                  <a:gd name="T67" fmla="*/ 6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6"/>
                    </a:lnTo>
                    <a:lnTo>
                      <a:pt x="649" y="16"/>
                    </a:lnTo>
                    <a:lnTo>
                      <a:pt x="569" y="38"/>
                    </a:lnTo>
                    <a:lnTo>
                      <a:pt x="494" y="64"/>
                    </a:lnTo>
                    <a:lnTo>
                      <a:pt x="426" y="96"/>
                    </a:lnTo>
                    <a:lnTo>
                      <a:pt x="356" y="139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2"/>
                    </a:lnTo>
                    <a:lnTo>
                      <a:pt x="138" y="356"/>
                    </a:lnTo>
                    <a:lnTo>
                      <a:pt x="96" y="426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9"/>
                    </a:lnTo>
                    <a:lnTo>
                      <a:pt x="0" y="729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0" y="893"/>
                    </a:lnTo>
                    <a:lnTo>
                      <a:pt x="16" y="973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6"/>
                    </a:lnTo>
                    <a:lnTo>
                      <a:pt x="138" y="1266"/>
                    </a:lnTo>
                    <a:lnTo>
                      <a:pt x="181" y="1330"/>
                    </a:lnTo>
                    <a:lnTo>
                      <a:pt x="234" y="1388"/>
                    </a:lnTo>
                    <a:lnTo>
                      <a:pt x="292" y="1436"/>
                    </a:lnTo>
                    <a:lnTo>
                      <a:pt x="356" y="1483"/>
                    </a:lnTo>
                    <a:lnTo>
                      <a:pt x="426" y="1526"/>
                    </a:lnTo>
                    <a:lnTo>
                      <a:pt x="494" y="1558"/>
                    </a:lnTo>
                    <a:lnTo>
                      <a:pt x="569" y="1585"/>
                    </a:lnTo>
                    <a:lnTo>
                      <a:pt x="649" y="1606"/>
                    </a:lnTo>
                    <a:lnTo>
                      <a:pt x="728" y="1622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3" y="1622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8"/>
                    </a:lnTo>
                    <a:lnTo>
                      <a:pt x="1436" y="1330"/>
                    </a:lnTo>
                    <a:lnTo>
                      <a:pt x="1483" y="1266"/>
                    </a:lnTo>
                    <a:lnTo>
                      <a:pt x="1526" y="1196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3"/>
                    </a:lnTo>
                    <a:lnTo>
                      <a:pt x="1616" y="893"/>
                    </a:lnTo>
                    <a:lnTo>
                      <a:pt x="1621" y="814"/>
                    </a:lnTo>
                    <a:lnTo>
                      <a:pt x="1621" y="814"/>
                    </a:lnTo>
                    <a:lnTo>
                      <a:pt x="1616" y="729"/>
                    </a:lnTo>
                    <a:lnTo>
                      <a:pt x="1606" y="649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6"/>
                    </a:lnTo>
                    <a:lnTo>
                      <a:pt x="1483" y="356"/>
                    </a:lnTo>
                    <a:lnTo>
                      <a:pt x="1436" y="292"/>
                    </a:lnTo>
                    <a:lnTo>
                      <a:pt x="1382" y="239"/>
                    </a:lnTo>
                    <a:lnTo>
                      <a:pt x="1324" y="186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8"/>
                    </a:lnTo>
                    <a:lnTo>
                      <a:pt x="973" y="16"/>
                    </a:lnTo>
                    <a:lnTo>
                      <a:pt x="893" y="6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20" name="Freeform 23">
                <a:extLst>
                  <a:ext uri="{FF2B5EF4-FFF2-40B4-BE49-F238E27FC236}">
                    <a16:creationId xmlns:a16="http://schemas.microsoft.com/office/drawing/2014/main" id="{FE07ABDA-17AA-47C6-B8C0-815F8DDC1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2713" y="869950"/>
                <a:ext cx="660400" cy="660400"/>
              </a:xfrm>
              <a:custGeom>
                <a:avLst/>
                <a:gdLst>
                  <a:gd name="T0" fmla="*/ 1010 w 1836"/>
                  <a:gd name="T1" fmla="*/ 1829 h 1835"/>
                  <a:gd name="T2" fmla="*/ 1271 w 1836"/>
                  <a:gd name="T3" fmla="*/ 1765 h 1835"/>
                  <a:gd name="T4" fmla="*/ 1500 w 1836"/>
                  <a:gd name="T5" fmla="*/ 1627 h 1835"/>
                  <a:gd name="T6" fmla="*/ 1675 w 1836"/>
                  <a:gd name="T7" fmla="*/ 1430 h 1835"/>
                  <a:gd name="T8" fmla="*/ 1792 w 1836"/>
                  <a:gd name="T9" fmla="*/ 1191 h 1835"/>
                  <a:gd name="T10" fmla="*/ 1835 w 1836"/>
                  <a:gd name="T11" fmla="*/ 920 h 1835"/>
                  <a:gd name="T12" fmla="*/ 1813 w 1836"/>
                  <a:gd name="T13" fmla="*/ 733 h 1835"/>
                  <a:gd name="T14" fmla="*/ 1723 w 1836"/>
                  <a:gd name="T15" fmla="*/ 479 h 1835"/>
                  <a:gd name="T16" fmla="*/ 1563 w 1836"/>
                  <a:gd name="T17" fmla="*/ 271 h 1835"/>
                  <a:gd name="T18" fmla="*/ 1356 w 1836"/>
                  <a:gd name="T19" fmla="*/ 112 h 1835"/>
                  <a:gd name="T20" fmla="*/ 1101 w 1836"/>
                  <a:gd name="T21" fmla="*/ 21 h 1835"/>
                  <a:gd name="T22" fmla="*/ 915 w 1836"/>
                  <a:gd name="T23" fmla="*/ 0 h 1835"/>
                  <a:gd name="T24" fmla="*/ 644 w 1836"/>
                  <a:gd name="T25" fmla="*/ 42 h 1835"/>
                  <a:gd name="T26" fmla="*/ 405 w 1836"/>
                  <a:gd name="T27" fmla="*/ 159 h 1835"/>
                  <a:gd name="T28" fmla="*/ 208 w 1836"/>
                  <a:gd name="T29" fmla="*/ 335 h 1835"/>
                  <a:gd name="T30" fmla="*/ 70 w 1836"/>
                  <a:gd name="T31" fmla="*/ 558 h 1835"/>
                  <a:gd name="T32" fmla="*/ 6 w 1836"/>
                  <a:gd name="T33" fmla="*/ 824 h 1835"/>
                  <a:gd name="T34" fmla="*/ 6 w 1836"/>
                  <a:gd name="T35" fmla="*/ 1010 h 1835"/>
                  <a:gd name="T36" fmla="*/ 70 w 1836"/>
                  <a:gd name="T37" fmla="*/ 1276 h 1835"/>
                  <a:gd name="T38" fmla="*/ 208 w 1836"/>
                  <a:gd name="T39" fmla="*/ 1499 h 1835"/>
                  <a:gd name="T40" fmla="*/ 405 w 1836"/>
                  <a:gd name="T41" fmla="*/ 1680 h 1835"/>
                  <a:gd name="T42" fmla="*/ 644 w 1836"/>
                  <a:gd name="T43" fmla="*/ 1792 h 1835"/>
                  <a:gd name="T44" fmla="*/ 915 w 1836"/>
                  <a:gd name="T45" fmla="*/ 1834 h 1835"/>
                  <a:gd name="T46" fmla="*/ 963 w 1836"/>
                  <a:gd name="T47" fmla="*/ 457 h 1835"/>
                  <a:gd name="T48" fmla="*/ 1096 w 1836"/>
                  <a:gd name="T49" fmla="*/ 489 h 1835"/>
                  <a:gd name="T50" fmla="*/ 1213 w 1836"/>
                  <a:gd name="T51" fmla="*/ 558 h 1835"/>
                  <a:gd name="T52" fmla="*/ 1303 w 1836"/>
                  <a:gd name="T53" fmla="*/ 659 h 1835"/>
                  <a:gd name="T54" fmla="*/ 1362 w 1836"/>
                  <a:gd name="T55" fmla="*/ 782 h 1835"/>
                  <a:gd name="T56" fmla="*/ 1383 w 1836"/>
                  <a:gd name="T57" fmla="*/ 920 h 1835"/>
                  <a:gd name="T58" fmla="*/ 1372 w 1836"/>
                  <a:gd name="T59" fmla="*/ 1010 h 1835"/>
                  <a:gd name="T60" fmla="*/ 1324 w 1836"/>
                  <a:gd name="T61" fmla="*/ 1138 h 1835"/>
                  <a:gd name="T62" fmla="*/ 1245 w 1836"/>
                  <a:gd name="T63" fmla="*/ 1244 h 1835"/>
                  <a:gd name="T64" fmla="*/ 1138 w 1836"/>
                  <a:gd name="T65" fmla="*/ 1329 h 1835"/>
                  <a:gd name="T66" fmla="*/ 1010 w 1836"/>
                  <a:gd name="T67" fmla="*/ 1372 h 1835"/>
                  <a:gd name="T68" fmla="*/ 915 w 1836"/>
                  <a:gd name="T69" fmla="*/ 1382 h 1835"/>
                  <a:gd name="T70" fmla="*/ 776 w 1836"/>
                  <a:gd name="T71" fmla="*/ 1361 h 1835"/>
                  <a:gd name="T72" fmla="*/ 654 w 1836"/>
                  <a:gd name="T73" fmla="*/ 1302 h 1835"/>
                  <a:gd name="T74" fmla="*/ 559 w 1836"/>
                  <a:gd name="T75" fmla="*/ 1212 h 1835"/>
                  <a:gd name="T76" fmla="*/ 490 w 1836"/>
                  <a:gd name="T77" fmla="*/ 1101 h 1835"/>
                  <a:gd name="T78" fmla="*/ 452 w 1836"/>
                  <a:gd name="T79" fmla="*/ 967 h 1835"/>
                  <a:gd name="T80" fmla="*/ 452 w 1836"/>
                  <a:gd name="T81" fmla="*/ 872 h 1835"/>
                  <a:gd name="T82" fmla="*/ 490 w 1836"/>
                  <a:gd name="T83" fmla="*/ 739 h 1835"/>
                  <a:gd name="T84" fmla="*/ 559 w 1836"/>
                  <a:gd name="T85" fmla="*/ 622 h 1835"/>
                  <a:gd name="T86" fmla="*/ 654 w 1836"/>
                  <a:gd name="T87" fmla="*/ 532 h 1835"/>
                  <a:gd name="T88" fmla="*/ 776 w 1836"/>
                  <a:gd name="T89" fmla="*/ 473 h 1835"/>
                  <a:gd name="T90" fmla="*/ 915 w 1836"/>
                  <a:gd name="T91" fmla="*/ 452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6" h="1835">
                    <a:moveTo>
                      <a:pt x="915" y="1834"/>
                    </a:moveTo>
                    <a:lnTo>
                      <a:pt x="915" y="1834"/>
                    </a:lnTo>
                    <a:lnTo>
                      <a:pt x="1010" y="1829"/>
                    </a:lnTo>
                    <a:lnTo>
                      <a:pt x="1101" y="1818"/>
                    </a:lnTo>
                    <a:lnTo>
                      <a:pt x="1191" y="1792"/>
                    </a:lnTo>
                    <a:lnTo>
                      <a:pt x="1271" y="1765"/>
                    </a:lnTo>
                    <a:lnTo>
                      <a:pt x="1356" y="1722"/>
                    </a:lnTo>
                    <a:lnTo>
                      <a:pt x="1430" y="1680"/>
                    </a:lnTo>
                    <a:lnTo>
                      <a:pt x="1500" y="1627"/>
                    </a:lnTo>
                    <a:lnTo>
                      <a:pt x="1563" y="1568"/>
                    </a:lnTo>
                    <a:lnTo>
                      <a:pt x="1622" y="1499"/>
                    </a:lnTo>
                    <a:lnTo>
                      <a:pt x="1675" y="1430"/>
                    </a:lnTo>
                    <a:lnTo>
                      <a:pt x="1723" y="1355"/>
                    </a:lnTo>
                    <a:lnTo>
                      <a:pt x="1760" y="1276"/>
                    </a:lnTo>
                    <a:lnTo>
                      <a:pt x="1792" y="1191"/>
                    </a:lnTo>
                    <a:lnTo>
                      <a:pt x="1813" y="1101"/>
                    </a:lnTo>
                    <a:lnTo>
                      <a:pt x="1829" y="1010"/>
                    </a:lnTo>
                    <a:lnTo>
                      <a:pt x="1835" y="920"/>
                    </a:lnTo>
                    <a:lnTo>
                      <a:pt x="1835" y="920"/>
                    </a:lnTo>
                    <a:lnTo>
                      <a:pt x="1829" y="824"/>
                    </a:lnTo>
                    <a:lnTo>
                      <a:pt x="1813" y="733"/>
                    </a:lnTo>
                    <a:lnTo>
                      <a:pt x="1792" y="643"/>
                    </a:lnTo>
                    <a:lnTo>
                      <a:pt x="1760" y="558"/>
                    </a:lnTo>
                    <a:lnTo>
                      <a:pt x="1723" y="479"/>
                    </a:lnTo>
                    <a:lnTo>
                      <a:pt x="1675" y="404"/>
                    </a:lnTo>
                    <a:lnTo>
                      <a:pt x="1622" y="335"/>
                    </a:lnTo>
                    <a:lnTo>
                      <a:pt x="1563" y="271"/>
                    </a:lnTo>
                    <a:lnTo>
                      <a:pt x="1500" y="207"/>
                    </a:lnTo>
                    <a:lnTo>
                      <a:pt x="1430" y="159"/>
                    </a:lnTo>
                    <a:lnTo>
                      <a:pt x="1356" y="112"/>
                    </a:lnTo>
                    <a:lnTo>
                      <a:pt x="1271" y="74"/>
                    </a:lnTo>
                    <a:lnTo>
                      <a:pt x="1191" y="42"/>
                    </a:lnTo>
                    <a:lnTo>
                      <a:pt x="1101" y="21"/>
                    </a:lnTo>
                    <a:lnTo>
                      <a:pt x="1010" y="5"/>
                    </a:lnTo>
                    <a:lnTo>
                      <a:pt x="915" y="0"/>
                    </a:lnTo>
                    <a:lnTo>
                      <a:pt x="915" y="0"/>
                    </a:lnTo>
                    <a:lnTo>
                      <a:pt x="825" y="5"/>
                    </a:lnTo>
                    <a:lnTo>
                      <a:pt x="734" y="21"/>
                    </a:lnTo>
                    <a:lnTo>
                      <a:pt x="644" y="42"/>
                    </a:lnTo>
                    <a:lnTo>
                      <a:pt x="559" y="74"/>
                    </a:lnTo>
                    <a:lnTo>
                      <a:pt x="479" y="112"/>
                    </a:lnTo>
                    <a:lnTo>
                      <a:pt x="405" y="159"/>
                    </a:lnTo>
                    <a:lnTo>
                      <a:pt x="335" y="207"/>
                    </a:lnTo>
                    <a:lnTo>
                      <a:pt x="267" y="271"/>
                    </a:lnTo>
                    <a:lnTo>
                      <a:pt x="208" y="335"/>
                    </a:lnTo>
                    <a:lnTo>
                      <a:pt x="155" y="404"/>
                    </a:lnTo>
                    <a:lnTo>
                      <a:pt x="112" y="479"/>
                    </a:lnTo>
                    <a:lnTo>
                      <a:pt x="70" y="558"/>
                    </a:lnTo>
                    <a:lnTo>
                      <a:pt x="43" y="643"/>
                    </a:lnTo>
                    <a:lnTo>
                      <a:pt x="17" y="733"/>
                    </a:lnTo>
                    <a:lnTo>
                      <a:pt x="6" y="824"/>
                    </a:lnTo>
                    <a:lnTo>
                      <a:pt x="0" y="920"/>
                    </a:lnTo>
                    <a:lnTo>
                      <a:pt x="0" y="920"/>
                    </a:lnTo>
                    <a:lnTo>
                      <a:pt x="6" y="1010"/>
                    </a:lnTo>
                    <a:lnTo>
                      <a:pt x="17" y="1101"/>
                    </a:lnTo>
                    <a:lnTo>
                      <a:pt x="43" y="1191"/>
                    </a:lnTo>
                    <a:lnTo>
                      <a:pt x="70" y="1276"/>
                    </a:lnTo>
                    <a:lnTo>
                      <a:pt x="112" y="1355"/>
                    </a:lnTo>
                    <a:lnTo>
                      <a:pt x="155" y="1430"/>
                    </a:lnTo>
                    <a:lnTo>
                      <a:pt x="208" y="1499"/>
                    </a:lnTo>
                    <a:lnTo>
                      <a:pt x="267" y="1568"/>
                    </a:lnTo>
                    <a:lnTo>
                      <a:pt x="335" y="1627"/>
                    </a:lnTo>
                    <a:lnTo>
                      <a:pt x="405" y="1680"/>
                    </a:lnTo>
                    <a:lnTo>
                      <a:pt x="479" y="1722"/>
                    </a:lnTo>
                    <a:lnTo>
                      <a:pt x="559" y="1765"/>
                    </a:lnTo>
                    <a:lnTo>
                      <a:pt x="644" y="1792"/>
                    </a:lnTo>
                    <a:lnTo>
                      <a:pt x="734" y="1818"/>
                    </a:lnTo>
                    <a:lnTo>
                      <a:pt x="825" y="1829"/>
                    </a:lnTo>
                    <a:lnTo>
                      <a:pt x="915" y="1834"/>
                    </a:lnTo>
                    <a:close/>
                    <a:moveTo>
                      <a:pt x="915" y="452"/>
                    </a:moveTo>
                    <a:lnTo>
                      <a:pt x="915" y="452"/>
                    </a:lnTo>
                    <a:lnTo>
                      <a:pt x="963" y="457"/>
                    </a:lnTo>
                    <a:lnTo>
                      <a:pt x="1010" y="462"/>
                    </a:lnTo>
                    <a:lnTo>
                      <a:pt x="1053" y="473"/>
                    </a:lnTo>
                    <a:lnTo>
                      <a:pt x="1096" y="489"/>
                    </a:lnTo>
                    <a:lnTo>
                      <a:pt x="1138" y="511"/>
                    </a:lnTo>
                    <a:lnTo>
                      <a:pt x="1175" y="532"/>
                    </a:lnTo>
                    <a:lnTo>
                      <a:pt x="1213" y="558"/>
                    </a:lnTo>
                    <a:lnTo>
                      <a:pt x="1245" y="590"/>
                    </a:lnTo>
                    <a:lnTo>
                      <a:pt x="1277" y="622"/>
                    </a:lnTo>
                    <a:lnTo>
                      <a:pt x="1303" y="659"/>
                    </a:lnTo>
                    <a:lnTo>
                      <a:pt x="1324" y="696"/>
                    </a:lnTo>
                    <a:lnTo>
                      <a:pt x="1345" y="739"/>
                    </a:lnTo>
                    <a:lnTo>
                      <a:pt x="1362" y="782"/>
                    </a:lnTo>
                    <a:lnTo>
                      <a:pt x="1372" y="824"/>
                    </a:lnTo>
                    <a:lnTo>
                      <a:pt x="1377" y="872"/>
                    </a:lnTo>
                    <a:lnTo>
                      <a:pt x="1383" y="920"/>
                    </a:lnTo>
                    <a:lnTo>
                      <a:pt x="1383" y="920"/>
                    </a:lnTo>
                    <a:lnTo>
                      <a:pt x="1377" y="967"/>
                    </a:lnTo>
                    <a:lnTo>
                      <a:pt x="1372" y="1010"/>
                    </a:lnTo>
                    <a:lnTo>
                      <a:pt x="1362" y="1058"/>
                    </a:lnTo>
                    <a:lnTo>
                      <a:pt x="1345" y="1101"/>
                    </a:lnTo>
                    <a:lnTo>
                      <a:pt x="1324" y="1138"/>
                    </a:lnTo>
                    <a:lnTo>
                      <a:pt x="1303" y="1180"/>
                    </a:lnTo>
                    <a:lnTo>
                      <a:pt x="1277" y="1212"/>
                    </a:lnTo>
                    <a:lnTo>
                      <a:pt x="1245" y="1244"/>
                    </a:lnTo>
                    <a:lnTo>
                      <a:pt x="1213" y="1276"/>
                    </a:lnTo>
                    <a:lnTo>
                      <a:pt x="1175" y="1302"/>
                    </a:lnTo>
                    <a:lnTo>
                      <a:pt x="1138" y="1329"/>
                    </a:lnTo>
                    <a:lnTo>
                      <a:pt x="1096" y="1345"/>
                    </a:lnTo>
                    <a:lnTo>
                      <a:pt x="1053" y="1361"/>
                    </a:lnTo>
                    <a:lnTo>
                      <a:pt x="1010" y="1372"/>
                    </a:lnTo>
                    <a:lnTo>
                      <a:pt x="963" y="1382"/>
                    </a:lnTo>
                    <a:lnTo>
                      <a:pt x="915" y="1382"/>
                    </a:lnTo>
                    <a:lnTo>
                      <a:pt x="915" y="1382"/>
                    </a:lnTo>
                    <a:lnTo>
                      <a:pt x="867" y="1382"/>
                    </a:lnTo>
                    <a:lnTo>
                      <a:pt x="825" y="1372"/>
                    </a:lnTo>
                    <a:lnTo>
                      <a:pt x="776" y="1361"/>
                    </a:lnTo>
                    <a:lnTo>
                      <a:pt x="734" y="1345"/>
                    </a:lnTo>
                    <a:lnTo>
                      <a:pt x="697" y="1329"/>
                    </a:lnTo>
                    <a:lnTo>
                      <a:pt x="654" y="1302"/>
                    </a:lnTo>
                    <a:lnTo>
                      <a:pt x="623" y="1276"/>
                    </a:lnTo>
                    <a:lnTo>
                      <a:pt x="585" y="1244"/>
                    </a:lnTo>
                    <a:lnTo>
                      <a:pt x="559" y="1212"/>
                    </a:lnTo>
                    <a:lnTo>
                      <a:pt x="532" y="1180"/>
                    </a:lnTo>
                    <a:lnTo>
                      <a:pt x="505" y="1138"/>
                    </a:lnTo>
                    <a:lnTo>
                      <a:pt x="490" y="1101"/>
                    </a:lnTo>
                    <a:lnTo>
                      <a:pt x="474" y="1058"/>
                    </a:lnTo>
                    <a:lnTo>
                      <a:pt x="463" y="1010"/>
                    </a:lnTo>
                    <a:lnTo>
                      <a:pt x="452" y="967"/>
                    </a:lnTo>
                    <a:lnTo>
                      <a:pt x="452" y="920"/>
                    </a:lnTo>
                    <a:lnTo>
                      <a:pt x="452" y="920"/>
                    </a:lnTo>
                    <a:lnTo>
                      <a:pt x="452" y="872"/>
                    </a:lnTo>
                    <a:lnTo>
                      <a:pt x="463" y="824"/>
                    </a:lnTo>
                    <a:lnTo>
                      <a:pt x="474" y="782"/>
                    </a:lnTo>
                    <a:lnTo>
                      <a:pt x="490" y="739"/>
                    </a:lnTo>
                    <a:lnTo>
                      <a:pt x="505" y="696"/>
                    </a:lnTo>
                    <a:lnTo>
                      <a:pt x="532" y="659"/>
                    </a:lnTo>
                    <a:lnTo>
                      <a:pt x="559" y="622"/>
                    </a:lnTo>
                    <a:lnTo>
                      <a:pt x="585" y="590"/>
                    </a:lnTo>
                    <a:lnTo>
                      <a:pt x="623" y="558"/>
                    </a:lnTo>
                    <a:lnTo>
                      <a:pt x="654" y="532"/>
                    </a:lnTo>
                    <a:lnTo>
                      <a:pt x="697" y="511"/>
                    </a:lnTo>
                    <a:lnTo>
                      <a:pt x="734" y="489"/>
                    </a:lnTo>
                    <a:lnTo>
                      <a:pt x="776" y="473"/>
                    </a:lnTo>
                    <a:lnTo>
                      <a:pt x="825" y="462"/>
                    </a:lnTo>
                    <a:lnTo>
                      <a:pt x="867" y="457"/>
                    </a:lnTo>
                    <a:lnTo>
                      <a:pt x="915" y="45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21" name="Freeform 24">
                <a:extLst>
                  <a:ext uri="{FF2B5EF4-FFF2-40B4-BE49-F238E27FC236}">
                    <a16:creationId xmlns:a16="http://schemas.microsoft.com/office/drawing/2014/main" id="{2B635510-5A39-4369-8F8B-B3D6992C41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1950" y="1627188"/>
                <a:ext cx="163513" cy="612775"/>
              </a:xfrm>
              <a:custGeom>
                <a:avLst/>
                <a:gdLst>
                  <a:gd name="T0" fmla="*/ 0 w 453"/>
                  <a:gd name="T1" fmla="*/ 1701 h 1702"/>
                  <a:gd name="T2" fmla="*/ 452 w 453"/>
                  <a:gd name="T3" fmla="*/ 1701 h 1702"/>
                  <a:gd name="T4" fmla="*/ 452 w 453"/>
                  <a:gd name="T5" fmla="*/ 0 h 1702"/>
                  <a:gd name="T6" fmla="*/ 0 w 453"/>
                  <a:gd name="T7" fmla="*/ 0 h 1702"/>
                  <a:gd name="T8" fmla="*/ 0 w 453"/>
                  <a:gd name="T9" fmla="*/ 1701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1702">
                    <a:moveTo>
                      <a:pt x="0" y="1701"/>
                    </a:moveTo>
                    <a:lnTo>
                      <a:pt x="452" y="1701"/>
                    </a:lnTo>
                    <a:lnTo>
                      <a:pt x="452" y="0"/>
                    </a:lnTo>
                    <a:lnTo>
                      <a:pt x="0" y="0"/>
                    </a:lnTo>
                    <a:lnTo>
                      <a:pt x="0" y="170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22" name="Freeform 25">
                <a:extLst>
                  <a:ext uri="{FF2B5EF4-FFF2-40B4-BE49-F238E27FC236}">
                    <a16:creationId xmlns:a16="http://schemas.microsoft.com/office/drawing/2014/main" id="{DC608B85-22CC-46AB-8194-420DBE19A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013" y="1119188"/>
                <a:ext cx="612775" cy="163512"/>
              </a:xfrm>
              <a:custGeom>
                <a:avLst/>
                <a:gdLst>
                  <a:gd name="T0" fmla="*/ 1701 w 1702"/>
                  <a:gd name="T1" fmla="*/ 0 h 453"/>
                  <a:gd name="T2" fmla="*/ 0 w 1702"/>
                  <a:gd name="T3" fmla="*/ 0 h 453"/>
                  <a:gd name="T4" fmla="*/ 0 w 1702"/>
                  <a:gd name="T5" fmla="*/ 452 h 453"/>
                  <a:gd name="T6" fmla="*/ 1701 w 1702"/>
                  <a:gd name="T7" fmla="*/ 452 h 453"/>
                  <a:gd name="T8" fmla="*/ 1701 w 1702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2" h="453">
                    <a:moveTo>
                      <a:pt x="1701" y="0"/>
                    </a:moveTo>
                    <a:lnTo>
                      <a:pt x="0" y="0"/>
                    </a:lnTo>
                    <a:lnTo>
                      <a:pt x="0" y="452"/>
                    </a:lnTo>
                    <a:lnTo>
                      <a:pt x="1701" y="452"/>
                    </a:lnTo>
                    <a:lnTo>
                      <a:pt x="170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23" name="Freeform 26">
                <a:extLst>
                  <a:ext uri="{FF2B5EF4-FFF2-40B4-BE49-F238E27FC236}">
                    <a16:creationId xmlns:a16="http://schemas.microsoft.com/office/drawing/2014/main" id="{76488D33-ED8E-4FD9-8671-B7F5D6FD4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200" y="1435100"/>
                <a:ext cx="547688" cy="549275"/>
              </a:xfrm>
              <a:custGeom>
                <a:avLst/>
                <a:gdLst>
                  <a:gd name="T0" fmla="*/ 319 w 1521"/>
                  <a:gd name="T1" fmla="*/ 0 h 1527"/>
                  <a:gd name="T2" fmla="*/ 0 w 1521"/>
                  <a:gd name="T3" fmla="*/ 319 h 1527"/>
                  <a:gd name="T4" fmla="*/ 1201 w 1521"/>
                  <a:gd name="T5" fmla="*/ 1526 h 1527"/>
                  <a:gd name="T6" fmla="*/ 1520 w 1521"/>
                  <a:gd name="T7" fmla="*/ 1202 h 1527"/>
                  <a:gd name="T8" fmla="*/ 319 w 1521"/>
                  <a:gd name="T9" fmla="*/ 0 h 1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1" h="1527">
                    <a:moveTo>
                      <a:pt x="319" y="0"/>
                    </a:moveTo>
                    <a:lnTo>
                      <a:pt x="0" y="319"/>
                    </a:lnTo>
                    <a:lnTo>
                      <a:pt x="1201" y="1526"/>
                    </a:lnTo>
                    <a:lnTo>
                      <a:pt x="1520" y="1202"/>
                    </a:lnTo>
                    <a:lnTo>
                      <a:pt x="319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210" name="Freeform 5">
            <a:extLst>
              <a:ext uri="{FF2B5EF4-FFF2-40B4-BE49-F238E27FC236}">
                <a16:creationId xmlns:a16="http://schemas.microsoft.com/office/drawing/2014/main" id="{E3B9B27E-5017-0D41-9F23-7DCD85C25B2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80" y="1618480"/>
            <a:ext cx="296083" cy="527335"/>
          </a:xfrm>
          <a:custGeom>
            <a:avLst/>
            <a:gdLst>
              <a:gd name="T0" fmla="*/ 172 w 216"/>
              <a:gd name="T1" fmla="*/ 158 h 384"/>
              <a:gd name="T2" fmla="*/ 135 w 216"/>
              <a:gd name="T3" fmla="*/ 158 h 384"/>
              <a:gd name="T4" fmla="*/ 108 w 216"/>
              <a:gd name="T5" fmla="*/ 186 h 384"/>
              <a:gd name="T6" fmla="*/ 80 w 216"/>
              <a:gd name="T7" fmla="*/ 158 h 384"/>
              <a:gd name="T8" fmla="*/ 43 w 216"/>
              <a:gd name="T9" fmla="*/ 158 h 384"/>
              <a:gd name="T10" fmla="*/ 0 w 216"/>
              <a:gd name="T11" fmla="*/ 204 h 384"/>
              <a:gd name="T12" fmla="*/ 0 w 216"/>
              <a:gd name="T13" fmla="*/ 384 h 384"/>
              <a:gd name="T14" fmla="*/ 216 w 216"/>
              <a:gd name="T15" fmla="*/ 384 h 384"/>
              <a:gd name="T16" fmla="*/ 216 w 216"/>
              <a:gd name="T17" fmla="*/ 204 h 384"/>
              <a:gd name="T18" fmla="*/ 172 w 216"/>
              <a:gd name="T19" fmla="*/ 158 h 384"/>
              <a:gd name="T20" fmla="*/ 108 w 216"/>
              <a:gd name="T21" fmla="*/ 209 h 384"/>
              <a:gd name="T22" fmla="*/ 127 w 216"/>
              <a:gd name="T23" fmla="*/ 228 h 384"/>
              <a:gd name="T24" fmla="*/ 108 w 216"/>
              <a:gd name="T25" fmla="*/ 248 h 384"/>
              <a:gd name="T26" fmla="*/ 88 w 216"/>
              <a:gd name="T27" fmla="*/ 228 h 384"/>
              <a:gd name="T28" fmla="*/ 108 w 216"/>
              <a:gd name="T29" fmla="*/ 209 h 384"/>
              <a:gd name="T30" fmla="*/ 200 w 216"/>
              <a:gd name="T31" fmla="*/ 368 h 384"/>
              <a:gd name="T32" fmla="*/ 16 w 216"/>
              <a:gd name="T33" fmla="*/ 368 h 384"/>
              <a:gd name="T34" fmla="*/ 16 w 216"/>
              <a:gd name="T35" fmla="*/ 211 h 384"/>
              <a:gd name="T36" fmla="*/ 50 w 216"/>
              <a:gd name="T37" fmla="*/ 174 h 384"/>
              <a:gd name="T38" fmla="*/ 74 w 216"/>
              <a:gd name="T39" fmla="*/ 174 h 384"/>
              <a:gd name="T40" fmla="*/ 97 w 216"/>
              <a:gd name="T41" fmla="*/ 197 h 384"/>
              <a:gd name="T42" fmla="*/ 66 w 216"/>
              <a:gd name="T43" fmla="*/ 228 h 384"/>
              <a:gd name="T44" fmla="*/ 108 w 216"/>
              <a:gd name="T45" fmla="*/ 270 h 384"/>
              <a:gd name="T46" fmla="*/ 150 w 216"/>
              <a:gd name="T47" fmla="*/ 228 h 384"/>
              <a:gd name="T48" fmla="*/ 119 w 216"/>
              <a:gd name="T49" fmla="*/ 197 h 384"/>
              <a:gd name="T50" fmla="*/ 141 w 216"/>
              <a:gd name="T51" fmla="*/ 174 h 384"/>
              <a:gd name="T52" fmla="*/ 165 w 216"/>
              <a:gd name="T53" fmla="*/ 174 h 384"/>
              <a:gd name="T54" fmla="*/ 200 w 216"/>
              <a:gd name="T55" fmla="*/ 211 h 384"/>
              <a:gd name="T56" fmla="*/ 200 w 216"/>
              <a:gd name="T57" fmla="*/ 368 h 384"/>
              <a:gd name="T58" fmla="*/ 108 w 216"/>
              <a:gd name="T59" fmla="*/ 151 h 384"/>
              <a:gd name="T60" fmla="*/ 183 w 216"/>
              <a:gd name="T61" fmla="*/ 75 h 384"/>
              <a:gd name="T62" fmla="*/ 108 w 216"/>
              <a:gd name="T63" fmla="*/ 0 h 384"/>
              <a:gd name="T64" fmla="*/ 32 w 216"/>
              <a:gd name="T65" fmla="*/ 75 h 384"/>
              <a:gd name="T66" fmla="*/ 108 w 216"/>
              <a:gd name="T67" fmla="*/ 151 h 384"/>
              <a:gd name="T68" fmla="*/ 108 w 216"/>
              <a:gd name="T69" fmla="*/ 16 h 384"/>
              <a:gd name="T70" fmla="*/ 167 w 216"/>
              <a:gd name="T71" fmla="*/ 75 h 384"/>
              <a:gd name="T72" fmla="*/ 108 w 216"/>
              <a:gd name="T73" fmla="*/ 135 h 384"/>
              <a:gd name="T74" fmla="*/ 48 w 216"/>
              <a:gd name="T75" fmla="*/ 75 h 384"/>
              <a:gd name="T76" fmla="*/ 108 w 216"/>
              <a:gd name="T77" fmla="*/ 16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6" h="384">
                <a:moveTo>
                  <a:pt x="172" y="158"/>
                </a:moveTo>
                <a:cubicBezTo>
                  <a:pt x="135" y="158"/>
                  <a:pt x="135" y="158"/>
                  <a:pt x="135" y="158"/>
                </a:cubicBezTo>
                <a:cubicBezTo>
                  <a:pt x="108" y="186"/>
                  <a:pt x="108" y="186"/>
                  <a:pt x="108" y="186"/>
                </a:cubicBezTo>
                <a:cubicBezTo>
                  <a:pt x="80" y="158"/>
                  <a:pt x="80" y="158"/>
                  <a:pt x="80" y="158"/>
                </a:cubicBezTo>
                <a:cubicBezTo>
                  <a:pt x="43" y="158"/>
                  <a:pt x="43" y="158"/>
                  <a:pt x="43" y="158"/>
                </a:cubicBezTo>
                <a:cubicBezTo>
                  <a:pt x="0" y="204"/>
                  <a:pt x="0" y="204"/>
                  <a:pt x="0" y="204"/>
                </a:cubicBezTo>
                <a:cubicBezTo>
                  <a:pt x="0" y="384"/>
                  <a:pt x="0" y="384"/>
                  <a:pt x="0" y="384"/>
                </a:cubicBezTo>
                <a:cubicBezTo>
                  <a:pt x="216" y="384"/>
                  <a:pt x="216" y="384"/>
                  <a:pt x="216" y="384"/>
                </a:cubicBezTo>
                <a:cubicBezTo>
                  <a:pt x="216" y="204"/>
                  <a:pt x="216" y="204"/>
                  <a:pt x="216" y="204"/>
                </a:cubicBezTo>
                <a:lnTo>
                  <a:pt x="172" y="158"/>
                </a:lnTo>
                <a:close/>
                <a:moveTo>
                  <a:pt x="108" y="209"/>
                </a:moveTo>
                <a:cubicBezTo>
                  <a:pt x="127" y="228"/>
                  <a:pt x="127" y="228"/>
                  <a:pt x="127" y="228"/>
                </a:cubicBezTo>
                <a:cubicBezTo>
                  <a:pt x="108" y="248"/>
                  <a:pt x="108" y="248"/>
                  <a:pt x="108" y="248"/>
                </a:cubicBezTo>
                <a:cubicBezTo>
                  <a:pt x="88" y="228"/>
                  <a:pt x="88" y="228"/>
                  <a:pt x="88" y="228"/>
                </a:cubicBezTo>
                <a:lnTo>
                  <a:pt x="108" y="209"/>
                </a:lnTo>
                <a:close/>
                <a:moveTo>
                  <a:pt x="200" y="368"/>
                </a:moveTo>
                <a:cubicBezTo>
                  <a:pt x="16" y="368"/>
                  <a:pt x="16" y="368"/>
                  <a:pt x="16" y="368"/>
                </a:cubicBezTo>
                <a:cubicBezTo>
                  <a:pt x="16" y="211"/>
                  <a:pt x="16" y="211"/>
                  <a:pt x="16" y="211"/>
                </a:cubicBezTo>
                <a:cubicBezTo>
                  <a:pt x="50" y="174"/>
                  <a:pt x="50" y="174"/>
                  <a:pt x="50" y="174"/>
                </a:cubicBezTo>
                <a:cubicBezTo>
                  <a:pt x="74" y="174"/>
                  <a:pt x="74" y="174"/>
                  <a:pt x="74" y="174"/>
                </a:cubicBezTo>
                <a:cubicBezTo>
                  <a:pt x="97" y="197"/>
                  <a:pt x="97" y="197"/>
                  <a:pt x="97" y="197"/>
                </a:cubicBezTo>
                <a:cubicBezTo>
                  <a:pt x="66" y="228"/>
                  <a:pt x="66" y="228"/>
                  <a:pt x="66" y="228"/>
                </a:cubicBezTo>
                <a:cubicBezTo>
                  <a:pt x="108" y="270"/>
                  <a:pt x="108" y="270"/>
                  <a:pt x="108" y="270"/>
                </a:cubicBezTo>
                <a:cubicBezTo>
                  <a:pt x="150" y="228"/>
                  <a:pt x="150" y="228"/>
                  <a:pt x="150" y="228"/>
                </a:cubicBezTo>
                <a:cubicBezTo>
                  <a:pt x="119" y="197"/>
                  <a:pt x="119" y="197"/>
                  <a:pt x="119" y="197"/>
                </a:cubicBezTo>
                <a:cubicBezTo>
                  <a:pt x="141" y="174"/>
                  <a:pt x="141" y="174"/>
                  <a:pt x="141" y="174"/>
                </a:cubicBezTo>
                <a:cubicBezTo>
                  <a:pt x="165" y="174"/>
                  <a:pt x="165" y="174"/>
                  <a:pt x="165" y="174"/>
                </a:cubicBezTo>
                <a:cubicBezTo>
                  <a:pt x="200" y="211"/>
                  <a:pt x="200" y="211"/>
                  <a:pt x="200" y="211"/>
                </a:cubicBezTo>
                <a:lnTo>
                  <a:pt x="200" y="368"/>
                </a:lnTo>
                <a:close/>
                <a:moveTo>
                  <a:pt x="108" y="151"/>
                </a:moveTo>
                <a:cubicBezTo>
                  <a:pt x="149" y="151"/>
                  <a:pt x="183" y="117"/>
                  <a:pt x="183" y="75"/>
                </a:cubicBezTo>
                <a:cubicBezTo>
                  <a:pt x="183" y="34"/>
                  <a:pt x="149" y="0"/>
                  <a:pt x="108" y="0"/>
                </a:cubicBezTo>
                <a:cubicBezTo>
                  <a:pt x="66" y="0"/>
                  <a:pt x="32" y="34"/>
                  <a:pt x="32" y="75"/>
                </a:cubicBezTo>
                <a:cubicBezTo>
                  <a:pt x="32" y="117"/>
                  <a:pt x="66" y="151"/>
                  <a:pt x="108" y="151"/>
                </a:cubicBezTo>
                <a:close/>
                <a:moveTo>
                  <a:pt x="108" y="16"/>
                </a:moveTo>
                <a:cubicBezTo>
                  <a:pt x="141" y="16"/>
                  <a:pt x="167" y="43"/>
                  <a:pt x="167" y="75"/>
                </a:cubicBezTo>
                <a:cubicBezTo>
                  <a:pt x="167" y="108"/>
                  <a:pt x="141" y="135"/>
                  <a:pt x="108" y="135"/>
                </a:cubicBezTo>
                <a:cubicBezTo>
                  <a:pt x="75" y="135"/>
                  <a:pt x="48" y="108"/>
                  <a:pt x="48" y="75"/>
                </a:cubicBezTo>
                <a:cubicBezTo>
                  <a:pt x="48" y="43"/>
                  <a:pt x="75" y="16"/>
                  <a:pt x="108" y="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latin typeface="Calibri" panose="020F0502020204030204" pitchFamily="34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B58FDA40-1A7F-4E4C-BE31-8D3C0A8AF3FB}"/>
              </a:ext>
            </a:extLst>
          </p:cNvPr>
          <p:cNvSpPr txBox="1"/>
          <p:nvPr/>
        </p:nvSpPr>
        <p:spPr>
          <a:xfrm>
            <a:off x="2920016" y="5331990"/>
            <a:ext cx="1260010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LM Cluster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1A21438A-E54B-C14D-8CC1-34991D5EA850}"/>
              </a:ext>
            </a:extLst>
          </p:cNvPr>
          <p:cNvSpPr txBox="1"/>
          <p:nvPr/>
        </p:nvSpPr>
        <p:spPr>
          <a:xfrm>
            <a:off x="6672866" y="5331990"/>
            <a:ext cx="1260010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LM Cluster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31783879-93FD-E940-88D8-DC2D5381DB7C}"/>
              </a:ext>
            </a:extLst>
          </p:cNvPr>
          <p:cNvSpPr txBox="1"/>
          <p:nvPr/>
        </p:nvSpPr>
        <p:spPr>
          <a:xfrm>
            <a:off x="10244520" y="5331990"/>
            <a:ext cx="1260010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LM Cluster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D168C4-F761-DD4B-87AE-275F07F23CEC}"/>
              </a:ext>
            </a:extLst>
          </p:cNvPr>
          <p:cNvSpPr/>
          <p:nvPr/>
        </p:nvSpPr>
        <p:spPr>
          <a:xfrm>
            <a:off x="1090570" y="1129314"/>
            <a:ext cx="10888070" cy="55866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16CE1612-3837-944C-9EA3-2BBF04F5405C}"/>
              </a:ext>
            </a:extLst>
          </p:cNvPr>
          <p:cNvSpPr/>
          <p:nvPr/>
        </p:nvSpPr>
        <p:spPr>
          <a:xfrm>
            <a:off x="8761091" y="239710"/>
            <a:ext cx="3321624" cy="2108269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</a:rPr>
              <a:t>GM stores configuration and pushes configuration to the relevant LM.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</a:rPr>
              <a:t>Example with Network in 2 Locations (Loc1 + Loc2)</a:t>
            </a:r>
          </a:p>
          <a:p>
            <a:pPr marL="342900" indent="-342900">
              <a:spcAft>
                <a:spcPts val="600"/>
              </a:spcAft>
              <a:buFont typeface="+mj-lt"/>
              <a:buAutoNum type="alphaLcPeriod"/>
            </a:pP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</a:rPr>
              <a:t>Admin pushes config to GM Active, which synchronizes with GM standby</a:t>
            </a:r>
          </a:p>
          <a:p>
            <a:pPr marL="342900" indent="-342900">
              <a:spcAft>
                <a:spcPts val="600"/>
              </a:spcAft>
              <a:buFont typeface="+mj-lt"/>
              <a:buAutoNum type="alphaLcPeriod"/>
            </a:pP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</a:rPr>
              <a:t>GM pushes config to LM-Loc1 and LM-Loc2</a:t>
            </a: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03A84D0-B4F4-214C-AFDF-547DF4FBB9B8}"/>
              </a:ext>
            </a:extLst>
          </p:cNvPr>
          <p:cNvGrpSpPr/>
          <p:nvPr/>
        </p:nvGrpSpPr>
        <p:grpSpPr>
          <a:xfrm>
            <a:off x="385366" y="1775383"/>
            <a:ext cx="2685315" cy="203990"/>
            <a:chOff x="385366" y="1457883"/>
            <a:chExt cx="2685315" cy="203990"/>
          </a:xfrm>
        </p:grpSpPr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52D20D54-E1A5-E340-A211-8B119BB3395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85366" y="1661873"/>
              <a:ext cx="2685315" cy="0"/>
            </a:xfrm>
            <a:prstGeom prst="straightConnector1">
              <a:avLst/>
            </a:prstGeom>
            <a:ln w="38100">
              <a:solidFill>
                <a:srgbClr val="820024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A1AD4649-60C7-2045-888D-A60BE1898EF0}"/>
                </a:ext>
              </a:extLst>
            </p:cNvPr>
            <p:cNvSpPr txBox="1"/>
            <p:nvPr/>
          </p:nvSpPr>
          <p:spPr>
            <a:xfrm>
              <a:off x="1539230" y="1457883"/>
              <a:ext cx="400238" cy="1661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solidFill>
                    <a:srgbClr val="820024"/>
                  </a:solidFill>
                  <a:latin typeface="Calibri" panose="020F0502020204030204" pitchFamily="34" charset="0"/>
                </a:rPr>
                <a:t>UI/API</a:t>
              </a:r>
            </a:p>
          </p:txBody>
        </p:sp>
      </p:grpSp>
      <p:pic>
        <p:nvPicPr>
          <p:cNvPr id="223" name="Picture 222">
            <a:extLst>
              <a:ext uri="{FF2B5EF4-FFF2-40B4-BE49-F238E27FC236}">
                <a16:creationId xmlns:a16="http://schemas.microsoft.com/office/drawing/2014/main" id="{65D7EA81-16A9-CC4A-8495-B22F99487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310" y="2092481"/>
            <a:ext cx="1814703" cy="8298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A693FA75-BD65-4C43-8D4C-EE3E45452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310" y="2092481"/>
            <a:ext cx="1814703" cy="8298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D8EFDA-3A1D-4948-BD86-B005B651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0" y="2547651"/>
            <a:ext cx="5499100" cy="25146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E8168116-03DE-D44A-A57B-3D9191B0E83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GM to LM Communication Flows</a:t>
            </a: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48E0A53D-2B0C-384E-AF3B-D2D11392FC4C}"/>
              </a:ext>
            </a:extLst>
          </p:cNvPr>
          <p:cNvGrpSpPr/>
          <p:nvPr/>
        </p:nvGrpSpPr>
        <p:grpSpPr>
          <a:xfrm>
            <a:off x="4087223" y="1199049"/>
            <a:ext cx="2016759" cy="631501"/>
            <a:chOff x="2854286" y="2228738"/>
            <a:chExt cx="6873664" cy="1503909"/>
          </a:xfrm>
        </p:grpSpPr>
        <p:sp>
          <p:nvSpPr>
            <p:cNvPr id="230" name="Freeform: Shape 12">
              <a:extLst>
                <a:ext uri="{FF2B5EF4-FFF2-40B4-BE49-F238E27FC236}">
                  <a16:creationId xmlns:a16="http://schemas.microsoft.com/office/drawing/2014/main" id="{21685BEA-AAC8-2D48-98F5-661AEC1E2606}"/>
                </a:ext>
              </a:extLst>
            </p:cNvPr>
            <p:cNvSpPr/>
            <p:nvPr/>
          </p:nvSpPr>
          <p:spPr>
            <a:xfrm>
              <a:off x="2854286" y="3240190"/>
              <a:ext cx="6873664" cy="492457"/>
            </a:xfrm>
            <a:custGeom>
              <a:avLst/>
              <a:gdLst>
                <a:gd name="connsiteX0" fmla="*/ 6229684 w 6229684"/>
                <a:gd name="connsiteY0" fmla="*/ 894559 h 894559"/>
                <a:gd name="connsiteX1" fmla="*/ 4882147 w 6229684"/>
                <a:gd name="connsiteY1" fmla="*/ 488159 h 894559"/>
                <a:gd name="connsiteX2" fmla="*/ 2989179 w 6229684"/>
                <a:gd name="connsiteY2" fmla="*/ 81759 h 894559"/>
                <a:gd name="connsiteX3" fmla="*/ 2331453 w 6229684"/>
                <a:gd name="connsiteY3" fmla="*/ 1548 h 894559"/>
                <a:gd name="connsiteX4" fmla="*/ 1780674 w 6229684"/>
                <a:gd name="connsiteY4" fmla="*/ 113843 h 894559"/>
                <a:gd name="connsiteX5" fmla="*/ 513347 w 6229684"/>
                <a:gd name="connsiteY5" fmla="*/ 445380 h 894559"/>
                <a:gd name="connsiteX6" fmla="*/ 0 w 6229684"/>
                <a:gd name="connsiteY6" fmla="*/ 686012 h 894559"/>
                <a:gd name="connsiteX0" fmla="*/ 6229684 w 6229684"/>
                <a:gd name="connsiteY0" fmla="*/ 895051 h 895051"/>
                <a:gd name="connsiteX1" fmla="*/ 4882147 w 6229684"/>
                <a:gd name="connsiteY1" fmla="*/ 488651 h 895051"/>
                <a:gd name="connsiteX2" fmla="*/ 4236206 w 6229684"/>
                <a:gd name="connsiteY2" fmla="*/ 192926 h 895051"/>
                <a:gd name="connsiteX3" fmla="*/ 2331453 w 6229684"/>
                <a:gd name="connsiteY3" fmla="*/ 2040 h 895051"/>
                <a:gd name="connsiteX4" fmla="*/ 1780674 w 6229684"/>
                <a:gd name="connsiteY4" fmla="*/ 114335 h 895051"/>
                <a:gd name="connsiteX5" fmla="*/ 513347 w 6229684"/>
                <a:gd name="connsiteY5" fmla="*/ 445872 h 895051"/>
                <a:gd name="connsiteX6" fmla="*/ 0 w 6229684"/>
                <a:gd name="connsiteY6" fmla="*/ 686504 h 895051"/>
                <a:gd name="connsiteX0" fmla="*/ 6229684 w 6229684"/>
                <a:gd name="connsiteY0" fmla="*/ 895051 h 895051"/>
                <a:gd name="connsiteX1" fmla="*/ 4236206 w 6229684"/>
                <a:gd name="connsiteY1" fmla="*/ 192926 h 895051"/>
                <a:gd name="connsiteX2" fmla="*/ 2331453 w 6229684"/>
                <a:gd name="connsiteY2" fmla="*/ 2040 h 895051"/>
                <a:gd name="connsiteX3" fmla="*/ 1780674 w 6229684"/>
                <a:gd name="connsiteY3" fmla="*/ 114335 h 895051"/>
                <a:gd name="connsiteX4" fmla="*/ 513347 w 6229684"/>
                <a:gd name="connsiteY4" fmla="*/ 445872 h 895051"/>
                <a:gd name="connsiteX5" fmla="*/ 0 w 6229684"/>
                <a:gd name="connsiteY5" fmla="*/ 686504 h 895051"/>
                <a:gd name="connsiteX0" fmla="*/ 6229684 w 6229684"/>
                <a:gd name="connsiteY0" fmla="*/ 903865 h 903865"/>
                <a:gd name="connsiteX1" fmla="*/ 4236206 w 6229684"/>
                <a:gd name="connsiteY1" fmla="*/ 201740 h 903865"/>
                <a:gd name="connsiteX2" fmla="*/ 2331453 w 6229684"/>
                <a:gd name="connsiteY2" fmla="*/ 10854 h 903865"/>
                <a:gd name="connsiteX3" fmla="*/ 513347 w 6229684"/>
                <a:gd name="connsiteY3" fmla="*/ 454686 h 903865"/>
                <a:gd name="connsiteX4" fmla="*/ 0 w 6229684"/>
                <a:gd name="connsiteY4" fmla="*/ 695318 h 903865"/>
                <a:gd name="connsiteX0" fmla="*/ 6229684 w 6229684"/>
                <a:gd name="connsiteY0" fmla="*/ 816610 h 816610"/>
                <a:gd name="connsiteX1" fmla="*/ 4236206 w 6229684"/>
                <a:gd name="connsiteY1" fmla="*/ 114485 h 816610"/>
                <a:gd name="connsiteX2" fmla="*/ 1890197 w 6229684"/>
                <a:gd name="connsiteY2" fmla="*/ 25052 h 816610"/>
                <a:gd name="connsiteX3" fmla="*/ 513347 w 6229684"/>
                <a:gd name="connsiteY3" fmla="*/ 367431 h 816610"/>
                <a:gd name="connsiteX4" fmla="*/ 0 w 6229684"/>
                <a:gd name="connsiteY4" fmla="*/ 608063 h 816610"/>
                <a:gd name="connsiteX0" fmla="*/ 6229684 w 6229684"/>
                <a:gd name="connsiteY0" fmla="*/ 834369 h 834369"/>
                <a:gd name="connsiteX1" fmla="*/ 4236206 w 6229684"/>
                <a:gd name="connsiteY1" fmla="*/ 132244 h 834369"/>
                <a:gd name="connsiteX2" fmla="*/ 1890197 w 6229684"/>
                <a:gd name="connsiteY2" fmla="*/ 42811 h 834369"/>
                <a:gd name="connsiteX3" fmla="*/ 0 w 6229684"/>
                <a:gd name="connsiteY3" fmla="*/ 625822 h 834369"/>
                <a:gd name="connsiteX0" fmla="*/ 6201306 w 6201306"/>
                <a:gd name="connsiteY0" fmla="*/ 566017 h 616778"/>
                <a:gd name="connsiteX1" fmla="*/ 4236206 w 6201306"/>
                <a:gd name="connsiteY1" fmla="*/ 123200 h 616778"/>
                <a:gd name="connsiteX2" fmla="*/ 1890197 w 6201306"/>
                <a:gd name="connsiteY2" fmla="*/ 33767 h 616778"/>
                <a:gd name="connsiteX3" fmla="*/ 0 w 6201306"/>
                <a:gd name="connsiteY3" fmla="*/ 616778 h 616778"/>
                <a:gd name="connsiteX0" fmla="*/ 6201306 w 6201306"/>
                <a:gd name="connsiteY0" fmla="*/ 589997 h 640758"/>
                <a:gd name="connsiteX1" fmla="*/ 4321343 w 6201306"/>
                <a:gd name="connsiteY1" fmla="*/ 70914 h 640758"/>
                <a:gd name="connsiteX2" fmla="*/ 1890197 w 6201306"/>
                <a:gd name="connsiteY2" fmla="*/ 57747 h 640758"/>
                <a:gd name="connsiteX3" fmla="*/ 0 w 6201306"/>
                <a:gd name="connsiteY3" fmla="*/ 640758 h 640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1306" h="640758">
                  <a:moveTo>
                    <a:pt x="6201306" y="589997"/>
                  </a:moveTo>
                  <a:cubicBezTo>
                    <a:pt x="5785998" y="443721"/>
                    <a:pt x="5039861" y="159622"/>
                    <a:pt x="4321343" y="70914"/>
                  </a:cubicBezTo>
                  <a:cubicBezTo>
                    <a:pt x="3602825" y="-17794"/>
                    <a:pt x="2596231" y="-24516"/>
                    <a:pt x="1890197" y="57747"/>
                  </a:cubicBezTo>
                  <a:cubicBezTo>
                    <a:pt x="1184163" y="140010"/>
                    <a:pt x="393791" y="519298"/>
                    <a:pt x="0" y="640758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  <a:headEnd type="triangl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latin typeface="Calibri" panose="020F0502020204030204" pitchFamily="34" charset="0"/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AD2DAAF9-1F5E-594D-806F-CCC5B7C9DD43}"/>
                </a:ext>
              </a:extLst>
            </p:cNvPr>
            <p:cNvSpPr txBox="1"/>
            <p:nvPr/>
          </p:nvSpPr>
          <p:spPr>
            <a:xfrm>
              <a:off x="3427987" y="2228738"/>
              <a:ext cx="4992761" cy="9235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Config Sync  between GM</a:t>
              </a:r>
            </a:p>
          </p:txBody>
        </p:sp>
      </p:grpSp>
      <p:pic>
        <p:nvPicPr>
          <p:cNvPr id="232" name="Picture 231">
            <a:extLst>
              <a:ext uri="{FF2B5EF4-FFF2-40B4-BE49-F238E27FC236}">
                <a16:creationId xmlns:a16="http://schemas.microsoft.com/office/drawing/2014/main" id="{04E72372-C065-2E4A-B86B-1BA44C56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310" y="2092481"/>
            <a:ext cx="1814703" cy="8298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B655B3D-8640-6647-803B-BB4AED584C00}"/>
              </a:ext>
            </a:extLst>
          </p:cNvPr>
          <p:cNvGrpSpPr/>
          <p:nvPr/>
        </p:nvGrpSpPr>
        <p:grpSpPr>
          <a:xfrm>
            <a:off x="3200936" y="2887596"/>
            <a:ext cx="8018063" cy="1043043"/>
            <a:chOff x="3200936" y="2887596"/>
            <a:chExt cx="8018063" cy="104304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3B9AED0-647D-1143-B63C-843C871D1694}"/>
                </a:ext>
              </a:extLst>
            </p:cNvPr>
            <p:cNvGrpSpPr/>
            <p:nvPr/>
          </p:nvGrpSpPr>
          <p:grpSpPr>
            <a:xfrm>
              <a:off x="3200936" y="2887596"/>
              <a:ext cx="5592793" cy="982848"/>
              <a:chOff x="3200936" y="2887596"/>
              <a:chExt cx="5592793" cy="98284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9262A0D-B650-6D4D-8060-B1FA3ADB200B}"/>
                  </a:ext>
                </a:extLst>
              </p:cNvPr>
              <p:cNvGrpSpPr/>
              <p:nvPr/>
            </p:nvGrpSpPr>
            <p:grpSpPr>
              <a:xfrm>
                <a:off x="3200936" y="2920511"/>
                <a:ext cx="2348076" cy="732094"/>
                <a:chOff x="3200936" y="2920511"/>
                <a:chExt cx="2348076" cy="732094"/>
              </a:xfrm>
            </p:grpSpPr>
            <p:cxnSp>
              <p:nvCxnSpPr>
                <p:cNvPr id="244" name="Straight Arrow Connector 243">
                  <a:extLst>
                    <a:ext uri="{FF2B5EF4-FFF2-40B4-BE49-F238E27FC236}">
                      <a16:creationId xmlns:a16="http://schemas.microsoft.com/office/drawing/2014/main" id="{5774203A-1848-F945-B66E-2E1E02F930CE}"/>
                    </a:ext>
                  </a:extLst>
                </p:cNvPr>
                <p:cNvCxnSpPr>
                  <a:cxnSpLocks/>
                </p:cNvCxnSpPr>
                <p:nvPr/>
              </p:nvCxnSpPr>
              <p:spPr bwMode="gray">
                <a:xfrm flipV="1">
                  <a:off x="3200936" y="2920511"/>
                  <a:ext cx="1" cy="713232"/>
                </a:xfrm>
                <a:prstGeom prst="straightConnector1">
                  <a:avLst/>
                </a:prstGeom>
                <a:ln w="25400">
                  <a:solidFill>
                    <a:srgbClr val="C00000"/>
                  </a:solidFill>
                  <a:miter lim="800000"/>
                  <a:headEnd type="arrow" w="lg" len="sm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BB3D793E-9422-6548-B36E-4643B00BB537}"/>
                    </a:ext>
                  </a:extLst>
                </p:cNvPr>
                <p:cNvSpPr txBox="1"/>
                <p:nvPr/>
              </p:nvSpPr>
              <p:spPr>
                <a:xfrm>
                  <a:off x="3491444" y="3098864"/>
                  <a:ext cx="919226" cy="332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+mn-cs"/>
                    </a:rPr>
                    <a:t>Config Push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+mn-cs"/>
                    </a:rPr>
                    <a:t>To relevant LM</a:t>
                  </a:r>
                </a:p>
              </p:txBody>
            </p:sp>
            <p:cxnSp>
              <p:nvCxnSpPr>
                <p:cNvPr id="246" name="Straight Arrow Connector 245">
                  <a:extLst>
                    <a:ext uri="{FF2B5EF4-FFF2-40B4-BE49-F238E27FC236}">
                      <a16:creationId xmlns:a16="http://schemas.microsoft.com/office/drawing/2014/main" id="{103A8EFF-BBD8-6D41-B7B9-7402B9FDAF27}"/>
                    </a:ext>
                  </a:extLst>
                </p:cNvPr>
                <p:cNvCxnSpPr>
                  <a:cxnSpLocks/>
                </p:cNvCxnSpPr>
                <p:nvPr/>
              </p:nvCxnSpPr>
              <p:spPr bwMode="gray">
                <a:xfrm flipH="1" flipV="1">
                  <a:off x="4348503" y="2929496"/>
                  <a:ext cx="1200509" cy="723109"/>
                </a:xfrm>
                <a:prstGeom prst="straightConnector1">
                  <a:avLst/>
                </a:prstGeom>
                <a:ln w="25400">
                  <a:solidFill>
                    <a:srgbClr val="C00000"/>
                  </a:solidFill>
                  <a:miter lim="800000"/>
                  <a:headEnd type="arrow" w="lg" len="sm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4" name="Straight Arrow Connector 273">
                <a:extLst>
                  <a:ext uri="{FF2B5EF4-FFF2-40B4-BE49-F238E27FC236}">
                    <a16:creationId xmlns:a16="http://schemas.microsoft.com/office/drawing/2014/main" id="{0D7E0520-EC4E-A246-BA51-FC935D73E704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flipH="1" flipV="1">
                <a:off x="4803187" y="2887596"/>
                <a:ext cx="3563124" cy="78621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miter lim="800000"/>
                <a:headEnd type="arrow" w="lg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80793A26-05E2-F04D-9198-D85644AF04B0}"/>
                  </a:ext>
                </a:extLst>
              </p:cNvPr>
              <p:cNvGrpSpPr/>
              <p:nvPr/>
            </p:nvGrpSpPr>
            <p:grpSpPr>
              <a:xfrm>
                <a:off x="8519409" y="3596124"/>
                <a:ext cx="274320" cy="274320"/>
                <a:chOff x="23963569" y="7895708"/>
                <a:chExt cx="1780777" cy="3312193"/>
              </a:xfrm>
              <a:solidFill>
                <a:schemeClr val="bg1"/>
              </a:solidFill>
            </p:grpSpPr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5A68184A-5CC3-EF4F-82A6-15750183EFDF}"/>
                    </a:ext>
                  </a:extLst>
                </p:cNvPr>
                <p:cNvSpPr/>
                <p:nvPr/>
              </p:nvSpPr>
              <p:spPr>
                <a:xfrm>
                  <a:off x="23969710" y="7902408"/>
                  <a:ext cx="1773649" cy="3298791"/>
                </a:xfrm>
                <a:prstGeom prst="rect">
                  <a:avLst/>
                </a:prstGeom>
                <a:grpFill/>
                <a:ln w="38100">
                  <a:solidFill>
                    <a:srgbClr val="C00000"/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</a:endParaRPr>
                </a:p>
              </p:txBody>
            </p: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9296D7D8-404A-9642-ABCE-5DF4724FE368}"/>
                    </a:ext>
                  </a:extLst>
                </p:cNvPr>
                <p:cNvCxnSpPr>
                  <a:cxnSpLocks/>
                </p:cNvCxnSpPr>
                <p:nvPr/>
              </p:nvCxnSpPr>
              <p:spPr bwMode="gray">
                <a:xfrm>
                  <a:off x="23963569" y="7895708"/>
                  <a:ext cx="1780777" cy="3312193"/>
                </a:xfrm>
                <a:prstGeom prst="line">
                  <a:avLst/>
                </a:prstGeom>
                <a:grpFill/>
                <a:ln w="38100">
                  <a:solidFill>
                    <a:srgbClr val="C00000"/>
                  </a:solidFill>
                  <a:miter lim="800000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31B42CC7-3E7B-CC45-A99D-5F7BA5651420}"/>
                    </a:ext>
                  </a:extLst>
                </p:cNvPr>
                <p:cNvCxnSpPr>
                  <a:cxnSpLocks/>
                </p:cNvCxnSpPr>
                <p:nvPr/>
              </p:nvCxnSpPr>
              <p:spPr bwMode="gray">
                <a:xfrm flipH="1">
                  <a:off x="23969717" y="7906949"/>
                  <a:ext cx="1767495" cy="3300952"/>
                </a:xfrm>
                <a:prstGeom prst="line">
                  <a:avLst/>
                </a:prstGeom>
                <a:grpFill/>
                <a:ln w="38100">
                  <a:solidFill>
                    <a:srgbClr val="C00000"/>
                  </a:solidFill>
                  <a:miter lim="800000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E8EE8568-574A-9042-BF09-B6B995C21F05}"/>
                </a:ext>
              </a:extLst>
            </p:cNvPr>
            <p:cNvSpPr txBox="1"/>
            <p:nvPr/>
          </p:nvSpPr>
          <p:spPr>
            <a:xfrm>
              <a:off x="8869125" y="3598240"/>
              <a:ext cx="2349874" cy="3323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No push to LM Loc3</a:t>
              </a:r>
            </a:p>
            <a:p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C00000"/>
                  </a:solidFill>
                  <a:latin typeface="Calibri" panose="020F0502020204030204" pitchFamily="34" charset="0"/>
                </a:rPr>
                <a:t>because those objects are not in Loc3</a:t>
              </a:r>
              <a:endPara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668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405E-6 -1.11111E-6 L -0.14782 -0.1884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98" y="-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782 -0.18842 L 0.06252 -0.1884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6017E-6 7.40741E-7 L 0.26856 0.0069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28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252 -0.18842 L 0.05718 0.09931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" y="14375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6017E-6 7.40741E-7 L 0.28067 0.28935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7" y="14468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26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roup 241">
            <a:extLst>
              <a:ext uri="{FF2B5EF4-FFF2-40B4-BE49-F238E27FC236}">
                <a16:creationId xmlns:a16="http://schemas.microsoft.com/office/drawing/2014/main" id="{C9E3823F-BC2A-C44A-9FD8-95E7AA9171ED}"/>
              </a:ext>
            </a:extLst>
          </p:cNvPr>
          <p:cNvGrpSpPr/>
          <p:nvPr/>
        </p:nvGrpSpPr>
        <p:grpSpPr>
          <a:xfrm>
            <a:off x="1389010" y="4943308"/>
            <a:ext cx="8520796" cy="1174554"/>
            <a:chOff x="1389010" y="4943308"/>
            <a:chExt cx="8520796" cy="1174554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DC7F64FD-B684-B349-8EB9-605DBF46791D}"/>
                </a:ext>
              </a:extLst>
            </p:cNvPr>
            <p:cNvSpPr txBox="1"/>
            <p:nvPr/>
          </p:nvSpPr>
          <p:spPr>
            <a:xfrm>
              <a:off x="1836755" y="5789668"/>
              <a:ext cx="518716" cy="3281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vCenter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Compute</a:t>
              </a:r>
            </a:p>
          </p:txBody>
        </p:sp>
        <p:sp>
          <p:nvSpPr>
            <p:cNvPr id="244" name="Freeform 30">
              <a:extLst>
                <a:ext uri="{FF2B5EF4-FFF2-40B4-BE49-F238E27FC236}">
                  <a16:creationId xmlns:a16="http://schemas.microsoft.com/office/drawing/2014/main" id="{B6050354-1895-744F-9CA2-CE83652709B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89690" y="5386342"/>
              <a:ext cx="411857" cy="342344"/>
            </a:xfrm>
            <a:custGeom>
              <a:avLst/>
              <a:gdLst>
                <a:gd name="T0" fmla="*/ 273 w 384"/>
                <a:gd name="T1" fmla="*/ 147 h 319"/>
                <a:gd name="T2" fmla="*/ 164 w 384"/>
                <a:gd name="T3" fmla="*/ 66 h 319"/>
                <a:gd name="T4" fmla="*/ 115 w 384"/>
                <a:gd name="T5" fmla="*/ 98 h 319"/>
                <a:gd name="T6" fmla="*/ 224 w 384"/>
                <a:gd name="T7" fmla="*/ 179 h 319"/>
                <a:gd name="T8" fmla="*/ 180 w 384"/>
                <a:gd name="T9" fmla="*/ 82 h 319"/>
                <a:gd name="T10" fmla="*/ 257 w 384"/>
                <a:gd name="T11" fmla="*/ 131 h 319"/>
                <a:gd name="T12" fmla="*/ 224 w 384"/>
                <a:gd name="T13" fmla="*/ 98 h 319"/>
                <a:gd name="T14" fmla="*/ 180 w 384"/>
                <a:gd name="T15" fmla="*/ 82 h 319"/>
                <a:gd name="T16" fmla="*/ 208 w 384"/>
                <a:gd name="T17" fmla="*/ 114 h 319"/>
                <a:gd name="T18" fmla="*/ 180 w 384"/>
                <a:gd name="T19" fmla="*/ 131 h 319"/>
                <a:gd name="T20" fmla="*/ 131 w 384"/>
                <a:gd name="T21" fmla="*/ 163 h 319"/>
                <a:gd name="T22" fmla="*/ 164 w 384"/>
                <a:gd name="T23" fmla="*/ 114 h 319"/>
                <a:gd name="T24" fmla="*/ 208 w 384"/>
                <a:gd name="T25" fmla="*/ 147 h 319"/>
                <a:gd name="T26" fmla="*/ 131 w 384"/>
                <a:gd name="T27" fmla="*/ 163 h 319"/>
                <a:gd name="T28" fmla="*/ 19 w 384"/>
                <a:gd name="T29" fmla="*/ 0 h 319"/>
                <a:gd name="T30" fmla="*/ 0 w 384"/>
                <a:gd name="T31" fmla="*/ 237 h 319"/>
                <a:gd name="T32" fmla="*/ 157 w 384"/>
                <a:gd name="T33" fmla="*/ 256 h 319"/>
                <a:gd name="T34" fmla="*/ 119 w 384"/>
                <a:gd name="T35" fmla="*/ 298 h 319"/>
                <a:gd name="T36" fmla="*/ 126 w 384"/>
                <a:gd name="T37" fmla="*/ 319 h 319"/>
                <a:gd name="T38" fmla="*/ 268 w 384"/>
                <a:gd name="T39" fmla="*/ 311 h 319"/>
                <a:gd name="T40" fmla="*/ 234 w 384"/>
                <a:gd name="T41" fmla="*/ 284 h 319"/>
                <a:gd name="T42" fmla="*/ 364 w 384"/>
                <a:gd name="T43" fmla="*/ 256 h 319"/>
                <a:gd name="T44" fmla="*/ 384 w 384"/>
                <a:gd name="T45" fmla="*/ 21 h 319"/>
                <a:gd name="T46" fmla="*/ 143 w 384"/>
                <a:gd name="T47" fmla="*/ 303 h 319"/>
                <a:gd name="T48" fmla="*/ 202 w 384"/>
                <a:gd name="T49" fmla="*/ 295 h 319"/>
                <a:gd name="T50" fmla="*/ 143 w 384"/>
                <a:gd name="T51" fmla="*/ 303 h 319"/>
                <a:gd name="T52" fmla="*/ 178 w 384"/>
                <a:gd name="T53" fmla="*/ 279 h 319"/>
                <a:gd name="T54" fmla="*/ 172 w 384"/>
                <a:gd name="T55" fmla="*/ 261 h 319"/>
                <a:gd name="T56" fmla="*/ 217 w 384"/>
                <a:gd name="T57" fmla="*/ 279 h 319"/>
                <a:gd name="T58" fmla="*/ 190 w 384"/>
                <a:gd name="T59" fmla="*/ 279 h 319"/>
                <a:gd name="T60" fmla="*/ 363 w 384"/>
                <a:gd name="T61" fmla="*/ 16 h 319"/>
                <a:gd name="T62" fmla="*/ 368 w 384"/>
                <a:gd name="T63" fmla="*/ 202 h 319"/>
                <a:gd name="T64" fmla="*/ 16 w 384"/>
                <a:gd name="T65" fmla="*/ 19 h 319"/>
                <a:gd name="T66" fmla="*/ 364 w 384"/>
                <a:gd name="T67" fmla="*/ 240 h 319"/>
                <a:gd name="T68" fmla="*/ 16 w 384"/>
                <a:gd name="T69" fmla="*/ 237 h 319"/>
                <a:gd name="T70" fmla="*/ 368 w 384"/>
                <a:gd name="T71" fmla="*/ 218 h 319"/>
                <a:gd name="T72" fmla="*/ 364 w 384"/>
                <a:gd name="T73" fmla="*/ 240 h 319"/>
                <a:gd name="T74" fmla="*/ 192 w 384"/>
                <a:gd name="T75" fmla="*/ 239 h 319"/>
                <a:gd name="T76" fmla="*/ 192 w 384"/>
                <a:gd name="T77" fmla="*/ 22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84" h="319">
                  <a:moveTo>
                    <a:pt x="224" y="147"/>
                  </a:moveTo>
                  <a:cubicBezTo>
                    <a:pt x="273" y="147"/>
                    <a:pt x="273" y="147"/>
                    <a:pt x="273" y="147"/>
                  </a:cubicBezTo>
                  <a:cubicBezTo>
                    <a:pt x="273" y="66"/>
                    <a:pt x="273" y="66"/>
                    <a:pt x="273" y="66"/>
                  </a:cubicBezTo>
                  <a:cubicBezTo>
                    <a:pt x="164" y="66"/>
                    <a:pt x="164" y="66"/>
                    <a:pt x="164" y="66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15" y="98"/>
                    <a:pt x="115" y="98"/>
                    <a:pt x="115" y="98"/>
                  </a:cubicBezTo>
                  <a:cubicBezTo>
                    <a:pt x="115" y="179"/>
                    <a:pt x="115" y="179"/>
                    <a:pt x="115" y="179"/>
                  </a:cubicBezTo>
                  <a:cubicBezTo>
                    <a:pt x="224" y="179"/>
                    <a:pt x="224" y="179"/>
                    <a:pt x="224" y="179"/>
                  </a:cubicBezTo>
                  <a:lnTo>
                    <a:pt x="224" y="147"/>
                  </a:lnTo>
                  <a:close/>
                  <a:moveTo>
                    <a:pt x="180" y="82"/>
                  </a:moveTo>
                  <a:cubicBezTo>
                    <a:pt x="257" y="82"/>
                    <a:pt x="257" y="82"/>
                    <a:pt x="257" y="82"/>
                  </a:cubicBezTo>
                  <a:cubicBezTo>
                    <a:pt x="257" y="131"/>
                    <a:pt x="257" y="131"/>
                    <a:pt x="257" y="131"/>
                  </a:cubicBezTo>
                  <a:cubicBezTo>
                    <a:pt x="224" y="131"/>
                    <a:pt x="224" y="131"/>
                    <a:pt x="224" y="131"/>
                  </a:cubicBezTo>
                  <a:cubicBezTo>
                    <a:pt x="224" y="98"/>
                    <a:pt x="224" y="98"/>
                    <a:pt x="224" y="98"/>
                  </a:cubicBezTo>
                  <a:cubicBezTo>
                    <a:pt x="180" y="98"/>
                    <a:pt x="180" y="98"/>
                    <a:pt x="180" y="98"/>
                  </a:cubicBezTo>
                  <a:lnTo>
                    <a:pt x="180" y="82"/>
                  </a:lnTo>
                  <a:close/>
                  <a:moveTo>
                    <a:pt x="180" y="114"/>
                  </a:moveTo>
                  <a:cubicBezTo>
                    <a:pt x="208" y="114"/>
                    <a:pt x="208" y="114"/>
                    <a:pt x="208" y="114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180" y="131"/>
                    <a:pt x="180" y="131"/>
                    <a:pt x="180" y="131"/>
                  </a:cubicBezTo>
                  <a:lnTo>
                    <a:pt x="180" y="114"/>
                  </a:lnTo>
                  <a:close/>
                  <a:moveTo>
                    <a:pt x="131" y="163"/>
                  </a:moveTo>
                  <a:cubicBezTo>
                    <a:pt x="131" y="114"/>
                    <a:pt x="131" y="114"/>
                    <a:pt x="131" y="114"/>
                  </a:cubicBezTo>
                  <a:cubicBezTo>
                    <a:pt x="164" y="114"/>
                    <a:pt x="164" y="114"/>
                    <a:pt x="164" y="114"/>
                  </a:cubicBezTo>
                  <a:cubicBezTo>
                    <a:pt x="164" y="147"/>
                    <a:pt x="164" y="147"/>
                    <a:pt x="164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8" y="163"/>
                    <a:pt x="208" y="163"/>
                    <a:pt x="208" y="163"/>
                  </a:cubicBezTo>
                  <a:lnTo>
                    <a:pt x="131" y="163"/>
                  </a:lnTo>
                  <a:close/>
                  <a:moveTo>
                    <a:pt x="363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48"/>
                    <a:pt x="9" y="256"/>
                    <a:pt x="19" y="256"/>
                  </a:cubicBezTo>
                  <a:cubicBezTo>
                    <a:pt x="157" y="256"/>
                    <a:pt x="157" y="256"/>
                    <a:pt x="157" y="256"/>
                  </a:cubicBezTo>
                  <a:cubicBezTo>
                    <a:pt x="150" y="284"/>
                    <a:pt x="150" y="284"/>
                    <a:pt x="150" y="284"/>
                  </a:cubicBezTo>
                  <a:cubicBezTo>
                    <a:pt x="136" y="287"/>
                    <a:pt x="126" y="293"/>
                    <a:pt x="119" y="298"/>
                  </a:cubicBezTo>
                  <a:cubicBezTo>
                    <a:pt x="115" y="301"/>
                    <a:pt x="114" y="306"/>
                    <a:pt x="115" y="311"/>
                  </a:cubicBezTo>
                  <a:cubicBezTo>
                    <a:pt x="117" y="316"/>
                    <a:pt x="121" y="319"/>
                    <a:pt x="126" y="319"/>
                  </a:cubicBezTo>
                  <a:cubicBezTo>
                    <a:pt x="258" y="319"/>
                    <a:pt x="258" y="319"/>
                    <a:pt x="258" y="319"/>
                  </a:cubicBezTo>
                  <a:cubicBezTo>
                    <a:pt x="263" y="319"/>
                    <a:pt x="267" y="316"/>
                    <a:pt x="268" y="311"/>
                  </a:cubicBezTo>
                  <a:cubicBezTo>
                    <a:pt x="270" y="306"/>
                    <a:pt x="269" y="301"/>
                    <a:pt x="265" y="298"/>
                  </a:cubicBezTo>
                  <a:cubicBezTo>
                    <a:pt x="258" y="293"/>
                    <a:pt x="249" y="288"/>
                    <a:pt x="234" y="284"/>
                  </a:cubicBezTo>
                  <a:cubicBezTo>
                    <a:pt x="229" y="256"/>
                    <a:pt x="229" y="256"/>
                    <a:pt x="229" y="256"/>
                  </a:cubicBezTo>
                  <a:cubicBezTo>
                    <a:pt x="364" y="256"/>
                    <a:pt x="364" y="256"/>
                    <a:pt x="364" y="256"/>
                  </a:cubicBezTo>
                  <a:cubicBezTo>
                    <a:pt x="375" y="256"/>
                    <a:pt x="384" y="247"/>
                    <a:pt x="384" y="236"/>
                  </a:cubicBezTo>
                  <a:cubicBezTo>
                    <a:pt x="384" y="21"/>
                    <a:pt x="384" y="21"/>
                    <a:pt x="384" y="21"/>
                  </a:cubicBezTo>
                  <a:cubicBezTo>
                    <a:pt x="384" y="10"/>
                    <a:pt x="375" y="0"/>
                    <a:pt x="363" y="0"/>
                  </a:cubicBezTo>
                  <a:close/>
                  <a:moveTo>
                    <a:pt x="143" y="303"/>
                  </a:moveTo>
                  <a:cubicBezTo>
                    <a:pt x="152" y="299"/>
                    <a:pt x="163" y="296"/>
                    <a:pt x="179" y="295"/>
                  </a:cubicBezTo>
                  <a:cubicBezTo>
                    <a:pt x="202" y="295"/>
                    <a:pt x="202" y="295"/>
                    <a:pt x="202" y="295"/>
                  </a:cubicBezTo>
                  <a:cubicBezTo>
                    <a:pt x="219" y="296"/>
                    <a:pt x="232" y="299"/>
                    <a:pt x="240" y="303"/>
                  </a:cubicBezTo>
                  <a:lnTo>
                    <a:pt x="143" y="303"/>
                  </a:lnTo>
                  <a:close/>
                  <a:moveTo>
                    <a:pt x="190" y="279"/>
                  </a:moveTo>
                  <a:cubicBezTo>
                    <a:pt x="186" y="279"/>
                    <a:pt x="182" y="279"/>
                    <a:pt x="178" y="279"/>
                  </a:cubicBezTo>
                  <a:cubicBezTo>
                    <a:pt x="168" y="279"/>
                    <a:pt x="168" y="279"/>
                    <a:pt x="168" y="279"/>
                  </a:cubicBezTo>
                  <a:cubicBezTo>
                    <a:pt x="172" y="261"/>
                    <a:pt x="172" y="261"/>
                    <a:pt x="172" y="261"/>
                  </a:cubicBezTo>
                  <a:cubicBezTo>
                    <a:pt x="214" y="261"/>
                    <a:pt x="214" y="261"/>
                    <a:pt x="214" y="261"/>
                  </a:cubicBezTo>
                  <a:cubicBezTo>
                    <a:pt x="217" y="279"/>
                    <a:pt x="217" y="279"/>
                    <a:pt x="217" y="279"/>
                  </a:cubicBezTo>
                  <a:cubicBezTo>
                    <a:pt x="203" y="279"/>
                    <a:pt x="203" y="279"/>
                    <a:pt x="203" y="279"/>
                  </a:cubicBezTo>
                  <a:cubicBezTo>
                    <a:pt x="199" y="279"/>
                    <a:pt x="194" y="279"/>
                    <a:pt x="190" y="279"/>
                  </a:cubicBezTo>
                  <a:close/>
                  <a:moveTo>
                    <a:pt x="19" y="16"/>
                  </a:moveTo>
                  <a:cubicBezTo>
                    <a:pt x="363" y="16"/>
                    <a:pt x="363" y="16"/>
                    <a:pt x="363" y="16"/>
                  </a:cubicBezTo>
                  <a:cubicBezTo>
                    <a:pt x="366" y="16"/>
                    <a:pt x="368" y="18"/>
                    <a:pt x="368" y="21"/>
                  </a:cubicBezTo>
                  <a:cubicBezTo>
                    <a:pt x="368" y="202"/>
                    <a:pt x="368" y="202"/>
                    <a:pt x="368" y="202"/>
                  </a:cubicBezTo>
                  <a:cubicBezTo>
                    <a:pt x="16" y="202"/>
                    <a:pt x="16" y="202"/>
                    <a:pt x="16" y="202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8"/>
                    <a:pt x="17" y="16"/>
                    <a:pt x="19" y="16"/>
                  </a:cubicBezTo>
                  <a:close/>
                  <a:moveTo>
                    <a:pt x="364" y="240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17" y="240"/>
                    <a:pt x="16" y="239"/>
                    <a:pt x="16" y="237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368" y="218"/>
                    <a:pt x="368" y="218"/>
                    <a:pt x="368" y="218"/>
                  </a:cubicBezTo>
                  <a:cubicBezTo>
                    <a:pt x="368" y="236"/>
                    <a:pt x="368" y="236"/>
                    <a:pt x="368" y="236"/>
                  </a:cubicBezTo>
                  <a:cubicBezTo>
                    <a:pt x="368" y="238"/>
                    <a:pt x="366" y="240"/>
                    <a:pt x="364" y="240"/>
                  </a:cubicBezTo>
                  <a:close/>
                  <a:moveTo>
                    <a:pt x="200" y="231"/>
                  </a:moveTo>
                  <a:cubicBezTo>
                    <a:pt x="200" y="236"/>
                    <a:pt x="196" y="239"/>
                    <a:pt x="192" y="239"/>
                  </a:cubicBezTo>
                  <a:cubicBezTo>
                    <a:pt x="188" y="239"/>
                    <a:pt x="184" y="236"/>
                    <a:pt x="184" y="231"/>
                  </a:cubicBezTo>
                  <a:cubicBezTo>
                    <a:pt x="184" y="227"/>
                    <a:pt x="188" y="224"/>
                    <a:pt x="192" y="224"/>
                  </a:cubicBezTo>
                  <a:cubicBezTo>
                    <a:pt x="196" y="224"/>
                    <a:pt x="200" y="227"/>
                    <a:pt x="200" y="23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5" name="Freeform 74">
              <a:extLst>
                <a:ext uri="{FF2B5EF4-FFF2-40B4-BE49-F238E27FC236}">
                  <a16:creationId xmlns:a16="http://schemas.microsoft.com/office/drawing/2014/main" id="{A6B225C3-8B79-E740-9573-34BD3F05C8D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968575" y="4945617"/>
              <a:ext cx="348282" cy="348282"/>
            </a:xfrm>
            <a:custGeom>
              <a:avLst/>
              <a:gdLst>
                <a:gd name="T0" fmla="*/ 0 w 384"/>
                <a:gd name="T1" fmla="*/ 109 h 384"/>
                <a:gd name="T2" fmla="*/ 384 w 384"/>
                <a:gd name="T3" fmla="*/ 0 h 384"/>
                <a:gd name="T4" fmla="*/ 368 w 384"/>
                <a:gd name="T5" fmla="*/ 93 h 384"/>
                <a:gd name="T6" fmla="*/ 16 w 384"/>
                <a:gd name="T7" fmla="*/ 16 h 384"/>
                <a:gd name="T8" fmla="*/ 368 w 384"/>
                <a:gd name="T9" fmla="*/ 93 h 384"/>
                <a:gd name="T10" fmla="*/ 384 w 384"/>
                <a:gd name="T11" fmla="*/ 247 h 384"/>
                <a:gd name="T12" fmla="*/ 0 w 384"/>
                <a:gd name="T13" fmla="*/ 138 h 384"/>
                <a:gd name="T14" fmla="*/ 16 w 384"/>
                <a:gd name="T15" fmla="*/ 154 h 384"/>
                <a:gd name="T16" fmla="*/ 368 w 384"/>
                <a:gd name="T17" fmla="*/ 231 h 384"/>
                <a:gd name="T18" fmla="*/ 16 w 384"/>
                <a:gd name="T19" fmla="*/ 154 h 384"/>
                <a:gd name="T20" fmla="*/ 384 w 384"/>
                <a:gd name="T21" fmla="*/ 384 h 384"/>
                <a:gd name="T22" fmla="*/ 0 w 384"/>
                <a:gd name="T23" fmla="*/ 275 h 384"/>
                <a:gd name="T24" fmla="*/ 16 w 384"/>
                <a:gd name="T25" fmla="*/ 291 h 384"/>
                <a:gd name="T26" fmla="*/ 368 w 384"/>
                <a:gd name="T27" fmla="*/ 368 h 384"/>
                <a:gd name="T28" fmla="*/ 16 w 384"/>
                <a:gd name="T29" fmla="*/ 291 h 384"/>
                <a:gd name="T30" fmla="*/ 330 w 384"/>
                <a:gd name="T31" fmla="*/ 82 h 384"/>
                <a:gd name="T32" fmla="*/ 346 w 384"/>
                <a:gd name="T33" fmla="*/ 27 h 384"/>
                <a:gd name="T34" fmla="*/ 315 w 384"/>
                <a:gd name="T35" fmla="*/ 82 h 384"/>
                <a:gd name="T36" fmla="*/ 299 w 384"/>
                <a:gd name="T37" fmla="*/ 27 h 384"/>
                <a:gd name="T38" fmla="*/ 315 w 384"/>
                <a:gd name="T39" fmla="*/ 82 h 384"/>
                <a:gd name="T40" fmla="*/ 268 w 384"/>
                <a:gd name="T41" fmla="*/ 82 h 384"/>
                <a:gd name="T42" fmla="*/ 284 w 384"/>
                <a:gd name="T43" fmla="*/ 27 h 384"/>
                <a:gd name="T44" fmla="*/ 268 w 384"/>
                <a:gd name="T45" fmla="*/ 165 h 384"/>
                <a:gd name="T46" fmla="*/ 284 w 384"/>
                <a:gd name="T47" fmla="*/ 219 h 384"/>
                <a:gd name="T48" fmla="*/ 268 w 384"/>
                <a:gd name="T49" fmla="*/ 165 h 384"/>
                <a:gd name="T50" fmla="*/ 237 w 384"/>
                <a:gd name="T51" fmla="*/ 82 h 384"/>
                <a:gd name="T52" fmla="*/ 253 w 384"/>
                <a:gd name="T53" fmla="*/ 27 h 384"/>
                <a:gd name="T54" fmla="*/ 237 w 384"/>
                <a:gd name="T55" fmla="*/ 165 h 384"/>
                <a:gd name="T56" fmla="*/ 253 w 384"/>
                <a:gd name="T57" fmla="*/ 219 h 384"/>
                <a:gd name="T58" fmla="*/ 237 w 384"/>
                <a:gd name="T59" fmla="*/ 165 h 384"/>
                <a:gd name="T60" fmla="*/ 64 w 384"/>
                <a:gd name="T61" fmla="*/ 35 h 384"/>
                <a:gd name="T62" fmla="*/ 64 w 384"/>
                <a:gd name="T63" fmla="*/ 71 h 384"/>
                <a:gd name="T64" fmla="*/ 330 w 384"/>
                <a:gd name="T65" fmla="*/ 165 h 384"/>
                <a:gd name="T66" fmla="*/ 346 w 384"/>
                <a:gd name="T67" fmla="*/ 219 h 384"/>
                <a:gd name="T68" fmla="*/ 330 w 384"/>
                <a:gd name="T69" fmla="*/ 165 h 384"/>
                <a:gd name="T70" fmla="*/ 315 w 384"/>
                <a:gd name="T71" fmla="*/ 165 h 384"/>
                <a:gd name="T72" fmla="*/ 299 w 384"/>
                <a:gd name="T73" fmla="*/ 219 h 384"/>
                <a:gd name="T74" fmla="*/ 82 w 384"/>
                <a:gd name="T75" fmla="*/ 191 h 384"/>
                <a:gd name="T76" fmla="*/ 45 w 384"/>
                <a:gd name="T77" fmla="*/ 191 h 384"/>
                <a:gd name="T78" fmla="*/ 82 w 384"/>
                <a:gd name="T79" fmla="*/ 191 h 384"/>
                <a:gd name="T80" fmla="*/ 346 w 384"/>
                <a:gd name="T81" fmla="*/ 302 h 384"/>
                <a:gd name="T82" fmla="*/ 330 w 384"/>
                <a:gd name="T83" fmla="*/ 357 h 384"/>
                <a:gd name="T84" fmla="*/ 299 w 384"/>
                <a:gd name="T85" fmla="*/ 302 h 384"/>
                <a:gd name="T86" fmla="*/ 315 w 384"/>
                <a:gd name="T87" fmla="*/ 357 h 384"/>
                <a:gd name="T88" fmla="*/ 299 w 384"/>
                <a:gd name="T89" fmla="*/ 302 h 384"/>
                <a:gd name="T90" fmla="*/ 284 w 384"/>
                <a:gd name="T91" fmla="*/ 302 h 384"/>
                <a:gd name="T92" fmla="*/ 268 w 384"/>
                <a:gd name="T93" fmla="*/ 357 h 384"/>
                <a:gd name="T94" fmla="*/ 237 w 384"/>
                <a:gd name="T95" fmla="*/ 302 h 384"/>
                <a:gd name="T96" fmla="*/ 253 w 384"/>
                <a:gd name="T97" fmla="*/ 357 h 384"/>
                <a:gd name="T98" fmla="*/ 237 w 384"/>
                <a:gd name="T99" fmla="*/ 302 h 384"/>
                <a:gd name="T100" fmla="*/ 64 w 384"/>
                <a:gd name="T101" fmla="*/ 346 h 384"/>
                <a:gd name="T102" fmla="*/ 64 w 384"/>
                <a:gd name="T103" fmla="*/ 31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" h="384">
                  <a:moveTo>
                    <a:pt x="0" y="0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384" y="109"/>
                    <a:pt x="384" y="109"/>
                    <a:pt x="384" y="109"/>
                  </a:cubicBezTo>
                  <a:cubicBezTo>
                    <a:pt x="384" y="0"/>
                    <a:pt x="384" y="0"/>
                    <a:pt x="384" y="0"/>
                  </a:cubicBezTo>
                  <a:lnTo>
                    <a:pt x="0" y="0"/>
                  </a:lnTo>
                  <a:close/>
                  <a:moveTo>
                    <a:pt x="368" y="93"/>
                  </a:moveTo>
                  <a:cubicBezTo>
                    <a:pt x="16" y="93"/>
                    <a:pt x="16" y="93"/>
                    <a:pt x="16" y="93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68" y="16"/>
                    <a:pt x="368" y="16"/>
                    <a:pt x="368" y="16"/>
                  </a:cubicBezTo>
                  <a:lnTo>
                    <a:pt x="368" y="93"/>
                  </a:lnTo>
                  <a:close/>
                  <a:moveTo>
                    <a:pt x="0" y="247"/>
                  </a:moveTo>
                  <a:cubicBezTo>
                    <a:pt x="384" y="247"/>
                    <a:pt x="384" y="247"/>
                    <a:pt x="384" y="247"/>
                  </a:cubicBezTo>
                  <a:cubicBezTo>
                    <a:pt x="384" y="138"/>
                    <a:pt x="384" y="138"/>
                    <a:pt x="384" y="138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0" y="247"/>
                  </a:lnTo>
                  <a:close/>
                  <a:moveTo>
                    <a:pt x="16" y="154"/>
                  </a:moveTo>
                  <a:cubicBezTo>
                    <a:pt x="368" y="154"/>
                    <a:pt x="368" y="154"/>
                    <a:pt x="368" y="154"/>
                  </a:cubicBezTo>
                  <a:cubicBezTo>
                    <a:pt x="368" y="231"/>
                    <a:pt x="368" y="231"/>
                    <a:pt x="368" y="231"/>
                  </a:cubicBezTo>
                  <a:cubicBezTo>
                    <a:pt x="16" y="231"/>
                    <a:pt x="16" y="231"/>
                    <a:pt x="16" y="231"/>
                  </a:cubicBezTo>
                  <a:lnTo>
                    <a:pt x="16" y="154"/>
                  </a:lnTo>
                  <a:close/>
                  <a:moveTo>
                    <a:pt x="0" y="384"/>
                  </a:moveTo>
                  <a:cubicBezTo>
                    <a:pt x="384" y="384"/>
                    <a:pt x="384" y="384"/>
                    <a:pt x="384" y="384"/>
                  </a:cubicBezTo>
                  <a:cubicBezTo>
                    <a:pt x="384" y="275"/>
                    <a:pt x="384" y="275"/>
                    <a:pt x="384" y="275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0" y="384"/>
                  </a:lnTo>
                  <a:close/>
                  <a:moveTo>
                    <a:pt x="16" y="291"/>
                  </a:moveTo>
                  <a:cubicBezTo>
                    <a:pt x="368" y="291"/>
                    <a:pt x="368" y="291"/>
                    <a:pt x="368" y="291"/>
                  </a:cubicBezTo>
                  <a:cubicBezTo>
                    <a:pt x="368" y="368"/>
                    <a:pt x="368" y="368"/>
                    <a:pt x="368" y="368"/>
                  </a:cubicBezTo>
                  <a:cubicBezTo>
                    <a:pt x="16" y="368"/>
                    <a:pt x="16" y="368"/>
                    <a:pt x="16" y="368"/>
                  </a:cubicBezTo>
                  <a:lnTo>
                    <a:pt x="16" y="291"/>
                  </a:lnTo>
                  <a:close/>
                  <a:moveTo>
                    <a:pt x="346" y="82"/>
                  </a:moveTo>
                  <a:cubicBezTo>
                    <a:pt x="330" y="82"/>
                    <a:pt x="330" y="82"/>
                    <a:pt x="330" y="82"/>
                  </a:cubicBezTo>
                  <a:cubicBezTo>
                    <a:pt x="330" y="27"/>
                    <a:pt x="330" y="27"/>
                    <a:pt x="330" y="27"/>
                  </a:cubicBezTo>
                  <a:cubicBezTo>
                    <a:pt x="346" y="27"/>
                    <a:pt x="346" y="27"/>
                    <a:pt x="346" y="27"/>
                  </a:cubicBezTo>
                  <a:lnTo>
                    <a:pt x="346" y="82"/>
                  </a:lnTo>
                  <a:close/>
                  <a:moveTo>
                    <a:pt x="315" y="82"/>
                  </a:moveTo>
                  <a:cubicBezTo>
                    <a:pt x="299" y="82"/>
                    <a:pt x="299" y="82"/>
                    <a:pt x="299" y="82"/>
                  </a:cubicBezTo>
                  <a:cubicBezTo>
                    <a:pt x="299" y="27"/>
                    <a:pt x="299" y="27"/>
                    <a:pt x="299" y="27"/>
                  </a:cubicBezTo>
                  <a:cubicBezTo>
                    <a:pt x="315" y="27"/>
                    <a:pt x="315" y="27"/>
                    <a:pt x="315" y="27"/>
                  </a:cubicBezTo>
                  <a:lnTo>
                    <a:pt x="315" y="82"/>
                  </a:lnTo>
                  <a:close/>
                  <a:moveTo>
                    <a:pt x="284" y="82"/>
                  </a:moveTo>
                  <a:cubicBezTo>
                    <a:pt x="268" y="82"/>
                    <a:pt x="268" y="82"/>
                    <a:pt x="268" y="82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84" y="27"/>
                    <a:pt x="284" y="27"/>
                    <a:pt x="284" y="27"/>
                  </a:cubicBezTo>
                  <a:lnTo>
                    <a:pt x="284" y="82"/>
                  </a:lnTo>
                  <a:close/>
                  <a:moveTo>
                    <a:pt x="268" y="165"/>
                  </a:moveTo>
                  <a:cubicBezTo>
                    <a:pt x="284" y="165"/>
                    <a:pt x="284" y="165"/>
                    <a:pt x="284" y="165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68" y="219"/>
                    <a:pt x="268" y="219"/>
                    <a:pt x="268" y="219"/>
                  </a:cubicBezTo>
                  <a:lnTo>
                    <a:pt x="268" y="165"/>
                  </a:lnTo>
                  <a:close/>
                  <a:moveTo>
                    <a:pt x="253" y="82"/>
                  </a:moveTo>
                  <a:cubicBezTo>
                    <a:pt x="237" y="82"/>
                    <a:pt x="237" y="82"/>
                    <a:pt x="237" y="82"/>
                  </a:cubicBezTo>
                  <a:cubicBezTo>
                    <a:pt x="237" y="27"/>
                    <a:pt x="237" y="27"/>
                    <a:pt x="237" y="27"/>
                  </a:cubicBezTo>
                  <a:cubicBezTo>
                    <a:pt x="253" y="27"/>
                    <a:pt x="253" y="27"/>
                    <a:pt x="253" y="27"/>
                  </a:cubicBezTo>
                  <a:lnTo>
                    <a:pt x="253" y="82"/>
                  </a:lnTo>
                  <a:close/>
                  <a:moveTo>
                    <a:pt x="237" y="165"/>
                  </a:moveTo>
                  <a:cubicBezTo>
                    <a:pt x="253" y="165"/>
                    <a:pt x="253" y="165"/>
                    <a:pt x="253" y="165"/>
                  </a:cubicBezTo>
                  <a:cubicBezTo>
                    <a:pt x="253" y="219"/>
                    <a:pt x="253" y="219"/>
                    <a:pt x="253" y="219"/>
                  </a:cubicBezTo>
                  <a:cubicBezTo>
                    <a:pt x="237" y="219"/>
                    <a:pt x="237" y="219"/>
                    <a:pt x="237" y="219"/>
                  </a:cubicBezTo>
                  <a:lnTo>
                    <a:pt x="237" y="165"/>
                  </a:lnTo>
                  <a:close/>
                  <a:moveTo>
                    <a:pt x="45" y="53"/>
                  </a:moveTo>
                  <a:cubicBezTo>
                    <a:pt x="45" y="43"/>
                    <a:pt x="54" y="35"/>
                    <a:pt x="64" y="35"/>
                  </a:cubicBezTo>
                  <a:cubicBezTo>
                    <a:pt x="74" y="35"/>
                    <a:pt x="82" y="43"/>
                    <a:pt x="82" y="53"/>
                  </a:cubicBezTo>
                  <a:cubicBezTo>
                    <a:pt x="82" y="63"/>
                    <a:pt x="74" y="71"/>
                    <a:pt x="64" y="71"/>
                  </a:cubicBezTo>
                  <a:cubicBezTo>
                    <a:pt x="54" y="71"/>
                    <a:pt x="45" y="63"/>
                    <a:pt x="45" y="53"/>
                  </a:cubicBezTo>
                  <a:close/>
                  <a:moveTo>
                    <a:pt x="330" y="165"/>
                  </a:moveTo>
                  <a:cubicBezTo>
                    <a:pt x="346" y="165"/>
                    <a:pt x="346" y="165"/>
                    <a:pt x="346" y="165"/>
                  </a:cubicBezTo>
                  <a:cubicBezTo>
                    <a:pt x="346" y="219"/>
                    <a:pt x="346" y="219"/>
                    <a:pt x="346" y="219"/>
                  </a:cubicBezTo>
                  <a:cubicBezTo>
                    <a:pt x="330" y="219"/>
                    <a:pt x="330" y="219"/>
                    <a:pt x="330" y="219"/>
                  </a:cubicBezTo>
                  <a:lnTo>
                    <a:pt x="330" y="165"/>
                  </a:lnTo>
                  <a:close/>
                  <a:moveTo>
                    <a:pt x="299" y="165"/>
                  </a:moveTo>
                  <a:cubicBezTo>
                    <a:pt x="315" y="165"/>
                    <a:pt x="315" y="165"/>
                    <a:pt x="315" y="165"/>
                  </a:cubicBezTo>
                  <a:cubicBezTo>
                    <a:pt x="315" y="219"/>
                    <a:pt x="315" y="219"/>
                    <a:pt x="315" y="219"/>
                  </a:cubicBezTo>
                  <a:cubicBezTo>
                    <a:pt x="299" y="219"/>
                    <a:pt x="299" y="219"/>
                    <a:pt x="299" y="219"/>
                  </a:cubicBezTo>
                  <a:lnTo>
                    <a:pt x="299" y="165"/>
                  </a:lnTo>
                  <a:close/>
                  <a:moveTo>
                    <a:pt x="82" y="191"/>
                  </a:moveTo>
                  <a:cubicBezTo>
                    <a:pt x="82" y="201"/>
                    <a:pt x="74" y="209"/>
                    <a:pt x="64" y="209"/>
                  </a:cubicBezTo>
                  <a:cubicBezTo>
                    <a:pt x="54" y="209"/>
                    <a:pt x="45" y="201"/>
                    <a:pt x="45" y="191"/>
                  </a:cubicBezTo>
                  <a:cubicBezTo>
                    <a:pt x="45" y="180"/>
                    <a:pt x="54" y="172"/>
                    <a:pt x="64" y="172"/>
                  </a:cubicBezTo>
                  <a:cubicBezTo>
                    <a:pt x="74" y="172"/>
                    <a:pt x="82" y="180"/>
                    <a:pt x="82" y="191"/>
                  </a:cubicBezTo>
                  <a:close/>
                  <a:moveTo>
                    <a:pt x="330" y="302"/>
                  </a:moveTo>
                  <a:cubicBezTo>
                    <a:pt x="346" y="302"/>
                    <a:pt x="346" y="302"/>
                    <a:pt x="346" y="302"/>
                  </a:cubicBezTo>
                  <a:cubicBezTo>
                    <a:pt x="346" y="357"/>
                    <a:pt x="346" y="357"/>
                    <a:pt x="346" y="357"/>
                  </a:cubicBezTo>
                  <a:cubicBezTo>
                    <a:pt x="330" y="357"/>
                    <a:pt x="330" y="357"/>
                    <a:pt x="330" y="357"/>
                  </a:cubicBezTo>
                  <a:lnTo>
                    <a:pt x="330" y="302"/>
                  </a:lnTo>
                  <a:close/>
                  <a:moveTo>
                    <a:pt x="299" y="302"/>
                  </a:moveTo>
                  <a:cubicBezTo>
                    <a:pt x="315" y="302"/>
                    <a:pt x="315" y="302"/>
                    <a:pt x="315" y="302"/>
                  </a:cubicBezTo>
                  <a:cubicBezTo>
                    <a:pt x="315" y="357"/>
                    <a:pt x="315" y="357"/>
                    <a:pt x="315" y="357"/>
                  </a:cubicBezTo>
                  <a:cubicBezTo>
                    <a:pt x="299" y="357"/>
                    <a:pt x="299" y="357"/>
                    <a:pt x="299" y="357"/>
                  </a:cubicBezTo>
                  <a:lnTo>
                    <a:pt x="299" y="302"/>
                  </a:lnTo>
                  <a:close/>
                  <a:moveTo>
                    <a:pt x="268" y="302"/>
                  </a:moveTo>
                  <a:cubicBezTo>
                    <a:pt x="284" y="302"/>
                    <a:pt x="284" y="302"/>
                    <a:pt x="284" y="302"/>
                  </a:cubicBezTo>
                  <a:cubicBezTo>
                    <a:pt x="284" y="357"/>
                    <a:pt x="284" y="357"/>
                    <a:pt x="284" y="357"/>
                  </a:cubicBezTo>
                  <a:cubicBezTo>
                    <a:pt x="268" y="357"/>
                    <a:pt x="268" y="357"/>
                    <a:pt x="268" y="357"/>
                  </a:cubicBezTo>
                  <a:lnTo>
                    <a:pt x="268" y="302"/>
                  </a:lnTo>
                  <a:close/>
                  <a:moveTo>
                    <a:pt x="237" y="302"/>
                  </a:moveTo>
                  <a:cubicBezTo>
                    <a:pt x="253" y="302"/>
                    <a:pt x="253" y="302"/>
                    <a:pt x="253" y="302"/>
                  </a:cubicBezTo>
                  <a:cubicBezTo>
                    <a:pt x="253" y="357"/>
                    <a:pt x="253" y="357"/>
                    <a:pt x="253" y="357"/>
                  </a:cubicBezTo>
                  <a:cubicBezTo>
                    <a:pt x="237" y="357"/>
                    <a:pt x="237" y="357"/>
                    <a:pt x="237" y="357"/>
                  </a:cubicBezTo>
                  <a:lnTo>
                    <a:pt x="237" y="302"/>
                  </a:lnTo>
                  <a:close/>
                  <a:moveTo>
                    <a:pt x="82" y="328"/>
                  </a:moveTo>
                  <a:cubicBezTo>
                    <a:pt x="82" y="338"/>
                    <a:pt x="74" y="346"/>
                    <a:pt x="64" y="346"/>
                  </a:cubicBezTo>
                  <a:cubicBezTo>
                    <a:pt x="54" y="346"/>
                    <a:pt x="45" y="338"/>
                    <a:pt x="45" y="328"/>
                  </a:cubicBezTo>
                  <a:cubicBezTo>
                    <a:pt x="45" y="318"/>
                    <a:pt x="54" y="310"/>
                    <a:pt x="64" y="310"/>
                  </a:cubicBezTo>
                  <a:cubicBezTo>
                    <a:pt x="74" y="310"/>
                    <a:pt x="82" y="318"/>
                    <a:pt x="82" y="32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343ABF1E-2878-2A4F-8A9A-081EC18DFF57}"/>
                </a:ext>
              </a:extLst>
            </p:cNvPr>
            <p:cNvSpPr txBox="1"/>
            <p:nvPr/>
          </p:nvSpPr>
          <p:spPr>
            <a:xfrm>
              <a:off x="1389010" y="4955661"/>
              <a:ext cx="518716" cy="328194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Hypervisors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8CF77705-EB2E-254E-8664-D88BCFFC71D4}"/>
                </a:ext>
              </a:extLst>
            </p:cNvPr>
            <p:cNvSpPr txBox="1"/>
            <p:nvPr/>
          </p:nvSpPr>
          <p:spPr>
            <a:xfrm>
              <a:off x="5821417" y="5787359"/>
              <a:ext cx="518716" cy="3281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vCenter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Compute</a:t>
              </a:r>
            </a:p>
          </p:txBody>
        </p:sp>
        <p:sp>
          <p:nvSpPr>
            <p:cNvPr id="290" name="Freeform 30">
              <a:extLst>
                <a:ext uri="{FF2B5EF4-FFF2-40B4-BE49-F238E27FC236}">
                  <a16:creationId xmlns:a16="http://schemas.microsoft.com/office/drawing/2014/main" id="{8BA7179C-FB91-4B4E-B9DA-AD08D4FC7C4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74352" y="5384033"/>
              <a:ext cx="411857" cy="342344"/>
            </a:xfrm>
            <a:custGeom>
              <a:avLst/>
              <a:gdLst>
                <a:gd name="T0" fmla="*/ 273 w 384"/>
                <a:gd name="T1" fmla="*/ 147 h 319"/>
                <a:gd name="T2" fmla="*/ 164 w 384"/>
                <a:gd name="T3" fmla="*/ 66 h 319"/>
                <a:gd name="T4" fmla="*/ 115 w 384"/>
                <a:gd name="T5" fmla="*/ 98 h 319"/>
                <a:gd name="T6" fmla="*/ 224 w 384"/>
                <a:gd name="T7" fmla="*/ 179 h 319"/>
                <a:gd name="T8" fmla="*/ 180 w 384"/>
                <a:gd name="T9" fmla="*/ 82 h 319"/>
                <a:gd name="T10" fmla="*/ 257 w 384"/>
                <a:gd name="T11" fmla="*/ 131 h 319"/>
                <a:gd name="T12" fmla="*/ 224 w 384"/>
                <a:gd name="T13" fmla="*/ 98 h 319"/>
                <a:gd name="T14" fmla="*/ 180 w 384"/>
                <a:gd name="T15" fmla="*/ 82 h 319"/>
                <a:gd name="T16" fmla="*/ 208 w 384"/>
                <a:gd name="T17" fmla="*/ 114 h 319"/>
                <a:gd name="T18" fmla="*/ 180 w 384"/>
                <a:gd name="T19" fmla="*/ 131 h 319"/>
                <a:gd name="T20" fmla="*/ 131 w 384"/>
                <a:gd name="T21" fmla="*/ 163 h 319"/>
                <a:gd name="T22" fmla="*/ 164 w 384"/>
                <a:gd name="T23" fmla="*/ 114 h 319"/>
                <a:gd name="T24" fmla="*/ 208 w 384"/>
                <a:gd name="T25" fmla="*/ 147 h 319"/>
                <a:gd name="T26" fmla="*/ 131 w 384"/>
                <a:gd name="T27" fmla="*/ 163 h 319"/>
                <a:gd name="T28" fmla="*/ 19 w 384"/>
                <a:gd name="T29" fmla="*/ 0 h 319"/>
                <a:gd name="T30" fmla="*/ 0 w 384"/>
                <a:gd name="T31" fmla="*/ 237 h 319"/>
                <a:gd name="T32" fmla="*/ 157 w 384"/>
                <a:gd name="T33" fmla="*/ 256 h 319"/>
                <a:gd name="T34" fmla="*/ 119 w 384"/>
                <a:gd name="T35" fmla="*/ 298 h 319"/>
                <a:gd name="T36" fmla="*/ 126 w 384"/>
                <a:gd name="T37" fmla="*/ 319 h 319"/>
                <a:gd name="T38" fmla="*/ 268 w 384"/>
                <a:gd name="T39" fmla="*/ 311 h 319"/>
                <a:gd name="T40" fmla="*/ 234 w 384"/>
                <a:gd name="T41" fmla="*/ 284 h 319"/>
                <a:gd name="T42" fmla="*/ 364 w 384"/>
                <a:gd name="T43" fmla="*/ 256 h 319"/>
                <a:gd name="T44" fmla="*/ 384 w 384"/>
                <a:gd name="T45" fmla="*/ 21 h 319"/>
                <a:gd name="T46" fmla="*/ 143 w 384"/>
                <a:gd name="T47" fmla="*/ 303 h 319"/>
                <a:gd name="T48" fmla="*/ 202 w 384"/>
                <a:gd name="T49" fmla="*/ 295 h 319"/>
                <a:gd name="T50" fmla="*/ 143 w 384"/>
                <a:gd name="T51" fmla="*/ 303 h 319"/>
                <a:gd name="T52" fmla="*/ 178 w 384"/>
                <a:gd name="T53" fmla="*/ 279 h 319"/>
                <a:gd name="T54" fmla="*/ 172 w 384"/>
                <a:gd name="T55" fmla="*/ 261 h 319"/>
                <a:gd name="T56" fmla="*/ 217 w 384"/>
                <a:gd name="T57" fmla="*/ 279 h 319"/>
                <a:gd name="T58" fmla="*/ 190 w 384"/>
                <a:gd name="T59" fmla="*/ 279 h 319"/>
                <a:gd name="T60" fmla="*/ 363 w 384"/>
                <a:gd name="T61" fmla="*/ 16 h 319"/>
                <a:gd name="T62" fmla="*/ 368 w 384"/>
                <a:gd name="T63" fmla="*/ 202 h 319"/>
                <a:gd name="T64" fmla="*/ 16 w 384"/>
                <a:gd name="T65" fmla="*/ 19 h 319"/>
                <a:gd name="T66" fmla="*/ 364 w 384"/>
                <a:gd name="T67" fmla="*/ 240 h 319"/>
                <a:gd name="T68" fmla="*/ 16 w 384"/>
                <a:gd name="T69" fmla="*/ 237 h 319"/>
                <a:gd name="T70" fmla="*/ 368 w 384"/>
                <a:gd name="T71" fmla="*/ 218 h 319"/>
                <a:gd name="T72" fmla="*/ 364 w 384"/>
                <a:gd name="T73" fmla="*/ 240 h 319"/>
                <a:gd name="T74" fmla="*/ 192 w 384"/>
                <a:gd name="T75" fmla="*/ 239 h 319"/>
                <a:gd name="T76" fmla="*/ 192 w 384"/>
                <a:gd name="T77" fmla="*/ 22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84" h="319">
                  <a:moveTo>
                    <a:pt x="224" y="147"/>
                  </a:moveTo>
                  <a:cubicBezTo>
                    <a:pt x="273" y="147"/>
                    <a:pt x="273" y="147"/>
                    <a:pt x="273" y="147"/>
                  </a:cubicBezTo>
                  <a:cubicBezTo>
                    <a:pt x="273" y="66"/>
                    <a:pt x="273" y="66"/>
                    <a:pt x="273" y="66"/>
                  </a:cubicBezTo>
                  <a:cubicBezTo>
                    <a:pt x="164" y="66"/>
                    <a:pt x="164" y="66"/>
                    <a:pt x="164" y="66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15" y="98"/>
                    <a:pt x="115" y="98"/>
                    <a:pt x="115" y="98"/>
                  </a:cubicBezTo>
                  <a:cubicBezTo>
                    <a:pt x="115" y="179"/>
                    <a:pt x="115" y="179"/>
                    <a:pt x="115" y="179"/>
                  </a:cubicBezTo>
                  <a:cubicBezTo>
                    <a:pt x="224" y="179"/>
                    <a:pt x="224" y="179"/>
                    <a:pt x="224" y="179"/>
                  </a:cubicBezTo>
                  <a:lnTo>
                    <a:pt x="224" y="147"/>
                  </a:lnTo>
                  <a:close/>
                  <a:moveTo>
                    <a:pt x="180" y="82"/>
                  </a:moveTo>
                  <a:cubicBezTo>
                    <a:pt x="257" y="82"/>
                    <a:pt x="257" y="82"/>
                    <a:pt x="257" y="82"/>
                  </a:cubicBezTo>
                  <a:cubicBezTo>
                    <a:pt x="257" y="131"/>
                    <a:pt x="257" y="131"/>
                    <a:pt x="257" y="131"/>
                  </a:cubicBezTo>
                  <a:cubicBezTo>
                    <a:pt x="224" y="131"/>
                    <a:pt x="224" y="131"/>
                    <a:pt x="224" y="131"/>
                  </a:cubicBezTo>
                  <a:cubicBezTo>
                    <a:pt x="224" y="98"/>
                    <a:pt x="224" y="98"/>
                    <a:pt x="224" y="98"/>
                  </a:cubicBezTo>
                  <a:cubicBezTo>
                    <a:pt x="180" y="98"/>
                    <a:pt x="180" y="98"/>
                    <a:pt x="180" y="98"/>
                  </a:cubicBezTo>
                  <a:lnTo>
                    <a:pt x="180" y="82"/>
                  </a:lnTo>
                  <a:close/>
                  <a:moveTo>
                    <a:pt x="180" y="114"/>
                  </a:moveTo>
                  <a:cubicBezTo>
                    <a:pt x="208" y="114"/>
                    <a:pt x="208" y="114"/>
                    <a:pt x="208" y="114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180" y="131"/>
                    <a:pt x="180" y="131"/>
                    <a:pt x="180" y="131"/>
                  </a:cubicBezTo>
                  <a:lnTo>
                    <a:pt x="180" y="114"/>
                  </a:lnTo>
                  <a:close/>
                  <a:moveTo>
                    <a:pt x="131" y="163"/>
                  </a:moveTo>
                  <a:cubicBezTo>
                    <a:pt x="131" y="114"/>
                    <a:pt x="131" y="114"/>
                    <a:pt x="131" y="114"/>
                  </a:cubicBezTo>
                  <a:cubicBezTo>
                    <a:pt x="164" y="114"/>
                    <a:pt x="164" y="114"/>
                    <a:pt x="164" y="114"/>
                  </a:cubicBezTo>
                  <a:cubicBezTo>
                    <a:pt x="164" y="147"/>
                    <a:pt x="164" y="147"/>
                    <a:pt x="164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8" y="163"/>
                    <a:pt x="208" y="163"/>
                    <a:pt x="208" y="163"/>
                  </a:cubicBezTo>
                  <a:lnTo>
                    <a:pt x="131" y="163"/>
                  </a:lnTo>
                  <a:close/>
                  <a:moveTo>
                    <a:pt x="363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48"/>
                    <a:pt x="9" y="256"/>
                    <a:pt x="19" y="256"/>
                  </a:cubicBezTo>
                  <a:cubicBezTo>
                    <a:pt x="157" y="256"/>
                    <a:pt x="157" y="256"/>
                    <a:pt x="157" y="256"/>
                  </a:cubicBezTo>
                  <a:cubicBezTo>
                    <a:pt x="150" y="284"/>
                    <a:pt x="150" y="284"/>
                    <a:pt x="150" y="284"/>
                  </a:cubicBezTo>
                  <a:cubicBezTo>
                    <a:pt x="136" y="287"/>
                    <a:pt x="126" y="293"/>
                    <a:pt x="119" y="298"/>
                  </a:cubicBezTo>
                  <a:cubicBezTo>
                    <a:pt x="115" y="301"/>
                    <a:pt x="114" y="306"/>
                    <a:pt x="115" y="311"/>
                  </a:cubicBezTo>
                  <a:cubicBezTo>
                    <a:pt x="117" y="316"/>
                    <a:pt x="121" y="319"/>
                    <a:pt x="126" y="319"/>
                  </a:cubicBezTo>
                  <a:cubicBezTo>
                    <a:pt x="258" y="319"/>
                    <a:pt x="258" y="319"/>
                    <a:pt x="258" y="319"/>
                  </a:cubicBezTo>
                  <a:cubicBezTo>
                    <a:pt x="263" y="319"/>
                    <a:pt x="267" y="316"/>
                    <a:pt x="268" y="311"/>
                  </a:cubicBezTo>
                  <a:cubicBezTo>
                    <a:pt x="270" y="306"/>
                    <a:pt x="269" y="301"/>
                    <a:pt x="265" y="298"/>
                  </a:cubicBezTo>
                  <a:cubicBezTo>
                    <a:pt x="258" y="293"/>
                    <a:pt x="249" y="288"/>
                    <a:pt x="234" y="284"/>
                  </a:cubicBezTo>
                  <a:cubicBezTo>
                    <a:pt x="229" y="256"/>
                    <a:pt x="229" y="256"/>
                    <a:pt x="229" y="256"/>
                  </a:cubicBezTo>
                  <a:cubicBezTo>
                    <a:pt x="364" y="256"/>
                    <a:pt x="364" y="256"/>
                    <a:pt x="364" y="256"/>
                  </a:cubicBezTo>
                  <a:cubicBezTo>
                    <a:pt x="375" y="256"/>
                    <a:pt x="384" y="247"/>
                    <a:pt x="384" y="236"/>
                  </a:cubicBezTo>
                  <a:cubicBezTo>
                    <a:pt x="384" y="21"/>
                    <a:pt x="384" y="21"/>
                    <a:pt x="384" y="21"/>
                  </a:cubicBezTo>
                  <a:cubicBezTo>
                    <a:pt x="384" y="10"/>
                    <a:pt x="375" y="0"/>
                    <a:pt x="363" y="0"/>
                  </a:cubicBezTo>
                  <a:close/>
                  <a:moveTo>
                    <a:pt x="143" y="303"/>
                  </a:moveTo>
                  <a:cubicBezTo>
                    <a:pt x="152" y="299"/>
                    <a:pt x="163" y="296"/>
                    <a:pt x="179" y="295"/>
                  </a:cubicBezTo>
                  <a:cubicBezTo>
                    <a:pt x="202" y="295"/>
                    <a:pt x="202" y="295"/>
                    <a:pt x="202" y="295"/>
                  </a:cubicBezTo>
                  <a:cubicBezTo>
                    <a:pt x="219" y="296"/>
                    <a:pt x="232" y="299"/>
                    <a:pt x="240" y="303"/>
                  </a:cubicBezTo>
                  <a:lnTo>
                    <a:pt x="143" y="303"/>
                  </a:lnTo>
                  <a:close/>
                  <a:moveTo>
                    <a:pt x="190" y="279"/>
                  </a:moveTo>
                  <a:cubicBezTo>
                    <a:pt x="186" y="279"/>
                    <a:pt x="182" y="279"/>
                    <a:pt x="178" y="279"/>
                  </a:cubicBezTo>
                  <a:cubicBezTo>
                    <a:pt x="168" y="279"/>
                    <a:pt x="168" y="279"/>
                    <a:pt x="168" y="279"/>
                  </a:cubicBezTo>
                  <a:cubicBezTo>
                    <a:pt x="172" y="261"/>
                    <a:pt x="172" y="261"/>
                    <a:pt x="172" y="261"/>
                  </a:cubicBezTo>
                  <a:cubicBezTo>
                    <a:pt x="214" y="261"/>
                    <a:pt x="214" y="261"/>
                    <a:pt x="214" y="261"/>
                  </a:cubicBezTo>
                  <a:cubicBezTo>
                    <a:pt x="217" y="279"/>
                    <a:pt x="217" y="279"/>
                    <a:pt x="217" y="279"/>
                  </a:cubicBezTo>
                  <a:cubicBezTo>
                    <a:pt x="203" y="279"/>
                    <a:pt x="203" y="279"/>
                    <a:pt x="203" y="279"/>
                  </a:cubicBezTo>
                  <a:cubicBezTo>
                    <a:pt x="199" y="279"/>
                    <a:pt x="194" y="279"/>
                    <a:pt x="190" y="279"/>
                  </a:cubicBezTo>
                  <a:close/>
                  <a:moveTo>
                    <a:pt x="19" y="16"/>
                  </a:moveTo>
                  <a:cubicBezTo>
                    <a:pt x="363" y="16"/>
                    <a:pt x="363" y="16"/>
                    <a:pt x="363" y="16"/>
                  </a:cubicBezTo>
                  <a:cubicBezTo>
                    <a:pt x="366" y="16"/>
                    <a:pt x="368" y="18"/>
                    <a:pt x="368" y="21"/>
                  </a:cubicBezTo>
                  <a:cubicBezTo>
                    <a:pt x="368" y="202"/>
                    <a:pt x="368" y="202"/>
                    <a:pt x="368" y="202"/>
                  </a:cubicBezTo>
                  <a:cubicBezTo>
                    <a:pt x="16" y="202"/>
                    <a:pt x="16" y="202"/>
                    <a:pt x="16" y="202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8"/>
                    <a:pt x="17" y="16"/>
                    <a:pt x="19" y="16"/>
                  </a:cubicBezTo>
                  <a:close/>
                  <a:moveTo>
                    <a:pt x="364" y="240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17" y="240"/>
                    <a:pt x="16" y="239"/>
                    <a:pt x="16" y="237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368" y="218"/>
                    <a:pt x="368" y="218"/>
                    <a:pt x="368" y="218"/>
                  </a:cubicBezTo>
                  <a:cubicBezTo>
                    <a:pt x="368" y="236"/>
                    <a:pt x="368" y="236"/>
                    <a:pt x="368" y="236"/>
                  </a:cubicBezTo>
                  <a:cubicBezTo>
                    <a:pt x="368" y="238"/>
                    <a:pt x="366" y="240"/>
                    <a:pt x="364" y="240"/>
                  </a:cubicBezTo>
                  <a:close/>
                  <a:moveTo>
                    <a:pt x="200" y="231"/>
                  </a:moveTo>
                  <a:cubicBezTo>
                    <a:pt x="200" y="236"/>
                    <a:pt x="196" y="239"/>
                    <a:pt x="192" y="239"/>
                  </a:cubicBezTo>
                  <a:cubicBezTo>
                    <a:pt x="188" y="239"/>
                    <a:pt x="184" y="236"/>
                    <a:pt x="184" y="231"/>
                  </a:cubicBezTo>
                  <a:cubicBezTo>
                    <a:pt x="184" y="227"/>
                    <a:pt x="188" y="224"/>
                    <a:pt x="192" y="224"/>
                  </a:cubicBezTo>
                  <a:cubicBezTo>
                    <a:pt x="196" y="224"/>
                    <a:pt x="200" y="227"/>
                    <a:pt x="200" y="23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3" name="Freeform 74">
              <a:extLst>
                <a:ext uri="{FF2B5EF4-FFF2-40B4-BE49-F238E27FC236}">
                  <a16:creationId xmlns:a16="http://schemas.microsoft.com/office/drawing/2014/main" id="{248360C5-88E2-4E46-8134-97BE24DA74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953237" y="4943308"/>
              <a:ext cx="348282" cy="348282"/>
            </a:xfrm>
            <a:custGeom>
              <a:avLst/>
              <a:gdLst>
                <a:gd name="T0" fmla="*/ 0 w 384"/>
                <a:gd name="T1" fmla="*/ 109 h 384"/>
                <a:gd name="T2" fmla="*/ 384 w 384"/>
                <a:gd name="T3" fmla="*/ 0 h 384"/>
                <a:gd name="T4" fmla="*/ 368 w 384"/>
                <a:gd name="T5" fmla="*/ 93 h 384"/>
                <a:gd name="T6" fmla="*/ 16 w 384"/>
                <a:gd name="T7" fmla="*/ 16 h 384"/>
                <a:gd name="T8" fmla="*/ 368 w 384"/>
                <a:gd name="T9" fmla="*/ 93 h 384"/>
                <a:gd name="T10" fmla="*/ 384 w 384"/>
                <a:gd name="T11" fmla="*/ 247 h 384"/>
                <a:gd name="T12" fmla="*/ 0 w 384"/>
                <a:gd name="T13" fmla="*/ 138 h 384"/>
                <a:gd name="T14" fmla="*/ 16 w 384"/>
                <a:gd name="T15" fmla="*/ 154 h 384"/>
                <a:gd name="T16" fmla="*/ 368 w 384"/>
                <a:gd name="T17" fmla="*/ 231 h 384"/>
                <a:gd name="T18" fmla="*/ 16 w 384"/>
                <a:gd name="T19" fmla="*/ 154 h 384"/>
                <a:gd name="T20" fmla="*/ 384 w 384"/>
                <a:gd name="T21" fmla="*/ 384 h 384"/>
                <a:gd name="T22" fmla="*/ 0 w 384"/>
                <a:gd name="T23" fmla="*/ 275 h 384"/>
                <a:gd name="T24" fmla="*/ 16 w 384"/>
                <a:gd name="T25" fmla="*/ 291 h 384"/>
                <a:gd name="T26" fmla="*/ 368 w 384"/>
                <a:gd name="T27" fmla="*/ 368 h 384"/>
                <a:gd name="T28" fmla="*/ 16 w 384"/>
                <a:gd name="T29" fmla="*/ 291 h 384"/>
                <a:gd name="T30" fmla="*/ 330 w 384"/>
                <a:gd name="T31" fmla="*/ 82 h 384"/>
                <a:gd name="T32" fmla="*/ 346 w 384"/>
                <a:gd name="T33" fmla="*/ 27 h 384"/>
                <a:gd name="T34" fmla="*/ 315 w 384"/>
                <a:gd name="T35" fmla="*/ 82 h 384"/>
                <a:gd name="T36" fmla="*/ 299 w 384"/>
                <a:gd name="T37" fmla="*/ 27 h 384"/>
                <a:gd name="T38" fmla="*/ 315 w 384"/>
                <a:gd name="T39" fmla="*/ 82 h 384"/>
                <a:gd name="T40" fmla="*/ 268 w 384"/>
                <a:gd name="T41" fmla="*/ 82 h 384"/>
                <a:gd name="T42" fmla="*/ 284 w 384"/>
                <a:gd name="T43" fmla="*/ 27 h 384"/>
                <a:gd name="T44" fmla="*/ 268 w 384"/>
                <a:gd name="T45" fmla="*/ 165 h 384"/>
                <a:gd name="T46" fmla="*/ 284 w 384"/>
                <a:gd name="T47" fmla="*/ 219 h 384"/>
                <a:gd name="T48" fmla="*/ 268 w 384"/>
                <a:gd name="T49" fmla="*/ 165 h 384"/>
                <a:gd name="T50" fmla="*/ 237 w 384"/>
                <a:gd name="T51" fmla="*/ 82 h 384"/>
                <a:gd name="T52" fmla="*/ 253 w 384"/>
                <a:gd name="T53" fmla="*/ 27 h 384"/>
                <a:gd name="T54" fmla="*/ 237 w 384"/>
                <a:gd name="T55" fmla="*/ 165 h 384"/>
                <a:gd name="T56" fmla="*/ 253 w 384"/>
                <a:gd name="T57" fmla="*/ 219 h 384"/>
                <a:gd name="T58" fmla="*/ 237 w 384"/>
                <a:gd name="T59" fmla="*/ 165 h 384"/>
                <a:gd name="T60" fmla="*/ 64 w 384"/>
                <a:gd name="T61" fmla="*/ 35 h 384"/>
                <a:gd name="T62" fmla="*/ 64 w 384"/>
                <a:gd name="T63" fmla="*/ 71 h 384"/>
                <a:gd name="T64" fmla="*/ 330 w 384"/>
                <a:gd name="T65" fmla="*/ 165 h 384"/>
                <a:gd name="T66" fmla="*/ 346 w 384"/>
                <a:gd name="T67" fmla="*/ 219 h 384"/>
                <a:gd name="T68" fmla="*/ 330 w 384"/>
                <a:gd name="T69" fmla="*/ 165 h 384"/>
                <a:gd name="T70" fmla="*/ 315 w 384"/>
                <a:gd name="T71" fmla="*/ 165 h 384"/>
                <a:gd name="T72" fmla="*/ 299 w 384"/>
                <a:gd name="T73" fmla="*/ 219 h 384"/>
                <a:gd name="T74" fmla="*/ 82 w 384"/>
                <a:gd name="T75" fmla="*/ 191 h 384"/>
                <a:gd name="T76" fmla="*/ 45 w 384"/>
                <a:gd name="T77" fmla="*/ 191 h 384"/>
                <a:gd name="T78" fmla="*/ 82 w 384"/>
                <a:gd name="T79" fmla="*/ 191 h 384"/>
                <a:gd name="T80" fmla="*/ 346 w 384"/>
                <a:gd name="T81" fmla="*/ 302 h 384"/>
                <a:gd name="T82" fmla="*/ 330 w 384"/>
                <a:gd name="T83" fmla="*/ 357 h 384"/>
                <a:gd name="T84" fmla="*/ 299 w 384"/>
                <a:gd name="T85" fmla="*/ 302 h 384"/>
                <a:gd name="T86" fmla="*/ 315 w 384"/>
                <a:gd name="T87" fmla="*/ 357 h 384"/>
                <a:gd name="T88" fmla="*/ 299 w 384"/>
                <a:gd name="T89" fmla="*/ 302 h 384"/>
                <a:gd name="T90" fmla="*/ 284 w 384"/>
                <a:gd name="T91" fmla="*/ 302 h 384"/>
                <a:gd name="T92" fmla="*/ 268 w 384"/>
                <a:gd name="T93" fmla="*/ 357 h 384"/>
                <a:gd name="T94" fmla="*/ 237 w 384"/>
                <a:gd name="T95" fmla="*/ 302 h 384"/>
                <a:gd name="T96" fmla="*/ 253 w 384"/>
                <a:gd name="T97" fmla="*/ 357 h 384"/>
                <a:gd name="T98" fmla="*/ 237 w 384"/>
                <a:gd name="T99" fmla="*/ 302 h 384"/>
                <a:gd name="T100" fmla="*/ 64 w 384"/>
                <a:gd name="T101" fmla="*/ 346 h 384"/>
                <a:gd name="T102" fmla="*/ 64 w 384"/>
                <a:gd name="T103" fmla="*/ 31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" h="384">
                  <a:moveTo>
                    <a:pt x="0" y="0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384" y="109"/>
                    <a:pt x="384" y="109"/>
                    <a:pt x="384" y="109"/>
                  </a:cubicBezTo>
                  <a:cubicBezTo>
                    <a:pt x="384" y="0"/>
                    <a:pt x="384" y="0"/>
                    <a:pt x="384" y="0"/>
                  </a:cubicBezTo>
                  <a:lnTo>
                    <a:pt x="0" y="0"/>
                  </a:lnTo>
                  <a:close/>
                  <a:moveTo>
                    <a:pt x="368" y="93"/>
                  </a:moveTo>
                  <a:cubicBezTo>
                    <a:pt x="16" y="93"/>
                    <a:pt x="16" y="93"/>
                    <a:pt x="16" y="93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68" y="16"/>
                    <a:pt x="368" y="16"/>
                    <a:pt x="368" y="16"/>
                  </a:cubicBezTo>
                  <a:lnTo>
                    <a:pt x="368" y="93"/>
                  </a:lnTo>
                  <a:close/>
                  <a:moveTo>
                    <a:pt x="0" y="247"/>
                  </a:moveTo>
                  <a:cubicBezTo>
                    <a:pt x="384" y="247"/>
                    <a:pt x="384" y="247"/>
                    <a:pt x="384" y="247"/>
                  </a:cubicBezTo>
                  <a:cubicBezTo>
                    <a:pt x="384" y="138"/>
                    <a:pt x="384" y="138"/>
                    <a:pt x="384" y="138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0" y="247"/>
                  </a:lnTo>
                  <a:close/>
                  <a:moveTo>
                    <a:pt x="16" y="154"/>
                  </a:moveTo>
                  <a:cubicBezTo>
                    <a:pt x="368" y="154"/>
                    <a:pt x="368" y="154"/>
                    <a:pt x="368" y="154"/>
                  </a:cubicBezTo>
                  <a:cubicBezTo>
                    <a:pt x="368" y="231"/>
                    <a:pt x="368" y="231"/>
                    <a:pt x="368" y="231"/>
                  </a:cubicBezTo>
                  <a:cubicBezTo>
                    <a:pt x="16" y="231"/>
                    <a:pt x="16" y="231"/>
                    <a:pt x="16" y="231"/>
                  </a:cubicBezTo>
                  <a:lnTo>
                    <a:pt x="16" y="154"/>
                  </a:lnTo>
                  <a:close/>
                  <a:moveTo>
                    <a:pt x="0" y="384"/>
                  </a:moveTo>
                  <a:cubicBezTo>
                    <a:pt x="384" y="384"/>
                    <a:pt x="384" y="384"/>
                    <a:pt x="384" y="384"/>
                  </a:cubicBezTo>
                  <a:cubicBezTo>
                    <a:pt x="384" y="275"/>
                    <a:pt x="384" y="275"/>
                    <a:pt x="384" y="275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0" y="384"/>
                  </a:lnTo>
                  <a:close/>
                  <a:moveTo>
                    <a:pt x="16" y="291"/>
                  </a:moveTo>
                  <a:cubicBezTo>
                    <a:pt x="368" y="291"/>
                    <a:pt x="368" y="291"/>
                    <a:pt x="368" y="291"/>
                  </a:cubicBezTo>
                  <a:cubicBezTo>
                    <a:pt x="368" y="368"/>
                    <a:pt x="368" y="368"/>
                    <a:pt x="368" y="368"/>
                  </a:cubicBezTo>
                  <a:cubicBezTo>
                    <a:pt x="16" y="368"/>
                    <a:pt x="16" y="368"/>
                    <a:pt x="16" y="368"/>
                  </a:cubicBezTo>
                  <a:lnTo>
                    <a:pt x="16" y="291"/>
                  </a:lnTo>
                  <a:close/>
                  <a:moveTo>
                    <a:pt x="346" y="82"/>
                  </a:moveTo>
                  <a:cubicBezTo>
                    <a:pt x="330" y="82"/>
                    <a:pt x="330" y="82"/>
                    <a:pt x="330" y="82"/>
                  </a:cubicBezTo>
                  <a:cubicBezTo>
                    <a:pt x="330" y="27"/>
                    <a:pt x="330" y="27"/>
                    <a:pt x="330" y="27"/>
                  </a:cubicBezTo>
                  <a:cubicBezTo>
                    <a:pt x="346" y="27"/>
                    <a:pt x="346" y="27"/>
                    <a:pt x="346" y="27"/>
                  </a:cubicBezTo>
                  <a:lnTo>
                    <a:pt x="346" y="82"/>
                  </a:lnTo>
                  <a:close/>
                  <a:moveTo>
                    <a:pt x="315" y="82"/>
                  </a:moveTo>
                  <a:cubicBezTo>
                    <a:pt x="299" y="82"/>
                    <a:pt x="299" y="82"/>
                    <a:pt x="299" y="82"/>
                  </a:cubicBezTo>
                  <a:cubicBezTo>
                    <a:pt x="299" y="27"/>
                    <a:pt x="299" y="27"/>
                    <a:pt x="299" y="27"/>
                  </a:cubicBezTo>
                  <a:cubicBezTo>
                    <a:pt x="315" y="27"/>
                    <a:pt x="315" y="27"/>
                    <a:pt x="315" y="27"/>
                  </a:cubicBezTo>
                  <a:lnTo>
                    <a:pt x="315" y="82"/>
                  </a:lnTo>
                  <a:close/>
                  <a:moveTo>
                    <a:pt x="284" y="82"/>
                  </a:moveTo>
                  <a:cubicBezTo>
                    <a:pt x="268" y="82"/>
                    <a:pt x="268" y="82"/>
                    <a:pt x="268" y="82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84" y="27"/>
                    <a:pt x="284" y="27"/>
                    <a:pt x="284" y="27"/>
                  </a:cubicBezTo>
                  <a:lnTo>
                    <a:pt x="284" y="82"/>
                  </a:lnTo>
                  <a:close/>
                  <a:moveTo>
                    <a:pt x="268" y="165"/>
                  </a:moveTo>
                  <a:cubicBezTo>
                    <a:pt x="284" y="165"/>
                    <a:pt x="284" y="165"/>
                    <a:pt x="284" y="165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68" y="219"/>
                    <a:pt x="268" y="219"/>
                    <a:pt x="268" y="219"/>
                  </a:cubicBezTo>
                  <a:lnTo>
                    <a:pt x="268" y="165"/>
                  </a:lnTo>
                  <a:close/>
                  <a:moveTo>
                    <a:pt x="253" y="82"/>
                  </a:moveTo>
                  <a:cubicBezTo>
                    <a:pt x="237" y="82"/>
                    <a:pt x="237" y="82"/>
                    <a:pt x="237" y="82"/>
                  </a:cubicBezTo>
                  <a:cubicBezTo>
                    <a:pt x="237" y="27"/>
                    <a:pt x="237" y="27"/>
                    <a:pt x="237" y="27"/>
                  </a:cubicBezTo>
                  <a:cubicBezTo>
                    <a:pt x="253" y="27"/>
                    <a:pt x="253" y="27"/>
                    <a:pt x="253" y="27"/>
                  </a:cubicBezTo>
                  <a:lnTo>
                    <a:pt x="253" y="82"/>
                  </a:lnTo>
                  <a:close/>
                  <a:moveTo>
                    <a:pt x="237" y="165"/>
                  </a:moveTo>
                  <a:cubicBezTo>
                    <a:pt x="253" y="165"/>
                    <a:pt x="253" y="165"/>
                    <a:pt x="253" y="165"/>
                  </a:cubicBezTo>
                  <a:cubicBezTo>
                    <a:pt x="253" y="219"/>
                    <a:pt x="253" y="219"/>
                    <a:pt x="253" y="219"/>
                  </a:cubicBezTo>
                  <a:cubicBezTo>
                    <a:pt x="237" y="219"/>
                    <a:pt x="237" y="219"/>
                    <a:pt x="237" y="219"/>
                  </a:cubicBezTo>
                  <a:lnTo>
                    <a:pt x="237" y="165"/>
                  </a:lnTo>
                  <a:close/>
                  <a:moveTo>
                    <a:pt x="45" y="53"/>
                  </a:moveTo>
                  <a:cubicBezTo>
                    <a:pt x="45" y="43"/>
                    <a:pt x="54" y="35"/>
                    <a:pt x="64" y="35"/>
                  </a:cubicBezTo>
                  <a:cubicBezTo>
                    <a:pt x="74" y="35"/>
                    <a:pt x="82" y="43"/>
                    <a:pt x="82" y="53"/>
                  </a:cubicBezTo>
                  <a:cubicBezTo>
                    <a:pt x="82" y="63"/>
                    <a:pt x="74" y="71"/>
                    <a:pt x="64" y="71"/>
                  </a:cubicBezTo>
                  <a:cubicBezTo>
                    <a:pt x="54" y="71"/>
                    <a:pt x="45" y="63"/>
                    <a:pt x="45" y="53"/>
                  </a:cubicBezTo>
                  <a:close/>
                  <a:moveTo>
                    <a:pt x="330" y="165"/>
                  </a:moveTo>
                  <a:cubicBezTo>
                    <a:pt x="346" y="165"/>
                    <a:pt x="346" y="165"/>
                    <a:pt x="346" y="165"/>
                  </a:cubicBezTo>
                  <a:cubicBezTo>
                    <a:pt x="346" y="219"/>
                    <a:pt x="346" y="219"/>
                    <a:pt x="346" y="219"/>
                  </a:cubicBezTo>
                  <a:cubicBezTo>
                    <a:pt x="330" y="219"/>
                    <a:pt x="330" y="219"/>
                    <a:pt x="330" y="219"/>
                  </a:cubicBezTo>
                  <a:lnTo>
                    <a:pt x="330" y="165"/>
                  </a:lnTo>
                  <a:close/>
                  <a:moveTo>
                    <a:pt x="299" y="165"/>
                  </a:moveTo>
                  <a:cubicBezTo>
                    <a:pt x="315" y="165"/>
                    <a:pt x="315" y="165"/>
                    <a:pt x="315" y="165"/>
                  </a:cubicBezTo>
                  <a:cubicBezTo>
                    <a:pt x="315" y="219"/>
                    <a:pt x="315" y="219"/>
                    <a:pt x="315" y="219"/>
                  </a:cubicBezTo>
                  <a:cubicBezTo>
                    <a:pt x="299" y="219"/>
                    <a:pt x="299" y="219"/>
                    <a:pt x="299" y="219"/>
                  </a:cubicBezTo>
                  <a:lnTo>
                    <a:pt x="299" y="165"/>
                  </a:lnTo>
                  <a:close/>
                  <a:moveTo>
                    <a:pt x="82" y="191"/>
                  </a:moveTo>
                  <a:cubicBezTo>
                    <a:pt x="82" y="201"/>
                    <a:pt x="74" y="209"/>
                    <a:pt x="64" y="209"/>
                  </a:cubicBezTo>
                  <a:cubicBezTo>
                    <a:pt x="54" y="209"/>
                    <a:pt x="45" y="201"/>
                    <a:pt x="45" y="191"/>
                  </a:cubicBezTo>
                  <a:cubicBezTo>
                    <a:pt x="45" y="180"/>
                    <a:pt x="54" y="172"/>
                    <a:pt x="64" y="172"/>
                  </a:cubicBezTo>
                  <a:cubicBezTo>
                    <a:pt x="74" y="172"/>
                    <a:pt x="82" y="180"/>
                    <a:pt x="82" y="191"/>
                  </a:cubicBezTo>
                  <a:close/>
                  <a:moveTo>
                    <a:pt x="330" y="302"/>
                  </a:moveTo>
                  <a:cubicBezTo>
                    <a:pt x="346" y="302"/>
                    <a:pt x="346" y="302"/>
                    <a:pt x="346" y="302"/>
                  </a:cubicBezTo>
                  <a:cubicBezTo>
                    <a:pt x="346" y="357"/>
                    <a:pt x="346" y="357"/>
                    <a:pt x="346" y="357"/>
                  </a:cubicBezTo>
                  <a:cubicBezTo>
                    <a:pt x="330" y="357"/>
                    <a:pt x="330" y="357"/>
                    <a:pt x="330" y="357"/>
                  </a:cubicBezTo>
                  <a:lnTo>
                    <a:pt x="330" y="302"/>
                  </a:lnTo>
                  <a:close/>
                  <a:moveTo>
                    <a:pt x="299" y="302"/>
                  </a:moveTo>
                  <a:cubicBezTo>
                    <a:pt x="315" y="302"/>
                    <a:pt x="315" y="302"/>
                    <a:pt x="315" y="302"/>
                  </a:cubicBezTo>
                  <a:cubicBezTo>
                    <a:pt x="315" y="357"/>
                    <a:pt x="315" y="357"/>
                    <a:pt x="315" y="357"/>
                  </a:cubicBezTo>
                  <a:cubicBezTo>
                    <a:pt x="299" y="357"/>
                    <a:pt x="299" y="357"/>
                    <a:pt x="299" y="357"/>
                  </a:cubicBezTo>
                  <a:lnTo>
                    <a:pt x="299" y="302"/>
                  </a:lnTo>
                  <a:close/>
                  <a:moveTo>
                    <a:pt x="268" y="302"/>
                  </a:moveTo>
                  <a:cubicBezTo>
                    <a:pt x="284" y="302"/>
                    <a:pt x="284" y="302"/>
                    <a:pt x="284" y="302"/>
                  </a:cubicBezTo>
                  <a:cubicBezTo>
                    <a:pt x="284" y="357"/>
                    <a:pt x="284" y="357"/>
                    <a:pt x="284" y="357"/>
                  </a:cubicBezTo>
                  <a:cubicBezTo>
                    <a:pt x="268" y="357"/>
                    <a:pt x="268" y="357"/>
                    <a:pt x="268" y="357"/>
                  </a:cubicBezTo>
                  <a:lnTo>
                    <a:pt x="268" y="302"/>
                  </a:lnTo>
                  <a:close/>
                  <a:moveTo>
                    <a:pt x="237" y="302"/>
                  </a:moveTo>
                  <a:cubicBezTo>
                    <a:pt x="253" y="302"/>
                    <a:pt x="253" y="302"/>
                    <a:pt x="253" y="302"/>
                  </a:cubicBezTo>
                  <a:cubicBezTo>
                    <a:pt x="253" y="357"/>
                    <a:pt x="253" y="357"/>
                    <a:pt x="253" y="357"/>
                  </a:cubicBezTo>
                  <a:cubicBezTo>
                    <a:pt x="237" y="357"/>
                    <a:pt x="237" y="357"/>
                    <a:pt x="237" y="357"/>
                  </a:cubicBezTo>
                  <a:lnTo>
                    <a:pt x="237" y="302"/>
                  </a:lnTo>
                  <a:close/>
                  <a:moveTo>
                    <a:pt x="82" y="328"/>
                  </a:moveTo>
                  <a:cubicBezTo>
                    <a:pt x="82" y="338"/>
                    <a:pt x="74" y="346"/>
                    <a:pt x="64" y="346"/>
                  </a:cubicBezTo>
                  <a:cubicBezTo>
                    <a:pt x="54" y="346"/>
                    <a:pt x="45" y="338"/>
                    <a:pt x="45" y="328"/>
                  </a:cubicBezTo>
                  <a:cubicBezTo>
                    <a:pt x="45" y="318"/>
                    <a:pt x="54" y="310"/>
                    <a:pt x="64" y="310"/>
                  </a:cubicBezTo>
                  <a:cubicBezTo>
                    <a:pt x="74" y="310"/>
                    <a:pt x="82" y="318"/>
                    <a:pt x="82" y="32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D977D282-4298-0440-B524-575398B924D5}"/>
                </a:ext>
              </a:extLst>
            </p:cNvPr>
            <p:cNvSpPr txBox="1"/>
            <p:nvPr/>
          </p:nvSpPr>
          <p:spPr>
            <a:xfrm>
              <a:off x="5373672" y="4953352"/>
              <a:ext cx="518716" cy="328194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Hypervisors</a:t>
              </a: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98DEB724-0499-C34A-8893-4DF468D715E9}"/>
                </a:ext>
              </a:extLst>
            </p:cNvPr>
            <p:cNvSpPr txBox="1"/>
            <p:nvPr/>
          </p:nvSpPr>
          <p:spPr>
            <a:xfrm>
              <a:off x="9391090" y="5787359"/>
              <a:ext cx="518716" cy="3281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vCenter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Compute</a:t>
              </a:r>
            </a:p>
          </p:txBody>
        </p:sp>
        <p:sp>
          <p:nvSpPr>
            <p:cNvPr id="326" name="Freeform 30">
              <a:extLst>
                <a:ext uri="{FF2B5EF4-FFF2-40B4-BE49-F238E27FC236}">
                  <a16:creationId xmlns:a16="http://schemas.microsoft.com/office/drawing/2014/main" id="{87BFEABD-4EEF-4140-937E-749CAE7E157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444025" y="5384033"/>
              <a:ext cx="411857" cy="342344"/>
            </a:xfrm>
            <a:custGeom>
              <a:avLst/>
              <a:gdLst>
                <a:gd name="T0" fmla="*/ 273 w 384"/>
                <a:gd name="T1" fmla="*/ 147 h 319"/>
                <a:gd name="T2" fmla="*/ 164 w 384"/>
                <a:gd name="T3" fmla="*/ 66 h 319"/>
                <a:gd name="T4" fmla="*/ 115 w 384"/>
                <a:gd name="T5" fmla="*/ 98 h 319"/>
                <a:gd name="T6" fmla="*/ 224 w 384"/>
                <a:gd name="T7" fmla="*/ 179 h 319"/>
                <a:gd name="T8" fmla="*/ 180 w 384"/>
                <a:gd name="T9" fmla="*/ 82 h 319"/>
                <a:gd name="T10" fmla="*/ 257 w 384"/>
                <a:gd name="T11" fmla="*/ 131 h 319"/>
                <a:gd name="T12" fmla="*/ 224 w 384"/>
                <a:gd name="T13" fmla="*/ 98 h 319"/>
                <a:gd name="T14" fmla="*/ 180 w 384"/>
                <a:gd name="T15" fmla="*/ 82 h 319"/>
                <a:gd name="T16" fmla="*/ 208 w 384"/>
                <a:gd name="T17" fmla="*/ 114 h 319"/>
                <a:gd name="T18" fmla="*/ 180 w 384"/>
                <a:gd name="T19" fmla="*/ 131 h 319"/>
                <a:gd name="T20" fmla="*/ 131 w 384"/>
                <a:gd name="T21" fmla="*/ 163 h 319"/>
                <a:gd name="T22" fmla="*/ 164 w 384"/>
                <a:gd name="T23" fmla="*/ 114 h 319"/>
                <a:gd name="T24" fmla="*/ 208 w 384"/>
                <a:gd name="T25" fmla="*/ 147 h 319"/>
                <a:gd name="T26" fmla="*/ 131 w 384"/>
                <a:gd name="T27" fmla="*/ 163 h 319"/>
                <a:gd name="T28" fmla="*/ 19 w 384"/>
                <a:gd name="T29" fmla="*/ 0 h 319"/>
                <a:gd name="T30" fmla="*/ 0 w 384"/>
                <a:gd name="T31" fmla="*/ 237 h 319"/>
                <a:gd name="T32" fmla="*/ 157 w 384"/>
                <a:gd name="T33" fmla="*/ 256 h 319"/>
                <a:gd name="T34" fmla="*/ 119 w 384"/>
                <a:gd name="T35" fmla="*/ 298 h 319"/>
                <a:gd name="T36" fmla="*/ 126 w 384"/>
                <a:gd name="T37" fmla="*/ 319 h 319"/>
                <a:gd name="T38" fmla="*/ 268 w 384"/>
                <a:gd name="T39" fmla="*/ 311 h 319"/>
                <a:gd name="T40" fmla="*/ 234 w 384"/>
                <a:gd name="T41" fmla="*/ 284 h 319"/>
                <a:gd name="T42" fmla="*/ 364 w 384"/>
                <a:gd name="T43" fmla="*/ 256 h 319"/>
                <a:gd name="T44" fmla="*/ 384 w 384"/>
                <a:gd name="T45" fmla="*/ 21 h 319"/>
                <a:gd name="T46" fmla="*/ 143 w 384"/>
                <a:gd name="T47" fmla="*/ 303 h 319"/>
                <a:gd name="T48" fmla="*/ 202 w 384"/>
                <a:gd name="T49" fmla="*/ 295 h 319"/>
                <a:gd name="T50" fmla="*/ 143 w 384"/>
                <a:gd name="T51" fmla="*/ 303 h 319"/>
                <a:gd name="T52" fmla="*/ 178 w 384"/>
                <a:gd name="T53" fmla="*/ 279 h 319"/>
                <a:gd name="T54" fmla="*/ 172 w 384"/>
                <a:gd name="T55" fmla="*/ 261 h 319"/>
                <a:gd name="T56" fmla="*/ 217 w 384"/>
                <a:gd name="T57" fmla="*/ 279 h 319"/>
                <a:gd name="T58" fmla="*/ 190 w 384"/>
                <a:gd name="T59" fmla="*/ 279 h 319"/>
                <a:gd name="T60" fmla="*/ 363 w 384"/>
                <a:gd name="T61" fmla="*/ 16 h 319"/>
                <a:gd name="T62" fmla="*/ 368 w 384"/>
                <a:gd name="T63" fmla="*/ 202 h 319"/>
                <a:gd name="T64" fmla="*/ 16 w 384"/>
                <a:gd name="T65" fmla="*/ 19 h 319"/>
                <a:gd name="T66" fmla="*/ 364 w 384"/>
                <a:gd name="T67" fmla="*/ 240 h 319"/>
                <a:gd name="T68" fmla="*/ 16 w 384"/>
                <a:gd name="T69" fmla="*/ 237 h 319"/>
                <a:gd name="T70" fmla="*/ 368 w 384"/>
                <a:gd name="T71" fmla="*/ 218 h 319"/>
                <a:gd name="T72" fmla="*/ 364 w 384"/>
                <a:gd name="T73" fmla="*/ 240 h 319"/>
                <a:gd name="T74" fmla="*/ 192 w 384"/>
                <a:gd name="T75" fmla="*/ 239 h 319"/>
                <a:gd name="T76" fmla="*/ 192 w 384"/>
                <a:gd name="T77" fmla="*/ 22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84" h="319">
                  <a:moveTo>
                    <a:pt x="224" y="147"/>
                  </a:moveTo>
                  <a:cubicBezTo>
                    <a:pt x="273" y="147"/>
                    <a:pt x="273" y="147"/>
                    <a:pt x="273" y="147"/>
                  </a:cubicBezTo>
                  <a:cubicBezTo>
                    <a:pt x="273" y="66"/>
                    <a:pt x="273" y="66"/>
                    <a:pt x="273" y="66"/>
                  </a:cubicBezTo>
                  <a:cubicBezTo>
                    <a:pt x="164" y="66"/>
                    <a:pt x="164" y="66"/>
                    <a:pt x="164" y="66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15" y="98"/>
                    <a:pt x="115" y="98"/>
                    <a:pt x="115" y="98"/>
                  </a:cubicBezTo>
                  <a:cubicBezTo>
                    <a:pt x="115" y="179"/>
                    <a:pt x="115" y="179"/>
                    <a:pt x="115" y="179"/>
                  </a:cubicBezTo>
                  <a:cubicBezTo>
                    <a:pt x="224" y="179"/>
                    <a:pt x="224" y="179"/>
                    <a:pt x="224" y="179"/>
                  </a:cubicBezTo>
                  <a:lnTo>
                    <a:pt x="224" y="147"/>
                  </a:lnTo>
                  <a:close/>
                  <a:moveTo>
                    <a:pt x="180" y="82"/>
                  </a:moveTo>
                  <a:cubicBezTo>
                    <a:pt x="257" y="82"/>
                    <a:pt x="257" y="82"/>
                    <a:pt x="257" y="82"/>
                  </a:cubicBezTo>
                  <a:cubicBezTo>
                    <a:pt x="257" y="131"/>
                    <a:pt x="257" y="131"/>
                    <a:pt x="257" y="131"/>
                  </a:cubicBezTo>
                  <a:cubicBezTo>
                    <a:pt x="224" y="131"/>
                    <a:pt x="224" y="131"/>
                    <a:pt x="224" y="131"/>
                  </a:cubicBezTo>
                  <a:cubicBezTo>
                    <a:pt x="224" y="98"/>
                    <a:pt x="224" y="98"/>
                    <a:pt x="224" y="98"/>
                  </a:cubicBezTo>
                  <a:cubicBezTo>
                    <a:pt x="180" y="98"/>
                    <a:pt x="180" y="98"/>
                    <a:pt x="180" y="98"/>
                  </a:cubicBezTo>
                  <a:lnTo>
                    <a:pt x="180" y="82"/>
                  </a:lnTo>
                  <a:close/>
                  <a:moveTo>
                    <a:pt x="180" y="114"/>
                  </a:moveTo>
                  <a:cubicBezTo>
                    <a:pt x="208" y="114"/>
                    <a:pt x="208" y="114"/>
                    <a:pt x="208" y="114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180" y="131"/>
                    <a:pt x="180" y="131"/>
                    <a:pt x="180" y="131"/>
                  </a:cubicBezTo>
                  <a:lnTo>
                    <a:pt x="180" y="114"/>
                  </a:lnTo>
                  <a:close/>
                  <a:moveTo>
                    <a:pt x="131" y="163"/>
                  </a:moveTo>
                  <a:cubicBezTo>
                    <a:pt x="131" y="114"/>
                    <a:pt x="131" y="114"/>
                    <a:pt x="131" y="114"/>
                  </a:cubicBezTo>
                  <a:cubicBezTo>
                    <a:pt x="164" y="114"/>
                    <a:pt x="164" y="114"/>
                    <a:pt x="164" y="114"/>
                  </a:cubicBezTo>
                  <a:cubicBezTo>
                    <a:pt x="164" y="147"/>
                    <a:pt x="164" y="147"/>
                    <a:pt x="164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8" y="163"/>
                    <a:pt x="208" y="163"/>
                    <a:pt x="208" y="163"/>
                  </a:cubicBezTo>
                  <a:lnTo>
                    <a:pt x="131" y="163"/>
                  </a:lnTo>
                  <a:close/>
                  <a:moveTo>
                    <a:pt x="363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48"/>
                    <a:pt x="9" y="256"/>
                    <a:pt x="19" y="256"/>
                  </a:cubicBezTo>
                  <a:cubicBezTo>
                    <a:pt x="157" y="256"/>
                    <a:pt x="157" y="256"/>
                    <a:pt x="157" y="256"/>
                  </a:cubicBezTo>
                  <a:cubicBezTo>
                    <a:pt x="150" y="284"/>
                    <a:pt x="150" y="284"/>
                    <a:pt x="150" y="284"/>
                  </a:cubicBezTo>
                  <a:cubicBezTo>
                    <a:pt x="136" y="287"/>
                    <a:pt x="126" y="293"/>
                    <a:pt x="119" y="298"/>
                  </a:cubicBezTo>
                  <a:cubicBezTo>
                    <a:pt x="115" y="301"/>
                    <a:pt x="114" y="306"/>
                    <a:pt x="115" y="311"/>
                  </a:cubicBezTo>
                  <a:cubicBezTo>
                    <a:pt x="117" y="316"/>
                    <a:pt x="121" y="319"/>
                    <a:pt x="126" y="319"/>
                  </a:cubicBezTo>
                  <a:cubicBezTo>
                    <a:pt x="258" y="319"/>
                    <a:pt x="258" y="319"/>
                    <a:pt x="258" y="319"/>
                  </a:cubicBezTo>
                  <a:cubicBezTo>
                    <a:pt x="263" y="319"/>
                    <a:pt x="267" y="316"/>
                    <a:pt x="268" y="311"/>
                  </a:cubicBezTo>
                  <a:cubicBezTo>
                    <a:pt x="270" y="306"/>
                    <a:pt x="269" y="301"/>
                    <a:pt x="265" y="298"/>
                  </a:cubicBezTo>
                  <a:cubicBezTo>
                    <a:pt x="258" y="293"/>
                    <a:pt x="249" y="288"/>
                    <a:pt x="234" y="284"/>
                  </a:cubicBezTo>
                  <a:cubicBezTo>
                    <a:pt x="229" y="256"/>
                    <a:pt x="229" y="256"/>
                    <a:pt x="229" y="256"/>
                  </a:cubicBezTo>
                  <a:cubicBezTo>
                    <a:pt x="364" y="256"/>
                    <a:pt x="364" y="256"/>
                    <a:pt x="364" y="256"/>
                  </a:cubicBezTo>
                  <a:cubicBezTo>
                    <a:pt x="375" y="256"/>
                    <a:pt x="384" y="247"/>
                    <a:pt x="384" y="236"/>
                  </a:cubicBezTo>
                  <a:cubicBezTo>
                    <a:pt x="384" y="21"/>
                    <a:pt x="384" y="21"/>
                    <a:pt x="384" y="21"/>
                  </a:cubicBezTo>
                  <a:cubicBezTo>
                    <a:pt x="384" y="10"/>
                    <a:pt x="375" y="0"/>
                    <a:pt x="363" y="0"/>
                  </a:cubicBezTo>
                  <a:close/>
                  <a:moveTo>
                    <a:pt x="143" y="303"/>
                  </a:moveTo>
                  <a:cubicBezTo>
                    <a:pt x="152" y="299"/>
                    <a:pt x="163" y="296"/>
                    <a:pt x="179" y="295"/>
                  </a:cubicBezTo>
                  <a:cubicBezTo>
                    <a:pt x="202" y="295"/>
                    <a:pt x="202" y="295"/>
                    <a:pt x="202" y="295"/>
                  </a:cubicBezTo>
                  <a:cubicBezTo>
                    <a:pt x="219" y="296"/>
                    <a:pt x="232" y="299"/>
                    <a:pt x="240" y="303"/>
                  </a:cubicBezTo>
                  <a:lnTo>
                    <a:pt x="143" y="303"/>
                  </a:lnTo>
                  <a:close/>
                  <a:moveTo>
                    <a:pt x="190" y="279"/>
                  </a:moveTo>
                  <a:cubicBezTo>
                    <a:pt x="186" y="279"/>
                    <a:pt x="182" y="279"/>
                    <a:pt x="178" y="279"/>
                  </a:cubicBezTo>
                  <a:cubicBezTo>
                    <a:pt x="168" y="279"/>
                    <a:pt x="168" y="279"/>
                    <a:pt x="168" y="279"/>
                  </a:cubicBezTo>
                  <a:cubicBezTo>
                    <a:pt x="172" y="261"/>
                    <a:pt x="172" y="261"/>
                    <a:pt x="172" y="261"/>
                  </a:cubicBezTo>
                  <a:cubicBezTo>
                    <a:pt x="214" y="261"/>
                    <a:pt x="214" y="261"/>
                    <a:pt x="214" y="261"/>
                  </a:cubicBezTo>
                  <a:cubicBezTo>
                    <a:pt x="217" y="279"/>
                    <a:pt x="217" y="279"/>
                    <a:pt x="217" y="279"/>
                  </a:cubicBezTo>
                  <a:cubicBezTo>
                    <a:pt x="203" y="279"/>
                    <a:pt x="203" y="279"/>
                    <a:pt x="203" y="279"/>
                  </a:cubicBezTo>
                  <a:cubicBezTo>
                    <a:pt x="199" y="279"/>
                    <a:pt x="194" y="279"/>
                    <a:pt x="190" y="279"/>
                  </a:cubicBezTo>
                  <a:close/>
                  <a:moveTo>
                    <a:pt x="19" y="16"/>
                  </a:moveTo>
                  <a:cubicBezTo>
                    <a:pt x="363" y="16"/>
                    <a:pt x="363" y="16"/>
                    <a:pt x="363" y="16"/>
                  </a:cubicBezTo>
                  <a:cubicBezTo>
                    <a:pt x="366" y="16"/>
                    <a:pt x="368" y="18"/>
                    <a:pt x="368" y="21"/>
                  </a:cubicBezTo>
                  <a:cubicBezTo>
                    <a:pt x="368" y="202"/>
                    <a:pt x="368" y="202"/>
                    <a:pt x="368" y="202"/>
                  </a:cubicBezTo>
                  <a:cubicBezTo>
                    <a:pt x="16" y="202"/>
                    <a:pt x="16" y="202"/>
                    <a:pt x="16" y="202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8"/>
                    <a:pt x="17" y="16"/>
                    <a:pt x="19" y="16"/>
                  </a:cubicBezTo>
                  <a:close/>
                  <a:moveTo>
                    <a:pt x="364" y="240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17" y="240"/>
                    <a:pt x="16" y="239"/>
                    <a:pt x="16" y="237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368" y="218"/>
                    <a:pt x="368" y="218"/>
                    <a:pt x="368" y="218"/>
                  </a:cubicBezTo>
                  <a:cubicBezTo>
                    <a:pt x="368" y="236"/>
                    <a:pt x="368" y="236"/>
                    <a:pt x="368" y="236"/>
                  </a:cubicBezTo>
                  <a:cubicBezTo>
                    <a:pt x="368" y="238"/>
                    <a:pt x="366" y="240"/>
                    <a:pt x="364" y="240"/>
                  </a:cubicBezTo>
                  <a:close/>
                  <a:moveTo>
                    <a:pt x="200" y="231"/>
                  </a:moveTo>
                  <a:cubicBezTo>
                    <a:pt x="200" y="236"/>
                    <a:pt x="196" y="239"/>
                    <a:pt x="192" y="239"/>
                  </a:cubicBezTo>
                  <a:cubicBezTo>
                    <a:pt x="188" y="239"/>
                    <a:pt x="184" y="236"/>
                    <a:pt x="184" y="231"/>
                  </a:cubicBezTo>
                  <a:cubicBezTo>
                    <a:pt x="184" y="227"/>
                    <a:pt x="188" y="224"/>
                    <a:pt x="192" y="224"/>
                  </a:cubicBezTo>
                  <a:cubicBezTo>
                    <a:pt x="196" y="224"/>
                    <a:pt x="200" y="227"/>
                    <a:pt x="200" y="23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7" name="Freeform 74">
              <a:extLst>
                <a:ext uri="{FF2B5EF4-FFF2-40B4-BE49-F238E27FC236}">
                  <a16:creationId xmlns:a16="http://schemas.microsoft.com/office/drawing/2014/main" id="{00A73A80-9B10-0D4E-9920-1ED63FC791E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22910" y="4943308"/>
              <a:ext cx="348282" cy="348282"/>
            </a:xfrm>
            <a:custGeom>
              <a:avLst/>
              <a:gdLst>
                <a:gd name="T0" fmla="*/ 0 w 384"/>
                <a:gd name="T1" fmla="*/ 109 h 384"/>
                <a:gd name="T2" fmla="*/ 384 w 384"/>
                <a:gd name="T3" fmla="*/ 0 h 384"/>
                <a:gd name="T4" fmla="*/ 368 w 384"/>
                <a:gd name="T5" fmla="*/ 93 h 384"/>
                <a:gd name="T6" fmla="*/ 16 w 384"/>
                <a:gd name="T7" fmla="*/ 16 h 384"/>
                <a:gd name="T8" fmla="*/ 368 w 384"/>
                <a:gd name="T9" fmla="*/ 93 h 384"/>
                <a:gd name="T10" fmla="*/ 384 w 384"/>
                <a:gd name="T11" fmla="*/ 247 h 384"/>
                <a:gd name="T12" fmla="*/ 0 w 384"/>
                <a:gd name="T13" fmla="*/ 138 h 384"/>
                <a:gd name="T14" fmla="*/ 16 w 384"/>
                <a:gd name="T15" fmla="*/ 154 h 384"/>
                <a:gd name="T16" fmla="*/ 368 w 384"/>
                <a:gd name="T17" fmla="*/ 231 h 384"/>
                <a:gd name="T18" fmla="*/ 16 w 384"/>
                <a:gd name="T19" fmla="*/ 154 h 384"/>
                <a:gd name="T20" fmla="*/ 384 w 384"/>
                <a:gd name="T21" fmla="*/ 384 h 384"/>
                <a:gd name="T22" fmla="*/ 0 w 384"/>
                <a:gd name="T23" fmla="*/ 275 h 384"/>
                <a:gd name="T24" fmla="*/ 16 w 384"/>
                <a:gd name="T25" fmla="*/ 291 h 384"/>
                <a:gd name="T26" fmla="*/ 368 w 384"/>
                <a:gd name="T27" fmla="*/ 368 h 384"/>
                <a:gd name="T28" fmla="*/ 16 w 384"/>
                <a:gd name="T29" fmla="*/ 291 h 384"/>
                <a:gd name="T30" fmla="*/ 330 w 384"/>
                <a:gd name="T31" fmla="*/ 82 h 384"/>
                <a:gd name="T32" fmla="*/ 346 w 384"/>
                <a:gd name="T33" fmla="*/ 27 h 384"/>
                <a:gd name="T34" fmla="*/ 315 w 384"/>
                <a:gd name="T35" fmla="*/ 82 h 384"/>
                <a:gd name="T36" fmla="*/ 299 w 384"/>
                <a:gd name="T37" fmla="*/ 27 h 384"/>
                <a:gd name="T38" fmla="*/ 315 w 384"/>
                <a:gd name="T39" fmla="*/ 82 h 384"/>
                <a:gd name="T40" fmla="*/ 268 w 384"/>
                <a:gd name="T41" fmla="*/ 82 h 384"/>
                <a:gd name="T42" fmla="*/ 284 w 384"/>
                <a:gd name="T43" fmla="*/ 27 h 384"/>
                <a:gd name="T44" fmla="*/ 268 w 384"/>
                <a:gd name="T45" fmla="*/ 165 h 384"/>
                <a:gd name="T46" fmla="*/ 284 w 384"/>
                <a:gd name="T47" fmla="*/ 219 h 384"/>
                <a:gd name="T48" fmla="*/ 268 w 384"/>
                <a:gd name="T49" fmla="*/ 165 h 384"/>
                <a:gd name="T50" fmla="*/ 237 w 384"/>
                <a:gd name="T51" fmla="*/ 82 h 384"/>
                <a:gd name="T52" fmla="*/ 253 w 384"/>
                <a:gd name="T53" fmla="*/ 27 h 384"/>
                <a:gd name="T54" fmla="*/ 237 w 384"/>
                <a:gd name="T55" fmla="*/ 165 h 384"/>
                <a:gd name="T56" fmla="*/ 253 w 384"/>
                <a:gd name="T57" fmla="*/ 219 h 384"/>
                <a:gd name="T58" fmla="*/ 237 w 384"/>
                <a:gd name="T59" fmla="*/ 165 h 384"/>
                <a:gd name="T60" fmla="*/ 64 w 384"/>
                <a:gd name="T61" fmla="*/ 35 h 384"/>
                <a:gd name="T62" fmla="*/ 64 w 384"/>
                <a:gd name="T63" fmla="*/ 71 h 384"/>
                <a:gd name="T64" fmla="*/ 330 w 384"/>
                <a:gd name="T65" fmla="*/ 165 h 384"/>
                <a:gd name="T66" fmla="*/ 346 w 384"/>
                <a:gd name="T67" fmla="*/ 219 h 384"/>
                <a:gd name="T68" fmla="*/ 330 w 384"/>
                <a:gd name="T69" fmla="*/ 165 h 384"/>
                <a:gd name="T70" fmla="*/ 315 w 384"/>
                <a:gd name="T71" fmla="*/ 165 h 384"/>
                <a:gd name="T72" fmla="*/ 299 w 384"/>
                <a:gd name="T73" fmla="*/ 219 h 384"/>
                <a:gd name="T74" fmla="*/ 82 w 384"/>
                <a:gd name="T75" fmla="*/ 191 h 384"/>
                <a:gd name="T76" fmla="*/ 45 w 384"/>
                <a:gd name="T77" fmla="*/ 191 h 384"/>
                <a:gd name="T78" fmla="*/ 82 w 384"/>
                <a:gd name="T79" fmla="*/ 191 h 384"/>
                <a:gd name="T80" fmla="*/ 346 w 384"/>
                <a:gd name="T81" fmla="*/ 302 h 384"/>
                <a:gd name="T82" fmla="*/ 330 w 384"/>
                <a:gd name="T83" fmla="*/ 357 h 384"/>
                <a:gd name="T84" fmla="*/ 299 w 384"/>
                <a:gd name="T85" fmla="*/ 302 h 384"/>
                <a:gd name="T86" fmla="*/ 315 w 384"/>
                <a:gd name="T87" fmla="*/ 357 h 384"/>
                <a:gd name="T88" fmla="*/ 299 w 384"/>
                <a:gd name="T89" fmla="*/ 302 h 384"/>
                <a:gd name="T90" fmla="*/ 284 w 384"/>
                <a:gd name="T91" fmla="*/ 302 h 384"/>
                <a:gd name="T92" fmla="*/ 268 w 384"/>
                <a:gd name="T93" fmla="*/ 357 h 384"/>
                <a:gd name="T94" fmla="*/ 237 w 384"/>
                <a:gd name="T95" fmla="*/ 302 h 384"/>
                <a:gd name="T96" fmla="*/ 253 w 384"/>
                <a:gd name="T97" fmla="*/ 357 h 384"/>
                <a:gd name="T98" fmla="*/ 237 w 384"/>
                <a:gd name="T99" fmla="*/ 302 h 384"/>
                <a:gd name="T100" fmla="*/ 64 w 384"/>
                <a:gd name="T101" fmla="*/ 346 h 384"/>
                <a:gd name="T102" fmla="*/ 64 w 384"/>
                <a:gd name="T103" fmla="*/ 31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" h="384">
                  <a:moveTo>
                    <a:pt x="0" y="0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384" y="109"/>
                    <a:pt x="384" y="109"/>
                    <a:pt x="384" y="109"/>
                  </a:cubicBezTo>
                  <a:cubicBezTo>
                    <a:pt x="384" y="0"/>
                    <a:pt x="384" y="0"/>
                    <a:pt x="384" y="0"/>
                  </a:cubicBezTo>
                  <a:lnTo>
                    <a:pt x="0" y="0"/>
                  </a:lnTo>
                  <a:close/>
                  <a:moveTo>
                    <a:pt x="368" y="93"/>
                  </a:moveTo>
                  <a:cubicBezTo>
                    <a:pt x="16" y="93"/>
                    <a:pt x="16" y="93"/>
                    <a:pt x="16" y="93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68" y="16"/>
                    <a:pt x="368" y="16"/>
                    <a:pt x="368" y="16"/>
                  </a:cubicBezTo>
                  <a:lnTo>
                    <a:pt x="368" y="93"/>
                  </a:lnTo>
                  <a:close/>
                  <a:moveTo>
                    <a:pt x="0" y="247"/>
                  </a:moveTo>
                  <a:cubicBezTo>
                    <a:pt x="384" y="247"/>
                    <a:pt x="384" y="247"/>
                    <a:pt x="384" y="247"/>
                  </a:cubicBezTo>
                  <a:cubicBezTo>
                    <a:pt x="384" y="138"/>
                    <a:pt x="384" y="138"/>
                    <a:pt x="384" y="138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0" y="247"/>
                  </a:lnTo>
                  <a:close/>
                  <a:moveTo>
                    <a:pt x="16" y="154"/>
                  </a:moveTo>
                  <a:cubicBezTo>
                    <a:pt x="368" y="154"/>
                    <a:pt x="368" y="154"/>
                    <a:pt x="368" y="154"/>
                  </a:cubicBezTo>
                  <a:cubicBezTo>
                    <a:pt x="368" y="231"/>
                    <a:pt x="368" y="231"/>
                    <a:pt x="368" y="231"/>
                  </a:cubicBezTo>
                  <a:cubicBezTo>
                    <a:pt x="16" y="231"/>
                    <a:pt x="16" y="231"/>
                    <a:pt x="16" y="231"/>
                  </a:cubicBezTo>
                  <a:lnTo>
                    <a:pt x="16" y="154"/>
                  </a:lnTo>
                  <a:close/>
                  <a:moveTo>
                    <a:pt x="0" y="384"/>
                  </a:moveTo>
                  <a:cubicBezTo>
                    <a:pt x="384" y="384"/>
                    <a:pt x="384" y="384"/>
                    <a:pt x="384" y="384"/>
                  </a:cubicBezTo>
                  <a:cubicBezTo>
                    <a:pt x="384" y="275"/>
                    <a:pt x="384" y="275"/>
                    <a:pt x="384" y="275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0" y="384"/>
                  </a:lnTo>
                  <a:close/>
                  <a:moveTo>
                    <a:pt x="16" y="291"/>
                  </a:moveTo>
                  <a:cubicBezTo>
                    <a:pt x="368" y="291"/>
                    <a:pt x="368" y="291"/>
                    <a:pt x="368" y="291"/>
                  </a:cubicBezTo>
                  <a:cubicBezTo>
                    <a:pt x="368" y="368"/>
                    <a:pt x="368" y="368"/>
                    <a:pt x="368" y="368"/>
                  </a:cubicBezTo>
                  <a:cubicBezTo>
                    <a:pt x="16" y="368"/>
                    <a:pt x="16" y="368"/>
                    <a:pt x="16" y="368"/>
                  </a:cubicBezTo>
                  <a:lnTo>
                    <a:pt x="16" y="291"/>
                  </a:lnTo>
                  <a:close/>
                  <a:moveTo>
                    <a:pt x="346" y="82"/>
                  </a:moveTo>
                  <a:cubicBezTo>
                    <a:pt x="330" y="82"/>
                    <a:pt x="330" y="82"/>
                    <a:pt x="330" y="82"/>
                  </a:cubicBezTo>
                  <a:cubicBezTo>
                    <a:pt x="330" y="27"/>
                    <a:pt x="330" y="27"/>
                    <a:pt x="330" y="27"/>
                  </a:cubicBezTo>
                  <a:cubicBezTo>
                    <a:pt x="346" y="27"/>
                    <a:pt x="346" y="27"/>
                    <a:pt x="346" y="27"/>
                  </a:cubicBezTo>
                  <a:lnTo>
                    <a:pt x="346" y="82"/>
                  </a:lnTo>
                  <a:close/>
                  <a:moveTo>
                    <a:pt x="315" y="82"/>
                  </a:moveTo>
                  <a:cubicBezTo>
                    <a:pt x="299" y="82"/>
                    <a:pt x="299" y="82"/>
                    <a:pt x="299" y="82"/>
                  </a:cubicBezTo>
                  <a:cubicBezTo>
                    <a:pt x="299" y="27"/>
                    <a:pt x="299" y="27"/>
                    <a:pt x="299" y="27"/>
                  </a:cubicBezTo>
                  <a:cubicBezTo>
                    <a:pt x="315" y="27"/>
                    <a:pt x="315" y="27"/>
                    <a:pt x="315" y="27"/>
                  </a:cubicBezTo>
                  <a:lnTo>
                    <a:pt x="315" y="82"/>
                  </a:lnTo>
                  <a:close/>
                  <a:moveTo>
                    <a:pt x="284" y="82"/>
                  </a:moveTo>
                  <a:cubicBezTo>
                    <a:pt x="268" y="82"/>
                    <a:pt x="268" y="82"/>
                    <a:pt x="268" y="82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84" y="27"/>
                    <a:pt x="284" y="27"/>
                    <a:pt x="284" y="27"/>
                  </a:cubicBezTo>
                  <a:lnTo>
                    <a:pt x="284" y="82"/>
                  </a:lnTo>
                  <a:close/>
                  <a:moveTo>
                    <a:pt x="268" y="165"/>
                  </a:moveTo>
                  <a:cubicBezTo>
                    <a:pt x="284" y="165"/>
                    <a:pt x="284" y="165"/>
                    <a:pt x="284" y="165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68" y="219"/>
                    <a:pt x="268" y="219"/>
                    <a:pt x="268" y="219"/>
                  </a:cubicBezTo>
                  <a:lnTo>
                    <a:pt x="268" y="165"/>
                  </a:lnTo>
                  <a:close/>
                  <a:moveTo>
                    <a:pt x="253" y="82"/>
                  </a:moveTo>
                  <a:cubicBezTo>
                    <a:pt x="237" y="82"/>
                    <a:pt x="237" y="82"/>
                    <a:pt x="237" y="82"/>
                  </a:cubicBezTo>
                  <a:cubicBezTo>
                    <a:pt x="237" y="27"/>
                    <a:pt x="237" y="27"/>
                    <a:pt x="237" y="27"/>
                  </a:cubicBezTo>
                  <a:cubicBezTo>
                    <a:pt x="253" y="27"/>
                    <a:pt x="253" y="27"/>
                    <a:pt x="253" y="27"/>
                  </a:cubicBezTo>
                  <a:lnTo>
                    <a:pt x="253" y="82"/>
                  </a:lnTo>
                  <a:close/>
                  <a:moveTo>
                    <a:pt x="237" y="165"/>
                  </a:moveTo>
                  <a:cubicBezTo>
                    <a:pt x="253" y="165"/>
                    <a:pt x="253" y="165"/>
                    <a:pt x="253" y="165"/>
                  </a:cubicBezTo>
                  <a:cubicBezTo>
                    <a:pt x="253" y="219"/>
                    <a:pt x="253" y="219"/>
                    <a:pt x="253" y="219"/>
                  </a:cubicBezTo>
                  <a:cubicBezTo>
                    <a:pt x="237" y="219"/>
                    <a:pt x="237" y="219"/>
                    <a:pt x="237" y="219"/>
                  </a:cubicBezTo>
                  <a:lnTo>
                    <a:pt x="237" y="165"/>
                  </a:lnTo>
                  <a:close/>
                  <a:moveTo>
                    <a:pt x="45" y="53"/>
                  </a:moveTo>
                  <a:cubicBezTo>
                    <a:pt x="45" y="43"/>
                    <a:pt x="54" y="35"/>
                    <a:pt x="64" y="35"/>
                  </a:cubicBezTo>
                  <a:cubicBezTo>
                    <a:pt x="74" y="35"/>
                    <a:pt x="82" y="43"/>
                    <a:pt x="82" y="53"/>
                  </a:cubicBezTo>
                  <a:cubicBezTo>
                    <a:pt x="82" y="63"/>
                    <a:pt x="74" y="71"/>
                    <a:pt x="64" y="71"/>
                  </a:cubicBezTo>
                  <a:cubicBezTo>
                    <a:pt x="54" y="71"/>
                    <a:pt x="45" y="63"/>
                    <a:pt x="45" y="53"/>
                  </a:cubicBezTo>
                  <a:close/>
                  <a:moveTo>
                    <a:pt x="330" y="165"/>
                  </a:moveTo>
                  <a:cubicBezTo>
                    <a:pt x="346" y="165"/>
                    <a:pt x="346" y="165"/>
                    <a:pt x="346" y="165"/>
                  </a:cubicBezTo>
                  <a:cubicBezTo>
                    <a:pt x="346" y="219"/>
                    <a:pt x="346" y="219"/>
                    <a:pt x="346" y="219"/>
                  </a:cubicBezTo>
                  <a:cubicBezTo>
                    <a:pt x="330" y="219"/>
                    <a:pt x="330" y="219"/>
                    <a:pt x="330" y="219"/>
                  </a:cubicBezTo>
                  <a:lnTo>
                    <a:pt x="330" y="165"/>
                  </a:lnTo>
                  <a:close/>
                  <a:moveTo>
                    <a:pt x="299" y="165"/>
                  </a:moveTo>
                  <a:cubicBezTo>
                    <a:pt x="315" y="165"/>
                    <a:pt x="315" y="165"/>
                    <a:pt x="315" y="165"/>
                  </a:cubicBezTo>
                  <a:cubicBezTo>
                    <a:pt x="315" y="219"/>
                    <a:pt x="315" y="219"/>
                    <a:pt x="315" y="219"/>
                  </a:cubicBezTo>
                  <a:cubicBezTo>
                    <a:pt x="299" y="219"/>
                    <a:pt x="299" y="219"/>
                    <a:pt x="299" y="219"/>
                  </a:cubicBezTo>
                  <a:lnTo>
                    <a:pt x="299" y="165"/>
                  </a:lnTo>
                  <a:close/>
                  <a:moveTo>
                    <a:pt x="82" y="191"/>
                  </a:moveTo>
                  <a:cubicBezTo>
                    <a:pt x="82" y="201"/>
                    <a:pt x="74" y="209"/>
                    <a:pt x="64" y="209"/>
                  </a:cubicBezTo>
                  <a:cubicBezTo>
                    <a:pt x="54" y="209"/>
                    <a:pt x="45" y="201"/>
                    <a:pt x="45" y="191"/>
                  </a:cubicBezTo>
                  <a:cubicBezTo>
                    <a:pt x="45" y="180"/>
                    <a:pt x="54" y="172"/>
                    <a:pt x="64" y="172"/>
                  </a:cubicBezTo>
                  <a:cubicBezTo>
                    <a:pt x="74" y="172"/>
                    <a:pt x="82" y="180"/>
                    <a:pt x="82" y="191"/>
                  </a:cubicBezTo>
                  <a:close/>
                  <a:moveTo>
                    <a:pt x="330" y="302"/>
                  </a:moveTo>
                  <a:cubicBezTo>
                    <a:pt x="346" y="302"/>
                    <a:pt x="346" y="302"/>
                    <a:pt x="346" y="302"/>
                  </a:cubicBezTo>
                  <a:cubicBezTo>
                    <a:pt x="346" y="357"/>
                    <a:pt x="346" y="357"/>
                    <a:pt x="346" y="357"/>
                  </a:cubicBezTo>
                  <a:cubicBezTo>
                    <a:pt x="330" y="357"/>
                    <a:pt x="330" y="357"/>
                    <a:pt x="330" y="357"/>
                  </a:cubicBezTo>
                  <a:lnTo>
                    <a:pt x="330" y="302"/>
                  </a:lnTo>
                  <a:close/>
                  <a:moveTo>
                    <a:pt x="299" y="302"/>
                  </a:moveTo>
                  <a:cubicBezTo>
                    <a:pt x="315" y="302"/>
                    <a:pt x="315" y="302"/>
                    <a:pt x="315" y="302"/>
                  </a:cubicBezTo>
                  <a:cubicBezTo>
                    <a:pt x="315" y="357"/>
                    <a:pt x="315" y="357"/>
                    <a:pt x="315" y="357"/>
                  </a:cubicBezTo>
                  <a:cubicBezTo>
                    <a:pt x="299" y="357"/>
                    <a:pt x="299" y="357"/>
                    <a:pt x="299" y="357"/>
                  </a:cubicBezTo>
                  <a:lnTo>
                    <a:pt x="299" y="302"/>
                  </a:lnTo>
                  <a:close/>
                  <a:moveTo>
                    <a:pt x="268" y="302"/>
                  </a:moveTo>
                  <a:cubicBezTo>
                    <a:pt x="284" y="302"/>
                    <a:pt x="284" y="302"/>
                    <a:pt x="284" y="302"/>
                  </a:cubicBezTo>
                  <a:cubicBezTo>
                    <a:pt x="284" y="357"/>
                    <a:pt x="284" y="357"/>
                    <a:pt x="284" y="357"/>
                  </a:cubicBezTo>
                  <a:cubicBezTo>
                    <a:pt x="268" y="357"/>
                    <a:pt x="268" y="357"/>
                    <a:pt x="268" y="357"/>
                  </a:cubicBezTo>
                  <a:lnTo>
                    <a:pt x="268" y="302"/>
                  </a:lnTo>
                  <a:close/>
                  <a:moveTo>
                    <a:pt x="237" y="302"/>
                  </a:moveTo>
                  <a:cubicBezTo>
                    <a:pt x="253" y="302"/>
                    <a:pt x="253" y="302"/>
                    <a:pt x="253" y="302"/>
                  </a:cubicBezTo>
                  <a:cubicBezTo>
                    <a:pt x="253" y="357"/>
                    <a:pt x="253" y="357"/>
                    <a:pt x="253" y="357"/>
                  </a:cubicBezTo>
                  <a:cubicBezTo>
                    <a:pt x="237" y="357"/>
                    <a:pt x="237" y="357"/>
                    <a:pt x="237" y="357"/>
                  </a:cubicBezTo>
                  <a:lnTo>
                    <a:pt x="237" y="302"/>
                  </a:lnTo>
                  <a:close/>
                  <a:moveTo>
                    <a:pt x="82" y="328"/>
                  </a:moveTo>
                  <a:cubicBezTo>
                    <a:pt x="82" y="338"/>
                    <a:pt x="74" y="346"/>
                    <a:pt x="64" y="346"/>
                  </a:cubicBezTo>
                  <a:cubicBezTo>
                    <a:pt x="54" y="346"/>
                    <a:pt x="45" y="338"/>
                    <a:pt x="45" y="328"/>
                  </a:cubicBezTo>
                  <a:cubicBezTo>
                    <a:pt x="45" y="318"/>
                    <a:pt x="54" y="310"/>
                    <a:pt x="64" y="310"/>
                  </a:cubicBezTo>
                  <a:cubicBezTo>
                    <a:pt x="74" y="310"/>
                    <a:pt x="82" y="318"/>
                    <a:pt x="82" y="32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4AD7266A-8E67-5A4A-9EEC-694E65C4F3F3}"/>
                </a:ext>
              </a:extLst>
            </p:cNvPr>
            <p:cNvSpPr txBox="1"/>
            <p:nvPr/>
          </p:nvSpPr>
          <p:spPr>
            <a:xfrm>
              <a:off x="8943345" y="4953352"/>
              <a:ext cx="518716" cy="328194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Hypervisors</a:t>
              </a:r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6063C6D5-BD61-404B-BAFD-C6C910F912A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LM to LM Communication Flows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82886-4F78-4FCB-B4B8-41E58E8C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 and LM Communication Flows</a:t>
            </a:r>
          </a:p>
        </p:txBody>
      </p: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3232A94A-A5F6-408F-B132-DA23B35B4EBE}"/>
              </a:ext>
            </a:extLst>
          </p:cNvPr>
          <p:cNvCxnSpPr>
            <a:cxnSpLocks/>
          </p:cNvCxnSpPr>
          <p:nvPr/>
        </p:nvCxnSpPr>
        <p:spPr>
          <a:xfrm>
            <a:off x="4970839" y="1229598"/>
            <a:ext cx="0" cy="5486400"/>
          </a:xfrm>
          <a:prstGeom prst="line">
            <a:avLst/>
          </a:prstGeom>
          <a:ln w="57150">
            <a:solidFill>
              <a:schemeClr val="tx1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F043F80E-71CE-45DC-B86A-C2EFB62D5F65}"/>
              </a:ext>
            </a:extLst>
          </p:cNvPr>
          <p:cNvCxnSpPr>
            <a:cxnSpLocks/>
          </p:cNvCxnSpPr>
          <p:nvPr/>
        </p:nvCxnSpPr>
        <p:spPr>
          <a:xfrm>
            <a:off x="8470386" y="1229598"/>
            <a:ext cx="0" cy="5486400"/>
          </a:xfrm>
          <a:prstGeom prst="line">
            <a:avLst/>
          </a:prstGeom>
          <a:ln w="57150">
            <a:solidFill>
              <a:schemeClr val="tx1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9A8BCC5A-6E83-4B9A-A721-D723665BCB2A}"/>
              </a:ext>
            </a:extLst>
          </p:cNvPr>
          <p:cNvSpPr txBox="1"/>
          <p:nvPr/>
        </p:nvSpPr>
        <p:spPr>
          <a:xfrm>
            <a:off x="3246509" y="6341791"/>
            <a:ext cx="1489842" cy="304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</a:rPr>
              <a:t>Location 1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C0A82E7B-EF93-41EA-ABAB-7D8F0B31C79A}"/>
              </a:ext>
            </a:extLst>
          </p:cNvPr>
          <p:cNvSpPr txBox="1"/>
          <p:nvPr/>
        </p:nvSpPr>
        <p:spPr>
          <a:xfrm>
            <a:off x="8761091" y="6341791"/>
            <a:ext cx="1639365" cy="304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chemeClr val="accent5"/>
                </a:solidFill>
                <a:latin typeface="Calibri" panose="020F0502020204030204" pitchFamily="34" charset="0"/>
              </a:rPr>
              <a:t>Location 3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3ED36CE2-0C64-4C58-89EE-FD0FAB888E35}"/>
              </a:ext>
            </a:extLst>
          </p:cNvPr>
          <p:cNvGrpSpPr>
            <a:grpSpLocks noChangeAspect="1"/>
          </p:cNvGrpSpPr>
          <p:nvPr/>
        </p:nvGrpSpPr>
        <p:grpSpPr>
          <a:xfrm>
            <a:off x="10625670" y="6210305"/>
            <a:ext cx="740895" cy="457200"/>
            <a:chOff x="-10552754" y="8867361"/>
            <a:chExt cx="3744720" cy="2310840"/>
          </a:xfrm>
          <a:solidFill>
            <a:schemeClr val="accent5"/>
          </a:solidFill>
        </p:grpSpPr>
        <p:sp>
          <p:nvSpPr>
            <p:cNvPr id="252" name="Freeform: Shape 26">
              <a:extLst>
                <a:ext uri="{FF2B5EF4-FFF2-40B4-BE49-F238E27FC236}">
                  <a16:creationId xmlns:a16="http://schemas.microsoft.com/office/drawing/2014/main" id="{CF85CFEF-4826-40E2-A05C-847C7CB397E9}"/>
                </a:ext>
              </a:extLst>
            </p:cNvPr>
            <p:cNvSpPr/>
            <p:nvPr/>
          </p:nvSpPr>
          <p:spPr>
            <a:xfrm>
              <a:off x="-10552754" y="8867361"/>
              <a:ext cx="3744720" cy="231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20">
                  <a:moveTo>
                    <a:pt x="9710" y="5987"/>
                  </a:moveTo>
                  <a:lnTo>
                    <a:pt x="9710" y="2387"/>
                  </a:lnTo>
                  <a:lnTo>
                    <a:pt x="9710" y="1981"/>
                  </a:lnTo>
                  <a:lnTo>
                    <a:pt x="9710" y="265"/>
                  </a:lnTo>
                  <a:lnTo>
                    <a:pt x="8157" y="265"/>
                  </a:lnTo>
                  <a:lnTo>
                    <a:pt x="8157" y="0"/>
                  </a:lnTo>
                  <a:lnTo>
                    <a:pt x="5559" y="0"/>
                  </a:lnTo>
                  <a:lnTo>
                    <a:pt x="5559" y="265"/>
                  </a:lnTo>
                  <a:lnTo>
                    <a:pt x="4844" y="265"/>
                  </a:lnTo>
                  <a:lnTo>
                    <a:pt x="4844" y="0"/>
                  </a:lnTo>
                  <a:lnTo>
                    <a:pt x="2246" y="0"/>
                  </a:lnTo>
                  <a:lnTo>
                    <a:pt x="2246" y="265"/>
                  </a:lnTo>
                  <a:lnTo>
                    <a:pt x="693" y="265"/>
                  </a:lnTo>
                  <a:lnTo>
                    <a:pt x="693" y="1981"/>
                  </a:lnTo>
                  <a:lnTo>
                    <a:pt x="693" y="2387"/>
                  </a:lnTo>
                  <a:lnTo>
                    <a:pt x="693" y="5987"/>
                  </a:lnTo>
                  <a:lnTo>
                    <a:pt x="0" y="5987"/>
                  </a:lnTo>
                  <a:lnTo>
                    <a:pt x="0" y="6420"/>
                  </a:lnTo>
                  <a:lnTo>
                    <a:pt x="10403" y="6420"/>
                  </a:lnTo>
                  <a:lnTo>
                    <a:pt x="10403" y="5987"/>
                  </a:lnTo>
                  <a:close/>
                  <a:moveTo>
                    <a:pt x="1131" y="704"/>
                  </a:moveTo>
                  <a:lnTo>
                    <a:pt x="9272" y="704"/>
                  </a:lnTo>
                  <a:lnTo>
                    <a:pt x="9272" y="1949"/>
                  </a:lnTo>
                  <a:lnTo>
                    <a:pt x="1131" y="1949"/>
                  </a:lnTo>
                  <a:close/>
                  <a:moveTo>
                    <a:pt x="1131" y="5716"/>
                  </a:moveTo>
                  <a:lnTo>
                    <a:pt x="1131" y="2420"/>
                  </a:lnTo>
                  <a:lnTo>
                    <a:pt x="9272" y="2420"/>
                  </a:lnTo>
                  <a:lnTo>
                    <a:pt x="9272" y="57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3" name="Freeform: Shape 27">
              <a:extLst>
                <a:ext uri="{FF2B5EF4-FFF2-40B4-BE49-F238E27FC236}">
                  <a16:creationId xmlns:a16="http://schemas.microsoft.com/office/drawing/2014/main" id="{938FA2BD-DAED-4C98-B51B-7000FE38A9CE}"/>
                </a:ext>
              </a:extLst>
            </p:cNvPr>
            <p:cNvSpPr/>
            <p:nvPr/>
          </p:nvSpPr>
          <p:spPr>
            <a:xfrm>
              <a:off x="-9196274" y="9935480"/>
              <a:ext cx="39276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2">
                  <a:moveTo>
                    <a:pt x="0" y="432"/>
                  </a:moveTo>
                  <a:lnTo>
                    <a:pt x="1092" y="432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4" name="Freeform: Shape 28">
              <a:extLst>
                <a:ext uri="{FF2B5EF4-FFF2-40B4-BE49-F238E27FC236}">
                  <a16:creationId xmlns:a16="http://schemas.microsoft.com/office/drawing/2014/main" id="{849651D2-4F21-4026-A41F-2E10F12D2809}"/>
                </a:ext>
              </a:extLst>
            </p:cNvPr>
            <p:cNvSpPr/>
            <p:nvPr/>
          </p:nvSpPr>
          <p:spPr>
            <a:xfrm>
              <a:off x="-8559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5" name="Freeform: Shape 29">
              <a:extLst>
                <a:ext uri="{FF2B5EF4-FFF2-40B4-BE49-F238E27FC236}">
                  <a16:creationId xmlns:a16="http://schemas.microsoft.com/office/drawing/2014/main" id="{CB0FBAD1-C8B3-4F42-8E7D-F03FFB88B61F}"/>
                </a:ext>
              </a:extLst>
            </p:cNvPr>
            <p:cNvSpPr/>
            <p:nvPr/>
          </p:nvSpPr>
          <p:spPr>
            <a:xfrm>
              <a:off x="-9835635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6" name="Freeform: Shape 30">
              <a:extLst>
                <a:ext uri="{FF2B5EF4-FFF2-40B4-BE49-F238E27FC236}">
                  <a16:creationId xmlns:a16="http://schemas.microsoft.com/office/drawing/2014/main" id="{CB51C32E-B4B2-464C-83DE-92D6436CA97E}"/>
                </a:ext>
              </a:extLst>
            </p:cNvPr>
            <p:cNvSpPr/>
            <p:nvPr/>
          </p:nvSpPr>
          <p:spPr>
            <a:xfrm>
              <a:off x="-7920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7" name="Freeform: Shape 31">
              <a:extLst>
                <a:ext uri="{FF2B5EF4-FFF2-40B4-BE49-F238E27FC236}">
                  <a16:creationId xmlns:a16="http://schemas.microsoft.com/office/drawing/2014/main" id="{A46220D9-6B12-4850-81B7-B19618D218F9}"/>
                </a:ext>
              </a:extLst>
            </p:cNvPr>
            <p:cNvSpPr/>
            <p:nvPr/>
          </p:nvSpPr>
          <p:spPr>
            <a:xfrm>
              <a:off x="-9196274" y="9266961"/>
              <a:ext cx="39276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8">
                  <a:moveTo>
                    <a:pt x="0" y="438"/>
                  </a:moveTo>
                  <a:lnTo>
                    <a:pt x="1092" y="438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8" name="Freeform: Shape 32">
              <a:extLst>
                <a:ext uri="{FF2B5EF4-FFF2-40B4-BE49-F238E27FC236}">
                  <a16:creationId xmlns:a16="http://schemas.microsoft.com/office/drawing/2014/main" id="{080B24AA-F446-4B71-8802-F8F6872C5794}"/>
                </a:ext>
              </a:extLst>
            </p:cNvPr>
            <p:cNvSpPr/>
            <p:nvPr/>
          </p:nvSpPr>
          <p:spPr>
            <a:xfrm>
              <a:off x="-8559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9" name="Freeform: Shape 33">
              <a:extLst>
                <a:ext uri="{FF2B5EF4-FFF2-40B4-BE49-F238E27FC236}">
                  <a16:creationId xmlns:a16="http://schemas.microsoft.com/office/drawing/2014/main" id="{654C182B-9D23-466E-BFF7-9D0D42ED78DD}"/>
                </a:ext>
              </a:extLst>
            </p:cNvPr>
            <p:cNvSpPr/>
            <p:nvPr/>
          </p:nvSpPr>
          <p:spPr>
            <a:xfrm>
              <a:off x="-9835635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0" name="Freeform: Shape 34">
              <a:extLst>
                <a:ext uri="{FF2B5EF4-FFF2-40B4-BE49-F238E27FC236}">
                  <a16:creationId xmlns:a16="http://schemas.microsoft.com/office/drawing/2014/main" id="{8F24FFE2-CFD3-498F-AEC8-17C3251E503B}"/>
                </a:ext>
              </a:extLst>
            </p:cNvPr>
            <p:cNvSpPr/>
            <p:nvPr/>
          </p:nvSpPr>
          <p:spPr>
            <a:xfrm>
              <a:off x="-7920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1" name="Freeform: Shape 35">
              <a:extLst>
                <a:ext uri="{FF2B5EF4-FFF2-40B4-BE49-F238E27FC236}">
                  <a16:creationId xmlns:a16="http://schemas.microsoft.com/office/drawing/2014/main" id="{38DF8BD9-2F15-4952-9E51-078ED99FE4F9}"/>
                </a:ext>
              </a:extLst>
            </p:cNvPr>
            <p:cNvSpPr/>
            <p:nvPr/>
          </p:nvSpPr>
          <p:spPr>
            <a:xfrm>
              <a:off x="-7920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2" name="Freeform: Shape 36">
              <a:extLst>
                <a:ext uri="{FF2B5EF4-FFF2-40B4-BE49-F238E27FC236}">
                  <a16:creationId xmlns:a16="http://schemas.microsoft.com/office/drawing/2014/main" id="{9F803837-A751-47D9-BC53-2684821DF2B6}"/>
                </a:ext>
              </a:extLst>
            </p:cNvPr>
            <p:cNvSpPr/>
            <p:nvPr/>
          </p:nvSpPr>
          <p:spPr>
            <a:xfrm>
              <a:off x="-9196274" y="10264521"/>
              <a:ext cx="39276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1094">
                  <a:moveTo>
                    <a:pt x="0" y="1094"/>
                  </a:moveTo>
                  <a:lnTo>
                    <a:pt x="1092" y="1094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3" name="Freeform: Shape 37">
              <a:extLst>
                <a:ext uri="{FF2B5EF4-FFF2-40B4-BE49-F238E27FC236}">
                  <a16:creationId xmlns:a16="http://schemas.microsoft.com/office/drawing/2014/main" id="{909EB7F3-FF12-4A30-9995-E07A5C3B6638}"/>
                </a:ext>
              </a:extLst>
            </p:cNvPr>
            <p:cNvSpPr/>
            <p:nvPr/>
          </p:nvSpPr>
          <p:spPr>
            <a:xfrm>
              <a:off x="-8559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4" name="Freeform: Shape 38">
              <a:extLst>
                <a:ext uri="{FF2B5EF4-FFF2-40B4-BE49-F238E27FC236}">
                  <a16:creationId xmlns:a16="http://schemas.microsoft.com/office/drawing/2014/main" id="{0157E085-EEA6-47BC-A3E5-30E56968B38A}"/>
                </a:ext>
              </a:extLst>
            </p:cNvPr>
            <p:cNvSpPr/>
            <p:nvPr/>
          </p:nvSpPr>
          <p:spPr>
            <a:xfrm>
              <a:off x="-9835635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01B40669-576E-4C00-99D5-677078F96A12}"/>
              </a:ext>
            </a:extLst>
          </p:cNvPr>
          <p:cNvGrpSpPr>
            <a:grpSpLocks noChangeAspect="1"/>
          </p:cNvGrpSpPr>
          <p:nvPr/>
        </p:nvGrpSpPr>
        <p:grpSpPr>
          <a:xfrm>
            <a:off x="2285731" y="6210305"/>
            <a:ext cx="740895" cy="457200"/>
            <a:chOff x="-10552754" y="8867361"/>
            <a:chExt cx="3744720" cy="2310840"/>
          </a:xfrm>
          <a:solidFill>
            <a:schemeClr val="accent1"/>
          </a:solidFill>
        </p:grpSpPr>
        <p:sp>
          <p:nvSpPr>
            <p:cNvPr id="266" name="Freeform: Shape 26">
              <a:extLst>
                <a:ext uri="{FF2B5EF4-FFF2-40B4-BE49-F238E27FC236}">
                  <a16:creationId xmlns:a16="http://schemas.microsoft.com/office/drawing/2014/main" id="{FF9EE576-5FF7-4114-9BA7-FA0574497973}"/>
                </a:ext>
              </a:extLst>
            </p:cNvPr>
            <p:cNvSpPr/>
            <p:nvPr/>
          </p:nvSpPr>
          <p:spPr>
            <a:xfrm>
              <a:off x="-10552754" y="8867361"/>
              <a:ext cx="3744720" cy="231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20">
                  <a:moveTo>
                    <a:pt x="9710" y="5987"/>
                  </a:moveTo>
                  <a:lnTo>
                    <a:pt x="9710" y="2387"/>
                  </a:lnTo>
                  <a:lnTo>
                    <a:pt x="9710" y="1981"/>
                  </a:lnTo>
                  <a:lnTo>
                    <a:pt x="9710" y="265"/>
                  </a:lnTo>
                  <a:lnTo>
                    <a:pt x="8157" y="265"/>
                  </a:lnTo>
                  <a:lnTo>
                    <a:pt x="8157" y="0"/>
                  </a:lnTo>
                  <a:lnTo>
                    <a:pt x="5559" y="0"/>
                  </a:lnTo>
                  <a:lnTo>
                    <a:pt x="5559" y="265"/>
                  </a:lnTo>
                  <a:lnTo>
                    <a:pt x="4844" y="265"/>
                  </a:lnTo>
                  <a:lnTo>
                    <a:pt x="4844" y="0"/>
                  </a:lnTo>
                  <a:lnTo>
                    <a:pt x="2246" y="0"/>
                  </a:lnTo>
                  <a:lnTo>
                    <a:pt x="2246" y="265"/>
                  </a:lnTo>
                  <a:lnTo>
                    <a:pt x="693" y="265"/>
                  </a:lnTo>
                  <a:lnTo>
                    <a:pt x="693" y="1981"/>
                  </a:lnTo>
                  <a:lnTo>
                    <a:pt x="693" y="2387"/>
                  </a:lnTo>
                  <a:lnTo>
                    <a:pt x="693" y="5987"/>
                  </a:lnTo>
                  <a:lnTo>
                    <a:pt x="0" y="5987"/>
                  </a:lnTo>
                  <a:lnTo>
                    <a:pt x="0" y="6420"/>
                  </a:lnTo>
                  <a:lnTo>
                    <a:pt x="10403" y="6420"/>
                  </a:lnTo>
                  <a:lnTo>
                    <a:pt x="10403" y="5987"/>
                  </a:lnTo>
                  <a:close/>
                  <a:moveTo>
                    <a:pt x="1131" y="704"/>
                  </a:moveTo>
                  <a:lnTo>
                    <a:pt x="9272" y="704"/>
                  </a:lnTo>
                  <a:lnTo>
                    <a:pt x="9272" y="1949"/>
                  </a:lnTo>
                  <a:lnTo>
                    <a:pt x="1131" y="1949"/>
                  </a:lnTo>
                  <a:close/>
                  <a:moveTo>
                    <a:pt x="1131" y="5716"/>
                  </a:moveTo>
                  <a:lnTo>
                    <a:pt x="1131" y="2420"/>
                  </a:lnTo>
                  <a:lnTo>
                    <a:pt x="9272" y="2420"/>
                  </a:lnTo>
                  <a:lnTo>
                    <a:pt x="9272" y="57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7" name="Freeform: Shape 27">
              <a:extLst>
                <a:ext uri="{FF2B5EF4-FFF2-40B4-BE49-F238E27FC236}">
                  <a16:creationId xmlns:a16="http://schemas.microsoft.com/office/drawing/2014/main" id="{71C9C91F-0C41-41CB-8149-FE531E4DB826}"/>
                </a:ext>
              </a:extLst>
            </p:cNvPr>
            <p:cNvSpPr/>
            <p:nvPr/>
          </p:nvSpPr>
          <p:spPr>
            <a:xfrm>
              <a:off x="-9196274" y="9935480"/>
              <a:ext cx="39276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2">
                  <a:moveTo>
                    <a:pt x="0" y="432"/>
                  </a:moveTo>
                  <a:lnTo>
                    <a:pt x="1092" y="432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8" name="Freeform: Shape 28">
              <a:extLst>
                <a:ext uri="{FF2B5EF4-FFF2-40B4-BE49-F238E27FC236}">
                  <a16:creationId xmlns:a16="http://schemas.microsoft.com/office/drawing/2014/main" id="{99A60454-BD65-4D0F-A1D5-F50A584D2676}"/>
                </a:ext>
              </a:extLst>
            </p:cNvPr>
            <p:cNvSpPr/>
            <p:nvPr/>
          </p:nvSpPr>
          <p:spPr>
            <a:xfrm>
              <a:off x="-8559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9" name="Freeform: Shape 29">
              <a:extLst>
                <a:ext uri="{FF2B5EF4-FFF2-40B4-BE49-F238E27FC236}">
                  <a16:creationId xmlns:a16="http://schemas.microsoft.com/office/drawing/2014/main" id="{88A58CAD-5B27-452E-8844-D8827C906B5B}"/>
                </a:ext>
              </a:extLst>
            </p:cNvPr>
            <p:cNvSpPr/>
            <p:nvPr/>
          </p:nvSpPr>
          <p:spPr>
            <a:xfrm>
              <a:off x="-9835635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0" name="Freeform: Shape 30">
              <a:extLst>
                <a:ext uri="{FF2B5EF4-FFF2-40B4-BE49-F238E27FC236}">
                  <a16:creationId xmlns:a16="http://schemas.microsoft.com/office/drawing/2014/main" id="{0B97E902-2791-4417-BD47-C3C950D947A7}"/>
                </a:ext>
              </a:extLst>
            </p:cNvPr>
            <p:cNvSpPr/>
            <p:nvPr/>
          </p:nvSpPr>
          <p:spPr>
            <a:xfrm>
              <a:off x="-7920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3" name="Freeform: Shape 31">
              <a:extLst>
                <a:ext uri="{FF2B5EF4-FFF2-40B4-BE49-F238E27FC236}">
                  <a16:creationId xmlns:a16="http://schemas.microsoft.com/office/drawing/2014/main" id="{6475223B-FEF8-404C-AF95-83093207C902}"/>
                </a:ext>
              </a:extLst>
            </p:cNvPr>
            <p:cNvSpPr/>
            <p:nvPr/>
          </p:nvSpPr>
          <p:spPr>
            <a:xfrm>
              <a:off x="-9196274" y="9266961"/>
              <a:ext cx="39276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8">
                  <a:moveTo>
                    <a:pt x="0" y="438"/>
                  </a:moveTo>
                  <a:lnTo>
                    <a:pt x="1092" y="438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5" name="Freeform: Shape 32">
              <a:extLst>
                <a:ext uri="{FF2B5EF4-FFF2-40B4-BE49-F238E27FC236}">
                  <a16:creationId xmlns:a16="http://schemas.microsoft.com/office/drawing/2014/main" id="{8665E483-09B6-4568-8337-98DBC849F2A5}"/>
                </a:ext>
              </a:extLst>
            </p:cNvPr>
            <p:cNvSpPr/>
            <p:nvPr/>
          </p:nvSpPr>
          <p:spPr>
            <a:xfrm>
              <a:off x="-8559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6" name="Freeform: Shape 33">
              <a:extLst>
                <a:ext uri="{FF2B5EF4-FFF2-40B4-BE49-F238E27FC236}">
                  <a16:creationId xmlns:a16="http://schemas.microsoft.com/office/drawing/2014/main" id="{DD751B2C-B31A-4C91-B833-8046F7B70AC1}"/>
                </a:ext>
              </a:extLst>
            </p:cNvPr>
            <p:cNvSpPr/>
            <p:nvPr/>
          </p:nvSpPr>
          <p:spPr>
            <a:xfrm>
              <a:off x="-9835635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7" name="Freeform: Shape 34">
              <a:extLst>
                <a:ext uri="{FF2B5EF4-FFF2-40B4-BE49-F238E27FC236}">
                  <a16:creationId xmlns:a16="http://schemas.microsoft.com/office/drawing/2014/main" id="{9E74E6D9-B02F-4C45-866C-EDAB251F0D3A}"/>
                </a:ext>
              </a:extLst>
            </p:cNvPr>
            <p:cNvSpPr/>
            <p:nvPr/>
          </p:nvSpPr>
          <p:spPr>
            <a:xfrm>
              <a:off x="-7920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8" name="Freeform: Shape 35">
              <a:extLst>
                <a:ext uri="{FF2B5EF4-FFF2-40B4-BE49-F238E27FC236}">
                  <a16:creationId xmlns:a16="http://schemas.microsoft.com/office/drawing/2014/main" id="{7E527F97-A2B1-416A-9063-7DBAE3AB1544}"/>
                </a:ext>
              </a:extLst>
            </p:cNvPr>
            <p:cNvSpPr/>
            <p:nvPr/>
          </p:nvSpPr>
          <p:spPr>
            <a:xfrm>
              <a:off x="-7920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9" name="Freeform: Shape 36">
              <a:extLst>
                <a:ext uri="{FF2B5EF4-FFF2-40B4-BE49-F238E27FC236}">
                  <a16:creationId xmlns:a16="http://schemas.microsoft.com/office/drawing/2014/main" id="{81F34FFB-67BC-43F8-B4D0-8C7B7B5AE4F3}"/>
                </a:ext>
              </a:extLst>
            </p:cNvPr>
            <p:cNvSpPr/>
            <p:nvPr/>
          </p:nvSpPr>
          <p:spPr>
            <a:xfrm>
              <a:off x="-9196274" y="10264521"/>
              <a:ext cx="39276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1094">
                  <a:moveTo>
                    <a:pt x="0" y="1094"/>
                  </a:moveTo>
                  <a:lnTo>
                    <a:pt x="1092" y="1094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0" name="Freeform: Shape 37">
              <a:extLst>
                <a:ext uri="{FF2B5EF4-FFF2-40B4-BE49-F238E27FC236}">
                  <a16:creationId xmlns:a16="http://schemas.microsoft.com/office/drawing/2014/main" id="{21177355-9EF6-44B3-9577-9C1F897D0791}"/>
                </a:ext>
              </a:extLst>
            </p:cNvPr>
            <p:cNvSpPr/>
            <p:nvPr/>
          </p:nvSpPr>
          <p:spPr>
            <a:xfrm>
              <a:off x="-8559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1" name="Freeform: Shape 38">
              <a:extLst>
                <a:ext uri="{FF2B5EF4-FFF2-40B4-BE49-F238E27FC236}">
                  <a16:creationId xmlns:a16="http://schemas.microsoft.com/office/drawing/2014/main" id="{BF846C74-DA5D-4C97-A942-C609D18B1942}"/>
                </a:ext>
              </a:extLst>
            </p:cNvPr>
            <p:cNvSpPr/>
            <p:nvPr/>
          </p:nvSpPr>
          <p:spPr>
            <a:xfrm>
              <a:off x="-9835635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282" name="TextBox 281">
            <a:extLst>
              <a:ext uri="{FF2B5EF4-FFF2-40B4-BE49-F238E27FC236}">
                <a16:creationId xmlns:a16="http://schemas.microsoft.com/office/drawing/2014/main" id="{887EDBE7-B6B8-459E-9ED5-76ABF9EE3BF0}"/>
              </a:ext>
            </a:extLst>
          </p:cNvPr>
          <p:cNvSpPr txBox="1"/>
          <p:nvPr/>
        </p:nvSpPr>
        <p:spPr>
          <a:xfrm>
            <a:off x="5227116" y="6341791"/>
            <a:ext cx="1644858" cy="304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chemeClr val="accent4"/>
                </a:solidFill>
                <a:latin typeface="Calibri" panose="020F0502020204030204" pitchFamily="34" charset="0"/>
              </a:rPr>
              <a:t>Location 2</a:t>
            </a:r>
          </a:p>
        </p:txBody>
      </p:sp>
      <p:sp>
        <p:nvSpPr>
          <p:cNvPr id="283" name="Freeform 33">
            <a:extLst>
              <a:ext uri="{FF2B5EF4-FFF2-40B4-BE49-F238E27FC236}">
                <a16:creationId xmlns:a16="http://schemas.microsoft.com/office/drawing/2014/main" id="{082A7F4B-B506-492F-8A63-3BAD62328CC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177601" y="6078799"/>
            <a:ext cx="841308" cy="640080"/>
          </a:xfrm>
          <a:custGeom>
            <a:avLst/>
            <a:gdLst>
              <a:gd name="T0" fmla="*/ 736 w 786"/>
              <a:gd name="T1" fmla="*/ 142 h 598"/>
              <a:gd name="T2" fmla="*/ 511 w 786"/>
              <a:gd name="T3" fmla="*/ 485 h 598"/>
              <a:gd name="T4" fmla="*/ 459 w 786"/>
              <a:gd name="T5" fmla="*/ 518 h 598"/>
              <a:gd name="T6" fmla="*/ 786 w 786"/>
              <a:gd name="T7" fmla="*/ 485 h 598"/>
              <a:gd name="T8" fmla="*/ 543 w 786"/>
              <a:gd name="T9" fmla="*/ 175 h 598"/>
              <a:gd name="T10" fmla="*/ 703 w 786"/>
              <a:gd name="T11" fmla="*/ 485 h 598"/>
              <a:gd name="T12" fmla="*/ 543 w 786"/>
              <a:gd name="T13" fmla="*/ 175 h 598"/>
              <a:gd name="T14" fmla="*/ 410 w 786"/>
              <a:gd name="T15" fmla="*/ 0 h 598"/>
              <a:gd name="T16" fmla="*/ 377 w 786"/>
              <a:gd name="T17" fmla="*/ 598 h 598"/>
              <a:gd name="T18" fmla="*/ 574 w 786"/>
              <a:gd name="T19" fmla="*/ 197 h 598"/>
              <a:gd name="T20" fmla="*/ 607 w 786"/>
              <a:gd name="T21" fmla="*/ 230 h 598"/>
              <a:gd name="T22" fmla="*/ 574 w 786"/>
              <a:gd name="T23" fmla="*/ 197 h 598"/>
              <a:gd name="T24" fmla="*/ 607 w 786"/>
              <a:gd name="T25" fmla="*/ 271 h 598"/>
              <a:gd name="T26" fmla="*/ 574 w 786"/>
              <a:gd name="T27" fmla="*/ 304 h 598"/>
              <a:gd name="T28" fmla="*/ 574 w 786"/>
              <a:gd name="T29" fmla="*/ 343 h 598"/>
              <a:gd name="T30" fmla="*/ 607 w 786"/>
              <a:gd name="T31" fmla="*/ 376 h 598"/>
              <a:gd name="T32" fmla="*/ 574 w 786"/>
              <a:gd name="T33" fmla="*/ 343 h 598"/>
              <a:gd name="T34" fmla="*/ 607 w 786"/>
              <a:gd name="T35" fmla="*/ 415 h 598"/>
              <a:gd name="T36" fmla="*/ 574 w 786"/>
              <a:gd name="T37" fmla="*/ 448 h 598"/>
              <a:gd name="T38" fmla="*/ 673 w 786"/>
              <a:gd name="T39" fmla="*/ 197 h 598"/>
              <a:gd name="T40" fmla="*/ 640 w 786"/>
              <a:gd name="T41" fmla="*/ 230 h 598"/>
              <a:gd name="T42" fmla="*/ 673 w 786"/>
              <a:gd name="T43" fmla="*/ 197 h 598"/>
              <a:gd name="T44" fmla="*/ 673 w 786"/>
              <a:gd name="T45" fmla="*/ 271 h 598"/>
              <a:gd name="T46" fmla="*/ 640 w 786"/>
              <a:gd name="T47" fmla="*/ 304 h 598"/>
              <a:gd name="T48" fmla="*/ 640 w 786"/>
              <a:gd name="T49" fmla="*/ 343 h 598"/>
              <a:gd name="T50" fmla="*/ 673 w 786"/>
              <a:gd name="T51" fmla="*/ 376 h 598"/>
              <a:gd name="T52" fmla="*/ 640 w 786"/>
              <a:gd name="T53" fmla="*/ 343 h 598"/>
              <a:gd name="T54" fmla="*/ 673 w 786"/>
              <a:gd name="T55" fmla="*/ 415 h 598"/>
              <a:gd name="T56" fmla="*/ 640 w 786"/>
              <a:gd name="T57" fmla="*/ 448 h 598"/>
              <a:gd name="T58" fmla="*/ 289 w 786"/>
              <a:gd name="T59" fmla="*/ 298 h 598"/>
              <a:gd name="T60" fmla="*/ 88 w 786"/>
              <a:gd name="T61" fmla="*/ 485 h 598"/>
              <a:gd name="T62" fmla="*/ 69 w 786"/>
              <a:gd name="T63" fmla="*/ 156 h 598"/>
              <a:gd name="T64" fmla="*/ 205 w 786"/>
              <a:gd name="T65" fmla="*/ 284 h 598"/>
              <a:gd name="T66" fmla="*/ 238 w 786"/>
              <a:gd name="T67" fmla="*/ 123 h 598"/>
              <a:gd name="T68" fmla="*/ 37 w 786"/>
              <a:gd name="T69" fmla="*/ 485 h 598"/>
              <a:gd name="T70" fmla="*/ 0 w 786"/>
              <a:gd name="T71" fmla="*/ 518 h 598"/>
              <a:gd name="T72" fmla="*/ 328 w 786"/>
              <a:gd name="T73" fmla="*/ 485 h 598"/>
              <a:gd name="T74" fmla="*/ 289 w 786"/>
              <a:gd name="T75" fmla="*/ 298 h 598"/>
              <a:gd name="T76" fmla="*/ 256 w 786"/>
              <a:gd name="T77" fmla="*/ 331 h 598"/>
              <a:gd name="T78" fmla="*/ 121 w 786"/>
              <a:gd name="T79" fmla="*/ 485 h 598"/>
              <a:gd name="T80" fmla="*/ 123 w 786"/>
              <a:gd name="T81" fmla="*/ 212 h 598"/>
              <a:gd name="T82" fmla="*/ 90 w 786"/>
              <a:gd name="T83" fmla="*/ 179 h 598"/>
              <a:gd name="T84" fmla="*/ 123 w 786"/>
              <a:gd name="T85" fmla="*/ 212 h 598"/>
              <a:gd name="T86" fmla="*/ 123 w 786"/>
              <a:gd name="T87" fmla="*/ 243 h 598"/>
              <a:gd name="T88" fmla="*/ 90 w 786"/>
              <a:gd name="T89" fmla="*/ 275 h 598"/>
              <a:gd name="T90" fmla="*/ 184 w 786"/>
              <a:gd name="T91" fmla="*/ 212 h 598"/>
              <a:gd name="T92" fmla="*/ 151 w 786"/>
              <a:gd name="T93" fmla="*/ 179 h 598"/>
              <a:gd name="T94" fmla="*/ 184 w 786"/>
              <a:gd name="T95" fmla="*/ 212 h 598"/>
              <a:gd name="T96" fmla="*/ 184 w 786"/>
              <a:gd name="T97" fmla="*/ 243 h 598"/>
              <a:gd name="T98" fmla="*/ 151 w 786"/>
              <a:gd name="T99" fmla="*/ 275 h 598"/>
              <a:gd name="T100" fmla="*/ 141 w 786"/>
              <a:gd name="T101" fmla="*/ 360 h 598"/>
              <a:gd name="T102" fmla="*/ 174 w 786"/>
              <a:gd name="T103" fmla="*/ 392 h 598"/>
              <a:gd name="T104" fmla="*/ 141 w 786"/>
              <a:gd name="T105" fmla="*/ 360 h 598"/>
              <a:gd name="T106" fmla="*/ 174 w 786"/>
              <a:gd name="T107" fmla="*/ 423 h 598"/>
              <a:gd name="T108" fmla="*/ 141 w 786"/>
              <a:gd name="T109" fmla="*/ 456 h 598"/>
              <a:gd name="T110" fmla="*/ 236 w 786"/>
              <a:gd name="T111" fmla="*/ 360 h 598"/>
              <a:gd name="T112" fmla="*/ 203 w 786"/>
              <a:gd name="T113" fmla="*/ 392 h 598"/>
              <a:gd name="T114" fmla="*/ 236 w 786"/>
              <a:gd name="T115" fmla="*/ 360 h 598"/>
              <a:gd name="T116" fmla="*/ 236 w 786"/>
              <a:gd name="T117" fmla="*/ 423 h 598"/>
              <a:gd name="T118" fmla="*/ 203 w 786"/>
              <a:gd name="T119" fmla="*/ 456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86" h="598">
                <a:moveTo>
                  <a:pt x="736" y="485"/>
                </a:moveTo>
                <a:lnTo>
                  <a:pt x="736" y="142"/>
                </a:lnTo>
                <a:lnTo>
                  <a:pt x="511" y="142"/>
                </a:lnTo>
                <a:lnTo>
                  <a:pt x="511" y="485"/>
                </a:lnTo>
                <a:lnTo>
                  <a:pt x="459" y="485"/>
                </a:lnTo>
                <a:lnTo>
                  <a:pt x="459" y="518"/>
                </a:lnTo>
                <a:lnTo>
                  <a:pt x="786" y="518"/>
                </a:lnTo>
                <a:lnTo>
                  <a:pt x="786" y="485"/>
                </a:lnTo>
                <a:lnTo>
                  <a:pt x="736" y="485"/>
                </a:lnTo>
                <a:close/>
                <a:moveTo>
                  <a:pt x="543" y="175"/>
                </a:moveTo>
                <a:lnTo>
                  <a:pt x="703" y="175"/>
                </a:lnTo>
                <a:lnTo>
                  <a:pt x="703" y="485"/>
                </a:lnTo>
                <a:lnTo>
                  <a:pt x="543" y="485"/>
                </a:lnTo>
                <a:lnTo>
                  <a:pt x="543" y="175"/>
                </a:lnTo>
                <a:close/>
                <a:moveTo>
                  <a:pt x="377" y="0"/>
                </a:moveTo>
                <a:lnTo>
                  <a:pt x="410" y="0"/>
                </a:lnTo>
                <a:lnTo>
                  <a:pt x="410" y="598"/>
                </a:lnTo>
                <a:lnTo>
                  <a:pt x="377" y="598"/>
                </a:lnTo>
                <a:lnTo>
                  <a:pt x="377" y="0"/>
                </a:lnTo>
                <a:close/>
                <a:moveTo>
                  <a:pt x="574" y="197"/>
                </a:moveTo>
                <a:lnTo>
                  <a:pt x="607" y="197"/>
                </a:lnTo>
                <a:lnTo>
                  <a:pt x="607" y="230"/>
                </a:lnTo>
                <a:lnTo>
                  <a:pt x="574" y="230"/>
                </a:lnTo>
                <a:lnTo>
                  <a:pt x="574" y="197"/>
                </a:lnTo>
                <a:close/>
                <a:moveTo>
                  <a:pt x="574" y="271"/>
                </a:moveTo>
                <a:lnTo>
                  <a:pt x="607" y="271"/>
                </a:lnTo>
                <a:lnTo>
                  <a:pt x="607" y="304"/>
                </a:lnTo>
                <a:lnTo>
                  <a:pt x="574" y="304"/>
                </a:lnTo>
                <a:lnTo>
                  <a:pt x="574" y="271"/>
                </a:lnTo>
                <a:close/>
                <a:moveTo>
                  <a:pt x="574" y="343"/>
                </a:moveTo>
                <a:lnTo>
                  <a:pt x="607" y="343"/>
                </a:lnTo>
                <a:lnTo>
                  <a:pt x="607" y="376"/>
                </a:lnTo>
                <a:lnTo>
                  <a:pt x="574" y="376"/>
                </a:lnTo>
                <a:lnTo>
                  <a:pt x="574" y="343"/>
                </a:lnTo>
                <a:close/>
                <a:moveTo>
                  <a:pt x="574" y="415"/>
                </a:moveTo>
                <a:lnTo>
                  <a:pt x="607" y="415"/>
                </a:lnTo>
                <a:lnTo>
                  <a:pt x="607" y="448"/>
                </a:lnTo>
                <a:lnTo>
                  <a:pt x="574" y="448"/>
                </a:lnTo>
                <a:lnTo>
                  <a:pt x="574" y="415"/>
                </a:lnTo>
                <a:close/>
                <a:moveTo>
                  <a:pt x="673" y="197"/>
                </a:moveTo>
                <a:lnTo>
                  <a:pt x="673" y="230"/>
                </a:lnTo>
                <a:lnTo>
                  <a:pt x="640" y="230"/>
                </a:lnTo>
                <a:lnTo>
                  <a:pt x="640" y="197"/>
                </a:lnTo>
                <a:lnTo>
                  <a:pt x="673" y="197"/>
                </a:lnTo>
                <a:close/>
                <a:moveTo>
                  <a:pt x="640" y="271"/>
                </a:moveTo>
                <a:lnTo>
                  <a:pt x="673" y="271"/>
                </a:lnTo>
                <a:lnTo>
                  <a:pt x="673" y="304"/>
                </a:lnTo>
                <a:lnTo>
                  <a:pt x="640" y="304"/>
                </a:lnTo>
                <a:lnTo>
                  <a:pt x="640" y="271"/>
                </a:lnTo>
                <a:close/>
                <a:moveTo>
                  <a:pt x="640" y="343"/>
                </a:moveTo>
                <a:lnTo>
                  <a:pt x="673" y="343"/>
                </a:lnTo>
                <a:lnTo>
                  <a:pt x="673" y="376"/>
                </a:lnTo>
                <a:lnTo>
                  <a:pt x="640" y="376"/>
                </a:lnTo>
                <a:lnTo>
                  <a:pt x="640" y="343"/>
                </a:lnTo>
                <a:close/>
                <a:moveTo>
                  <a:pt x="640" y="415"/>
                </a:moveTo>
                <a:lnTo>
                  <a:pt x="673" y="415"/>
                </a:lnTo>
                <a:lnTo>
                  <a:pt x="673" y="448"/>
                </a:lnTo>
                <a:lnTo>
                  <a:pt x="640" y="448"/>
                </a:lnTo>
                <a:lnTo>
                  <a:pt x="640" y="415"/>
                </a:lnTo>
                <a:close/>
                <a:moveTo>
                  <a:pt x="289" y="298"/>
                </a:moveTo>
                <a:lnTo>
                  <a:pt x="88" y="298"/>
                </a:lnTo>
                <a:lnTo>
                  <a:pt x="88" y="485"/>
                </a:lnTo>
                <a:lnTo>
                  <a:pt x="69" y="485"/>
                </a:lnTo>
                <a:lnTo>
                  <a:pt x="69" y="156"/>
                </a:lnTo>
                <a:lnTo>
                  <a:pt x="205" y="156"/>
                </a:lnTo>
                <a:lnTo>
                  <a:pt x="205" y="284"/>
                </a:lnTo>
                <a:lnTo>
                  <a:pt x="238" y="284"/>
                </a:lnTo>
                <a:lnTo>
                  <a:pt x="238" y="123"/>
                </a:lnTo>
                <a:lnTo>
                  <a:pt x="37" y="123"/>
                </a:lnTo>
                <a:lnTo>
                  <a:pt x="37" y="485"/>
                </a:lnTo>
                <a:lnTo>
                  <a:pt x="0" y="485"/>
                </a:lnTo>
                <a:lnTo>
                  <a:pt x="0" y="518"/>
                </a:lnTo>
                <a:lnTo>
                  <a:pt x="328" y="518"/>
                </a:lnTo>
                <a:lnTo>
                  <a:pt x="328" y="485"/>
                </a:lnTo>
                <a:lnTo>
                  <a:pt x="289" y="485"/>
                </a:lnTo>
                <a:lnTo>
                  <a:pt x="289" y="298"/>
                </a:lnTo>
                <a:close/>
                <a:moveTo>
                  <a:pt x="121" y="331"/>
                </a:moveTo>
                <a:lnTo>
                  <a:pt x="256" y="331"/>
                </a:lnTo>
                <a:lnTo>
                  <a:pt x="256" y="485"/>
                </a:lnTo>
                <a:lnTo>
                  <a:pt x="121" y="485"/>
                </a:lnTo>
                <a:lnTo>
                  <a:pt x="121" y="331"/>
                </a:lnTo>
                <a:close/>
                <a:moveTo>
                  <a:pt x="123" y="212"/>
                </a:moveTo>
                <a:lnTo>
                  <a:pt x="90" y="212"/>
                </a:lnTo>
                <a:lnTo>
                  <a:pt x="90" y="179"/>
                </a:lnTo>
                <a:lnTo>
                  <a:pt x="123" y="179"/>
                </a:lnTo>
                <a:lnTo>
                  <a:pt x="123" y="212"/>
                </a:lnTo>
                <a:close/>
                <a:moveTo>
                  <a:pt x="90" y="243"/>
                </a:moveTo>
                <a:lnTo>
                  <a:pt x="123" y="243"/>
                </a:lnTo>
                <a:lnTo>
                  <a:pt x="123" y="275"/>
                </a:lnTo>
                <a:lnTo>
                  <a:pt x="90" y="275"/>
                </a:lnTo>
                <a:lnTo>
                  <a:pt x="90" y="243"/>
                </a:lnTo>
                <a:close/>
                <a:moveTo>
                  <a:pt x="184" y="212"/>
                </a:moveTo>
                <a:lnTo>
                  <a:pt x="151" y="212"/>
                </a:lnTo>
                <a:lnTo>
                  <a:pt x="151" y="179"/>
                </a:lnTo>
                <a:lnTo>
                  <a:pt x="184" y="179"/>
                </a:lnTo>
                <a:lnTo>
                  <a:pt x="184" y="212"/>
                </a:lnTo>
                <a:close/>
                <a:moveTo>
                  <a:pt x="151" y="243"/>
                </a:moveTo>
                <a:lnTo>
                  <a:pt x="184" y="243"/>
                </a:lnTo>
                <a:lnTo>
                  <a:pt x="184" y="275"/>
                </a:lnTo>
                <a:lnTo>
                  <a:pt x="151" y="275"/>
                </a:lnTo>
                <a:lnTo>
                  <a:pt x="151" y="243"/>
                </a:lnTo>
                <a:close/>
                <a:moveTo>
                  <a:pt x="141" y="360"/>
                </a:moveTo>
                <a:lnTo>
                  <a:pt x="174" y="360"/>
                </a:lnTo>
                <a:lnTo>
                  <a:pt x="174" y="392"/>
                </a:lnTo>
                <a:lnTo>
                  <a:pt x="141" y="392"/>
                </a:lnTo>
                <a:lnTo>
                  <a:pt x="141" y="360"/>
                </a:lnTo>
                <a:close/>
                <a:moveTo>
                  <a:pt x="141" y="423"/>
                </a:moveTo>
                <a:lnTo>
                  <a:pt x="174" y="423"/>
                </a:lnTo>
                <a:lnTo>
                  <a:pt x="174" y="456"/>
                </a:lnTo>
                <a:lnTo>
                  <a:pt x="141" y="456"/>
                </a:lnTo>
                <a:lnTo>
                  <a:pt x="141" y="423"/>
                </a:lnTo>
                <a:close/>
                <a:moveTo>
                  <a:pt x="236" y="360"/>
                </a:moveTo>
                <a:lnTo>
                  <a:pt x="236" y="392"/>
                </a:lnTo>
                <a:lnTo>
                  <a:pt x="203" y="392"/>
                </a:lnTo>
                <a:lnTo>
                  <a:pt x="203" y="360"/>
                </a:lnTo>
                <a:lnTo>
                  <a:pt x="236" y="360"/>
                </a:lnTo>
                <a:close/>
                <a:moveTo>
                  <a:pt x="203" y="423"/>
                </a:moveTo>
                <a:lnTo>
                  <a:pt x="236" y="423"/>
                </a:lnTo>
                <a:lnTo>
                  <a:pt x="236" y="456"/>
                </a:lnTo>
                <a:lnTo>
                  <a:pt x="203" y="456"/>
                </a:lnTo>
                <a:lnTo>
                  <a:pt x="203" y="42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solidFill>
                <a:schemeClr val="accent4"/>
              </a:solidFill>
              <a:latin typeface="Calibri" panose="020F050202020403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E195C94-0DD0-41F5-82F1-F1C55208F4B5}"/>
              </a:ext>
            </a:extLst>
          </p:cNvPr>
          <p:cNvGrpSpPr/>
          <p:nvPr/>
        </p:nvGrpSpPr>
        <p:grpSpPr>
          <a:xfrm>
            <a:off x="2834787" y="1268441"/>
            <a:ext cx="1687093" cy="1572667"/>
            <a:chOff x="1646067" y="950941"/>
            <a:chExt cx="1687093" cy="1572667"/>
          </a:xfrm>
        </p:grpSpPr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326B1B21-71DA-432D-B8FB-80E22C5D485A}"/>
                </a:ext>
              </a:extLst>
            </p:cNvPr>
            <p:cNvSpPr txBox="1"/>
            <p:nvPr/>
          </p:nvSpPr>
          <p:spPr>
            <a:xfrm>
              <a:off x="1646067" y="950941"/>
              <a:ext cx="1687093" cy="3845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Global Manager</a:t>
              </a:r>
            </a:p>
            <a:p>
              <a:pPr algn="ctr">
                <a:lnSpc>
                  <a:spcPct val="900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Active Cluster</a:t>
              </a:r>
            </a:p>
          </p:txBody>
        </p: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C65ADA6A-3981-495B-A83D-9345E0495185}"/>
                </a:ext>
              </a:extLst>
            </p:cNvPr>
            <p:cNvGrpSpPr/>
            <p:nvPr/>
          </p:nvGrpSpPr>
          <p:grpSpPr>
            <a:xfrm>
              <a:off x="1948731" y="1347203"/>
              <a:ext cx="869099" cy="869099"/>
              <a:chOff x="7730175" y="863411"/>
              <a:chExt cx="1828959" cy="1828959"/>
            </a:xfrm>
          </p:grpSpPr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CCEA0FDF-3E5A-460D-89B0-D26086C1A771}"/>
                  </a:ext>
                </a:extLst>
              </p:cNvPr>
              <p:cNvSpPr/>
              <p:nvPr/>
            </p:nvSpPr>
            <p:spPr>
              <a:xfrm>
                <a:off x="7730175" y="863411"/>
                <a:ext cx="1828959" cy="1828959"/>
              </a:xfrm>
              <a:prstGeom prst="ellipse">
                <a:avLst/>
              </a:prstGeom>
              <a:solidFill>
                <a:schemeClr val="accent6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A3897B46-C5C6-47A0-8281-8046B4F16379}"/>
                  </a:ext>
                </a:extLst>
              </p:cNvPr>
              <p:cNvGrpSpPr/>
              <p:nvPr/>
            </p:nvGrpSpPr>
            <p:grpSpPr>
              <a:xfrm>
                <a:off x="8049434" y="1298182"/>
                <a:ext cx="1224852" cy="1015906"/>
                <a:chOff x="1893888" y="1246188"/>
                <a:chExt cx="2159000" cy="1790700"/>
              </a:xfrm>
              <a:solidFill>
                <a:schemeClr val="bg1"/>
              </a:solidFill>
            </p:grpSpPr>
            <p:sp>
              <p:nvSpPr>
                <p:cNvPr id="317" name="Freeform 1">
                  <a:extLst>
                    <a:ext uri="{FF2B5EF4-FFF2-40B4-BE49-F238E27FC236}">
                      <a16:creationId xmlns:a16="http://schemas.microsoft.com/office/drawing/2014/main" id="{12F47084-9518-46E0-AD85-1CC7A2C381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7463" y="1435100"/>
                  <a:ext cx="833437" cy="831850"/>
                </a:xfrm>
                <a:custGeom>
                  <a:avLst/>
                  <a:gdLst>
                    <a:gd name="T0" fmla="*/ 262 w 2315"/>
                    <a:gd name="T1" fmla="*/ 1495 h 2310"/>
                    <a:gd name="T2" fmla="*/ 126 w 2315"/>
                    <a:gd name="T3" fmla="*/ 1766 h 2310"/>
                    <a:gd name="T4" fmla="*/ 545 w 2315"/>
                    <a:gd name="T5" fmla="*/ 2179 h 2310"/>
                    <a:gd name="T6" fmla="*/ 814 w 2315"/>
                    <a:gd name="T7" fmla="*/ 2044 h 2310"/>
                    <a:gd name="T8" fmla="*/ 1344 w 2315"/>
                    <a:gd name="T9" fmla="*/ 2309 h 2310"/>
                    <a:gd name="T10" fmla="*/ 1467 w 2315"/>
                    <a:gd name="T11" fmla="*/ 2191 h 2310"/>
                    <a:gd name="T12" fmla="*/ 1547 w 2315"/>
                    <a:gd name="T13" fmla="*/ 2028 h 2310"/>
                    <a:gd name="T14" fmla="*/ 2182 w 2315"/>
                    <a:gd name="T15" fmla="*/ 1772 h 2310"/>
                    <a:gd name="T16" fmla="*/ 2046 w 2315"/>
                    <a:gd name="T17" fmla="*/ 1498 h 2310"/>
                    <a:gd name="T18" fmla="*/ 2314 w 2315"/>
                    <a:gd name="T19" fmla="*/ 971 h 2310"/>
                    <a:gd name="T20" fmla="*/ 2228 w 2315"/>
                    <a:gd name="T21" fmla="*/ 851 h 2310"/>
                    <a:gd name="T22" fmla="*/ 2025 w 2315"/>
                    <a:gd name="T23" fmla="*/ 771 h 2310"/>
                    <a:gd name="T24" fmla="*/ 2185 w 2315"/>
                    <a:gd name="T25" fmla="*/ 549 h 2310"/>
                    <a:gd name="T26" fmla="*/ 1547 w 2315"/>
                    <a:gd name="T27" fmla="*/ 290 h 2310"/>
                    <a:gd name="T28" fmla="*/ 1451 w 2315"/>
                    <a:gd name="T29" fmla="*/ 0 h 2310"/>
                    <a:gd name="T30" fmla="*/ 816 w 2315"/>
                    <a:gd name="T31" fmla="*/ 265 h 2310"/>
                    <a:gd name="T32" fmla="*/ 542 w 2315"/>
                    <a:gd name="T33" fmla="*/ 133 h 2310"/>
                    <a:gd name="T34" fmla="*/ 286 w 2315"/>
                    <a:gd name="T35" fmla="*/ 771 h 2310"/>
                    <a:gd name="T36" fmla="*/ 0 w 2315"/>
                    <a:gd name="T37" fmla="*/ 866 h 2310"/>
                    <a:gd name="T38" fmla="*/ 6 w 2315"/>
                    <a:gd name="T39" fmla="*/ 1470 h 2310"/>
                    <a:gd name="T40" fmla="*/ 250 w 2315"/>
                    <a:gd name="T41" fmla="*/ 1076 h 2310"/>
                    <a:gd name="T42" fmla="*/ 410 w 2315"/>
                    <a:gd name="T43" fmla="*/ 1045 h 2310"/>
                    <a:gd name="T44" fmla="*/ 545 w 2315"/>
                    <a:gd name="T45" fmla="*/ 801 h 2310"/>
                    <a:gd name="T46" fmla="*/ 456 w 2315"/>
                    <a:gd name="T47" fmla="*/ 576 h 2310"/>
                    <a:gd name="T48" fmla="*/ 702 w 2315"/>
                    <a:gd name="T49" fmla="*/ 546 h 2310"/>
                    <a:gd name="T50" fmla="*/ 998 w 2315"/>
                    <a:gd name="T51" fmla="*/ 459 h 2310"/>
                    <a:gd name="T52" fmla="*/ 1073 w 2315"/>
                    <a:gd name="T53" fmla="*/ 250 h 2310"/>
                    <a:gd name="T54" fmla="*/ 1266 w 2315"/>
                    <a:gd name="T55" fmla="*/ 410 h 2310"/>
                    <a:gd name="T56" fmla="*/ 1529 w 2315"/>
                    <a:gd name="T57" fmla="*/ 552 h 2310"/>
                    <a:gd name="T58" fmla="*/ 1738 w 2315"/>
                    <a:gd name="T59" fmla="*/ 459 h 2310"/>
                    <a:gd name="T60" fmla="*/ 1763 w 2315"/>
                    <a:gd name="T61" fmla="*/ 706 h 2310"/>
                    <a:gd name="T62" fmla="*/ 1852 w 2315"/>
                    <a:gd name="T63" fmla="*/ 1008 h 2310"/>
                    <a:gd name="T64" fmla="*/ 2065 w 2315"/>
                    <a:gd name="T65" fmla="*/ 1076 h 2310"/>
                    <a:gd name="T66" fmla="*/ 1904 w 2315"/>
                    <a:gd name="T67" fmla="*/ 1270 h 2310"/>
                    <a:gd name="T68" fmla="*/ 1760 w 2315"/>
                    <a:gd name="T69" fmla="*/ 1538 h 2310"/>
                    <a:gd name="T70" fmla="*/ 1858 w 2315"/>
                    <a:gd name="T71" fmla="*/ 1742 h 2310"/>
                    <a:gd name="T72" fmla="*/ 1609 w 2315"/>
                    <a:gd name="T73" fmla="*/ 1766 h 2310"/>
                    <a:gd name="T74" fmla="*/ 1399 w 2315"/>
                    <a:gd name="T75" fmla="*/ 1822 h 2310"/>
                    <a:gd name="T76" fmla="*/ 1263 w 2315"/>
                    <a:gd name="T77" fmla="*/ 1905 h 2310"/>
                    <a:gd name="T78" fmla="*/ 1069 w 2315"/>
                    <a:gd name="T79" fmla="*/ 2059 h 2310"/>
                    <a:gd name="T80" fmla="*/ 995 w 2315"/>
                    <a:gd name="T81" fmla="*/ 1849 h 2310"/>
                    <a:gd name="T82" fmla="*/ 699 w 2315"/>
                    <a:gd name="T83" fmla="*/ 1763 h 2310"/>
                    <a:gd name="T84" fmla="*/ 450 w 2315"/>
                    <a:gd name="T85" fmla="*/ 1739 h 2310"/>
                    <a:gd name="T86" fmla="*/ 548 w 2315"/>
                    <a:gd name="T87" fmla="*/ 1532 h 2310"/>
                    <a:gd name="T88" fmla="*/ 462 w 2315"/>
                    <a:gd name="T89" fmla="*/ 1316 h 2310"/>
                    <a:gd name="T90" fmla="*/ 250 w 2315"/>
                    <a:gd name="T91" fmla="*/ 1239 h 2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15" h="2310">
                      <a:moveTo>
                        <a:pt x="120" y="1473"/>
                      </a:moveTo>
                      <a:lnTo>
                        <a:pt x="262" y="1495"/>
                      </a:lnTo>
                      <a:lnTo>
                        <a:pt x="284" y="1544"/>
                      </a:lnTo>
                      <a:lnTo>
                        <a:pt x="126" y="1766"/>
                      </a:lnTo>
                      <a:lnTo>
                        <a:pt x="465" y="2108"/>
                      </a:lnTo>
                      <a:lnTo>
                        <a:pt x="545" y="2179"/>
                      </a:lnTo>
                      <a:lnTo>
                        <a:pt x="764" y="2025"/>
                      </a:lnTo>
                      <a:lnTo>
                        <a:pt x="814" y="2044"/>
                      </a:lnTo>
                      <a:lnTo>
                        <a:pt x="857" y="2309"/>
                      </a:lnTo>
                      <a:lnTo>
                        <a:pt x="1344" y="2309"/>
                      </a:lnTo>
                      <a:lnTo>
                        <a:pt x="1464" y="2306"/>
                      </a:lnTo>
                      <a:lnTo>
                        <a:pt x="1467" y="2191"/>
                      </a:lnTo>
                      <a:lnTo>
                        <a:pt x="1491" y="2056"/>
                      </a:lnTo>
                      <a:lnTo>
                        <a:pt x="1547" y="2028"/>
                      </a:lnTo>
                      <a:lnTo>
                        <a:pt x="1766" y="2185"/>
                      </a:lnTo>
                      <a:lnTo>
                        <a:pt x="2182" y="1772"/>
                      </a:lnTo>
                      <a:lnTo>
                        <a:pt x="2025" y="1547"/>
                      </a:lnTo>
                      <a:lnTo>
                        <a:pt x="2046" y="1498"/>
                      </a:lnTo>
                      <a:lnTo>
                        <a:pt x="2314" y="1458"/>
                      </a:lnTo>
                      <a:lnTo>
                        <a:pt x="2314" y="971"/>
                      </a:lnTo>
                      <a:lnTo>
                        <a:pt x="2311" y="879"/>
                      </a:lnTo>
                      <a:lnTo>
                        <a:pt x="2228" y="851"/>
                      </a:lnTo>
                      <a:lnTo>
                        <a:pt x="2046" y="823"/>
                      </a:lnTo>
                      <a:lnTo>
                        <a:pt x="2025" y="771"/>
                      </a:lnTo>
                      <a:lnTo>
                        <a:pt x="2120" y="641"/>
                      </a:lnTo>
                      <a:lnTo>
                        <a:pt x="2185" y="549"/>
                      </a:lnTo>
                      <a:lnTo>
                        <a:pt x="1766" y="139"/>
                      </a:lnTo>
                      <a:lnTo>
                        <a:pt x="1547" y="290"/>
                      </a:lnTo>
                      <a:lnTo>
                        <a:pt x="1495" y="268"/>
                      </a:lnTo>
                      <a:lnTo>
                        <a:pt x="1451" y="0"/>
                      </a:lnTo>
                      <a:lnTo>
                        <a:pt x="863" y="0"/>
                      </a:lnTo>
                      <a:lnTo>
                        <a:pt x="816" y="265"/>
                      </a:lnTo>
                      <a:lnTo>
                        <a:pt x="767" y="287"/>
                      </a:lnTo>
                      <a:lnTo>
                        <a:pt x="542" y="133"/>
                      </a:lnTo>
                      <a:lnTo>
                        <a:pt x="129" y="552"/>
                      </a:lnTo>
                      <a:lnTo>
                        <a:pt x="286" y="771"/>
                      </a:lnTo>
                      <a:lnTo>
                        <a:pt x="268" y="820"/>
                      </a:lnTo>
                      <a:lnTo>
                        <a:pt x="0" y="866"/>
                      </a:lnTo>
                      <a:lnTo>
                        <a:pt x="0" y="1350"/>
                      </a:lnTo>
                      <a:lnTo>
                        <a:pt x="6" y="1470"/>
                      </a:lnTo>
                      <a:lnTo>
                        <a:pt x="120" y="1473"/>
                      </a:lnTo>
                      <a:close/>
                      <a:moveTo>
                        <a:pt x="250" y="1076"/>
                      </a:moveTo>
                      <a:lnTo>
                        <a:pt x="373" y="1054"/>
                      </a:lnTo>
                      <a:lnTo>
                        <a:pt x="410" y="1045"/>
                      </a:lnTo>
                      <a:lnTo>
                        <a:pt x="459" y="1005"/>
                      </a:lnTo>
                      <a:lnTo>
                        <a:pt x="545" y="801"/>
                      </a:lnTo>
                      <a:lnTo>
                        <a:pt x="567" y="730"/>
                      </a:lnTo>
                      <a:lnTo>
                        <a:pt x="456" y="576"/>
                      </a:lnTo>
                      <a:lnTo>
                        <a:pt x="573" y="456"/>
                      </a:lnTo>
                      <a:lnTo>
                        <a:pt x="702" y="546"/>
                      </a:lnTo>
                      <a:lnTo>
                        <a:pt x="777" y="552"/>
                      </a:lnTo>
                      <a:lnTo>
                        <a:pt x="998" y="459"/>
                      </a:lnTo>
                      <a:lnTo>
                        <a:pt x="1048" y="407"/>
                      </a:lnTo>
                      <a:lnTo>
                        <a:pt x="1073" y="250"/>
                      </a:lnTo>
                      <a:lnTo>
                        <a:pt x="1239" y="250"/>
                      </a:lnTo>
                      <a:lnTo>
                        <a:pt x="1266" y="410"/>
                      </a:lnTo>
                      <a:lnTo>
                        <a:pt x="1316" y="466"/>
                      </a:lnTo>
                      <a:lnTo>
                        <a:pt x="1529" y="552"/>
                      </a:lnTo>
                      <a:lnTo>
                        <a:pt x="1612" y="549"/>
                      </a:lnTo>
                      <a:lnTo>
                        <a:pt x="1738" y="459"/>
                      </a:lnTo>
                      <a:lnTo>
                        <a:pt x="1855" y="580"/>
                      </a:lnTo>
                      <a:lnTo>
                        <a:pt x="1763" y="706"/>
                      </a:lnTo>
                      <a:lnTo>
                        <a:pt x="1760" y="780"/>
                      </a:lnTo>
                      <a:lnTo>
                        <a:pt x="1852" y="1008"/>
                      </a:lnTo>
                      <a:lnTo>
                        <a:pt x="1908" y="1054"/>
                      </a:lnTo>
                      <a:lnTo>
                        <a:pt x="2065" y="1076"/>
                      </a:lnTo>
                      <a:lnTo>
                        <a:pt x="2065" y="1242"/>
                      </a:lnTo>
                      <a:lnTo>
                        <a:pt x="1904" y="1270"/>
                      </a:lnTo>
                      <a:lnTo>
                        <a:pt x="1852" y="1316"/>
                      </a:lnTo>
                      <a:lnTo>
                        <a:pt x="1760" y="1538"/>
                      </a:lnTo>
                      <a:lnTo>
                        <a:pt x="1766" y="1612"/>
                      </a:lnTo>
                      <a:lnTo>
                        <a:pt x="1858" y="1742"/>
                      </a:lnTo>
                      <a:lnTo>
                        <a:pt x="1741" y="1859"/>
                      </a:lnTo>
                      <a:lnTo>
                        <a:pt x="1609" y="1766"/>
                      </a:lnTo>
                      <a:lnTo>
                        <a:pt x="1535" y="1760"/>
                      </a:lnTo>
                      <a:lnTo>
                        <a:pt x="1399" y="1822"/>
                      </a:lnTo>
                      <a:lnTo>
                        <a:pt x="1316" y="1849"/>
                      </a:lnTo>
                      <a:lnTo>
                        <a:pt x="1263" y="1905"/>
                      </a:lnTo>
                      <a:lnTo>
                        <a:pt x="1236" y="2059"/>
                      </a:lnTo>
                      <a:lnTo>
                        <a:pt x="1069" y="2059"/>
                      </a:lnTo>
                      <a:lnTo>
                        <a:pt x="1041" y="1905"/>
                      </a:lnTo>
                      <a:lnTo>
                        <a:pt x="995" y="1849"/>
                      </a:lnTo>
                      <a:lnTo>
                        <a:pt x="773" y="1757"/>
                      </a:lnTo>
                      <a:lnTo>
                        <a:pt x="699" y="1763"/>
                      </a:lnTo>
                      <a:lnTo>
                        <a:pt x="570" y="1856"/>
                      </a:lnTo>
                      <a:lnTo>
                        <a:pt x="450" y="1739"/>
                      </a:lnTo>
                      <a:lnTo>
                        <a:pt x="545" y="1606"/>
                      </a:lnTo>
                      <a:lnTo>
                        <a:pt x="548" y="1532"/>
                      </a:lnTo>
                      <a:lnTo>
                        <a:pt x="477" y="1365"/>
                      </a:lnTo>
                      <a:lnTo>
                        <a:pt x="462" y="1316"/>
                      </a:lnTo>
                      <a:lnTo>
                        <a:pt x="404" y="1264"/>
                      </a:lnTo>
                      <a:lnTo>
                        <a:pt x="250" y="1239"/>
                      </a:lnTo>
                      <a:lnTo>
                        <a:pt x="250" y="10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8" name="Freeform 2">
                  <a:extLst>
                    <a:ext uri="{FF2B5EF4-FFF2-40B4-BE49-F238E27FC236}">
                      <a16:creationId xmlns:a16="http://schemas.microsoft.com/office/drawing/2014/main" id="{4066E378-A9ED-4D26-A770-ABBFD0DF42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0825" y="1668463"/>
                  <a:ext cx="366713" cy="366712"/>
                </a:xfrm>
                <a:custGeom>
                  <a:avLst/>
                  <a:gdLst>
                    <a:gd name="T0" fmla="*/ 561 w 1018"/>
                    <a:gd name="T1" fmla="*/ 1014 h 1018"/>
                    <a:gd name="T2" fmla="*/ 706 w 1018"/>
                    <a:gd name="T3" fmla="*/ 977 h 1018"/>
                    <a:gd name="T4" fmla="*/ 832 w 1018"/>
                    <a:gd name="T5" fmla="*/ 900 h 1018"/>
                    <a:gd name="T6" fmla="*/ 931 w 1018"/>
                    <a:gd name="T7" fmla="*/ 792 h 1018"/>
                    <a:gd name="T8" fmla="*/ 995 w 1018"/>
                    <a:gd name="T9" fmla="*/ 660 h 1018"/>
                    <a:gd name="T10" fmla="*/ 1017 w 1018"/>
                    <a:gd name="T11" fmla="*/ 509 h 1018"/>
                    <a:gd name="T12" fmla="*/ 1008 w 1018"/>
                    <a:gd name="T13" fmla="*/ 407 h 1018"/>
                    <a:gd name="T14" fmla="*/ 956 w 1018"/>
                    <a:gd name="T15" fmla="*/ 266 h 1018"/>
                    <a:gd name="T16" fmla="*/ 869 w 1018"/>
                    <a:gd name="T17" fmla="*/ 148 h 1018"/>
                    <a:gd name="T18" fmla="*/ 752 w 1018"/>
                    <a:gd name="T19" fmla="*/ 62 h 1018"/>
                    <a:gd name="T20" fmla="*/ 610 w 1018"/>
                    <a:gd name="T21" fmla="*/ 9 h 1018"/>
                    <a:gd name="T22" fmla="*/ 509 w 1018"/>
                    <a:gd name="T23" fmla="*/ 0 h 1018"/>
                    <a:gd name="T24" fmla="*/ 358 w 1018"/>
                    <a:gd name="T25" fmla="*/ 22 h 1018"/>
                    <a:gd name="T26" fmla="*/ 225 w 1018"/>
                    <a:gd name="T27" fmla="*/ 87 h 1018"/>
                    <a:gd name="T28" fmla="*/ 117 w 1018"/>
                    <a:gd name="T29" fmla="*/ 185 h 1018"/>
                    <a:gd name="T30" fmla="*/ 40 w 1018"/>
                    <a:gd name="T31" fmla="*/ 312 h 1018"/>
                    <a:gd name="T32" fmla="*/ 3 w 1018"/>
                    <a:gd name="T33" fmla="*/ 457 h 1018"/>
                    <a:gd name="T34" fmla="*/ 3 w 1018"/>
                    <a:gd name="T35" fmla="*/ 561 h 1018"/>
                    <a:gd name="T36" fmla="*/ 40 w 1018"/>
                    <a:gd name="T37" fmla="*/ 706 h 1018"/>
                    <a:gd name="T38" fmla="*/ 117 w 1018"/>
                    <a:gd name="T39" fmla="*/ 833 h 1018"/>
                    <a:gd name="T40" fmla="*/ 225 w 1018"/>
                    <a:gd name="T41" fmla="*/ 928 h 1018"/>
                    <a:gd name="T42" fmla="*/ 358 w 1018"/>
                    <a:gd name="T43" fmla="*/ 993 h 1018"/>
                    <a:gd name="T44" fmla="*/ 509 w 1018"/>
                    <a:gd name="T45" fmla="*/ 1017 h 1018"/>
                    <a:gd name="T46" fmla="*/ 536 w 1018"/>
                    <a:gd name="T47" fmla="*/ 250 h 1018"/>
                    <a:gd name="T48" fmla="*/ 610 w 1018"/>
                    <a:gd name="T49" fmla="*/ 268 h 1018"/>
                    <a:gd name="T50" fmla="*/ 675 w 1018"/>
                    <a:gd name="T51" fmla="*/ 309 h 1018"/>
                    <a:gd name="T52" fmla="*/ 724 w 1018"/>
                    <a:gd name="T53" fmla="*/ 364 h 1018"/>
                    <a:gd name="T54" fmla="*/ 755 w 1018"/>
                    <a:gd name="T55" fmla="*/ 432 h 1018"/>
                    <a:gd name="T56" fmla="*/ 768 w 1018"/>
                    <a:gd name="T57" fmla="*/ 509 h 1018"/>
                    <a:gd name="T58" fmla="*/ 761 w 1018"/>
                    <a:gd name="T59" fmla="*/ 561 h 1018"/>
                    <a:gd name="T60" fmla="*/ 737 w 1018"/>
                    <a:gd name="T61" fmla="*/ 632 h 1018"/>
                    <a:gd name="T62" fmla="*/ 694 w 1018"/>
                    <a:gd name="T63" fmla="*/ 691 h 1018"/>
                    <a:gd name="T64" fmla="*/ 632 w 1018"/>
                    <a:gd name="T65" fmla="*/ 734 h 1018"/>
                    <a:gd name="T66" fmla="*/ 561 w 1018"/>
                    <a:gd name="T67" fmla="*/ 762 h 1018"/>
                    <a:gd name="T68" fmla="*/ 509 w 1018"/>
                    <a:gd name="T69" fmla="*/ 768 h 1018"/>
                    <a:gd name="T70" fmla="*/ 431 w 1018"/>
                    <a:gd name="T71" fmla="*/ 755 h 1018"/>
                    <a:gd name="T72" fmla="*/ 364 w 1018"/>
                    <a:gd name="T73" fmla="*/ 722 h 1018"/>
                    <a:gd name="T74" fmla="*/ 311 w 1018"/>
                    <a:gd name="T75" fmla="*/ 672 h 1018"/>
                    <a:gd name="T76" fmla="*/ 271 w 1018"/>
                    <a:gd name="T77" fmla="*/ 608 h 1018"/>
                    <a:gd name="T78" fmla="*/ 253 w 1018"/>
                    <a:gd name="T79" fmla="*/ 534 h 1018"/>
                    <a:gd name="T80" fmla="*/ 253 w 1018"/>
                    <a:gd name="T81" fmla="*/ 481 h 1018"/>
                    <a:gd name="T82" fmla="*/ 271 w 1018"/>
                    <a:gd name="T83" fmla="*/ 407 h 1018"/>
                    <a:gd name="T84" fmla="*/ 311 w 1018"/>
                    <a:gd name="T85" fmla="*/ 342 h 1018"/>
                    <a:gd name="T86" fmla="*/ 364 w 1018"/>
                    <a:gd name="T87" fmla="*/ 293 h 1018"/>
                    <a:gd name="T88" fmla="*/ 431 w 1018"/>
                    <a:gd name="T89" fmla="*/ 262 h 1018"/>
                    <a:gd name="T90" fmla="*/ 509 w 1018"/>
                    <a:gd name="T91" fmla="*/ 250 h 1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18" h="1018">
                      <a:moveTo>
                        <a:pt x="509" y="1017"/>
                      </a:moveTo>
                      <a:lnTo>
                        <a:pt x="509" y="1017"/>
                      </a:lnTo>
                      <a:lnTo>
                        <a:pt x="561" y="1014"/>
                      </a:lnTo>
                      <a:lnTo>
                        <a:pt x="610" y="1005"/>
                      </a:lnTo>
                      <a:lnTo>
                        <a:pt x="660" y="993"/>
                      </a:lnTo>
                      <a:lnTo>
                        <a:pt x="706" y="977"/>
                      </a:lnTo>
                      <a:lnTo>
                        <a:pt x="752" y="956"/>
                      </a:lnTo>
                      <a:lnTo>
                        <a:pt x="792" y="928"/>
                      </a:lnTo>
                      <a:lnTo>
                        <a:pt x="832" y="900"/>
                      </a:lnTo>
                      <a:lnTo>
                        <a:pt x="869" y="867"/>
                      </a:lnTo>
                      <a:lnTo>
                        <a:pt x="900" y="833"/>
                      </a:lnTo>
                      <a:lnTo>
                        <a:pt x="931" y="792"/>
                      </a:lnTo>
                      <a:lnTo>
                        <a:pt x="956" y="749"/>
                      </a:lnTo>
                      <a:lnTo>
                        <a:pt x="977" y="706"/>
                      </a:lnTo>
                      <a:lnTo>
                        <a:pt x="995" y="660"/>
                      </a:lnTo>
                      <a:lnTo>
                        <a:pt x="1008" y="611"/>
                      </a:lnTo>
                      <a:lnTo>
                        <a:pt x="1014" y="561"/>
                      </a:lnTo>
                      <a:lnTo>
                        <a:pt x="1017" y="509"/>
                      </a:lnTo>
                      <a:lnTo>
                        <a:pt x="1017" y="509"/>
                      </a:lnTo>
                      <a:lnTo>
                        <a:pt x="1014" y="457"/>
                      </a:lnTo>
                      <a:lnTo>
                        <a:pt x="1008" y="407"/>
                      </a:lnTo>
                      <a:lnTo>
                        <a:pt x="995" y="358"/>
                      </a:lnTo>
                      <a:lnTo>
                        <a:pt x="977" y="312"/>
                      </a:lnTo>
                      <a:lnTo>
                        <a:pt x="956" y="266"/>
                      </a:lnTo>
                      <a:lnTo>
                        <a:pt x="931" y="225"/>
                      </a:lnTo>
                      <a:lnTo>
                        <a:pt x="900" y="185"/>
                      </a:lnTo>
                      <a:lnTo>
                        <a:pt x="869" y="148"/>
                      </a:lnTo>
                      <a:lnTo>
                        <a:pt x="832" y="114"/>
                      </a:lnTo>
                      <a:lnTo>
                        <a:pt x="792" y="87"/>
                      </a:lnTo>
                      <a:lnTo>
                        <a:pt x="752" y="62"/>
                      </a:lnTo>
                      <a:lnTo>
                        <a:pt x="706" y="41"/>
                      </a:lnTo>
                      <a:lnTo>
                        <a:pt x="660" y="22"/>
                      </a:lnTo>
                      <a:lnTo>
                        <a:pt x="610" y="9"/>
                      </a:lnTo>
                      <a:lnTo>
                        <a:pt x="561" y="3"/>
                      </a:lnTo>
                      <a:lnTo>
                        <a:pt x="509" y="0"/>
                      </a:lnTo>
                      <a:lnTo>
                        <a:pt x="509" y="0"/>
                      </a:lnTo>
                      <a:lnTo>
                        <a:pt x="456" y="3"/>
                      </a:lnTo>
                      <a:lnTo>
                        <a:pt x="407" y="9"/>
                      </a:lnTo>
                      <a:lnTo>
                        <a:pt x="358" y="22"/>
                      </a:lnTo>
                      <a:lnTo>
                        <a:pt x="311" y="41"/>
                      </a:lnTo>
                      <a:lnTo>
                        <a:pt x="268" y="62"/>
                      </a:lnTo>
                      <a:lnTo>
                        <a:pt x="225" y="87"/>
                      </a:lnTo>
                      <a:lnTo>
                        <a:pt x="185" y="114"/>
                      </a:lnTo>
                      <a:lnTo>
                        <a:pt x="151" y="148"/>
                      </a:lnTo>
                      <a:lnTo>
                        <a:pt x="117" y="185"/>
                      </a:lnTo>
                      <a:lnTo>
                        <a:pt x="89" y="225"/>
                      </a:lnTo>
                      <a:lnTo>
                        <a:pt x="62" y="266"/>
                      </a:lnTo>
                      <a:lnTo>
                        <a:pt x="40" y="312"/>
                      </a:lnTo>
                      <a:lnTo>
                        <a:pt x="25" y="358"/>
                      </a:lnTo>
                      <a:lnTo>
                        <a:pt x="13" y="407"/>
                      </a:lnTo>
                      <a:lnTo>
                        <a:pt x="3" y="457"/>
                      </a:lnTo>
                      <a:lnTo>
                        <a:pt x="0" y="509"/>
                      </a:lnTo>
                      <a:lnTo>
                        <a:pt x="0" y="509"/>
                      </a:lnTo>
                      <a:lnTo>
                        <a:pt x="3" y="561"/>
                      </a:lnTo>
                      <a:lnTo>
                        <a:pt x="13" y="611"/>
                      </a:lnTo>
                      <a:lnTo>
                        <a:pt x="25" y="660"/>
                      </a:lnTo>
                      <a:lnTo>
                        <a:pt x="40" y="706"/>
                      </a:lnTo>
                      <a:lnTo>
                        <a:pt x="62" y="749"/>
                      </a:lnTo>
                      <a:lnTo>
                        <a:pt x="89" y="792"/>
                      </a:lnTo>
                      <a:lnTo>
                        <a:pt x="117" y="833"/>
                      </a:lnTo>
                      <a:lnTo>
                        <a:pt x="151" y="867"/>
                      </a:lnTo>
                      <a:lnTo>
                        <a:pt x="185" y="900"/>
                      </a:lnTo>
                      <a:lnTo>
                        <a:pt x="225" y="928"/>
                      </a:lnTo>
                      <a:lnTo>
                        <a:pt x="268" y="956"/>
                      </a:lnTo>
                      <a:lnTo>
                        <a:pt x="311" y="977"/>
                      </a:lnTo>
                      <a:lnTo>
                        <a:pt x="358" y="993"/>
                      </a:lnTo>
                      <a:lnTo>
                        <a:pt x="407" y="1005"/>
                      </a:lnTo>
                      <a:lnTo>
                        <a:pt x="456" y="1014"/>
                      </a:lnTo>
                      <a:lnTo>
                        <a:pt x="509" y="1017"/>
                      </a:lnTo>
                      <a:close/>
                      <a:moveTo>
                        <a:pt x="509" y="250"/>
                      </a:moveTo>
                      <a:lnTo>
                        <a:pt x="509" y="250"/>
                      </a:lnTo>
                      <a:lnTo>
                        <a:pt x="536" y="250"/>
                      </a:lnTo>
                      <a:lnTo>
                        <a:pt x="561" y="256"/>
                      </a:lnTo>
                      <a:lnTo>
                        <a:pt x="586" y="262"/>
                      </a:lnTo>
                      <a:lnTo>
                        <a:pt x="610" y="268"/>
                      </a:lnTo>
                      <a:lnTo>
                        <a:pt x="632" y="281"/>
                      </a:lnTo>
                      <a:lnTo>
                        <a:pt x="653" y="293"/>
                      </a:lnTo>
                      <a:lnTo>
                        <a:pt x="675" y="309"/>
                      </a:lnTo>
                      <a:lnTo>
                        <a:pt x="694" y="324"/>
                      </a:lnTo>
                      <a:lnTo>
                        <a:pt x="709" y="342"/>
                      </a:lnTo>
                      <a:lnTo>
                        <a:pt x="724" y="364"/>
                      </a:lnTo>
                      <a:lnTo>
                        <a:pt x="737" y="386"/>
                      </a:lnTo>
                      <a:lnTo>
                        <a:pt x="749" y="407"/>
                      </a:lnTo>
                      <a:lnTo>
                        <a:pt x="755" y="432"/>
                      </a:lnTo>
                      <a:lnTo>
                        <a:pt x="761" y="457"/>
                      </a:lnTo>
                      <a:lnTo>
                        <a:pt x="768" y="481"/>
                      </a:lnTo>
                      <a:lnTo>
                        <a:pt x="768" y="509"/>
                      </a:lnTo>
                      <a:lnTo>
                        <a:pt x="768" y="509"/>
                      </a:lnTo>
                      <a:lnTo>
                        <a:pt x="768" y="534"/>
                      </a:lnTo>
                      <a:lnTo>
                        <a:pt x="761" y="561"/>
                      </a:lnTo>
                      <a:lnTo>
                        <a:pt x="755" y="586"/>
                      </a:lnTo>
                      <a:lnTo>
                        <a:pt x="749" y="608"/>
                      </a:lnTo>
                      <a:lnTo>
                        <a:pt x="737" y="632"/>
                      </a:lnTo>
                      <a:lnTo>
                        <a:pt x="724" y="654"/>
                      </a:lnTo>
                      <a:lnTo>
                        <a:pt x="709" y="672"/>
                      </a:lnTo>
                      <a:lnTo>
                        <a:pt x="694" y="691"/>
                      </a:lnTo>
                      <a:lnTo>
                        <a:pt x="675" y="706"/>
                      </a:lnTo>
                      <a:lnTo>
                        <a:pt x="653" y="722"/>
                      </a:lnTo>
                      <a:lnTo>
                        <a:pt x="632" y="734"/>
                      </a:lnTo>
                      <a:lnTo>
                        <a:pt x="610" y="746"/>
                      </a:lnTo>
                      <a:lnTo>
                        <a:pt x="586" y="755"/>
                      </a:lnTo>
                      <a:lnTo>
                        <a:pt x="561" y="762"/>
                      </a:lnTo>
                      <a:lnTo>
                        <a:pt x="536" y="765"/>
                      </a:lnTo>
                      <a:lnTo>
                        <a:pt x="509" y="768"/>
                      </a:lnTo>
                      <a:lnTo>
                        <a:pt x="509" y="768"/>
                      </a:lnTo>
                      <a:lnTo>
                        <a:pt x="484" y="765"/>
                      </a:lnTo>
                      <a:lnTo>
                        <a:pt x="456" y="762"/>
                      </a:lnTo>
                      <a:lnTo>
                        <a:pt x="431" y="755"/>
                      </a:lnTo>
                      <a:lnTo>
                        <a:pt x="410" y="746"/>
                      </a:lnTo>
                      <a:lnTo>
                        <a:pt x="385" y="734"/>
                      </a:lnTo>
                      <a:lnTo>
                        <a:pt x="364" y="722"/>
                      </a:lnTo>
                      <a:lnTo>
                        <a:pt x="345" y="706"/>
                      </a:lnTo>
                      <a:lnTo>
                        <a:pt x="327" y="691"/>
                      </a:lnTo>
                      <a:lnTo>
                        <a:pt x="311" y="672"/>
                      </a:lnTo>
                      <a:lnTo>
                        <a:pt x="296" y="654"/>
                      </a:lnTo>
                      <a:lnTo>
                        <a:pt x="284" y="632"/>
                      </a:lnTo>
                      <a:lnTo>
                        <a:pt x="271" y="608"/>
                      </a:lnTo>
                      <a:lnTo>
                        <a:pt x="262" y="586"/>
                      </a:lnTo>
                      <a:lnTo>
                        <a:pt x="256" y="561"/>
                      </a:lnTo>
                      <a:lnTo>
                        <a:pt x="253" y="534"/>
                      </a:lnTo>
                      <a:lnTo>
                        <a:pt x="250" y="509"/>
                      </a:lnTo>
                      <a:lnTo>
                        <a:pt x="250" y="509"/>
                      </a:lnTo>
                      <a:lnTo>
                        <a:pt x="253" y="481"/>
                      </a:lnTo>
                      <a:lnTo>
                        <a:pt x="256" y="457"/>
                      </a:lnTo>
                      <a:lnTo>
                        <a:pt x="262" y="432"/>
                      </a:lnTo>
                      <a:lnTo>
                        <a:pt x="271" y="407"/>
                      </a:lnTo>
                      <a:lnTo>
                        <a:pt x="284" y="386"/>
                      </a:lnTo>
                      <a:lnTo>
                        <a:pt x="296" y="364"/>
                      </a:lnTo>
                      <a:lnTo>
                        <a:pt x="311" y="342"/>
                      </a:lnTo>
                      <a:lnTo>
                        <a:pt x="327" y="324"/>
                      </a:lnTo>
                      <a:lnTo>
                        <a:pt x="345" y="309"/>
                      </a:lnTo>
                      <a:lnTo>
                        <a:pt x="364" y="293"/>
                      </a:lnTo>
                      <a:lnTo>
                        <a:pt x="385" y="281"/>
                      </a:lnTo>
                      <a:lnTo>
                        <a:pt x="410" y="268"/>
                      </a:lnTo>
                      <a:lnTo>
                        <a:pt x="431" y="262"/>
                      </a:lnTo>
                      <a:lnTo>
                        <a:pt x="456" y="256"/>
                      </a:lnTo>
                      <a:lnTo>
                        <a:pt x="484" y="250"/>
                      </a:lnTo>
                      <a:lnTo>
                        <a:pt x="509" y="2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9" name="Freeform 3">
                  <a:extLst>
                    <a:ext uri="{FF2B5EF4-FFF2-40B4-BE49-F238E27FC236}">
                      <a16:creationId xmlns:a16="http://schemas.microsoft.com/office/drawing/2014/main" id="{8B6D440E-4039-41BC-8AC7-5EA964838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93888" y="1246188"/>
                  <a:ext cx="2159000" cy="1790700"/>
                </a:xfrm>
                <a:custGeom>
                  <a:avLst/>
                  <a:gdLst>
                    <a:gd name="T0" fmla="*/ 268 w 5998"/>
                    <a:gd name="T1" fmla="*/ 3 h 4973"/>
                    <a:gd name="T2" fmla="*/ 157 w 5998"/>
                    <a:gd name="T3" fmla="*/ 37 h 4973"/>
                    <a:gd name="T4" fmla="*/ 68 w 5998"/>
                    <a:gd name="T5" fmla="*/ 111 h 4973"/>
                    <a:gd name="T6" fmla="*/ 15 w 5998"/>
                    <a:gd name="T7" fmla="*/ 213 h 4973"/>
                    <a:gd name="T8" fmla="*/ 0 w 5998"/>
                    <a:gd name="T9" fmla="*/ 3696 h 4973"/>
                    <a:gd name="T10" fmla="*/ 15 w 5998"/>
                    <a:gd name="T11" fmla="*/ 3785 h 4973"/>
                    <a:gd name="T12" fmla="*/ 71 w 5998"/>
                    <a:gd name="T13" fmla="*/ 3887 h 4973"/>
                    <a:gd name="T14" fmla="*/ 157 w 5998"/>
                    <a:gd name="T15" fmla="*/ 3961 h 4973"/>
                    <a:gd name="T16" fmla="*/ 271 w 5998"/>
                    <a:gd name="T17" fmla="*/ 3995 h 4973"/>
                    <a:gd name="T18" fmla="*/ 2345 w 5998"/>
                    <a:gd name="T19" fmla="*/ 4426 h 4973"/>
                    <a:gd name="T20" fmla="*/ 2062 w 5998"/>
                    <a:gd name="T21" fmla="*/ 4528 h 4973"/>
                    <a:gd name="T22" fmla="*/ 1868 w 5998"/>
                    <a:gd name="T23" fmla="*/ 4645 h 4973"/>
                    <a:gd name="T24" fmla="*/ 1812 w 5998"/>
                    <a:gd name="T25" fmla="*/ 4710 h 4973"/>
                    <a:gd name="T26" fmla="*/ 1797 w 5998"/>
                    <a:gd name="T27" fmla="*/ 4824 h 4973"/>
                    <a:gd name="T28" fmla="*/ 1831 w 5998"/>
                    <a:gd name="T29" fmla="*/ 4901 h 4973"/>
                    <a:gd name="T30" fmla="*/ 1914 w 5998"/>
                    <a:gd name="T31" fmla="*/ 4966 h 4973"/>
                    <a:gd name="T32" fmla="*/ 4031 w 5998"/>
                    <a:gd name="T33" fmla="*/ 4972 h 4973"/>
                    <a:gd name="T34" fmla="*/ 4130 w 5998"/>
                    <a:gd name="T35" fmla="*/ 4941 h 4973"/>
                    <a:gd name="T36" fmla="*/ 4194 w 5998"/>
                    <a:gd name="T37" fmla="*/ 4852 h 4973"/>
                    <a:gd name="T38" fmla="*/ 4203 w 5998"/>
                    <a:gd name="T39" fmla="*/ 4765 h 4973"/>
                    <a:gd name="T40" fmla="*/ 4157 w 5998"/>
                    <a:gd name="T41" fmla="*/ 4666 h 4973"/>
                    <a:gd name="T42" fmla="*/ 4049 w 5998"/>
                    <a:gd name="T43" fmla="*/ 4590 h 4973"/>
                    <a:gd name="T44" fmla="*/ 3815 w 5998"/>
                    <a:gd name="T45" fmla="*/ 4478 h 4973"/>
                    <a:gd name="T46" fmla="*/ 5686 w 5998"/>
                    <a:gd name="T47" fmla="*/ 3998 h 4973"/>
                    <a:gd name="T48" fmla="*/ 5779 w 5998"/>
                    <a:gd name="T49" fmla="*/ 3982 h 4973"/>
                    <a:gd name="T50" fmla="*/ 5883 w 5998"/>
                    <a:gd name="T51" fmla="*/ 3927 h 4973"/>
                    <a:gd name="T52" fmla="*/ 5960 w 5998"/>
                    <a:gd name="T53" fmla="*/ 3834 h 4973"/>
                    <a:gd name="T54" fmla="*/ 5997 w 5998"/>
                    <a:gd name="T55" fmla="*/ 3717 h 4973"/>
                    <a:gd name="T56" fmla="*/ 5997 w 5998"/>
                    <a:gd name="T57" fmla="*/ 293 h 4973"/>
                    <a:gd name="T58" fmla="*/ 5960 w 5998"/>
                    <a:gd name="T59" fmla="*/ 173 h 4973"/>
                    <a:gd name="T60" fmla="*/ 5880 w 5998"/>
                    <a:gd name="T61" fmla="*/ 74 h 4973"/>
                    <a:gd name="T62" fmla="*/ 5769 w 5998"/>
                    <a:gd name="T63" fmla="*/ 16 h 4973"/>
                    <a:gd name="T64" fmla="*/ 2237 w 5998"/>
                    <a:gd name="T65" fmla="*/ 4722 h 4973"/>
                    <a:gd name="T66" fmla="*/ 2407 w 5998"/>
                    <a:gd name="T67" fmla="*/ 4666 h 4973"/>
                    <a:gd name="T68" fmla="*/ 2700 w 5998"/>
                    <a:gd name="T69" fmla="*/ 4614 h 4973"/>
                    <a:gd name="T70" fmla="*/ 3260 w 5998"/>
                    <a:gd name="T71" fmla="*/ 4614 h 4973"/>
                    <a:gd name="T72" fmla="*/ 3581 w 5998"/>
                    <a:gd name="T73" fmla="*/ 4666 h 4973"/>
                    <a:gd name="T74" fmla="*/ 2237 w 5998"/>
                    <a:gd name="T75" fmla="*/ 4722 h 4973"/>
                    <a:gd name="T76" fmla="*/ 2777 w 5998"/>
                    <a:gd name="T77" fmla="*/ 4358 h 4973"/>
                    <a:gd name="T78" fmla="*/ 3390 w 5998"/>
                    <a:gd name="T79" fmla="*/ 4358 h 4973"/>
                    <a:gd name="T80" fmla="*/ 2965 w 5998"/>
                    <a:gd name="T81" fmla="*/ 4352 h 4973"/>
                    <a:gd name="T82" fmla="*/ 5689 w 5998"/>
                    <a:gd name="T83" fmla="*/ 253 h 4973"/>
                    <a:gd name="T84" fmla="*/ 5735 w 5998"/>
                    <a:gd name="T85" fmla="*/ 284 h 4973"/>
                    <a:gd name="T86" fmla="*/ 5748 w 5998"/>
                    <a:gd name="T87" fmla="*/ 3153 h 4973"/>
                    <a:gd name="T88" fmla="*/ 253 w 5998"/>
                    <a:gd name="T89" fmla="*/ 290 h 4973"/>
                    <a:gd name="T90" fmla="*/ 290 w 5998"/>
                    <a:gd name="T91" fmla="*/ 253 h 4973"/>
                    <a:gd name="T92" fmla="*/ 302 w 5998"/>
                    <a:gd name="T93" fmla="*/ 3748 h 4973"/>
                    <a:gd name="T94" fmla="*/ 265 w 5998"/>
                    <a:gd name="T95" fmla="*/ 3732 h 4973"/>
                    <a:gd name="T96" fmla="*/ 249 w 5998"/>
                    <a:gd name="T97" fmla="*/ 3696 h 4973"/>
                    <a:gd name="T98" fmla="*/ 5748 w 5998"/>
                    <a:gd name="T99" fmla="*/ 3686 h 4973"/>
                    <a:gd name="T100" fmla="*/ 5729 w 5998"/>
                    <a:gd name="T101" fmla="*/ 3730 h 4973"/>
                    <a:gd name="T102" fmla="*/ 5686 w 5998"/>
                    <a:gd name="T103" fmla="*/ 3748 h 49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998" h="4973">
                      <a:moveTo>
                        <a:pt x="5674" y="0"/>
                      </a:moveTo>
                      <a:lnTo>
                        <a:pt x="299" y="0"/>
                      </a:lnTo>
                      <a:lnTo>
                        <a:pt x="299" y="0"/>
                      </a:lnTo>
                      <a:lnTo>
                        <a:pt x="268" y="3"/>
                      </a:lnTo>
                      <a:lnTo>
                        <a:pt x="240" y="6"/>
                      </a:lnTo>
                      <a:lnTo>
                        <a:pt x="209" y="16"/>
                      </a:lnTo>
                      <a:lnTo>
                        <a:pt x="185" y="25"/>
                      </a:lnTo>
                      <a:lnTo>
                        <a:pt x="157" y="37"/>
                      </a:lnTo>
                      <a:lnTo>
                        <a:pt x="132" y="53"/>
                      </a:lnTo>
                      <a:lnTo>
                        <a:pt x="111" y="68"/>
                      </a:lnTo>
                      <a:lnTo>
                        <a:pt x="89" y="90"/>
                      </a:lnTo>
                      <a:lnTo>
                        <a:pt x="68" y="111"/>
                      </a:lnTo>
                      <a:lnTo>
                        <a:pt x="52" y="133"/>
                      </a:lnTo>
                      <a:lnTo>
                        <a:pt x="37" y="157"/>
                      </a:lnTo>
                      <a:lnTo>
                        <a:pt x="24" y="185"/>
                      </a:lnTo>
                      <a:lnTo>
                        <a:pt x="15" y="213"/>
                      </a:lnTo>
                      <a:lnTo>
                        <a:pt x="6" y="241"/>
                      </a:lnTo>
                      <a:lnTo>
                        <a:pt x="3" y="268"/>
                      </a:lnTo>
                      <a:lnTo>
                        <a:pt x="0" y="299"/>
                      </a:lnTo>
                      <a:lnTo>
                        <a:pt x="0" y="3696"/>
                      </a:lnTo>
                      <a:lnTo>
                        <a:pt x="0" y="3696"/>
                      </a:lnTo>
                      <a:lnTo>
                        <a:pt x="3" y="3727"/>
                      </a:lnTo>
                      <a:lnTo>
                        <a:pt x="6" y="3757"/>
                      </a:lnTo>
                      <a:lnTo>
                        <a:pt x="15" y="3785"/>
                      </a:lnTo>
                      <a:lnTo>
                        <a:pt x="24" y="3813"/>
                      </a:lnTo>
                      <a:lnTo>
                        <a:pt x="37" y="3840"/>
                      </a:lnTo>
                      <a:lnTo>
                        <a:pt x="52" y="3865"/>
                      </a:lnTo>
                      <a:lnTo>
                        <a:pt x="71" y="3887"/>
                      </a:lnTo>
                      <a:lnTo>
                        <a:pt x="89" y="3908"/>
                      </a:lnTo>
                      <a:lnTo>
                        <a:pt x="111" y="3930"/>
                      </a:lnTo>
                      <a:lnTo>
                        <a:pt x="132" y="3945"/>
                      </a:lnTo>
                      <a:lnTo>
                        <a:pt x="157" y="3961"/>
                      </a:lnTo>
                      <a:lnTo>
                        <a:pt x="185" y="3973"/>
                      </a:lnTo>
                      <a:lnTo>
                        <a:pt x="212" y="3982"/>
                      </a:lnTo>
                      <a:lnTo>
                        <a:pt x="240" y="3991"/>
                      </a:lnTo>
                      <a:lnTo>
                        <a:pt x="271" y="3995"/>
                      </a:lnTo>
                      <a:lnTo>
                        <a:pt x="302" y="3998"/>
                      </a:lnTo>
                      <a:lnTo>
                        <a:pt x="2447" y="3998"/>
                      </a:lnTo>
                      <a:lnTo>
                        <a:pt x="2345" y="4426"/>
                      </a:lnTo>
                      <a:lnTo>
                        <a:pt x="2345" y="4426"/>
                      </a:lnTo>
                      <a:lnTo>
                        <a:pt x="2265" y="4448"/>
                      </a:lnTo>
                      <a:lnTo>
                        <a:pt x="2191" y="4472"/>
                      </a:lnTo>
                      <a:lnTo>
                        <a:pt x="2123" y="4500"/>
                      </a:lnTo>
                      <a:lnTo>
                        <a:pt x="2062" y="4528"/>
                      </a:lnTo>
                      <a:lnTo>
                        <a:pt x="2003" y="4556"/>
                      </a:lnTo>
                      <a:lnTo>
                        <a:pt x="1954" y="4586"/>
                      </a:lnTo>
                      <a:lnTo>
                        <a:pt x="1907" y="4614"/>
                      </a:lnTo>
                      <a:lnTo>
                        <a:pt x="1868" y="4645"/>
                      </a:lnTo>
                      <a:lnTo>
                        <a:pt x="1868" y="4645"/>
                      </a:lnTo>
                      <a:lnTo>
                        <a:pt x="1846" y="4664"/>
                      </a:lnTo>
                      <a:lnTo>
                        <a:pt x="1827" y="4685"/>
                      </a:lnTo>
                      <a:lnTo>
                        <a:pt x="1812" y="4710"/>
                      </a:lnTo>
                      <a:lnTo>
                        <a:pt x="1803" y="4737"/>
                      </a:lnTo>
                      <a:lnTo>
                        <a:pt x="1797" y="4765"/>
                      </a:lnTo>
                      <a:lnTo>
                        <a:pt x="1794" y="4793"/>
                      </a:lnTo>
                      <a:lnTo>
                        <a:pt x="1797" y="4824"/>
                      </a:lnTo>
                      <a:lnTo>
                        <a:pt x="1803" y="4852"/>
                      </a:lnTo>
                      <a:lnTo>
                        <a:pt x="1803" y="4852"/>
                      </a:lnTo>
                      <a:lnTo>
                        <a:pt x="1815" y="4879"/>
                      </a:lnTo>
                      <a:lnTo>
                        <a:pt x="1831" y="4901"/>
                      </a:lnTo>
                      <a:lnTo>
                        <a:pt x="1846" y="4922"/>
                      </a:lnTo>
                      <a:lnTo>
                        <a:pt x="1868" y="4941"/>
                      </a:lnTo>
                      <a:lnTo>
                        <a:pt x="1889" y="4953"/>
                      </a:lnTo>
                      <a:lnTo>
                        <a:pt x="1914" y="4966"/>
                      </a:lnTo>
                      <a:lnTo>
                        <a:pt x="1941" y="4972"/>
                      </a:lnTo>
                      <a:lnTo>
                        <a:pt x="1969" y="4972"/>
                      </a:lnTo>
                      <a:lnTo>
                        <a:pt x="4031" y="4972"/>
                      </a:lnTo>
                      <a:lnTo>
                        <a:pt x="4031" y="4972"/>
                      </a:lnTo>
                      <a:lnTo>
                        <a:pt x="4059" y="4972"/>
                      </a:lnTo>
                      <a:lnTo>
                        <a:pt x="4084" y="4966"/>
                      </a:lnTo>
                      <a:lnTo>
                        <a:pt x="4108" y="4953"/>
                      </a:lnTo>
                      <a:lnTo>
                        <a:pt x="4130" y="4941"/>
                      </a:lnTo>
                      <a:lnTo>
                        <a:pt x="4151" y="4922"/>
                      </a:lnTo>
                      <a:lnTo>
                        <a:pt x="4170" y="4901"/>
                      </a:lnTo>
                      <a:lnTo>
                        <a:pt x="4182" y="4879"/>
                      </a:lnTo>
                      <a:lnTo>
                        <a:pt x="4194" y="4852"/>
                      </a:lnTo>
                      <a:lnTo>
                        <a:pt x="4194" y="4852"/>
                      </a:lnTo>
                      <a:lnTo>
                        <a:pt x="4201" y="4824"/>
                      </a:lnTo>
                      <a:lnTo>
                        <a:pt x="4203" y="4796"/>
                      </a:lnTo>
                      <a:lnTo>
                        <a:pt x="4203" y="4765"/>
                      </a:lnTo>
                      <a:lnTo>
                        <a:pt x="4198" y="4740"/>
                      </a:lnTo>
                      <a:lnTo>
                        <a:pt x="4188" y="4713"/>
                      </a:lnTo>
                      <a:lnTo>
                        <a:pt x="4173" y="4688"/>
                      </a:lnTo>
                      <a:lnTo>
                        <a:pt x="4157" y="4666"/>
                      </a:lnTo>
                      <a:lnTo>
                        <a:pt x="4136" y="4645"/>
                      </a:lnTo>
                      <a:lnTo>
                        <a:pt x="4136" y="4645"/>
                      </a:lnTo>
                      <a:lnTo>
                        <a:pt x="4096" y="4617"/>
                      </a:lnTo>
                      <a:lnTo>
                        <a:pt x="4049" y="4590"/>
                      </a:lnTo>
                      <a:lnTo>
                        <a:pt x="4000" y="4559"/>
                      </a:lnTo>
                      <a:lnTo>
                        <a:pt x="3945" y="4531"/>
                      </a:lnTo>
                      <a:lnTo>
                        <a:pt x="3883" y="4503"/>
                      </a:lnTo>
                      <a:lnTo>
                        <a:pt x="3815" y="4478"/>
                      </a:lnTo>
                      <a:lnTo>
                        <a:pt x="3738" y="4451"/>
                      </a:lnTo>
                      <a:lnTo>
                        <a:pt x="3655" y="4429"/>
                      </a:lnTo>
                      <a:lnTo>
                        <a:pt x="3581" y="3998"/>
                      </a:lnTo>
                      <a:lnTo>
                        <a:pt x="5686" y="3998"/>
                      </a:lnTo>
                      <a:lnTo>
                        <a:pt x="5686" y="3998"/>
                      </a:lnTo>
                      <a:lnTo>
                        <a:pt x="5717" y="3995"/>
                      </a:lnTo>
                      <a:lnTo>
                        <a:pt x="5751" y="3991"/>
                      </a:lnTo>
                      <a:lnTo>
                        <a:pt x="5779" y="3982"/>
                      </a:lnTo>
                      <a:lnTo>
                        <a:pt x="5809" y="3973"/>
                      </a:lnTo>
                      <a:lnTo>
                        <a:pt x="5834" y="3961"/>
                      </a:lnTo>
                      <a:lnTo>
                        <a:pt x="5862" y="3945"/>
                      </a:lnTo>
                      <a:lnTo>
                        <a:pt x="5883" y="3927"/>
                      </a:lnTo>
                      <a:lnTo>
                        <a:pt x="5908" y="3905"/>
                      </a:lnTo>
                      <a:lnTo>
                        <a:pt x="5926" y="3884"/>
                      </a:lnTo>
                      <a:lnTo>
                        <a:pt x="5945" y="3859"/>
                      </a:lnTo>
                      <a:lnTo>
                        <a:pt x="5960" y="3834"/>
                      </a:lnTo>
                      <a:lnTo>
                        <a:pt x="5973" y="3807"/>
                      </a:lnTo>
                      <a:lnTo>
                        <a:pt x="5985" y="3779"/>
                      </a:lnTo>
                      <a:lnTo>
                        <a:pt x="5991" y="3748"/>
                      </a:lnTo>
                      <a:lnTo>
                        <a:pt x="5997" y="3717"/>
                      </a:lnTo>
                      <a:lnTo>
                        <a:pt x="5997" y="3686"/>
                      </a:lnTo>
                      <a:lnTo>
                        <a:pt x="5997" y="327"/>
                      </a:lnTo>
                      <a:lnTo>
                        <a:pt x="5997" y="327"/>
                      </a:lnTo>
                      <a:lnTo>
                        <a:pt x="5997" y="293"/>
                      </a:lnTo>
                      <a:lnTo>
                        <a:pt x="5991" y="262"/>
                      </a:lnTo>
                      <a:lnTo>
                        <a:pt x="5985" y="228"/>
                      </a:lnTo>
                      <a:lnTo>
                        <a:pt x="5973" y="200"/>
                      </a:lnTo>
                      <a:lnTo>
                        <a:pt x="5960" y="173"/>
                      </a:lnTo>
                      <a:lnTo>
                        <a:pt x="5942" y="145"/>
                      </a:lnTo>
                      <a:lnTo>
                        <a:pt x="5923" y="120"/>
                      </a:lnTo>
                      <a:lnTo>
                        <a:pt x="5902" y="96"/>
                      </a:lnTo>
                      <a:lnTo>
                        <a:pt x="5880" y="74"/>
                      </a:lnTo>
                      <a:lnTo>
                        <a:pt x="5856" y="56"/>
                      </a:lnTo>
                      <a:lnTo>
                        <a:pt x="5828" y="40"/>
                      </a:lnTo>
                      <a:lnTo>
                        <a:pt x="5800" y="28"/>
                      </a:lnTo>
                      <a:lnTo>
                        <a:pt x="5769" y="16"/>
                      </a:lnTo>
                      <a:lnTo>
                        <a:pt x="5738" y="6"/>
                      </a:lnTo>
                      <a:lnTo>
                        <a:pt x="5705" y="3"/>
                      </a:lnTo>
                      <a:lnTo>
                        <a:pt x="5674" y="0"/>
                      </a:lnTo>
                      <a:close/>
                      <a:moveTo>
                        <a:pt x="2237" y="4722"/>
                      </a:moveTo>
                      <a:lnTo>
                        <a:pt x="2237" y="4722"/>
                      </a:lnTo>
                      <a:lnTo>
                        <a:pt x="2290" y="4703"/>
                      </a:lnTo>
                      <a:lnTo>
                        <a:pt x="2345" y="4685"/>
                      </a:lnTo>
                      <a:lnTo>
                        <a:pt x="2407" y="4666"/>
                      </a:lnTo>
                      <a:lnTo>
                        <a:pt x="2471" y="4651"/>
                      </a:lnTo>
                      <a:lnTo>
                        <a:pt x="2542" y="4639"/>
                      </a:lnTo>
                      <a:lnTo>
                        <a:pt x="2620" y="4627"/>
                      </a:lnTo>
                      <a:lnTo>
                        <a:pt x="2700" y="4614"/>
                      </a:lnTo>
                      <a:lnTo>
                        <a:pt x="2786" y="4608"/>
                      </a:lnTo>
                      <a:lnTo>
                        <a:pt x="3165" y="4608"/>
                      </a:lnTo>
                      <a:lnTo>
                        <a:pt x="3165" y="4608"/>
                      </a:lnTo>
                      <a:lnTo>
                        <a:pt x="3260" y="4614"/>
                      </a:lnTo>
                      <a:lnTo>
                        <a:pt x="3350" y="4627"/>
                      </a:lnTo>
                      <a:lnTo>
                        <a:pt x="3433" y="4639"/>
                      </a:lnTo>
                      <a:lnTo>
                        <a:pt x="3510" y="4651"/>
                      </a:lnTo>
                      <a:lnTo>
                        <a:pt x="3581" y="4666"/>
                      </a:lnTo>
                      <a:lnTo>
                        <a:pt x="3646" y="4685"/>
                      </a:lnTo>
                      <a:lnTo>
                        <a:pt x="3705" y="4703"/>
                      </a:lnTo>
                      <a:lnTo>
                        <a:pt x="3757" y="4722"/>
                      </a:lnTo>
                      <a:lnTo>
                        <a:pt x="2237" y="4722"/>
                      </a:lnTo>
                      <a:close/>
                      <a:moveTo>
                        <a:pt x="2965" y="4352"/>
                      </a:moveTo>
                      <a:lnTo>
                        <a:pt x="2965" y="4352"/>
                      </a:lnTo>
                      <a:lnTo>
                        <a:pt x="2869" y="4355"/>
                      </a:lnTo>
                      <a:lnTo>
                        <a:pt x="2777" y="4358"/>
                      </a:lnTo>
                      <a:lnTo>
                        <a:pt x="2620" y="4358"/>
                      </a:lnTo>
                      <a:lnTo>
                        <a:pt x="2684" y="4081"/>
                      </a:lnTo>
                      <a:lnTo>
                        <a:pt x="3344" y="4081"/>
                      </a:lnTo>
                      <a:lnTo>
                        <a:pt x="3390" y="4358"/>
                      </a:lnTo>
                      <a:lnTo>
                        <a:pt x="3171" y="4358"/>
                      </a:lnTo>
                      <a:lnTo>
                        <a:pt x="3171" y="4358"/>
                      </a:lnTo>
                      <a:lnTo>
                        <a:pt x="3070" y="4355"/>
                      </a:lnTo>
                      <a:lnTo>
                        <a:pt x="2965" y="4352"/>
                      </a:lnTo>
                      <a:close/>
                      <a:moveTo>
                        <a:pt x="299" y="250"/>
                      </a:moveTo>
                      <a:lnTo>
                        <a:pt x="5674" y="250"/>
                      </a:lnTo>
                      <a:lnTo>
                        <a:pt x="5674" y="250"/>
                      </a:lnTo>
                      <a:lnTo>
                        <a:pt x="5689" y="253"/>
                      </a:lnTo>
                      <a:lnTo>
                        <a:pt x="5701" y="256"/>
                      </a:lnTo>
                      <a:lnTo>
                        <a:pt x="5714" y="265"/>
                      </a:lnTo>
                      <a:lnTo>
                        <a:pt x="5726" y="274"/>
                      </a:lnTo>
                      <a:lnTo>
                        <a:pt x="5735" y="284"/>
                      </a:lnTo>
                      <a:lnTo>
                        <a:pt x="5742" y="296"/>
                      </a:lnTo>
                      <a:lnTo>
                        <a:pt x="5748" y="311"/>
                      </a:lnTo>
                      <a:lnTo>
                        <a:pt x="5748" y="327"/>
                      </a:lnTo>
                      <a:lnTo>
                        <a:pt x="5748" y="3153"/>
                      </a:lnTo>
                      <a:lnTo>
                        <a:pt x="249" y="3153"/>
                      </a:lnTo>
                      <a:lnTo>
                        <a:pt x="249" y="299"/>
                      </a:lnTo>
                      <a:lnTo>
                        <a:pt x="249" y="299"/>
                      </a:lnTo>
                      <a:lnTo>
                        <a:pt x="253" y="290"/>
                      </a:lnTo>
                      <a:lnTo>
                        <a:pt x="256" y="281"/>
                      </a:lnTo>
                      <a:lnTo>
                        <a:pt x="265" y="265"/>
                      </a:lnTo>
                      <a:lnTo>
                        <a:pt x="280" y="256"/>
                      </a:lnTo>
                      <a:lnTo>
                        <a:pt x="290" y="253"/>
                      </a:lnTo>
                      <a:lnTo>
                        <a:pt x="299" y="250"/>
                      </a:lnTo>
                      <a:close/>
                      <a:moveTo>
                        <a:pt x="5686" y="3748"/>
                      </a:moveTo>
                      <a:lnTo>
                        <a:pt x="302" y="3748"/>
                      </a:lnTo>
                      <a:lnTo>
                        <a:pt x="302" y="3748"/>
                      </a:lnTo>
                      <a:lnTo>
                        <a:pt x="292" y="3745"/>
                      </a:lnTo>
                      <a:lnTo>
                        <a:pt x="280" y="3742"/>
                      </a:lnTo>
                      <a:lnTo>
                        <a:pt x="274" y="3739"/>
                      </a:lnTo>
                      <a:lnTo>
                        <a:pt x="265" y="3732"/>
                      </a:lnTo>
                      <a:lnTo>
                        <a:pt x="259" y="3723"/>
                      </a:lnTo>
                      <a:lnTo>
                        <a:pt x="256" y="3717"/>
                      </a:lnTo>
                      <a:lnTo>
                        <a:pt x="253" y="3708"/>
                      </a:lnTo>
                      <a:lnTo>
                        <a:pt x="249" y="3696"/>
                      </a:lnTo>
                      <a:lnTo>
                        <a:pt x="249" y="3403"/>
                      </a:lnTo>
                      <a:lnTo>
                        <a:pt x="5748" y="3403"/>
                      </a:lnTo>
                      <a:lnTo>
                        <a:pt x="5748" y="3686"/>
                      </a:lnTo>
                      <a:lnTo>
                        <a:pt x="5748" y="3686"/>
                      </a:lnTo>
                      <a:lnTo>
                        <a:pt x="5748" y="3699"/>
                      </a:lnTo>
                      <a:lnTo>
                        <a:pt x="5745" y="3711"/>
                      </a:lnTo>
                      <a:lnTo>
                        <a:pt x="5738" y="3720"/>
                      </a:lnTo>
                      <a:lnTo>
                        <a:pt x="5729" y="3730"/>
                      </a:lnTo>
                      <a:lnTo>
                        <a:pt x="5720" y="3736"/>
                      </a:lnTo>
                      <a:lnTo>
                        <a:pt x="5711" y="3742"/>
                      </a:lnTo>
                      <a:lnTo>
                        <a:pt x="5698" y="3745"/>
                      </a:lnTo>
                      <a:lnTo>
                        <a:pt x="5686" y="37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0" name="Freeform 4">
                  <a:extLst>
                    <a:ext uri="{FF2B5EF4-FFF2-40B4-BE49-F238E27FC236}">
                      <a16:creationId xmlns:a16="http://schemas.microsoft.com/office/drawing/2014/main" id="{D254CC1C-EF0F-4134-9003-92082334C0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0525" y="2501900"/>
                  <a:ext cx="88900" cy="87313"/>
                </a:xfrm>
                <a:custGeom>
                  <a:avLst/>
                  <a:gdLst>
                    <a:gd name="T0" fmla="*/ 121 w 245"/>
                    <a:gd name="T1" fmla="*/ 0 h 244"/>
                    <a:gd name="T2" fmla="*/ 121 w 245"/>
                    <a:gd name="T3" fmla="*/ 0 h 244"/>
                    <a:gd name="T4" fmla="*/ 96 w 245"/>
                    <a:gd name="T5" fmla="*/ 3 h 244"/>
                    <a:gd name="T6" fmla="*/ 74 w 245"/>
                    <a:gd name="T7" fmla="*/ 9 h 244"/>
                    <a:gd name="T8" fmla="*/ 53 w 245"/>
                    <a:gd name="T9" fmla="*/ 19 h 244"/>
                    <a:gd name="T10" fmla="*/ 34 w 245"/>
                    <a:gd name="T11" fmla="*/ 34 h 244"/>
                    <a:gd name="T12" fmla="*/ 19 w 245"/>
                    <a:gd name="T13" fmla="*/ 53 h 244"/>
                    <a:gd name="T14" fmla="*/ 10 w 245"/>
                    <a:gd name="T15" fmla="*/ 74 h 244"/>
                    <a:gd name="T16" fmla="*/ 0 w 245"/>
                    <a:gd name="T17" fmla="*/ 96 h 244"/>
                    <a:gd name="T18" fmla="*/ 0 w 245"/>
                    <a:gd name="T19" fmla="*/ 120 h 244"/>
                    <a:gd name="T20" fmla="*/ 0 w 245"/>
                    <a:gd name="T21" fmla="*/ 120 h 244"/>
                    <a:gd name="T22" fmla="*/ 0 w 245"/>
                    <a:gd name="T23" fmla="*/ 145 h 244"/>
                    <a:gd name="T24" fmla="*/ 10 w 245"/>
                    <a:gd name="T25" fmla="*/ 170 h 244"/>
                    <a:gd name="T26" fmla="*/ 19 w 245"/>
                    <a:gd name="T27" fmla="*/ 188 h 244"/>
                    <a:gd name="T28" fmla="*/ 34 w 245"/>
                    <a:gd name="T29" fmla="*/ 207 h 244"/>
                    <a:gd name="T30" fmla="*/ 53 w 245"/>
                    <a:gd name="T31" fmla="*/ 222 h 244"/>
                    <a:gd name="T32" fmla="*/ 74 w 245"/>
                    <a:gd name="T33" fmla="*/ 234 h 244"/>
                    <a:gd name="T34" fmla="*/ 96 w 245"/>
                    <a:gd name="T35" fmla="*/ 241 h 244"/>
                    <a:gd name="T36" fmla="*/ 121 w 245"/>
                    <a:gd name="T37" fmla="*/ 243 h 244"/>
                    <a:gd name="T38" fmla="*/ 121 w 245"/>
                    <a:gd name="T39" fmla="*/ 243 h 244"/>
                    <a:gd name="T40" fmla="*/ 145 w 245"/>
                    <a:gd name="T41" fmla="*/ 241 h 244"/>
                    <a:gd name="T42" fmla="*/ 170 w 245"/>
                    <a:gd name="T43" fmla="*/ 234 h 244"/>
                    <a:gd name="T44" fmla="*/ 188 w 245"/>
                    <a:gd name="T45" fmla="*/ 222 h 244"/>
                    <a:gd name="T46" fmla="*/ 207 w 245"/>
                    <a:gd name="T47" fmla="*/ 207 h 244"/>
                    <a:gd name="T48" fmla="*/ 222 w 245"/>
                    <a:gd name="T49" fmla="*/ 188 h 244"/>
                    <a:gd name="T50" fmla="*/ 235 w 245"/>
                    <a:gd name="T51" fmla="*/ 170 h 244"/>
                    <a:gd name="T52" fmla="*/ 241 w 245"/>
                    <a:gd name="T53" fmla="*/ 145 h 244"/>
                    <a:gd name="T54" fmla="*/ 244 w 245"/>
                    <a:gd name="T55" fmla="*/ 120 h 244"/>
                    <a:gd name="T56" fmla="*/ 244 w 245"/>
                    <a:gd name="T57" fmla="*/ 120 h 244"/>
                    <a:gd name="T58" fmla="*/ 241 w 245"/>
                    <a:gd name="T59" fmla="*/ 96 h 244"/>
                    <a:gd name="T60" fmla="*/ 235 w 245"/>
                    <a:gd name="T61" fmla="*/ 74 h 244"/>
                    <a:gd name="T62" fmla="*/ 222 w 245"/>
                    <a:gd name="T63" fmla="*/ 53 h 244"/>
                    <a:gd name="T64" fmla="*/ 207 w 245"/>
                    <a:gd name="T65" fmla="*/ 34 h 244"/>
                    <a:gd name="T66" fmla="*/ 188 w 245"/>
                    <a:gd name="T67" fmla="*/ 19 h 244"/>
                    <a:gd name="T68" fmla="*/ 170 w 245"/>
                    <a:gd name="T69" fmla="*/ 9 h 244"/>
                    <a:gd name="T70" fmla="*/ 145 w 245"/>
                    <a:gd name="T71" fmla="*/ 3 h 244"/>
                    <a:gd name="T72" fmla="*/ 121 w 245"/>
                    <a:gd name="T73" fmla="*/ 0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45" h="244">
                      <a:moveTo>
                        <a:pt x="121" y="0"/>
                      </a:moveTo>
                      <a:lnTo>
                        <a:pt x="121" y="0"/>
                      </a:lnTo>
                      <a:lnTo>
                        <a:pt x="96" y="3"/>
                      </a:lnTo>
                      <a:lnTo>
                        <a:pt x="74" y="9"/>
                      </a:lnTo>
                      <a:lnTo>
                        <a:pt x="53" y="19"/>
                      </a:lnTo>
                      <a:lnTo>
                        <a:pt x="34" y="34"/>
                      </a:lnTo>
                      <a:lnTo>
                        <a:pt x="19" y="53"/>
                      </a:lnTo>
                      <a:lnTo>
                        <a:pt x="10" y="74"/>
                      </a:lnTo>
                      <a:lnTo>
                        <a:pt x="0" y="96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45"/>
                      </a:lnTo>
                      <a:lnTo>
                        <a:pt x="10" y="170"/>
                      </a:lnTo>
                      <a:lnTo>
                        <a:pt x="19" y="188"/>
                      </a:lnTo>
                      <a:lnTo>
                        <a:pt x="34" y="207"/>
                      </a:lnTo>
                      <a:lnTo>
                        <a:pt x="53" y="222"/>
                      </a:lnTo>
                      <a:lnTo>
                        <a:pt x="74" y="234"/>
                      </a:lnTo>
                      <a:lnTo>
                        <a:pt x="96" y="241"/>
                      </a:lnTo>
                      <a:lnTo>
                        <a:pt x="121" y="243"/>
                      </a:lnTo>
                      <a:lnTo>
                        <a:pt x="121" y="243"/>
                      </a:lnTo>
                      <a:lnTo>
                        <a:pt x="145" y="241"/>
                      </a:lnTo>
                      <a:lnTo>
                        <a:pt x="170" y="234"/>
                      </a:lnTo>
                      <a:lnTo>
                        <a:pt x="188" y="222"/>
                      </a:lnTo>
                      <a:lnTo>
                        <a:pt x="207" y="207"/>
                      </a:lnTo>
                      <a:lnTo>
                        <a:pt x="222" y="188"/>
                      </a:lnTo>
                      <a:lnTo>
                        <a:pt x="235" y="170"/>
                      </a:lnTo>
                      <a:lnTo>
                        <a:pt x="241" y="145"/>
                      </a:lnTo>
                      <a:lnTo>
                        <a:pt x="244" y="120"/>
                      </a:lnTo>
                      <a:lnTo>
                        <a:pt x="244" y="120"/>
                      </a:lnTo>
                      <a:lnTo>
                        <a:pt x="241" y="96"/>
                      </a:lnTo>
                      <a:lnTo>
                        <a:pt x="235" y="74"/>
                      </a:lnTo>
                      <a:lnTo>
                        <a:pt x="222" y="53"/>
                      </a:lnTo>
                      <a:lnTo>
                        <a:pt x="207" y="34"/>
                      </a:lnTo>
                      <a:lnTo>
                        <a:pt x="188" y="19"/>
                      </a:lnTo>
                      <a:lnTo>
                        <a:pt x="170" y="9"/>
                      </a:lnTo>
                      <a:lnTo>
                        <a:pt x="145" y="3"/>
                      </a:lnTo>
                      <a:lnTo>
                        <a:pt x="12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4A15EAD7-CB13-414A-8644-68BE00F6F0DE}"/>
                </a:ext>
              </a:extLst>
            </p:cNvPr>
            <p:cNvGrpSpPr/>
            <p:nvPr/>
          </p:nvGrpSpPr>
          <p:grpSpPr>
            <a:xfrm>
              <a:off x="2097413" y="1489549"/>
              <a:ext cx="869099" cy="869099"/>
              <a:chOff x="7730175" y="863411"/>
              <a:chExt cx="1828959" cy="1828959"/>
            </a:xfrm>
          </p:grpSpPr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6DF4A39F-7941-4500-AA77-FD8205034520}"/>
                  </a:ext>
                </a:extLst>
              </p:cNvPr>
              <p:cNvSpPr/>
              <p:nvPr/>
            </p:nvSpPr>
            <p:spPr>
              <a:xfrm>
                <a:off x="7730175" y="863411"/>
                <a:ext cx="1828959" cy="1828959"/>
              </a:xfrm>
              <a:prstGeom prst="ellipse">
                <a:avLst/>
              </a:prstGeom>
              <a:solidFill>
                <a:schemeClr val="accent6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AEDB0CF7-6492-41C5-82E1-7A492ED4A7CB}"/>
                  </a:ext>
                </a:extLst>
              </p:cNvPr>
              <p:cNvGrpSpPr/>
              <p:nvPr/>
            </p:nvGrpSpPr>
            <p:grpSpPr>
              <a:xfrm>
                <a:off x="8049434" y="1298182"/>
                <a:ext cx="1224852" cy="1015906"/>
                <a:chOff x="1893888" y="1246188"/>
                <a:chExt cx="2159000" cy="1790700"/>
              </a:xfrm>
              <a:solidFill>
                <a:schemeClr val="bg1"/>
              </a:solidFill>
            </p:grpSpPr>
            <p:sp>
              <p:nvSpPr>
                <p:cNvPr id="301" name="Freeform 1">
                  <a:extLst>
                    <a:ext uri="{FF2B5EF4-FFF2-40B4-BE49-F238E27FC236}">
                      <a16:creationId xmlns:a16="http://schemas.microsoft.com/office/drawing/2014/main" id="{ECB56FA4-F5EE-4692-98F1-4DA881E6DD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7463" y="1435100"/>
                  <a:ext cx="833437" cy="831850"/>
                </a:xfrm>
                <a:custGeom>
                  <a:avLst/>
                  <a:gdLst>
                    <a:gd name="T0" fmla="*/ 262 w 2315"/>
                    <a:gd name="T1" fmla="*/ 1495 h 2310"/>
                    <a:gd name="T2" fmla="*/ 126 w 2315"/>
                    <a:gd name="T3" fmla="*/ 1766 h 2310"/>
                    <a:gd name="T4" fmla="*/ 545 w 2315"/>
                    <a:gd name="T5" fmla="*/ 2179 h 2310"/>
                    <a:gd name="T6" fmla="*/ 814 w 2315"/>
                    <a:gd name="T7" fmla="*/ 2044 h 2310"/>
                    <a:gd name="T8" fmla="*/ 1344 w 2315"/>
                    <a:gd name="T9" fmla="*/ 2309 h 2310"/>
                    <a:gd name="T10" fmla="*/ 1467 w 2315"/>
                    <a:gd name="T11" fmla="*/ 2191 h 2310"/>
                    <a:gd name="T12" fmla="*/ 1547 w 2315"/>
                    <a:gd name="T13" fmla="*/ 2028 h 2310"/>
                    <a:gd name="T14" fmla="*/ 2182 w 2315"/>
                    <a:gd name="T15" fmla="*/ 1772 h 2310"/>
                    <a:gd name="T16" fmla="*/ 2046 w 2315"/>
                    <a:gd name="T17" fmla="*/ 1498 h 2310"/>
                    <a:gd name="T18" fmla="*/ 2314 w 2315"/>
                    <a:gd name="T19" fmla="*/ 971 h 2310"/>
                    <a:gd name="T20" fmla="*/ 2228 w 2315"/>
                    <a:gd name="T21" fmla="*/ 851 h 2310"/>
                    <a:gd name="T22" fmla="*/ 2025 w 2315"/>
                    <a:gd name="T23" fmla="*/ 771 h 2310"/>
                    <a:gd name="T24" fmla="*/ 2185 w 2315"/>
                    <a:gd name="T25" fmla="*/ 549 h 2310"/>
                    <a:gd name="T26" fmla="*/ 1547 w 2315"/>
                    <a:gd name="T27" fmla="*/ 290 h 2310"/>
                    <a:gd name="T28" fmla="*/ 1451 w 2315"/>
                    <a:gd name="T29" fmla="*/ 0 h 2310"/>
                    <a:gd name="T30" fmla="*/ 816 w 2315"/>
                    <a:gd name="T31" fmla="*/ 265 h 2310"/>
                    <a:gd name="T32" fmla="*/ 542 w 2315"/>
                    <a:gd name="T33" fmla="*/ 133 h 2310"/>
                    <a:gd name="T34" fmla="*/ 286 w 2315"/>
                    <a:gd name="T35" fmla="*/ 771 h 2310"/>
                    <a:gd name="T36" fmla="*/ 0 w 2315"/>
                    <a:gd name="T37" fmla="*/ 866 h 2310"/>
                    <a:gd name="T38" fmla="*/ 6 w 2315"/>
                    <a:gd name="T39" fmla="*/ 1470 h 2310"/>
                    <a:gd name="T40" fmla="*/ 250 w 2315"/>
                    <a:gd name="T41" fmla="*/ 1076 h 2310"/>
                    <a:gd name="T42" fmla="*/ 410 w 2315"/>
                    <a:gd name="T43" fmla="*/ 1045 h 2310"/>
                    <a:gd name="T44" fmla="*/ 545 w 2315"/>
                    <a:gd name="T45" fmla="*/ 801 h 2310"/>
                    <a:gd name="T46" fmla="*/ 456 w 2315"/>
                    <a:gd name="T47" fmla="*/ 576 h 2310"/>
                    <a:gd name="T48" fmla="*/ 702 w 2315"/>
                    <a:gd name="T49" fmla="*/ 546 h 2310"/>
                    <a:gd name="T50" fmla="*/ 998 w 2315"/>
                    <a:gd name="T51" fmla="*/ 459 h 2310"/>
                    <a:gd name="T52" fmla="*/ 1073 w 2315"/>
                    <a:gd name="T53" fmla="*/ 250 h 2310"/>
                    <a:gd name="T54" fmla="*/ 1266 w 2315"/>
                    <a:gd name="T55" fmla="*/ 410 h 2310"/>
                    <a:gd name="T56" fmla="*/ 1529 w 2315"/>
                    <a:gd name="T57" fmla="*/ 552 h 2310"/>
                    <a:gd name="T58" fmla="*/ 1738 w 2315"/>
                    <a:gd name="T59" fmla="*/ 459 h 2310"/>
                    <a:gd name="T60" fmla="*/ 1763 w 2315"/>
                    <a:gd name="T61" fmla="*/ 706 h 2310"/>
                    <a:gd name="T62" fmla="*/ 1852 w 2315"/>
                    <a:gd name="T63" fmla="*/ 1008 h 2310"/>
                    <a:gd name="T64" fmla="*/ 2065 w 2315"/>
                    <a:gd name="T65" fmla="*/ 1076 h 2310"/>
                    <a:gd name="T66" fmla="*/ 1904 w 2315"/>
                    <a:gd name="T67" fmla="*/ 1270 h 2310"/>
                    <a:gd name="T68" fmla="*/ 1760 w 2315"/>
                    <a:gd name="T69" fmla="*/ 1538 h 2310"/>
                    <a:gd name="T70" fmla="*/ 1858 w 2315"/>
                    <a:gd name="T71" fmla="*/ 1742 h 2310"/>
                    <a:gd name="T72" fmla="*/ 1609 w 2315"/>
                    <a:gd name="T73" fmla="*/ 1766 h 2310"/>
                    <a:gd name="T74" fmla="*/ 1399 w 2315"/>
                    <a:gd name="T75" fmla="*/ 1822 h 2310"/>
                    <a:gd name="T76" fmla="*/ 1263 w 2315"/>
                    <a:gd name="T77" fmla="*/ 1905 h 2310"/>
                    <a:gd name="T78" fmla="*/ 1069 w 2315"/>
                    <a:gd name="T79" fmla="*/ 2059 h 2310"/>
                    <a:gd name="T80" fmla="*/ 995 w 2315"/>
                    <a:gd name="T81" fmla="*/ 1849 h 2310"/>
                    <a:gd name="T82" fmla="*/ 699 w 2315"/>
                    <a:gd name="T83" fmla="*/ 1763 h 2310"/>
                    <a:gd name="T84" fmla="*/ 450 w 2315"/>
                    <a:gd name="T85" fmla="*/ 1739 h 2310"/>
                    <a:gd name="T86" fmla="*/ 548 w 2315"/>
                    <a:gd name="T87" fmla="*/ 1532 h 2310"/>
                    <a:gd name="T88" fmla="*/ 462 w 2315"/>
                    <a:gd name="T89" fmla="*/ 1316 h 2310"/>
                    <a:gd name="T90" fmla="*/ 250 w 2315"/>
                    <a:gd name="T91" fmla="*/ 1239 h 2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15" h="2310">
                      <a:moveTo>
                        <a:pt x="120" y="1473"/>
                      </a:moveTo>
                      <a:lnTo>
                        <a:pt x="262" y="1495"/>
                      </a:lnTo>
                      <a:lnTo>
                        <a:pt x="284" y="1544"/>
                      </a:lnTo>
                      <a:lnTo>
                        <a:pt x="126" y="1766"/>
                      </a:lnTo>
                      <a:lnTo>
                        <a:pt x="465" y="2108"/>
                      </a:lnTo>
                      <a:lnTo>
                        <a:pt x="545" y="2179"/>
                      </a:lnTo>
                      <a:lnTo>
                        <a:pt x="764" y="2025"/>
                      </a:lnTo>
                      <a:lnTo>
                        <a:pt x="814" y="2044"/>
                      </a:lnTo>
                      <a:lnTo>
                        <a:pt x="857" y="2309"/>
                      </a:lnTo>
                      <a:lnTo>
                        <a:pt x="1344" y="2309"/>
                      </a:lnTo>
                      <a:lnTo>
                        <a:pt x="1464" y="2306"/>
                      </a:lnTo>
                      <a:lnTo>
                        <a:pt x="1467" y="2191"/>
                      </a:lnTo>
                      <a:lnTo>
                        <a:pt x="1491" y="2056"/>
                      </a:lnTo>
                      <a:lnTo>
                        <a:pt x="1547" y="2028"/>
                      </a:lnTo>
                      <a:lnTo>
                        <a:pt x="1766" y="2185"/>
                      </a:lnTo>
                      <a:lnTo>
                        <a:pt x="2182" y="1772"/>
                      </a:lnTo>
                      <a:lnTo>
                        <a:pt x="2025" y="1547"/>
                      </a:lnTo>
                      <a:lnTo>
                        <a:pt x="2046" y="1498"/>
                      </a:lnTo>
                      <a:lnTo>
                        <a:pt x="2314" y="1458"/>
                      </a:lnTo>
                      <a:lnTo>
                        <a:pt x="2314" y="971"/>
                      </a:lnTo>
                      <a:lnTo>
                        <a:pt x="2311" y="879"/>
                      </a:lnTo>
                      <a:lnTo>
                        <a:pt x="2228" y="851"/>
                      </a:lnTo>
                      <a:lnTo>
                        <a:pt x="2046" y="823"/>
                      </a:lnTo>
                      <a:lnTo>
                        <a:pt x="2025" y="771"/>
                      </a:lnTo>
                      <a:lnTo>
                        <a:pt x="2120" y="641"/>
                      </a:lnTo>
                      <a:lnTo>
                        <a:pt x="2185" y="549"/>
                      </a:lnTo>
                      <a:lnTo>
                        <a:pt x="1766" y="139"/>
                      </a:lnTo>
                      <a:lnTo>
                        <a:pt x="1547" y="290"/>
                      </a:lnTo>
                      <a:lnTo>
                        <a:pt x="1495" y="268"/>
                      </a:lnTo>
                      <a:lnTo>
                        <a:pt x="1451" y="0"/>
                      </a:lnTo>
                      <a:lnTo>
                        <a:pt x="863" y="0"/>
                      </a:lnTo>
                      <a:lnTo>
                        <a:pt x="816" y="265"/>
                      </a:lnTo>
                      <a:lnTo>
                        <a:pt x="767" y="287"/>
                      </a:lnTo>
                      <a:lnTo>
                        <a:pt x="542" y="133"/>
                      </a:lnTo>
                      <a:lnTo>
                        <a:pt x="129" y="552"/>
                      </a:lnTo>
                      <a:lnTo>
                        <a:pt x="286" y="771"/>
                      </a:lnTo>
                      <a:lnTo>
                        <a:pt x="268" y="820"/>
                      </a:lnTo>
                      <a:lnTo>
                        <a:pt x="0" y="866"/>
                      </a:lnTo>
                      <a:lnTo>
                        <a:pt x="0" y="1350"/>
                      </a:lnTo>
                      <a:lnTo>
                        <a:pt x="6" y="1470"/>
                      </a:lnTo>
                      <a:lnTo>
                        <a:pt x="120" y="1473"/>
                      </a:lnTo>
                      <a:close/>
                      <a:moveTo>
                        <a:pt x="250" y="1076"/>
                      </a:moveTo>
                      <a:lnTo>
                        <a:pt x="373" y="1054"/>
                      </a:lnTo>
                      <a:lnTo>
                        <a:pt x="410" y="1045"/>
                      </a:lnTo>
                      <a:lnTo>
                        <a:pt x="459" y="1005"/>
                      </a:lnTo>
                      <a:lnTo>
                        <a:pt x="545" y="801"/>
                      </a:lnTo>
                      <a:lnTo>
                        <a:pt x="567" y="730"/>
                      </a:lnTo>
                      <a:lnTo>
                        <a:pt x="456" y="576"/>
                      </a:lnTo>
                      <a:lnTo>
                        <a:pt x="573" y="456"/>
                      </a:lnTo>
                      <a:lnTo>
                        <a:pt x="702" y="546"/>
                      </a:lnTo>
                      <a:lnTo>
                        <a:pt x="777" y="552"/>
                      </a:lnTo>
                      <a:lnTo>
                        <a:pt x="998" y="459"/>
                      </a:lnTo>
                      <a:lnTo>
                        <a:pt x="1048" y="407"/>
                      </a:lnTo>
                      <a:lnTo>
                        <a:pt x="1073" y="250"/>
                      </a:lnTo>
                      <a:lnTo>
                        <a:pt x="1239" y="250"/>
                      </a:lnTo>
                      <a:lnTo>
                        <a:pt x="1266" y="410"/>
                      </a:lnTo>
                      <a:lnTo>
                        <a:pt x="1316" y="466"/>
                      </a:lnTo>
                      <a:lnTo>
                        <a:pt x="1529" y="552"/>
                      </a:lnTo>
                      <a:lnTo>
                        <a:pt x="1612" y="549"/>
                      </a:lnTo>
                      <a:lnTo>
                        <a:pt x="1738" y="459"/>
                      </a:lnTo>
                      <a:lnTo>
                        <a:pt x="1855" y="580"/>
                      </a:lnTo>
                      <a:lnTo>
                        <a:pt x="1763" y="706"/>
                      </a:lnTo>
                      <a:lnTo>
                        <a:pt x="1760" y="780"/>
                      </a:lnTo>
                      <a:lnTo>
                        <a:pt x="1852" y="1008"/>
                      </a:lnTo>
                      <a:lnTo>
                        <a:pt x="1908" y="1054"/>
                      </a:lnTo>
                      <a:lnTo>
                        <a:pt x="2065" y="1076"/>
                      </a:lnTo>
                      <a:lnTo>
                        <a:pt x="2065" y="1242"/>
                      </a:lnTo>
                      <a:lnTo>
                        <a:pt x="1904" y="1270"/>
                      </a:lnTo>
                      <a:lnTo>
                        <a:pt x="1852" y="1316"/>
                      </a:lnTo>
                      <a:lnTo>
                        <a:pt x="1760" y="1538"/>
                      </a:lnTo>
                      <a:lnTo>
                        <a:pt x="1766" y="1612"/>
                      </a:lnTo>
                      <a:lnTo>
                        <a:pt x="1858" y="1742"/>
                      </a:lnTo>
                      <a:lnTo>
                        <a:pt x="1741" y="1859"/>
                      </a:lnTo>
                      <a:lnTo>
                        <a:pt x="1609" y="1766"/>
                      </a:lnTo>
                      <a:lnTo>
                        <a:pt x="1535" y="1760"/>
                      </a:lnTo>
                      <a:lnTo>
                        <a:pt x="1399" y="1822"/>
                      </a:lnTo>
                      <a:lnTo>
                        <a:pt x="1316" y="1849"/>
                      </a:lnTo>
                      <a:lnTo>
                        <a:pt x="1263" y="1905"/>
                      </a:lnTo>
                      <a:lnTo>
                        <a:pt x="1236" y="2059"/>
                      </a:lnTo>
                      <a:lnTo>
                        <a:pt x="1069" y="2059"/>
                      </a:lnTo>
                      <a:lnTo>
                        <a:pt x="1041" y="1905"/>
                      </a:lnTo>
                      <a:lnTo>
                        <a:pt x="995" y="1849"/>
                      </a:lnTo>
                      <a:lnTo>
                        <a:pt x="773" y="1757"/>
                      </a:lnTo>
                      <a:lnTo>
                        <a:pt x="699" y="1763"/>
                      </a:lnTo>
                      <a:lnTo>
                        <a:pt x="570" y="1856"/>
                      </a:lnTo>
                      <a:lnTo>
                        <a:pt x="450" y="1739"/>
                      </a:lnTo>
                      <a:lnTo>
                        <a:pt x="545" y="1606"/>
                      </a:lnTo>
                      <a:lnTo>
                        <a:pt x="548" y="1532"/>
                      </a:lnTo>
                      <a:lnTo>
                        <a:pt x="477" y="1365"/>
                      </a:lnTo>
                      <a:lnTo>
                        <a:pt x="462" y="1316"/>
                      </a:lnTo>
                      <a:lnTo>
                        <a:pt x="404" y="1264"/>
                      </a:lnTo>
                      <a:lnTo>
                        <a:pt x="250" y="1239"/>
                      </a:lnTo>
                      <a:lnTo>
                        <a:pt x="250" y="10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02" name="Freeform 2">
                  <a:extLst>
                    <a:ext uri="{FF2B5EF4-FFF2-40B4-BE49-F238E27FC236}">
                      <a16:creationId xmlns:a16="http://schemas.microsoft.com/office/drawing/2014/main" id="{5D996761-3AB6-4381-84A6-A8FBC7CAFD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0825" y="1668463"/>
                  <a:ext cx="366713" cy="366712"/>
                </a:xfrm>
                <a:custGeom>
                  <a:avLst/>
                  <a:gdLst>
                    <a:gd name="T0" fmla="*/ 561 w 1018"/>
                    <a:gd name="T1" fmla="*/ 1014 h 1018"/>
                    <a:gd name="T2" fmla="*/ 706 w 1018"/>
                    <a:gd name="T3" fmla="*/ 977 h 1018"/>
                    <a:gd name="T4" fmla="*/ 832 w 1018"/>
                    <a:gd name="T5" fmla="*/ 900 h 1018"/>
                    <a:gd name="T6" fmla="*/ 931 w 1018"/>
                    <a:gd name="T7" fmla="*/ 792 h 1018"/>
                    <a:gd name="T8" fmla="*/ 995 w 1018"/>
                    <a:gd name="T9" fmla="*/ 660 h 1018"/>
                    <a:gd name="T10" fmla="*/ 1017 w 1018"/>
                    <a:gd name="T11" fmla="*/ 509 h 1018"/>
                    <a:gd name="T12" fmla="*/ 1008 w 1018"/>
                    <a:gd name="T13" fmla="*/ 407 h 1018"/>
                    <a:gd name="T14" fmla="*/ 956 w 1018"/>
                    <a:gd name="T15" fmla="*/ 266 h 1018"/>
                    <a:gd name="T16" fmla="*/ 869 w 1018"/>
                    <a:gd name="T17" fmla="*/ 148 h 1018"/>
                    <a:gd name="T18" fmla="*/ 752 w 1018"/>
                    <a:gd name="T19" fmla="*/ 62 h 1018"/>
                    <a:gd name="T20" fmla="*/ 610 w 1018"/>
                    <a:gd name="T21" fmla="*/ 9 h 1018"/>
                    <a:gd name="T22" fmla="*/ 509 w 1018"/>
                    <a:gd name="T23" fmla="*/ 0 h 1018"/>
                    <a:gd name="T24" fmla="*/ 358 w 1018"/>
                    <a:gd name="T25" fmla="*/ 22 h 1018"/>
                    <a:gd name="T26" fmla="*/ 225 w 1018"/>
                    <a:gd name="T27" fmla="*/ 87 h 1018"/>
                    <a:gd name="T28" fmla="*/ 117 w 1018"/>
                    <a:gd name="T29" fmla="*/ 185 h 1018"/>
                    <a:gd name="T30" fmla="*/ 40 w 1018"/>
                    <a:gd name="T31" fmla="*/ 312 h 1018"/>
                    <a:gd name="T32" fmla="*/ 3 w 1018"/>
                    <a:gd name="T33" fmla="*/ 457 h 1018"/>
                    <a:gd name="T34" fmla="*/ 3 w 1018"/>
                    <a:gd name="T35" fmla="*/ 561 h 1018"/>
                    <a:gd name="T36" fmla="*/ 40 w 1018"/>
                    <a:gd name="T37" fmla="*/ 706 h 1018"/>
                    <a:gd name="T38" fmla="*/ 117 w 1018"/>
                    <a:gd name="T39" fmla="*/ 833 h 1018"/>
                    <a:gd name="T40" fmla="*/ 225 w 1018"/>
                    <a:gd name="T41" fmla="*/ 928 h 1018"/>
                    <a:gd name="T42" fmla="*/ 358 w 1018"/>
                    <a:gd name="T43" fmla="*/ 993 h 1018"/>
                    <a:gd name="T44" fmla="*/ 509 w 1018"/>
                    <a:gd name="T45" fmla="*/ 1017 h 1018"/>
                    <a:gd name="T46" fmla="*/ 536 w 1018"/>
                    <a:gd name="T47" fmla="*/ 250 h 1018"/>
                    <a:gd name="T48" fmla="*/ 610 w 1018"/>
                    <a:gd name="T49" fmla="*/ 268 h 1018"/>
                    <a:gd name="T50" fmla="*/ 675 w 1018"/>
                    <a:gd name="T51" fmla="*/ 309 h 1018"/>
                    <a:gd name="T52" fmla="*/ 724 w 1018"/>
                    <a:gd name="T53" fmla="*/ 364 h 1018"/>
                    <a:gd name="T54" fmla="*/ 755 w 1018"/>
                    <a:gd name="T55" fmla="*/ 432 h 1018"/>
                    <a:gd name="T56" fmla="*/ 768 w 1018"/>
                    <a:gd name="T57" fmla="*/ 509 h 1018"/>
                    <a:gd name="T58" fmla="*/ 761 w 1018"/>
                    <a:gd name="T59" fmla="*/ 561 h 1018"/>
                    <a:gd name="T60" fmla="*/ 737 w 1018"/>
                    <a:gd name="T61" fmla="*/ 632 h 1018"/>
                    <a:gd name="T62" fmla="*/ 694 w 1018"/>
                    <a:gd name="T63" fmla="*/ 691 h 1018"/>
                    <a:gd name="T64" fmla="*/ 632 w 1018"/>
                    <a:gd name="T65" fmla="*/ 734 h 1018"/>
                    <a:gd name="T66" fmla="*/ 561 w 1018"/>
                    <a:gd name="T67" fmla="*/ 762 h 1018"/>
                    <a:gd name="T68" fmla="*/ 509 w 1018"/>
                    <a:gd name="T69" fmla="*/ 768 h 1018"/>
                    <a:gd name="T70" fmla="*/ 431 w 1018"/>
                    <a:gd name="T71" fmla="*/ 755 h 1018"/>
                    <a:gd name="T72" fmla="*/ 364 w 1018"/>
                    <a:gd name="T73" fmla="*/ 722 h 1018"/>
                    <a:gd name="T74" fmla="*/ 311 w 1018"/>
                    <a:gd name="T75" fmla="*/ 672 h 1018"/>
                    <a:gd name="T76" fmla="*/ 271 w 1018"/>
                    <a:gd name="T77" fmla="*/ 608 h 1018"/>
                    <a:gd name="T78" fmla="*/ 253 w 1018"/>
                    <a:gd name="T79" fmla="*/ 534 h 1018"/>
                    <a:gd name="T80" fmla="*/ 253 w 1018"/>
                    <a:gd name="T81" fmla="*/ 481 h 1018"/>
                    <a:gd name="T82" fmla="*/ 271 w 1018"/>
                    <a:gd name="T83" fmla="*/ 407 h 1018"/>
                    <a:gd name="T84" fmla="*/ 311 w 1018"/>
                    <a:gd name="T85" fmla="*/ 342 h 1018"/>
                    <a:gd name="T86" fmla="*/ 364 w 1018"/>
                    <a:gd name="T87" fmla="*/ 293 h 1018"/>
                    <a:gd name="T88" fmla="*/ 431 w 1018"/>
                    <a:gd name="T89" fmla="*/ 262 h 1018"/>
                    <a:gd name="T90" fmla="*/ 509 w 1018"/>
                    <a:gd name="T91" fmla="*/ 250 h 1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18" h="1018">
                      <a:moveTo>
                        <a:pt x="509" y="1017"/>
                      </a:moveTo>
                      <a:lnTo>
                        <a:pt x="509" y="1017"/>
                      </a:lnTo>
                      <a:lnTo>
                        <a:pt x="561" y="1014"/>
                      </a:lnTo>
                      <a:lnTo>
                        <a:pt x="610" y="1005"/>
                      </a:lnTo>
                      <a:lnTo>
                        <a:pt x="660" y="993"/>
                      </a:lnTo>
                      <a:lnTo>
                        <a:pt x="706" y="977"/>
                      </a:lnTo>
                      <a:lnTo>
                        <a:pt x="752" y="956"/>
                      </a:lnTo>
                      <a:lnTo>
                        <a:pt x="792" y="928"/>
                      </a:lnTo>
                      <a:lnTo>
                        <a:pt x="832" y="900"/>
                      </a:lnTo>
                      <a:lnTo>
                        <a:pt x="869" y="867"/>
                      </a:lnTo>
                      <a:lnTo>
                        <a:pt x="900" y="833"/>
                      </a:lnTo>
                      <a:lnTo>
                        <a:pt x="931" y="792"/>
                      </a:lnTo>
                      <a:lnTo>
                        <a:pt x="956" y="749"/>
                      </a:lnTo>
                      <a:lnTo>
                        <a:pt x="977" y="706"/>
                      </a:lnTo>
                      <a:lnTo>
                        <a:pt x="995" y="660"/>
                      </a:lnTo>
                      <a:lnTo>
                        <a:pt x="1008" y="611"/>
                      </a:lnTo>
                      <a:lnTo>
                        <a:pt x="1014" y="561"/>
                      </a:lnTo>
                      <a:lnTo>
                        <a:pt x="1017" y="509"/>
                      </a:lnTo>
                      <a:lnTo>
                        <a:pt x="1017" y="509"/>
                      </a:lnTo>
                      <a:lnTo>
                        <a:pt x="1014" y="457"/>
                      </a:lnTo>
                      <a:lnTo>
                        <a:pt x="1008" y="407"/>
                      </a:lnTo>
                      <a:lnTo>
                        <a:pt x="995" y="358"/>
                      </a:lnTo>
                      <a:lnTo>
                        <a:pt x="977" y="312"/>
                      </a:lnTo>
                      <a:lnTo>
                        <a:pt x="956" y="266"/>
                      </a:lnTo>
                      <a:lnTo>
                        <a:pt x="931" y="225"/>
                      </a:lnTo>
                      <a:lnTo>
                        <a:pt x="900" y="185"/>
                      </a:lnTo>
                      <a:lnTo>
                        <a:pt x="869" y="148"/>
                      </a:lnTo>
                      <a:lnTo>
                        <a:pt x="832" y="114"/>
                      </a:lnTo>
                      <a:lnTo>
                        <a:pt x="792" y="87"/>
                      </a:lnTo>
                      <a:lnTo>
                        <a:pt x="752" y="62"/>
                      </a:lnTo>
                      <a:lnTo>
                        <a:pt x="706" y="41"/>
                      </a:lnTo>
                      <a:lnTo>
                        <a:pt x="660" y="22"/>
                      </a:lnTo>
                      <a:lnTo>
                        <a:pt x="610" y="9"/>
                      </a:lnTo>
                      <a:lnTo>
                        <a:pt x="561" y="3"/>
                      </a:lnTo>
                      <a:lnTo>
                        <a:pt x="509" y="0"/>
                      </a:lnTo>
                      <a:lnTo>
                        <a:pt x="509" y="0"/>
                      </a:lnTo>
                      <a:lnTo>
                        <a:pt x="456" y="3"/>
                      </a:lnTo>
                      <a:lnTo>
                        <a:pt x="407" y="9"/>
                      </a:lnTo>
                      <a:lnTo>
                        <a:pt x="358" y="22"/>
                      </a:lnTo>
                      <a:lnTo>
                        <a:pt x="311" y="41"/>
                      </a:lnTo>
                      <a:lnTo>
                        <a:pt x="268" y="62"/>
                      </a:lnTo>
                      <a:lnTo>
                        <a:pt x="225" y="87"/>
                      </a:lnTo>
                      <a:lnTo>
                        <a:pt x="185" y="114"/>
                      </a:lnTo>
                      <a:lnTo>
                        <a:pt x="151" y="148"/>
                      </a:lnTo>
                      <a:lnTo>
                        <a:pt x="117" y="185"/>
                      </a:lnTo>
                      <a:lnTo>
                        <a:pt x="89" y="225"/>
                      </a:lnTo>
                      <a:lnTo>
                        <a:pt x="62" y="266"/>
                      </a:lnTo>
                      <a:lnTo>
                        <a:pt x="40" y="312"/>
                      </a:lnTo>
                      <a:lnTo>
                        <a:pt x="25" y="358"/>
                      </a:lnTo>
                      <a:lnTo>
                        <a:pt x="13" y="407"/>
                      </a:lnTo>
                      <a:lnTo>
                        <a:pt x="3" y="457"/>
                      </a:lnTo>
                      <a:lnTo>
                        <a:pt x="0" y="509"/>
                      </a:lnTo>
                      <a:lnTo>
                        <a:pt x="0" y="509"/>
                      </a:lnTo>
                      <a:lnTo>
                        <a:pt x="3" y="561"/>
                      </a:lnTo>
                      <a:lnTo>
                        <a:pt x="13" y="611"/>
                      </a:lnTo>
                      <a:lnTo>
                        <a:pt x="25" y="660"/>
                      </a:lnTo>
                      <a:lnTo>
                        <a:pt x="40" y="706"/>
                      </a:lnTo>
                      <a:lnTo>
                        <a:pt x="62" y="749"/>
                      </a:lnTo>
                      <a:lnTo>
                        <a:pt x="89" y="792"/>
                      </a:lnTo>
                      <a:lnTo>
                        <a:pt x="117" y="833"/>
                      </a:lnTo>
                      <a:lnTo>
                        <a:pt x="151" y="867"/>
                      </a:lnTo>
                      <a:lnTo>
                        <a:pt x="185" y="900"/>
                      </a:lnTo>
                      <a:lnTo>
                        <a:pt x="225" y="928"/>
                      </a:lnTo>
                      <a:lnTo>
                        <a:pt x="268" y="956"/>
                      </a:lnTo>
                      <a:lnTo>
                        <a:pt x="311" y="977"/>
                      </a:lnTo>
                      <a:lnTo>
                        <a:pt x="358" y="993"/>
                      </a:lnTo>
                      <a:lnTo>
                        <a:pt x="407" y="1005"/>
                      </a:lnTo>
                      <a:lnTo>
                        <a:pt x="456" y="1014"/>
                      </a:lnTo>
                      <a:lnTo>
                        <a:pt x="509" y="1017"/>
                      </a:lnTo>
                      <a:close/>
                      <a:moveTo>
                        <a:pt x="509" y="250"/>
                      </a:moveTo>
                      <a:lnTo>
                        <a:pt x="509" y="250"/>
                      </a:lnTo>
                      <a:lnTo>
                        <a:pt x="536" y="250"/>
                      </a:lnTo>
                      <a:lnTo>
                        <a:pt x="561" y="256"/>
                      </a:lnTo>
                      <a:lnTo>
                        <a:pt x="586" y="262"/>
                      </a:lnTo>
                      <a:lnTo>
                        <a:pt x="610" y="268"/>
                      </a:lnTo>
                      <a:lnTo>
                        <a:pt x="632" y="281"/>
                      </a:lnTo>
                      <a:lnTo>
                        <a:pt x="653" y="293"/>
                      </a:lnTo>
                      <a:lnTo>
                        <a:pt x="675" y="309"/>
                      </a:lnTo>
                      <a:lnTo>
                        <a:pt x="694" y="324"/>
                      </a:lnTo>
                      <a:lnTo>
                        <a:pt x="709" y="342"/>
                      </a:lnTo>
                      <a:lnTo>
                        <a:pt x="724" y="364"/>
                      </a:lnTo>
                      <a:lnTo>
                        <a:pt x="737" y="386"/>
                      </a:lnTo>
                      <a:lnTo>
                        <a:pt x="749" y="407"/>
                      </a:lnTo>
                      <a:lnTo>
                        <a:pt x="755" y="432"/>
                      </a:lnTo>
                      <a:lnTo>
                        <a:pt x="761" y="457"/>
                      </a:lnTo>
                      <a:lnTo>
                        <a:pt x="768" y="481"/>
                      </a:lnTo>
                      <a:lnTo>
                        <a:pt x="768" y="509"/>
                      </a:lnTo>
                      <a:lnTo>
                        <a:pt x="768" y="509"/>
                      </a:lnTo>
                      <a:lnTo>
                        <a:pt x="768" y="534"/>
                      </a:lnTo>
                      <a:lnTo>
                        <a:pt x="761" y="561"/>
                      </a:lnTo>
                      <a:lnTo>
                        <a:pt x="755" y="586"/>
                      </a:lnTo>
                      <a:lnTo>
                        <a:pt x="749" y="608"/>
                      </a:lnTo>
                      <a:lnTo>
                        <a:pt x="737" y="632"/>
                      </a:lnTo>
                      <a:lnTo>
                        <a:pt x="724" y="654"/>
                      </a:lnTo>
                      <a:lnTo>
                        <a:pt x="709" y="672"/>
                      </a:lnTo>
                      <a:lnTo>
                        <a:pt x="694" y="691"/>
                      </a:lnTo>
                      <a:lnTo>
                        <a:pt x="675" y="706"/>
                      </a:lnTo>
                      <a:lnTo>
                        <a:pt x="653" y="722"/>
                      </a:lnTo>
                      <a:lnTo>
                        <a:pt x="632" y="734"/>
                      </a:lnTo>
                      <a:lnTo>
                        <a:pt x="610" y="746"/>
                      </a:lnTo>
                      <a:lnTo>
                        <a:pt x="586" y="755"/>
                      </a:lnTo>
                      <a:lnTo>
                        <a:pt x="561" y="762"/>
                      </a:lnTo>
                      <a:lnTo>
                        <a:pt x="536" y="765"/>
                      </a:lnTo>
                      <a:lnTo>
                        <a:pt x="509" y="768"/>
                      </a:lnTo>
                      <a:lnTo>
                        <a:pt x="509" y="768"/>
                      </a:lnTo>
                      <a:lnTo>
                        <a:pt x="484" y="765"/>
                      </a:lnTo>
                      <a:lnTo>
                        <a:pt x="456" y="762"/>
                      </a:lnTo>
                      <a:lnTo>
                        <a:pt x="431" y="755"/>
                      </a:lnTo>
                      <a:lnTo>
                        <a:pt x="410" y="746"/>
                      </a:lnTo>
                      <a:lnTo>
                        <a:pt x="385" y="734"/>
                      </a:lnTo>
                      <a:lnTo>
                        <a:pt x="364" y="722"/>
                      </a:lnTo>
                      <a:lnTo>
                        <a:pt x="345" y="706"/>
                      </a:lnTo>
                      <a:lnTo>
                        <a:pt x="327" y="691"/>
                      </a:lnTo>
                      <a:lnTo>
                        <a:pt x="311" y="672"/>
                      </a:lnTo>
                      <a:lnTo>
                        <a:pt x="296" y="654"/>
                      </a:lnTo>
                      <a:lnTo>
                        <a:pt x="284" y="632"/>
                      </a:lnTo>
                      <a:lnTo>
                        <a:pt x="271" y="608"/>
                      </a:lnTo>
                      <a:lnTo>
                        <a:pt x="262" y="586"/>
                      </a:lnTo>
                      <a:lnTo>
                        <a:pt x="256" y="561"/>
                      </a:lnTo>
                      <a:lnTo>
                        <a:pt x="253" y="534"/>
                      </a:lnTo>
                      <a:lnTo>
                        <a:pt x="250" y="509"/>
                      </a:lnTo>
                      <a:lnTo>
                        <a:pt x="250" y="509"/>
                      </a:lnTo>
                      <a:lnTo>
                        <a:pt x="253" y="481"/>
                      </a:lnTo>
                      <a:lnTo>
                        <a:pt x="256" y="457"/>
                      </a:lnTo>
                      <a:lnTo>
                        <a:pt x="262" y="432"/>
                      </a:lnTo>
                      <a:lnTo>
                        <a:pt x="271" y="407"/>
                      </a:lnTo>
                      <a:lnTo>
                        <a:pt x="284" y="386"/>
                      </a:lnTo>
                      <a:lnTo>
                        <a:pt x="296" y="364"/>
                      </a:lnTo>
                      <a:lnTo>
                        <a:pt x="311" y="342"/>
                      </a:lnTo>
                      <a:lnTo>
                        <a:pt x="327" y="324"/>
                      </a:lnTo>
                      <a:lnTo>
                        <a:pt x="345" y="309"/>
                      </a:lnTo>
                      <a:lnTo>
                        <a:pt x="364" y="293"/>
                      </a:lnTo>
                      <a:lnTo>
                        <a:pt x="385" y="281"/>
                      </a:lnTo>
                      <a:lnTo>
                        <a:pt x="410" y="268"/>
                      </a:lnTo>
                      <a:lnTo>
                        <a:pt x="431" y="262"/>
                      </a:lnTo>
                      <a:lnTo>
                        <a:pt x="456" y="256"/>
                      </a:lnTo>
                      <a:lnTo>
                        <a:pt x="484" y="250"/>
                      </a:lnTo>
                      <a:lnTo>
                        <a:pt x="509" y="2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03" name="Freeform 3">
                  <a:extLst>
                    <a:ext uri="{FF2B5EF4-FFF2-40B4-BE49-F238E27FC236}">
                      <a16:creationId xmlns:a16="http://schemas.microsoft.com/office/drawing/2014/main" id="{E16C147F-4AB7-4149-8E9D-A819F4AEAF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93888" y="1246188"/>
                  <a:ext cx="2159000" cy="1790700"/>
                </a:xfrm>
                <a:custGeom>
                  <a:avLst/>
                  <a:gdLst>
                    <a:gd name="T0" fmla="*/ 268 w 5998"/>
                    <a:gd name="T1" fmla="*/ 3 h 4973"/>
                    <a:gd name="T2" fmla="*/ 157 w 5998"/>
                    <a:gd name="T3" fmla="*/ 37 h 4973"/>
                    <a:gd name="T4" fmla="*/ 68 w 5998"/>
                    <a:gd name="T5" fmla="*/ 111 h 4973"/>
                    <a:gd name="T6" fmla="*/ 15 w 5998"/>
                    <a:gd name="T7" fmla="*/ 213 h 4973"/>
                    <a:gd name="T8" fmla="*/ 0 w 5998"/>
                    <a:gd name="T9" fmla="*/ 3696 h 4973"/>
                    <a:gd name="T10" fmla="*/ 15 w 5998"/>
                    <a:gd name="T11" fmla="*/ 3785 h 4973"/>
                    <a:gd name="T12" fmla="*/ 71 w 5998"/>
                    <a:gd name="T13" fmla="*/ 3887 h 4973"/>
                    <a:gd name="T14" fmla="*/ 157 w 5998"/>
                    <a:gd name="T15" fmla="*/ 3961 h 4973"/>
                    <a:gd name="T16" fmla="*/ 271 w 5998"/>
                    <a:gd name="T17" fmla="*/ 3995 h 4973"/>
                    <a:gd name="T18" fmla="*/ 2345 w 5998"/>
                    <a:gd name="T19" fmla="*/ 4426 h 4973"/>
                    <a:gd name="T20" fmla="*/ 2062 w 5998"/>
                    <a:gd name="T21" fmla="*/ 4528 h 4973"/>
                    <a:gd name="T22" fmla="*/ 1868 w 5998"/>
                    <a:gd name="T23" fmla="*/ 4645 h 4973"/>
                    <a:gd name="T24" fmla="*/ 1812 w 5998"/>
                    <a:gd name="T25" fmla="*/ 4710 h 4973"/>
                    <a:gd name="T26" fmla="*/ 1797 w 5998"/>
                    <a:gd name="T27" fmla="*/ 4824 h 4973"/>
                    <a:gd name="T28" fmla="*/ 1831 w 5998"/>
                    <a:gd name="T29" fmla="*/ 4901 h 4973"/>
                    <a:gd name="T30" fmla="*/ 1914 w 5998"/>
                    <a:gd name="T31" fmla="*/ 4966 h 4973"/>
                    <a:gd name="T32" fmla="*/ 4031 w 5998"/>
                    <a:gd name="T33" fmla="*/ 4972 h 4973"/>
                    <a:gd name="T34" fmla="*/ 4130 w 5998"/>
                    <a:gd name="T35" fmla="*/ 4941 h 4973"/>
                    <a:gd name="T36" fmla="*/ 4194 w 5998"/>
                    <a:gd name="T37" fmla="*/ 4852 h 4973"/>
                    <a:gd name="T38" fmla="*/ 4203 w 5998"/>
                    <a:gd name="T39" fmla="*/ 4765 h 4973"/>
                    <a:gd name="T40" fmla="*/ 4157 w 5998"/>
                    <a:gd name="T41" fmla="*/ 4666 h 4973"/>
                    <a:gd name="T42" fmla="*/ 4049 w 5998"/>
                    <a:gd name="T43" fmla="*/ 4590 h 4973"/>
                    <a:gd name="T44" fmla="*/ 3815 w 5998"/>
                    <a:gd name="T45" fmla="*/ 4478 h 4973"/>
                    <a:gd name="T46" fmla="*/ 5686 w 5998"/>
                    <a:gd name="T47" fmla="*/ 3998 h 4973"/>
                    <a:gd name="T48" fmla="*/ 5779 w 5998"/>
                    <a:gd name="T49" fmla="*/ 3982 h 4973"/>
                    <a:gd name="T50" fmla="*/ 5883 w 5998"/>
                    <a:gd name="T51" fmla="*/ 3927 h 4973"/>
                    <a:gd name="T52" fmla="*/ 5960 w 5998"/>
                    <a:gd name="T53" fmla="*/ 3834 h 4973"/>
                    <a:gd name="T54" fmla="*/ 5997 w 5998"/>
                    <a:gd name="T55" fmla="*/ 3717 h 4973"/>
                    <a:gd name="T56" fmla="*/ 5997 w 5998"/>
                    <a:gd name="T57" fmla="*/ 293 h 4973"/>
                    <a:gd name="T58" fmla="*/ 5960 w 5998"/>
                    <a:gd name="T59" fmla="*/ 173 h 4973"/>
                    <a:gd name="T60" fmla="*/ 5880 w 5998"/>
                    <a:gd name="T61" fmla="*/ 74 h 4973"/>
                    <a:gd name="T62" fmla="*/ 5769 w 5998"/>
                    <a:gd name="T63" fmla="*/ 16 h 4973"/>
                    <a:gd name="T64" fmla="*/ 2237 w 5998"/>
                    <a:gd name="T65" fmla="*/ 4722 h 4973"/>
                    <a:gd name="T66" fmla="*/ 2407 w 5998"/>
                    <a:gd name="T67" fmla="*/ 4666 h 4973"/>
                    <a:gd name="T68" fmla="*/ 2700 w 5998"/>
                    <a:gd name="T69" fmla="*/ 4614 h 4973"/>
                    <a:gd name="T70" fmla="*/ 3260 w 5998"/>
                    <a:gd name="T71" fmla="*/ 4614 h 4973"/>
                    <a:gd name="T72" fmla="*/ 3581 w 5998"/>
                    <a:gd name="T73" fmla="*/ 4666 h 4973"/>
                    <a:gd name="T74" fmla="*/ 2237 w 5998"/>
                    <a:gd name="T75" fmla="*/ 4722 h 4973"/>
                    <a:gd name="T76" fmla="*/ 2777 w 5998"/>
                    <a:gd name="T77" fmla="*/ 4358 h 4973"/>
                    <a:gd name="T78" fmla="*/ 3390 w 5998"/>
                    <a:gd name="T79" fmla="*/ 4358 h 4973"/>
                    <a:gd name="T80" fmla="*/ 2965 w 5998"/>
                    <a:gd name="T81" fmla="*/ 4352 h 4973"/>
                    <a:gd name="T82" fmla="*/ 5689 w 5998"/>
                    <a:gd name="T83" fmla="*/ 253 h 4973"/>
                    <a:gd name="T84" fmla="*/ 5735 w 5998"/>
                    <a:gd name="T85" fmla="*/ 284 h 4973"/>
                    <a:gd name="T86" fmla="*/ 5748 w 5998"/>
                    <a:gd name="T87" fmla="*/ 3153 h 4973"/>
                    <a:gd name="T88" fmla="*/ 253 w 5998"/>
                    <a:gd name="T89" fmla="*/ 290 h 4973"/>
                    <a:gd name="T90" fmla="*/ 290 w 5998"/>
                    <a:gd name="T91" fmla="*/ 253 h 4973"/>
                    <a:gd name="T92" fmla="*/ 302 w 5998"/>
                    <a:gd name="T93" fmla="*/ 3748 h 4973"/>
                    <a:gd name="T94" fmla="*/ 265 w 5998"/>
                    <a:gd name="T95" fmla="*/ 3732 h 4973"/>
                    <a:gd name="T96" fmla="*/ 249 w 5998"/>
                    <a:gd name="T97" fmla="*/ 3696 h 4973"/>
                    <a:gd name="T98" fmla="*/ 5748 w 5998"/>
                    <a:gd name="T99" fmla="*/ 3686 h 4973"/>
                    <a:gd name="T100" fmla="*/ 5729 w 5998"/>
                    <a:gd name="T101" fmla="*/ 3730 h 4973"/>
                    <a:gd name="T102" fmla="*/ 5686 w 5998"/>
                    <a:gd name="T103" fmla="*/ 3748 h 49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998" h="4973">
                      <a:moveTo>
                        <a:pt x="5674" y="0"/>
                      </a:moveTo>
                      <a:lnTo>
                        <a:pt x="299" y="0"/>
                      </a:lnTo>
                      <a:lnTo>
                        <a:pt x="299" y="0"/>
                      </a:lnTo>
                      <a:lnTo>
                        <a:pt x="268" y="3"/>
                      </a:lnTo>
                      <a:lnTo>
                        <a:pt x="240" y="6"/>
                      </a:lnTo>
                      <a:lnTo>
                        <a:pt x="209" y="16"/>
                      </a:lnTo>
                      <a:lnTo>
                        <a:pt x="185" y="25"/>
                      </a:lnTo>
                      <a:lnTo>
                        <a:pt x="157" y="37"/>
                      </a:lnTo>
                      <a:lnTo>
                        <a:pt x="132" y="53"/>
                      </a:lnTo>
                      <a:lnTo>
                        <a:pt x="111" y="68"/>
                      </a:lnTo>
                      <a:lnTo>
                        <a:pt x="89" y="90"/>
                      </a:lnTo>
                      <a:lnTo>
                        <a:pt x="68" y="111"/>
                      </a:lnTo>
                      <a:lnTo>
                        <a:pt x="52" y="133"/>
                      </a:lnTo>
                      <a:lnTo>
                        <a:pt x="37" y="157"/>
                      </a:lnTo>
                      <a:lnTo>
                        <a:pt x="24" y="185"/>
                      </a:lnTo>
                      <a:lnTo>
                        <a:pt x="15" y="213"/>
                      </a:lnTo>
                      <a:lnTo>
                        <a:pt x="6" y="241"/>
                      </a:lnTo>
                      <a:lnTo>
                        <a:pt x="3" y="268"/>
                      </a:lnTo>
                      <a:lnTo>
                        <a:pt x="0" y="299"/>
                      </a:lnTo>
                      <a:lnTo>
                        <a:pt x="0" y="3696"/>
                      </a:lnTo>
                      <a:lnTo>
                        <a:pt x="0" y="3696"/>
                      </a:lnTo>
                      <a:lnTo>
                        <a:pt x="3" y="3727"/>
                      </a:lnTo>
                      <a:lnTo>
                        <a:pt x="6" y="3757"/>
                      </a:lnTo>
                      <a:lnTo>
                        <a:pt x="15" y="3785"/>
                      </a:lnTo>
                      <a:lnTo>
                        <a:pt x="24" y="3813"/>
                      </a:lnTo>
                      <a:lnTo>
                        <a:pt x="37" y="3840"/>
                      </a:lnTo>
                      <a:lnTo>
                        <a:pt x="52" y="3865"/>
                      </a:lnTo>
                      <a:lnTo>
                        <a:pt x="71" y="3887"/>
                      </a:lnTo>
                      <a:lnTo>
                        <a:pt x="89" y="3908"/>
                      </a:lnTo>
                      <a:lnTo>
                        <a:pt x="111" y="3930"/>
                      </a:lnTo>
                      <a:lnTo>
                        <a:pt x="132" y="3945"/>
                      </a:lnTo>
                      <a:lnTo>
                        <a:pt x="157" y="3961"/>
                      </a:lnTo>
                      <a:lnTo>
                        <a:pt x="185" y="3973"/>
                      </a:lnTo>
                      <a:lnTo>
                        <a:pt x="212" y="3982"/>
                      </a:lnTo>
                      <a:lnTo>
                        <a:pt x="240" y="3991"/>
                      </a:lnTo>
                      <a:lnTo>
                        <a:pt x="271" y="3995"/>
                      </a:lnTo>
                      <a:lnTo>
                        <a:pt x="302" y="3998"/>
                      </a:lnTo>
                      <a:lnTo>
                        <a:pt x="2447" y="3998"/>
                      </a:lnTo>
                      <a:lnTo>
                        <a:pt x="2345" y="4426"/>
                      </a:lnTo>
                      <a:lnTo>
                        <a:pt x="2345" y="4426"/>
                      </a:lnTo>
                      <a:lnTo>
                        <a:pt x="2265" y="4448"/>
                      </a:lnTo>
                      <a:lnTo>
                        <a:pt x="2191" y="4472"/>
                      </a:lnTo>
                      <a:lnTo>
                        <a:pt x="2123" y="4500"/>
                      </a:lnTo>
                      <a:lnTo>
                        <a:pt x="2062" y="4528"/>
                      </a:lnTo>
                      <a:lnTo>
                        <a:pt x="2003" y="4556"/>
                      </a:lnTo>
                      <a:lnTo>
                        <a:pt x="1954" y="4586"/>
                      </a:lnTo>
                      <a:lnTo>
                        <a:pt x="1907" y="4614"/>
                      </a:lnTo>
                      <a:lnTo>
                        <a:pt x="1868" y="4645"/>
                      </a:lnTo>
                      <a:lnTo>
                        <a:pt x="1868" y="4645"/>
                      </a:lnTo>
                      <a:lnTo>
                        <a:pt x="1846" y="4664"/>
                      </a:lnTo>
                      <a:lnTo>
                        <a:pt x="1827" y="4685"/>
                      </a:lnTo>
                      <a:lnTo>
                        <a:pt x="1812" y="4710"/>
                      </a:lnTo>
                      <a:lnTo>
                        <a:pt x="1803" y="4737"/>
                      </a:lnTo>
                      <a:lnTo>
                        <a:pt x="1797" y="4765"/>
                      </a:lnTo>
                      <a:lnTo>
                        <a:pt x="1794" y="4793"/>
                      </a:lnTo>
                      <a:lnTo>
                        <a:pt x="1797" y="4824"/>
                      </a:lnTo>
                      <a:lnTo>
                        <a:pt x="1803" y="4852"/>
                      </a:lnTo>
                      <a:lnTo>
                        <a:pt x="1803" y="4852"/>
                      </a:lnTo>
                      <a:lnTo>
                        <a:pt x="1815" y="4879"/>
                      </a:lnTo>
                      <a:lnTo>
                        <a:pt x="1831" y="4901"/>
                      </a:lnTo>
                      <a:lnTo>
                        <a:pt x="1846" y="4922"/>
                      </a:lnTo>
                      <a:lnTo>
                        <a:pt x="1868" y="4941"/>
                      </a:lnTo>
                      <a:lnTo>
                        <a:pt x="1889" y="4953"/>
                      </a:lnTo>
                      <a:lnTo>
                        <a:pt x="1914" y="4966"/>
                      </a:lnTo>
                      <a:lnTo>
                        <a:pt x="1941" y="4972"/>
                      </a:lnTo>
                      <a:lnTo>
                        <a:pt x="1969" y="4972"/>
                      </a:lnTo>
                      <a:lnTo>
                        <a:pt x="4031" y="4972"/>
                      </a:lnTo>
                      <a:lnTo>
                        <a:pt x="4031" y="4972"/>
                      </a:lnTo>
                      <a:lnTo>
                        <a:pt x="4059" y="4972"/>
                      </a:lnTo>
                      <a:lnTo>
                        <a:pt x="4084" y="4966"/>
                      </a:lnTo>
                      <a:lnTo>
                        <a:pt x="4108" y="4953"/>
                      </a:lnTo>
                      <a:lnTo>
                        <a:pt x="4130" y="4941"/>
                      </a:lnTo>
                      <a:lnTo>
                        <a:pt x="4151" y="4922"/>
                      </a:lnTo>
                      <a:lnTo>
                        <a:pt x="4170" y="4901"/>
                      </a:lnTo>
                      <a:lnTo>
                        <a:pt x="4182" y="4879"/>
                      </a:lnTo>
                      <a:lnTo>
                        <a:pt x="4194" y="4852"/>
                      </a:lnTo>
                      <a:lnTo>
                        <a:pt x="4194" y="4852"/>
                      </a:lnTo>
                      <a:lnTo>
                        <a:pt x="4201" y="4824"/>
                      </a:lnTo>
                      <a:lnTo>
                        <a:pt x="4203" y="4796"/>
                      </a:lnTo>
                      <a:lnTo>
                        <a:pt x="4203" y="4765"/>
                      </a:lnTo>
                      <a:lnTo>
                        <a:pt x="4198" y="4740"/>
                      </a:lnTo>
                      <a:lnTo>
                        <a:pt x="4188" y="4713"/>
                      </a:lnTo>
                      <a:lnTo>
                        <a:pt x="4173" y="4688"/>
                      </a:lnTo>
                      <a:lnTo>
                        <a:pt x="4157" y="4666"/>
                      </a:lnTo>
                      <a:lnTo>
                        <a:pt x="4136" y="4645"/>
                      </a:lnTo>
                      <a:lnTo>
                        <a:pt x="4136" y="4645"/>
                      </a:lnTo>
                      <a:lnTo>
                        <a:pt x="4096" y="4617"/>
                      </a:lnTo>
                      <a:lnTo>
                        <a:pt x="4049" y="4590"/>
                      </a:lnTo>
                      <a:lnTo>
                        <a:pt x="4000" y="4559"/>
                      </a:lnTo>
                      <a:lnTo>
                        <a:pt x="3945" y="4531"/>
                      </a:lnTo>
                      <a:lnTo>
                        <a:pt x="3883" y="4503"/>
                      </a:lnTo>
                      <a:lnTo>
                        <a:pt x="3815" y="4478"/>
                      </a:lnTo>
                      <a:lnTo>
                        <a:pt x="3738" y="4451"/>
                      </a:lnTo>
                      <a:lnTo>
                        <a:pt x="3655" y="4429"/>
                      </a:lnTo>
                      <a:lnTo>
                        <a:pt x="3581" y="3998"/>
                      </a:lnTo>
                      <a:lnTo>
                        <a:pt x="5686" y="3998"/>
                      </a:lnTo>
                      <a:lnTo>
                        <a:pt x="5686" y="3998"/>
                      </a:lnTo>
                      <a:lnTo>
                        <a:pt x="5717" y="3995"/>
                      </a:lnTo>
                      <a:lnTo>
                        <a:pt x="5751" y="3991"/>
                      </a:lnTo>
                      <a:lnTo>
                        <a:pt x="5779" y="3982"/>
                      </a:lnTo>
                      <a:lnTo>
                        <a:pt x="5809" y="3973"/>
                      </a:lnTo>
                      <a:lnTo>
                        <a:pt x="5834" y="3961"/>
                      </a:lnTo>
                      <a:lnTo>
                        <a:pt x="5862" y="3945"/>
                      </a:lnTo>
                      <a:lnTo>
                        <a:pt x="5883" y="3927"/>
                      </a:lnTo>
                      <a:lnTo>
                        <a:pt x="5908" y="3905"/>
                      </a:lnTo>
                      <a:lnTo>
                        <a:pt x="5926" y="3884"/>
                      </a:lnTo>
                      <a:lnTo>
                        <a:pt x="5945" y="3859"/>
                      </a:lnTo>
                      <a:lnTo>
                        <a:pt x="5960" y="3834"/>
                      </a:lnTo>
                      <a:lnTo>
                        <a:pt x="5973" y="3807"/>
                      </a:lnTo>
                      <a:lnTo>
                        <a:pt x="5985" y="3779"/>
                      </a:lnTo>
                      <a:lnTo>
                        <a:pt x="5991" y="3748"/>
                      </a:lnTo>
                      <a:lnTo>
                        <a:pt x="5997" y="3717"/>
                      </a:lnTo>
                      <a:lnTo>
                        <a:pt x="5997" y="3686"/>
                      </a:lnTo>
                      <a:lnTo>
                        <a:pt x="5997" y="327"/>
                      </a:lnTo>
                      <a:lnTo>
                        <a:pt x="5997" y="327"/>
                      </a:lnTo>
                      <a:lnTo>
                        <a:pt x="5997" y="293"/>
                      </a:lnTo>
                      <a:lnTo>
                        <a:pt x="5991" y="262"/>
                      </a:lnTo>
                      <a:lnTo>
                        <a:pt x="5985" y="228"/>
                      </a:lnTo>
                      <a:lnTo>
                        <a:pt x="5973" y="200"/>
                      </a:lnTo>
                      <a:lnTo>
                        <a:pt x="5960" y="173"/>
                      </a:lnTo>
                      <a:lnTo>
                        <a:pt x="5942" y="145"/>
                      </a:lnTo>
                      <a:lnTo>
                        <a:pt x="5923" y="120"/>
                      </a:lnTo>
                      <a:lnTo>
                        <a:pt x="5902" y="96"/>
                      </a:lnTo>
                      <a:lnTo>
                        <a:pt x="5880" y="74"/>
                      </a:lnTo>
                      <a:lnTo>
                        <a:pt x="5856" y="56"/>
                      </a:lnTo>
                      <a:lnTo>
                        <a:pt x="5828" y="40"/>
                      </a:lnTo>
                      <a:lnTo>
                        <a:pt x="5800" y="28"/>
                      </a:lnTo>
                      <a:lnTo>
                        <a:pt x="5769" y="16"/>
                      </a:lnTo>
                      <a:lnTo>
                        <a:pt x="5738" y="6"/>
                      </a:lnTo>
                      <a:lnTo>
                        <a:pt x="5705" y="3"/>
                      </a:lnTo>
                      <a:lnTo>
                        <a:pt x="5674" y="0"/>
                      </a:lnTo>
                      <a:close/>
                      <a:moveTo>
                        <a:pt x="2237" y="4722"/>
                      </a:moveTo>
                      <a:lnTo>
                        <a:pt x="2237" y="4722"/>
                      </a:lnTo>
                      <a:lnTo>
                        <a:pt x="2290" y="4703"/>
                      </a:lnTo>
                      <a:lnTo>
                        <a:pt x="2345" y="4685"/>
                      </a:lnTo>
                      <a:lnTo>
                        <a:pt x="2407" y="4666"/>
                      </a:lnTo>
                      <a:lnTo>
                        <a:pt x="2471" y="4651"/>
                      </a:lnTo>
                      <a:lnTo>
                        <a:pt x="2542" y="4639"/>
                      </a:lnTo>
                      <a:lnTo>
                        <a:pt x="2620" y="4627"/>
                      </a:lnTo>
                      <a:lnTo>
                        <a:pt x="2700" y="4614"/>
                      </a:lnTo>
                      <a:lnTo>
                        <a:pt x="2786" y="4608"/>
                      </a:lnTo>
                      <a:lnTo>
                        <a:pt x="3165" y="4608"/>
                      </a:lnTo>
                      <a:lnTo>
                        <a:pt x="3165" y="4608"/>
                      </a:lnTo>
                      <a:lnTo>
                        <a:pt x="3260" y="4614"/>
                      </a:lnTo>
                      <a:lnTo>
                        <a:pt x="3350" y="4627"/>
                      </a:lnTo>
                      <a:lnTo>
                        <a:pt x="3433" y="4639"/>
                      </a:lnTo>
                      <a:lnTo>
                        <a:pt x="3510" y="4651"/>
                      </a:lnTo>
                      <a:lnTo>
                        <a:pt x="3581" y="4666"/>
                      </a:lnTo>
                      <a:lnTo>
                        <a:pt x="3646" y="4685"/>
                      </a:lnTo>
                      <a:lnTo>
                        <a:pt x="3705" y="4703"/>
                      </a:lnTo>
                      <a:lnTo>
                        <a:pt x="3757" y="4722"/>
                      </a:lnTo>
                      <a:lnTo>
                        <a:pt x="2237" y="4722"/>
                      </a:lnTo>
                      <a:close/>
                      <a:moveTo>
                        <a:pt x="2965" y="4352"/>
                      </a:moveTo>
                      <a:lnTo>
                        <a:pt x="2965" y="4352"/>
                      </a:lnTo>
                      <a:lnTo>
                        <a:pt x="2869" y="4355"/>
                      </a:lnTo>
                      <a:lnTo>
                        <a:pt x="2777" y="4358"/>
                      </a:lnTo>
                      <a:lnTo>
                        <a:pt x="2620" y="4358"/>
                      </a:lnTo>
                      <a:lnTo>
                        <a:pt x="2684" y="4081"/>
                      </a:lnTo>
                      <a:lnTo>
                        <a:pt x="3344" y="4081"/>
                      </a:lnTo>
                      <a:lnTo>
                        <a:pt x="3390" y="4358"/>
                      </a:lnTo>
                      <a:lnTo>
                        <a:pt x="3171" y="4358"/>
                      </a:lnTo>
                      <a:lnTo>
                        <a:pt x="3171" y="4358"/>
                      </a:lnTo>
                      <a:lnTo>
                        <a:pt x="3070" y="4355"/>
                      </a:lnTo>
                      <a:lnTo>
                        <a:pt x="2965" y="4352"/>
                      </a:lnTo>
                      <a:close/>
                      <a:moveTo>
                        <a:pt x="299" y="250"/>
                      </a:moveTo>
                      <a:lnTo>
                        <a:pt x="5674" y="250"/>
                      </a:lnTo>
                      <a:lnTo>
                        <a:pt x="5674" y="250"/>
                      </a:lnTo>
                      <a:lnTo>
                        <a:pt x="5689" y="253"/>
                      </a:lnTo>
                      <a:lnTo>
                        <a:pt x="5701" y="256"/>
                      </a:lnTo>
                      <a:lnTo>
                        <a:pt x="5714" y="265"/>
                      </a:lnTo>
                      <a:lnTo>
                        <a:pt x="5726" y="274"/>
                      </a:lnTo>
                      <a:lnTo>
                        <a:pt x="5735" y="284"/>
                      </a:lnTo>
                      <a:lnTo>
                        <a:pt x="5742" y="296"/>
                      </a:lnTo>
                      <a:lnTo>
                        <a:pt x="5748" y="311"/>
                      </a:lnTo>
                      <a:lnTo>
                        <a:pt x="5748" y="327"/>
                      </a:lnTo>
                      <a:lnTo>
                        <a:pt x="5748" y="3153"/>
                      </a:lnTo>
                      <a:lnTo>
                        <a:pt x="249" y="3153"/>
                      </a:lnTo>
                      <a:lnTo>
                        <a:pt x="249" y="299"/>
                      </a:lnTo>
                      <a:lnTo>
                        <a:pt x="249" y="299"/>
                      </a:lnTo>
                      <a:lnTo>
                        <a:pt x="253" y="290"/>
                      </a:lnTo>
                      <a:lnTo>
                        <a:pt x="256" y="281"/>
                      </a:lnTo>
                      <a:lnTo>
                        <a:pt x="265" y="265"/>
                      </a:lnTo>
                      <a:lnTo>
                        <a:pt x="280" y="256"/>
                      </a:lnTo>
                      <a:lnTo>
                        <a:pt x="290" y="253"/>
                      </a:lnTo>
                      <a:lnTo>
                        <a:pt x="299" y="250"/>
                      </a:lnTo>
                      <a:close/>
                      <a:moveTo>
                        <a:pt x="5686" y="3748"/>
                      </a:moveTo>
                      <a:lnTo>
                        <a:pt x="302" y="3748"/>
                      </a:lnTo>
                      <a:lnTo>
                        <a:pt x="302" y="3748"/>
                      </a:lnTo>
                      <a:lnTo>
                        <a:pt x="292" y="3745"/>
                      </a:lnTo>
                      <a:lnTo>
                        <a:pt x="280" y="3742"/>
                      </a:lnTo>
                      <a:lnTo>
                        <a:pt x="274" y="3739"/>
                      </a:lnTo>
                      <a:lnTo>
                        <a:pt x="265" y="3732"/>
                      </a:lnTo>
                      <a:lnTo>
                        <a:pt x="259" y="3723"/>
                      </a:lnTo>
                      <a:lnTo>
                        <a:pt x="256" y="3717"/>
                      </a:lnTo>
                      <a:lnTo>
                        <a:pt x="253" y="3708"/>
                      </a:lnTo>
                      <a:lnTo>
                        <a:pt x="249" y="3696"/>
                      </a:lnTo>
                      <a:lnTo>
                        <a:pt x="249" y="3403"/>
                      </a:lnTo>
                      <a:lnTo>
                        <a:pt x="5748" y="3403"/>
                      </a:lnTo>
                      <a:lnTo>
                        <a:pt x="5748" y="3686"/>
                      </a:lnTo>
                      <a:lnTo>
                        <a:pt x="5748" y="3686"/>
                      </a:lnTo>
                      <a:lnTo>
                        <a:pt x="5748" y="3699"/>
                      </a:lnTo>
                      <a:lnTo>
                        <a:pt x="5745" y="3711"/>
                      </a:lnTo>
                      <a:lnTo>
                        <a:pt x="5738" y="3720"/>
                      </a:lnTo>
                      <a:lnTo>
                        <a:pt x="5729" y="3730"/>
                      </a:lnTo>
                      <a:lnTo>
                        <a:pt x="5720" y="3736"/>
                      </a:lnTo>
                      <a:lnTo>
                        <a:pt x="5711" y="3742"/>
                      </a:lnTo>
                      <a:lnTo>
                        <a:pt x="5698" y="3745"/>
                      </a:lnTo>
                      <a:lnTo>
                        <a:pt x="5686" y="37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04" name="Freeform 4">
                  <a:extLst>
                    <a:ext uri="{FF2B5EF4-FFF2-40B4-BE49-F238E27FC236}">
                      <a16:creationId xmlns:a16="http://schemas.microsoft.com/office/drawing/2014/main" id="{F4D9D6A9-C072-433F-9D7B-D316BDAD10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0525" y="2501900"/>
                  <a:ext cx="88900" cy="87313"/>
                </a:xfrm>
                <a:custGeom>
                  <a:avLst/>
                  <a:gdLst>
                    <a:gd name="T0" fmla="*/ 121 w 245"/>
                    <a:gd name="T1" fmla="*/ 0 h 244"/>
                    <a:gd name="T2" fmla="*/ 121 w 245"/>
                    <a:gd name="T3" fmla="*/ 0 h 244"/>
                    <a:gd name="T4" fmla="*/ 96 w 245"/>
                    <a:gd name="T5" fmla="*/ 3 h 244"/>
                    <a:gd name="T6" fmla="*/ 74 w 245"/>
                    <a:gd name="T7" fmla="*/ 9 h 244"/>
                    <a:gd name="T8" fmla="*/ 53 w 245"/>
                    <a:gd name="T9" fmla="*/ 19 h 244"/>
                    <a:gd name="T10" fmla="*/ 34 w 245"/>
                    <a:gd name="T11" fmla="*/ 34 h 244"/>
                    <a:gd name="T12" fmla="*/ 19 w 245"/>
                    <a:gd name="T13" fmla="*/ 53 h 244"/>
                    <a:gd name="T14" fmla="*/ 10 w 245"/>
                    <a:gd name="T15" fmla="*/ 74 h 244"/>
                    <a:gd name="T16" fmla="*/ 0 w 245"/>
                    <a:gd name="T17" fmla="*/ 96 h 244"/>
                    <a:gd name="T18" fmla="*/ 0 w 245"/>
                    <a:gd name="T19" fmla="*/ 120 h 244"/>
                    <a:gd name="T20" fmla="*/ 0 w 245"/>
                    <a:gd name="T21" fmla="*/ 120 h 244"/>
                    <a:gd name="T22" fmla="*/ 0 w 245"/>
                    <a:gd name="T23" fmla="*/ 145 h 244"/>
                    <a:gd name="T24" fmla="*/ 10 w 245"/>
                    <a:gd name="T25" fmla="*/ 170 h 244"/>
                    <a:gd name="T26" fmla="*/ 19 w 245"/>
                    <a:gd name="T27" fmla="*/ 188 h 244"/>
                    <a:gd name="T28" fmla="*/ 34 w 245"/>
                    <a:gd name="T29" fmla="*/ 207 h 244"/>
                    <a:gd name="T30" fmla="*/ 53 w 245"/>
                    <a:gd name="T31" fmla="*/ 222 h 244"/>
                    <a:gd name="T32" fmla="*/ 74 w 245"/>
                    <a:gd name="T33" fmla="*/ 234 h 244"/>
                    <a:gd name="T34" fmla="*/ 96 w 245"/>
                    <a:gd name="T35" fmla="*/ 241 h 244"/>
                    <a:gd name="T36" fmla="*/ 121 w 245"/>
                    <a:gd name="T37" fmla="*/ 243 h 244"/>
                    <a:gd name="T38" fmla="*/ 121 w 245"/>
                    <a:gd name="T39" fmla="*/ 243 h 244"/>
                    <a:gd name="T40" fmla="*/ 145 w 245"/>
                    <a:gd name="T41" fmla="*/ 241 h 244"/>
                    <a:gd name="T42" fmla="*/ 170 w 245"/>
                    <a:gd name="T43" fmla="*/ 234 h 244"/>
                    <a:gd name="T44" fmla="*/ 188 w 245"/>
                    <a:gd name="T45" fmla="*/ 222 h 244"/>
                    <a:gd name="T46" fmla="*/ 207 w 245"/>
                    <a:gd name="T47" fmla="*/ 207 h 244"/>
                    <a:gd name="T48" fmla="*/ 222 w 245"/>
                    <a:gd name="T49" fmla="*/ 188 h 244"/>
                    <a:gd name="T50" fmla="*/ 235 w 245"/>
                    <a:gd name="T51" fmla="*/ 170 h 244"/>
                    <a:gd name="T52" fmla="*/ 241 w 245"/>
                    <a:gd name="T53" fmla="*/ 145 h 244"/>
                    <a:gd name="T54" fmla="*/ 244 w 245"/>
                    <a:gd name="T55" fmla="*/ 120 h 244"/>
                    <a:gd name="T56" fmla="*/ 244 w 245"/>
                    <a:gd name="T57" fmla="*/ 120 h 244"/>
                    <a:gd name="T58" fmla="*/ 241 w 245"/>
                    <a:gd name="T59" fmla="*/ 96 h 244"/>
                    <a:gd name="T60" fmla="*/ 235 w 245"/>
                    <a:gd name="T61" fmla="*/ 74 h 244"/>
                    <a:gd name="T62" fmla="*/ 222 w 245"/>
                    <a:gd name="T63" fmla="*/ 53 h 244"/>
                    <a:gd name="T64" fmla="*/ 207 w 245"/>
                    <a:gd name="T65" fmla="*/ 34 h 244"/>
                    <a:gd name="T66" fmla="*/ 188 w 245"/>
                    <a:gd name="T67" fmla="*/ 19 h 244"/>
                    <a:gd name="T68" fmla="*/ 170 w 245"/>
                    <a:gd name="T69" fmla="*/ 9 h 244"/>
                    <a:gd name="T70" fmla="*/ 145 w 245"/>
                    <a:gd name="T71" fmla="*/ 3 h 244"/>
                    <a:gd name="T72" fmla="*/ 121 w 245"/>
                    <a:gd name="T73" fmla="*/ 0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45" h="244">
                      <a:moveTo>
                        <a:pt x="121" y="0"/>
                      </a:moveTo>
                      <a:lnTo>
                        <a:pt x="121" y="0"/>
                      </a:lnTo>
                      <a:lnTo>
                        <a:pt x="96" y="3"/>
                      </a:lnTo>
                      <a:lnTo>
                        <a:pt x="74" y="9"/>
                      </a:lnTo>
                      <a:lnTo>
                        <a:pt x="53" y="19"/>
                      </a:lnTo>
                      <a:lnTo>
                        <a:pt x="34" y="34"/>
                      </a:lnTo>
                      <a:lnTo>
                        <a:pt x="19" y="53"/>
                      </a:lnTo>
                      <a:lnTo>
                        <a:pt x="10" y="74"/>
                      </a:lnTo>
                      <a:lnTo>
                        <a:pt x="0" y="96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45"/>
                      </a:lnTo>
                      <a:lnTo>
                        <a:pt x="10" y="170"/>
                      </a:lnTo>
                      <a:lnTo>
                        <a:pt x="19" y="188"/>
                      </a:lnTo>
                      <a:lnTo>
                        <a:pt x="34" y="207"/>
                      </a:lnTo>
                      <a:lnTo>
                        <a:pt x="53" y="222"/>
                      </a:lnTo>
                      <a:lnTo>
                        <a:pt x="74" y="234"/>
                      </a:lnTo>
                      <a:lnTo>
                        <a:pt x="96" y="241"/>
                      </a:lnTo>
                      <a:lnTo>
                        <a:pt x="121" y="243"/>
                      </a:lnTo>
                      <a:lnTo>
                        <a:pt x="121" y="243"/>
                      </a:lnTo>
                      <a:lnTo>
                        <a:pt x="145" y="241"/>
                      </a:lnTo>
                      <a:lnTo>
                        <a:pt x="170" y="234"/>
                      </a:lnTo>
                      <a:lnTo>
                        <a:pt x="188" y="222"/>
                      </a:lnTo>
                      <a:lnTo>
                        <a:pt x="207" y="207"/>
                      </a:lnTo>
                      <a:lnTo>
                        <a:pt x="222" y="188"/>
                      </a:lnTo>
                      <a:lnTo>
                        <a:pt x="235" y="170"/>
                      </a:lnTo>
                      <a:lnTo>
                        <a:pt x="241" y="145"/>
                      </a:lnTo>
                      <a:lnTo>
                        <a:pt x="244" y="120"/>
                      </a:lnTo>
                      <a:lnTo>
                        <a:pt x="244" y="120"/>
                      </a:lnTo>
                      <a:lnTo>
                        <a:pt x="241" y="96"/>
                      </a:lnTo>
                      <a:lnTo>
                        <a:pt x="235" y="74"/>
                      </a:lnTo>
                      <a:lnTo>
                        <a:pt x="222" y="53"/>
                      </a:lnTo>
                      <a:lnTo>
                        <a:pt x="207" y="34"/>
                      </a:lnTo>
                      <a:lnTo>
                        <a:pt x="188" y="19"/>
                      </a:lnTo>
                      <a:lnTo>
                        <a:pt x="170" y="9"/>
                      </a:lnTo>
                      <a:lnTo>
                        <a:pt x="145" y="3"/>
                      </a:lnTo>
                      <a:lnTo>
                        <a:pt x="12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60B26A5F-455A-430C-B200-513511DD2E16}"/>
                </a:ext>
              </a:extLst>
            </p:cNvPr>
            <p:cNvGrpSpPr/>
            <p:nvPr/>
          </p:nvGrpSpPr>
          <p:grpSpPr>
            <a:xfrm>
              <a:off x="2228279" y="1654509"/>
              <a:ext cx="869099" cy="869099"/>
              <a:chOff x="7730175" y="863411"/>
              <a:chExt cx="1828959" cy="1828959"/>
            </a:xfrm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5CEFCE1B-BBDF-4D5C-ABD2-7CCD15E16A4B}"/>
                  </a:ext>
                </a:extLst>
              </p:cNvPr>
              <p:cNvSpPr/>
              <p:nvPr/>
            </p:nvSpPr>
            <p:spPr>
              <a:xfrm>
                <a:off x="7730175" y="863411"/>
                <a:ext cx="1828959" cy="1828959"/>
              </a:xfrm>
              <a:prstGeom prst="ellipse">
                <a:avLst/>
              </a:prstGeom>
              <a:solidFill>
                <a:schemeClr val="accent6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23D8BD90-E815-4FFD-8C11-367C2362781B}"/>
                  </a:ext>
                </a:extLst>
              </p:cNvPr>
              <p:cNvGrpSpPr/>
              <p:nvPr/>
            </p:nvGrpSpPr>
            <p:grpSpPr>
              <a:xfrm>
                <a:off x="8049434" y="1298182"/>
                <a:ext cx="1224852" cy="1015906"/>
                <a:chOff x="1893888" y="1246188"/>
                <a:chExt cx="2159000" cy="1790700"/>
              </a:xfrm>
              <a:solidFill>
                <a:schemeClr val="bg1"/>
              </a:solidFill>
            </p:grpSpPr>
            <p:sp>
              <p:nvSpPr>
                <p:cNvPr id="287" name="Freeform 1">
                  <a:extLst>
                    <a:ext uri="{FF2B5EF4-FFF2-40B4-BE49-F238E27FC236}">
                      <a16:creationId xmlns:a16="http://schemas.microsoft.com/office/drawing/2014/main" id="{B271B212-F95C-4E7F-A60A-B98533D71F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7463" y="1435100"/>
                  <a:ext cx="833437" cy="831850"/>
                </a:xfrm>
                <a:custGeom>
                  <a:avLst/>
                  <a:gdLst>
                    <a:gd name="T0" fmla="*/ 262 w 2315"/>
                    <a:gd name="T1" fmla="*/ 1495 h 2310"/>
                    <a:gd name="T2" fmla="*/ 126 w 2315"/>
                    <a:gd name="T3" fmla="*/ 1766 h 2310"/>
                    <a:gd name="T4" fmla="*/ 545 w 2315"/>
                    <a:gd name="T5" fmla="*/ 2179 h 2310"/>
                    <a:gd name="T6" fmla="*/ 814 w 2315"/>
                    <a:gd name="T7" fmla="*/ 2044 h 2310"/>
                    <a:gd name="T8" fmla="*/ 1344 w 2315"/>
                    <a:gd name="T9" fmla="*/ 2309 h 2310"/>
                    <a:gd name="T10" fmla="*/ 1467 w 2315"/>
                    <a:gd name="T11" fmla="*/ 2191 h 2310"/>
                    <a:gd name="T12" fmla="*/ 1547 w 2315"/>
                    <a:gd name="T13" fmla="*/ 2028 h 2310"/>
                    <a:gd name="T14" fmla="*/ 2182 w 2315"/>
                    <a:gd name="T15" fmla="*/ 1772 h 2310"/>
                    <a:gd name="T16" fmla="*/ 2046 w 2315"/>
                    <a:gd name="T17" fmla="*/ 1498 h 2310"/>
                    <a:gd name="T18" fmla="*/ 2314 w 2315"/>
                    <a:gd name="T19" fmla="*/ 971 h 2310"/>
                    <a:gd name="T20" fmla="*/ 2228 w 2315"/>
                    <a:gd name="T21" fmla="*/ 851 h 2310"/>
                    <a:gd name="T22" fmla="*/ 2025 w 2315"/>
                    <a:gd name="T23" fmla="*/ 771 h 2310"/>
                    <a:gd name="T24" fmla="*/ 2185 w 2315"/>
                    <a:gd name="T25" fmla="*/ 549 h 2310"/>
                    <a:gd name="T26" fmla="*/ 1547 w 2315"/>
                    <a:gd name="T27" fmla="*/ 290 h 2310"/>
                    <a:gd name="T28" fmla="*/ 1451 w 2315"/>
                    <a:gd name="T29" fmla="*/ 0 h 2310"/>
                    <a:gd name="T30" fmla="*/ 816 w 2315"/>
                    <a:gd name="T31" fmla="*/ 265 h 2310"/>
                    <a:gd name="T32" fmla="*/ 542 w 2315"/>
                    <a:gd name="T33" fmla="*/ 133 h 2310"/>
                    <a:gd name="T34" fmla="*/ 286 w 2315"/>
                    <a:gd name="T35" fmla="*/ 771 h 2310"/>
                    <a:gd name="T36" fmla="*/ 0 w 2315"/>
                    <a:gd name="T37" fmla="*/ 866 h 2310"/>
                    <a:gd name="T38" fmla="*/ 6 w 2315"/>
                    <a:gd name="T39" fmla="*/ 1470 h 2310"/>
                    <a:gd name="T40" fmla="*/ 250 w 2315"/>
                    <a:gd name="T41" fmla="*/ 1076 h 2310"/>
                    <a:gd name="T42" fmla="*/ 410 w 2315"/>
                    <a:gd name="T43" fmla="*/ 1045 h 2310"/>
                    <a:gd name="T44" fmla="*/ 545 w 2315"/>
                    <a:gd name="T45" fmla="*/ 801 h 2310"/>
                    <a:gd name="T46" fmla="*/ 456 w 2315"/>
                    <a:gd name="T47" fmla="*/ 576 h 2310"/>
                    <a:gd name="T48" fmla="*/ 702 w 2315"/>
                    <a:gd name="T49" fmla="*/ 546 h 2310"/>
                    <a:gd name="T50" fmla="*/ 998 w 2315"/>
                    <a:gd name="T51" fmla="*/ 459 h 2310"/>
                    <a:gd name="T52" fmla="*/ 1073 w 2315"/>
                    <a:gd name="T53" fmla="*/ 250 h 2310"/>
                    <a:gd name="T54" fmla="*/ 1266 w 2315"/>
                    <a:gd name="T55" fmla="*/ 410 h 2310"/>
                    <a:gd name="T56" fmla="*/ 1529 w 2315"/>
                    <a:gd name="T57" fmla="*/ 552 h 2310"/>
                    <a:gd name="T58" fmla="*/ 1738 w 2315"/>
                    <a:gd name="T59" fmla="*/ 459 h 2310"/>
                    <a:gd name="T60" fmla="*/ 1763 w 2315"/>
                    <a:gd name="T61" fmla="*/ 706 h 2310"/>
                    <a:gd name="T62" fmla="*/ 1852 w 2315"/>
                    <a:gd name="T63" fmla="*/ 1008 h 2310"/>
                    <a:gd name="T64" fmla="*/ 2065 w 2315"/>
                    <a:gd name="T65" fmla="*/ 1076 h 2310"/>
                    <a:gd name="T66" fmla="*/ 1904 w 2315"/>
                    <a:gd name="T67" fmla="*/ 1270 h 2310"/>
                    <a:gd name="T68" fmla="*/ 1760 w 2315"/>
                    <a:gd name="T69" fmla="*/ 1538 h 2310"/>
                    <a:gd name="T70" fmla="*/ 1858 w 2315"/>
                    <a:gd name="T71" fmla="*/ 1742 h 2310"/>
                    <a:gd name="T72" fmla="*/ 1609 w 2315"/>
                    <a:gd name="T73" fmla="*/ 1766 h 2310"/>
                    <a:gd name="T74" fmla="*/ 1399 w 2315"/>
                    <a:gd name="T75" fmla="*/ 1822 h 2310"/>
                    <a:gd name="T76" fmla="*/ 1263 w 2315"/>
                    <a:gd name="T77" fmla="*/ 1905 h 2310"/>
                    <a:gd name="T78" fmla="*/ 1069 w 2315"/>
                    <a:gd name="T79" fmla="*/ 2059 h 2310"/>
                    <a:gd name="T80" fmla="*/ 995 w 2315"/>
                    <a:gd name="T81" fmla="*/ 1849 h 2310"/>
                    <a:gd name="T82" fmla="*/ 699 w 2315"/>
                    <a:gd name="T83" fmla="*/ 1763 h 2310"/>
                    <a:gd name="T84" fmla="*/ 450 w 2315"/>
                    <a:gd name="T85" fmla="*/ 1739 h 2310"/>
                    <a:gd name="T86" fmla="*/ 548 w 2315"/>
                    <a:gd name="T87" fmla="*/ 1532 h 2310"/>
                    <a:gd name="T88" fmla="*/ 462 w 2315"/>
                    <a:gd name="T89" fmla="*/ 1316 h 2310"/>
                    <a:gd name="T90" fmla="*/ 250 w 2315"/>
                    <a:gd name="T91" fmla="*/ 1239 h 2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15" h="2310">
                      <a:moveTo>
                        <a:pt x="120" y="1473"/>
                      </a:moveTo>
                      <a:lnTo>
                        <a:pt x="262" y="1495"/>
                      </a:lnTo>
                      <a:lnTo>
                        <a:pt x="284" y="1544"/>
                      </a:lnTo>
                      <a:lnTo>
                        <a:pt x="126" y="1766"/>
                      </a:lnTo>
                      <a:lnTo>
                        <a:pt x="465" y="2108"/>
                      </a:lnTo>
                      <a:lnTo>
                        <a:pt x="545" y="2179"/>
                      </a:lnTo>
                      <a:lnTo>
                        <a:pt x="764" y="2025"/>
                      </a:lnTo>
                      <a:lnTo>
                        <a:pt x="814" y="2044"/>
                      </a:lnTo>
                      <a:lnTo>
                        <a:pt x="857" y="2309"/>
                      </a:lnTo>
                      <a:lnTo>
                        <a:pt x="1344" y="2309"/>
                      </a:lnTo>
                      <a:lnTo>
                        <a:pt x="1464" y="2306"/>
                      </a:lnTo>
                      <a:lnTo>
                        <a:pt x="1467" y="2191"/>
                      </a:lnTo>
                      <a:lnTo>
                        <a:pt x="1491" y="2056"/>
                      </a:lnTo>
                      <a:lnTo>
                        <a:pt x="1547" y="2028"/>
                      </a:lnTo>
                      <a:lnTo>
                        <a:pt x="1766" y="2185"/>
                      </a:lnTo>
                      <a:lnTo>
                        <a:pt x="2182" y="1772"/>
                      </a:lnTo>
                      <a:lnTo>
                        <a:pt x="2025" y="1547"/>
                      </a:lnTo>
                      <a:lnTo>
                        <a:pt x="2046" y="1498"/>
                      </a:lnTo>
                      <a:lnTo>
                        <a:pt x="2314" y="1458"/>
                      </a:lnTo>
                      <a:lnTo>
                        <a:pt x="2314" y="971"/>
                      </a:lnTo>
                      <a:lnTo>
                        <a:pt x="2311" y="879"/>
                      </a:lnTo>
                      <a:lnTo>
                        <a:pt x="2228" y="851"/>
                      </a:lnTo>
                      <a:lnTo>
                        <a:pt x="2046" y="823"/>
                      </a:lnTo>
                      <a:lnTo>
                        <a:pt x="2025" y="771"/>
                      </a:lnTo>
                      <a:lnTo>
                        <a:pt x="2120" y="641"/>
                      </a:lnTo>
                      <a:lnTo>
                        <a:pt x="2185" y="549"/>
                      </a:lnTo>
                      <a:lnTo>
                        <a:pt x="1766" y="139"/>
                      </a:lnTo>
                      <a:lnTo>
                        <a:pt x="1547" y="290"/>
                      </a:lnTo>
                      <a:lnTo>
                        <a:pt x="1495" y="268"/>
                      </a:lnTo>
                      <a:lnTo>
                        <a:pt x="1451" y="0"/>
                      </a:lnTo>
                      <a:lnTo>
                        <a:pt x="863" y="0"/>
                      </a:lnTo>
                      <a:lnTo>
                        <a:pt x="816" y="265"/>
                      </a:lnTo>
                      <a:lnTo>
                        <a:pt x="767" y="287"/>
                      </a:lnTo>
                      <a:lnTo>
                        <a:pt x="542" y="133"/>
                      </a:lnTo>
                      <a:lnTo>
                        <a:pt x="129" y="552"/>
                      </a:lnTo>
                      <a:lnTo>
                        <a:pt x="286" y="771"/>
                      </a:lnTo>
                      <a:lnTo>
                        <a:pt x="268" y="820"/>
                      </a:lnTo>
                      <a:lnTo>
                        <a:pt x="0" y="866"/>
                      </a:lnTo>
                      <a:lnTo>
                        <a:pt x="0" y="1350"/>
                      </a:lnTo>
                      <a:lnTo>
                        <a:pt x="6" y="1470"/>
                      </a:lnTo>
                      <a:lnTo>
                        <a:pt x="120" y="1473"/>
                      </a:lnTo>
                      <a:close/>
                      <a:moveTo>
                        <a:pt x="250" y="1076"/>
                      </a:moveTo>
                      <a:lnTo>
                        <a:pt x="373" y="1054"/>
                      </a:lnTo>
                      <a:lnTo>
                        <a:pt x="410" y="1045"/>
                      </a:lnTo>
                      <a:lnTo>
                        <a:pt x="459" y="1005"/>
                      </a:lnTo>
                      <a:lnTo>
                        <a:pt x="545" y="801"/>
                      </a:lnTo>
                      <a:lnTo>
                        <a:pt x="567" y="730"/>
                      </a:lnTo>
                      <a:lnTo>
                        <a:pt x="456" y="576"/>
                      </a:lnTo>
                      <a:lnTo>
                        <a:pt x="573" y="456"/>
                      </a:lnTo>
                      <a:lnTo>
                        <a:pt x="702" y="546"/>
                      </a:lnTo>
                      <a:lnTo>
                        <a:pt x="777" y="552"/>
                      </a:lnTo>
                      <a:lnTo>
                        <a:pt x="998" y="459"/>
                      </a:lnTo>
                      <a:lnTo>
                        <a:pt x="1048" y="407"/>
                      </a:lnTo>
                      <a:lnTo>
                        <a:pt x="1073" y="250"/>
                      </a:lnTo>
                      <a:lnTo>
                        <a:pt x="1239" y="250"/>
                      </a:lnTo>
                      <a:lnTo>
                        <a:pt x="1266" y="410"/>
                      </a:lnTo>
                      <a:lnTo>
                        <a:pt x="1316" y="466"/>
                      </a:lnTo>
                      <a:lnTo>
                        <a:pt x="1529" y="552"/>
                      </a:lnTo>
                      <a:lnTo>
                        <a:pt x="1612" y="549"/>
                      </a:lnTo>
                      <a:lnTo>
                        <a:pt x="1738" y="459"/>
                      </a:lnTo>
                      <a:lnTo>
                        <a:pt x="1855" y="580"/>
                      </a:lnTo>
                      <a:lnTo>
                        <a:pt x="1763" y="706"/>
                      </a:lnTo>
                      <a:lnTo>
                        <a:pt x="1760" y="780"/>
                      </a:lnTo>
                      <a:lnTo>
                        <a:pt x="1852" y="1008"/>
                      </a:lnTo>
                      <a:lnTo>
                        <a:pt x="1908" y="1054"/>
                      </a:lnTo>
                      <a:lnTo>
                        <a:pt x="2065" y="1076"/>
                      </a:lnTo>
                      <a:lnTo>
                        <a:pt x="2065" y="1242"/>
                      </a:lnTo>
                      <a:lnTo>
                        <a:pt x="1904" y="1270"/>
                      </a:lnTo>
                      <a:lnTo>
                        <a:pt x="1852" y="1316"/>
                      </a:lnTo>
                      <a:lnTo>
                        <a:pt x="1760" y="1538"/>
                      </a:lnTo>
                      <a:lnTo>
                        <a:pt x="1766" y="1612"/>
                      </a:lnTo>
                      <a:lnTo>
                        <a:pt x="1858" y="1742"/>
                      </a:lnTo>
                      <a:lnTo>
                        <a:pt x="1741" y="1859"/>
                      </a:lnTo>
                      <a:lnTo>
                        <a:pt x="1609" y="1766"/>
                      </a:lnTo>
                      <a:lnTo>
                        <a:pt x="1535" y="1760"/>
                      </a:lnTo>
                      <a:lnTo>
                        <a:pt x="1399" y="1822"/>
                      </a:lnTo>
                      <a:lnTo>
                        <a:pt x="1316" y="1849"/>
                      </a:lnTo>
                      <a:lnTo>
                        <a:pt x="1263" y="1905"/>
                      </a:lnTo>
                      <a:lnTo>
                        <a:pt x="1236" y="2059"/>
                      </a:lnTo>
                      <a:lnTo>
                        <a:pt x="1069" y="2059"/>
                      </a:lnTo>
                      <a:lnTo>
                        <a:pt x="1041" y="1905"/>
                      </a:lnTo>
                      <a:lnTo>
                        <a:pt x="995" y="1849"/>
                      </a:lnTo>
                      <a:lnTo>
                        <a:pt x="773" y="1757"/>
                      </a:lnTo>
                      <a:lnTo>
                        <a:pt x="699" y="1763"/>
                      </a:lnTo>
                      <a:lnTo>
                        <a:pt x="570" y="1856"/>
                      </a:lnTo>
                      <a:lnTo>
                        <a:pt x="450" y="1739"/>
                      </a:lnTo>
                      <a:lnTo>
                        <a:pt x="545" y="1606"/>
                      </a:lnTo>
                      <a:lnTo>
                        <a:pt x="548" y="1532"/>
                      </a:lnTo>
                      <a:lnTo>
                        <a:pt x="477" y="1365"/>
                      </a:lnTo>
                      <a:lnTo>
                        <a:pt x="462" y="1316"/>
                      </a:lnTo>
                      <a:lnTo>
                        <a:pt x="404" y="1264"/>
                      </a:lnTo>
                      <a:lnTo>
                        <a:pt x="250" y="1239"/>
                      </a:lnTo>
                      <a:lnTo>
                        <a:pt x="250" y="10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8" name="Freeform 2">
                  <a:extLst>
                    <a:ext uri="{FF2B5EF4-FFF2-40B4-BE49-F238E27FC236}">
                      <a16:creationId xmlns:a16="http://schemas.microsoft.com/office/drawing/2014/main" id="{F214816E-7F43-4DB3-854C-EF33B6C2C3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0825" y="1668463"/>
                  <a:ext cx="366713" cy="366712"/>
                </a:xfrm>
                <a:custGeom>
                  <a:avLst/>
                  <a:gdLst>
                    <a:gd name="T0" fmla="*/ 561 w 1018"/>
                    <a:gd name="T1" fmla="*/ 1014 h 1018"/>
                    <a:gd name="T2" fmla="*/ 706 w 1018"/>
                    <a:gd name="T3" fmla="*/ 977 h 1018"/>
                    <a:gd name="T4" fmla="*/ 832 w 1018"/>
                    <a:gd name="T5" fmla="*/ 900 h 1018"/>
                    <a:gd name="T6" fmla="*/ 931 w 1018"/>
                    <a:gd name="T7" fmla="*/ 792 h 1018"/>
                    <a:gd name="T8" fmla="*/ 995 w 1018"/>
                    <a:gd name="T9" fmla="*/ 660 h 1018"/>
                    <a:gd name="T10" fmla="*/ 1017 w 1018"/>
                    <a:gd name="T11" fmla="*/ 509 h 1018"/>
                    <a:gd name="T12" fmla="*/ 1008 w 1018"/>
                    <a:gd name="T13" fmla="*/ 407 h 1018"/>
                    <a:gd name="T14" fmla="*/ 956 w 1018"/>
                    <a:gd name="T15" fmla="*/ 266 h 1018"/>
                    <a:gd name="T16" fmla="*/ 869 w 1018"/>
                    <a:gd name="T17" fmla="*/ 148 h 1018"/>
                    <a:gd name="T18" fmla="*/ 752 w 1018"/>
                    <a:gd name="T19" fmla="*/ 62 h 1018"/>
                    <a:gd name="T20" fmla="*/ 610 w 1018"/>
                    <a:gd name="T21" fmla="*/ 9 h 1018"/>
                    <a:gd name="T22" fmla="*/ 509 w 1018"/>
                    <a:gd name="T23" fmla="*/ 0 h 1018"/>
                    <a:gd name="T24" fmla="*/ 358 w 1018"/>
                    <a:gd name="T25" fmla="*/ 22 h 1018"/>
                    <a:gd name="T26" fmla="*/ 225 w 1018"/>
                    <a:gd name="T27" fmla="*/ 87 h 1018"/>
                    <a:gd name="T28" fmla="*/ 117 w 1018"/>
                    <a:gd name="T29" fmla="*/ 185 h 1018"/>
                    <a:gd name="T30" fmla="*/ 40 w 1018"/>
                    <a:gd name="T31" fmla="*/ 312 h 1018"/>
                    <a:gd name="T32" fmla="*/ 3 w 1018"/>
                    <a:gd name="T33" fmla="*/ 457 h 1018"/>
                    <a:gd name="T34" fmla="*/ 3 w 1018"/>
                    <a:gd name="T35" fmla="*/ 561 h 1018"/>
                    <a:gd name="T36" fmla="*/ 40 w 1018"/>
                    <a:gd name="T37" fmla="*/ 706 h 1018"/>
                    <a:gd name="T38" fmla="*/ 117 w 1018"/>
                    <a:gd name="T39" fmla="*/ 833 h 1018"/>
                    <a:gd name="T40" fmla="*/ 225 w 1018"/>
                    <a:gd name="T41" fmla="*/ 928 h 1018"/>
                    <a:gd name="T42" fmla="*/ 358 w 1018"/>
                    <a:gd name="T43" fmla="*/ 993 h 1018"/>
                    <a:gd name="T44" fmla="*/ 509 w 1018"/>
                    <a:gd name="T45" fmla="*/ 1017 h 1018"/>
                    <a:gd name="T46" fmla="*/ 536 w 1018"/>
                    <a:gd name="T47" fmla="*/ 250 h 1018"/>
                    <a:gd name="T48" fmla="*/ 610 w 1018"/>
                    <a:gd name="T49" fmla="*/ 268 h 1018"/>
                    <a:gd name="T50" fmla="*/ 675 w 1018"/>
                    <a:gd name="T51" fmla="*/ 309 h 1018"/>
                    <a:gd name="T52" fmla="*/ 724 w 1018"/>
                    <a:gd name="T53" fmla="*/ 364 h 1018"/>
                    <a:gd name="T54" fmla="*/ 755 w 1018"/>
                    <a:gd name="T55" fmla="*/ 432 h 1018"/>
                    <a:gd name="T56" fmla="*/ 768 w 1018"/>
                    <a:gd name="T57" fmla="*/ 509 h 1018"/>
                    <a:gd name="T58" fmla="*/ 761 w 1018"/>
                    <a:gd name="T59" fmla="*/ 561 h 1018"/>
                    <a:gd name="T60" fmla="*/ 737 w 1018"/>
                    <a:gd name="T61" fmla="*/ 632 h 1018"/>
                    <a:gd name="T62" fmla="*/ 694 w 1018"/>
                    <a:gd name="T63" fmla="*/ 691 h 1018"/>
                    <a:gd name="T64" fmla="*/ 632 w 1018"/>
                    <a:gd name="T65" fmla="*/ 734 h 1018"/>
                    <a:gd name="T66" fmla="*/ 561 w 1018"/>
                    <a:gd name="T67" fmla="*/ 762 h 1018"/>
                    <a:gd name="T68" fmla="*/ 509 w 1018"/>
                    <a:gd name="T69" fmla="*/ 768 h 1018"/>
                    <a:gd name="T70" fmla="*/ 431 w 1018"/>
                    <a:gd name="T71" fmla="*/ 755 h 1018"/>
                    <a:gd name="T72" fmla="*/ 364 w 1018"/>
                    <a:gd name="T73" fmla="*/ 722 h 1018"/>
                    <a:gd name="T74" fmla="*/ 311 w 1018"/>
                    <a:gd name="T75" fmla="*/ 672 h 1018"/>
                    <a:gd name="T76" fmla="*/ 271 w 1018"/>
                    <a:gd name="T77" fmla="*/ 608 h 1018"/>
                    <a:gd name="T78" fmla="*/ 253 w 1018"/>
                    <a:gd name="T79" fmla="*/ 534 h 1018"/>
                    <a:gd name="T80" fmla="*/ 253 w 1018"/>
                    <a:gd name="T81" fmla="*/ 481 h 1018"/>
                    <a:gd name="T82" fmla="*/ 271 w 1018"/>
                    <a:gd name="T83" fmla="*/ 407 h 1018"/>
                    <a:gd name="T84" fmla="*/ 311 w 1018"/>
                    <a:gd name="T85" fmla="*/ 342 h 1018"/>
                    <a:gd name="T86" fmla="*/ 364 w 1018"/>
                    <a:gd name="T87" fmla="*/ 293 h 1018"/>
                    <a:gd name="T88" fmla="*/ 431 w 1018"/>
                    <a:gd name="T89" fmla="*/ 262 h 1018"/>
                    <a:gd name="T90" fmla="*/ 509 w 1018"/>
                    <a:gd name="T91" fmla="*/ 250 h 1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18" h="1018">
                      <a:moveTo>
                        <a:pt x="509" y="1017"/>
                      </a:moveTo>
                      <a:lnTo>
                        <a:pt x="509" y="1017"/>
                      </a:lnTo>
                      <a:lnTo>
                        <a:pt x="561" y="1014"/>
                      </a:lnTo>
                      <a:lnTo>
                        <a:pt x="610" y="1005"/>
                      </a:lnTo>
                      <a:lnTo>
                        <a:pt x="660" y="993"/>
                      </a:lnTo>
                      <a:lnTo>
                        <a:pt x="706" y="977"/>
                      </a:lnTo>
                      <a:lnTo>
                        <a:pt x="752" y="956"/>
                      </a:lnTo>
                      <a:lnTo>
                        <a:pt x="792" y="928"/>
                      </a:lnTo>
                      <a:lnTo>
                        <a:pt x="832" y="900"/>
                      </a:lnTo>
                      <a:lnTo>
                        <a:pt x="869" y="867"/>
                      </a:lnTo>
                      <a:lnTo>
                        <a:pt x="900" y="833"/>
                      </a:lnTo>
                      <a:lnTo>
                        <a:pt x="931" y="792"/>
                      </a:lnTo>
                      <a:lnTo>
                        <a:pt x="956" y="749"/>
                      </a:lnTo>
                      <a:lnTo>
                        <a:pt x="977" y="706"/>
                      </a:lnTo>
                      <a:lnTo>
                        <a:pt x="995" y="660"/>
                      </a:lnTo>
                      <a:lnTo>
                        <a:pt x="1008" y="611"/>
                      </a:lnTo>
                      <a:lnTo>
                        <a:pt x="1014" y="561"/>
                      </a:lnTo>
                      <a:lnTo>
                        <a:pt x="1017" y="509"/>
                      </a:lnTo>
                      <a:lnTo>
                        <a:pt x="1017" y="509"/>
                      </a:lnTo>
                      <a:lnTo>
                        <a:pt x="1014" y="457"/>
                      </a:lnTo>
                      <a:lnTo>
                        <a:pt x="1008" y="407"/>
                      </a:lnTo>
                      <a:lnTo>
                        <a:pt x="995" y="358"/>
                      </a:lnTo>
                      <a:lnTo>
                        <a:pt x="977" y="312"/>
                      </a:lnTo>
                      <a:lnTo>
                        <a:pt x="956" y="266"/>
                      </a:lnTo>
                      <a:lnTo>
                        <a:pt x="931" y="225"/>
                      </a:lnTo>
                      <a:lnTo>
                        <a:pt x="900" y="185"/>
                      </a:lnTo>
                      <a:lnTo>
                        <a:pt x="869" y="148"/>
                      </a:lnTo>
                      <a:lnTo>
                        <a:pt x="832" y="114"/>
                      </a:lnTo>
                      <a:lnTo>
                        <a:pt x="792" y="87"/>
                      </a:lnTo>
                      <a:lnTo>
                        <a:pt x="752" y="62"/>
                      </a:lnTo>
                      <a:lnTo>
                        <a:pt x="706" y="41"/>
                      </a:lnTo>
                      <a:lnTo>
                        <a:pt x="660" y="22"/>
                      </a:lnTo>
                      <a:lnTo>
                        <a:pt x="610" y="9"/>
                      </a:lnTo>
                      <a:lnTo>
                        <a:pt x="561" y="3"/>
                      </a:lnTo>
                      <a:lnTo>
                        <a:pt x="509" y="0"/>
                      </a:lnTo>
                      <a:lnTo>
                        <a:pt x="509" y="0"/>
                      </a:lnTo>
                      <a:lnTo>
                        <a:pt x="456" y="3"/>
                      </a:lnTo>
                      <a:lnTo>
                        <a:pt x="407" y="9"/>
                      </a:lnTo>
                      <a:lnTo>
                        <a:pt x="358" y="22"/>
                      </a:lnTo>
                      <a:lnTo>
                        <a:pt x="311" y="41"/>
                      </a:lnTo>
                      <a:lnTo>
                        <a:pt x="268" y="62"/>
                      </a:lnTo>
                      <a:lnTo>
                        <a:pt x="225" y="87"/>
                      </a:lnTo>
                      <a:lnTo>
                        <a:pt x="185" y="114"/>
                      </a:lnTo>
                      <a:lnTo>
                        <a:pt x="151" y="148"/>
                      </a:lnTo>
                      <a:lnTo>
                        <a:pt x="117" y="185"/>
                      </a:lnTo>
                      <a:lnTo>
                        <a:pt x="89" y="225"/>
                      </a:lnTo>
                      <a:lnTo>
                        <a:pt x="62" y="266"/>
                      </a:lnTo>
                      <a:lnTo>
                        <a:pt x="40" y="312"/>
                      </a:lnTo>
                      <a:lnTo>
                        <a:pt x="25" y="358"/>
                      </a:lnTo>
                      <a:lnTo>
                        <a:pt x="13" y="407"/>
                      </a:lnTo>
                      <a:lnTo>
                        <a:pt x="3" y="457"/>
                      </a:lnTo>
                      <a:lnTo>
                        <a:pt x="0" y="509"/>
                      </a:lnTo>
                      <a:lnTo>
                        <a:pt x="0" y="509"/>
                      </a:lnTo>
                      <a:lnTo>
                        <a:pt x="3" y="561"/>
                      </a:lnTo>
                      <a:lnTo>
                        <a:pt x="13" y="611"/>
                      </a:lnTo>
                      <a:lnTo>
                        <a:pt x="25" y="660"/>
                      </a:lnTo>
                      <a:lnTo>
                        <a:pt x="40" y="706"/>
                      </a:lnTo>
                      <a:lnTo>
                        <a:pt x="62" y="749"/>
                      </a:lnTo>
                      <a:lnTo>
                        <a:pt x="89" y="792"/>
                      </a:lnTo>
                      <a:lnTo>
                        <a:pt x="117" y="833"/>
                      </a:lnTo>
                      <a:lnTo>
                        <a:pt x="151" y="867"/>
                      </a:lnTo>
                      <a:lnTo>
                        <a:pt x="185" y="900"/>
                      </a:lnTo>
                      <a:lnTo>
                        <a:pt x="225" y="928"/>
                      </a:lnTo>
                      <a:lnTo>
                        <a:pt x="268" y="956"/>
                      </a:lnTo>
                      <a:lnTo>
                        <a:pt x="311" y="977"/>
                      </a:lnTo>
                      <a:lnTo>
                        <a:pt x="358" y="993"/>
                      </a:lnTo>
                      <a:lnTo>
                        <a:pt x="407" y="1005"/>
                      </a:lnTo>
                      <a:lnTo>
                        <a:pt x="456" y="1014"/>
                      </a:lnTo>
                      <a:lnTo>
                        <a:pt x="509" y="1017"/>
                      </a:lnTo>
                      <a:close/>
                      <a:moveTo>
                        <a:pt x="509" y="250"/>
                      </a:moveTo>
                      <a:lnTo>
                        <a:pt x="509" y="250"/>
                      </a:lnTo>
                      <a:lnTo>
                        <a:pt x="536" y="250"/>
                      </a:lnTo>
                      <a:lnTo>
                        <a:pt x="561" y="256"/>
                      </a:lnTo>
                      <a:lnTo>
                        <a:pt x="586" y="262"/>
                      </a:lnTo>
                      <a:lnTo>
                        <a:pt x="610" y="268"/>
                      </a:lnTo>
                      <a:lnTo>
                        <a:pt x="632" y="281"/>
                      </a:lnTo>
                      <a:lnTo>
                        <a:pt x="653" y="293"/>
                      </a:lnTo>
                      <a:lnTo>
                        <a:pt x="675" y="309"/>
                      </a:lnTo>
                      <a:lnTo>
                        <a:pt x="694" y="324"/>
                      </a:lnTo>
                      <a:lnTo>
                        <a:pt x="709" y="342"/>
                      </a:lnTo>
                      <a:lnTo>
                        <a:pt x="724" y="364"/>
                      </a:lnTo>
                      <a:lnTo>
                        <a:pt x="737" y="386"/>
                      </a:lnTo>
                      <a:lnTo>
                        <a:pt x="749" y="407"/>
                      </a:lnTo>
                      <a:lnTo>
                        <a:pt x="755" y="432"/>
                      </a:lnTo>
                      <a:lnTo>
                        <a:pt x="761" y="457"/>
                      </a:lnTo>
                      <a:lnTo>
                        <a:pt x="768" y="481"/>
                      </a:lnTo>
                      <a:lnTo>
                        <a:pt x="768" y="509"/>
                      </a:lnTo>
                      <a:lnTo>
                        <a:pt x="768" y="509"/>
                      </a:lnTo>
                      <a:lnTo>
                        <a:pt x="768" y="534"/>
                      </a:lnTo>
                      <a:lnTo>
                        <a:pt x="761" y="561"/>
                      </a:lnTo>
                      <a:lnTo>
                        <a:pt x="755" y="586"/>
                      </a:lnTo>
                      <a:lnTo>
                        <a:pt x="749" y="608"/>
                      </a:lnTo>
                      <a:lnTo>
                        <a:pt x="737" y="632"/>
                      </a:lnTo>
                      <a:lnTo>
                        <a:pt x="724" y="654"/>
                      </a:lnTo>
                      <a:lnTo>
                        <a:pt x="709" y="672"/>
                      </a:lnTo>
                      <a:lnTo>
                        <a:pt x="694" y="691"/>
                      </a:lnTo>
                      <a:lnTo>
                        <a:pt x="675" y="706"/>
                      </a:lnTo>
                      <a:lnTo>
                        <a:pt x="653" y="722"/>
                      </a:lnTo>
                      <a:lnTo>
                        <a:pt x="632" y="734"/>
                      </a:lnTo>
                      <a:lnTo>
                        <a:pt x="610" y="746"/>
                      </a:lnTo>
                      <a:lnTo>
                        <a:pt x="586" y="755"/>
                      </a:lnTo>
                      <a:lnTo>
                        <a:pt x="561" y="762"/>
                      </a:lnTo>
                      <a:lnTo>
                        <a:pt x="536" y="765"/>
                      </a:lnTo>
                      <a:lnTo>
                        <a:pt x="509" y="768"/>
                      </a:lnTo>
                      <a:lnTo>
                        <a:pt x="509" y="768"/>
                      </a:lnTo>
                      <a:lnTo>
                        <a:pt x="484" y="765"/>
                      </a:lnTo>
                      <a:lnTo>
                        <a:pt x="456" y="762"/>
                      </a:lnTo>
                      <a:lnTo>
                        <a:pt x="431" y="755"/>
                      </a:lnTo>
                      <a:lnTo>
                        <a:pt x="410" y="746"/>
                      </a:lnTo>
                      <a:lnTo>
                        <a:pt x="385" y="734"/>
                      </a:lnTo>
                      <a:lnTo>
                        <a:pt x="364" y="722"/>
                      </a:lnTo>
                      <a:lnTo>
                        <a:pt x="345" y="706"/>
                      </a:lnTo>
                      <a:lnTo>
                        <a:pt x="327" y="691"/>
                      </a:lnTo>
                      <a:lnTo>
                        <a:pt x="311" y="672"/>
                      </a:lnTo>
                      <a:lnTo>
                        <a:pt x="296" y="654"/>
                      </a:lnTo>
                      <a:lnTo>
                        <a:pt x="284" y="632"/>
                      </a:lnTo>
                      <a:lnTo>
                        <a:pt x="271" y="608"/>
                      </a:lnTo>
                      <a:lnTo>
                        <a:pt x="262" y="586"/>
                      </a:lnTo>
                      <a:lnTo>
                        <a:pt x="256" y="561"/>
                      </a:lnTo>
                      <a:lnTo>
                        <a:pt x="253" y="534"/>
                      </a:lnTo>
                      <a:lnTo>
                        <a:pt x="250" y="509"/>
                      </a:lnTo>
                      <a:lnTo>
                        <a:pt x="250" y="509"/>
                      </a:lnTo>
                      <a:lnTo>
                        <a:pt x="253" y="481"/>
                      </a:lnTo>
                      <a:lnTo>
                        <a:pt x="256" y="457"/>
                      </a:lnTo>
                      <a:lnTo>
                        <a:pt x="262" y="432"/>
                      </a:lnTo>
                      <a:lnTo>
                        <a:pt x="271" y="407"/>
                      </a:lnTo>
                      <a:lnTo>
                        <a:pt x="284" y="386"/>
                      </a:lnTo>
                      <a:lnTo>
                        <a:pt x="296" y="364"/>
                      </a:lnTo>
                      <a:lnTo>
                        <a:pt x="311" y="342"/>
                      </a:lnTo>
                      <a:lnTo>
                        <a:pt x="327" y="324"/>
                      </a:lnTo>
                      <a:lnTo>
                        <a:pt x="345" y="309"/>
                      </a:lnTo>
                      <a:lnTo>
                        <a:pt x="364" y="293"/>
                      </a:lnTo>
                      <a:lnTo>
                        <a:pt x="385" y="281"/>
                      </a:lnTo>
                      <a:lnTo>
                        <a:pt x="410" y="268"/>
                      </a:lnTo>
                      <a:lnTo>
                        <a:pt x="431" y="262"/>
                      </a:lnTo>
                      <a:lnTo>
                        <a:pt x="456" y="256"/>
                      </a:lnTo>
                      <a:lnTo>
                        <a:pt x="484" y="250"/>
                      </a:lnTo>
                      <a:lnTo>
                        <a:pt x="509" y="2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9" name="Freeform 3">
                  <a:extLst>
                    <a:ext uri="{FF2B5EF4-FFF2-40B4-BE49-F238E27FC236}">
                      <a16:creationId xmlns:a16="http://schemas.microsoft.com/office/drawing/2014/main" id="{C678925F-08E3-4E26-8C3F-C5F29DCEC3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93888" y="1246188"/>
                  <a:ext cx="2159000" cy="1790700"/>
                </a:xfrm>
                <a:custGeom>
                  <a:avLst/>
                  <a:gdLst>
                    <a:gd name="T0" fmla="*/ 268 w 5998"/>
                    <a:gd name="T1" fmla="*/ 3 h 4973"/>
                    <a:gd name="T2" fmla="*/ 157 w 5998"/>
                    <a:gd name="T3" fmla="*/ 37 h 4973"/>
                    <a:gd name="T4" fmla="*/ 68 w 5998"/>
                    <a:gd name="T5" fmla="*/ 111 h 4973"/>
                    <a:gd name="T6" fmla="*/ 15 w 5998"/>
                    <a:gd name="T7" fmla="*/ 213 h 4973"/>
                    <a:gd name="T8" fmla="*/ 0 w 5998"/>
                    <a:gd name="T9" fmla="*/ 3696 h 4973"/>
                    <a:gd name="T10" fmla="*/ 15 w 5998"/>
                    <a:gd name="T11" fmla="*/ 3785 h 4973"/>
                    <a:gd name="T12" fmla="*/ 71 w 5998"/>
                    <a:gd name="T13" fmla="*/ 3887 h 4973"/>
                    <a:gd name="T14" fmla="*/ 157 w 5998"/>
                    <a:gd name="T15" fmla="*/ 3961 h 4973"/>
                    <a:gd name="T16" fmla="*/ 271 w 5998"/>
                    <a:gd name="T17" fmla="*/ 3995 h 4973"/>
                    <a:gd name="T18" fmla="*/ 2345 w 5998"/>
                    <a:gd name="T19" fmla="*/ 4426 h 4973"/>
                    <a:gd name="T20" fmla="*/ 2062 w 5998"/>
                    <a:gd name="T21" fmla="*/ 4528 h 4973"/>
                    <a:gd name="T22" fmla="*/ 1868 w 5998"/>
                    <a:gd name="T23" fmla="*/ 4645 h 4973"/>
                    <a:gd name="T24" fmla="*/ 1812 w 5998"/>
                    <a:gd name="T25" fmla="*/ 4710 h 4973"/>
                    <a:gd name="T26" fmla="*/ 1797 w 5998"/>
                    <a:gd name="T27" fmla="*/ 4824 h 4973"/>
                    <a:gd name="T28" fmla="*/ 1831 w 5998"/>
                    <a:gd name="T29" fmla="*/ 4901 h 4973"/>
                    <a:gd name="T30" fmla="*/ 1914 w 5998"/>
                    <a:gd name="T31" fmla="*/ 4966 h 4973"/>
                    <a:gd name="T32" fmla="*/ 4031 w 5998"/>
                    <a:gd name="T33" fmla="*/ 4972 h 4973"/>
                    <a:gd name="T34" fmla="*/ 4130 w 5998"/>
                    <a:gd name="T35" fmla="*/ 4941 h 4973"/>
                    <a:gd name="T36" fmla="*/ 4194 w 5998"/>
                    <a:gd name="T37" fmla="*/ 4852 h 4973"/>
                    <a:gd name="T38" fmla="*/ 4203 w 5998"/>
                    <a:gd name="T39" fmla="*/ 4765 h 4973"/>
                    <a:gd name="T40" fmla="*/ 4157 w 5998"/>
                    <a:gd name="T41" fmla="*/ 4666 h 4973"/>
                    <a:gd name="T42" fmla="*/ 4049 w 5998"/>
                    <a:gd name="T43" fmla="*/ 4590 h 4973"/>
                    <a:gd name="T44" fmla="*/ 3815 w 5998"/>
                    <a:gd name="T45" fmla="*/ 4478 h 4973"/>
                    <a:gd name="T46" fmla="*/ 5686 w 5998"/>
                    <a:gd name="T47" fmla="*/ 3998 h 4973"/>
                    <a:gd name="T48" fmla="*/ 5779 w 5998"/>
                    <a:gd name="T49" fmla="*/ 3982 h 4973"/>
                    <a:gd name="T50" fmla="*/ 5883 w 5998"/>
                    <a:gd name="T51" fmla="*/ 3927 h 4973"/>
                    <a:gd name="T52" fmla="*/ 5960 w 5998"/>
                    <a:gd name="T53" fmla="*/ 3834 h 4973"/>
                    <a:gd name="T54" fmla="*/ 5997 w 5998"/>
                    <a:gd name="T55" fmla="*/ 3717 h 4973"/>
                    <a:gd name="T56" fmla="*/ 5997 w 5998"/>
                    <a:gd name="T57" fmla="*/ 293 h 4973"/>
                    <a:gd name="T58" fmla="*/ 5960 w 5998"/>
                    <a:gd name="T59" fmla="*/ 173 h 4973"/>
                    <a:gd name="T60" fmla="*/ 5880 w 5998"/>
                    <a:gd name="T61" fmla="*/ 74 h 4973"/>
                    <a:gd name="T62" fmla="*/ 5769 w 5998"/>
                    <a:gd name="T63" fmla="*/ 16 h 4973"/>
                    <a:gd name="T64" fmla="*/ 2237 w 5998"/>
                    <a:gd name="T65" fmla="*/ 4722 h 4973"/>
                    <a:gd name="T66" fmla="*/ 2407 w 5998"/>
                    <a:gd name="T67" fmla="*/ 4666 h 4973"/>
                    <a:gd name="T68" fmla="*/ 2700 w 5998"/>
                    <a:gd name="T69" fmla="*/ 4614 h 4973"/>
                    <a:gd name="T70" fmla="*/ 3260 w 5998"/>
                    <a:gd name="T71" fmla="*/ 4614 h 4973"/>
                    <a:gd name="T72" fmla="*/ 3581 w 5998"/>
                    <a:gd name="T73" fmla="*/ 4666 h 4973"/>
                    <a:gd name="T74" fmla="*/ 2237 w 5998"/>
                    <a:gd name="T75" fmla="*/ 4722 h 4973"/>
                    <a:gd name="T76" fmla="*/ 2777 w 5998"/>
                    <a:gd name="T77" fmla="*/ 4358 h 4973"/>
                    <a:gd name="T78" fmla="*/ 3390 w 5998"/>
                    <a:gd name="T79" fmla="*/ 4358 h 4973"/>
                    <a:gd name="T80" fmla="*/ 2965 w 5998"/>
                    <a:gd name="T81" fmla="*/ 4352 h 4973"/>
                    <a:gd name="T82" fmla="*/ 5689 w 5998"/>
                    <a:gd name="T83" fmla="*/ 253 h 4973"/>
                    <a:gd name="T84" fmla="*/ 5735 w 5998"/>
                    <a:gd name="T85" fmla="*/ 284 h 4973"/>
                    <a:gd name="T86" fmla="*/ 5748 w 5998"/>
                    <a:gd name="T87" fmla="*/ 3153 h 4973"/>
                    <a:gd name="T88" fmla="*/ 253 w 5998"/>
                    <a:gd name="T89" fmla="*/ 290 h 4973"/>
                    <a:gd name="T90" fmla="*/ 290 w 5998"/>
                    <a:gd name="T91" fmla="*/ 253 h 4973"/>
                    <a:gd name="T92" fmla="*/ 302 w 5998"/>
                    <a:gd name="T93" fmla="*/ 3748 h 4973"/>
                    <a:gd name="T94" fmla="*/ 265 w 5998"/>
                    <a:gd name="T95" fmla="*/ 3732 h 4973"/>
                    <a:gd name="T96" fmla="*/ 249 w 5998"/>
                    <a:gd name="T97" fmla="*/ 3696 h 4973"/>
                    <a:gd name="T98" fmla="*/ 5748 w 5998"/>
                    <a:gd name="T99" fmla="*/ 3686 h 4973"/>
                    <a:gd name="T100" fmla="*/ 5729 w 5998"/>
                    <a:gd name="T101" fmla="*/ 3730 h 4973"/>
                    <a:gd name="T102" fmla="*/ 5686 w 5998"/>
                    <a:gd name="T103" fmla="*/ 3748 h 49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998" h="4973">
                      <a:moveTo>
                        <a:pt x="5674" y="0"/>
                      </a:moveTo>
                      <a:lnTo>
                        <a:pt x="299" y="0"/>
                      </a:lnTo>
                      <a:lnTo>
                        <a:pt x="299" y="0"/>
                      </a:lnTo>
                      <a:lnTo>
                        <a:pt x="268" y="3"/>
                      </a:lnTo>
                      <a:lnTo>
                        <a:pt x="240" y="6"/>
                      </a:lnTo>
                      <a:lnTo>
                        <a:pt x="209" y="16"/>
                      </a:lnTo>
                      <a:lnTo>
                        <a:pt x="185" y="25"/>
                      </a:lnTo>
                      <a:lnTo>
                        <a:pt x="157" y="37"/>
                      </a:lnTo>
                      <a:lnTo>
                        <a:pt x="132" y="53"/>
                      </a:lnTo>
                      <a:lnTo>
                        <a:pt x="111" y="68"/>
                      </a:lnTo>
                      <a:lnTo>
                        <a:pt x="89" y="90"/>
                      </a:lnTo>
                      <a:lnTo>
                        <a:pt x="68" y="111"/>
                      </a:lnTo>
                      <a:lnTo>
                        <a:pt x="52" y="133"/>
                      </a:lnTo>
                      <a:lnTo>
                        <a:pt x="37" y="157"/>
                      </a:lnTo>
                      <a:lnTo>
                        <a:pt x="24" y="185"/>
                      </a:lnTo>
                      <a:lnTo>
                        <a:pt x="15" y="213"/>
                      </a:lnTo>
                      <a:lnTo>
                        <a:pt x="6" y="241"/>
                      </a:lnTo>
                      <a:lnTo>
                        <a:pt x="3" y="268"/>
                      </a:lnTo>
                      <a:lnTo>
                        <a:pt x="0" y="299"/>
                      </a:lnTo>
                      <a:lnTo>
                        <a:pt x="0" y="3696"/>
                      </a:lnTo>
                      <a:lnTo>
                        <a:pt x="0" y="3696"/>
                      </a:lnTo>
                      <a:lnTo>
                        <a:pt x="3" y="3727"/>
                      </a:lnTo>
                      <a:lnTo>
                        <a:pt x="6" y="3757"/>
                      </a:lnTo>
                      <a:lnTo>
                        <a:pt x="15" y="3785"/>
                      </a:lnTo>
                      <a:lnTo>
                        <a:pt x="24" y="3813"/>
                      </a:lnTo>
                      <a:lnTo>
                        <a:pt x="37" y="3840"/>
                      </a:lnTo>
                      <a:lnTo>
                        <a:pt x="52" y="3865"/>
                      </a:lnTo>
                      <a:lnTo>
                        <a:pt x="71" y="3887"/>
                      </a:lnTo>
                      <a:lnTo>
                        <a:pt x="89" y="3908"/>
                      </a:lnTo>
                      <a:lnTo>
                        <a:pt x="111" y="3930"/>
                      </a:lnTo>
                      <a:lnTo>
                        <a:pt x="132" y="3945"/>
                      </a:lnTo>
                      <a:lnTo>
                        <a:pt x="157" y="3961"/>
                      </a:lnTo>
                      <a:lnTo>
                        <a:pt x="185" y="3973"/>
                      </a:lnTo>
                      <a:lnTo>
                        <a:pt x="212" y="3982"/>
                      </a:lnTo>
                      <a:lnTo>
                        <a:pt x="240" y="3991"/>
                      </a:lnTo>
                      <a:lnTo>
                        <a:pt x="271" y="3995"/>
                      </a:lnTo>
                      <a:lnTo>
                        <a:pt x="302" y="3998"/>
                      </a:lnTo>
                      <a:lnTo>
                        <a:pt x="2447" y="3998"/>
                      </a:lnTo>
                      <a:lnTo>
                        <a:pt x="2345" y="4426"/>
                      </a:lnTo>
                      <a:lnTo>
                        <a:pt x="2345" y="4426"/>
                      </a:lnTo>
                      <a:lnTo>
                        <a:pt x="2265" y="4448"/>
                      </a:lnTo>
                      <a:lnTo>
                        <a:pt x="2191" y="4472"/>
                      </a:lnTo>
                      <a:lnTo>
                        <a:pt x="2123" y="4500"/>
                      </a:lnTo>
                      <a:lnTo>
                        <a:pt x="2062" y="4528"/>
                      </a:lnTo>
                      <a:lnTo>
                        <a:pt x="2003" y="4556"/>
                      </a:lnTo>
                      <a:lnTo>
                        <a:pt x="1954" y="4586"/>
                      </a:lnTo>
                      <a:lnTo>
                        <a:pt x="1907" y="4614"/>
                      </a:lnTo>
                      <a:lnTo>
                        <a:pt x="1868" y="4645"/>
                      </a:lnTo>
                      <a:lnTo>
                        <a:pt x="1868" y="4645"/>
                      </a:lnTo>
                      <a:lnTo>
                        <a:pt x="1846" y="4664"/>
                      </a:lnTo>
                      <a:lnTo>
                        <a:pt x="1827" y="4685"/>
                      </a:lnTo>
                      <a:lnTo>
                        <a:pt x="1812" y="4710"/>
                      </a:lnTo>
                      <a:lnTo>
                        <a:pt x="1803" y="4737"/>
                      </a:lnTo>
                      <a:lnTo>
                        <a:pt x="1797" y="4765"/>
                      </a:lnTo>
                      <a:lnTo>
                        <a:pt x="1794" y="4793"/>
                      </a:lnTo>
                      <a:lnTo>
                        <a:pt x="1797" y="4824"/>
                      </a:lnTo>
                      <a:lnTo>
                        <a:pt x="1803" y="4852"/>
                      </a:lnTo>
                      <a:lnTo>
                        <a:pt x="1803" y="4852"/>
                      </a:lnTo>
                      <a:lnTo>
                        <a:pt x="1815" y="4879"/>
                      </a:lnTo>
                      <a:lnTo>
                        <a:pt x="1831" y="4901"/>
                      </a:lnTo>
                      <a:lnTo>
                        <a:pt x="1846" y="4922"/>
                      </a:lnTo>
                      <a:lnTo>
                        <a:pt x="1868" y="4941"/>
                      </a:lnTo>
                      <a:lnTo>
                        <a:pt x="1889" y="4953"/>
                      </a:lnTo>
                      <a:lnTo>
                        <a:pt x="1914" y="4966"/>
                      </a:lnTo>
                      <a:lnTo>
                        <a:pt x="1941" y="4972"/>
                      </a:lnTo>
                      <a:lnTo>
                        <a:pt x="1969" y="4972"/>
                      </a:lnTo>
                      <a:lnTo>
                        <a:pt x="4031" y="4972"/>
                      </a:lnTo>
                      <a:lnTo>
                        <a:pt x="4031" y="4972"/>
                      </a:lnTo>
                      <a:lnTo>
                        <a:pt x="4059" y="4972"/>
                      </a:lnTo>
                      <a:lnTo>
                        <a:pt x="4084" y="4966"/>
                      </a:lnTo>
                      <a:lnTo>
                        <a:pt x="4108" y="4953"/>
                      </a:lnTo>
                      <a:lnTo>
                        <a:pt x="4130" y="4941"/>
                      </a:lnTo>
                      <a:lnTo>
                        <a:pt x="4151" y="4922"/>
                      </a:lnTo>
                      <a:lnTo>
                        <a:pt x="4170" y="4901"/>
                      </a:lnTo>
                      <a:lnTo>
                        <a:pt x="4182" y="4879"/>
                      </a:lnTo>
                      <a:lnTo>
                        <a:pt x="4194" y="4852"/>
                      </a:lnTo>
                      <a:lnTo>
                        <a:pt x="4194" y="4852"/>
                      </a:lnTo>
                      <a:lnTo>
                        <a:pt x="4201" y="4824"/>
                      </a:lnTo>
                      <a:lnTo>
                        <a:pt x="4203" y="4796"/>
                      </a:lnTo>
                      <a:lnTo>
                        <a:pt x="4203" y="4765"/>
                      </a:lnTo>
                      <a:lnTo>
                        <a:pt x="4198" y="4740"/>
                      </a:lnTo>
                      <a:lnTo>
                        <a:pt x="4188" y="4713"/>
                      </a:lnTo>
                      <a:lnTo>
                        <a:pt x="4173" y="4688"/>
                      </a:lnTo>
                      <a:lnTo>
                        <a:pt x="4157" y="4666"/>
                      </a:lnTo>
                      <a:lnTo>
                        <a:pt x="4136" y="4645"/>
                      </a:lnTo>
                      <a:lnTo>
                        <a:pt x="4136" y="4645"/>
                      </a:lnTo>
                      <a:lnTo>
                        <a:pt x="4096" y="4617"/>
                      </a:lnTo>
                      <a:lnTo>
                        <a:pt x="4049" y="4590"/>
                      </a:lnTo>
                      <a:lnTo>
                        <a:pt x="4000" y="4559"/>
                      </a:lnTo>
                      <a:lnTo>
                        <a:pt x="3945" y="4531"/>
                      </a:lnTo>
                      <a:lnTo>
                        <a:pt x="3883" y="4503"/>
                      </a:lnTo>
                      <a:lnTo>
                        <a:pt x="3815" y="4478"/>
                      </a:lnTo>
                      <a:lnTo>
                        <a:pt x="3738" y="4451"/>
                      </a:lnTo>
                      <a:lnTo>
                        <a:pt x="3655" y="4429"/>
                      </a:lnTo>
                      <a:lnTo>
                        <a:pt x="3581" y="3998"/>
                      </a:lnTo>
                      <a:lnTo>
                        <a:pt x="5686" y="3998"/>
                      </a:lnTo>
                      <a:lnTo>
                        <a:pt x="5686" y="3998"/>
                      </a:lnTo>
                      <a:lnTo>
                        <a:pt x="5717" y="3995"/>
                      </a:lnTo>
                      <a:lnTo>
                        <a:pt x="5751" y="3991"/>
                      </a:lnTo>
                      <a:lnTo>
                        <a:pt x="5779" y="3982"/>
                      </a:lnTo>
                      <a:lnTo>
                        <a:pt x="5809" y="3973"/>
                      </a:lnTo>
                      <a:lnTo>
                        <a:pt x="5834" y="3961"/>
                      </a:lnTo>
                      <a:lnTo>
                        <a:pt x="5862" y="3945"/>
                      </a:lnTo>
                      <a:lnTo>
                        <a:pt x="5883" y="3927"/>
                      </a:lnTo>
                      <a:lnTo>
                        <a:pt x="5908" y="3905"/>
                      </a:lnTo>
                      <a:lnTo>
                        <a:pt x="5926" y="3884"/>
                      </a:lnTo>
                      <a:lnTo>
                        <a:pt x="5945" y="3859"/>
                      </a:lnTo>
                      <a:lnTo>
                        <a:pt x="5960" y="3834"/>
                      </a:lnTo>
                      <a:lnTo>
                        <a:pt x="5973" y="3807"/>
                      </a:lnTo>
                      <a:lnTo>
                        <a:pt x="5985" y="3779"/>
                      </a:lnTo>
                      <a:lnTo>
                        <a:pt x="5991" y="3748"/>
                      </a:lnTo>
                      <a:lnTo>
                        <a:pt x="5997" y="3717"/>
                      </a:lnTo>
                      <a:lnTo>
                        <a:pt x="5997" y="3686"/>
                      </a:lnTo>
                      <a:lnTo>
                        <a:pt x="5997" y="327"/>
                      </a:lnTo>
                      <a:lnTo>
                        <a:pt x="5997" y="327"/>
                      </a:lnTo>
                      <a:lnTo>
                        <a:pt x="5997" y="293"/>
                      </a:lnTo>
                      <a:lnTo>
                        <a:pt x="5991" y="262"/>
                      </a:lnTo>
                      <a:lnTo>
                        <a:pt x="5985" y="228"/>
                      </a:lnTo>
                      <a:lnTo>
                        <a:pt x="5973" y="200"/>
                      </a:lnTo>
                      <a:lnTo>
                        <a:pt x="5960" y="173"/>
                      </a:lnTo>
                      <a:lnTo>
                        <a:pt x="5942" y="145"/>
                      </a:lnTo>
                      <a:lnTo>
                        <a:pt x="5923" y="120"/>
                      </a:lnTo>
                      <a:lnTo>
                        <a:pt x="5902" y="96"/>
                      </a:lnTo>
                      <a:lnTo>
                        <a:pt x="5880" y="74"/>
                      </a:lnTo>
                      <a:lnTo>
                        <a:pt x="5856" y="56"/>
                      </a:lnTo>
                      <a:lnTo>
                        <a:pt x="5828" y="40"/>
                      </a:lnTo>
                      <a:lnTo>
                        <a:pt x="5800" y="28"/>
                      </a:lnTo>
                      <a:lnTo>
                        <a:pt x="5769" y="16"/>
                      </a:lnTo>
                      <a:lnTo>
                        <a:pt x="5738" y="6"/>
                      </a:lnTo>
                      <a:lnTo>
                        <a:pt x="5705" y="3"/>
                      </a:lnTo>
                      <a:lnTo>
                        <a:pt x="5674" y="0"/>
                      </a:lnTo>
                      <a:close/>
                      <a:moveTo>
                        <a:pt x="2237" y="4722"/>
                      </a:moveTo>
                      <a:lnTo>
                        <a:pt x="2237" y="4722"/>
                      </a:lnTo>
                      <a:lnTo>
                        <a:pt x="2290" y="4703"/>
                      </a:lnTo>
                      <a:lnTo>
                        <a:pt x="2345" y="4685"/>
                      </a:lnTo>
                      <a:lnTo>
                        <a:pt x="2407" y="4666"/>
                      </a:lnTo>
                      <a:lnTo>
                        <a:pt x="2471" y="4651"/>
                      </a:lnTo>
                      <a:lnTo>
                        <a:pt x="2542" y="4639"/>
                      </a:lnTo>
                      <a:lnTo>
                        <a:pt x="2620" y="4627"/>
                      </a:lnTo>
                      <a:lnTo>
                        <a:pt x="2700" y="4614"/>
                      </a:lnTo>
                      <a:lnTo>
                        <a:pt x="2786" y="4608"/>
                      </a:lnTo>
                      <a:lnTo>
                        <a:pt x="3165" y="4608"/>
                      </a:lnTo>
                      <a:lnTo>
                        <a:pt x="3165" y="4608"/>
                      </a:lnTo>
                      <a:lnTo>
                        <a:pt x="3260" y="4614"/>
                      </a:lnTo>
                      <a:lnTo>
                        <a:pt x="3350" y="4627"/>
                      </a:lnTo>
                      <a:lnTo>
                        <a:pt x="3433" y="4639"/>
                      </a:lnTo>
                      <a:lnTo>
                        <a:pt x="3510" y="4651"/>
                      </a:lnTo>
                      <a:lnTo>
                        <a:pt x="3581" y="4666"/>
                      </a:lnTo>
                      <a:lnTo>
                        <a:pt x="3646" y="4685"/>
                      </a:lnTo>
                      <a:lnTo>
                        <a:pt x="3705" y="4703"/>
                      </a:lnTo>
                      <a:lnTo>
                        <a:pt x="3757" y="4722"/>
                      </a:lnTo>
                      <a:lnTo>
                        <a:pt x="2237" y="4722"/>
                      </a:lnTo>
                      <a:close/>
                      <a:moveTo>
                        <a:pt x="2965" y="4352"/>
                      </a:moveTo>
                      <a:lnTo>
                        <a:pt x="2965" y="4352"/>
                      </a:lnTo>
                      <a:lnTo>
                        <a:pt x="2869" y="4355"/>
                      </a:lnTo>
                      <a:lnTo>
                        <a:pt x="2777" y="4358"/>
                      </a:lnTo>
                      <a:lnTo>
                        <a:pt x="2620" y="4358"/>
                      </a:lnTo>
                      <a:lnTo>
                        <a:pt x="2684" y="4081"/>
                      </a:lnTo>
                      <a:lnTo>
                        <a:pt x="3344" y="4081"/>
                      </a:lnTo>
                      <a:lnTo>
                        <a:pt x="3390" y="4358"/>
                      </a:lnTo>
                      <a:lnTo>
                        <a:pt x="3171" y="4358"/>
                      </a:lnTo>
                      <a:lnTo>
                        <a:pt x="3171" y="4358"/>
                      </a:lnTo>
                      <a:lnTo>
                        <a:pt x="3070" y="4355"/>
                      </a:lnTo>
                      <a:lnTo>
                        <a:pt x="2965" y="4352"/>
                      </a:lnTo>
                      <a:close/>
                      <a:moveTo>
                        <a:pt x="299" y="250"/>
                      </a:moveTo>
                      <a:lnTo>
                        <a:pt x="5674" y="250"/>
                      </a:lnTo>
                      <a:lnTo>
                        <a:pt x="5674" y="250"/>
                      </a:lnTo>
                      <a:lnTo>
                        <a:pt x="5689" y="253"/>
                      </a:lnTo>
                      <a:lnTo>
                        <a:pt x="5701" y="256"/>
                      </a:lnTo>
                      <a:lnTo>
                        <a:pt x="5714" y="265"/>
                      </a:lnTo>
                      <a:lnTo>
                        <a:pt x="5726" y="274"/>
                      </a:lnTo>
                      <a:lnTo>
                        <a:pt x="5735" y="284"/>
                      </a:lnTo>
                      <a:lnTo>
                        <a:pt x="5742" y="296"/>
                      </a:lnTo>
                      <a:lnTo>
                        <a:pt x="5748" y="311"/>
                      </a:lnTo>
                      <a:lnTo>
                        <a:pt x="5748" y="327"/>
                      </a:lnTo>
                      <a:lnTo>
                        <a:pt x="5748" y="3153"/>
                      </a:lnTo>
                      <a:lnTo>
                        <a:pt x="249" y="3153"/>
                      </a:lnTo>
                      <a:lnTo>
                        <a:pt x="249" y="299"/>
                      </a:lnTo>
                      <a:lnTo>
                        <a:pt x="249" y="299"/>
                      </a:lnTo>
                      <a:lnTo>
                        <a:pt x="253" y="290"/>
                      </a:lnTo>
                      <a:lnTo>
                        <a:pt x="256" y="281"/>
                      </a:lnTo>
                      <a:lnTo>
                        <a:pt x="265" y="265"/>
                      </a:lnTo>
                      <a:lnTo>
                        <a:pt x="280" y="256"/>
                      </a:lnTo>
                      <a:lnTo>
                        <a:pt x="290" y="253"/>
                      </a:lnTo>
                      <a:lnTo>
                        <a:pt x="299" y="250"/>
                      </a:lnTo>
                      <a:close/>
                      <a:moveTo>
                        <a:pt x="5686" y="3748"/>
                      </a:moveTo>
                      <a:lnTo>
                        <a:pt x="302" y="3748"/>
                      </a:lnTo>
                      <a:lnTo>
                        <a:pt x="302" y="3748"/>
                      </a:lnTo>
                      <a:lnTo>
                        <a:pt x="292" y="3745"/>
                      </a:lnTo>
                      <a:lnTo>
                        <a:pt x="280" y="3742"/>
                      </a:lnTo>
                      <a:lnTo>
                        <a:pt x="274" y="3739"/>
                      </a:lnTo>
                      <a:lnTo>
                        <a:pt x="265" y="3732"/>
                      </a:lnTo>
                      <a:lnTo>
                        <a:pt x="259" y="3723"/>
                      </a:lnTo>
                      <a:lnTo>
                        <a:pt x="256" y="3717"/>
                      </a:lnTo>
                      <a:lnTo>
                        <a:pt x="253" y="3708"/>
                      </a:lnTo>
                      <a:lnTo>
                        <a:pt x="249" y="3696"/>
                      </a:lnTo>
                      <a:lnTo>
                        <a:pt x="249" y="3403"/>
                      </a:lnTo>
                      <a:lnTo>
                        <a:pt x="5748" y="3403"/>
                      </a:lnTo>
                      <a:lnTo>
                        <a:pt x="5748" y="3686"/>
                      </a:lnTo>
                      <a:lnTo>
                        <a:pt x="5748" y="3686"/>
                      </a:lnTo>
                      <a:lnTo>
                        <a:pt x="5748" y="3699"/>
                      </a:lnTo>
                      <a:lnTo>
                        <a:pt x="5745" y="3711"/>
                      </a:lnTo>
                      <a:lnTo>
                        <a:pt x="5738" y="3720"/>
                      </a:lnTo>
                      <a:lnTo>
                        <a:pt x="5729" y="3730"/>
                      </a:lnTo>
                      <a:lnTo>
                        <a:pt x="5720" y="3736"/>
                      </a:lnTo>
                      <a:lnTo>
                        <a:pt x="5711" y="3742"/>
                      </a:lnTo>
                      <a:lnTo>
                        <a:pt x="5698" y="3745"/>
                      </a:lnTo>
                      <a:lnTo>
                        <a:pt x="5686" y="37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1" name="Freeform 4">
                  <a:extLst>
                    <a:ext uri="{FF2B5EF4-FFF2-40B4-BE49-F238E27FC236}">
                      <a16:creationId xmlns:a16="http://schemas.microsoft.com/office/drawing/2014/main" id="{24DA1C3D-6683-4316-A705-A6029944FD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0525" y="2501900"/>
                  <a:ext cx="88900" cy="87313"/>
                </a:xfrm>
                <a:custGeom>
                  <a:avLst/>
                  <a:gdLst>
                    <a:gd name="T0" fmla="*/ 121 w 245"/>
                    <a:gd name="T1" fmla="*/ 0 h 244"/>
                    <a:gd name="T2" fmla="*/ 121 w 245"/>
                    <a:gd name="T3" fmla="*/ 0 h 244"/>
                    <a:gd name="T4" fmla="*/ 96 w 245"/>
                    <a:gd name="T5" fmla="*/ 3 h 244"/>
                    <a:gd name="T6" fmla="*/ 74 w 245"/>
                    <a:gd name="T7" fmla="*/ 9 h 244"/>
                    <a:gd name="T8" fmla="*/ 53 w 245"/>
                    <a:gd name="T9" fmla="*/ 19 h 244"/>
                    <a:gd name="T10" fmla="*/ 34 w 245"/>
                    <a:gd name="T11" fmla="*/ 34 h 244"/>
                    <a:gd name="T12" fmla="*/ 19 w 245"/>
                    <a:gd name="T13" fmla="*/ 53 h 244"/>
                    <a:gd name="T14" fmla="*/ 10 w 245"/>
                    <a:gd name="T15" fmla="*/ 74 h 244"/>
                    <a:gd name="T16" fmla="*/ 0 w 245"/>
                    <a:gd name="T17" fmla="*/ 96 h 244"/>
                    <a:gd name="T18" fmla="*/ 0 w 245"/>
                    <a:gd name="T19" fmla="*/ 120 h 244"/>
                    <a:gd name="T20" fmla="*/ 0 w 245"/>
                    <a:gd name="T21" fmla="*/ 120 h 244"/>
                    <a:gd name="T22" fmla="*/ 0 w 245"/>
                    <a:gd name="T23" fmla="*/ 145 h 244"/>
                    <a:gd name="T24" fmla="*/ 10 w 245"/>
                    <a:gd name="T25" fmla="*/ 170 h 244"/>
                    <a:gd name="T26" fmla="*/ 19 w 245"/>
                    <a:gd name="T27" fmla="*/ 188 h 244"/>
                    <a:gd name="T28" fmla="*/ 34 w 245"/>
                    <a:gd name="T29" fmla="*/ 207 h 244"/>
                    <a:gd name="T30" fmla="*/ 53 w 245"/>
                    <a:gd name="T31" fmla="*/ 222 h 244"/>
                    <a:gd name="T32" fmla="*/ 74 w 245"/>
                    <a:gd name="T33" fmla="*/ 234 h 244"/>
                    <a:gd name="T34" fmla="*/ 96 w 245"/>
                    <a:gd name="T35" fmla="*/ 241 h 244"/>
                    <a:gd name="T36" fmla="*/ 121 w 245"/>
                    <a:gd name="T37" fmla="*/ 243 h 244"/>
                    <a:gd name="T38" fmla="*/ 121 w 245"/>
                    <a:gd name="T39" fmla="*/ 243 h 244"/>
                    <a:gd name="T40" fmla="*/ 145 w 245"/>
                    <a:gd name="T41" fmla="*/ 241 h 244"/>
                    <a:gd name="T42" fmla="*/ 170 w 245"/>
                    <a:gd name="T43" fmla="*/ 234 h 244"/>
                    <a:gd name="T44" fmla="*/ 188 w 245"/>
                    <a:gd name="T45" fmla="*/ 222 h 244"/>
                    <a:gd name="T46" fmla="*/ 207 w 245"/>
                    <a:gd name="T47" fmla="*/ 207 h 244"/>
                    <a:gd name="T48" fmla="*/ 222 w 245"/>
                    <a:gd name="T49" fmla="*/ 188 h 244"/>
                    <a:gd name="T50" fmla="*/ 235 w 245"/>
                    <a:gd name="T51" fmla="*/ 170 h 244"/>
                    <a:gd name="T52" fmla="*/ 241 w 245"/>
                    <a:gd name="T53" fmla="*/ 145 h 244"/>
                    <a:gd name="T54" fmla="*/ 244 w 245"/>
                    <a:gd name="T55" fmla="*/ 120 h 244"/>
                    <a:gd name="T56" fmla="*/ 244 w 245"/>
                    <a:gd name="T57" fmla="*/ 120 h 244"/>
                    <a:gd name="T58" fmla="*/ 241 w 245"/>
                    <a:gd name="T59" fmla="*/ 96 h 244"/>
                    <a:gd name="T60" fmla="*/ 235 w 245"/>
                    <a:gd name="T61" fmla="*/ 74 h 244"/>
                    <a:gd name="T62" fmla="*/ 222 w 245"/>
                    <a:gd name="T63" fmla="*/ 53 h 244"/>
                    <a:gd name="T64" fmla="*/ 207 w 245"/>
                    <a:gd name="T65" fmla="*/ 34 h 244"/>
                    <a:gd name="T66" fmla="*/ 188 w 245"/>
                    <a:gd name="T67" fmla="*/ 19 h 244"/>
                    <a:gd name="T68" fmla="*/ 170 w 245"/>
                    <a:gd name="T69" fmla="*/ 9 h 244"/>
                    <a:gd name="T70" fmla="*/ 145 w 245"/>
                    <a:gd name="T71" fmla="*/ 3 h 244"/>
                    <a:gd name="T72" fmla="*/ 121 w 245"/>
                    <a:gd name="T73" fmla="*/ 0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45" h="244">
                      <a:moveTo>
                        <a:pt x="121" y="0"/>
                      </a:moveTo>
                      <a:lnTo>
                        <a:pt x="121" y="0"/>
                      </a:lnTo>
                      <a:lnTo>
                        <a:pt x="96" y="3"/>
                      </a:lnTo>
                      <a:lnTo>
                        <a:pt x="74" y="9"/>
                      </a:lnTo>
                      <a:lnTo>
                        <a:pt x="53" y="19"/>
                      </a:lnTo>
                      <a:lnTo>
                        <a:pt x="34" y="34"/>
                      </a:lnTo>
                      <a:lnTo>
                        <a:pt x="19" y="53"/>
                      </a:lnTo>
                      <a:lnTo>
                        <a:pt x="10" y="74"/>
                      </a:lnTo>
                      <a:lnTo>
                        <a:pt x="0" y="96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45"/>
                      </a:lnTo>
                      <a:lnTo>
                        <a:pt x="10" y="170"/>
                      </a:lnTo>
                      <a:lnTo>
                        <a:pt x="19" y="188"/>
                      </a:lnTo>
                      <a:lnTo>
                        <a:pt x="34" y="207"/>
                      </a:lnTo>
                      <a:lnTo>
                        <a:pt x="53" y="222"/>
                      </a:lnTo>
                      <a:lnTo>
                        <a:pt x="74" y="234"/>
                      </a:lnTo>
                      <a:lnTo>
                        <a:pt x="96" y="241"/>
                      </a:lnTo>
                      <a:lnTo>
                        <a:pt x="121" y="243"/>
                      </a:lnTo>
                      <a:lnTo>
                        <a:pt x="121" y="243"/>
                      </a:lnTo>
                      <a:lnTo>
                        <a:pt x="145" y="241"/>
                      </a:lnTo>
                      <a:lnTo>
                        <a:pt x="170" y="234"/>
                      </a:lnTo>
                      <a:lnTo>
                        <a:pt x="188" y="222"/>
                      </a:lnTo>
                      <a:lnTo>
                        <a:pt x="207" y="207"/>
                      </a:lnTo>
                      <a:lnTo>
                        <a:pt x="222" y="188"/>
                      </a:lnTo>
                      <a:lnTo>
                        <a:pt x="235" y="170"/>
                      </a:lnTo>
                      <a:lnTo>
                        <a:pt x="241" y="145"/>
                      </a:lnTo>
                      <a:lnTo>
                        <a:pt x="244" y="120"/>
                      </a:lnTo>
                      <a:lnTo>
                        <a:pt x="244" y="120"/>
                      </a:lnTo>
                      <a:lnTo>
                        <a:pt x="241" y="96"/>
                      </a:lnTo>
                      <a:lnTo>
                        <a:pt x="235" y="74"/>
                      </a:lnTo>
                      <a:lnTo>
                        <a:pt x="222" y="53"/>
                      </a:lnTo>
                      <a:lnTo>
                        <a:pt x="207" y="34"/>
                      </a:lnTo>
                      <a:lnTo>
                        <a:pt x="188" y="19"/>
                      </a:lnTo>
                      <a:lnTo>
                        <a:pt x="170" y="9"/>
                      </a:lnTo>
                      <a:lnTo>
                        <a:pt x="145" y="3"/>
                      </a:lnTo>
                      <a:lnTo>
                        <a:pt x="12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42FD7D-72A2-4A92-858C-D2B55EE1E963}"/>
              </a:ext>
            </a:extLst>
          </p:cNvPr>
          <p:cNvGrpSpPr/>
          <p:nvPr/>
        </p:nvGrpSpPr>
        <p:grpSpPr>
          <a:xfrm>
            <a:off x="6003514" y="1315941"/>
            <a:ext cx="1687093" cy="1526459"/>
            <a:chOff x="5077684" y="998441"/>
            <a:chExt cx="1687093" cy="1526459"/>
          </a:xfrm>
        </p:grpSpPr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07511ED3-BCDF-4732-AA36-D084213BD8A7}"/>
                </a:ext>
              </a:extLst>
            </p:cNvPr>
            <p:cNvSpPr txBox="1"/>
            <p:nvPr/>
          </p:nvSpPr>
          <p:spPr>
            <a:xfrm>
              <a:off x="5077684" y="998441"/>
              <a:ext cx="1687093" cy="3845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Global Manager</a:t>
              </a:r>
            </a:p>
            <a:p>
              <a:pPr algn="ctr">
                <a:lnSpc>
                  <a:spcPct val="900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Standby Cluster</a:t>
              </a:r>
            </a:p>
          </p:txBody>
        </p: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55AF5005-7BB0-47E4-B116-273AF818C9FC}"/>
                </a:ext>
              </a:extLst>
            </p:cNvPr>
            <p:cNvGrpSpPr/>
            <p:nvPr/>
          </p:nvGrpSpPr>
          <p:grpSpPr>
            <a:xfrm>
              <a:off x="5421674" y="1416746"/>
              <a:ext cx="869099" cy="870391"/>
              <a:chOff x="5737641" y="1654509"/>
              <a:chExt cx="869099" cy="870391"/>
            </a:xfrm>
          </p:grpSpPr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85DBCBF1-2286-47ED-BBFB-56D8A75020AB}"/>
                  </a:ext>
                </a:extLst>
              </p:cNvPr>
              <p:cNvGrpSpPr/>
              <p:nvPr/>
            </p:nvGrpSpPr>
            <p:grpSpPr>
              <a:xfrm>
                <a:off x="5737641" y="1654509"/>
                <a:ext cx="869099" cy="869099"/>
                <a:chOff x="7730175" y="863411"/>
                <a:chExt cx="1828959" cy="1828959"/>
              </a:xfrm>
            </p:grpSpPr>
            <p:sp>
              <p:nvSpPr>
                <p:cNvPr id="393" name="Oval 392">
                  <a:extLst>
                    <a:ext uri="{FF2B5EF4-FFF2-40B4-BE49-F238E27FC236}">
                      <a16:creationId xmlns:a16="http://schemas.microsoft.com/office/drawing/2014/main" id="{4C937628-3C2B-40CB-9230-F8ACA7F635C9}"/>
                    </a:ext>
                  </a:extLst>
                </p:cNvPr>
                <p:cNvSpPr/>
                <p:nvPr/>
              </p:nvSpPr>
              <p:spPr>
                <a:xfrm>
                  <a:off x="7730175" y="863411"/>
                  <a:ext cx="1828959" cy="1828959"/>
                </a:xfrm>
                <a:prstGeom prst="ellipse">
                  <a:avLst/>
                </a:prstGeom>
                <a:solidFill>
                  <a:schemeClr val="accent6"/>
                </a:solidFill>
                <a:ln w="762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4" name="Group 393">
                  <a:extLst>
                    <a:ext uri="{FF2B5EF4-FFF2-40B4-BE49-F238E27FC236}">
                      <a16:creationId xmlns:a16="http://schemas.microsoft.com/office/drawing/2014/main" id="{925CED8E-7BA0-4A7D-879B-393385FD3E4E}"/>
                    </a:ext>
                  </a:extLst>
                </p:cNvPr>
                <p:cNvGrpSpPr/>
                <p:nvPr/>
              </p:nvGrpSpPr>
              <p:grpSpPr>
                <a:xfrm>
                  <a:off x="8049434" y="1298182"/>
                  <a:ext cx="1224852" cy="1015906"/>
                  <a:chOff x="1893888" y="1246188"/>
                  <a:chExt cx="2159000" cy="1790700"/>
                </a:xfrm>
                <a:solidFill>
                  <a:schemeClr val="bg1"/>
                </a:solidFill>
              </p:grpSpPr>
              <p:sp>
                <p:nvSpPr>
                  <p:cNvPr id="395" name="Freeform 1">
                    <a:extLst>
                      <a:ext uri="{FF2B5EF4-FFF2-40B4-BE49-F238E27FC236}">
                        <a16:creationId xmlns:a16="http://schemas.microsoft.com/office/drawing/2014/main" id="{C2A9A8B1-14FE-48C9-949B-DBB9019A10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57463" y="1435100"/>
                    <a:ext cx="833437" cy="831850"/>
                  </a:xfrm>
                  <a:custGeom>
                    <a:avLst/>
                    <a:gdLst>
                      <a:gd name="T0" fmla="*/ 262 w 2315"/>
                      <a:gd name="T1" fmla="*/ 1495 h 2310"/>
                      <a:gd name="T2" fmla="*/ 126 w 2315"/>
                      <a:gd name="T3" fmla="*/ 1766 h 2310"/>
                      <a:gd name="T4" fmla="*/ 545 w 2315"/>
                      <a:gd name="T5" fmla="*/ 2179 h 2310"/>
                      <a:gd name="T6" fmla="*/ 814 w 2315"/>
                      <a:gd name="T7" fmla="*/ 2044 h 2310"/>
                      <a:gd name="T8" fmla="*/ 1344 w 2315"/>
                      <a:gd name="T9" fmla="*/ 2309 h 2310"/>
                      <a:gd name="T10" fmla="*/ 1467 w 2315"/>
                      <a:gd name="T11" fmla="*/ 2191 h 2310"/>
                      <a:gd name="T12" fmla="*/ 1547 w 2315"/>
                      <a:gd name="T13" fmla="*/ 2028 h 2310"/>
                      <a:gd name="T14" fmla="*/ 2182 w 2315"/>
                      <a:gd name="T15" fmla="*/ 1772 h 2310"/>
                      <a:gd name="T16" fmla="*/ 2046 w 2315"/>
                      <a:gd name="T17" fmla="*/ 1498 h 2310"/>
                      <a:gd name="T18" fmla="*/ 2314 w 2315"/>
                      <a:gd name="T19" fmla="*/ 971 h 2310"/>
                      <a:gd name="T20" fmla="*/ 2228 w 2315"/>
                      <a:gd name="T21" fmla="*/ 851 h 2310"/>
                      <a:gd name="T22" fmla="*/ 2025 w 2315"/>
                      <a:gd name="T23" fmla="*/ 771 h 2310"/>
                      <a:gd name="T24" fmla="*/ 2185 w 2315"/>
                      <a:gd name="T25" fmla="*/ 549 h 2310"/>
                      <a:gd name="T26" fmla="*/ 1547 w 2315"/>
                      <a:gd name="T27" fmla="*/ 290 h 2310"/>
                      <a:gd name="T28" fmla="*/ 1451 w 2315"/>
                      <a:gd name="T29" fmla="*/ 0 h 2310"/>
                      <a:gd name="T30" fmla="*/ 816 w 2315"/>
                      <a:gd name="T31" fmla="*/ 265 h 2310"/>
                      <a:gd name="T32" fmla="*/ 542 w 2315"/>
                      <a:gd name="T33" fmla="*/ 133 h 2310"/>
                      <a:gd name="T34" fmla="*/ 286 w 2315"/>
                      <a:gd name="T35" fmla="*/ 771 h 2310"/>
                      <a:gd name="T36" fmla="*/ 0 w 2315"/>
                      <a:gd name="T37" fmla="*/ 866 h 2310"/>
                      <a:gd name="T38" fmla="*/ 6 w 2315"/>
                      <a:gd name="T39" fmla="*/ 1470 h 2310"/>
                      <a:gd name="T40" fmla="*/ 250 w 2315"/>
                      <a:gd name="T41" fmla="*/ 1076 h 2310"/>
                      <a:gd name="T42" fmla="*/ 410 w 2315"/>
                      <a:gd name="T43" fmla="*/ 1045 h 2310"/>
                      <a:gd name="T44" fmla="*/ 545 w 2315"/>
                      <a:gd name="T45" fmla="*/ 801 h 2310"/>
                      <a:gd name="T46" fmla="*/ 456 w 2315"/>
                      <a:gd name="T47" fmla="*/ 576 h 2310"/>
                      <a:gd name="T48" fmla="*/ 702 w 2315"/>
                      <a:gd name="T49" fmla="*/ 546 h 2310"/>
                      <a:gd name="T50" fmla="*/ 998 w 2315"/>
                      <a:gd name="T51" fmla="*/ 459 h 2310"/>
                      <a:gd name="T52" fmla="*/ 1073 w 2315"/>
                      <a:gd name="T53" fmla="*/ 250 h 2310"/>
                      <a:gd name="T54" fmla="*/ 1266 w 2315"/>
                      <a:gd name="T55" fmla="*/ 410 h 2310"/>
                      <a:gd name="T56" fmla="*/ 1529 w 2315"/>
                      <a:gd name="T57" fmla="*/ 552 h 2310"/>
                      <a:gd name="T58" fmla="*/ 1738 w 2315"/>
                      <a:gd name="T59" fmla="*/ 459 h 2310"/>
                      <a:gd name="T60" fmla="*/ 1763 w 2315"/>
                      <a:gd name="T61" fmla="*/ 706 h 2310"/>
                      <a:gd name="T62" fmla="*/ 1852 w 2315"/>
                      <a:gd name="T63" fmla="*/ 1008 h 2310"/>
                      <a:gd name="T64" fmla="*/ 2065 w 2315"/>
                      <a:gd name="T65" fmla="*/ 1076 h 2310"/>
                      <a:gd name="T66" fmla="*/ 1904 w 2315"/>
                      <a:gd name="T67" fmla="*/ 1270 h 2310"/>
                      <a:gd name="T68" fmla="*/ 1760 w 2315"/>
                      <a:gd name="T69" fmla="*/ 1538 h 2310"/>
                      <a:gd name="T70" fmla="*/ 1858 w 2315"/>
                      <a:gd name="T71" fmla="*/ 1742 h 2310"/>
                      <a:gd name="T72" fmla="*/ 1609 w 2315"/>
                      <a:gd name="T73" fmla="*/ 1766 h 2310"/>
                      <a:gd name="T74" fmla="*/ 1399 w 2315"/>
                      <a:gd name="T75" fmla="*/ 1822 h 2310"/>
                      <a:gd name="T76" fmla="*/ 1263 w 2315"/>
                      <a:gd name="T77" fmla="*/ 1905 h 2310"/>
                      <a:gd name="T78" fmla="*/ 1069 w 2315"/>
                      <a:gd name="T79" fmla="*/ 2059 h 2310"/>
                      <a:gd name="T80" fmla="*/ 995 w 2315"/>
                      <a:gd name="T81" fmla="*/ 1849 h 2310"/>
                      <a:gd name="T82" fmla="*/ 699 w 2315"/>
                      <a:gd name="T83" fmla="*/ 1763 h 2310"/>
                      <a:gd name="T84" fmla="*/ 450 w 2315"/>
                      <a:gd name="T85" fmla="*/ 1739 h 2310"/>
                      <a:gd name="T86" fmla="*/ 548 w 2315"/>
                      <a:gd name="T87" fmla="*/ 1532 h 2310"/>
                      <a:gd name="T88" fmla="*/ 462 w 2315"/>
                      <a:gd name="T89" fmla="*/ 1316 h 2310"/>
                      <a:gd name="T90" fmla="*/ 250 w 2315"/>
                      <a:gd name="T91" fmla="*/ 1239 h 2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2315" h="2310">
                        <a:moveTo>
                          <a:pt x="120" y="1473"/>
                        </a:moveTo>
                        <a:lnTo>
                          <a:pt x="262" y="1495"/>
                        </a:lnTo>
                        <a:lnTo>
                          <a:pt x="284" y="1544"/>
                        </a:lnTo>
                        <a:lnTo>
                          <a:pt x="126" y="1766"/>
                        </a:lnTo>
                        <a:lnTo>
                          <a:pt x="465" y="2108"/>
                        </a:lnTo>
                        <a:lnTo>
                          <a:pt x="545" y="2179"/>
                        </a:lnTo>
                        <a:lnTo>
                          <a:pt x="764" y="2025"/>
                        </a:lnTo>
                        <a:lnTo>
                          <a:pt x="814" y="2044"/>
                        </a:lnTo>
                        <a:lnTo>
                          <a:pt x="857" y="2309"/>
                        </a:lnTo>
                        <a:lnTo>
                          <a:pt x="1344" y="2309"/>
                        </a:lnTo>
                        <a:lnTo>
                          <a:pt x="1464" y="2306"/>
                        </a:lnTo>
                        <a:lnTo>
                          <a:pt x="1467" y="2191"/>
                        </a:lnTo>
                        <a:lnTo>
                          <a:pt x="1491" y="2056"/>
                        </a:lnTo>
                        <a:lnTo>
                          <a:pt x="1547" y="2028"/>
                        </a:lnTo>
                        <a:lnTo>
                          <a:pt x="1766" y="2185"/>
                        </a:lnTo>
                        <a:lnTo>
                          <a:pt x="2182" y="1772"/>
                        </a:lnTo>
                        <a:lnTo>
                          <a:pt x="2025" y="1547"/>
                        </a:lnTo>
                        <a:lnTo>
                          <a:pt x="2046" y="1498"/>
                        </a:lnTo>
                        <a:lnTo>
                          <a:pt x="2314" y="1458"/>
                        </a:lnTo>
                        <a:lnTo>
                          <a:pt x="2314" y="971"/>
                        </a:lnTo>
                        <a:lnTo>
                          <a:pt x="2311" y="879"/>
                        </a:lnTo>
                        <a:lnTo>
                          <a:pt x="2228" y="851"/>
                        </a:lnTo>
                        <a:lnTo>
                          <a:pt x="2046" y="823"/>
                        </a:lnTo>
                        <a:lnTo>
                          <a:pt x="2025" y="771"/>
                        </a:lnTo>
                        <a:lnTo>
                          <a:pt x="2120" y="641"/>
                        </a:lnTo>
                        <a:lnTo>
                          <a:pt x="2185" y="549"/>
                        </a:lnTo>
                        <a:lnTo>
                          <a:pt x="1766" y="139"/>
                        </a:lnTo>
                        <a:lnTo>
                          <a:pt x="1547" y="290"/>
                        </a:lnTo>
                        <a:lnTo>
                          <a:pt x="1495" y="268"/>
                        </a:lnTo>
                        <a:lnTo>
                          <a:pt x="1451" y="0"/>
                        </a:lnTo>
                        <a:lnTo>
                          <a:pt x="863" y="0"/>
                        </a:lnTo>
                        <a:lnTo>
                          <a:pt x="816" y="265"/>
                        </a:lnTo>
                        <a:lnTo>
                          <a:pt x="767" y="287"/>
                        </a:lnTo>
                        <a:lnTo>
                          <a:pt x="542" y="133"/>
                        </a:lnTo>
                        <a:lnTo>
                          <a:pt x="129" y="552"/>
                        </a:lnTo>
                        <a:lnTo>
                          <a:pt x="286" y="771"/>
                        </a:lnTo>
                        <a:lnTo>
                          <a:pt x="268" y="820"/>
                        </a:lnTo>
                        <a:lnTo>
                          <a:pt x="0" y="866"/>
                        </a:lnTo>
                        <a:lnTo>
                          <a:pt x="0" y="1350"/>
                        </a:lnTo>
                        <a:lnTo>
                          <a:pt x="6" y="1470"/>
                        </a:lnTo>
                        <a:lnTo>
                          <a:pt x="120" y="1473"/>
                        </a:lnTo>
                        <a:close/>
                        <a:moveTo>
                          <a:pt x="250" y="1076"/>
                        </a:moveTo>
                        <a:lnTo>
                          <a:pt x="373" y="1054"/>
                        </a:lnTo>
                        <a:lnTo>
                          <a:pt x="410" y="1045"/>
                        </a:lnTo>
                        <a:lnTo>
                          <a:pt x="459" y="1005"/>
                        </a:lnTo>
                        <a:lnTo>
                          <a:pt x="545" y="801"/>
                        </a:lnTo>
                        <a:lnTo>
                          <a:pt x="567" y="730"/>
                        </a:lnTo>
                        <a:lnTo>
                          <a:pt x="456" y="576"/>
                        </a:lnTo>
                        <a:lnTo>
                          <a:pt x="573" y="456"/>
                        </a:lnTo>
                        <a:lnTo>
                          <a:pt x="702" y="546"/>
                        </a:lnTo>
                        <a:lnTo>
                          <a:pt x="777" y="552"/>
                        </a:lnTo>
                        <a:lnTo>
                          <a:pt x="998" y="459"/>
                        </a:lnTo>
                        <a:lnTo>
                          <a:pt x="1048" y="407"/>
                        </a:lnTo>
                        <a:lnTo>
                          <a:pt x="1073" y="250"/>
                        </a:lnTo>
                        <a:lnTo>
                          <a:pt x="1239" y="250"/>
                        </a:lnTo>
                        <a:lnTo>
                          <a:pt x="1266" y="410"/>
                        </a:lnTo>
                        <a:lnTo>
                          <a:pt x="1316" y="466"/>
                        </a:lnTo>
                        <a:lnTo>
                          <a:pt x="1529" y="552"/>
                        </a:lnTo>
                        <a:lnTo>
                          <a:pt x="1612" y="549"/>
                        </a:lnTo>
                        <a:lnTo>
                          <a:pt x="1738" y="459"/>
                        </a:lnTo>
                        <a:lnTo>
                          <a:pt x="1855" y="580"/>
                        </a:lnTo>
                        <a:lnTo>
                          <a:pt x="1763" y="706"/>
                        </a:lnTo>
                        <a:lnTo>
                          <a:pt x="1760" y="780"/>
                        </a:lnTo>
                        <a:lnTo>
                          <a:pt x="1852" y="1008"/>
                        </a:lnTo>
                        <a:lnTo>
                          <a:pt x="1908" y="1054"/>
                        </a:lnTo>
                        <a:lnTo>
                          <a:pt x="2065" y="1076"/>
                        </a:lnTo>
                        <a:lnTo>
                          <a:pt x="2065" y="1242"/>
                        </a:lnTo>
                        <a:lnTo>
                          <a:pt x="1904" y="1270"/>
                        </a:lnTo>
                        <a:lnTo>
                          <a:pt x="1852" y="1316"/>
                        </a:lnTo>
                        <a:lnTo>
                          <a:pt x="1760" y="1538"/>
                        </a:lnTo>
                        <a:lnTo>
                          <a:pt x="1766" y="1612"/>
                        </a:lnTo>
                        <a:lnTo>
                          <a:pt x="1858" y="1742"/>
                        </a:lnTo>
                        <a:lnTo>
                          <a:pt x="1741" y="1859"/>
                        </a:lnTo>
                        <a:lnTo>
                          <a:pt x="1609" y="1766"/>
                        </a:lnTo>
                        <a:lnTo>
                          <a:pt x="1535" y="1760"/>
                        </a:lnTo>
                        <a:lnTo>
                          <a:pt x="1399" y="1822"/>
                        </a:lnTo>
                        <a:lnTo>
                          <a:pt x="1316" y="1849"/>
                        </a:lnTo>
                        <a:lnTo>
                          <a:pt x="1263" y="1905"/>
                        </a:lnTo>
                        <a:lnTo>
                          <a:pt x="1236" y="2059"/>
                        </a:lnTo>
                        <a:lnTo>
                          <a:pt x="1069" y="2059"/>
                        </a:lnTo>
                        <a:lnTo>
                          <a:pt x="1041" y="1905"/>
                        </a:lnTo>
                        <a:lnTo>
                          <a:pt x="995" y="1849"/>
                        </a:lnTo>
                        <a:lnTo>
                          <a:pt x="773" y="1757"/>
                        </a:lnTo>
                        <a:lnTo>
                          <a:pt x="699" y="1763"/>
                        </a:lnTo>
                        <a:lnTo>
                          <a:pt x="570" y="1856"/>
                        </a:lnTo>
                        <a:lnTo>
                          <a:pt x="450" y="1739"/>
                        </a:lnTo>
                        <a:lnTo>
                          <a:pt x="545" y="1606"/>
                        </a:lnTo>
                        <a:lnTo>
                          <a:pt x="548" y="1532"/>
                        </a:lnTo>
                        <a:lnTo>
                          <a:pt x="477" y="1365"/>
                        </a:lnTo>
                        <a:lnTo>
                          <a:pt x="462" y="1316"/>
                        </a:lnTo>
                        <a:lnTo>
                          <a:pt x="404" y="1264"/>
                        </a:lnTo>
                        <a:lnTo>
                          <a:pt x="250" y="1239"/>
                        </a:lnTo>
                        <a:lnTo>
                          <a:pt x="250" y="107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6" name="Freeform 2">
                    <a:extLst>
                      <a:ext uri="{FF2B5EF4-FFF2-40B4-BE49-F238E27FC236}">
                        <a16:creationId xmlns:a16="http://schemas.microsoft.com/office/drawing/2014/main" id="{47330886-0BD6-4A92-B96D-0B8F8F3DB7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90825" y="1668463"/>
                    <a:ext cx="366713" cy="366712"/>
                  </a:xfrm>
                  <a:custGeom>
                    <a:avLst/>
                    <a:gdLst>
                      <a:gd name="T0" fmla="*/ 561 w 1018"/>
                      <a:gd name="T1" fmla="*/ 1014 h 1018"/>
                      <a:gd name="T2" fmla="*/ 706 w 1018"/>
                      <a:gd name="T3" fmla="*/ 977 h 1018"/>
                      <a:gd name="T4" fmla="*/ 832 w 1018"/>
                      <a:gd name="T5" fmla="*/ 900 h 1018"/>
                      <a:gd name="T6" fmla="*/ 931 w 1018"/>
                      <a:gd name="T7" fmla="*/ 792 h 1018"/>
                      <a:gd name="T8" fmla="*/ 995 w 1018"/>
                      <a:gd name="T9" fmla="*/ 660 h 1018"/>
                      <a:gd name="T10" fmla="*/ 1017 w 1018"/>
                      <a:gd name="T11" fmla="*/ 509 h 1018"/>
                      <a:gd name="T12" fmla="*/ 1008 w 1018"/>
                      <a:gd name="T13" fmla="*/ 407 h 1018"/>
                      <a:gd name="T14" fmla="*/ 956 w 1018"/>
                      <a:gd name="T15" fmla="*/ 266 h 1018"/>
                      <a:gd name="T16" fmla="*/ 869 w 1018"/>
                      <a:gd name="T17" fmla="*/ 148 h 1018"/>
                      <a:gd name="T18" fmla="*/ 752 w 1018"/>
                      <a:gd name="T19" fmla="*/ 62 h 1018"/>
                      <a:gd name="T20" fmla="*/ 610 w 1018"/>
                      <a:gd name="T21" fmla="*/ 9 h 1018"/>
                      <a:gd name="T22" fmla="*/ 509 w 1018"/>
                      <a:gd name="T23" fmla="*/ 0 h 1018"/>
                      <a:gd name="T24" fmla="*/ 358 w 1018"/>
                      <a:gd name="T25" fmla="*/ 22 h 1018"/>
                      <a:gd name="T26" fmla="*/ 225 w 1018"/>
                      <a:gd name="T27" fmla="*/ 87 h 1018"/>
                      <a:gd name="T28" fmla="*/ 117 w 1018"/>
                      <a:gd name="T29" fmla="*/ 185 h 1018"/>
                      <a:gd name="T30" fmla="*/ 40 w 1018"/>
                      <a:gd name="T31" fmla="*/ 312 h 1018"/>
                      <a:gd name="T32" fmla="*/ 3 w 1018"/>
                      <a:gd name="T33" fmla="*/ 457 h 1018"/>
                      <a:gd name="T34" fmla="*/ 3 w 1018"/>
                      <a:gd name="T35" fmla="*/ 561 h 1018"/>
                      <a:gd name="T36" fmla="*/ 40 w 1018"/>
                      <a:gd name="T37" fmla="*/ 706 h 1018"/>
                      <a:gd name="T38" fmla="*/ 117 w 1018"/>
                      <a:gd name="T39" fmla="*/ 833 h 1018"/>
                      <a:gd name="T40" fmla="*/ 225 w 1018"/>
                      <a:gd name="T41" fmla="*/ 928 h 1018"/>
                      <a:gd name="T42" fmla="*/ 358 w 1018"/>
                      <a:gd name="T43" fmla="*/ 993 h 1018"/>
                      <a:gd name="T44" fmla="*/ 509 w 1018"/>
                      <a:gd name="T45" fmla="*/ 1017 h 1018"/>
                      <a:gd name="T46" fmla="*/ 536 w 1018"/>
                      <a:gd name="T47" fmla="*/ 250 h 1018"/>
                      <a:gd name="T48" fmla="*/ 610 w 1018"/>
                      <a:gd name="T49" fmla="*/ 268 h 1018"/>
                      <a:gd name="T50" fmla="*/ 675 w 1018"/>
                      <a:gd name="T51" fmla="*/ 309 h 1018"/>
                      <a:gd name="T52" fmla="*/ 724 w 1018"/>
                      <a:gd name="T53" fmla="*/ 364 h 1018"/>
                      <a:gd name="T54" fmla="*/ 755 w 1018"/>
                      <a:gd name="T55" fmla="*/ 432 h 1018"/>
                      <a:gd name="T56" fmla="*/ 768 w 1018"/>
                      <a:gd name="T57" fmla="*/ 509 h 1018"/>
                      <a:gd name="T58" fmla="*/ 761 w 1018"/>
                      <a:gd name="T59" fmla="*/ 561 h 1018"/>
                      <a:gd name="T60" fmla="*/ 737 w 1018"/>
                      <a:gd name="T61" fmla="*/ 632 h 1018"/>
                      <a:gd name="T62" fmla="*/ 694 w 1018"/>
                      <a:gd name="T63" fmla="*/ 691 h 1018"/>
                      <a:gd name="T64" fmla="*/ 632 w 1018"/>
                      <a:gd name="T65" fmla="*/ 734 h 1018"/>
                      <a:gd name="T66" fmla="*/ 561 w 1018"/>
                      <a:gd name="T67" fmla="*/ 762 h 1018"/>
                      <a:gd name="T68" fmla="*/ 509 w 1018"/>
                      <a:gd name="T69" fmla="*/ 768 h 1018"/>
                      <a:gd name="T70" fmla="*/ 431 w 1018"/>
                      <a:gd name="T71" fmla="*/ 755 h 1018"/>
                      <a:gd name="T72" fmla="*/ 364 w 1018"/>
                      <a:gd name="T73" fmla="*/ 722 h 1018"/>
                      <a:gd name="T74" fmla="*/ 311 w 1018"/>
                      <a:gd name="T75" fmla="*/ 672 h 1018"/>
                      <a:gd name="T76" fmla="*/ 271 w 1018"/>
                      <a:gd name="T77" fmla="*/ 608 h 1018"/>
                      <a:gd name="T78" fmla="*/ 253 w 1018"/>
                      <a:gd name="T79" fmla="*/ 534 h 1018"/>
                      <a:gd name="T80" fmla="*/ 253 w 1018"/>
                      <a:gd name="T81" fmla="*/ 481 h 1018"/>
                      <a:gd name="T82" fmla="*/ 271 w 1018"/>
                      <a:gd name="T83" fmla="*/ 407 h 1018"/>
                      <a:gd name="T84" fmla="*/ 311 w 1018"/>
                      <a:gd name="T85" fmla="*/ 342 h 1018"/>
                      <a:gd name="T86" fmla="*/ 364 w 1018"/>
                      <a:gd name="T87" fmla="*/ 293 h 1018"/>
                      <a:gd name="T88" fmla="*/ 431 w 1018"/>
                      <a:gd name="T89" fmla="*/ 262 h 1018"/>
                      <a:gd name="T90" fmla="*/ 509 w 1018"/>
                      <a:gd name="T91" fmla="*/ 250 h 10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18" h="1018">
                        <a:moveTo>
                          <a:pt x="509" y="1017"/>
                        </a:moveTo>
                        <a:lnTo>
                          <a:pt x="509" y="1017"/>
                        </a:lnTo>
                        <a:lnTo>
                          <a:pt x="561" y="1014"/>
                        </a:lnTo>
                        <a:lnTo>
                          <a:pt x="610" y="1005"/>
                        </a:lnTo>
                        <a:lnTo>
                          <a:pt x="660" y="993"/>
                        </a:lnTo>
                        <a:lnTo>
                          <a:pt x="706" y="977"/>
                        </a:lnTo>
                        <a:lnTo>
                          <a:pt x="752" y="956"/>
                        </a:lnTo>
                        <a:lnTo>
                          <a:pt x="792" y="928"/>
                        </a:lnTo>
                        <a:lnTo>
                          <a:pt x="832" y="900"/>
                        </a:lnTo>
                        <a:lnTo>
                          <a:pt x="869" y="867"/>
                        </a:lnTo>
                        <a:lnTo>
                          <a:pt x="900" y="833"/>
                        </a:lnTo>
                        <a:lnTo>
                          <a:pt x="931" y="792"/>
                        </a:lnTo>
                        <a:lnTo>
                          <a:pt x="956" y="749"/>
                        </a:lnTo>
                        <a:lnTo>
                          <a:pt x="977" y="706"/>
                        </a:lnTo>
                        <a:lnTo>
                          <a:pt x="995" y="660"/>
                        </a:lnTo>
                        <a:lnTo>
                          <a:pt x="1008" y="611"/>
                        </a:lnTo>
                        <a:lnTo>
                          <a:pt x="1014" y="561"/>
                        </a:lnTo>
                        <a:lnTo>
                          <a:pt x="1017" y="509"/>
                        </a:lnTo>
                        <a:lnTo>
                          <a:pt x="1017" y="509"/>
                        </a:lnTo>
                        <a:lnTo>
                          <a:pt x="1014" y="457"/>
                        </a:lnTo>
                        <a:lnTo>
                          <a:pt x="1008" y="407"/>
                        </a:lnTo>
                        <a:lnTo>
                          <a:pt x="995" y="358"/>
                        </a:lnTo>
                        <a:lnTo>
                          <a:pt x="977" y="312"/>
                        </a:lnTo>
                        <a:lnTo>
                          <a:pt x="956" y="266"/>
                        </a:lnTo>
                        <a:lnTo>
                          <a:pt x="931" y="225"/>
                        </a:lnTo>
                        <a:lnTo>
                          <a:pt x="900" y="185"/>
                        </a:lnTo>
                        <a:lnTo>
                          <a:pt x="869" y="148"/>
                        </a:lnTo>
                        <a:lnTo>
                          <a:pt x="832" y="114"/>
                        </a:lnTo>
                        <a:lnTo>
                          <a:pt x="792" y="87"/>
                        </a:lnTo>
                        <a:lnTo>
                          <a:pt x="752" y="62"/>
                        </a:lnTo>
                        <a:lnTo>
                          <a:pt x="706" y="41"/>
                        </a:lnTo>
                        <a:lnTo>
                          <a:pt x="660" y="22"/>
                        </a:lnTo>
                        <a:lnTo>
                          <a:pt x="610" y="9"/>
                        </a:lnTo>
                        <a:lnTo>
                          <a:pt x="561" y="3"/>
                        </a:lnTo>
                        <a:lnTo>
                          <a:pt x="509" y="0"/>
                        </a:lnTo>
                        <a:lnTo>
                          <a:pt x="509" y="0"/>
                        </a:lnTo>
                        <a:lnTo>
                          <a:pt x="456" y="3"/>
                        </a:lnTo>
                        <a:lnTo>
                          <a:pt x="407" y="9"/>
                        </a:lnTo>
                        <a:lnTo>
                          <a:pt x="358" y="22"/>
                        </a:lnTo>
                        <a:lnTo>
                          <a:pt x="311" y="41"/>
                        </a:lnTo>
                        <a:lnTo>
                          <a:pt x="268" y="62"/>
                        </a:lnTo>
                        <a:lnTo>
                          <a:pt x="225" y="87"/>
                        </a:lnTo>
                        <a:lnTo>
                          <a:pt x="185" y="114"/>
                        </a:lnTo>
                        <a:lnTo>
                          <a:pt x="151" y="148"/>
                        </a:lnTo>
                        <a:lnTo>
                          <a:pt x="117" y="185"/>
                        </a:lnTo>
                        <a:lnTo>
                          <a:pt x="89" y="225"/>
                        </a:lnTo>
                        <a:lnTo>
                          <a:pt x="62" y="266"/>
                        </a:lnTo>
                        <a:lnTo>
                          <a:pt x="40" y="312"/>
                        </a:lnTo>
                        <a:lnTo>
                          <a:pt x="25" y="358"/>
                        </a:lnTo>
                        <a:lnTo>
                          <a:pt x="13" y="407"/>
                        </a:lnTo>
                        <a:lnTo>
                          <a:pt x="3" y="457"/>
                        </a:lnTo>
                        <a:lnTo>
                          <a:pt x="0" y="509"/>
                        </a:lnTo>
                        <a:lnTo>
                          <a:pt x="0" y="509"/>
                        </a:lnTo>
                        <a:lnTo>
                          <a:pt x="3" y="561"/>
                        </a:lnTo>
                        <a:lnTo>
                          <a:pt x="13" y="611"/>
                        </a:lnTo>
                        <a:lnTo>
                          <a:pt x="25" y="660"/>
                        </a:lnTo>
                        <a:lnTo>
                          <a:pt x="40" y="706"/>
                        </a:lnTo>
                        <a:lnTo>
                          <a:pt x="62" y="749"/>
                        </a:lnTo>
                        <a:lnTo>
                          <a:pt x="89" y="792"/>
                        </a:lnTo>
                        <a:lnTo>
                          <a:pt x="117" y="833"/>
                        </a:lnTo>
                        <a:lnTo>
                          <a:pt x="151" y="867"/>
                        </a:lnTo>
                        <a:lnTo>
                          <a:pt x="185" y="900"/>
                        </a:lnTo>
                        <a:lnTo>
                          <a:pt x="225" y="928"/>
                        </a:lnTo>
                        <a:lnTo>
                          <a:pt x="268" y="956"/>
                        </a:lnTo>
                        <a:lnTo>
                          <a:pt x="311" y="977"/>
                        </a:lnTo>
                        <a:lnTo>
                          <a:pt x="358" y="993"/>
                        </a:lnTo>
                        <a:lnTo>
                          <a:pt x="407" y="1005"/>
                        </a:lnTo>
                        <a:lnTo>
                          <a:pt x="456" y="1014"/>
                        </a:lnTo>
                        <a:lnTo>
                          <a:pt x="509" y="1017"/>
                        </a:lnTo>
                        <a:close/>
                        <a:moveTo>
                          <a:pt x="509" y="250"/>
                        </a:moveTo>
                        <a:lnTo>
                          <a:pt x="509" y="250"/>
                        </a:lnTo>
                        <a:lnTo>
                          <a:pt x="536" y="250"/>
                        </a:lnTo>
                        <a:lnTo>
                          <a:pt x="561" y="256"/>
                        </a:lnTo>
                        <a:lnTo>
                          <a:pt x="586" y="262"/>
                        </a:lnTo>
                        <a:lnTo>
                          <a:pt x="610" y="268"/>
                        </a:lnTo>
                        <a:lnTo>
                          <a:pt x="632" y="281"/>
                        </a:lnTo>
                        <a:lnTo>
                          <a:pt x="653" y="293"/>
                        </a:lnTo>
                        <a:lnTo>
                          <a:pt x="675" y="309"/>
                        </a:lnTo>
                        <a:lnTo>
                          <a:pt x="694" y="324"/>
                        </a:lnTo>
                        <a:lnTo>
                          <a:pt x="709" y="342"/>
                        </a:lnTo>
                        <a:lnTo>
                          <a:pt x="724" y="364"/>
                        </a:lnTo>
                        <a:lnTo>
                          <a:pt x="737" y="386"/>
                        </a:lnTo>
                        <a:lnTo>
                          <a:pt x="749" y="407"/>
                        </a:lnTo>
                        <a:lnTo>
                          <a:pt x="755" y="432"/>
                        </a:lnTo>
                        <a:lnTo>
                          <a:pt x="761" y="457"/>
                        </a:lnTo>
                        <a:lnTo>
                          <a:pt x="768" y="481"/>
                        </a:lnTo>
                        <a:lnTo>
                          <a:pt x="768" y="509"/>
                        </a:lnTo>
                        <a:lnTo>
                          <a:pt x="768" y="509"/>
                        </a:lnTo>
                        <a:lnTo>
                          <a:pt x="768" y="534"/>
                        </a:lnTo>
                        <a:lnTo>
                          <a:pt x="761" y="561"/>
                        </a:lnTo>
                        <a:lnTo>
                          <a:pt x="755" y="586"/>
                        </a:lnTo>
                        <a:lnTo>
                          <a:pt x="749" y="608"/>
                        </a:lnTo>
                        <a:lnTo>
                          <a:pt x="737" y="632"/>
                        </a:lnTo>
                        <a:lnTo>
                          <a:pt x="724" y="654"/>
                        </a:lnTo>
                        <a:lnTo>
                          <a:pt x="709" y="672"/>
                        </a:lnTo>
                        <a:lnTo>
                          <a:pt x="694" y="691"/>
                        </a:lnTo>
                        <a:lnTo>
                          <a:pt x="675" y="706"/>
                        </a:lnTo>
                        <a:lnTo>
                          <a:pt x="653" y="722"/>
                        </a:lnTo>
                        <a:lnTo>
                          <a:pt x="632" y="734"/>
                        </a:lnTo>
                        <a:lnTo>
                          <a:pt x="610" y="746"/>
                        </a:lnTo>
                        <a:lnTo>
                          <a:pt x="586" y="755"/>
                        </a:lnTo>
                        <a:lnTo>
                          <a:pt x="561" y="762"/>
                        </a:lnTo>
                        <a:lnTo>
                          <a:pt x="536" y="765"/>
                        </a:lnTo>
                        <a:lnTo>
                          <a:pt x="509" y="768"/>
                        </a:lnTo>
                        <a:lnTo>
                          <a:pt x="509" y="768"/>
                        </a:lnTo>
                        <a:lnTo>
                          <a:pt x="484" y="765"/>
                        </a:lnTo>
                        <a:lnTo>
                          <a:pt x="456" y="762"/>
                        </a:lnTo>
                        <a:lnTo>
                          <a:pt x="431" y="755"/>
                        </a:lnTo>
                        <a:lnTo>
                          <a:pt x="410" y="746"/>
                        </a:lnTo>
                        <a:lnTo>
                          <a:pt x="385" y="734"/>
                        </a:lnTo>
                        <a:lnTo>
                          <a:pt x="364" y="722"/>
                        </a:lnTo>
                        <a:lnTo>
                          <a:pt x="345" y="706"/>
                        </a:lnTo>
                        <a:lnTo>
                          <a:pt x="327" y="691"/>
                        </a:lnTo>
                        <a:lnTo>
                          <a:pt x="311" y="672"/>
                        </a:lnTo>
                        <a:lnTo>
                          <a:pt x="296" y="654"/>
                        </a:lnTo>
                        <a:lnTo>
                          <a:pt x="284" y="632"/>
                        </a:lnTo>
                        <a:lnTo>
                          <a:pt x="271" y="608"/>
                        </a:lnTo>
                        <a:lnTo>
                          <a:pt x="262" y="586"/>
                        </a:lnTo>
                        <a:lnTo>
                          <a:pt x="256" y="561"/>
                        </a:lnTo>
                        <a:lnTo>
                          <a:pt x="253" y="534"/>
                        </a:lnTo>
                        <a:lnTo>
                          <a:pt x="250" y="509"/>
                        </a:lnTo>
                        <a:lnTo>
                          <a:pt x="250" y="509"/>
                        </a:lnTo>
                        <a:lnTo>
                          <a:pt x="253" y="481"/>
                        </a:lnTo>
                        <a:lnTo>
                          <a:pt x="256" y="457"/>
                        </a:lnTo>
                        <a:lnTo>
                          <a:pt x="262" y="432"/>
                        </a:lnTo>
                        <a:lnTo>
                          <a:pt x="271" y="407"/>
                        </a:lnTo>
                        <a:lnTo>
                          <a:pt x="284" y="386"/>
                        </a:lnTo>
                        <a:lnTo>
                          <a:pt x="296" y="364"/>
                        </a:lnTo>
                        <a:lnTo>
                          <a:pt x="311" y="342"/>
                        </a:lnTo>
                        <a:lnTo>
                          <a:pt x="327" y="324"/>
                        </a:lnTo>
                        <a:lnTo>
                          <a:pt x="345" y="309"/>
                        </a:lnTo>
                        <a:lnTo>
                          <a:pt x="364" y="293"/>
                        </a:lnTo>
                        <a:lnTo>
                          <a:pt x="385" y="281"/>
                        </a:lnTo>
                        <a:lnTo>
                          <a:pt x="410" y="268"/>
                        </a:lnTo>
                        <a:lnTo>
                          <a:pt x="431" y="262"/>
                        </a:lnTo>
                        <a:lnTo>
                          <a:pt x="456" y="256"/>
                        </a:lnTo>
                        <a:lnTo>
                          <a:pt x="484" y="250"/>
                        </a:lnTo>
                        <a:lnTo>
                          <a:pt x="509" y="25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7" name="Freeform 3">
                    <a:extLst>
                      <a:ext uri="{FF2B5EF4-FFF2-40B4-BE49-F238E27FC236}">
                        <a16:creationId xmlns:a16="http://schemas.microsoft.com/office/drawing/2014/main" id="{A7E2D8EA-DC05-421E-ACAE-7428B93F359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93888" y="1246188"/>
                    <a:ext cx="2159000" cy="1790700"/>
                  </a:xfrm>
                  <a:custGeom>
                    <a:avLst/>
                    <a:gdLst>
                      <a:gd name="T0" fmla="*/ 268 w 5998"/>
                      <a:gd name="T1" fmla="*/ 3 h 4973"/>
                      <a:gd name="T2" fmla="*/ 157 w 5998"/>
                      <a:gd name="T3" fmla="*/ 37 h 4973"/>
                      <a:gd name="T4" fmla="*/ 68 w 5998"/>
                      <a:gd name="T5" fmla="*/ 111 h 4973"/>
                      <a:gd name="T6" fmla="*/ 15 w 5998"/>
                      <a:gd name="T7" fmla="*/ 213 h 4973"/>
                      <a:gd name="T8" fmla="*/ 0 w 5998"/>
                      <a:gd name="T9" fmla="*/ 3696 h 4973"/>
                      <a:gd name="T10" fmla="*/ 15 w 5998"/>
                      <a:gd name="T11" fmla="*/ 3785 h 4973"/>
                      <a:gd name="T12" fmla="*/ 71 w 5998"/>
                      <a:gd name="T13" fmla="*/ 3887 h 4973"/>
                      <a:gd name="T14" fmla="*/ 157 w 5998"/>
                      <a:gd name="T15" fmla="*/ 3961 h 4973"/>
                      <a:gd name="T16" fmla="*/ 271 w 5998"/>
                      <a:gd name="T17" fmla="*/ 3995 h 4973"/>
                      <a:gd name="T18" fmla="*/ 2345 w 5998"/>
                      <a:gd name="T19" fmla="*/ 4426 h 4973"/>
                      <a:gd name="T20" fmla="*/ 2062 w 5998"/>
                      <a:gd name="T21" fmla="*/ 4528 h 4973"/>
                      <a:gd name="T22" fmla="*/ 1868 w 5998"/>
                      <a:gd name="T23" fmla="*/ 4645 h 4973"/>
                      <a:gd name="T24" fmla="*/ 1812 w 5998"/>
                      <a:gd name="T25" fmla="*/ 4710 h 4973"/>
                      <a:gd name="T26" fmla="*/ 1797 w 5998"/>
                      <a:gd name="T27" fmla="*/ 4824 h 4973"/>
                      <a:gd name="T28" fmla="*/ 1831 w 5998"/>
                      <a:gd name="T29" fmla="*/ 4901 h 4973"/>
                      <a:gd name="T30" fmla="*/ 1914 w 5998"/>
                      <a:gd name="T31" fmla="*/ 4966 h 4973"/>
                      <a:gd name="T32" fmla="*/ 4031 w 5998"/>
                      <a:gd name="T33" fmla="*/ 4972 h 4973"/>
                      <a:gd name="T34" fmla="*/ 4130 w 5998"/>
                      <a:gd name="T35" fmla="*/ 4941 h 4973"/>
                      <a:gd name="T36" fmla="*/ 4194 w 5998"/>
                      <a:gd name="T37" fmla="*/ 4852 h 4973"/>
                      <a:gd name="T38" fmla="*/ 4203 w 5998"/>
                      <a:gd name="T39" fmla="*/ 4765 h 4973"/>
                      <a:gd name="T40" fmla="*/ 4157 w 5998"/>
                      <a:gd name="T41" fmla="*/ 4666 h 4973"/>
                      <a:gd name="T42" fmla="*/ 4049 w 5998"/>
                      <a:gd name="T43" fmla="*/ 4590 h 4973"/>
                      <a:gd name="T44" fmla="*/ 3815 w 5998"/>
                      <a:gd name="T45" fmla="*/ 4478 h 4973"/>
                      <a:gd name="T46" fmla="*/ 5686 w 5998"/>
                      <a:gd name="T47" fmla="*/ 3998 h 4973"/>
                      <a:gd name="T48" fmla="*/ 5779 w 5998"/>
                      <a:gd name="T49" fmla="*/ 3982 h 4973"/>
                      <a:gd name="T50" fmla="*/ 5883 w 5998"/>
                      <a:gd name="T51" fmla="*/ 3927 h 4973"/>
                      <a:gd name="T52" fmla="*/ 5960 w 5998"/>
                      <a:gd name="T53" fmla="*/ 3834 h 4973"/>
                      <a:gd name="T54" fmla="*/ 5997 w 5998"/>
                      <a:gd name="T55" fmla="*/ 3717 h 4973"/>
                      <a:gd name="T56" fmla="*/ 5997 w 5998"/>
                      <a:gd name="T57" fmla="*/ 293 h 4973"/>
                      <a:gd name="T58" fmla="*/ 5960 w 5998"/>
                      <a:gd name="T59" fmla="*/ 173 h 4973"/>
                      <a:gd name="T60" fmla="*/ 5880 w 5998"/>
                      <a:gd name="T61" fmla="*/ 74 h 4973"/>
                      <a:gd name="T62" fmla="*/ 5769 w 5998"/>
                      <a:gd name="T63" fmla="*/ 16 h 4973"/>
                      <a:gd name="T64" fmla="*/ 2237 w 5998"/>
                      <a:gd name="T65" fmla="*/ 4722 h 4973"/>
                      <a:gd name="T66" fmla="*/ 2407 w 5998"/>
                      <a:gd name="T67" fmla="*/ 4666 h 4973"/>
                      <a:gd name="T68" fmla="*/ 2700 w 5998"/>
                      <a:gd name="T69" fmla="*/ 4614 h 4973"/>
                      <a:gd name="T70" fmla="*/ 3260 w 5998"/>
                      <a:gd name="T71" fmla="*/ 4614 h 4973"/>
                      <a:gd name="T72" fmla="*/ 3581 w 5998"/>
                      <a:gd name="T73" fmla="*/ 4666 h 4973"/>
                      <a:gd name="T74" fmla="*/ 2237 w 5998"/>
                      <a:gd name="T75" fmla="*/ 4722 h 4973"/>
                      <a:gd name="T76" fmla="*/ 2777 w 5998"/>
                      <a:gd name="T77" fmla="*/ 4358 h 4973"/>
                      <a:gd name="T78" fmla="*/ 3390 w 5998"/>
                      <a:gd name="T79" fmla="*/ 4358 h 4973"/>
                      <a:gd name="T80" fmla="*/ 2965 w 5998"/>
                      <a:gd name="T81" fmla="*/ 4352 h 4973"/>
                      <a:gd name="T82" fmla="*/ 5689 w 5998"/>
                      <a:gd name="T83" fmla="*/ 253 h 4973"/>
                      <a:gd name="T84" fmla="*/ 5735 w 5998"/>
                      <a:gd name="T85" fmla="*/ 284 h 4973"/>
                      <a:gd name="T86" fmla="*/ 5748 w 5998"/>
                      <a:gd name="T87" fmla="*/ 3153 h 4973"/>
                      <a:gd name="T88" fmla="*/ 253 w 5998"/>
                      <a:gd name="T89" fmla="*/ 290 h 4973"/>
                      <a:gd name="T90" fmla="*/ 290 w 5998"/>
                      <a:gd name="T91" fmla="*/ 253 h 4973"/>
                      <a:gd name="T92" fmla="*/ 302 w 5998"/>
                      <a:gd name="T93" fmla="*/ 3748 h 4973"/>
                      <a:gd name="T94" fmla="*/ 265 w 5998"/>
                      <a:gd name="T95" fmla="*/ 3732 h 4973"/>
                      <a:gd name="T96" fmla="*/ 249 w 5998"/>
                      <a:gd name="T97" fmla="*/ 3696 h 4973"/>
                      <a:gd name="T98" fmla="*/ 5748 w 5998"/>
                      <a:gd name="T99" fmla="*/ 3686 h 4973"/>
                      <a:gd name="T100" fmla="*/ 5729 w 5998"/>
                      <a:gd name="T101" fmla="*/ 3730 h 4973"/>
                      <a:gd name="T102" fmla="*/ 5686 w 5998"/>
                      <a:gd name="T103" fmla="*/ 3748 h 49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5998" h="4973">
                        <a:moveTo>
                          <a:pt x="5674" y="0"/>
                        </a:moveTo>
                        <a:lnTo>
                          <a:pt x="299" y="0"/>
                        </a:lnTo>
                        <a:lnTo>
                          <a:pt x="299" y="0"/>
                        </a:lnTo>
                        <a:lnTo>
                          <a:pt x="268" y="3"/>
                        </a:lnTo>
                        <a:lnTo>
                          <a:pt x="240" y="6"/>
                        </a:lnTo>
                        <a:lnTo>
                          <a:pt x="209" y="16"/>
                        </a:lnTo>
                        <a:lnTo>
                          <a:pt x="185" y="25"/>
                        </a:lnTo>
                        <a:lnTo>
                          <a:pt x="157" y="37"/>
                        </a:lnTo>
                        <a:lnTo>
                          <a:pt x="132" y="53"/>
                        </a:lnTo>
                        <a:lnTo>
                          <a:pt x="111" y="68"/>
                        </a:lnTo>
                        <a:lnTo>
                          <a:pt x="89" y="90"/>
                        </a:lnTo>
                        <a:lnTo>
                          <a:pt x="68" y="111"/>
                        </a:lnTo>
                        <a:lnTo>
                          <a:pt x="52" y="133"/>
                        </a:lnTo>
                        <a:lnTo>
                          <a:pt x="37" y="157"/>
                        </a:lnTo>
                        <a:lnTo>
                          <a:pt x="24" y="185"/>
                        </a:lnTo>
                        <a:lnTo>
                          <a:pt x="15" y="213"/>
                        </a:lnTo>
                        <a:lnTo>
                          <a:pt x="6" y="241"/>
                        </a:lnTo>
                        <a:lnTo>
                          <a:pt x="3" y="268"/>
                        </a:lnTo>
                        <a:lnTo>
                          <a:pt x="0" y="299"/>
                        </a:lnTo>
                        <a:lnTo>
                          <a:pt x="0" y="3696"/>
                        </a:lnTo>
                        <a:lnTo>
                          <a:pt x="0" y="3696"/>
                        </a:lnTo>
                        <a:lnTo>
                          <a:pt x="3" y="3727"/>
                        </a:lnTo>
                        <a:lnTo>
                          <a:pt x="6" y="3757"/>
                        </a:lnTo>
                        <a:lnTo>
                          <a:pt x="15" y="3785"/>
                        </a:lnTo>
                        <a:lnTo>
                          <a:pt x="24" y="3813"/>
                        </a:lnTo>
                        <a:lnTo>
                          <a:pt x="37" y="3840"/>
                        </a:lnTo>
                        <a:lnTo>
                          <a:pt x="52" y="3865"/>
                        </a:lnTo>
                        <a:lnTo>
                          <a:pt x="71" y="3887"/>
                        </a:lnTo>
                        <a:lnTo>
                          <a:pt x="89" y="3908"/>
                        </a:lnTo>
                        <a:lnTo>
                          <a:pt x="111" y="3930"/>
                        </a:lnTo>
                        <a:lnTo>
                          <a:pt x="132" y="3945"/>
                        </a:lnTo>
                        <a:lnTo>
                          <a:pt x="157" y="3961"/>
                        </a:lnTo>
                        <a:lnTo>
                          <a:pt x="185" y="3973"/>
                        </a:lnTo>
                        <a:lnTo>
                          <a:pt x="212" y="3982"/>
                        </a:lnTo>
                        <a:lnTo>
                          <a:pt x="240" y="3991"/>
                        </a:lnTo>
                        <a:lnTo>
                          <a:pt x="271" y="3995"/>
                        </a:lnTo>
                        <a:lnTo>
                          <a:pt x="302" y="3998"/>
                        </a:lnTo>
                        <a:lnTo>
                          <a:pt x="2447" y="3998"/>
                        </a:lnTo>
                        <a:lnTo>
                          <a:pt x="2345" y="4426"/>
                        </a:lnTo>
                        <a:lnTo>
                          <a:pt x="2345" y="4426"/>
                        </a:lnTo>
                        <a:lnTo>
                          <a:pt x="2265" y="4448"/>
                        </a:lnTo>
                        <a:lnTo>
                          <a:pt x="2191" y="4472"/>
                        </a:lnTo>
                        <a:lnTo>
                          <a:pt x="2123" y="4500"/>
                        </a:lnTo>
                        <a:lnTo>
                          <a:pt x="2062" y="4528"/>
                        </a:lnTo>
                        <a:lnTo>
                          <a:pt x="2003" y="4556"/>
                        </a:lnTo>
                        <a:lnTo>
                          <a:pt x="1954" y="4586"/>
                        </a:lnTo>
                        <a:lnTo>
                          <a:pt x="1907" y="4614"/>
                        </a:lnTo>
                        <a:lnTo>
                          <a:pt x="1868" y="4645"/>
                        </a:lnTo>
                        <a:lnTo>
                          <a:pt x="1868" y="4645"/>
                        </a:lnTo>
                        <a:lnTo>
                          <a:pt x="1846" y="4664"/>
                        </a:lnTo>
                        <a:lnTo>
                          <a:pt x="1827" y="4685"/>
                        </a:lnTo>
                        <a:lnTo>
                          <a:pt x="1812" y="4710"/>
                        </a:lnTo>
                        <a:lnTo>
                          <a:pt x="1803" y="4737"/>
                        </a:lnTo>
                        <a:lnTo>
                          <a:pt x="1797" y="4765"/>
                        </a:lnTo>
                        <a:lnTo>
                          <a:pt x="1794" y="4793"/>
                        </a:lnTo>
                        <a:lnTo>
                          <a:pt x="1797" y="4824"/>
                        </a:lnTo>
                        <a:lnTo>
                          <a:pt x="1803" y="4852"/>
                        </a:lnTo>
                        <a:lnTo>
                          <a:pt x="1803" y="4852"/>
                        </a:lnTo>
                        <a:lnTo>
                          <a:pt x="1815" y="4879"/>
                        </a:lnTo>
                        <a:lnTo>
                          <a:pt x="1831" y="4901"/>
                        </a:lnTo>
                        <a:lnTo>
                          <a:pt x="1846" y="4922"/>
                        </a:lnTo>
                        <a:lnTo>
                          <a:pt x="1868" y="4941"/>
                        </a:lnTo>
                        <a:lnTo>
                          <a:pt x="1889" y="4953"/>
                        </a:lnTo>
                        <a:lnTo>
                          <a:pt x="1914" y="4966"/>
                        </a:lnTo>
                        <a:lnTo>
                          <a:pt x="1941" y="4972"/>
                        </a:lnTo>
                        <a:lnTo>
                          <a:pt x="1969" y="4972"/>
                        </a:lnTo>
                        <a:lnTo>
                          <a:pt x="4031" y="4972"/>
                        </a:lnTo>
                        <a:lnTo>
                          <a:pt x="4031" y="4972"/>
                        </a:lnTo>
                        <a:lnTo>
                          <a:pt x="4059" y="4972"/>
                        </a:lnTo>
                        <a:lnTo>
                          <a:pt x="4084" y="4966"/>
                        </a:lnTo>
                        <a:lnTo>
                          <a:pt x="4108" y="4953"/>
                        </a:lnTo>
                        <a:lnTo>
                          <a:pt x="4130" y="4941"/>
                        </a:lnTo>
                        <a:lnTo>
                          <a:pt x="4151" y="4922"/>
                        </a:lnTo>
                        <a:lnTo>
                          <a:pt x="4170" y="4901"/>
                        </a:lnTo>
                        <a:lnTo>
                          <a:pt x="4182" y="4879"/>
                        </a:lnTo>
                        <a:lnTo>
                          <a:pt x="4194" y="4852"/>
                        </a:lnTo>
                        <a:lnTo>
                          <a:pt x="4194" y="4852"/>
                        </a:lnTo>
                        <a:lnTo>
                          <a:pt x="4201" y="4824"/>
                        </a:lnTo>
                        <a:lnTo>
                          <a:pt x="4203" y="4796"/>
                        </a:lnTo>
                        <a:lnTo>
                          <a:pt x="4203" y="4765"/>
                        </a:lnTo>
                        <a:lnTo>
                          <a:pt x="4198" y="4740"/>
                        </a:lnTo>
                        <a:lnTo>
                          <a:pt x="4188" y="4713"/>
                        </a:lnTo>
                        <a:lnTo>
                          <a:pt x="4173" y="4688"/>
                        </a:lnTo>
                        <a:lnTo>
                          <a:pt x="4157" y="4666"/>
                        </a:lnTo>
                        <a:lnTo>
                          <a:pt x="4136" y="4645"/>
                        </a:lnTo>
                        <a:lnTo>
                          <a:pt x="4136" y="4645"/>
                        </a:lnTo>
                        <a:lnTo>
                          <a:pt x="4096" y="4617"/>
                        </a:lnTo>
                        <a:lnTo>
                          <a:pt x="4049" y="4590"/>
                        </a:lnTo>
                        <a:lnTo>
                          <a:pt x="4000" y="4559"/>
                        </a:lnTo>
                        <a:lnTo>
                          <a:pt x="3945" y="4531"/>
                        </a:lnTo>
                        <a:lnTo>
                          <a:pt x="3883" y="4503"/>
                        </a:lnTo>
                        <a:lnTo>
                          <a:pt x="3815" y="4478"/>
                        </a:lnTo>
                        <a:lnTo>
                          <a:pt x="3738" y="4451"/>
                        </a:lnTo>
                        <a:lnTo>
                          <a:pt x="3655" y="4429"/>
                        </a:lnTo>
                        <a:lnTo>
                          <a:pt x="3581" y="3998"/>
                        </a:lnTo>
                        <a:lnTo>
                          <a:pt x="5686" y="3998"/>
                        </a:lnTo>
                        <a:lnTo>
                          <a:pt x="5686" y="3998"/>
                        </a:lnTo>
                        <a:lnTo>
                          <a:pt x="5717" y="3995"/>
                        </a:lnTo>
                        <a:lnTo>
                          <a:pt x="5751" y="3991"/>
                        </a:lnTo>
                        <a:lnTo>
                          <a:pt x="5779" y="3982"/>
                        </a:lnTo>
                        <a:lnTo>
                          <a:pt x="5809" y="3973"/>
                        </a:lnTo>
                        <a:lnTo>
                          <a:pt x="5834" y="3961"/>
                        </a:lnTo>
                        <a:lnTo>
                          <a:pt x="5862" y="3945"/>
                        </a:lnTo>
                        <a:lnTo>
                          <a:pt x="5883" y="3927"/>
                        </a:lnTo>
                        <a:lnTo>
                          <a:pt x="5908" y="3905"/>
                        </a:lnTo>
                        <a:lnTo>
                          <a:pt x="5926" y="3884"/>
                        </a:lnTo>
                        <a:lnTo>
                          <a:pt x="5945" y="3859"/>
                        </a:lnTo>
                        <a:lnTo>
                          <a:pt x="5960" y="3834"/>
                        </a:lnTo>
                        <a:lnTo>
                          <a:pt x="5973" y="3807"/>
                        </a:lnTo>
                        <a:lnTo>
                          <a:pt x="5985" y="3779"/>
                        </a:lnTo>
                        <a:lnTo>
                          <a:pt x="5991" y="3748"/>
                        </a:lnTo>
                        <a:lnTo>
                          <a:pt x="5997" y="3717"/>
                        </a:lnTo>
                        <a:lnTo>
                          <a:pt x="5997" y="3686"/>
                        </a:lnTo>
                        <a:lnTo>
                          <a:pt x="5997" y="327"/>
                        </a:lnTo>
                        <a:lnTo>
                          <a:pt x="5997" y="327"/>
                        </a:lnTo>
                        <a:lnTo>
                          <a:pt x="5997" y="293"/>
                        </a:lnTo>
                        <a:lnTo>
                          <a:pt x="5991" y="262"/>
                        </a:lnTo>
                        <a:lnTo>
                          <a:pt x="5985" y="228"/>
                        </a:lnTo>
                        <a:lnTo>
                          <a:pt x="5973" y="200"/>
                        </a:lnTo>
                        <a:lnTo>
                          <a:pt x="5960" y="173"/>
                        </a:lnTo>
                        <a:lnTo>
                          <a:pt x="5942" y="145"/>
                        </a:lnTo>
                        <a:lnTo>
                          <a:pt x="5923" y="120"/>
                        </a:lnTo>
                        <a:lnTo>
                          <a:pt x="5902" y="96"/>
                        </a:lnTo>
                        <a:lnTo>
                          <a:pt x="5880" y="74"/>
                        </a:lnTo>
                        <a:lnTo>
                          <a:pt x="5856" y="56"/>
                        </a:lnTo>
                        <a:lnTo>
                          <a:pt x="5828" y="40"/>
                        </a:lnTo>
                        <a:lnTo>
                          <a:pt x="5800" y="28"/>
                        </a:lnTo>
                        <a:lnTo>
                          <a:pt x="5769" y="16"/>
                        </a:lnTo>
                        <a:lnTo>
                          <a:pt x="5738" y="6"/>
                        </a:lnTo>
                        <a:lnTo>
                          <a:pt x="5705" y="3"/>
                        </a:lnTo>
                        <a:lnTo>
                          <a:pt x="5674" y="0"/>
                        </a:lnTo>
                        <a:close/>
                        <a:moveTo>
                          <a:pt x="2237" y="4722"/>
                        </a:moveTo>
                        <a:lnTo>
                          <a:pt x="2237" y="4722"/>
                        </a:lnTo>
                        <a:lnTo>
                          <a:pt x="2290" y="4703"/>
                        </a:lnTo>
                        <a:lnTo>
                          <a:pt x="2345" y="4685"/>
                        </a:lnTo>
                        <a:lnTo>
                          <a:pt x="2407" y="4666"/>
                        </a:lnTo>
                        <a:lnTo>
                          <a:pt x="2471" y="4651"/>
                        </a:lnTo>
                        <a:lnTo>
                          <a:pt x="2542" y="4639"/>
                        </a:lnTo>
                        <a:lnTo>
                          <a:pt x="2620" y="4627"/>
                        </a:lnTo>
                        <a:lnTo>
                          <a:pt x="2700" y="4614"/>
                        </a:lnTo>
                        <a:lnTo>
                          <a:pt x="2786" y="4608"/>
                        </a:lnTo>
                        <a:lnTo>
                          <a:pt x="3165" y="4608"/>
                        </a:lnTo>
                        <a:lnTo>
                          <a:pt x="3165" y="4608"/>
                        </a:lnTo>
                        <a:lnTo>
                          <a:pt x="3260" y="4614"/>
                        </a:lnTo>
                        <a:lnTo>
                          <a:pt x="3350" y="4627"/>
                        </a:lnTo>
                        <a:lnTo>
                          <a:pt x="3433" y="4639"/>
                        </a:lnTo>
                        <a:lnTo>
                          <a:pt x="3510" y="4651"/>
                        </a:lnTo>
                        <a:lnTo>
                          <a:pt x="3581" y="4666"/>
                        </a:lnTo>
                        <a:lnTo>
                          <a:pt x="3646" y="4685"/>
                        </a:lnTo>
                        <a:lnTo>
                          <a:pt x="3705" y="4703"/>
                        </a:lnTo>
                        <a:lnTo>
                          <a:pt x="3757" y="4722"/>
                        </a:lnTo>
                        <a:lnTo>
                          <a:pt x="2237" y="4722"/>
                        </a:lnTo>
                        <a:close/>
                        <a:moveTo>
                          <a:pt x="2965" y="4352"/>
                        </a:moveTo>
                        <a:lnTo>
                          <a:pt x="2965" y="4352"/>
                        </a:lnTo>
                        <a:lnTo>
                          <a:pt x="2869" y="4355"/>
                        </a:lnTo>
                        <a:lnTo>
                          <a:pt x="2777" y="4358"/>
                        </a:lnTo>
                        <a:lnTo>
                          <a:pt x="2620" y="4358"/>
                        </a:lnTo>
                        <a:lnTo>
                          <a:pt x="2684" y="4081"/>
                        </a:lnTo>
                        <a:lnTo>
                          <a:pt x="3344" y="4081"/>
                        </a:lnTo>
                        <a:lnTo>
                          <a:pt x="3390" y="4358"/>
                        </a:lnTo>
                        <a:lnTo>
                          <a:pt x="3171" y="4358"/>
                        </a:lnTo>
                        <a:lnTo>
                          <a:pt x="3171" y="4358"/>
                        </a:lnTo>
                        <a:lnTo>
                          <a:pt x="3070" y="4355"/>
                        </a:lnTo>
                        <a:lnTo>
                          <a:pt x="2965" y="4352"/>
                        </a:lnTo>
                        <a:close/>
                        <a:moveTo>
                          <a:pt x="299" y="250"/>
                        </a:moveTo>
                        <a:lnTo>
                          <a:pt x="5674" y="250"/>
                        </a:lnTo>
                        <a:lnTo>
                          <a:pt x="5674" y="250"/>
                        </a:lnTo>
                        <a:lnTo>
                          <a:pt x="5689" y="253"/>
                        </a:lnTo>
                        <a:lnTo>
                          <a:pt x="5701" y="256"/>
                        </a:lnTo>
                        <a:lnTo>
                          <a:pt x="5714" y="265"/>
                        </a:lnTo>
                        <a:lnTo>
                          <a:pt x="5726" y="274"/>
                        </a:lnTo>
                        <a:lnTo>
                          <a:pt x="5735" y="284"/>
                        </a:lnTo>
                        <a:lnTo>
                          <a:pt x="5742" y="296"/>
                        </a:lnTo>
                        <a:lnTo>
                          <a:pt x="5748" y="311"/>
                        </a:lnTo>
                        <a:lnTo>
                          <a:pt x="5748" y="327"/>
                        </a:lnTo>
                        <a:lnTo>
                          <a:pt x="5748" y="3153"/>
                        </a:lnTo>
                        <a:lnTo>
                          <a:pt x="249" y="3153"/>
                        </a:lnTo>
                        <a:lnTo>
                          <a:pt x="249" y="299"/>
                        </a:lnTo>
                        <a:lnTo>
                          <a:pt x="249" y="299"/>
                        </a:lnTo>
                        <a:lnTo>
                          <a:pt x="253" y="290"/>
                        </a:lnTo>
                        <a:lnTo>
                          <a:pt x="256" y="281"/>
                        </a:lnTo>
                        <a:lnTo>
                          <a:pt x="265" y="265"/>
                        </a:lnTo>
                        <a:lnTo>
                          <a:pt x="280" y="256"/>
                        </a:lnTo>
                        <a:lnTo>
                          <a:pt x="290" y="253"/>
                        </a:lnTo>
                        <a:lnTo>
                          <a:pt x="299" y="250"/>
                        </a:lnTo>
                        <a:close/>
                        <a:moveTo>
                          <a:pt x="5686" y="3748"/>
                        </a:moveTo>
                        <a:lnTo>
                          <a:pt x="302" y="3748"/>
                        </a:lnTo>
                        <a:lnTo>
                          <a:pt x="302" y="3748"/>
                        </a:lnTo>
                        <a:lnTo>
                          <a:pt x="292" y="3745"/>
                        </a:lnTo>
                        <a:lnTo>
                          <a:pt x="280" y="3742"/>
                        </a:lnTo>
                        <a:lnTo>
                          <a:pt x="274" y="3739"/>
                        </a:lnTo>
                        <a:lnTo>
                          <a:pt x="265" y="3732"/>
                        </a:lnTo>
                        <a:lnTo>
                          <a:pt x="259" y="3723"/>
                        </a:lnTo>
                        <a:lnTo>
                          <a:pt x="256" y="3717"/>
                        </a:lnTo>
                        <a:lnTo>
                          <a:pt x="253" y="3708"/>
                        </a:lnTo>
                        <a:lnTo>
                          <a:pt x="249" y="3696"/>
                        </a:lnTo>
                        <a:lnTo>
                          <a:pt x="249" y="3403"/>
                        </a:lnTo>
                        <a:lnTo>
                          <a:pt x="5748" y="3403"/>
                        </a:lnTo>
                        <a:lnTo>
                          <a:pt x="5748" y="3686"/>
                        </a:lnTo>
                        <a:lnTo>
                          <a:pt x="5748" y="3686"/>
                        </a:lnTo>
                        <a:lnTo>
                          <a:pt x="5748" y="3699"/>
                        </a:lnTo>
                        <a:lnTo>
                          <a:pt x="5745" y="3711"/>
                        </a:lnTo>
                        <a:lnTo>
                          <a:pt x="5738" y="3720"/>
                        </a:lnTo>
                        <a:lnTo>
                          <a:pt x="5729" y="3730"/>
                        </a:lnTo>
                        <a:lnTo>
                          <a:pt x="5720" y="3736"/>
                        </a:lnTo>
                        <a:lnTo>
                          <a:pt x="5711" y="3742"/>
                        </a:lnTo>
                        <a:lnTo>
                          <a:pt x="5698" y="3745"/>
                        </a:lnTo>
                        <a:lnTo>
                          <a:pt x="5686" y="374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6" name="Freeform 4">
                    <a:extLst>
                      <a:ext uri="{FF2B5EF4-FFF2-40B4-BE49-F238E27FC236}">
                        <a16:creationId xmlns:a16="http://schemas.microsoft.com/office/drawing/2014/main" id="{38231FD8-40FB-4D5D-830A-869A13BB60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30525" y="2501900"/>
                    <a:ext cx="88900" cy="87313"/>
                  </a:xfrm>
                  <a:custGeom>
                    <a:avLst/>
                    <a:gdLst>
                      <a:gd name="T0" fmla="*/ 121 w 245"/>
                      <a:gd name="T1" fmla="*/ 0 h 244"/>
                      <a:gd name="T2" fmla="*/ 121 w 245"/>
                      <a:gd name="T3" fmla="*/ 0 h 244"/>
                      <a:gd name="T4" fmla="*/ 96 w 245"/>
                      <a:gd name="T5" fmla="*/ 3 h 244"/>
                      <a:gd name="T6" fmla="*/ 74 w 245"/>
                      <a:gd name="T7" fmla="*/ 9 h 244"/>
                      <a:gd name="T8" fmla="*/ 53 w 245"/>
                      <a:gd name="T9" fmla="*/ 19 h 244"/>
                      <a:gd name="T10" fmla="*/ 34 w 245"/>
                      <a:gd name="T11" fmla="*/ 34 h 244"/>
                      <a:gd name="T12" fmla="*/ 19 w 245"/>
                      <a:gd name="T13" fmla="*/ 53 h 244"/>
                      <a:gd name="T14" fmla="*/ 10 w 245"/>
                      <a:gd name="T15" fmla="*/ 74 h 244"/>
                      <a:gd name="T16" fmla="*/ 0 w 245"/>
                      <a:gd name="T17" fmla="*/ 96 h 244"/>
                      <a:gd name="T18" fmla="*/ 0 w 245"/>
                      <a:gd name="T19" fmla="*/ 120 h 244"/>
                      <a:gd name="T20" fmla="*/ 0 w 245"/>
                      <a:gd name="T21" fmla="*/ 120 h 244"/>
                      <a:gd name="T22" fmla="*/ 0 w 245"/>
                      <a:gd name="T23" fmla="*/ 145 h 244"/>
                      <a:gd name="T24" fmla="*/ 10 w 245"/>
                      <a:gd name="T25" fmla="*/ 170 h 244"/>
                      <a:gd name="T26" fmla="*/ 19 w 245"/>
                      <a:gd name="T27" fmla="*/ 188 h 244"/>
                      <a:gd name="T28" fmla="*/ 34 w 245"/>
                      <a:gd name="T29" fmla="*/ 207 h 244"/>
                      <a:gd name="T30" fmla="*/ 53 w 245"/>
                      <a:gd name="T31" fmla="*/ 222 h 244"/>
                      <a:gd name="T32" fmla="*/ 74 w 245"/>
                      <a:gd name="T33" fmla="*/ 234 h 244"/>
                      <a:gd name="T34" fmla="*/ 96 w 245"/>
                      <a:gd name="T35" fmla="*/ 241 h 244"/>
                      <a:gd name="T36" fmla="*/ 121 w 245"/>
                      <a:gd name="T37" fmla="*/ 243 h 244"/>
                      <a:gd name="T38" fmla="*/ 121 w 245"/>
                      <a:gd name="T39" fmla="*/ 243 h 244"/>
                      <a:gd name="T40" fmla="*/ 145 w 245"/>
                      <a:gd name="T41" fmla="*/ 241 h 244"/>
                      <a:gd name="T42" fmla="*/ 170 w 245"/>
                      <a:gd name="T43" fmla="*/ 234 h 244"/>
                      <a:gd name="T44" fmla="*/ 188 w 245"/>
                      <a:gd name="T45" fmla="*/ 222 h 244"/>
                      <a:gd name="T46" fmla="*/ 207 w 245"/>
                      <a:gd name="T47" fmla="*/ 207 h 244"/>
                      <a:gd name="T48" fmla="*/ 222 w 245"/>
                      <a:gd name="T49" fmla="*/ 188 h 244"/>
                      <a:gd name="T50" fmla="*/ 235 w 245"/>
                      <a:gd name="T51" fmla="*/ 170 h 244"/>
                      <a:gd name="T52" fmla="*/ 241 w 245"/>
                      <a:gd name="T53" fmla="*/ 145 h 244"/>
                      <a:gd name="T54" fmla="*/ 244 w 245"/>
                      <a:gd name="T55" fmla="*/ 120 h 244"/>
                      <a:gd name="T56" fmla="*/ 244 w 245"/>
                      <a:gd name="T57" fmla="*/ 120 h 244"/>
                      <a:gd name="T58" fmla="*/ 241 w 245"/>
                      <a:gd name="T59" fmla="*/ 96 h 244"/>
                      <a:gd name="T60" fmla="*/ 235 w 245"/>
                      <a:gd name="T61" fmla="*/ 74 h 244"/>
                      <a:gd name="T62" fmla="*/ 222 w 245"/>
                      <a:gd name="T63" fmla="*/ 53 h 244"/>
                      <a:gd name="T64" fmla="*/ 207 w 245"/>
                      <a:gd name="T65" fmla="*/ 34 h 244"/>
                      <a:gd name="T66" fmla="*/ 188 w 245"/>
                      <a:gd name="T67" fmla="*/ 19 h 244"/>
                      <a:gd name="T68" fmla="*/ 170 w 245"/>
                      <a:gd name="T69" fmla="*/ 9 h 244"/>
                      <a:gd name="T70" fmla="*/ 145 w 245"/>
                      <a:gd name="T71" fmla="*/ 3 h 244"/>
                      <a:gd name="T72" fmla="*/ 121 w 245"/>
                      <a:gd name="T73" fmla="*/ 0 h 2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245" h="244">
                        <a:moveTo>
                          <a:pt x="121" y="0"/>
                        </a:moveTo>
                        <a:lnTo>
                          <a:pt x="121" y="0"/>
                        </a:lnTo>
                        <a:lnTo>
                          <a:pt x="96" y="3"/>
                        </a:lnTo>
                        <a:lnTo>
                          <a:pt x="74" y="9"/>
                        </a:lnTo>
                        <a:lnTo>
                          <a:pt x="53" y="19"/>
                        </a:lnTo>
                        <a:lnTo>
                          <a:pt x="34" y="34"/>
                        </a:lnTo>
                        <a:lnTo>
                          <a:pt x="19" y="53"/>
                        </a:lnTo>
                        <a:lnTo>
                          <a:pt x="10" y="74"/>
                        </a:lnTo>
                        <a:lnTo>
                          <a:pt x="0" y="96"/>
                        </a:lnTo>
                        <a:lnTo>
                          <a:pt x="0" y="120"/>
                        </a:lnTo>
                        <a:lnTo>
                          <a:pt x="0" y="120"/>
                        </a:lnTo>
                        <a:lnTo>
                          <a:pt x="0" y="145"/>
                        </a:lnTo>
                        <a:lnTo>
                          <a:pt x="10" y="170"/>
                        </a:lnTo>
                        <a:lnTo>
                          <a:pt x="19" y="188"/>
                        </a:lnTo>
                        <a:lnTo>
                          <a:pt x="34" y="207"/>
                        </a:lnTo>
                        <a:lnTo>
                          <a:pt x="53" y="222"/>
                        </a:lnTo>
                        <a:lnTo>
                          <a:pt x="74" y="234"/>
                        </a:lnTo>
                        <a:lnTo>
                          <a:pt x="96" y="241"/>
                        </a:lnTo>
                        <a:lnTo>
                          <a:pt x="121" y="243"/>
                        </a:lnTo>
                        <a:lnTo>
                          <a:pt x="121" y="243"/>
                        </a:lnTo>
                        <a:lnTo>
                          <a:pt x="145" y="241"/>
                        </a:lnTo>
                        <a:lnTo>
                          <a:pt x="170" y="234"/>
                        </a:lnTo>
                        <a:lnTo>
                          <a:pt x="188" y="222"/>
                        </a:lnTo>
                        <a:lnTo>
                          <a:pt x="207" y="207"/>
                        </a:lnTo>
                        <a:lnTo>
                          <a:pt x="222" y="188"/>
                        </a:lnTo>
                        <a:lnTo>
                          <a:pt x="235" y="170"/>
                        </a:lnTo>
                        <a:lnTo>
                          <a:pt x="241" y="145"/>
                        </a:lnTo>
                        <a:lnTo>
                          <a:pt x="244" y="120"/>
                        </a:lnTo>
                        <a:lnTo>
                          <a:pt x="244" y="120"/>
                        </a:lnTo>
                        <a:lnTo>
                          <a:pt x="241" y="96"/>
                        </a:lnTo>
                        <a:lnTo>
                          <a:pt x="235" y="74"/>
                        </a:lnTo>
                        <a:lnTo>
                          <a:pt x="222" y="53"/>
                        </a:lnTo>
                        <a:lnTo>
                          <a:pt x="207" y="34"/>
                        </a:lnTo>
                        <a:lnTo>
                          <a:pt x="188" y="19"/>
                        </a:lnTo>
                        <a:lnTo>
                          <a:pt x="170" y="9"/>
                        </a:lnTo>
                        <a:lnTo>
                          <a:pt x="145" y="3"/>
                        </a:lnTo>
                        <a:lnTo>
                          <a:pt x="121" y="0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622205E5-38B6-47A5-A0B5-B1DF9F05489C}"/>
                  </a:ext>
                </a:extLst>
              </p:cNvPr>
              <p:cNvSpPr/>
              <p:nvPr/>
            </p:nvSpPr>
            <p:spPr>
              <a:xfrm>
                <a:off x="5737641" y="1655801"/>
                <a:ext cx="866073" cy="869099"/>
              </a:xfrm>
              <a:prstGeom prst="ellipse">
                <a:avLst/>
              </a:prstGeom>
              <a:solidFill>
                <a:schemeClr val="tx1">
                  <a:alpha val="75000"/>
                </a:schemeClr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3197C759-898B-4892-88BB-326E51D369BD}"/>
                </a:ext>
              </a:extLst>
            </p:cNvPr>
            <p:cNvGrpSpPr/>
            <p:nvPr/>
          </p:nvGrpSpPr>
          <p:grpSpPr>
            <a:xfrm>
              <a:off x="5580301" y="1523484"/>
              <a:ext cx="869099" cy="870391"/>
              <a:chOff x="5737641" y="1654509"/>
              <a:chExt cx="869099" cy="870391"/>
            </a:xfrm>
          </p:grpSpPr>
          <p:grpSp>
            <p:nvGrpSpPr>
              <p:cNvPr id="369" name="Group 368">
                <a:extLst>
                  <a:ext uri="{FF2B5EF4-FFF2-40B4-BE49-F238E27FC236}">
                    <a16:creationId xmlns:a16="http://schemas.microsoft.com/office/drawing/2014/main" id="{F793817A-71E2-46F2-96CF-DC8195F377FA}"/>
                  </a:ext>
                </a:extLst>
              </p:cNvPr>
              <p:cNvGrpSpPr/>
              <p:nvPr/>
            </p:nvGrpSpPr>
            <p:grpSpPr>
              <a:xfrm>
                <a:off x="5737641" y="1654509"/>
                <a:ext cx="869099" cy="869099"/>
                <a:chOff x="7730175" y="863411"/>
                <a:chExt cx="1828959" cy="1828959"/>
              </a:xfrm>
            </p:grpSpPr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9112DB90-5F25-4157-A796-8F9B65280C1B}"/>
                    </a:ext>
                  </a:extLst>
                </p:cNvPr>
                <p:cNvSpPr/>
                <p:nvPr/>
              </p:nvSpPr>
              <p:spPr>
                <a:xfrm>
                  <a:off x="7730175" y="863411"/>
                  <a:ext cx="1828959" cy="1828959"/>
                </a:xfrm>
                <a:prstGeom prst="ellipse">
                  <a:avLst/>
                </a:prstGeom>
                <a:solidFill>
                  <a:schemeClr val="accent6"/>
                </a:solidFill>
                <a:ln w="762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72" name="Group 371">
                  <a:extLst>
                    <a:ext uri="{FF2B5EF4-FFF2-40B4-BE49-F238E27FC236}">
                      <a16:creationId xmlns:a16="http://schemas.microsoft.com/office/drawing/2014/main" id="{13B6466F-B2E5-4EE0-A694-077D9ED78EC3}"/>
                    </a:ext>
                  </a:extLst>
                </p:cNvPr>
                <p:cNvGrpSpPr/>
                <p:nvPr/>
              </p:nvGrpSpPr>
              <p:grpSpPr>
                <a:xfrm>
                  <a:off x="8049434" y="1298182"/>
                  <a:ext cx="1224852" cy="1015906"/>
                  <a:chOff x="1893888" y="1246188"/>
                  <a:chExt cx="2159000" cy="1790700"/>
                </a:xfrm>
                <a:solidFill>
                  <a:schemeClr val="bg1"/>
                </a:solidFill>
              </p:grpSpPr>
              <p:sp>
                <p:nvSpPr>
                  <p:cNvPr id="373" name="Freeform 1">
                    <a:extLst>
                      <a:ext uri="{FF2B5EF4-FFF2-40B4-BE49-F238E27FC236}">
                        <a16:creationId xmlns:a16="http://schemas.microsoft.com/office/drawing/2014/main" id="{CEAD1A01-CDE4-437E-9F34-1AA5556B3F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57463" y="1435100"/>
                    <a:ext cx="833437" cy="831850"/>
                  </a:xfrm>
                  <a:custGeom>
                    <a:avLst/>
                    <a:gdLst>
                      <a:gd name="T0" fmla="*/ 262 w 2315"/>
                      <a:gd name="T1" fmla="*/ 1495 h 2310"/>
                      <a:gd name="T2" fmla="*/ 126 w 2315"/>
                      <a:gd name="T3" fmla="*/ 1766 h 2310"/>
                      <a:gd name="T4" fmla="*/ 545 w 2315"/>
                      <a:gd name="T5" fmla="*/ 2179 h 2310"/>
                      <a:gd name="T6" fmla="*/ 814 w 2315"/>
                      <a:gd name="T7" fmla="*/ 2044 h 2310"/>
                      <a:gd name="T8" fmla="*/ 1344 w 2315"/>
                      <a:gd name="T9" fmla="*/ 2309 h 2310"/>
                      <a:gd name="T10" fmla="*/ 1467 w 2315"/>
                      <a:gd name="T11" fmla="*/ 2191 h 2310"/>
                      <a:gd name="T12" fmla="*/ 1547 w 2315"/>
                      <a:gd name="T13" fmla="*/ 2028 h 2310"/>
                      <a:gd name="T14" fmla="*/ 2182 w 2315"/>
                      <a:gd name="T15" fmla="*/ 1772 h 2310"/>
                      <a:gd name="T16" fmla="*/ 2046 w 2315"/>
                      <a:gd name="T17" fmla="*/ 1498 h 2310"/>
                      <a:gd name="T18" fmla="*/ 2314 w 2315"/>
                      <a:gd name="T19" fmla="*/ 971 h 2310"/>
                      <a:gd name="T20" fmla="*/ 2228 w 2315"/>
                      <a:gd name="T21" fmla="*/ 851 h 2310"/>
                      <a:gd name="T22" fmla="*/ 2025 w 2315"/>
                      <a:gd name="T23" fmla="*/ 771 h 2310"/>
                      <a:gd name="T24" fmla="*/ 2185 w 2315"/>
                      <a:gd name="T25" fmla="*/ 549 h 2310"/>
                      <a:gd name="T26" fmla="*/ 1547 w 2315"/>
                      <a:gd name="T27" fmla="*/ 290 h 2310"/>
                      <a:gd name="T28" fmla="*/ 1451 w 2315"/>
                      <a:gd name="T29" fmla="*/ 0 h 2310"/>
                      <a:gd name="T30" fmla="*/ 816 w 2315"/>
                      <a:gd name="T31" fmla="*/ 265 h 2310"/>
                      <a:gd name="T32" fmla="*/ 542 w 2315"/>
                      <a:gd name="T33" fmla="*/ 133 h 2310"/>
                      <a:gd name="T34" fmla="*/ 286 w 2315"/>
                      <a:gd name="T35" fmla="*/ 771 h 2310"/>
                      <a:gd name="T36" fmla="*/ 0 w 2315"/>
                      <a:gd name="T37" fmla="*/ 866 h 2310"/>
                      <a:gd name="T38" fmla="*/ 6 w 2315"/>
                      <a:gd name="T39" fmla="*/ 1470 h 2310"/>
                      <a:gd name="T40" fmla="*/ 250 w 2315"/>
                      <a:gd name="T41" fmla="*/ 1076 h 2310"/>
                      <a:gd name="T42" fmla="*/ 410 w 2315"/>
                      <a:gd name="T43" fmla="*/ 1045 h 2310"/>
                      <a:gd name="T44" fmla="*/ 545 w 2315"/>
                      <a:gd name="T45" fmla="*/ 801 h 2310"/>
                      <a:gd name="T46" fmla="*/ 456 w 2315"/>
                      <a:gd name="T47" fmla="*/ 576 h 2310"/>
                      <a:gd name="T48" fmla="*/ 702 w 2315"/>
                      <a:gd name="T49" fmla="*/ 546 h 2310"/>
                      <a:gd name="T50" fmla="*/ 998 w 2315"/>
                      <a:gd name="T51" fmla="*/ 459 h 2310"/>
                      <a:gd name="T52" fmla="*/ 1073 w 2315"/>
                      <a:gd name="T53" fmla="*/ 250 h 2310"/>
                      <a:gd name="T54" fmla="*/ 1266 w 2315"/>
                      <a:gd name="T55" fmla="*/ 410 h 2310"/>
                      <a:gd name="T56" fmla="*/ 1529 w 2315"/>
                      <a:gd name="T57" fmla="*/ 552 h 2310"/>
                      <a:gd name="T58" fmla="*/ 1738 w 2315"/>
                      <a:gd name="T59" fmla="*/ 459 h 2310"/>
                      <a:gd name="T60" fmla="*/ 1763 w 2315"/>
                      <a:gd name="T61" fmla="*/ 706 h 2310"/>
                      <a:gd name="T62" fmla="*/ 1852 w 2315"/>
                      <a:gd name="T63" fmla="*/ 1008 h 2310"/>
                      <a:gd name="T64" fmla="*/ 2065 w 2315"/>
                      <a:gd name="T65" fmla="*/ 1076 h 2310"/>
                      <a:gd name="T66" fmla="*/ 1904 w 2315"/>
                      <a:gd name="T67" fmla="*/ 1270 h 2310"/>
                      <a:gd name="T68" fmla="*/ 1760 w 2315"/>
                      <a:gd name="T69" fmla="*/ 1538 h 2310"/>
                      <a:gd name="T70" fmla="*/ 1858 w 2315"/>
                      <a:gd name="T71" fmla="*/ 1742 h 2310"/>
                      <a:gd name="T72" fmla="*/ 1609 w 2315"/>
                      <a:gd name="T73" fmla="*/ 1766 h 2310"/>
                      <a:gd name="T74" fmla="*/ 1399 w 2315"/>
                      <a:gd name="T75" fmla="*/ 1822 h 2310"/>
                      <a:gd name="T76" fmla="*/ 1263 w 2315"/>
                      <a:gd name="T77" fmla="*/ 1905 h 2310"/>
                      <a:gd name="T78" fmla="*/ 1069 w 2315"/>
                      <a:gd name="T79" fmla="*/ 2059 h 2310"/>
                      <a:gd name="T80" fmla="*/ 995 w 2315"/>
                      <a:gd name="T81" fmla="*/ 1849 h 2310"/>
                      <a:gd name="T82" fmla="*/ 699 w 2315"/>
                      <a:gd name="T83" fmla="*/ 1763 h 2310"/>
                      <a:gd name="T84" fmla="*/ 450 w 2315"/>
                      <a:gd name="T85" fmla="*/ 1739 h 2310"/>
                      <a:gd name="T86" fmla="*/ 548 w 2315"/>
                      <a:gd name="T87" fmla="*/ 1532 h 2310"/>
                      <a:gd name="T88" fmla="*/ 462 w 2315"/>
                      <a:gd name="T89" fmla="*/ 1316 h 2310"/>
                      <a:gd name="T90" fmla="*/ 250 w 2315"/>
                      <a:gd name="T91" fmla="*/ 1239 h 2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2315" h="2310">
                        <a:moveTo>
                          <a:pt x="120" y="1473"/>
                        </a:moveTo>
                        <a:lnTo>
                          <a:pt x="262" y="1495"/>
                        </a:lnTo>
                        <a:lnTo>
                          <a:pt x="284" y="1544"/>
                        </a:lnTo>
                        <a:lnTo>
                          <a:pt x="126" y="1766"/>
                        </a:lnTo>
                        <a:lnTo>
                          <a:pt x="465" y="2108"/>
                        </a:lnTo>
                        <a:lnTo>
                          <a:pt x="545" y="2179"/>
                        </a:lnTo>
                        <a:lnTo>
                          <a:pt x="764" y="2025"/>
                        </a:lnTo>
                        <a:lnTo>
                          <a:pt x="814" y="2044"/>
                        </a:lnTo>
                        <a:lnTo>
                          <a:pt x="857" y="2309"/>
                        </a:lnTo>
                        <a:lnTo>
                          <a:pt x="1344" y="2309"/>
                        </a:lnTo>
                        <a:lnTo>
                          <a:pt x="1464" y="2306"/>
                        </a:lnTo>
                        <a:lnTo>
                          <a:pt x="1467" y="2191"/>
                        </a:lnTo>
                        <a:lnTo>
                          <a:pt x="1491" y="2056"/>
                        </a:lnTo>
                        <a:lnTo>
                          <a:pt x="1547" y="2028"/>
                        </a:lnTo>
                        <a:lnTo>
                          <a:pt x="1766" y="2185"/>
                        </a:lnTo>
                        <a:lnTo>
                          <a:pt x="2182" y="1772"/>
                        </a:lnTo>
                        <a:lnTo>
                          <a:pt x="2025" y="1547"/>
                        </a:lnTo>
                        <a:lnTo>
                          <a:pt x="2046" y="1498"/>
                        </a:lnTo>
                        <a:lnTo>
                          <a:pt x="2314" y="1458"/>
                        </a:lnTo>
                        <a:lnTo>
                          <a:pt x="2314" y="971"/>
                        </a:lnTo>
                        <a:lnTo>
                          <a:pt x="2311" y="879"/>
                        </a:lnTo>
                        <a:lnTo>
                          <a:pt x="2228" y="851"/>
                        </a:lnTo>
                        <a:lnTo>
                          <a:pt x="2046" y="823"/>
                        </a:lnTo>
                        <a:lnTo>
                          <a:pt x="2025" y="771"/>
                        </a:lnTo>
                        <a:lnTo>
                          <a:pt x="2120" y="641"/>
                        </a:lnTo>
                        <a:lnTo>
                          <a:pt x="2185" y="549"/>
                        </a:lnTo>
                        <a:lnTo>
                          <a:pt x="1766" y="139"/>
                        </a:lnTo>
                        <a:lnTo>
                          <a:pt x="1547" y="290"/>
                        </a:lnTo>
                        <a:lnTo>
                          <a:pt x="1495" y="268"/>
                        </a:lnTo>
                        <a:lnTo>
                          <a:pt x="1451" y="0"/>
                        </a:lnTo>
                        <a:lnTo>
                          <a:pt x="863" y="0"/>
                        </a:lnTo>
                        <a:lnTo>
                          <a:pt x="816" y="265"/>
                        </a:lnTo>
                        <a:lnTo>
                          <a:pt x="767" y="287"/>
                        </a:lnTo>
                        <a:lnTo>
                          <a:pt x="542" y="133"/>
                        </a:lnTo>
                        <a:lnTo>
                          <a:pt x="129" y="552"/>
                        </a:lnTo>
                        <a:lnTo>
                          <a:pt x="286" y="771"/>
                        </a:lnTo>
                        <a:lnTo>
                          <a:pt x="268" y="820"/>
                        </a:lnTo>
                        <a:lnTo>
                          <a:pt x="0" y="866"/>
                        </a:lnTo>
                        <a:lnTo>
                          <a:pt x="0" y="1350"/>
                        </a:lnTo>
                        <a:lnTo>
                          <a:pt x="6" y="1470"/>
                        </a:lnTo>
                        <a:lnTo>
                          <a:pt x="120" y="1473"/>
                        </a:lnTo>
                        <a:close/>
                        <a:moveTo>
                          <a:pt x="250" y="1076"/>
                        </a:moveTo>
                        <a:lnTo>
                          <a:pt x="373" y="1054"/>
                        </a:lnTo>
                        <a:lnTo>
                          <a:pt x="410" y="1045"/>
                        </a:lnTo>
                        <a:lnTo>
                          <a:pt x="459" y="1005"/>
                        </a:lnTo>
                        <a:lnTo>
                          <a:pt x="545" y="801"/>
                        </a:lnTo>
                        <a:lnTo>
                          <a:pt x="567" y="730"/>
                        </a:lnTo>
                        <a:lnTo>
                          <a:pt x="456" y="576"/>
                        </a:lnTo>
                        <a:lnTo>
                          <a:pt x="573" y="456"/>
                        </a:lnTo>
                        <a:lnTo>
                          <a:pt x="702" y="546"/>
                        </a:lnTo>
                        <a:lnTo>
                          <a:pt x="777" y="552"/>
                        </a:lnTo>
                        <a:lnTo>
                          <a:pt x="998" y="459"/>
                        </a:lnTo>
                        <a:lnTo>
                          <a:pt x="1048" y="407"/>
                        </a:lnTo>
                        <a:lnTo>
                          <a:pt x="1073" y="250"/>
                        </a:lnTo>
                        <a:lnTo>
                          <a:pt x="1239" y="250"/>
                        </a:lnTo>
                        <a:lnTo>
                          <a:pt x="1266" y="410"/>
                        </a:lnTo>
                        <a:lnTo>
                          <a:pt x="1316" y="466"/>
                        </a:lnTo>
                        <a:lnTo>
                          <a:pt x="1529" y="552"/>
                        </a:lnTo>
                        <a:lnTo>
                          <a:pt x="1612" y="549"/>
                        </a:lnTo>
                        <a:lnTo>
                          <a:pt x="1738" y="459"/>
                        </a:lnTo>
                        <a:lnTo>
                          <a:pt x="1855" y="580"/>
                        </a:lnTo>
                        <a:lnTo>
                          <a:pt x="1763" y="706"/>
                        </a:lnTo>
                        <a:lnTo>
                          <a:pt x="1760" y="780"/>
                        </a:lnTo>
                        <a:lnTo>
                          <a:pt x="1852" y="1008"/>
                        </a:lnTo>
                        <a:lnTo>
                          <a:pt x="1908" y="1054"/>
                        </a:lnTo>
                        <a:lnTo>
                          <a:pt x="2065" y="1076"/>
                        </a:lnTo>
                        <a:lnTo>
                          <a:pt x="2065" y="1242"/>
                        </a:lnTo>
                        <a:lnTo>
                          <a:pt x="1904" y="1270"/>
                        </a:lnTo>
                        <a:lnTo>
                          <a:pt x="1852" y="1316"/>
                        </a:lnTo>
                        <a:lnTo>
                          <a:pt x="1760" y="1538"/>
                        </a:lnTo>
                        <a:lnTo>
                          <a:pt x="1766" y="1612"/>
                        </a:lnTo>
                        <a:lnTo>
                          <a:pt x="1858" y="1742"/>
                        </a:lnTo>
                        <a:lnTo>
                          <a:pt x="1741" y="1859"/>
                        </a:lnTo>
                        <a:lnTo>
                          <a:pt x="1609" y="1766"/>
                        </a:lnTo>
                        <a:lnTo>
                          <a:pt x="1535" y="1760"/>
                        </a:lnTo>
                        <a:lnTo>
                          <a:pt x="1399" y="1822"/>
                        </a:lnTo>
                        <a:lnTo>
                          <a:pt x="1316" y="1849"/>
                        </a:lnTo>
                        <a:lnTo>
                          <a:pt x="1263" y="1905"/>
                        </a:lnTo>
                        <a:lnTo>
                          <a:pt x="1236" y="2059"/>
                        </a:lnTo>
                        <a:lnTo>
                          <a:pt x="1069" y="2059"/>
                        </a:lnTo>
                        <a:lnTo>
                          <a:pt x="1041" y="1905"/>
                        </a:lnTo>
                        <a:lnTo>
                          <a:pt x="995" y="1849"/>
                        </a:lnTo>
                        <a:lnTo>
                          <a:pt x="773" y="1757"/>
                        </a:lnTo>
                        <a:lnTo>
                          <a:pt x="699" y="1763"/>
                        </a:lnTo>
                        <a:lnTo>
                          <a:pt x="570" y="1856"/>
                        </a:lnTo>
                        <a:lnTo>
                          <a:pt x="450" y="1739"/>
                        </a:lnTo>
                        <a:lnTo>
                          <a:pt x="545" y="1606"/>
                        </a:lnTo>
                        <a:lnTo>
                          <a:pt x="548" y="1532"/>
                        </a:lnTo>
                        <a:lnTo>
                          <a:pt x="477" y="1365"/>
                        </a:lnTo>
                        <a:lnTo>
                          <a:pt x="462" y="1316"/>
                        </a:lnTo>
                        <a:lnTo>
                          <a:pt x="404" y="1264"/>
                        </a:lnTo>
                        <a:lnTo>
                          <a:pt x="250" y="1239"/>
                        </a:lnTo>
                        <a:lnTo>
                          <a:pt x="250" y="107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4" name="Freeform 2">
                    <a:extLst>
                      <a:ext uri="{FF2B5EF4-FFF2-40B4-BE49-F238E27FC236}">
                        <a16:creationId xmlns:a16="http://schemas.microsoft.com/office/drawing/2014/main" id="{3A45514C-D940-452F-A2B9-4623BC0A0C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90825" y="1668463"/>
                    <a:ext cx="366713" cy="366712"/>
                  </a:xfrm>
                  <a:custGeom>
                    <a:avLst/>
                    <a:gdLst>
                      <a:gd name="T0" fmla="*/ 561 w 1018"/>
                      <a:gd name="T1" fmla="*/ 1014 h 1018"/>
                      <a:gd name="T2" fmla="*/ 706 w 1018"/>
                      <a:gd name="T3" fmla="*/ 977 h 1018"/>
                      <a:gd name="T4" fmla="*/ 832 w 1018"/>
                      <a:gd name="T5" fmla="*/ 900 h 1018"/>
                      <a:gd name="T6" fmla="*/ 931 w 1018"/>
                      <a:gd name="T7" fmla="*/ 792 h 1018"/>
                      <a:gd name="T8" fmla="*/ 995 w 1018"/>
                      <a:gd name="T9" fmla="*/ 660 h 1018"/>
                      <a:gd name="T10" fmla="*/ 1017 w 1018"/>
                      <a:gd name="T11" fmla="*/ 509 h 1018"/>
                      <a:gd name="T12" fmla="*/ 1008 w 1018"/>
                      <a:gd name="T13" fmla="*/ 407 h 1018"/>
                      <a:gd name="T14" fmla="*/ 956 w 1018"/>
                      <a:gd name="T15" fmla="*/ 266 h 1018"/>
                      <a:gd name="T16" fmla="*/ 869 w 1018"/>
                      <a:gd name="T17" fmla="*/ 148 h 1018"/>
                      <a:gd name="T18" fmla="*/ 752 w 1018"/>
                      <a:gd name="T19" fmla="*/ 62 h 1018"/>
                      <a:gd name="T20" fmla="*/ 610 w 1018"/>
                      <a:gd name="T21" fmla="*/ 9 h 1018"/>
                      <a:gd name="T22" fmla="*/ 509 w 1018"/>
                      <a:gd name="T23" fmla="*/ 0 h 1018"/>
                      <a:gd name="T24" fmla="*/ 358 w 1018"/>
                      <a:gd name="T25" fmla="*/ 22 h 1018"/>
                      <a:gd name="T26" fmla="*/ 225 w 1018"/>
                      <a:gd name="T27" fmla="*/ 87 h 1018"/>
                      <a:gd name="T28" fmla="*/ 117 w 1018"/>
                      <a:gd name="T29" fmla="*/ 185 h 1018"/>
                      <a:gd name="T30" fmla="*/ 40 w 1018"/>
                      <a:gd name="T31" fmla="*/ 312 h 1018"/>
                      <a:gd name="T32" fmla="*/ 3 w 1018"/>
                      <a:gd name="T33" fmla="*/ 457 h 1018"/>
                      <a:gd name="T34" fmla="*/ 3 w 1018"/>
                      <a:gd name="T35" fmla="*/ 561 h 1018"/>
                      <a:gd name="T36" fmla="*/ 40 w 1018"/>
                      <a:gd name="T37" fmla="*/ 706 h 1018"/>
                      <a:gd name="T38" fmla="*/ 117 w 1018"/>
                      <a:gd name="T39" fmla="*/ 833 h 1018"/>
                      <a:gd name="T40" fmla="*/ 225 w 1018"/>
                      <a:gd name="T41" fmla="*/ 928 h 1018"/>
                      <a:gd name="T42" fmla="*/ 358 w 1018"/>
                      <a:gd name="T43" fmla="*/ 993 h 1018"/>
                      <a:gd name="T44" fmla="*/ 509 w 1018"/>
                      <a:gd name="T45" fmla="*/ 1017 h 1018"/>
                      <a:gd name="T46" fmla="*/ 536 w 1018"/>
                      <a:gd name="T47" fmla="*/ 250 h 1018"/>
                      <a:gd name="T48" fmla="*/ 610 w 1018"/>
                      <a:gd name="T49" fmla="*/ 268 h 1018"/>
                      <a:gd name="T50" fmla="*/ 675 w 1018"/>
                      <a:gd name="T51" fmla="*/ 309 h 1018"/>
                      <a:gd name="T52" fmla="*/ 724 w 1018"/>
                      <a:gd name="T53" fmla="*/ 364 h 1018"/>
                      <a:gd name="T54" fmla="*/ 755 w 1018"/>
                      <a:gd name="T55" fmla="*/ 432 h 1018"/>
                      <a:gd name="T56" fmla="*/ 768 w 1018"/>
                      <a:gd name="T57" fmla="*/ 509 h 1018"/>
                      <a:gd name="T58" fmla="*/ 761 w 1018"/>
                      <a:gd name="T59" fmla="*/ 561 h 1018"/>
                      <a:gd name="T60" fmla="*/ 737 w 1018"/>
                      <a:gd name="T61" fmla="*/ 632 h 1018"/>
                      <a:gd name="T62" fmla="*/ 694 w 1018"/>
                      <a:gd name="T63" fmla="*/ 691 h 1018"/>
                      <a:gd name="T64" fmla="*/ 632 w 1018"/>
                      <a:gd name="T65" fmla="*/ 734 h 1018"/>
                      <a:gd name="T66" fmla="*/ 561 w 1018"/>
                      <a:gd name="T67" fmla="*/ 762 h 1018"/>
                      <a:gd name="T68" fmla="*/ 509 w 1018"/>
                      <a:gd name="T69" fmla="*/ 768 h 1018"/>
                      <a:gd name="T70" fmla="*/ 431 w 1018"/>
                      <a:gd name="T71" fmla="*/ 755 h 1018"/>
                      <a:gd name="T72" fmla="*/ 364 w 1018"/>
                      <a:gd name="T73" fmla="*/ 722 h 1018"/>
                      <a:gd name="T74" fmla="*/ 311 w 1018"/>
                      <a:gd name="T75" fmla="*/ 672 h 1018"/>
                      <a:gd name="T76" fmla="*/ 271 w 1018"/>
                      <a:gd name="T77" fmla="*/ 608 h 1018"/>
                      <a:gd name="T78" fmla="*/ 253 w 1018"/>
                      <a:gd name="T79" fmla="*/ 534 h 1018"/>
                      <a:gd name="T80" fmla="*/ 253 w 1018"/>
                      <a:gd name="T81" fmla="*/ 481 h 1018"/>
                      <a:gd name="T82" fmla="*/ 271 w 1018"/>
                      <a:gd name="T83" fmla="*/ 407 h 1018"/>
                      <a:gd name="T84" fmla="*/ 311 w 1018"/>
                      <a:gd name="T85" fmla="*/ 342 h 1018"/>
                      <a:gd name="T86" fmla="*/ 364 w 1018"/>
                      <a:gd name="T87" fmla="*/ 293 h 1018"/>
                      <a:gd name="T88" fmla="*/ 431 w 1018"/>
                      <a:gd name="T89" fmla="*/ 262 h 1018"/>
                      <a:gd name="T90" fmla="*/ 509 w 1018"/>
                      <a:gd name="T91" fmla="*/ 250 h 10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18" h="1018">
                        <a:moveTo>
                          <a:pt x="509" y="1017"/>
                        </a:moveTo>
                        <a:lnTo>
                          <a:pt x="509" y="1017"/>
                        </a:lnTo>
                        <a:lnTo>
                          <a:pt x="561" y="1014"/>
                        </a:lnTo>
                        <a:lnTo>
                          <a:pt x="610" y="1005"/>
                        </a:lnTo>
                        <a:lnTo>
                          <a:pt x="660" y="993"/>
                        </a:lnTo>
                        <a:lnTo>
                          <a:pt x="706" y="977"/>
                        </a:lnTo>
                        <a:lnTo>
                          <a:pt x="752" y="956"/>
                        </a:lnTo>
                        <a:lnTo>
                          <a:pt x="792" y="928"/>
                        </a:lnTo>
                        <a:lnTo>
                          <a:pt x="832" y="900"/>
                        </a:lnTo>
                        <a:lnTo>
                          <a:pt x="869" y="867"/>
                        </a:lnTo>
                        <a:lnTo>
                          <a:pt x="900" y="833"/>
                        </a:lnTo>
                        <a:lnTo>
                          <a:pt x="931" y="792"/>
                        </a:lnTo>
                        <a:lnTo>
                          <a:pt x="956" y="749"/>
                        </a:lnTo>
                        <a:lnTo>
                          <a:pt x="977" y="706"/>
                        </a:lnTo>
                        <a:lnTo>
                          <a:pt x="995" y="660"/>
                        </a:lnTo>
                        <a:lnTo>
                          <a:pt x="1008" y="611"/>
                        </a:lnTo>
                        <a:lnTo>
                          <a:pt x="1014" y="561"/>
                        </a:lnTo>
                        <a:lnTo>
                          <a:pt x="1017" y="509"/>
                        </a:lnTo>
                        <a:lnTo>
                          <a:pt x="1017" y="509"/>
                        </a:lnTo>
                        <a:lnTo>
                          <a:pt x="1014" y="457"/>
                        </a:lnTo>
                        <a:lnTo>
                          <a:pt x="1008" y="407"/>
                        </a:lnTo>
                        <a:lnTo>
                          <a:pt x="995" y="358"/>
                        </a:lnTo>
                        <a:lnTo>
                          <a:pt x="977" y="312"/>
                        </a:lnTo>
                        <a:lnTo>
                          <a:pt x="956" y="266"/>
                        </a:lnTo>
                        <a:lnTo>
                          <a:pt x="931" y="225"/>
                        </a:lnTo>
                        <a:lnTo>
                          <a:pt x="900" y="185"/>
                        </a:lnTo>
                        <a:lnTo>
                          <a:pt x="869" y="148"/>
                        </a:lnTo>
                        <a:lnTo>
                          <a:pt x="832" y="114"/>
                        </a:lnTo>
                        <a:lnTo>
                          <a:pt x="792" y="87"/>
                        </a:lnTo>
                        <a:lnTo>
                          <a:pt x="752" y="62"/>
                        </a:lnTo>
                        <a:lnTo>
                          <a:pt x="706" y="41"/>
                        </a:lnTo>
                        <a:lnTo>
                          <a:pt x="660" y="22"/>
                        </a:lnTo>
                        <a:lnTo>
                          <a:pt x="610" y="9"/>
                        </a:lnTo>
                        <a:lnTo>
                          <a:pt x="561" y="3"/>
                        </a:lnTo>
                        <a:lnTo>
                          <a:pt x="509" y="0"/>
                        </a:lnTo>
                        <a:lnTo>
                          <a:pt x="509" y="0"/>
                        </a:lnTo>
                        <a:lnTo>
                          <a:pt x="456" y="3"/>
                        </a:lnTo>
                        <a:lnTo>
                          <a:pt x="407" y="9"/>
                        </a:lnTo>
                        <a:lnTo>
                          <a:pt x="358" y="22"/>
                        </a:lnTo>
                        <a:lnTo>
                          <a:pt x="311" y="41"/>
                        </a:lnTo>
                        <a:lnTo>
                          <a:pt x="268" y="62"/>
                        </a:lnTo>
                        <a:lnTo>
                          <a:pt x="225" y="87"/>
                        </a:lnTo>
                        <a:lnTo>
                          <a:pt x="185" y="114"/>
                        </a:lnTo>
                        <a:lnTo>
                          <a:pt x="151" y="148"/>
                        </a:lnTo>
                        <a:lnTo>
                          <a:pt x="117" y="185"/>
                        </a:lnTo>
                        <a:lnTo>
                          <a:pt x="89" y="225"/>
                        </a:lnTo>
                        <a:lnTo>
                          <a:pt x="62" y="266"/>
                        </a:lnTo>
                        <a:lnTo>
                          <a:pt x="40" y="312"/>
                        </a:lnTo>
                        <a:lnTo>
                          <a:pt x="25" y="358"/>
                        </a:lnTo>
                        <a:lnTo>
                          <a:pt x="13" y="407"/>
                        </a:lnTo>
                        <a:lnTo>
                          <a:pt x="3" y="457"/>
                        </a:lnTo>
                        <a:lnTo>
                          <a:pt x="0" y="509"/>
                        </a:lnTo>
                        <a:lnTo>
                          <a:pt x="0" y="509"/>
                        </a:lnTo>
                        <a:lnTo>
                          <a:pt x="3" y="561"/>
                        </a:lnTo>
                        <a:lnTo>
                          <a:pt x="13" y="611"/>
                        </a:lnTo>
                        <a:lnTo>
                          <a:pt x="25" y="660"/>
                        </a:lnTo>
                        <a:lnTo>
                          <a:pt x="40" y="706"/>
                        </a:lnTo>
                        <a:lnTo>
                          <a:pt x="62" y="749"/>
                        </a:lnTo>
                        <a:lnTo>
                          <a:pt x="89" y="792"/>
                        </a:lnTo>
                        <a:lnTo>
                          <a:pt x="117" y="833"/>
                        </a:lnTo>
                        <a:lnTo>
                          <a:pt x="151" y="867"/>
                        </a:lnTo>
                        <a:lnTo>
                          <a:pt x="185" y="900"/>
                        </a:lnTo>
                        <a:lnTo>
                          <a:pt x="225" y="928"/>
                        </a:lnTo>
                        <a:lnTo>
                          <a:pt x="268" y="956"/>
                        </a:lnTo>
                        <a:lnTo>
                          <a:pt x="311" y="977"/>
                        </a:lnTo>
                        <a:lnTo>
                          <a:pt x="358" y="993"/>
                        </a:lnTo>
                        <a:lnTo>
                          <a:pt x="407" y="1005"/>
                        </a:lnTo>
                        <a:lnTo>
                          <a:pt x="456" y="1014"/>
                        </a:lnTo>
                        <a:lnTo>
                          <a:pt x="509" y="1017"/>
                        </a:lnTo>
                        <a:close/>
                        <a:moveTo>
                          <a:pt x="509" y="250"/>
                        </a:moveTo>
                        <a:lnTo>
                          <a:pt x="509" y="250"/>
                        </a:lnTo>
                        <a:lnTo>
                          <a:pt x="536" y="250"/>
                        </a:lnTo>
                        <a:lnTo>
                          <a:pt x="561" y="256"/>
                        </a:lnTo>
                        <a:lnTo>
                          <a:pt x="586" y="262"/>
                        </a:lnTo>
                        <a:lnTo>
                          <a:pt x="610" y="268"/>
                        </a:lnTo>
                        <a:lnTo>
                          <a:pt x="632" y="281"/>
                        </a:lnTo>
                        <a:lnTo>
                          <a:pt x="653" y="293"/>
                        </a:lnTo>
                        <a:lnTo>
                          <a:pt x="675" y="309"/>
                        </a:lnTo>
                        <a:lnTo>
                          <a:pt x="694" y="324"/>
                        </a:lnTo>
                        <a:lnTo>
                          <a:pt x="709" y="342"/>
                        </a:lnTo>
                        <a:lnTo>
                          <a:pt x="724" y="364"/>
                        </a:lnTo>
                        <a:lnTo>
                          <a:pt x="737" y="386"/>
                        </a:lnTo>
                        <a:lnTo>
                          <a:pt x="749" y="407"/>
                        </a:lnTo>
                        <a:lnTo>
                          <a:pt x="755" y="432"/>
                        </a:lnTo>
                        <a:lnTo>
                          <a:pt x="761" y="457"/>
                        </a:lnTo>
                        <a:lnTo>
                          <a:pt x="768" y="481"/>
                        </a:lnTo>
                        <a:lnTo>
                          <a:pt x="768" y="509"/>
                        </a:lnTo>
                        <a:lnTo>
                          <a:pt x="768" y="509"/>
                        </a:lnTo>
                        <a:lnTo>
                          <a:pt x="768" y="534"/>
                        </a:lnTo>
                        <a:lnTo>
                          <a:pt x="761" y="561"/>
                        </a:lnTo>
                        <a:lnTo>
                          <a:pt x="755" y="586"/>
                        </a:lnTo>
                        <a:lnTo>
                          <a:pt x="749" y="608"/>
                        </a:lnTo>
                        <a:lnTo>
                          <a:pt x="737" y="632"/>
                        </a:lnTo>
                        <a:lnTo>
                          <a:pt x="724" y="654"/>
                        </a:lnTo>
                        <a:lnTo>
                          <a:pt x="709" y="672"/>
                        </a:lnTo>
                        <a:lnTo>
                          <a:pt x="694" y="691"/>
                        </a:lnTo>
                        <a:lnTo>
                          <a:pt x="675" y="706"/>
                        </a:lnTo>
                        <a:lnTo>
                          <a:pt x="653" y="722"/>
                        </a:lnTo>
                        <a:lnTo>
                          <a:pt x="632" y="734"/>
                        </a:lnTo>
                        <a:lnTo>
                          <a:pt x="610" y="746"/>
                        </a:lnTo>
                        <a:lnTo>
                          <a:pt x="586" y="755"/>
                        </a:lnTo>
                        <a:lnTo>
                          <a:pt x="561" y="762"/>
                        </a:lnTo>
                        <a:lnTo>
                          <a:pt x="536" y="765"/>
                        </a:lnTo>
                        <a:lnTo>
                          <a:pt x="509" y="768"/>
                        </a:lnTo>
                        <a:lnTo>
                          <a:pt x="509" y="768"/>
                        </a:lnTo>
                        <a:lnTo>
                          <a:pt x="484" y="765"/>
                        </a:lnTo>
                        <a:lnTo>
                          <a:pt x="456" y="762"/>
                        </a:lnTo>
                        <a:lnTo>
                          <a:pt x="431" y="755"/>
                        </a:lnTo>
                        <a:lnTo>
                          <a:pt x="410" y="746"/>
                        </a:lnTo>
                        <a:lnTo>
                          <a:pt x="385" y="734"/>
                        </a:lnTo>
                        <a:lnTo>
                          <a:pt x="364" y="722"/>
                        </a:lnTo>
                        <a:lnTo>
                          <a:pt x="345" y="706"/>
                        </a:lnTo>
                        <a:lnTo>
                          <a:pt x="327" y="691"/>
                        </a:lnTo>
                        <a:lnTo>
                          <a:pt x="311" y="672"/>
                        </a:lnTo>
                        <a:lnTo>
                          <a:pt x="296" y="654"/>
                        </a:lnTo>
                        <a:lnTo>
                          <a:pt x="284" y="632"/>
                        </a:lnTo>
                        <a:lnTo>
                          <a:pt x="271" y="608"/>
                        </a:lnTo>
                        <a:lnTo>
                          <a:pt x="262" y="586"/>
                        </a:lnTo>
                        <a:lnTo>
                          <a:pt x="256" y="561"/>
                        </a:lnTo>
                        <a:lnTo>
                          <a:pt x="253" y="534"/>
                        </a:lnTo>
                        <a:lnTo>
                          <a:pt x="250" y="509"/>
                        </a:lnTo>
                        <a:lnTo>
                          <a:pt x="250" y="509"/>
                        </a:lnTo>
                        <a:lnTo>
                          <a:pt x="253" y="481"/>
                        </a:lnTo>
                        <a:lnTo>
                          <a:pt x="256" y="457"/>
                        </a:lnTo>
                        <a:lnTo>
                          <a:pt x="262" y="432"/>
                        </a:lnTo>
                        <a:lnTo>
                          <a:pt x="271" y="407"/>
                        </a:lnTo>
                        <a:lnTo>
                          <a:pt x="284" y="386"/>
                        </a:lnTo>
                        <a:lnTo>
                          <a:pt x="296" y="364"/>
                        </a:lnTo>
                        <a:lnTo>
                          <a:pt x="311" y="342"/>
                        </a:lnTo>
                        <a:lnTo>
                          <a:pt x="327" y="324"/>
                        </a:lnTo>
                        <a:lnTo>
                          <a:pt x="345" y="309"/>
                        </a:lnTo>
                        <a:lnTo>
                          <a:pt x="364" y="293"/>
                        </a:lnTo>
                        <a:lnTo>
                          <a:pt x="385" y="281"/>
                        </a:lnTo>
                        <a:lnTo>
                          <a:pt x="410" y="268"/>
                        </a:lnTo>
                        <a:lnTo>
                          <a:pt x="431" y="262"/>
                        </a:lnTo>
                        <a:lnTo>
                          <a:pt x="456" y="256"/>
                        </a:lnTo>
                        <a:lnTo>
                          <a:pt x="484" y="250"/>
                        </a:lnTo>
                        <a:lnTo>
                          <a:pt x="509" y="25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5" name="Freeform 3">
                    <a:extLst>
                      <a:ext uri="{FF2B5EF4-FFF2-40B4-BE49-F238E27FC236}">
                        <a16:creationId xmlns:a16="http://schemas.microsoft.com/office/drawing/2014/main" id="{9CA97F59-7F41-4C72-86E3-FD0C35049A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93888" y="1246188"/>
                    <a:ext cx="2159000" cy="1790700"/>
                  </a:xfrm>
                  <a:custGeom>
                    <a:avLst/>
                    <a:gdLst>
                      <a:gd name="T0" fmla="*/ 268 w 5998"/>
                      <a:gd name="T1" fmla="*/ 3 h 4973"/>
                      <a:gd name="T2" fmla="*/ 157 w 5998"/>
                      <a:gd name="T3" fmla="*/ 37 h 4973"/>
                      <a:gd name="T4" fmla="*/ 68 w 5998"/>
                      <a:gd name="T5" fmla="*/ 111 h 4973"/>
                      <a:gd name="T6" fmla="*/ 15 w 5998"/>
                      <a:gd name="T7" fmla="*/ 213 h 4973"/>
                      <a:gd name="T8" fmla="*/ 0 w 5998"/>
                      <a:gd name="T9" fmla="*/ 3696 h 4973"/>
                      <a:gd name="T10" fmla="*/ 15 w 5998"/>
                      <a:gd name="T11" fmla="*/ 3785 h 4973"/>
                      <a:gd name="T12" fmla="*/ 71 w 5998"/>
                      <a:gd name="T13" fmla="*/ 3887 h 4973"/>
                      <a:gd name="T14" fmla="*/ 157 w 5998"/>
                      <a:gd name="T15" fmla="*/ 3961 h 4973"/>
                      <a:gd name="T16" fmla="*/ 271 w 5998"/>
                      <a:gd name="T17" fmla="*/ 3995 h 4973"/>
                      <a:gd name="T18" fmla="*/ 2345 w 5998"/>
                      <a:gd name="T19" fmla="*/ 4426 h 4973"/>
                      <a:gd name="T20" fmla="*/ 2062 w 5998"/>
                      <a:gd name="T21" fmla="*/ 4528 h 4973"/>
                      <a:gd name="T22" fmla="*/ 1868 w 5998"/>
                      <a:gd name="T23" fmla="*/ 4645 h 4973"/>
                      <a:gd name="T24" fmla="*/ 1812 w 5998"/>
                      <a:gd name="T25" fmla="*/ 4710 h 4973"/>
                      <a:gd name="T26" fmla="*/ 1797 w 5998"/>
                      <a:gd name="T27" fmla="*/ 4824 h 4973"/>
                      <a:gd name="T28" fmla="*/ 1831 w 5998"/>
                      <a:gd name="T29" fmla="*/ 4901 h 4973"/>
                      <a:gd name="T30" fmla="*/ 1914 w 5998"/>
                      <a:gd name="T31" fmla="*/ 4966 h 4973"/>
                      <a:gd name="T32" fmla="*/ 4031 w 5998"/>
                      <a:gd name="T33" fmla="*/ 4972 h 4973"/>
                      <a:gd name="T34" fmla="*/ 4130 w 5998"/>
                      <a:gd name="T35" fmla="*/ 4941 h 4973"/>
                      <a:gd name="T36" fmla="*/ 4194 w 5998"/>
                      <a:gd name="T37" fmla="*/ 4852 h 4973"/>
                      <a:gd name="T38" fmla="*/ 4203 w 5998"/>
                      <a:gd name="T39" fmla="*/ 4765 h 4973"/>
                      <a:gd name="T40" fmla="*/ 4157 w 5998"/>
                      <a:gd name="T41" fmla="*/ 4666 h 4973"/>
                      <a:gd name="T42" fmla="*/ 4049 w 5998"/>
                      <a:gd name="T43" fmla="*/ 4590 h 4973"/>
                      <a:gd name="T44" fmla="*/ 3815 w 5998"/>
                      <a:gd name="T45" fmla="*/ 4478 h 4973"/>
                      <a:gd name="T46" fmla="*/ 5686 w 5998"/>
                      <a:gd name="T47" fmla="*/ 3998 h 4973"/>
                      <a:gd name="T48" fmla="*/ 5779 w 5998"/>
                      <a:gd name="T49" fmla="*/ 3982 h 4973"/>
                      <a:gd name="T50" fmla="*/ 5883 w 5998"/>
                      <a:gd name="T51" fmla="*/ 3927 h 4973"/>
                      <a:gd name="T52" fmla="*/ 5960 w 5998"/>
                      <a:gd name="T53" fmla="*/ 3834 h 4973"/>
                      <a:gd name="T54" fmla="*/ 5997 w 5998"/>
                      <a:gd name="T55" fmla="*/ 3717 h 4973"/>
                      <a:gd name="T56" fmla="*/ 5997 w 5998"/>
                      <a:gd name="T57" fmla="*/ 293 h 4973"/>
                      <a:gd name="T58" fmla="*/ 5960 w 5998"/>
                      <a:gd name="T59" fmla="*/ 173 h 4973"/>
                      <a:gd name="T60" fmla="*/ 5880 w 5998"/>
                      <a:gd name="T61" fmla="*/ 74 h 4973"/>
                      <a:gd name="T62" fmla="*/ 5769 w 5998"/>
                      <a:gd name="T63" fmla="*/ 16 h 4973"/>
                      <a:gd name="T64" fmla="*/ 2237 w 5998"/>
                      <a:gd name="T65" fmla="*/ 4722 h 4973"/>
                      <a:gd name="T66" fmla="*/ 2407 w 5998"/>
                      <a:gd name="T67" fmla="*/ 4666 h 4973"/>
                      <a:gd name="T68" fmla="*/ 2700 w 5998"/>
                      <a:gd name="T69" fmla="*/ 4614 h 4973"/>
                      <a:gd name="T70" fmla="*/ 3260 w 5998"/>
                      <a:gd name="T71" fmla="*/ 4614 h 4973"/>
                      <a:gd name="T72" fmla="*/ 3581 w 5998"/>
                      <a:gd name="T73" fmla="*/ 4666 h 4973"/>
                      <a:gd name="T74" fmla="*/ 2237 w 5998"/>
                      <a:gd name="T75" fmla="*/ 4722 h 4973"/>
                      <a:gd name="T76" fmla="*/ 2777 w 5998"/>
                      <a:gd name="T77" fmla="*/ 4358 h 4973"/>
                      <a:gd name="T78" fmla="*/ 3390 w 5998"/>
                      <a:gd name="T79" fmla="*/ 4358 h 4973"/>
                      <a:gd name="T80" fmla="*/ 2965 w 5998"/>
                      <a:gd name="T81" fmla="*/ 4352 h 4973"/>
                      <a:gd name="T82" fmla="*/ 5689 w 5998"/>
                      <a:gd name="T83" fmla="*/ 253 h 4973"/>
                      <a:gd name="T84" fmla="*/ 5735 w 5998"/>
                      <a:gd name="T85" fmla="*/ 284 h 4973"/>
                      <a:gd name="T86" fmla="*/ 5748 w 5998"/>
                      <a:gd name="T87" fmla="*/ 3153 h 4973"/>
                      <a:gd name="T88" fmla="*/ 253 w 5998"/>
                      <a:gd name="T89" fmla="*/ 290 h 4973"/>
                      <a:gd name="T90" fmla="*/ 290 w 5998"/>
                      <a:gd name="T91" fmla="*/ 253 h 4973"/>
                      <a:gd name="T92" fmla="*/ 302 w 5998"/>
                      <a:gd name="T93" fmla="*/ 3748 h 4973"/>
                      <a:gd name="T94" fmla="*/ 265 w 5998"/>
                      <a:gd name="T95" fmla="*/ 3732 h 4973"/>
                      <a:gd name="T96" fmla="*/ 249 w 5998"/>
                      <a:gd name="T97" fmla="*/ 3696 h 4973"/>
                      <a:gd name="T98" fmla="*/ 5748 w 5998"/>
                      <a:gd name="T99" fmla="*/ 3686 h 4973"/>
                      <a:gd name="T100" fmla="*/ 5729 w 5998"/>
                      <a:gd name="T101" fmla="*/ 3730 h 4973"/>
                      <a:gd name="T102" fmla="*/ 5686 w 5998"/>
                      <a:gd name="T103" fmla="*/ 3748 h 49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5998" h="4973">
                        <a:moveTo>
                          <a:pt x="5674" y="0"/>
                        </a:moveTo>
                        <a:lnTo>
                          <a:pt x="299" y="0"/>
                        </a:lnTo>
                        <a:lnTo>
                          <a:pt x="299" y="0"/>
                        </a:lnTo>
                        <a:lnTo>
                          <a:pt x="268" y="3"/>
                        </a:lnTo>
                        <a:lnTo>
                          <a:pt x="240" y="6"/>
                        </a:lnTo>
                        <a:lnTo>
                          <a:pt x="209" y="16"/>
                        </a:lnTo>
                        <a:lnTo>
                          <a:pt x="185" y="25"/>
                        </a:lnTo>
                        <a:lnTo>
                          <a:pt x="157" y="37"/>
                        </a:lnTo>
                        <a:lnTo>
                          <a:pt x="132" y="53"/>
                        </a:lnTo>
                        <a:lnTo>
                          <a:pt x="111" y="68"/>
                        </a:lnTo>
                        <a:lnTo>
                          <a:pt x="89" y="90"/>
                        </a:lnTo>
                        <a:lnTo>
                          <a:pt x="68" y="111"/>
                        </a:lnTo>
                        <a:lnTo>
                          <a:pt x="52" y="133"/>
                        </a:lnTo>
                        <a:lnTo>
                          <a:pt x="37" y="157"/>
                        </a:lnTo>
                        <a:lnTo>
                          <a:pt x="24" y="185"/>
                        </a:lnTo>
                        <a:lnTo>
                          <a:pt x="15" y="213"/>
                        </a:lnTo>
                        <a:lnTo>
                          <a:pt x="6" y="241"/>
                        </a:lnTo>
                        <a:lnTo>
                          <a:pt x="3" y="268"/>
                        </a:lnTo>
                        <a:lnTo>
                          <a:pt x="0" y="299"/>
                        </a:lnTo>
                        <a:lnTo>
                          <a:pt x="0" y="3696"/>
                        </a:lnTo>
                        <a:lnTo>
                          <a:pt x="0" y="3696"/>
                        </a:lnTo>
                        <a:lnTo>
                          <a:pt x="3" y="3727"/>
                        </a:lnTo>
                        <a:lnTo>
                          <a:pt x="6" y="3757"/>
                        </a:lnTo>
                        <a:lnTo>
                          <a:pt x="15" y="3785"/>
                        </a:lnTo>
                        <a:lnTo>
                          <a:pt x="24" y="3813"/>
                        </a:lnTo>
                        <a:lnTo>
                          <a:pt x="37" y="3840"/>
                        </a:lnTo>
                        <a:lnTo>
                          <a:pt x="52" y="3865"/>
                        </a:lnTo>
                        <a:lnTo>
                          <a:pt x="71" y="3887"/>
                        </a:lnTo>
                        <a:lnTo>
                          <a:pt x="89" y="3908"/>
                        </a:lnTo>
                        <a:lnTo>
                          <a:pt x="111" y="3930"/>
                        </a:lnTo>
                        <a:lnTo>
                          <a:pt x="132" y="3945"/>
                        </a:lnTo>
                        <a:lnTo>
                          <a:pt x="157" y="3961"/>
                        </a:lnTo>
                        <a:lnTo>
                          <a:pt x="185" y="3973"/>
                        </a:lnTo>
                        <a:lnTo>
                          <a:pt x="212" y="3982"/>
                        </a:lnTo>
                        <a:lnTo>
                          <a:pt x="240" y="3991"/>
                        </a:lnTo>
                        <a:lnTo>
                          <a:pt x="271" y="3995"/>
                        </a:lnTo>
                        <a:lnTo>
                          <a:pt x="302" y="3998"/>
                        </a:lnTo>
                        <a:lnTo>
                          <a:pt x="2447" y="3998"/>
                        </a:lnTo>
                        <a:lnTo>
                          <a:pt x="2345" y="4426"/>
                        </a:lnTo>
                        <a:lnTo>
                          <a:pt x="2345" y="4426"/>
                        </a:lnTo>
                        <a:lnTo>
                          <a:pt x="2265" y="4448"/>
                        </a:lnTo>
                        <a:lnTo>
                          <a:pt x="2191" y="4472"/>
                        </a:lnTo>
                        <a:lnTo>
                          <a:pt x="2123" y="4500"/>
                        </a:lnTo>
                        <a:lnTo>
                          <a:pt x="2062" y="4528"/>
                        </a:lnTo>
                        <a:lnTo>
                          <a:pt x="2003" y="4556"/>
                        </a:lnTo>
                        <a:lnTo>
                          <a:pt x="1954" y="4586"/>
                        </a:lnTo>
                        <a:lnTo>
                          <a:pt x="1907" y="4614"/>
                        </a:lnTo>
                        <a:lnTo>
                          <a:pt x="1868" y="4645"/>
                        </a:lnTo>
                        <a:lnTo>
                          <a:pt x="1868" y="4645"/>
                        </a:lnTo>
                        <a:lnTo>
                          <a:pt x="1846" y="4664"/>
                        </a:lnTo>
                        <a:lnTo>
                          <a:pt x="1827" y="4685"/>
                        </a:lnTo>
                        <a:lnTo>
                          <a:pt x="1812" y="4710"/>
                        </a:lnTo>
                        <a:lnTo>
                          <a:pt x="1803" y="4737"/>
                        </a:lnTo>
                        <a:lnTo>
                          <a:pt x="1797" y="4765"/>
                        </a:lnTo>
                        <a:lnTo>
                          <a:pt x="1794" y="4793"/>
                        </a:lnTo>
                        <a:lnTo>
                          <a:pt x="1797" y="4824"/>
                        </a:lnTo>
                        <a:lnTo>
                          <a:pt x="1803" y="4852"/>
                        </a:lnTo>
                        <a:lnTo>
                          <a:pt x="1803" y="4852"/>
                        </a:lnTo>
                        <a:lnTo>
                          <a:pt x="1815" y="4879"/>
                        </a:lnTo>
                        <a:lnTo>
                          <a:pt x="1831" y="4901"/>
                        </a:lnTo>
                        <a:lnTo>
                          <a:pt x="1846" y="4922"/>
                        </a:lnTo>
                        <a:lnTo>
                          <a:pt x="1868" y="4941"/>
                        </a:lnTo>
                        <a:lnTo>
                          <a:pt x="1889" y="4953"/>
                        </a:lnTo>
                        <a:lnTo>
                          <a:pt x="1914" y="4966"/>
                        </a:lnTo>
                        <a:lnTo>
                          <a:pt x="1941" y="4972"/>
                        </a:lnTo>
                        <a:lnTo>
                          <a:pt x="1969" y="4972"/>
                        </a:lnTo>
                        <a:lnTo>
                          <a:pt x="4031" y="4972"/>
                        </a:lnTo>
                        <a:lnTo>
                          <a:pt x="4031" y="4972"/>
                        </a:lnTo>
                        <a:lnTo>
                          <a:pt x="4059" y="4972"/>
                        </a:lnTo>
                        <a:lnTo>
                          <a:pt x="4084" y="4966"/>
                        </a:lnTo>
                        <a:lnTo>
                          <a:pt x="4108" y="4953"/>
                        </a:lnTo>
                        <a:lnTo>
                          <a:pt x="4130" y="4941"/>
                        </a:lnTo>
                        <a:lnTo>
                          <a:pt x="4151" y="4922"/>
                        </a:lnTo>
                        <a:lnTo>
                          <a:pt x="4170" y="4901"/>
                        </a:lnTo>
                        <a:lnTo>
                          <a:pt x="4182" y="4879"/>
                        </a:lnTo>
                        <a:lnTo>
                          <a:pt x="4194" y="4852"/>
                        </a:lnTo>
                        <a:lnTo>
                          <a:pt x="4194" y="4852"/>
                        </a:lnTo>
                        <a:lnTo>
                          <a:pt x="4201" y="4824"/>
                        </a:lnTo>
                        <a:lnTo>
                          <a:pt x="4203" y="4796"/>
                        </a:lnTo>
                        <a:lnTo>
                          <a:pt x="4203" y="4765"/>
                        </a:lnTo>
                        <a:lnTo>
                          <a:pt x="4198" y="4740"/>
                        </a:lnTo>
                        <a:lnTo>
                          <a:pt x="4188" y="4713"/>
                        </a:lnTo>
                        <a:lnTo>
                          <a:pt x="4173" y="4688"/>
                        </a:lnTo>
                        <a:lnTo>
                          <a:pt x="4157" y="4666"/>
                        </a:lnTo>
                        <a:lnTo>
                          <a:pt x="4136" y="4645"/>
                        </a:lnTo>
                        <a:lnTo>
                          <a:pt x="4136" y="4645"/>
                        </a:lnTo>
                        <a:lnTo>
                          <a:pt x="4096" y="4617"/>
                        </a:lnTo>
                        <a:lnTo>
                          <a:pt x="4049" y="4590"/>
                        </a:lnTo>
                        <a:lnTo>
                          <a:pt x="4000" y="4559"/>
                        </a:lnTo>
                        <a:lnTo>
                          <a:pt x="3945" y="4531"/>
                        </a:lnTo>
                        <a:lnTo>
                          <a:pt x="3883" y="4503"/>
                        </a:lnTo>
                        <a:lnTo>
                          <a:pt x="3815" y="4478"/>
                        </a:lnTo>
                        <a:lnTo>
                          <a:pt x="3738" y="4451"/>
                        </a:lnTo>
                        <a:lnTo>
                          <a:pt x="3655" y="4429"/>
                        </a:lnTo>
                        <a:lnTo>
                          <a:pt x="3581" y="3998"/>
                        </a:lnTo>
                        <a:lnTo>
                          <a:pt x="5686" y="3998"/>
                        </a:lnTo>
                        <a:lnTo>
                          <a:pt x="5686" y="3998"/>
                        </a:lnTo>
                        <a:lnTo>
                          <a:pt x="5717" y="3995"/>
                        </a:lnTo>
                        <a:lnTo>
                          <a:pt x="5751" y="3991"/>
                        </a:lnTo>
                        <a:lnTo>
                          <a:pt x="5779" y="3982"/>
                        </a:lnTo>
                        <a:lnTo>
                          <a:pt x="5809" y="3973"/>
                        </a:lnTo>
                        <a:lnTo>
                          <a:pt x="5834" y="3961"/>
                        </a:lnTo>
                        <a:lnTo>
                          <a:pt x="5862" y="3945"/>
                        </a:lnTo>
                        <a:lnTo>
                          <a:pt x="5883" y="3927"/>
                        </a:lnTo>
                        <a:lnTo>
                          <a:pt x="5908" y="3905"/>
                        </a:lnTo>
                        <a:lnTo>
                          <a:pt x="5926" y="3884"/>
                        </a:lnTo>
                        <a:lnTo>
                          <a:pt x="5945" y="3859"/>
                        </a:lnTo>
                        <a:lnTo>
                          <a:pt x="5960" y="3834"/>
                        </a:lnTo>
                        <a:lnTo>
                          <a:pt x="5973" y="3807"/>
                        </a:lnTo>
                        <a:lnTo>
                          <a:pt x="5985" y="3779"/>
                        </a:lnTo>
                        <a:lnTo>
                          <a:pt x="5991" y="3748"/>
                        </a:lnTo>
                        <a:lnTo>
                          <a:pt x="5997" y="3717"/>
                        </a:lnTo>
                        <a:lnTo>
                          <a:pt x="5997" y="3686"/>
                        </a:lnTo>
                        <a:lnTo>
                          <a:pt x="5997" y="327"/>
                        </a:lnTo>
                        <a:lnTo>
                          <a:pt x="5997" y="327"/>
                        </a:lnTo>
                        <a:lnTo>
                          <a:pt x="5997" y="293"/>
                        </a:lnTo>
                        <a:lnTo>
                          <a:pt x="5991" y="262"/>
                        </a:lnTo>
                        <a:lnTo>
                          <a:pt x="5985" y="228"/>
                        </a:lnTo>
                        <a:lnTo>
                          <a:pt x="5973" y="200"/>
                        </a:lnTo>
                        <a:lnTo>
                          <a:pt x="5960" y="173"/>
                        </a:lnTo>
                        <a:lnTo>
                          <a:pt x="5942" y="145"/>
                        </a:lnTo>
                        <a:lnTo>
                          <a:pt x="5923" y="120"/>
                        </a:lnTo>
                        <a:lnTo>
                          <a:pt x="5902" y="96"/>
                        </a:lnTo>
                        <a:lnTo>
                          <a:pt x="5880" y="74"/>
                        </a:lnTo>
                        <a:lnTo>
                          <a:pt x="5856" y="56"/>
                        </a:lnTo>
                        <a:lnTo>
                          <a:pt x="5828" y="40"/>
                        </a:lnTo>
                        <a:lnTo>
                          <a:pt x="5800" y="28"/>
                        </a:lnTo>
                        <a:lnTo>
                          <a:pt x="5769" y="16"/>
                        </a:lnTo>
                        <a:lnTo>
                          <a:pt x="5738" y="6"/>
                        </a:lnTo>
                        <a:lnTo>
                          <a:pt x="5705" y="3"/>
                        </a:lnTo>
                        <a:lnTo>
                          <a:pt x="5674" y="0"/>
                        </a:lnTo>
                        <a:close/>
                        <a:moveTo>
                          <a:pt x="2237" y="4722"/>
                        </a:moveTo>
                        <a:lnTo>
                          <a:pt x="2237" y="4722"/>
                        </a:lnTo>
                        <a:lnTo>
                          <a:pt x="2290" y="4703"/>
                        </a:lnTo>
                        <a:lnTo>
                          <a:pt x="2345" y="4685"/>
                        </a:lnTo>
                        <a:lnTo>
                          <a:pt x="2407" y="4666"/>
                        </a:lnTo>
                        <a:lnTo>
                          <a:pt x="2471" y="4651"/>
                        </a:lnTo>
                        <a:lnTo>
                          <a:pt x="2542" y="4639"/>
                        </a:lnTo>
                        <a:lnTo>
                          <a:pt x="2620" y="4627"/>
                        </a:lnTo>
                        <a:lnTo>
                          <a:pt x="2700" y="4614"/>
                        </a:lnTo>
                        <a:lnTo>
                          <a:pt x="2786" y="4608"/>
                        </a:lnTo>
                        <a:lnTo>
                          <a:pt x="3165" y="4608"/>
                        </a:lnTo>
                        <a:lnTo>
                          <a:pt x="3165" y="4608"/>
                        </a:lnTo>
                        <a:lnTo>
                          <a:pt x="3260" y="4614"/>
                        </a:lnTo>
                        <a:lnTo>
                          <a:pt x="3350" y="4627"/>
                        </a:lnTo>
                        <a:lnTo>
                          <a:pt x="3433" y="4639"/>
                        </a:lnTo>
                        <a:lnTo>
                          <a:pt x="3510" y="4651"/>
                        </a:lnTo>
                        <a:lnTo>
                          <a:pt x="3581" y="4666"/>
                        </a:lnTo>
                        <a:lnTo>
                          <a:pt x="3646" y="4685"/>
                        </a:lnTo>
                        <a:lnTo>
                          <a:pt x="3705" y="4703"/>
                        </a:lnTo>
                        <a:lnTo>
                          <a:pt x="3757" y="4722"/>
                        </a:lnTo>
                        <a:lnTo>
                          <a:pt x="2237" y="4722"/>
                        </a:lnTo>
                        <a:close/>
                        <a:moveTo>
                          <a:pt x="2965" y="4352"/>
                        </a:moveTo>
                        <a:lnTo>
                          <a:pt x="2965" y="4352"/>
                        </a:lnTo>
                        <a:lnTo>
                          <a:pt x="2869" y="4355"/>
                        </a:lnTo>
                        <a:lnTo>
                          <a:pt x="2777" y="4358"/>
                        </a:lnTo>
                        <a:lnTo>
                          <a:pt x="2620" y="4358"/>
                        </a:lnTo>
                        <a:lnTo>
                          <a:pt x="2684" y="4081"/>
                        </a:lnTo>
                        <a:lnTo>
                          <a:pt x="3344" y="4081"/>
                        </a:lnTo>
                        <a:lnTo>
                          <a:pt x="3390" y="4358"/>
                        </a:lnTo>
                        <a:lnTo>
                          <a:pt x="3171" y="4358"/>
                        </a:lnTo>
                        <a:lnTo>
                          <a:pt x="3171" y="4358"/>
                        </a:lnTo>
                        <a:lnTo>
                          <a:pt x="3070" y="4355"/>
                        </a:lnTo>
                        <a:lnTo>
                          <a:pt x="2965" y="4352"/>
                        </a:lnTo>
                        <a:close/>
                        <a:moveTo>
                          <a:pt x="299" y="250"/>
                        </a:moveTo>
                        <a:lnTo>
                          <a:pt x="5674" y="250"/>
                        </a:lnTo>
                        <a:lnTo>
                          <a:pt x="5674" y="250"/>
                        </a:lnTo>
                        <a:lnTo>
                          <a:pt x="5689" y="253"/>
                        </a:lnTo>
                        <a:lnTo>
                          <a:pt x="5701" y="256"/>
                        </a:lnTo>
                        <a:lnTo>
                          <a:pt x="5714" y="265"/>
                        </a:lnTo>
                        <a:lnTo>
                          <a:pt x="5726" y="274"/>
                        </a:lnTo>
                        <a:lnTo>
                          <a:pt x="5735" y="284"/>
                        </a:lnTo>
                        <a:lnTo>
                          <a:pt x="5742" y="296"/>
                        </a:lnTo>
                        <a:lnTo>
                          <a:pt x="5748" y="311"/>
                        </a:lnTo>
                        <a:lnTo>
                          <a:pt x="5748" y="327"/>
                        </a:lnTo>
                        <a:lnTo>
                          <a:pt x="5748" y="3153"/>
                        </a:lnTo>
                        <a:lnTo>
                          <a:pt x="249" y="3153"/>
                        </a:lnTo>
                        <a:lnTo>
                          <a:pt x="249" y="299"/>
                        </a:lnTo>
                        <a:lnTo>
                          <a:pt x="249" y="299"/>
                        </a:lnTo>
                        <a:lnTo>
                          <a:pt x="253" y="290"/>
                        </a:lnTo>
                        <a:lnTo>
                          <a:pt x="256" y="281"/>
                        </a:lnTo>
                        <a:lnTo>
                          <a:pt x="265" y="265"/>
                        </a:lnTo>
                        <a:lnTo>
                          <a:pt x="280" y="256"/>
                        </a:lnTo>
                        <a:lnTo>
                          <a:pt x="290" y="253"/>
                        </a:lnTo>
                        <a:lnTo>
                          <a:pt x="299" y="250"/>
                        </a:lnTo>
                        <a:close/>
                        <a:moveTo>
                          <a:pt x="5686" y="3748"/>
                        </a:moveTo>
                        <a:lnTo>
                          <a:pt x="302" y="3748"/>
                        </a:lnTo>
                        <a:lnTo>
                          <a:pt x="302" y="3748"/>
                        </a:lnTo>
                        <a:lnTo>
                          <a:pt x="292" y="3745"/>
                        </a:lnTo>
                        <a:lnTo>
                          <a:pt x="280" y="3742"/>
                        </a:lnTo>
                        <a:lnTo>
                          <a:pt x="274" y="3739"/>
                        </a:lnTo>
                        <a:lnTo>
                          <a:pt x="265" y="3732"/>
                        </a:lnTo>
                        <a:lnTo>
                          <a:pt x="259" y="3723"/>
                        </a:lnTo>
                        <a:lnTo>
                          <a:pt x="256" y="3717"/>
                        </a:lnTo>
                        <a:lnTo>
                          <a:pt x="253" y="3708"/>
                        </a:lnTo>
                        <a:lnTo>
                          <a:pt x="249" y="3696"/>
                        </a:lnTo>
                        <a:lnTo>
                          <a:pt x="249" y="3403"/>
                        </a:lnTo>
                        <a:lnTo>
                          <a:pt x="5748" y="3403"/>
                        </a:lnTo>
                        <a:lnTo>
                          <a:pt x="5748" y="3686"/>
                        </a:lnTo>
                        <a:lnTo>
                          <a:pt x="5748" y="3686"/>
                        </a:lnTo>
                        <a:lnTo>
                          <a:pt x="5748" y="3699"/>
                        </a:lnTo>
                        <a:lnTo>
                          <a:pt x="5745" y="3711"/>
                        </a:lnTo>
                        <a:lnTo>
                          <a:pt x="5738" y="3720"/>
                        </a:lnTo>
                        <a:lnTo>
                          <a:pt x="5729" y="3730"/>
                        </a:lnTo>
                        <a:lnTo>
                          <a:pt x="5720" y="3736"/>
                        </a:lnTo>
                        <a:lnTo>
                          <a:pt x="5711" y="3742"/>
                        </a:lnTo>
                        <a:lnTo>
                          <a:pt x="5698" y="3745"/>
                        </a:lnTo>
                        <a:lnTo>
                          <a:pt x="5686" y="374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6" name="Freeform 4">
                    <a:extLst>
                      <a:ext uri="{FF2B5EF4-FFF2-40B4-BE49-F238E27FC236}">
                        <a16:creationId xmlns:a16="http://schemas.microsoft.com/office/drawing/2014/main" id="{66B97AF7-970E-4C69-B9D2-BA738FD700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30525" y="2501900"/>
                    <a:ext cx="88900" cy="87313"/>
                  </a:xfrm>
                  <a:custGeom>
                    <a:avLst/>
                    <a:gdLst>
                      <a:gd name="T0" fmla="*/ 121 w 245"/>
                      <a:gd name="T1" fmla="*/ 0 h 244"/>
                      <a:gd name="T2" fmla="*/ 121 w 245"/>
                      <a:gd name="T3" fmla="*/ 0 h 244"/>
                      <a:gd name="T4" fmla="*/ 96 w 245"/>
                      <a:gd name="T5" fmla="*/ 3 h 244"/>
                      <a:gd name="T6" fmla="*/ 74 w 245"/>
                      <a:gd name="T7" fmla="*/ 9 h 244"/>
                      <a:gd name="T8" fmla="*/ 53 w 245"/>
                      <a:gd name="T9" fmla="*/ 19 h 244"/>
                      <a:gd name="T10" fmla="*/ 34 w 245"/>
                      <a:gd name="T11" fmla="*/ 34 h 244"/>
                      <a:gd name="T12" fmla="*/ 19 w 245"/>
                      <a:gd name="T13" fmla="*/ 53 h 244"/>
                      <a:gd name="T14" fmla="*/ 10 w 245"/>
                      <a:gd name="T15" fmla="*/ 74 h 244"/>
                      <a:gd name="T16" fmla="*/ 0 w 245"/>
                      <a:gd name="T17" fmla="*/ 96 h 244"/>
                      <a:gd name="T18" fmla="*/ 0 w 245"/>
                      <a:gd name="T19" fmla="*/ 120 h 244"/>
                      <a:gd name="T20" fmla="*/ 0 w 245"/>
                      <a:gd name="T21" fmla="*/ 120 h 244"/>
                      <a:gd name="T22" fmla="*/ 0 w 245"/>
                      <a:gd name="T23" fmla="*/ 145 h 244"/>
                      <a:gd name="T24" fmla="*/ 10 w 245"/>
                      <a:gd name="T25" fmla="*/ 170 h 244"/>
                      <a:gd name="T26" fmla="*/ 19 w 245"/>
                      <a:gd name="T27" fmla="*/ 188 h 244"/>
                      <a:gd name="T28" fmla="*/ 34 w 245"/>
                      <a:gd name="T29" fmla="*/ 207 h 244"/>
                      <a:gd name="T30" fmla="*/ 53 w 245"/>
                      <a:gd name="T31" fmla="*/ 222 h 244"/>
                      <a:gd name="T32" fmla="*/ 74 w 245"/>
                      <a:gd name="T33" fmla="*/ 234 h 244"/>
                      <a:gd name="T34" fmla="*/ 96 w 245"/>
                      <a:gd name="T35" fmla="*/ 241 h 244"/>
                      <a:gd name="T36" fmla="*/ 121 w 245"/>
                      <a:gd name="T37" fmla="*/ 243 h 244"/>
                      <a:gd name="T38" fmla="*/ 121 w 245"/>
                      <a:gd name="T39" fmla="*/ 243 h 244"/>
                      <a:gd name="T40" fmla="*/ 145 w 245"/>
                      <a:gd name="T41" fmla="*/ 241 h 244"/>
                      <a:gd name="T42" fmla="*/ 170 w 245"/>
                      <a:gd name="T43" fmla="*/ 234 h 244"/>
                      <a:gd name="T44" fmla="*/ 188 w 245"/>
                      <a:gd name="T45" fmla="*/ 222 h 244"/>
                      <a:gd name="T46" fmla="*/ 207 w 245"/>
                      <a:gd name="T47" fmla="*/ 207 h 244"/>
                      <a:gd name="T48" fmla="*/ 222 w 245"/>
                      <a:gd name="T49" fmla="*/ 188 h 244"/>
                      <a:gd name="T50" fmla="*/ 235 w 245"/>
                      <a:gd name="T51" fmla="*/ 170 h 244"/>
                      <a:gd name="T52" fmla="*/ 241 w 245"/>
                      <a:gd name="T53" fmla="*/ 145 h 244"/>
                      <a:gd name="T54" fmla="*/ 244 w 245"/>
                      <a:gd name="T55" fmla="*/ 120 h 244"/>
                      <a:gd name="T56" fmla="*/ 244 w 245"/>
                      <a:gd name="T57" fmla="*/ 120 h 244"/>
                      <a:gd name="T58" fmla="*/ 241 w 245"/>
                      <a:gd name="T59" fmla="*/ 96 h 244"/>
                      <a:gd name="T60" fmla="*/ 235 w 245"/>
                      <a:gd name="T61" fmla="*/ 74 h 244"/>
                      <a:gd name="T62" fmla="*/ 222 w 245"/>
                      <a:gd name="T63" fmla="*/ 53 h 244"/>
                      <a:gd name="T64" fmla="*/ 207 w 245"/>
                      <a:gd name="T65" fmla="*/ 34 h 244"/>
                      <a:gd name="T66" fmla="*/ 188 w 245"/>
                      <a:gd name="T67" fmla="*/ 19 h 244"/>
                      <a:gd name="T68" fmla="*/ 170 w 245"/>
                      <a:gd name="T69" fmla="*/ 9 h 244"/>
                      <a:gd name="T70" fmla="*/ 145 w 245"/>
                      <a:gd name="T71" fmla="*/ 3 h 244"/>
                      <a:gd name="T72" fmla="*/ 121 w 245"/>
                      <a:gd name="T73" fmla="*/ 0 h 2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245" h="244">
                        <a:moveTo>
                          <a:pt x="121" y="0"/>
                        </a:moveTo>
                        <a:lnTo>
                          <a:pt x="121" y="0"/>
                        </a:lnTo>
                        <a:lnTo>
                          <a:pt x="96" y="3"/>
                        </a:lnTo>
                        <a:lnTo>
                          <a:pt x="74" y="9"/>
                        </a:lnTo>
                        <a:lnTo>
                          <a:pt x="53" y="19"/>
                        </a:lnTo>
                        <a:lnTo>
                          <a:pt x="34" y="34"/>
                        </a:lnTo>
                        <a:lnTo>
                          <a:pt x="19" y="53"/>
                        </a:lnTo>
                        <a:lnTo>
                          <a:pt x="10" y="74"/>
                        </a:lnTo>
                        <a:lnTo>
                          <a:pt x="0" y="96"/>
                        </a:lnTo>
                        <a:lnTo>
                          <a:pt x="0" y="120"/>
                        </a:lnTo>
                        <a:lnTo>
                          <a:pt x="0" y="120"/>
                        </a:lnTo>
                        <a:lnTo>
                          <a:pt x="0" y="145"/>
                        </a:lnTo>
                        <a:lnTo>
                          <a:pt x="10" y="170"/>
                        </a:lnTo>
                        <a:lnTo>
                          <a:pt x="19" y="188"/>
                        </a:lnTo>
                        <a:lnTo>
                          <a:pt x="34" y="207"/>
                        </a:lnTo>
                        <a:lnTo>
                          <a:pt x="53" y="222"/>
                        </a:lnTo>
                        <a:lnTo>
                          <a:pt x="74" y="234"/>
                        </a:lnTo>
                        <a:lnTo>
                          <a:pt x="96" y="241"/>
                        </a:lnTo>
                        <a:lnTo>
                          <a:pt x="121" y="243"/>
                        </a:lnTo>
                        <a:lnTo>
                          <a:pt x="121" y="243"/>
                        </a:lnTo>
                        <a:lnTo>
                          <a:pt x="145" y="241"/>
                        </a:lnTo>
                        <a:lnTo>
                          <a:pt x="170" y="234"/>
                        </a:lnTo>
                        <a:lnTo>
                          <a:pt x="188" y="222"/>
                        </a:lnTo>
                        <a:lnTo>
                          <a:pt x="207" y="207"/>
                        </a:lnTo>
                        <a:lnTo>
                          <a:pt x="222" y="188"/>
                        </a:lnTo>
                        <a:lnTo>
                          <a:pt x="235" y="170"/>
                        </a:lnTo>
                        <a:lnTo>
                          <a:pt x="241" y="145"/>
                        </a:lnTo>
                        <a:lnTo>
                          <a:pt x="244" y="120"/>
                        </a:lnTo>
                        <a:lnTo>
                          <a:pt x="244" y="120"/>
                        </a:lnTo>
                        <a:lnTo>
                          <a:pt x="241" y="96"/>
                        </a:lnTo>
                        <a:lnTo>
                          <a:pt x="235" y="74"/>
                        </a:lnTo>
                        <a:lnTo>
                          <a:pt x="222" y="53"/>
                        </a:lnTo>
                        <a:lnTo>
                          <a:pt x="207" y="34"/>
                        </a:lnTo>
                        <a:lnTo>
                          <a:pt x="188" y="19"/>
                        </a:lnTo>
                        <a:lnTo>
                          <a:pt x="170" y="9"/>
                        </a:lnTo>
                        <a:lnTo>
                          <a:pt x="145" y="3"/>
                        </a:lnTo>
                        <a:lnTo>
                          <a:pt x="121" y="0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DBFEE533-8C7F-46B6-BCB0-22B23E3051F4}"/>
                  </a:ext>
                </a:extLst>
              </p:cNvPr>
              <p:cNvSpPr/>
              <p:nvPr/>
            </p:nvSpPr>
            <p:spPr>
              <a:xfrm>
                <a:off x="5737641" y="1655801"/>
                <a:ext cx="866073" cy="869099"/>
              </a:xfrm>
              <a:prstGeom prst="ellipse">
                <a:avLst/>
              </a:prstGeom>
              <a:solidFill>
                <a:schemeClr val="tx1">
                  <a:alpha val="75000"/>
                </a:schemeClr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AE0BE02-E843-413B-86F2-77E4E0E047F9}"/>
                </a:ext>
              </a:extLst>
            </p:cNvPr>
            <p:cNvGrpSpPr/>
            <p:nvPr/>
          </p:nvGrpSpPr>
          <p:grpSpPr>
            <a:xfrm>
              <a:off x="5737641" y="1654509"/>
              <a:ext cx="869099" cy="870391"/>
              <a:chOff x="5737641" y="1654509"/>
              <a:chExt cx="869099" cy="870391"/>
            </a:xfrm>
          </p:grpSpPr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7C0B3D01-6B02-4A90-9E34-EE8A8111D662}"/>
                  </a:ext>
                </a:extLst>
              </p:cNvPr>
              <p:cNvGrpSpPr/>
              <p:nvPr/>
            </p:nvGrpSpPr>
            <p:grpSpPr>
              <a:xfrm>
                <a:off x="5737641" y="1654509"/>
                <a:ext cx="869099" cy="869099"/>
                <a:chOff x="7730175" y="863411"/>
                <a:chExt cx="1828959" cy="1828959"/>
              </a:xfrm>
            </p:grpSpPr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8ACE25BA-2354-4235-AD71-077F2972D59E}"/>
                    </a:ext>
                  </a:extLst>
                </p:cNvPr>
                <p:cNvSpPr/>
                <p:nvPr/>
              </p:nvSpPr>
              <p:spPr>
                <a:xfrm>
                  <a:off x="7730175" y="863411"/>
                  <a:ext cx="1828959" cy="1828959"/>
                </a:xfrm>
                <a:prstGeom prst="ellipse">
                  <a:avLst/>
                </a:prstGeom>
                <a:solidFill>
                  <a:schemeClr val="accent6"/>
                </a:solidFill>
                <a:ln w="762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62" name="Group 361">
                  <a:extLst>
                    <a:ext uri="{FF2B5EF4-FFF2-40B4-BE49-F238E27FC236}">
                      <a16:creationId xmlns:a16="http://schemas.microsoft.com/office/drawing/2014/main" id="{07C07671-A44E-4832-B483-2C9F776E5DC4}"/>
                    </a:ext>
                  </a:extLst>
                </p:cNvPr>
                <p:cNvGrpSpPr/>
                <p:nvPr/>
              </p:nvGrpSpPr>
              <p:grpSpPr>
                <a:xfrm>
                  <a:off x="8049434" y="1298182"/>
                  <a:ext cx="1224852" cy="1015906"/>
                  <a:chOff x="1893888" y="1246188"/>
                  <a:chExt cx="2159000" cy="1790700"/>
                </a:xfrm>
                <a:solidFill>
                  <a:schemeClr val="bg1"/>
                </a:solidFill>
              </p:grpSpPr>
              <p:sp>
                <p:nvSpPr>
                  <p:cNvPr id="363" name="Freeform 1">
                    <a:extLst>
                      <a:ext uri="{FF2B5EF4-FFF2-40B4-BE49-F238E27FC236}">
                        <a16:creationId xmlns:a16="http://schemas.microsoft.com/office/drawing/2014/main" id="{A7E307BC-2D51-49F0-99B2-C4112C02C1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57463" y="1435100"/>
                    <a:ext cx="833437" cy="831850"/>
                  </a:xfrm>
                  <a:custGeom>
                    <a:avLst/>
                    <a:gdLst>
                      <a:gd name="T0" fmla="*/ 262 w 2315"/>
                      <a:gd name="T1" fmla="*/ 1495 h 2310"/>
                      <a:gd name="T2" fmla="*/ 126 w 2315"/>
                      <a:gd name="T3" fmla="*/ 1766 h 2310"/>
                      <a:gd name="T4" fmla="*/ 545 w 2315"/>
                      <a:gd name="T5" fmla="*/ 2179 h 2310"/>
                      <a:gd name="T6" fmla="*/ 814 w 2315"/>
                      <a:gd name="T7" fmla="*/ 2044 h 2310"/>
                      <a:gd name="T8" fmla="*/ 1344 w 2315"/>
                      <a:gd name="T9" fmla="*/ 2309 h 2310"/>
                      <a:gd name="T10" fmla="*/ 1467 w 2315"/>
                      <a:gd name="T11" fmla="*/ 2191 h 2310"/>
                      <a:gd name="T12" fmla="*/ 1547 w 2315"/>
                      <a:gd name="T13" fmla="*/ 2028 h 2310"/>
                      <a:gd name="T14" fmla="*/ 2182 w 2315"/>
                      <a:gd name="T15" fmla="*/ 1772 h 2310"/>
                      <a:gd name="T16" fmla="*/ 2046 w 2315"/>
                      <a:gd name="T17" fmla="*/ 1498 h 2310"/>
                      <a:gd name="T18" fmla="*/ 2314 w 2315"/>
                      <a:gd name="T19" fmla="*/ 971 h 2310"/>
                      <a:gd name="T20" fmla="*/ 2228 w 2315"/>
                      <a:gd name="T21" fmla="*/ 851 h 2310"/>
                      <a:gd name="T22" fmla="*/ 2025 w 2315"/>
                      <a:gd name="T23" fmla="*/ 771 h 2310"/>
                      <a:gd name="T24" fmla="*/ 2185 w 2315"/>
                      <a:gd name="T25" fmla="*/ 549 h 2310"/>
                      <a:gd name="T26" fmla="*/ 1547 w 2315"/>
                      <a:gd name="T27" fmla="*/ 290 h 2310"/>
                      <a:gd name="T28" fmla="*/ 1451 w 2315"/>
                      <a:gd name="T29" fmla="*/ 0 h 2310"/>
                      <a:gd name="T30" fmla="*/ 816 w 2315"/>
                      <a:gd name="T31" fmla="*/ 265 h 2310"/>
                      <a:gd name="T32" fmla="*/ 542 w 2315"/>
                      <a:gd name="T33" fmla="*/ 133 h 2310"/>
                      <a:gd name="T34" fmla="*/ 286 w 2315"/>
                      <a:gd name="T35" fmla="*/ 771 h 2310"/>
                      <a:gd name="T36" fmla="*/ 0 w 2315"/>
                      <a:gd name="T37" fmla="*/ 866 h 2310"/>
                      <a:gd name="T38" fmla="*/ 6 w 2315"/>
                      <a:gd name="T39" fmla="*/ 1470 h 2310"/>
                      <a:gd name="T40" fmla="*/ 250 w 2315"/>
                      <a:gd name="T41" fmla="*/ 1076 h 2310"/>
                      <a:gd name="T42" fmla="*/ 410 w 2315"/>
                      <a:gd name="T43" fmla="*/ 1045 h 2310"/>
                      <a:gd name="T44" fmla="*/ 545 w 2315"/>
                      <a:gd name="T45" fmla="*/ 801 h 2310"/>
                      <a:gd name="T46" fmla="*/ 456 w 2315"/>
                      <a:gd name="T47" fmla="*/ 576 h 2310"/>
                      <a:gd name="T48" fmla="*/ 702 w 2315"/>
                      <a:gd name="T49" fmla="*/ 546 h 2310"/>
                      <a:gd name="T50" fmla="*/ 998 w 2315"/>
                      <a:gd name="T51" fmla="*/ 459 h 2310"/>
                      <a:gd name="T52" fmla="*/ 1073 w 2315"/>
                      <a:gd name="T53" fmla="*/ 250 h 2310"/>
                      <a:gd name="T54" fmla="*/ 1266 w 2315"/>
                      <a:gd name="T55" fmla="*/ 410 h 2310"/>
                      <a:gd name="T56" fmla="*/ 1529 w 2315"/>
                      <a:gd name="T57" fmla="*/ 552 h 2310"/>
                      <a:gd name="T58" fmla="*/ 1738 w 2315"/>
                      <a:gd name="T59" fmla="*/ 459 h 2310"/>
                      <a:gd name="T60" fmla="*/ 1763 w 2315"/>
                      <a:gd name="T61" fmla="*/ 706 h 2310"/>
                      <a:gd name="T62" fmla="*/ 1852 w 2315"/>
                      <a:gd name="T63" fmla="*/ 1008 h 2310"/>
                      <a:gd name="T64" fmla="*/ 2065 w 2315"/>
                      <a:gd name="T65" fmla="*/ 1076 h 2310"/>
                      <a:gd name="T66" fmla="*/ 1904 w 2315"/>
                      <a:gd name="T67" fmla="*/ 1270 h 2310"/>
                      <a:gd name="T68" fmla="*/ 1760 w 2315"/>
                      <a:gd name="T69" fmla="*/ 1538 h 2310"/>
                      <a:gd name="T70" fmla="*/ 1858 w 2315"/>
                      <a:gd name="T71" fmla="*/ 1742 h 2310"/>
                      <a:gd name="T72" fmla="*/ 1609 w 2315"/>
                      <a:gd name="T73" fmla="*/ 1766 h 2310"/>
                      <a:gd name="T74" fmla="*/ 1399 w 2315"/>
                      <a:gd name="T75" fmla="*/ 1822 h 2310"/>
                      <a:gd name="T76" fmla="*/ 1263 w 2315"/>
                      <a:gd name="T77" fmla="*/ 1905 h 2310"/>
                      <a:gd name="T78" fmla="*/ 1069 w 2315"/>
                      <a:gd name="T79" fmla="*/ 2059 h 2310"/>
                      <a:gd name="T80" fmla="*/ 995 w 2315"/>
                      <a:gd name="T81" fmla="*/ 1849 h 2310"/>
                      <a:gd name="T82" fmla="*/ 699 w 2315"/>
                      <a:gd name="T83" fmla="*/ 1763 h 2310"/>
                      <a:gd name="T84" fmla="*/ 450 w 2315"/>
                      <a:gd name="T85" fmla="*/ 1739 h 2310"/>
                      <a:gd name="T86" fmla="*/ 548 w 2315"/>
                      <a:gd name="T87" fmla="*/ 1532 h 2310"/>
                      <a:gd name="T88" fmla="*/ 462 w 2315"/>
                      <a:gd name="T89" fmla="*/ 1316 h 2310"/>
                      <a:gd name="T90" fmla="*/ 250 w 2315"/>
                      <a:gd name="T91" fmla="*/ 1239 h 2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2315" h="2310">
                        <a:moveTo>
                          <a:pt x="120" y="1473"/>
                        </a:moveTo>
                        <a:lnTo>
                          <a:pt x="262" y="1495"/>
                        </a:lnTo>
                        <a:lnTo>
                          <a:pt x="284" y="1544"/>
                        </a:lnTo>
                        <a:lnTo>
                          <a:pt x="126" y="1766"/>
                        </a:lnTo>
                        <a:lnTo>
                          <a:pt x="465" y="2108"/>
                        </a:lnTo>
                        <a:lnTo>
                          <a:pt x="545" y="2179"/>
                        </a:lnTo>
                        <a:lnTo>
                          <a:pt x="764" y="2025"/>
                        </a:lnTo>
                        <a:lnTo>
                          <a:pt x="814" y="2044"/>
                        </a:lnTo>
                        <a:lnTo>
                          <a:pt x="857" y="2309"/>
                        </a:lnTo>
                        <a:lnTo>
                          <a:pt x="1344" y="2309"/>
                        </a:lnTo>
                        <a:lnTo>
                          <a:pt x="1464" y="2306"/>
                        </a:lnTo>
                        <a:lnTo>
                          <a:pt x="1467" y="2191"/>
                        </a:lnTo>
                        <a:lnTo>
                          <a:pt x="1491" y="2056"/>
                        </a:lnTo>
                        <a:lnTo>
                          <a:pt x="1547" y="2028"/>
                        </a:lnTo>
                        <a:lnTo>
                          <a:pt x="1766" y="2185"/>
                        </a:lnTo>
                        <a:lnTo>
                          <a:pt x="2182" y="1772"/>
                        </a:lnTo>
                        <a:lnTo>
                          <a:pt x="2025" y="1547"/>
                        </a:lnTo>
                        <a:lnTo>
                          <a:pt x="2046" y="1498"/>
                        </a:lnTo>
                        <a:lnTo>
                          <a:pt x="2314" y="1458"/>
                        </a:lnTo>
                        <a:lnTo>
                          <a:pt x="2314" y="971"/>
                        </a:lnTo>
                        <a:lnTo>
                          <a:pt x="2311" y="879"/>
                        </a:lnTo>
                        <a:lnTo>
                          <a:pt x="2228" y="851"/>
                        </a:lnTo>
                        <a:lnTo>
                          <a:pt x="2046" y="823"/>
                        </a:lnTo>
                        <a:lnTo>
                          <a:pt x="2025" y="771"/>
                        </a:lnTo>
                        <a:lnTo>
                          <a:pt x="2120" y="641"/>
                        </a:lnTo>
                        <a:lnTo>
                          <a:pt x="2185" y="549"/>
                        </a:lnTo>
                        <a:lnTo>
                          <a:pt x="1766" y="139"/>
                        </a:lnTo>
                        <a:lnTo>
                          <a:pt x="1547" y="290"/>
                        </a:lnTo>
                        <a:lnTo>
                          <a:pt x="1495" y="268"/>
                        </a:lnTo>
                        <a:lnTo>
                          <a:pt x="1451" y="0"/>
                        </a:lnTo>
                        <a:lnTo>
                          <a:pt x="863" y="0"/>
                        </a:lnTo>
                        <a:lnTo>
                          <a:pt x="816" y="265"/>
                        </a:lnTo>
                        <a:lnTo>
                          <a:pt x="767" y="287"/>
                        </a:lnTo>
                        <a:lnTo>
                          <a:pt x="542" y="133"/>
                        </a:lnTo>
                        <a:lnTo>
                          <a:pt x="129" y="552"/>
                        </a:lnTo>
                        <a:lnTo>
                          <a:pt x="286" y="771"/>
                        </a:lnTo>
                        <a:lnTo>
                          <a:pt x="268" y="820"/>
                        </a:lnTo>
                        <a:lnTo>
                          <a:pt x="0" y="866"/>
                        </a:lnTo>
                        <a:lnTo>
                          <a:pt x="0" y="1350"/>
                        </a:lnTo>
                        <a:lnTo>
                          <a:pt x="6" y="1470"/>
                        </a:lnTo>
                        <a:lnTo>
                          <a:pt x="120" y="1473"/>
                        </a:lnTo>
                        <a:close/>
                        <a:moveTo>
                          <a:pt x="250" y="1076"/>
                        </a:moveTo>
                        <a:lnTo>
                          <a:pt x="373" y="1054"/>
                        </a:lnTo>
                        <a:lnTo>
                          <a:pt x="410" y="1045"/>
                        </a:lnTo>
                        <a:lnTo>
                          <a:pt x="459" y="1005"/>
                        </a:lnTo>
                        <a:lnTo>
                          <a:pt x="545" y="801"/>
                        </a:lnTo>
                        <a:lnTo>
                          <a:pt x="567" y="730"/>
                        </a:lnTo>
                        <a:lnTo>
                          <a:pt x="456" y="576"/>
                        </a:lnTo>
                        <a:lnTo>
                          <a:pt x="573" y="456"/>
                        </a:lnTo>
                        <a:lnTo>
                          <a:pt x="702" y="546"/>
                        </a:lnTo>
                        <a:lnTo>
                          <a:pt x="777" y="552"/>
                        </a:lnTo>
                        <a:lnTo>
                          <a:pt x="998" y="459"/>
                        </a:lnTo>
                        <a:lnTo>
                          <a:pt x="1048" y="407"/>
                        </a:lnTo>
                        <a:lnTo>
                          <a:pt x="1073" y="250"/>
                        </a:lnTo>
                        <a:lnTo>
                          <a:pt x="1239" y="250"/>
                        </a:lnTo>
                        <a:lnTo>
                          <a:pt x="1266" y="410"/>
                        </a:lnTo>
                        <a:lnTo>
                          <a:pt x="1316" y="466"/>
                        </a:lnTo>
                        <a:lnTo>
                          <a:pt x="1529" y="552"/>
                        </a:lnTo>
                        <a:lnTo>
                          <a:pt x="1612" y="549"/>
                        </a:lnTo>
                        <a:lnTo>
                          <a:pt x="1738" y="459"/>
                        </a:lnTo>
                        <a:lnTo>
                          <a:pt x="1855" y="580"/>
                        </a:lnTo>
                        <a:lnTo>
                          <a:pt x="1763" y="706"/>
                        </a:lnTo>
                        <a:lnTo>
                          <a:pt x="1760" y="780"/>
                        </a:lnTo>
                        <a:lnTo>
                          <a:pt x="1852" y="1008"/>
                        </a:lnTo>
                        <a:lnTo>
                          <a:pt x="1908" y="1054"/>
                        </a:lnTo>
                        <a:lnTo>
                          <a:pt x="2065" y="1076"/>
                        </a:lnTo>
                        <a:lnTo>
                          <a:pt x="2065" y="1242"/>
                        </a:lnTo>
                        <a:lnTo>
                          <a:pt x="1904" y="1270"/>
                        </a:lnTo>
                        <a:lnTo>
                          <a:pt x="1852" y="1316"/>
                        </a:lnTo>
                        <a:lnTo>
                          <a:pt x="1760" y="1538"/>
                        </a:lnTo>
                        <a:lnTo>
                          <a:pt x="1766" y="1612"/>
                        </a:lnTo>
                        <a:lnTo>
                          <a:pt x="1858" y="1742"/>
                        </a:lnTo>
                        <a:lnTo>
                          <a:pt x="1741" y="1859"/>
                        </a:lnTo>
                        <a:lnTo>
                          <a:pt x="1609" y="1766"/>
                        </a:lnTo>
                        <a:lnTo>
                          <a:pt x="1535" y="1760"/>
                        </a:lnTo>
                        <a:lnTo>
                          <a:pt x="1399" y="1822"/>
                        </a:lnTo>
                        <a:lnTo>
                          <a:pt x="1316" y="1849"/>
                        </a:lnTo>
                        <a:lnTo>
                          <a:pt x="1263" y="1905"/>
                        </a:lnTo>
                        <a:lnTo>
                          <a:pt x="1236" y="2059"/>
                        </a:lnTo>
                        <a:lnTo>
                          <a:pt x="1069" y="2059"/>
                        </a:lnTo>
                        <a:lnTo>
                          <a:pt x="1041" y="1905"/>
                        </a:lnTo>
                        <a:lnTo>
                          <a:pt x="995" y="1849"/>
                        </a:lnTo>
                        <a:lnTo>
                          <a:pt x="773" y="1757"/>
                        </a:lnTo>
                        <a:lnTo>
                          <a:pt x="699" y="1763"/>
                        </a:lnTo>
                        <a:lnTo>
                          <a:pt x="570" y="1856"/>
                        </a:lnTo>
                        <a:lnTo>
                          <a:pt x="450" y="1739"/>
                        </a:lnTo>
                        <a:lnTo>
                          <a:pt x="545" y="1606"/>
                        </a:lnTo>
                        <a:lnTo>
                          <a:pt x="548" y="1532"/>
                        </a:lnTo>
                        <a:lnTo>
                          <a:pt x="477" y="1365"/>
                        </a:lnTo>
                        <a:lnTo>
                          <a:pt x="462" y="1316"/>
                        </a:lnTo>
                        <a:lnTo>
                          <a:pt x="404" y="1264"/>
                        </a:lnTo>
                        <a:lnTo>
                          <a:pt x="250" y="1239"/>
                        </a:lnTo>
                        <a:lnTo>
                          <a:pt x="250" y="107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4" name="Freeform 2">
                    <a:extLst>
                      <a:ext uri="{FF2B5EF4-FFF2-40B4-BE49-F238E27FC236}">
                        <a16:creationId xmlns:a16="http://schemas.microsoft.com/office/drawing/2014/main" id="{89AAC209-201B-4010-890F-2B498156DC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90825" y="1668463"/>
                    <a:ext cx="366713" cy="366712"/>
                  </a:xfrm>
                  <a:custGeom>
                    <a:avLst/>
                    <a:gdLst>
                      <a:gd name="T0" fmla="*/ 561 w 1018"/>
                      <a:gd name="T1" fmla="*/ 1014 h 1018"/>
                      <a:gd name="T2" fmla="*/ 706 w 1018"/>
                      <a:gd name="T3" fmla="*/ 977 h 1018"/>
                      <a:gd name="T4" fmla="*/ 832 w 1018"/>
                      <a:gd name="T5" fmla="*/ 900 h 1018"/>
                      <a:gd name="T6" fmla="*/ 931 w 1018"/>
                      <a:gd name="T7" fmla="*/ 792 h 1018"/>
                      <a:gd name="T8" fmla="*/ 995 w 1018"/>
                      <a:gd name="T9" fmla="*/ 660 h 1018"/>
                      <a:gd name="T10" fmla="*/ 1017 w 1018"/>
                      <a:gd name="T11" fmla="*/ 509 h 1018"/>
                      <a:gd name="T12" fmla="*/ 1008 w 1018"/>
                      <a:gd name="T13" fmla="*/ 407 h 1018"/>
                      <a:gd name="T14" fmla="*/ 956 w 1018"/>
                      <a:gd name="T15" fmla="*/ 266 h 1018"/>
                      <a:gd name="T16" fmla="*/ 869 w 1018"/>
                      <a:gd name="T17" fmla="*/ 148 h 1018"/>
                      <a:gd name="T18" fmla="*/ 752 w 1018"/>
                      <a:gd name="T19" fmla="*/ 62 h 1018"/>
                      <a:gd name="T20" fmla="*/ 610 w 1018"/>
                      <a:gd name="T21" fmla="*/ 9 h 1018"/>
                      <a:gd name="T22" fmla="*/ 509 w 1018"/>
                      <a:gd name="T23" fmla="*/ 0 h 1018"/>
                      <a:gd name="T24" fmla="*/ 358 w 1018"/>
                      <a:gd name="T25" fmla="*/ 22 h 1018"/>
                      <a:gd name="T26" fmla="*/ 225 w 1018"/>
                      <a:gd name="T27" fmla="*/ 87 h 1018"/>
                      <a:gd name="T28" fmla="*/ 117 w 1018"/>
                      <a:gd name="T29" fmla="*/ 185 h 1018"/>
                      <a:gd name="T30" fmla="*/ 40 w 1018"/>
                      <a:gd name="T31" fmla="*/ 312 h 1018"/>
                      <a:gd name="T32" fmla="*/ 3 w 1018"/>
                      <a:gd name="T33" fmla="*/ 457 h 1018"/>
                      <a:gd name="T34" fmla="*/ 3 w 1018"/>
                      <a:gd name="T35" fmla="*/ 561 h 1018"/>
                      <a:gd name="T36" fmla="*/ 40 w 1018"/>
                      <a:gd name="T37" fmla="*/ 706 h 1018"/>
                      <a:gd name="T38" fmla="*/ 117 w 1018"/>
                      <a:gd name="T39" fmla="*/ 833 h 1018"/>
                      <a:gd name="T40" fmla="*/ 225 w 1018"/>
                      <a:gd name="T41" fmla="*/ 928 h 1018"/>
                      <a:gd name="T42" fmla="*/ 358 w 1018"/>
                      <a:gd name="T43" fmla="*/ 993 h 1018"/>
                      <a:gd name="T44" fmla="*/ 509 w 1018"/>
                      <a:gd name="T45" fmla="*/ 1017 h 1018"/>
                      <a:gd name="T46" fmla="*/ 536 w 1018"/>
                      <a:gd name="T47" fmla="*/ 250 h 1018"/>
                      <a:gd name="T48" fmla="*/ 610 w 1018"/>
                      <a:gd name="T49" fmla="*/ 268 h 1018"/>
                      <a:gd name="T50" fmla="*/ 675 w 1018"/>
                      <a:gd name="T51" fmla="*/ 309 h 1018"/>
                      <a:gd name="T52" fmla="*/ 724 w 1018"/>
                      <a:gd name="T53" fmla="*/ 364 h 1018"/>
                      <a:gd name="T54" fmla="*/ 755 w 1018"/>
                      <a:gd name="T55" fmla="*/ 432 h 1018"/>
                      <a:gd name="T56" fmla="*/ 768 w 1018"/>
                      <a:gd name="T57" fmla="*/ 509 h 1018"/>
                      <a:gd name="T58" fmla="*/ 761 w 1018"/>
                      <a:gd name="T59" fmla="*/ 561 h 1018"/>
                      <a:gd name="T60" fmla="*/ 737 w 1018"/>
                      <a:gd name="T61" fmla="*/ 632 h 1018"/>
                      <a:gd name="T62" fmla="*/ 694 w 1018"/>
                      <a:gd name="T63" fmla="*/ 691 h 1018"/>
                      <a:gd name="T64" fmla="*/ 632 w 1018"/>
                      <a:gd name="T65" fmla="*/ 734 h 1018"/>
                      <a:gd name="T66" fmla="*/ 561 w 1018"/>
                      <a:gd name="T67" fmla="*/ 762 h 1018"/>
                      <a:gd name="T68" fmla="*/ 509 w 1018"/>
                      <a:gd name="T69" fmla="*/ 768 h 1018"/>
                      <a:gd name="T70" fmla="*/ 431 w 1018"/>
                      <a:gd name="T71" fmla="*/ 755 h 1018"/>
                      <a:gd name="T72" fmla="*/ 364 w 1018"/>
                      <a:gd name="T73" fmla="*/ 722 h 1018"/>
                      <a:gd name="T74" fmla="*/ 311 w 1018"/>
                      <a:gd name="T75" fmla="*/ 672 h 1018"/>
                      <a:gd name="T76" fmla="*/ 271 w 1018"/>
                      <a:gd name="T77" fmla="*/ 608 h 1018"/>
                      <a:gd name="T78" fmla="*/ 253 w 1018"/>
                      <a:gd name="T79" fmla="*/ 534 h 1018"/>
                      <a:gd name="T80" fmla="*/ 253 w 1018"/>
                      <a:gd name="T81" fmla="*/ 481 h 1018"/>
                      <a:gd name="T82" fmla="*/ 271 w 1018"/>
                      <a:gd name="T83" fmla="*/ 407 h 1018"/>
                      <a:gd name="T84" fmla="*/ 311 w 1018"/>
                      <a:gd name="T85" fmla="*/ 342 h 1018"/>
                      <a:gd name="T86" fmla="*/ 364 w 1018"/>
                      <a:gd name="T87" fmla="*/ 293 h 1018"/>
                      <a:gd name="T88" fmla="*/ 431 w 1018"/>
                      <a:gd name="T89" fmla="*/ 262 h 1018"/>
                      <a:gd name="T90" fmla="*/ 509 w 1018"/>
                      <a:gd name="T91" fmla="*/ 250 h 10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18" h="1018">
                        <a:moveTo>
                          <a:pt x="509" y="1017"/>
                        </a:moveTo>
                        <a:lnTo>
                          <a:pt x="509" y="1017"/>
                        </a:lnTo>
                        <a:lnTo>
                          <a:pt x="561" y="1014"/>
                        </a:lnTo>
                        <a:lnTo>
                          <a:pt x="610" y="1005"/>
                        </a:lnTo>
                        <a:lnTo>
                          <a:pt x="660" y="993"/>
                        </a:lnTo>
                        <a:lnTo>
                          <a:pt x="706" y="977"/>
                        </a:lnTo>
                        <a:lnTo>
                          <a:pt x="752" y="956"/>
                        </a:lnTo>
                        <a:lnTo>
                          <a:pt x="792" y="928"/>
                        </a:lnTo>
                        <a:lnTo>
                          <a:pt x="832" y="900"/>
                        </a:lnTo>
                        <a:lnTo>
                          <a:pt x="869" y="867"/>
                        </a:lnTo>
                        <a:lnTo>
                          <a:pt x="900" y="833"/>
                        </a:lnTo>
                        <a:lnTo>
                          <a:pt x="931" y="792"/>
                        </a:lnTo>
                        <a:lnTo>
                          <a:pt x="956" y="749"/>
                        </a:lnTo>
                        <a:lnTo>
                          <a:pt x="977" y="706"/>
                        </a:lnTo>
                        <a:lnTo>
                          <a:pt x="995" y="660"/>
                        </a:lnTo>
                        <a:lnTo>
                          <a:pt x="1008" y="611"/>
                        </a:lnTo>
                        <a:lnTo>
                          <a:pt x="1014" y="561"/>
                        </a:lnTo>
                        <a:lnTo>
                          <a:pt x="1017" y="509"/>
                        </a:lnTo>
                        <a:lnTo>
                          <a:pt x="1017" y="509"/>
                        </a:lnTo>
                        <a:lnTo>
                          <a:pt x="1014" y="457"/>
                        </a:lnTo>
                        <a:lnTo>
                          <a:pt x="1008" y="407"/>
                        </a:lnTo>
                        <a:lnTo>
                          <a:pt x="995" y="358"/>
                        </a:lnTo>
                        <a:lnTo>
                          <a:pt x="977" y="312"/>
                        </a:lnTo>
                        <a:lnTo>
                          <a:pt x="956" y="266"/>
                        </a:lnTo>
                        <a:lnTo>
                          <a:pt x="931" y="225"/>
                        </a:lnTo>
                        <a:lnTo>
                          <a:pt x="900" y="185"/>
                        </a:lnTo>
                        <a:lnTo>
                          <a:pt x="869" y="148"/>
                        </a:lnTo>
                        <a:lnTo>
                          <a:pt x="832" y="114"/>
                        </a:lnTo>
                        <a:lnTo>
                          <a:pt x="792" y="87"/>
                        </a:lnTo>
                        <a:lnTo>
                          <a:pt x="752" y="62"/>
                        </a:lnTo>
                        <a:lnTo>
                          <a:pt x="706" y="41"/>
                        </a:lnTo>
                        <a:lnTo>
                          <a:pt x="660" y="22"/>
                        </a:lnTo>
                        <a:lnTo>
                          <a:pt x="610" y="9"/>
                        </a:lnTo>
                        <a:lnTo>
                          <a:pt x="561" y="3"/>
                        </a:lnTo>
                        <a:lnTo>
                          <a:pt x="509" y="0"/>
                        </a:lnTo>
                        <a:lnTo>
                          <a:pt x="509" y="0"/>
                        </a:lnTo>
                        <a:lnTo>
                          <a:pt x="456" y="3"/>
                        </a:lnTo>
                        <a:lnTo>
                          <a:pt x="407" y="9"/>
                        </a:lnTo>
                        <a:lnTo>
                          <a:pt x="358" y="22"/>
                        </a:lnTo>
                        <a:lnTo>
                          <a:pt x="311" y="41"/>
                        </a:lnTo>
                        <a:lnTo>
                          <a:pt x="268" y="62"/>
                        </a:lnTo>
                        <a:lnTo>
                          <a:pt x="225" y="87"/>
                        </a:lnTo>
                        <a:lnTo>
                          <a:pt x="185" y="114"/>
                        </a:lnTo>
                        <a:lnTo>
                          <a:pt x="151" y="148"/>
                        </a:lnTo>
                        <a:lnTo>
                          <a:pt x="117" y="185"/>
                        </a:lnTo>
                        <a:lnTo>
                          <a:pt x="89" y="225"/>
                        </a:lnTo>
                        <a:lnTo>
                          <a:pt x="62" y="266"/>
                        </a:lnTo>
                        <a:lnTo>
                          <a:pt x="40" y="312"/>
                        </a:lnTo>
                        <a:lnTo>
                          <a:pt x="25" y="358"/>
                        </a:lnTo>
                        <a:lnTo>
                          <a:pt x="13" y="407"/>
                        </a:lnTo>
                        <a:lnTo>
                          <a:pt x="3" y="457"/>
                        </a:lnTo>
                        <a:lnTo>
                          <a:pt x="0" y="509"/>
                        </a:lnTo>
                        <a:lnTo>
                          <a:pt x="0" y="509"/>
                        </a:lnTo>
                        <a:lnTo>
                          <a:pt x="3" y="561"/>
                        </a:lnTo>
                        <a:lnTo>
                          <a:pt x="13" y="611"/>
                        </a:lnTo>
                        <a:lnTo>
                          <a:pt x="25" y="660"/>
                        </a:lnTo>
                        <a:lnTo>
                          <a:pt x="40" y="706"/>
                        </a:lnTo>
                        <a:lnTo>
                          <a:pt x="62" y="749"/>
                        </a:lnTo>
                        <a:lnTo>
                          <a:pt x="89" y="792"/>
                        </a:lnTo>
                        <a:lnTo>
                          <a:pt x="117" y="833"/>
                        </a:lnTo>
                        <a:lnTo>
                          <a:pt x="151" y="867"/>
                        </a:lnTo>
                        <a:lnTo>
                          <a:pt x="185" y="900"/>
                        </a:lnTo>
                        <a:lnTo>
                          <a:pt x="225" y="928"/>
                        </a:lnTo>
                        <a:lnTo>
                          <a:pt x="268" y="956"/>
                        </a:lnTo>
                        <a:lnTo>
                          <a:pt x="311" y="977"/>
                        </a:lnTo>
                        <a:lnTo>
                          <a:pt x="358" y="993"/>
                        </a:lnTo>
                        <a:lnTo>
                          <a:pt x="407" y="1005"/>
                        </a:lnTo>
                        <a:lnTo>
                          <a:pt x="456" y="1014"/>
                        </a:lnTo>
                        <a:lnTo>
                          <a:pt x="509" y="1017"/>
                        </a:lnTo>
                        <a:close/>
                        <a:moveTo>
                          <a:pt x="509" y="250"/>
                        </a:moveTo>
                        <a:lnTo>
                          <a:pt x="509" y="250"/>
                        </a:lnTo>
                        <a:lnTo>
                          <a:pt x="536" y="250"/>
                        </a:lnTo>
                        <a:lnTo>
                          <a:pt x="561" y="256"/>
                        </a:lnTo>
                        <a:lnTo>
                          <a:pt x="586" y="262"/>
                        </a:lnTo>
                        <a:lnTo>
                          <a:pt x="610" y="268"/>
                        </a:lnTo>
                        <a:lnTo>
                          <a:pt x="632" y="281"/>
                        </a:lnTo>
                        <a:lnTo>
                          <a:pt x="653" y="293"/>
                        </a:lnTo>
                        <a:lnTo>
                          <a:pt x="675" y="309"/>
                        </a:lnTo>
                        <a:lnTo>
                          <a:pt x="694" y="324"/>
                        </a:lnTo>
                        <a:lnTo>
                          <a:pt x="709" y="342"/>
                        </a:lnTo>
                        <a:lnTo>
                          <a:pt x="724" y="364"/>
                        </a:lnTo>
                        <a:lnTo>
                          <a:pt x="737" y="386"/>
                        </a:lnTo>
                        <a:lnTo>
                          <a:pt x="749" y="407"/>
                        </a:lnTo>
                        <a:lnTo>
                          <a:pt x="755" y="432"/>
                        </a:lnTo>
                        <a:lnTo>
                          <a:pt x="761" y="457"/>
                        </a:lnTo>
                        <a:lnTo>
                          <a:pt x="768" y="481"/>
                        </a:lnTo>
                        <a:lnTo>
                          <a:pt x="768" y="509"/>
                        </a:lnTo>
                        <a:lnTo>
                          <a:pt x="768" y="509"/>
                        </a:lnTo>
                        <a:lnTo>
                          <a:pt x="768" y="534"/>
                        </a:lnTo>
                        <a:lnTo>
                          <a:pt x="761" y="561"/>
                        </a:lnTo>
                        <a:lnTo>
                          <a:pt x="755" y="586"/>
                        </a:lnTo>
                        <a:lnTo>
                          <a:pt x="749" y="608"/>
                        </a:lnTo>
                        <a:lnTo>
                          <a:pt x="737" y="632"/>
                        </a:lnTo>
                        <a:lnTo>
                          <a:pt x="724" y="654"/>
                        </a:lnTo>
                        <a:lnTo>
                          <a:pt x="709" y="672"/>
                        </a:lnTo>
                        <a:lnTo>
                          <a:pt x="694" y="691"/>
                        </a:lnTo>
                        <a:lnTo>
                          <a:pt x="675" y="706"/>
                        </a:lnTo>
                        <a:lnTo>
                          <a:pt x="653" y="722"/>
                        </a:lnTo>
                        <a:lnTo>
                          <a:pt x="632" y="734"/>
                        </a:lnTo>
                        <a:lnTo>
                          <a:pt x="610" y="746"/>
                        </a:lnTo>
                        <a:lnTo>
                          <a:pt x="586" y="755"/>
                        </a:lnTo>
                        <a:lnTo>
                          <a:pt x="561" y="762"/>
                        </a:lnTo>
                        <a:lnTo>
                          <a:pt x="536" y="765"/>
                        </a:lnTo>
                        <a:lnTo>
                          <a:pt x="509" y="768"/>
                        </a:lnTo>
                        <a:lnTo>
                          <a:pt x="509" y="768"/>
                        </a:lnTo>
                        <a:lnTo>
                          <a:pt x="484" y="765"/>
                        </a:lnTo>
                        <a:lnTo>
                          <a:pt x="456" y="762"/>
                        </a:lnTo>
                        <a:lnTo>
                          <a:pt x="431" y="755"/>
                        </a:lnTo>
                        <a:lnTo>
                          <a:pt x="410" y="746"/>
                        </a:lnTo>
                        <a:lnTo>
                          <a:pt x="385" y="734"/>
                        </a:lnTo>
                        <a:lnTo>
                          <a:pt x="364" y="722"/>
                        </a:lnTo>
                        <a:lnTo>
                          <a:pt x="345" y="706"/>
                        </a:lnTo>
                        <a:lnTo>
                          <a:pt x="327" y="691"/>
                        </a:lnTo>
                        <a:lnTo>
                          <a:pt x="311" y="672"/>
                        </a:lnTo>
                        <a:lnTo>
                          <a:pt x="296" y="654"/>
                        </a:lnTo>
                        <a:lnTo>
                          <a:pt x="284" y="632"/>
                        </a:lnTo>
                        <a:lnTo>
                          <a:pt x="271" y="608"/>
                        </a:lnTo>
                        <a:lnTo>
                          <a:pt x="262" y="586"/>
                        </a:lnTo>
                        <a:lnTo>
                          <a:pt x="256" y="561"/>
                        </a:lnTo>
                        <a:lnTo>
                          <a:pt x="253" y="534"/>
                        </a:lnTo>
                        <a:lnTo>
                          <a:pt x="250" y="509"/>
                        </a:lnTo>
                        <a:lnTo>
                          <a:pt x="250" y="509"/>
                        </a:lnTo>
                        <a:lnTo>
                          <a:pt x="253" y="481"/>
                        </a:lnTo>
                        <a:lnTo>
                          <a:pt x="256" y="457"/>
                        </a:lnTo>
                        <a:lnTo>
                          <a:pt x="262" y="432"/>
                        </a:lnTo>
                        <a:lnTo>
                          <a:pt x="271" y="407"/>
                        </a:lnTo>
                        <a:lnTo>
                          <a:pt x="284" y="386"/>
                        </a:lnTo>
                        <a:lnTo>
                          <a:pt x="296" y="364"/>
                        </a:lnTo>
                        <a:lnTo>
                          <a:pt x="311" y="342"/>
                        </a:lnTo>
                        <a:lnTo>
                          <a:pt x="327" y="324"/>
                        </a:lnTo>
                        <a:lnTo>
                          <a:pt x="345" y="309"/>
                        </a:lnTo>
                        <a:lnTo>
                          <a:pt x="364" y="293"/>
                        </a:lnTo>
                        <a:lnTo>
                          <a:pt x="385" y="281"/>
                        </a:lnTo>
                        <a:lnTo>
                          <a:pt x="410" y="268"/>
                        </a:lnTo>
                        <a:lnTo>
                          <a:pt x="431" y="262"/>
                        </a:lnTo>
                        <a:lnTo>
                          <a:pt x="456" y="256"/>
                        </a:lnTo>
                        <a:lnTo>
                          <a:pt x="484" y="250"/>
                        </a:lnTo>
                        <a:lnTo>
                          <a:pt x="509" y="25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5" name="Freeform 3">
                    <a:extLst>
                      <a:ext uri="{FF2B5EF4-FFF2-40B4-BE49-F238E27FC236}">
                        <a16:creationId xmlns:a16="http://schemas.microsoft.com/office/drawing/2014/main" id="{4A4D2C0B-6344-4625-9C61-179C92329B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93888" y="1246188"/>
                    <a:ext cx="2159000" cy="1790700"/>
                  </a:xfrm>
                  <a:custGeom>
                    <a:avLst/>
                    <a:gdLst>
                      <a:gd name="T0" fmla="*/ 268 w 5998"/>
                      <a:gd name="T1" fmla="*/ 3 h 4973"/>
                      <a:gd name="T2" fmla="*/ 157 w 5998"/>
                      <a:gd name="T3" fmla="*/ 37 h 4973"/>
                      <a:gd name="T4" fmla="*/ 68 w 5998"/>
                      <a:gd name="T5" fmla="*/ 111 h 4973"/>
                      <a:gd name="T6" fmla="*/ 15 w 5998"/>
                      <a:gd name="T7" fmla="*/ 213 h 4973"/>
                      <a:gd name="T8" fmla="*/ 0 w 5998"/>
                      <a:gd name="T9" fmla="*/ 3696 h 4973"/>
                      <a:gd name="T10" fmla="*/ 15 w 5998"/>
                      <a:gd name="T11" fmla="*/ 3785 h 4973"/>
                      <a:gd name="T12" fmla="*/ 71 w 5998"/>
                      <a:gd name="T13" fmla="*/ 3887 h 4973"/>
                      <a:gd name="T14" fmla="*/ 157 w 5998"/>
                      <a:gd name="T15" fmla="*/ 3961 h 4973"/>
                      <a:gd name="T16" fmla="*/ 271 w 5998"/>
                      <a:gd name="T17" fmla="*/ 3995 h 4973"/>
                      <a:gd name="T18" fmla="*/ 2345 w 5998"/>
                      <a:gd name="T19" fmla="*/ 4426 h 4973"/>
                      <a:gd name="T20" fmla="*/ 2062 w 5998"/>
                      <a:gd name="T21" fmla="*/ 4528 h 4973"/>
                      <a:gd name="T22" fmla="*/ 1868 w 5998"/>
                      <a:gd name="T23" fmla="*/ 4645 h 4973"/>
                      <a:gd name="T24" fmla="*/ 1812 w 5998"/>
                      <a:gd name="T25" fmla="*/ 4710 h 4973"/>
                      <a:gd name="T26" fmla="*/ 1797 w 5998"/>
                      <a:gd name="T27" fmla="*/ 4824 h 4973"/>
                      <a:gd name="T28" fmla="*/ 1831 w 5998"/>
                      <a:gd name="T29" fmla="*/ 4901 h 4973"/>
                      <a:gd name="T30" fmla="*/ 1914 w 5998"/>
                      <a:gd name="T31" fmla="*/ 4966 h 4973"/>
                      <a:gd name="T32" fmla="*/ 4031 w 5998"/>
                      <a:gd name="T33" fmla="*/ 4972 h 4973"/>
                      <a:gd name="T34" fmla="*/ 4130 w 5998"/>
                      <a:gd name="T35" fmla="*/ 4941 h 4973"/>
                      <a:gd name="T36" fmla="*/ 4194 w 5998"/>
                      <a:gd name="T37" fmla="*/ 4852 h 4973"/>
                      <a:gd name="T38" fmla="*/ 4203 w 5998"/>
                      <a:gd name="T39" fmla="*/ 4765 h 4973"/>
                      <a:gd name="T40" fmla="*/ 4157 w 5998"/>
                      <a:gd name="T41" fmla="*/ 4666 h 4973"/>
                      <a:gd name="T42" fmla="*/ 4049 w 5998"/>
                      <a:gd name="T43" fmla="*/ 4590 h 4973"/>
                      <a:gd name="T44" fmla="*/ 3815 w 5998"/>
                      <a:gd name="T45" fmla="*/ 4478 h 4973"/>
                      <a:gd name="T46" fmla="*/ 5686 w 5998"/>
                      <a:gd name="T47" fmla="*/ 3998 h 4973"/>
                      <a:gd name="T48" fmla="*/ 5779 w 5998"/>
                      <a:gd name="T49" fmla="*/ 3982 h 4973"/>
                      <a:gd name="T50" fmla="*/ 5883 w 5998"/>
                      <a:gd name="T51" fmla="*/ 3927 h 4973"/>
                      <a:gd name="T52" fmla="*/ 5960 w 5998"/>
                      <a:gd name="T53" fmla="*/ 3834 h 4973"/>
                      <a:gd name="T54" fmla="*/ 5997 w 5998"/>
                      <a:gd name="T55" fmla="*/ 3717 h 4973"/>
                      <a:gd name="T56" fmla="*/ 5997 w 5998"/>
                      <a:gd name="T57" fmla="*/ 293 h 4973"/>
                      <a:gd name="T58" fmla="*/ 5960 w 5998"/>
                      <a:gd name="T59" fmla="*/ 173 h 4973"/>
                      <a:gd name="T60" fmla="*/ 5880 w 5998"/>
                      <a:gd name="T61" fmla="*/ 74 h 4973"/>
                      <a:gd name="T62" fmla="*/ 5769 w 5998"/>
                      <a:gd name="T63" fmla="*/ 16 h 4973"/>
                      <a:gd name="T64" fmla="*/ 2237 w 5998"/>
                      <a:gd name="T65" fmla="*/ 4722 h 4973"/>
                      <a:gd name="T66" fmla="*/ 2407 w 5998"/>
                      <a:gd name="T67" fmla="*/ 4666 h 4973"/>
                      <a:gd name="T68" fmla="*/ 2700 w 5998"/>
                      <a:gd name="T69" fmla="*/ 4614 h 4973"/>
                      <a:gd name="T70" fmla="*/ 3260 w 5998"/>
                      <a:gd name="T71" fmla="*/ 4614 h 4973"/>
                      <a:gd name="T72" fmla="*/ 3581 w 5998"/>
                      <a:gd name="T73" fmla="*/ 4666 h 4973"/>
                      <a:gd name="T74" fmla="*/ 2237 w 5998"/>
                      <a:gd name="T75" fmla="*/ 4722 h 4973"/>
                      <a:gd name="T76" fmla="*/ 2777 w 5998"/>
                      <a:gd name="T77" fmla="*/ 4358 h 4973"/>
                      <a:gd name="T78" fmla="*/ 3390 w 5998"/>
                      <a:gd name="T79" fmla="*/ 4358 h 4973"/>
                      <a:gd name="T80" fmla="*/ 2965 w 5998"/>
                      <a:gd name="T81" fmla="*/ 4352 h 4973"/>
                      <a:gd name="T82" fmla="*/ 5689 w 5998"/>
                      <a:gd name="T83" fmla="*/ 253 h 4973"/>
                      <a:gd name="T84" fmla="*/ 5735 w 5998"/>
                      <a:gd name="T85" fmla="*/ 284 h 4973"/>
                      <a:gd name="T86" fmla="*/ 5748 w 5998"/>
                      <a:gd name="T87" fmla="*/ 3153 h 4973"/>
                      <a:gd name="T88" fmla="*/ 253 w 5998"/>
                      <a:gd name="T89" fmla="*/ 290 h 4973"/>
                      <a:gd name="T90" fmla="*/ 290 w 5998"/>
                      <a:gd name="T91" fmla="*/ 253 h 4973"/>
                      <a:gd name="T92" fmla="*/ 302 w 5998"/>
                      <a:gd name="T93" fmla="*/ 3748 h 4973"/>
                      <a:gd name="T94" fmla="*/ 265 w 5998"/>
                      <a:gd name="T95" fmla="*/ 3732 h 4973"/>
                      <a:gd name="T96" fmla="*/ 249 w 5998"/>
                      <a:gd name="T97" fmla="*/ 3696 h 4973"/>
                      <a:gd name="T98" fmla="*/ 5748 w 5998"/>
                      <a:gd name="T99" fmla="*/ 3686 h 4973"/>
                      <a:gd name="T100" fmla="*/ 5729 w 5998"/>
                      <a:gd name="T101" fmla="*/ 3730 h 4973"/>
                      <a:gd name="T102" fmla="*/ 5686 w 5998"/>
                      <a:gd name="T103" fmla="*/ 3748 h 49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5998" h="4973">
                        <a:moveTo>
                          <a:pt x="5674" y="0"/>
                        </a:moveTo>
                        <a:lnTo>
                          <a:pt x="299" y="0"/>
                        </a:lnTo>
                        <a:lnTo>
                          <a:pt x="299" y="0"/>
                        </a:lnTo>
                        <a:lnTo>
                          <a:pt x="268" y="3"/>
                        </a:lnTo>
                        <a:lnTo>
                          <a:pt x="240" y="6"/>
                        </a:lnTo>
                        <a:lnTo>
                          <a:pt x="209" y="16"/>
                        </a:lnTo>
                        <a:lnTo>
                          <a:pt x="185" y="25"/>
                        </a:lnTo>
                        <a:lnTo>
                          <a:pt x="157" y="37"/>
                        </a:lnTo>
                        <a:lnTo>
                          <a:pt x="132" y="53"/>
                        </a:lnTo>
                        <a:lnTo>
                          <a:pt x="111" y="68"/>
                        </a:lnTo>
                        <a:lnTo>
                          <a:pt x="89" y="90"/>
                        </a:lnTo>
                        <a:lnTo>
                          <a:pt x="68" y="111"/>
                        </a:lnTo>
                        <a:lnTo>
                          <a:pt x="52" y="133"/>
                        </a:lnTo>
                        <a:lnTo>
                          <a:pt x="37" y="157"/>
                        </a:lnTo>
                        <a:lnTo>
                          <a:pt x="24" y="185"/>
                        </a:lnTo>
                        <a:lnTo>
                          <a:pt x="15" y="213"/>
                        </a:lnTo>
                        <a:lnTo>
                          <a:pt x="6" y="241"/>
                        </a:lnTo>
                        <a:lnTo>
                          <a:pt x="3" y="268"/>
                        </a:lnTo>
                        <a:lnTo>
                          <a:pt x="0" y="299"/>
                        </a:lnTo>
                        <a:lnTo>
                          <a:pt x="0" y="3696"/>
                        </a:lnTo>
                        <a:lnTo>
                          <a:pt x="0" y="3696"/>
                        </a:lnTo>
                        <a:lnTo>
                          <a:pt x="3" y="3727"/>
                        </a:lnTo>
                        <a:lnTo>
                          <a:pt x="6" y="3757"/>
                        </a:lnTo>
                        <a:lnTo>
                          <a:pt x="15" y="3785"/>
                        </a:lnTo>
                        <a:lnTo>
                          <a:pt x="24" y="3813"/>
                        </a:lnTo>
                        <a:lnTo>
                          <a:pt x="37" y="3840"/>
                        </a:lnTo>
                        <a:lnTo>
                          <a:pt x="52" y="3865"/>
                        </a:lnTo>
                        <a:lnTo>
                          <a:pt x="71" y="3887"/>
                        </a:lnTo>
                        <a:lnTo>
                          <a:pt x="89" y="3908"/>
                        </a:lnTo>
                        <a:lnTo>
                          <a:pt x="111" y="3930"/>
                        </a:lnTo>
                        <a:lnTo>
                          <a:pt x="132" y="3945"/>
                        </a:lnTo>
                        <a:lnTo>
                          <a:pt x="157" y="3961"/>
                        </a:lnTo>
                        <a:lnTo>
                          <a:pt x="185" y="3973"/>
                        </a:lnTo>
                        <a:lnTo>
                          <a:pt x="212" y="3982"/>
                        </a:lnTo>
                        <a:lnTo>
                          <a:pt x="240" y="3991"/>
                        </a:lnTo>
                        <a:lnTo>
                          <a:pt x="271" y="3995"/>
                        </a:lnTo>
                        <a:lnTo>
                          <a:pt x="302" y="3998"/>
                        </a:lnTo>
                        <a:lnTo>
                          <a:pt x="2447" y="3998"/>
                        </a:lnTo>
                        <a:lnTo>
                          <a:pt x="2345" y="4426"/>
                        </a:lnTo>
                        <a:lnTo>
                          <a:pt x="2345" y="4426"/>
                        </a:lnTo>
                        <a:lnTo>
                          <a:pt x="2265" y="4448"/>
                        </a:lnTo>
                        <a:lnTo>
                          <a:pt x="2191" y="4472"/>
                        </a:lnTo>
                        <a:lnTo>
                          <a:pt x="2123" y="4500"/>
                        </a:lnTo>
                        <a:lnTo>
                          <a:pt x="2062" y="4528"/>
                        </a:lnTo>
                        <a:lnTo>
                          <a:pt x="2003" y="4556"/>
                        </a:lnTo>
                        <a:lnTo>
                          <a:pt x="1954" y="4586"/>
                        </a:lnTo>
                        <a:lnTo>
                          <a:pt x="1907" y="4614"/>
                        </a:lnTo>
                        <a:lnTo>
                          <a:pt x="1868" y="4645"/>
                        </a:lnTo>
                        <a:lnTo>
                          <a:pt x="1868" y="4645"/>
                        </a:lnTo>
                        <a:lnTo>
                          <a:pt x="1846" y="4664"/>
                        </a:lnTo>
                        <a:lnTo>
                          <a:pt x="1827" y="4685"/>
                        </a:lnTo>
                        <a:lnTo>
                          <a:pt x="1812" y="4710"/>
                        </a:lnTo>
                        <a:lnTo>
                          <a:pt x="1803" y="4737"/>
                        </a:lnTo>
                        <a:lnTo>
                          <a:pt x="1797" y="4765"/>
                        </a:lnTo>
                        <a:lnTo>
                          <a:pt x="1794" y="4793"/>
                        </a:lnTo>
                        <a:lnTo>
                          <a:pt x="1797" y="4824"/>
                        </a:lnTo>
                        <a:lnTo>
                          <a:pt x="1803" y="4852"/>
                        </a:lnTo>
                        <a:lnTo>
                          <a:pt x="1803" y="4852"/>
                        </a:lnTo>
                        <a:lnTo>
                          <a:pt x="1815" y="4879"/>
                        </a:lnTo>
                        <a:lnTo>
                          <a:pt x="1831" y="4901"/>
                        </a:lnTo>
                        <a:lnTo>
                          <a:pt x="1846" y="4922"/>
                        </a:lnTo>
                        <a:lnTo>
                          <a:pt x="1868" y="4941"/>
                        </a:lnTo>
                        <a:lnTo>
                          <a:pt x="1889" y="4953"/>
                        </a:lnTo>
                        <a:lnTo>
                          <a:pt x="1914" y="4966"/>
                        </a:lnTo>
                        <a:lnTo>
                          <a:pt x="1941" y="4972"/>
                        </a:lnTo>
                        <a:lnTo>
                          <a:pt x="1969" y="4972"/>
                        </a:lnTo>
                        <a:lnTo>
                          <a:pt x="4031" y="4972"/>
                        </a:lnTo>
                        <a:lnTo>
                          <a:pt x="4031" y="4972"/>
                        </a:lnTo>
                        <a:lnTo>
                          <a:pt x="4059" y="4972"/>
                        </a:lnTo>
                        <a:lnTo>
                          <a:pt x="4084" y="4966"/>
                        </a:lnTo>
                        <a:lnTo>
                          <a:pt x="4108" y="4953"/>
                        </a:lnTo>
                        <a:lnTo>
                          <a:pt x="4130" y="4941"/>
                        </a:lnTo>
                        <a:lnTo>
                          <a:pt x="4151" y="4922"/>
                        </a:lnTo>
                        <a:lnTo>
                          <a:pt x="4170" y="4901"/>
                        </a:lnTo>
                        <a:lnTo>
                          <a:pt x="4182" y="4879"/>
                        </a:lnTo>
                        <a:lnTo>
                          <a:pt x="4194" y="4852"/>
                        </a:lnTo>
                        <a:lnTo>
                          <a:pt x="4194" y="4852"/>
                        </a:lnTo>
                        <a:lnTo>
                          <a:pt x="4201" y="4824"/>
                        </a:lnTo>
                        <a:lnTo>
                          <a:pt x="4203" y="4796"/>
                        </a:lnTo>
                        <a:lnTo>
                          <a:pt x="4203" y="4765"/>
                        </a:lnTo>
                        <a:lnTo>
                          <a:pt x="4198" y="4740"/>
                        </a:lnTo>
                        <a:lnTo>
                          <a:pt x="4188" y="4713"/>
                        </a:lnTo>
                        <a:lnTo>
                          <a:pt x="4173" y="4688"/>
                        </a:lnTo>
                        <a:lnTo>
                          <a:pt x="4157" y="4666"/>
                        </a:lnTo>
                        <a:lnTo>
                          <a:pt x="4136" y="4645"/>
                        </a:lnTo>
                        <a:lnTo>
                          <a:pt x="4136" y="4645"/>
                        </a:lnTo>
                        <a:lnTo>
                          <a:pt x="4096" y="4617"/>
                        </a:lnTo>
                        <a:lnTo>
                          <a:pt x="4049" y="4590"/>
                        </a:lnTo>
                        <a:lnTo>
                          <a:pt x="4000" y="4559"/>
                        </a:lnTo>
                        <a:lnTo>
                          <a:pt x="3945" y="4531"/>
                        </a:lnTo>
                        <a:lnTo>
                          <a:pt x="3883" y="4503"/>
                        </a:lnTo>
                        <a:lnTo>
                          <a:pt x="3815" y="4478"/>
                        </a:lnTo>
                        <a:lnTo>
                          <a:pt x="3738" y="4451"/>
                        </a:lnTo>
                        <a:lnTo>
                          <a:pt x="3655" y="4429"/>
                        </a:lnTo>
                        <a:lnTo>
                          <a:pt x="3581" y="3998"/>
                        </a:lnTo>
                        <a:lnTo>
                          <a:pt x="5686" y="3998"/>
                        </a:lnTo>
                        <a:lnTo>
                          <a:pt x="5686" y="3998"/>
                        </a:lnTo>
                        <a:lnTo>
                          <a:pt x="5717" y="3995"/>
                        </a:lnTo>
                        <a:lnTo>
                          <a:pt x="5751" y="3991"/>
                        </a:lnTo>
                        <a:lnTo>
                          <a:pt x="5779" y="3982"/>
                        </a:lnTo>
                        <a:lnTo>
                          <a:pt x="5809" y="3973"/>
                        </a:lnTo>
                        <a:lnTo>
                          <a:pt x="5834" y="3961"/>
                        </a:lnTo>
                        <a:lnTo>
                          <a:pt x="5862" y="3945"/>
                        </a:lnTo>
                        <a:lnTo>
                          <a:pt x="5883" y="3927"/>
                        </a:lnTo>
                        <a:lnTo>
                          <a:pt x="5908" y="3905"/>
                        </a:lnTo>
                        <a:lnTo>
                          <a:pt x="5926" y="3884"/>
                        </a:lnTo>
                        <a:lnTo>
                          <a:pt x="5945" y="3859"/>
                        </a:lnTo>
                        <a:lnTo>
                          <a:pt x="5960" y="3834"/>
                        </a:lnTo>
                        <a:lnTo>
                          <a:pt x="5973" y="3807"/>
                        </a:lnTo>
                        <a:lnTo>
                          <a:pt x="5985" y="3779"/>
                        </a:lnTo>
                        <a:lnTo>
                          <a:pt x="5991" y="3748"/>
                        </a:lnTo>
                        <a:lnTo>
                          <a:pt x="5997" y="3717"/>
                        </a:lnTo>
                        <a:lnTo>
                          <a:pt x="5997" y="3686"/>
                        </a:lnTo>
                        <a:lnTo>
                          <a:pt x="5997" y="327"/>
                        </a:lnTo>
                        <a:lnTo>
                          <a:pt x="5997" y="327"/>
                        </a:lnTo>
                        <a:lnTo>
                          <a:pt x="5997" y="293"/>
                        </a:lnTo>
                        <a:lnTo>
                          <a:pt x="5991" y="262"/>
                        </a:lnTo>
                        <a:lnTo>
                          <a:pt x="5985" y="228"/>
                        </a:lnTo>
                        <a:lnTo>
                          <a:pt x="5973" y="200"/>
                        </a:lnTo>
                        <a:lnTo>
                          <a:pt x="5960" y="173"/>
                        </a:lnTo>
                        <a:lnTo>
                          <a:pt x="5942" y="145"/>
                        </a:lnTo>
                        <a:lnTo>
                          <a:pt x="5923" y="120"/>
                        </a:lnTo>
                        <a:lnTo>
                          <a:pt x="5902" y="96"/>
                        </a:lnTo>
                        <a:lnTo>
                          <a:pt x="5880" y="74"/>
                        </a:lnTo>
                        <a:lnTo>
                          <a:pt x="5856" y="56"/>
                        </a:lnTo>
                        <a:lnTo>
                          <a:pt x="5828" y="40"/>
                        </a:lnTo>
                        <a:lnTo>
                          <a:pt x="5800" y="28"/>
                        </a:lnTo>
                        <a:lnTo>
                          <a:pt x="5769" y="16"/>
                        </a:lnTo>
                        <a:lnTo>
                          <a:pt x="5738" y="6"/>
                        </a:lnTo>
                        <a:lnTo>
                          <a:pt x="5705" y="3"/>
                        </a:lnTo>
                        <a:lnTo>
                          <a:pt x="5674" y="0"/>
                        </a:lnTo>
                        <a:close/>
                        <a:moveTo>
                          <a:pt x="2237" y="4722"/>
                        </a:moveTo>
                        <a:lnTo>
                          <a:pt x="2237" y="4722"/>
                        </a:lnTo>
                        <a:lnTo>
                          <a:pt x="2290" y="4703"/>
                        </a:lnTo>
                        <a:lnTo>
                          <a:pt x="2345" y="4685"/>
                        </a:lnTo>
                        <a:lnTo>
                          <a:pt x="2407" y="4666"/>
                        </a:lnTo>
                        <a:lnTo>
                          <a:pt x="2471" y="4651"/>
                        </a:lnTo>
                        <a:lnTo>
                          <a:pt x="2542" y="4639"/>
                        </a:lnTo>
                        <a:lnTo>
                          <a:pt x="2620" y="4627"/>
                        </a:lnTo>
                        <a:lnTo>
                          <a:pt x="2700" y="4614"/>
                        </a:lnTo>
                        <a:lnTo>
                          <a:pt x="2786" y="4608"/>
                        </a:lnTo>
                        <a:lnTo>
                          <a:pt x="3165" y="4608"/>
                        </a:lnTo>
                        <a:lnTo>
                          <a:pt x="3165" y="4608"/>
                        </a:lnTo>
                        <a:lnTo>
                          <a:pt x="3260" y="4614"/>
                        </a:lnTo>
                        <a:lnTo>
                          <a:pt x="3350" y="4627"/>
                        </a:lnTo>
                        <a:lnTo>
                          <a:pt x="3433" y="4639"/>
                        </a:lnTo>
                        <a:lnTo>
                          <a:pt x="3510" y="4651"/>
                        </a:lnTo>
                        <a:lnTo>
                          <a:pt x="3581" y="4666"/>
                        </a:lnTo>
                        <a:lnTo>
                          <a:pt x="3646" y="4685"/>
                        </a:lnTo>
                        <a:lnTo>
                          <a:pt x="3705" y="4703"/>
                        </a:lnTo>
                        <a:lnTo>
                          <a:pt x="3757" y="4722"/>
                        </a:lnTo>
                        <a:lnTo>
                          <a:pt x="2237" y="4722"/>
                        </a:lnTo>
                        <a:close/>
                        <a:moveTo>
                          <a:pt x="2965" y="4352"/>
                        </a:moveTo>
                        <a:lnTo>
                          <a:pt x="2965" y="4352"/>
                        </a:lnTo>
                        <a:lnTo>
                          <a:pt x="2869" y="4355"/>
                        </a:lnTo>
                        <a:lnTo>
                          <a:pt x="2777" y="4358"/>
                        </a:lnTo>
                        <a:lnTo>
                          <a:pt x="2620" y="4358"/>
                        </a:lnTo>
                        <a:lnTo>
                          <a:pt x="2684" y="4081"/>
                        </a:lnTo>
                        <a:lnTo>
                          <a:pt x="3344" y="4081"/>
                        </a:lnTo>
                        <a:lnTo>
                          <a:pt x="3390" y="4358"/>
                        </a:lnTo>
                        <a:lnTo>
                          <a:pt x="3171" y="4358"/>
                        </a:lnTo>
                        <a:lnTo>
                          <a:pt x="3171" y="4358"/>
                        </a:lnTo>
                        <a:lnTo>
                          <a:pt x="3070" y="4355"/>
                        </a:lnTo>
                        <a:lnTo>
                          <a:pt x="2965" y="4352"/>
                        </a:lnTo>
                        <a:close/>
                        <a:moveTo>
                          <a:pt x="299" y="250"/>
                        </a:moveTo>
                        <a:lnTo>
                          <a:pt x="5674" y="250"/>
                        </a:lnTo>
                        <a:lnTo>
                          <a:pt x="5674" y="250"/>
                        </a:lnTo>
                        <a:lnTo>
                          <a:pt x="5689" y="253"/>
                        </a:lnTo>
                        <a:lnTo>
                          <a:pt x="5701" y="256"/>
                        </a:lnTo>
                        <a:lnTo>
                          <a:pt x="5714" y="265"/>
                        </a:lnTo>
                        <a:lnTo>
                          <a:pt x="5726" y="274"/>
                        </a:lnTo>
                        <a:lnTo>
                          <a:pt x="5735" y="284"/>
                        </a:lnTo>
                        <a:lnTo>
                          <a:pt x="5742" y="296"/>
                        </a:lnTo>
                        <a:lnTo>
                          <a:pt x="5748" y="311"/>
                        </a:lnTo>
                        <a:lnTo>
                          <a:pt x="5748" y="327"/>
                        </a:lnTo>
                        <a:lnTo>
                          <a:pt x="5748" y="3153"/>
                        </a:lnTo>
                        <a:lnTo>
                          <a:pt x="249" y="3153"/>
                        </a:lnTo>
                        <a:lnTo>
                          <a:pt x="249" y="299"/>
                        </a:lnTo>
                        <a:lnTo>
                          <a:pt x="249" y="299"/>
                        </a:lnTo>
                        <a:lnTo>
                          <a:pt x="253" y="290"/>
                        </a:lnTo>
                        <a:lnTo>
                          <a:pt x="256" y="281"/>
                        </a:lnTo>
                        <a:lnTo>
                          <a:pt x="265" y="265"/>
                        </a:lnTo>
                        <a:lnTo>
                          <a:pt x="280" y="256"/>
                        </a:lnTo>
                        <a:lnTo>
                          <a:pt x="290" y="253"/>
                        </a:lnTo>
                        <a:lnTo>
                          <a:pt x="299" y="250"/>
                        </a:lnTo>
                        <a:close/>
                        <a:moveTo>
                          <a:pt x="5686" y="3748"/>
                        </a:moveTo>
                        <a:lnTo>
                          <a:pt x="302" y="3748"/>
                        </a:lnTo>
                        <a:lnTo>
                          <a:pt x="302" y="3748"/>
                        </a:lnTo>
                        <a:lnTo>
                          <a:pt x="292" y="3745"/>
                        </a:lnTo>
                        <a:lnTo>
                          <a:pt x="280" y="3742"/>
                        </a:lnTo>
                        <a:lnTo>
                          <a:pt x="274" y="3739"/>
                        </a:lnTo>
                        <a:lnTo>
                          <a:pt x="265" y="3732"/>
                        </a:lnTo>
                        <a:lnTo>
                          <a:pt x="259" y="3723"/>
                        </a:lnTo>
                        <a:lnTo>
                          <a:pt x="256" y="3717"/>
                        </a:lnTo>
                        <a:lnTo>
                          <a:pt x="253" y="3708"/>
                        </a:lnTo>
                        <a:lnTo>
                          <a:pt x="249" y="3696"/>
                        </a:lnTo>
                        <a:lnTo>
                          <a:pt x="249" y="3403"/>
                        </a:lnTo>
                        <a:lnTo>
                          <a:pt x="5748" y="3403"/>
                        </a:lnTo>
                        <a:lnTo>
                          <a:pt x="5748" y="3686"/>
                        </a:lnTo>
                        <a:lnTo>
                          <a:pt x="5748" y="3686"/>
                        </a:lnTo>
                        <a:lnTo>
                          <a:pt x="5748" y="3699"/>
                        </a:lnTo>
                        <a:lnTo>
                          <a:pt x="5745" y="3711"/>
                        </a:lnTo>
                        <a:lnTo>
                          <a:pt x="5738" y="3720"/>
                        </a:lnTo>
                        <a:lnTo>
                          <a:pt x="5729" y="3730"/>
                        </a:lnTo>
                        <a:lnTo>
                          <a:pt x="5720" y="3736"/>
                        </a:lnTo>
                        <a:lnTo>
                          <a:pt x="5711" y="3742"/>
                        </a:lnTo>
                        <a:lnTo>
                          <a:pt x="5698" y="3745"/>
                        </a:lnTo>
                        <a:lnTo>
                          <a:pt x="5686" y="374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6" name="Freeform 4">
                    <a:extLst>
                      <a:ext uri="{FF2B5EF4-FFF2-40B4-BE49-F238E27FC236}">
                        <a16:creationId xmlns:a16="http://schemas.microsoft.com/office/drawing/2014/main" id="{F668DBA6-3F8F-4C06-A0D7-6876CF0F87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30525" y="2501900"/>
                    <a:ext cx="88900" cy="87313"/>
                  </a:xfrm>
                  <a:custGeom>
                    <a:avLst/>
                    <a:gdLst>
                      <a:gd name="T0" fmla="*/ 121 w 245"/>
                      <a:gd name="T1" fmla="*/ 0 h 244"/>
                      <a:gd name="T2" fmla="*/ 121 w 245"/>
                      <a:gd name="T3" fmla="*/ 0 h 244"/>
                      <a:gd name="T4" fmla="*/ 96 w 245"/>
                      <a:gd name="T5" fmla="*/ 3 h 244"/>
                      <a:gd name="T6" fmla="*/ 74 w 245"/>
                      <a:gd name="T7" fmla="*/ 9 h 244"/>
                      <a:gd name="T8" fmla="*/ 53 w 245"/>
                      <a:gd name="T9" fmla="*/ 19 h 244"/>
                      <a:gd name="T10" fmla="*/ 34 w 245"/>
                      <a:gd name="T11" fmla="*/ 34 h 244"/>
                      <a:gd name="T12" fmla="*/ 19 w 245"/>
                      <a:gd name="T13" fmla="*/ 53 h 244"/>
                      <a:gd name="T14" fmla="*/ 10 w 245"/>
                      <a:gd name="T15" fmla="*/ 74 h 244"/>
                      <a:gd name="T16" fmla="*/ 0 w 245"/>
                      <a:gd name="T17" fmla="*/ 96 h 244"/>
                      <a:gd name="T18" fmla="*/ 0 w 245"/>
                      <a:gd name="T19" fmla="*/ 120 h 244"/>
                      <a:gd name="T20" fmla="*/ 0 w 245"/>
                      <a:gd name="T21" fmla="*/ 120 h 244"/>
                      <a:gd name="T22" fmla="*/ 0 w 245"/>
                      <a:gd name="T23" fmla="*/ 145 h 244"/>
                      <a:gd name="T24" fmla="*/ 10 w 245"/>
                      <a:gd name="T25" fmla="*/ 170 h 244"/>
                      <a:gd name="T26" fmla="*/ 19 w 245"/>
                      <a:gd name="T27" fmla="*/ 188 h 244"/>
                      <a:gd name="T28" fmla="*/ 34 w 245"/>
                      <a:gd name="T29" fmla="*/ 207 h 244"/>
                      <a:gd name="T30" fmla="*/ 53 w 245"/>
                      <a:gd name="T31" fmla="*/ 222 h 244"/>
                      <a:gd name="T32" fmla="*/ 74 w 245"/>
                      <a:gd name="T33" fmla="*/ 234 h 244"/>
                      <a:gd name="T34" fmla="*/ 96 w 245"/>
                      <a:gd name="T35" fmla="*/ 241 h 244"/>
                      <a:gd name="T36" fmla="*/ 121 w 245"/>
                      <a:gd name="T37" fmla="*/ 243 h 244"/>
                      <a:gd name="T38" fmla="*/ 121 w 245"/>
                      <a:gd name="T39" fmla="*/ 243 h 244"/>
                      <a:gd name="T40" fmla="*/ 145 w 245"/>
                      <a:gd name="T41" fmla="*/ 241 h 244"/>
                      <a:gd name="T42" fmla="*/ 170 w 245"/>
                      <a:gd name="T43" fmla="*/ 234 h 244"/>
                      <a:gd name="T44" fmla="*/ 188 w 245"/>
                      <a:gd name="T45" fmla="*/ 222 h 244"/>
                      <a:gd name="T46" fmla="*/ 207 w 245"/>
                      <a:gd name="T47" fmla="*/ 207 h 244"/>
                      <a:gd name="T48" fmla="*/ 222 w 245"/>
                      <a:gd name="T49" fmla="*/ 188 h 244"/>
                      <a:gd name="T50" fmla="*/ 235 w 245"/>
                      <a:gd name="T51" fmla="*/ 170 h 244"/>
                      <a:gd name="T52" fmla="*/ 241 w 245"/>
                      <a:gd name="T53" fmla="*/ 145 h 244"/>
                      <a:gd name="T54" fmla="*/ 244 w 245"/>
                      <a:gd name="T55" fmla="*/ 120 h 244"/>
                      <a:gd name="T56" fmla="*/ 244 w 245"/>
                      <a:gd name="T57" fmla="*/ 120 h 244"/>
                      <a:gd name="T58" fmla="*/ 241 w 245"/>
                      <a:gd name="T59" fmla="*/ 96 h 244"/>
                      <a:gd name="T60" fmla="*/ 235 w 245"/>
                      <a:gd name="T61" fmla="*/ 74 h 244"/>
                      <a:gd name="T62" fmla="*/ 222 w 245"/>
                      <a:gd name="T63" fmla="*/ 53 h 244"/>
                      <a:gd name="T64" fmla="*/ 207 w 245"/>
                      <a:gd name="T65" fmla="*/ 34 h 244"/>
                      <a:gd name="T66" fmla="*/ 188 w 245"/>
                      <a:gd name="T67" fmla="*/ 19 h 244"/>
                      <a:gd name="T68" fmla="*/ 170 w 245"/>
                      <a:gd name="T69" fmla="*/ 9 h 244"/>
                      <a:gd name="T70" fmla="*/ 145 w 245"/>
                      <a:gd name="T71" fmla="*/ 3 h 244"/>
                      <a:gd name="T72" fmla="*/ 121 w 245"/>
                      <a:gd name="T73" fmla="*/ 0 h 2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245" h="244">
                        <a:moveTo>
                          <a:pt x="121" y="0"/>
                        </a:moveTo>
                        <a:lnTo>
                          <a:pt x="121" y="0"/>
                        </a:lnTo>
                        <a:lnTo>
                          <a:pt x="96" y="3"/>
                        </a:lnTo>
                        <a:lnTo>
                          <a:pt x="74" y="9"/>
                        </a:lnTo>
                        <a:lnTo>
                          <a:pt x="53" y="19"/>
                        </a:lnTo>
                        <a:lnTo>
                          <a:pt x="34" y="34"/>
                        </a:lnTo>
                        <a:lnTo>
                          <a:pt x="19" y="53"/>
                        </a:lnTo>
                        <a:lnTo>
                          <a:pt x="10" y="74"/>
                        </a:lnTo>
                        <a:lnTo>
                          <a:pt x="0" y="96"/>
                        </a:lnTo>
                        <a:lnTo>
                          <a:pt x="0" y="120"/>
                        </a:lnTo>
                        <a:lnTo>
                          <a:pt x="0" y="120"/>
                        </a:lnTo>
                        <a:lnTo>
                          <a:pt x="0" y="145"/>
                        </a:lnTo>
                        <a:lnTo>
                          <a:pt x="10" y="170"/>
                        </a:lnTo>
                        <a:lnTo>
                          <a:pt x="19" y="188"/>
                        </a:lnTo>
                        <a:lnTo>
                          <a:pt x="34" y="207"/>
                        </a:lnTo>
                        <a:lnTo>
                          <a:pt x="53" y="222"/>
                        </a:lnTo>
                        <a:lnTo>
                          <a:pt x="74" y="234"/>
                        </a:lnTo>
                        <a:lnTo>
                          <a:pt x="96" y="241"/>
                        </a:lnTo>
                        <a:lnTo>
                          <a:pt x="121" y="243"/>
                        </a:lnTo>
                        <a:lnTo>
                          <a:pt x="121" y="243"/>
                        </a:lnTo>
                        <a:lnTo>
                          <a:pt x="145" y="241"/>
                        </a:lnTo>
                        <a:lnTo>
                          <a:pt x="170" y="234"/>
                        </a:lnTo>
                        <a:lnTo>
                          <a:pt x="188" y="222"/>
                        </a:lnTo>
                        <a:lnTo>
                          <a:pt x="207" y="207"/>
                        </a:lnTo>
                        <a:lnTo>
                          <a:pt x="222" y="188"/>
                        </a:lnTo>
                        <a:lnTo>
                          <a:pt x="235" y="170"/>
                        </a:lnTo>
                        <a:lnTo>
                          <a:pt x="241" y="145"/>
                        </a:lnTo>
                        <a:lnTo>
                          <a:pt x="244" y="120"/>
                        </a:lnTo>
                        <a:lnTo>
                          <a:pt x="244" y="120"/>
                        </a:lnTo>
                        <a:lnTo>
                          <a:pt x="241" y="96"/>
                        </a:lnTo>
                        <a:lnTo>
                          <a:pt x="235" y="74"/>
                        </a:lnTo>
                        <a:lnTo>
                          <a:pt x="222" y="53"/>
                        </a:lnTo>
                        <a:lnTo>
                          <a:pt x="207" y="34"/>
                        </a:lnTo>
                        <a:lnTo>
                          <a:pt x="188" y="19"/>
                        </a:lnTo>
                        <a:lnTo>
                          <a:pt x="170" y="9"/>
                        </a:lnTo>
                        <a:lnTo>
                          <a:pt x="145" y="3"/>
                        </a:lnTo>
                        <a:lnTo>
                          <a:pt x="121" y="0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250EC534-4F6D-4939-9CFA-C3E48E0717C3}"/>
                  </a:ext>
                </a:extLst>
              </p:cNvPr>
              <p:cNvSpPr/>
              <p:nvPr/>
            </p:nvSpPr>
            <p:spPr>
              <a:xfrm>
                <a:off x="5737641" y="1655801"/>
                <a:ext cx="866073" cy="869099"/>
              </a:xfrm>
              <a:prstGeom prst="ellipse">
                <a:avLst/>
              </a:prstGeom>
              <a:solidFill>
                <a:schemeClr val="tx1">
                  <a:alpha val="75000"/>
                </a:schemeClr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8299195B-0F02-4394-AA75-E4B878BD44BB}"/>
              </a:ext>
            </a:extLst>
          </p:cNvPr>
          <p:cNvGrpSpPr/>
          <p:nvPr/>
        </p:nvGrpSpPr>
        <p:grpSpPr>
          <a:xfrm>
            <a:off x="3070681" y="4126764"/>
            <a:ext cx="869099" cy="869099"/>
            <a:chOff x="982576" y="1691974"/>
            <a:chExt cx="1828959" cy="1828959"/>
          </a:xfrm>
        </p:grpSpPr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25882582-8C1C-46B7-85BD-8616FBE4C40D}"/>
                </a:ext>
              </a:extLst>
            </p:cNvPr>
            <p:cNvSpPr/>
            <p:nvPr/>
          </p:nvSpPr>
          <p:spPr>
            <a:xfrm>
              <a:off x="982576" y="1691974"/>
              <a:ext cx="1828959" cy="1828959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latin typeface="Calibri" panose="020F0502020204030204" pitchFamily="34" charset="0"/>
              </a:endParaRPr>
            </a:p>
          </p:txBody>
        </p:sp>
        <p:grpSp>
          <p:nvGrpSpPr>
            <p:cNvPr id="440" name="Group 439">
              <a:extLst>
                <a:ext uri="{FF2B5EF4-FFF2-40B4-BE49-F238E27FC236}">
                  <a16:creationId xmlns:a16="http://schemas.microsoft.com/office/drawing/2014/main" id="{02127D2F-64DF-429C-8F97-D9C3D3A3406E}"/>
                </a:ext>
              </a:extLst>
            </p:cNvPr>
            <p:cNvGrpSpPr/>
            <p:nvPr/>
          </p:nvGrpSpPr>
          <p:grpSpPr>
            <a:xfrm>
              <a:off x="1329053" y="2040965"/>
              <a:ext cx="1154290" cy="1153784"/>
              <a:chOff x="477838" y="30163"/>
              <a:chExt cx="3621087" cy="3619500"/>
            </a:xfrm>
            <a:solidFill>
              <a:schemeClr val="bg1"/>
            </a:solidFill>
          </p:grpSpPr>
          <p:sp>
            <p:nvSpPr>
              <p:cNvPr id="441" name="Freeform 19">
                <a:extLst>
                  <a:ext uri="{FF2B5EF4-FFF2-40B4-BE49-F238E27FC236}">
                    <a16:creationId xmlns:a16="http://schemas.microsoft.com/office/drawing/2014/main" id="{91F10763-BA30-45B2-AFB3-8BA66B4390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838" y="30163"/>
                <a:ext cx="3621087" cy="3619500"/>
              </a:xfrm>
              <a:custGeom>
                <a:avLst/>
                <a:gdLst>
                  <a:gd name="T0" fmla="*/ 4641 w 10059"/>
                  <a:gd name="T1" fmla="*/ 11 h 10054"/>
                  <a:gd name="T2" fmla="*/ 3774 w 10059"/>
                  <a:gd name="T3" fmla="*/ 160 h 10054"/>
                  <a:gd name="T4" fmla="*/ 2632 w 10059"/>
                  <a:gd name="T5" fmla="*/ 606 h 10054"/>
                  <a:gd name="T6" fmla="*/ 1648 w 10059"/>
                  <a:gd name="T7" fmla="*/ 1302 h 10054"/>
                  <a:gd name="T8" fmla="*/ 861 w 10059"/>
                  <a:gd name="T9" fmla="*/ 2217 h 10054"/>
                  <a:gd name="T10" fmla="*/ 309 w 10059"/>
                  <a:gd name="T11" fmla="*/ 3296 h 10054"/>
                  <a:gd name="T12" fmla="*/ 43 w 10059"/>
                  <a:gd name="T13" fmla="*/ 4386 h 10054"/>
                  <a:gd name="T14" fmla="*/ 0 w 10059"/>
                  <a:gd name="T15" fmla="*/ 5029 h 10054"/>
                  <a:gd name="T16" fmla="*/ 27 w 10059"/>
                  <a:gd name="T17" fmla="*/ 5540 h 10054"/>
                  <a:gd name="T18" fmla="*/ 228 w 10059"/>
                  <a:gd name="T19" fmla="*/ 6523 h 10054"/>
                  <a:gd name="T20" fmla="*/ 729 w 10059"/>
                  <a:gd name="T21" fmla="*/ 7634 h 10054"/>
                  <a:gd name="T22" fmla="*/ 1472 w 10059"/>
                  <a:gd name="T23" fmla="*/ 8581 h 10054"/>
                  <a:gd name="T24" fmla="*/ 2424 w 10059"/>
                  <a:gd name="T25" fmla="*/ 9325 h 10054"/>
                  <a:gd name="T26" fmla="*/ 3535 w 10059"/>
                  <a:gd name="T27" fmla="*/ 9830 h 10054"/>
                  <a:gd name="T28" fmla="*/ 4513 w 10059"/>
                  <a:gd name="T29" fmla="*/ 10027 h 10054"/>
                  <a:gd name="T30" fmla="*/ 5029 w 10059"/>
                  <a:gd name="T31" fmla="*/ 10053 h 10054"/>
                  <a:gd name="T32" fmla="*/ 5672 w 10059"/>
                  <a:gd name="T33" fmla="*/ 10016 h 10054"/>
                  <a:gd name="T34" fmla="*/ 6757 w 10059"/>
                  <a:gd name="T35" fmla="*/ 9750 h 10054"/>
                  <a:gd name="T36" fmla="*/ 7841 w 10059"/>
                  <a:gd name="T37" fmla="*/ 9198 h 10054"/>
                  <a:gd name="T38" fmla="*/ 8750 w 10059"/>
                  <a:gd name="T39" fmla="*/ 8411 h 10054"/>
                  <a:gd name="T40" fmla="*/ 9452 w 10059"/>
                  <a:gd name="T41" fmla="*/ 7422 h 10054"/>
                  <a:gd name="T42" fmla="*/ 9898 w 10059"/>
                  <a:gd name="T43" fmla="*/ 6284 h 10054"/>
                  <a:gd name="T44" fmla="*/ 10042 w 10059"/>
                  <a:gd name="T45" fmla="*/ 5412 h 10054"/>
                  <a:gd name="T46" fmla="*/ 10058 w 10059"/>
                  <a:gd name="T47" fmla="*/ 4897 h 10054"/>
                  <a:gd name="T48" fmla="*/ 10000 w 10059"/>
                  <a:gd name="T49" fmla="*/ 4264 h 10054"/>
                  <a:gd name="T50" fmla="*/ 9665 w 10059"/>
                  <a:gd name="T51" fmla="*/ 3067 h 10054"/>
                  <a:gd name="T52" fmla="*/ 9058 w 10059"/>
                  <a:gd name="T53" fmla="*/ 2020 h 10054"/>
                  <a:gd name="T54" fmla="*/ 8229 w 10059"/>
                  <a:gd name="T55" fmla="*/ 1149 h 10054"/>
                  <a:gd name="T56" fmla="*/ 7209 w 10059"/>
                  <a:gd name="T57" fmla="*/ 494 h 10054"/>
                  <a:gd name="T58" fmla="*/ 6045 w 10059"/>
                  <a:gd name="T59" fmla="*/ 101 h 10054"/>
                  <a:gd name="T60" fmla="*/ 5289 w 10059"/>
                  <a:gd name="T61" fmla="*/ 5 h 10054"/>
                  <a:gd name="T62" fmla="*/ 4795 w 10059"/>
                  <a:gd name="T63" fmla="*/ 9628 h 10054"/>
                  <a:gd name="T64" fmla="*/ 3663 w 10059"/>
                  <a:gd name="T65" fmla="*/ 9431 h 10054"/>
                  <a:gd name="T66" fmla="*/ 2642 w 10059"/>
                  <a:gd name="T67" fmla="*/ 8969 h 10054"/>
                  <a:gd name="T68" fmla="*/ 1770 w 10059"/>
                  <a:gd name="T69" fmla="*/ 8283 h 10054"/>
                  <a:gd name="T70" fmla="*/ 1090 w 10059"/>
                  <a:gd name="T71" fmla="*/ 7416 h 10054"/>
                  <a:gd name="T72" fmla="*/ 627 w 10059"/>
                  <a:gd name="T73" fmla="*/ 6396 h 10054"/>
                  <a:gd name="T74" fmla="*/ 425 w 10059"/>
                  <a:gd name="T75" fmla="*/ 5264 h 10054"/>
                  <a:gd name="T76" fmla="*/ 473 w 10059"/>
                  <a:gd name="T77" fmla="*/ 4328 h 10054"/>
                  <a:gd name="T78" fmla="*/ 782 w 10059"/>
                  <a:gd name="T79" fmla="*/ 3233 h 10054"/>
                  <a:gd name="T80" fmla="*/ 1340 w 10059"/>
                  <a:gd name="T81" fmla="*/ 2270 h 10054"/>
                  <a:gd name="T82" fmla="*/ 2100 w 10059"/>
                  <a:gd name="T83" fmla="*/ 1473 h 10054"/>
                  <a:gd name="T84" fmla="*/ 3036 w 10059"/>
                  <a:gd name="T85" fmla="*/ 872 h 10054"/>
                  <a:gd name="T86" fmla="*/ 4104 w 10059"/>
                  <a:gd name="T87" fmla="*/ 510 h 10054"/>
                  <a:gd name="T88" fmla="*/ 5029 w 10059"/>
                  <a:gd name="T89" fmla="*/ 420 h 10054"/>
                  <a:gd name="T90" fmla="*/ 6183 w 10059"/>
                  <a:gd name="T91" fmla="*/ 563 h 10054"/>
                  <a:gd name="T92" fmla="*/ 7224 w 10059"/>
                  <a:gd name="T93" fmla="*/ 973 h 10054"/>
                  <a:gd name="T94" fmla="*/ 8128 w 10059"/>
                  <a:gd name="T95" fmla="*/ 1616 h 10054"/>
                  <a:gd name="T96" fmla="*/ 8851 w 10059"/>
                  <a:gd name="T97" fmla="*/ 2451 h 10054"/>
                  <a:gd name="T98" fmla="*/ 9356 w 10059"/>
                  <a:gd name="T99" fmla="*/ 3445 h 10054"/>
                  <a:gd name="T100" fmla="*/ 9617 w 10059"/>
                  <a:gd name="T101" fmla="*/ 4556 h 10054"/>
                  <a:gd name="T102" fmla="*/ 9617 w 10059"/>
                  <a:gd name="T103" fmla="*/ 5497 h 10054"/>
                  <a:gd name="T104" fmla="*/ 9356 w 10059"/>
                  <a:gd name="T105" fmla="*/ 6608 h 10054"/>
                  <a:gd name="T106" fmla="*/ 8851 w 10059"/>
                  <a:gd name="T107" fmla="*/ 7602 h 10054"/>
                  <a:gd name="T108" fmla="*/ 8128 w 10059"/>
                  <a:gd name="T109" fmla="*/ 8437 h 10054"/>
                  <a:gd name="T110" fmla="*/ 7224 w 10059"/>
                  <a:gd name="T111" fmla="*/ 9081 h 10054"/>
                  <a:gd name="T112" fmla="*/ 6183 w 10059"/>
                  <a:gd name="T113" fmla="*/ 9490 h 10054"/>
                  <a:gd name="T114" fmla="*/ 5029 w 10059"/>
                  <a:gd name="T115" fmla="*/ 9639 h 10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059" h="10054">
                    <a:moveTo>
                      <a:pt x="5029" y="0"/>
                    </a:moveTo>
                    <a:lnTo>
                      <a:pt x="5029" y="0"/>
                    </a:lnTo>
                    <a:lnTo>
                      <a:pt x="4901" y="0"/>
                    </a:lnTo>
                    <a:lnTo>
                      <a:pt x="4769" y="5"/>
                    </a:lnTo>
                    <a:lnTo>
                      <a:pt x="4641" y="11"/>
                    </a:lnTo>
                    <a:lnTo>
                      <a:pt x="4513" y="27"/>
                    </a:lnTo>
                    <a:lnTo>
                      <a:pt x="4391" y="37"/>
                    </a:lnTo>
                    <a:lnTo>
                      <a:pt x="4264" y="58"/>
                    </a:lnTo>
                    <a:lnTo>
                      <a:pt x="4014" y="101"/>
                    </a:lnTo>
                    <a:lnTo>
                      <a:pt x="3774" y="160"/>
                    </a:lnTo>
                    <a:lnTo>
                      <a:pt x="3535" y="224"/>
                    </a:lnTo>
                    <a:lnTo>
                      <a:pt x="3301" y="303"/>
                    </a:lnTo>
                    <a:lnTo>
                      <a:pt x="3073" y="394"/>
                    </a:lnTo>
                    <a:lnTo>
                      <a:pt x="2849" y="494"/>
                    </a:lnTo>
                    <a:lnTo>
                      <a:pt x="2632" y="606"/>
                    </a:lnTo>
                    <a:lnTo>
                      <a:pt x="2424" y="729"/>
                    </a:lnTo>
                    <a:lnTo>
                      <a:pt x="2217" y="856"/>
                    </a:lnTo>
                    <a:lnTo>
                      <a:pt x="2020" y="999"/>
                    </a:lnTo>
                    <a:lnTo>
                      <a:pt x="1829" y="1149"/>
                    </a:lnTo>
                    <a:lnTo>
                      <a:pt x="1648" y="1302"/>
                    </a:lnTo>
                    <a:lnTo>
                      <a:pt x="1472" y="1473"/>
                    </a:lnTo>
                    <a:lnTo>
                      <a:pt x="1308" y="1648"/>
                    </a:lnTo>
                    <a:lnTo>
                      <a:pt x="1148" y="1829"/>
                    </a:lnTo>
                    <a:lnTo>
                      <a:pt x="999" y="2020"/>
                    </a:lnTo>
                    <a:lnTo>
                      <a:pt x="861" y="2217"/>
                    </a:lnTo>
                    <a:lnTo>
                      <a:pt x="729" y="2419"/>
                    </a:lnTo>
                    <a:lnTo>
                      <a:pt x="606" y="2632"/>
                    </a:lnTo>
                    <a:lnTo>
                      <a:pt x="500" y="2849"/>
                    </a:lnTo>
                    <a:lnTo>
                      <a:pt x="399" y="3067"/>
                    </a:lnTo>
                    <a:lnTo>
                      <a:pt x="309" y="3296"/>
                    </a:lnTo>
                    <a:lnTo>
                      <a:pt x="228" y="3530"/>
                    </a:lnTo>
                    <a:lnTo>
                      <a:pt x="160" y="3770"/>
                    </a:lnTo>
                    <a:lnTo>
                      <a:pt x="101" y="4014"/>
                    </a:lnTo>
                    <a:lnTo>
                      <a:pt x="58" y="4264"/>
                    </a:lnTo>
                    <a:lnTo>
                      <a:pt x="43" y="4386"/>
                    </a:lnTo>
                    <a:lnTo>
                      <a:pt x="27" y="4514"/>
                    </a:lnTo>
                    <a:lnTo>
                      <a:pt x="16" y="4641"/>
                    </a:lnTo>
                    <a:lnTo>
                      <a:pt x="5" y="4769"/>
                    </a:lnTo>
                    <a:lnTo>
                      <a:pt x="5" y="4897"/>
                    </a:lnTo>
                    <a:lnTo>
                      <a:pt x="0" y="5029"/>
                    </a:lnTo>
                    <a:lnTo>
                      <a:pt x="0" y="5029"/>
                    </a:lnTo>
                    <a:lnTo>
                      <a:pt x="5" y="5157"/>
                    </a:lnTo>
                    <a:lnTo>
                      <a:pt x="5" y="5285"/>
                    </a:lnTo>
                    <a:lnTo>
                      <a:pt x="16" y="5412"/>
                    </a:lnTo>
                    <a:lnTo>
                      <a:pt x="27" y="5540"/>
                    </a:lnTo>
                    <a:lnTo>
                      <a:pt x="43" y="5667"/>
                    </a:lnTo>
                    <a:lnTo>
                      <a:pt x="58" y="5795"/>
                    </a:lnTo>
                    <a:lnTo>
                      <a:pt x="101" y="6040"/>
                    </a:lnTo>
                    <a:lnTo>
                      <a:pt x="160" y="6284"/>
                    </a:lnTo>
                    <a:lnTo>
                      <a:pt x="228" y="6523"/>
                    </a:lnTo>
                    <a:lnTo>
                      <a:pt x="309" y="6757"/>
                    </a:lnTo>
                    <a:lnTo>
                      <a:pt x="399" y="6986"/>
                    </a:lnTo>
                    <a:lnTo>
                      <a:pt x="500" y="7209"/>
                    </a:lnTo>
                    <a:lnTo>
                      <a:pt x="606" y="7422"/>
                    </a:lnTo>
                    <a:lnTo>
                      <a:pt x="729" y="7634"/>
                    </a:lnTo>
                    <a:lnTo>
                      <a:pt x="861" y="7836"/>
                    </a:lnTo>
                    <a:lnTo>
                      <a:pt x="999" y="8033"/>
                    </a:lnTo>
                    <a:lnTo>
                      <a:pt x="1148" y="8224"/>
                    </a:lnTo>
                    <a:lnTo>
                      <a:pt x="1308" y="8411"/>
                    </a:lnTo>
                    <a:lnTo>
                      <a:pt x="1472" y="8581"/>
                    </a:lnTo>
                    <a:lnTo>
                      <a:pt x="1648" y="8751"/>
                    </a:lnTo>
                    <a:lnTo>
                      <a:pt x="1829" y="8905"/>
                    </a:lnTo>
                    <a:lnTo>
                      <a:pt x="2020" y="9054"/>
                    </a:lnTo>
                    <a:lnTo>
                      <a:pt x="2217" y="9198"/>
                    </a:lnTo>
                    <a:lnTo>
                      <a:pt x="2424" y="9325"/>
                    </a:lnTo>
                    <a:lnTo>
                      <a:pt x="2632" y="9447"/>
                    </a:lnTo>
                    <a:lnTo>
                      <a:pt x="2849" y="9559"/>
                    </a:lnTo>
                    <a:lnTo>
                      <a:pt x="3073" y="9660"/>
                    </a:lnTo>
                    <a:lnTo>
                      <a:pt x="3301" y="9750"/>
                    </a:lnTo>
                    <a:lnTo>
                      <a:pt x="3535" y="9830"/>
                    </a:lnTo>
                    <a:lnTo>
                      <a:pt x="3774" y="9899"/>
                    </a:lnTo>
                    <a:lnTo>
                      <a:pt x="4014" y="9952"/>
                    </a:lnTo>
                    <a:lnTo>
                      <a:pt x="4264" y="9995"/>
                    </a:lnTo>
                    <a:lnTo>
                      <a:pt x="4391" y="10016"/>
                    </a:lnTo>
                    <a:lnTo>
                      <a:pt x="4513" y="10027"/>
                    </a:lnTo>
                    <a:lnTo>
                      <a:pt x="4641" y="10043"/>
                    </a:lnTo>
                    <a:lnTo>
                      <a:pt x="4769" y="10048"/>
                    </a:lnTo>
                    <a:lnTo>
                      <a:pt x="4901" y="10053"/>
                    </a:lnTo>
                    <a:lnTo>
                      <a:pt x="5029" y="10053"/>
                    </a:lnTo>
                    <a:lnTo>
                      <a:pt x="5029" y="10053"/>
                    </a:lnTo>
                    <a:lnTo>
                      <a:pt x="5157" y="10053"/>
                    </a:lnTo>
                    <a:lnTo>
                      <a:pt x="5289" y="10048"/>
                    </a:lnTo>
                    <a:lnTo>
                      <a:pt x="5417" y="10043"/>
                    </a:lnTo>
                    <a:lnTo>
                      <a:pt x="5545" y="10027"/>
                    </a:lnTo>
                    <a:lnTo>
                      <a:pt x="5672" y="10016"/>
                    </a:lnTo>
                    <a:lnTo>
                      <a:pt x="5794" y="9995"/>
                    </a:lnTo>
                    <a:lnTo>
                      <a:pt x="6045" y="9952"/>
                    </a:lnTo>
                    <a:lnTo>
                      <a:pt x="6284" y="9899"/>
                    </a:lnTo>
                    <a:lnTo>
                      <a:pt x="6523" y="9830"/>
                    </a:lnTo>
                    <a:lnTo>
                      <a:pt x="6757" y="9750"/>
                    </a:lnTo>
                    <a:lnTo>
                      <a:pt x="6985" y="9660"/>
                    </a:lnTo>
                    <a:lnTo>
                      <a:pt x="7209" y="9559"/>
                    </a:lnTo>
                    <a:lnTo>
                      <a:pt x="7426" y="9447"/>
                    </a:lnTo>
                    <a:lnTo>
                      <a:pt x="7639" y="9325"/>
                    </a:lnTo>
                    <a:lnTo>
                      <a:pt x="7841" y="9198"/>
                    </a:lnTo>
                    <a:lnTo>
                      <a:pt x="8038" y="9054"/>
                    </a:lnTo>
                    <a:lnTo>
                      <a:pt x="8229" y="8905"/>
                    </a:lnTo>
                    <a:lnTo>
                      <a:pt x="8410" y="8751"/>
                    </a:lnTo>
                    <a:lnTo>
                      <a:pt x="8585" y="8581"/>
                    </a:lnTo>
                    <a:lnTo>
                      <a:pt x="8750" y="8411"/>
                    </a:lnTo>
                    <a:lnTo>
                      <a:pt x="8909" y="8224"/>
                    </a:lnTo>
                    <a:lnTo>
                      <a:pt x="9058" y="8033"/>
                    </a:lnTo>
                    <a:lnTo>
                      <a:pt x="9197" y="7836"/>
                    </a:lnTo>
                    <a:lnTo>
                      <a:pt x="9330" y="7634"/>
                    </a:lnTo>
                    <a:lnTo>
                      <a:pt x="9452" y="7422"/>
                    </a:lnTo>
                    <a:lnTo>
                      <a:pt x="9563" y="7209"/>
                    </a:lnTo>
                    <a:lnTo>
                      <a:pt x="9665" y="6986"/>
                    </a:lnTo>
                    <a:lnTo>
                      <a:pt x="9755" y="6757"/>
                    </a:lnTo>
                    <a:lnTo>
                      <a:pt x="9829" y="6523"/>
                    </a:lnTo>
                    <a:lnTo>
                      <a:pt x="9898" y="6284"/>
                    </a:lnTo>
                    <a:lnTo>
                      <a:pt x="9957" y="6040"/>
                    </a:lnTo>
                    <a:lnTo>
                      <a:pt x="10000" y="5795"/>
                    </a:lnTo>
                    <a:lnTo>
                      <a:pt x="10015" y="5667"/>
                    </a:lnTo>
                    <a:lnTo>
                      <a:pt x="10032" y="5540"/>
                    </a:lnTo>
                    <a:lnTo>
                      <a:pt x="10042" y="5412"/>
                    </a:lnTo>
                    <a:lnTo>
                      <a:pt x="10053" y="5285"/>
                    </a:lnTo>
                    <a:lnTo>
                      <a:pt x="10058" y="5157"/>
                    </a:lnTo>
                    <a:lnTo>
                      <a:pt x="10058" y="5029"/>
                    </a:lnTo>
                    <a:lnTo>
                      <a:pt x="10058" y="5029"/>
                    </a:lnTo>
                    <a:lnTo>
                      <a:pt x="10058" y="4897"/>
                    </a:lnTo>
                    <a:lnTo>
                      <a:pt x="10053" y="4769"/>
                    </a:lnTo>
                    <a:lnTo>
                      <a:pt x="10042" y="4641"/>
                    </a:lnTo>
                    <a:lnTo>
                      <a:pt x="10032" y="4514"/>
                    </a:lnTo>
                    <a:lnTo>
                      <a:pt x="10015" y="4386"/>
                    </a:lnTo>
                    <a:lnTo>
                      <a:pt x="10000" y="4264"/>
                    </a:lnTo>
                    <a:lnTo>
                      <a:pt x="9957" y="4014"/>
                    </a:lnTo>
                    <a:lnTo>
                      <a:pt x="9898" y="3770"/>
                    </a:lnTo>
                    <a:lnTo>
                      <a:pt x="9829" y="3530"/>
                    </a:lnTo>
                    <a:lnTo>
                      <a:pt x="9755" y="3296"/>
                    </a:lnTo>
                    <a:lnTo>
                      <a:pt x="9665" y="3067"/>
                    </a:lnTo>
                    <a:lnTo>
                      <a:pt x="9563" y="2849"/>
                    </a:lnTo>
                    <a:lnTo>
                      <a:pt x="9452" y="2632"/>
                    </a:lnTo>
                    <a:lnTo>
                      <a:pt x="9330" y="2419"/>
                    </a:lnTo>
                    <a:lnTo>
                      <a:pt x="9197" y="2217"/>
                    </a:lnTo>
                    <a:lnTo>
                      <a:pt x="9058" y="2020"/>
                    </a:lnTo>
                    <a:lnTo>
                      <a:pt x="8909" y="1829"/>
                    </a:lnTo>
                    <a:lnTo>
                      <a:pt x="8750" y="1648"/>
                    </a:lnTo>
                    <a:lnTo>
                      <a:pt x="8585" y="1473"/>
                    </a:lnTo>
                    <a:lnTo>
                      <a:pt x="8410" y="1302"/>
                    </a:lnTo>
                    <a:lnTo>
                      <a:pt x="8229" y="1149"/>
                    </a:lnTo>
                    <a:lnTo>
                      <a:pt x="8038" y="999"/>
                    </a:lnTo>
                    <a:lnTo>
                      <a:pt x="7841" y="856"/>
                    </a:lnTo>
                    <a:lnTo>
                      <a:pt x="7639" y="729"/>
                    </a:lnTo>
                    <a:lnTo>
                      <a:pt x="7426" y="606"/>
                    </a:lnTo>
                    <a:lnTo>
                      <a:pt x="7209" y="494"/>
                    </a:lnTo>
                    <a:lnTo>
                      <a:pt x="6985" y="394"/>
                    </a:lnTo>
                    <a:lnTo>
                      <a:pt x="6757" y="303"/>
                    </a:lnTo>
                    <a:lnTo>
                      <a:pt x="6523" y="224"/>
                    </a:lnTo>
                    <a:lnTo>
                      <a:pt x="6284" y="160"/>
                    </a:lnTo>
                    <a:lnTo>
                      <a:pt x="6045" y="101"/>
                    </a:lnTo>
                    <a:lnTo>
                      <a:pt x="5794" y="58"/>
                    </a:lnTo>
                    <a:lnTo>
                      <a:pt x="5672" y="37"/>
                    </a:lnTo>
                    <a:lnTo>
                      <a:pt x="5545" y="27"/>
                    </a:lnTo>
                    <a:lnTo>
                      <a:pt x="5417" y="11"/>
                    </a:lnTo>
                    <a:lnTo>
                      <a:pt x="5289" y="5"/>
                    </a:lnTo>
                    <a:lnTo>
                      <a:pt x="5157" y="0"/>
                    </a:lnTo>
                    <a:lnTo>
                      <a:pt x="5029" y="0"/>
                    </a:lnTo>
                    <a:close/>
                    <a:moveTo>
                      <a:pt x="5029" y="9639"/>
                    </a:moveTo>
                    <a:lnTo>
                      <a:pt x="5029" y="9639"/>
                    </a:lnTo>
                    <a:lnTo>
                      <a:pt x="4795" y="9628"/>
                    </a:lnTo>
                    <a:lnTo>
                      <a:pt x="4561" y="9612"/>
                    </a:lnTo>
                    <a:lnTo>
                      <a:pt x="4327" y="9586"/>
                    </a:lnTo>
                    <a:lnTo>
                      <a:pt x="4104" y="9543"/>
                    </a:lnTo>
                    <a:lnTo>
                      <a:pt x="3881" y="9490"/>
                    </a:lnTo>
                    <a:lnTo>
                      <a:pt x="3663" y="9431"/>
                    </a:lnTo>
                    <a:lnTo>
                      <a:pt x="3445" y="9357"/>
                    </a:lnTo>
                    <a:lnTo>
                      <a:pt x="3237" y="9272"/>
                    </a:lnTo>
                    <a:lnTo>
                      <a:pt x="3036" y="9181"/>
                    </a:lnTo>
                    <a:lnTo>
                      <a:pt x="2834" y="9081"/>
                    </a:lnTo>
                    <a:lnTo>
                      <a:pt x="2642" y="8969"/>
                    </a:lnTo>
                    <a:lnTo>
                      <a:pt x="2456" y="8846"/>
                    </a:lnTo>
                    <a:lnTo>
                      <a:pt x="2275" y="8719"/>
                    </a:lnTo>
                    <a:lnTo>
                      <a:pt x="2100" y="8581"/>
                    </a:lnTo>
                    <a:lnTo>
                      <a:pt x="1930" y="8437"/>
                    </a:lnTo>
                    <a:lnTo>
                      <a:pt x="1770" y="8283"/>
                    </a:lnTo>
                    <a:lnTo>
                      <a:pt x="1621" y="8124"/>
                    </a:lnTo>
                    <a:lnTo>
                      <a:pt x="1472" y="7959"/>
                    </a:lnTo>
                    <a:lnTo>
                      <a:pt x="1340" y="7783"/>
                    </a:lnTo>
                    <a:lnTo>
                      <a:pt x="1206" y="7602"/>
                    </a:lnTo>
                    <a:lnTo>
                      <a:pt x="1090" y="7416"/>
                    </a:lnTo>
                    <a:lnTo>
                      <a:pt x="978" y="7220"/>
                    </a:lnTo>
                    <a:lnTo>
                      <a:pt x="877" y="7023"/>
                    </a:lnTo>
                    <a:lnTo>
                      <a:pt x="782" y="6821"/>
                    </a:lnTo>
                    <a:lnTo>
                      <a:pt x="701" y="6608"/>
                    </a:lnTo>
                    <a:lnTo>
                      <a:pt x="627" y="6396"/>
                    </a:lnTo>
                    <a:lnTo>
                      <a:pt x="563" y="6178"/>
                    </a:lnTo>
                    <a:lnTo>
                      <a:pt x="516" y="5954"/>
                    </a:lnTo>
                    <a:lnTo>
                      <a:pt x="473" y="5726"/>
                    </a:lnTo>
                    <a:lnTo>
                      <a:pt x="447" y="5497"/>
                    </a:lnTo>
                    <a:lnTo>
                      <a:pt x="425" y="5264"/>
                    </a:lnTo>
                    <a:lnTo>
                      <a:pt x="420" y="5029"/>
                    </a:lnTo>
                    <a:lnTo>
                      <a:pt x="420" y="5029"/>
                    </a:lnTo>
                    <a:lnTo>
                      <a:pt x="425" y="4790"/>
                    </a:lnTo>
                    <a:lnTo>
                      <a:pt x="447" y="4556"/>
                    </a:lnTo>
                    <a:lnTo>
                      <a:pt x="473" y="4328"/>
                    </a:lnTo>
                    <a:lnTo>
                      <a:pt x="516" y="4099"/>
                    </a:lnTo>
                    <a:lnTo>
                      <a:pt x="563" y="3876"/>
                    </a:lnTo>
                    <a:lnTo>
                      <a:pt x="627" y="3657"/>
                    </a:lnTo>
                    <a:lnTo>
                      <a:pt x="701" y="3445"/>
                    </a:lnTo>
                    <a:lnTo>
                      <a:pt x="782" y="3233"/>
                    </a:lnTo>
                    <a:lnTo>
                      <a:pt x="877" y="3030"/>
                    </a:lnTo>
                    <a:lnTo>
                      <a:pt x="978" y="2834"/>
                    </a:lnTo>
                    <a:lnTo>
                      <a:pt x="1090" y="2637"/>
                    </a:lnTo>
                    <a:lnTo>
                      <a:pt x="1206" y="2451"/>
                    </a:lnTo>
                    <a:lnTo>
                      <a:pt x="1340" y="2270"/>
                    </a:lnTo>
                    <a:lnTo>
                      <a:pt x="1472" y="2095"/>
                    </a:lnTo>
                    <a:lnTo>
                      <a:pt x="1621" y="1930"/>
                    </a:lnTo>
                    <a:lnTo>
                      <a:pt x="1770" y="1771"/>
                    </a:lnTo>
                    <a:lnTo>
                      <a:pt x="1930" y="1616"/>
                    </a:lnTo>
                    <a:lnTo>
                      <a:pt x="2100" y="1473"/>
                    </a:lnTo>
                    <a:lnTo>
                      <a:pt x="2275" y="1334"/>
                    </a:lnTo>
                    <a:lnTo>
                      <a:pt x="2456" y="1207"/>
                    </a:lnTo>
                    <a:lnTo>
                      <a:pt x="2642" y="1085"/>
                    </a:lnTo>
                    <a:lnTo>
                      <a:pt x="2834" y="973"/>
                    </a:lnTo>
                    <a:lnTo>
                      <a:pt x="3036" y="872"/>
                    </a:lnTo>
                    <a:lnTo>
                      <a:pt x="3237" y="782"/>
                    </a:lnTo>
                    <a:lnTo>
                      <a:pt x="3445" y="697"/>
                    </a:lnTo>
                    <a:lnTo>
                      <a:pt x="3663" y="627"/>
                    </a:lnTo>
                    <a:lnTo>
                      <a:pt x="3881" y="563"/>
                    </a:lnTo>
                    <a:lnTo>
                      <a:pt x="4104" y="510"/>
                    </a:lnTo>
                    <a:lnTo>
                      <a:pt x="4327" y="473"/>
                    </a:lnTo>
                    <a:lnTo>
                      <a:pt x="4561" y="441"/>
                    </a:lnTo>
                    <a:lnTo>
                      <a:pt x="4795" y="425"/>
                    </a:lnTo>
                    <a:lnTo>
                      <a:pt x="5029" y="420"/>
                    </a:lnTo>
                    <a:lnTo>
                      <a:pt x="5029" y="420"/>
                    </a:lnTo>
                    <a:lnTo>
                      <a:pt x="5268" y="425"/>
                    </a:lnTo>
                    <a:lnTo>
                      <a:pt x="5502" y="441"/>
                    </a:lnTo>
                    <a:lnTo>
                      <a:pt x="5731" y="473"/>
                    </a:lnTo>
                    <a:lnTo>
                      <a:pt x="5960" y="510"/>
                    </a:lnTo>
                    <a:lnTo>
                      <a:pt x="6183" y="563"/>
                    </a:lnTo>
                    <a:lnTo>
                      <a:pt x="6401" y="627"/>
                    </a:lnTo>
                    <a:lnTo>
                      <a:pt x="6613" y="697"/>
                    </a:lnTo>
                    <a:lnTo>
                      <a:pt x="6821" y="782"/>
                    </a:lnTo>
                    <a:lnTo>
                      <a:pt x="7028" y="872"/>
                    </a:lnTo>
                    <a:lnTo>
                      <a:pt x="7224" y="973"/>
                    </a:lnTo>
                    <a:lnTo>
                      <a:pt x="7416" y="1085"/>
                    </a:lnTo>
                    <a:lnTo>
                      <a:pt x="7602" y="1207"/>
                    </a:lnTo>
                    <a:lnTo>
                      <a:pt x="7783" y="1334"/>
                    </a:lnTo>
                    <a:lnTo>
                      <a:pt x="7958" y="1473"/>
                    </a:lnTo>
                    <a:lnTo>
                      <a:pt x="8128" y="1616"/>
                    </a:lnTo>
                    <a:lnTo>
                      <a:pt x="8288" y="1771"/>
                    </a:lnTo>
                    <a:lnTo>
                      <a:pt x="8442" y="1930"/>
                    </a:lnTo>
                    <a:lnTo>
                      <a:pt x="8585" y="2095"/>
                    </a:lnTo>
                    <a:lnTo>
                      <a:pt x="8724" y="2270"/>
                    </a:lnTo>
                    <a:lnTo>
                      <a:pt x="8851" y="2451"/>
                    </a:lnTo>
                    <a:lnTo>
                      <a:pt x="8968" y="2637"/>
                    </a:lnTo>
                    <a:lnTo>
                      <a:pt x="9080" y="2834"/>
                    </a:lnTo>
                    <a:lnTo>
                      <a:pt x="9181" y="3030"/>
                    </a:lnTo>
                    <a:lnTo>
                      <a:pt x="9276" y="3233"/>
                    </a:lnTo>
                    <a:lnTo>
                      <a:pt x="9356" y="3445"/>
                    </a:lnTo>
                    <a:lnTo>
                      <a:pt x="9431" y="3657"/>
                    </a:lnTo>
                    <a:lnTo>
                      <a:pt x="9495" y="3876"/>
                    </a:lnTo>
                    <a:lnTo>
                      <a:pt x="9542" y="4099"/>
                    </a:lnTo>
                    <a:lnTo>
                      <a:pt x="9585" y="4328"/>
                    </a:lnTo>
                    <a:lnTo>
                      <a:pt x="9617" y="4556"/>
                    </a:lnTo>
                    <a:lnTo>
                      <a:pt x="9633" y="4790"/>
                    </a:lnTo>
                    <a:lnTo>
                      <a:pt x="9638" y="5029"/>
                    </a:lnTo>
                    <a:lnTo>
                      <a:pt x="9638" y="5029"/>
                    </a:lnTo>
                    <a:lnTo>
                      <a:pt x="9633" y="5264"/>
                    </a:lnTo>
                    <a:lnTo>
                      <a:pt x="9617" y="5497"/>
                    </a:lnTo>
                    <a:lnTo>
                      <a:pt x="9585" y="5726"/>
                    </a:lnTo>
                    <a:lnTo>
                      <a:pt x="9542" y="5954"/>
                    </a:lnTo>
                    <a:lnTo>
                      <a:pt x="9495" y="6178"/>
                    </a:lnTo>
                    <a:lnTo>
                      <a:pt x="9431" y="6396"/>
                    </a:lnTo>
                    <a:lnTo>
                      <a:pt x="9356" y="6608"/>
                    </a:lnTo>
                    <a:lnTo>
                      <a:pt x="9276" y="6821"/>
                    </a:lnTo>
                    <a:lnTo>
                      <a:pt x="9181" y="7023"/>
                    </a:lnTo>
                    <a:lnTo>
                      <a:pt x="9080" y="7220"/>
                    </a:lnTo>
                    <a:lnTo>
                      <a:pt x="8968" y="7416"/>
                    </a:lnTo>
                    <a:lnTo>
                      <a:pt x="8851" y="7602"/>
                    </a:lnTo>
                    <a:lnTo>
                      <a:pt x="8724" y="7783"/>
                    </a:lnTo>
                    <a:lnTo>
                      <a:pt x="8585" y="7959"/>
                    </a:lnTo>
                    <a:lnTo>
                      <a:pt x="8442" y="8124"/>
                    </a:lnTo>
                    <a:lnTo>
                      <a:pt x="8288" y="8283"/>
                    </a:lnTo>
                    <a:lnTo>
                      <a:pt x="8128" y="8437"/>
                    </a:lnTo>
                    <a:lnTo>
                      <a:pt x="7958" y="8581"/>
                    </a:lnTo>
                    <a:lnTo>
                      <a:pt x="7783" y="8719"/>
                    </a:lnTo>
                    <a:lnTo>
                      <a:pt x="7602" y="8846"/>
                    </a:lnTo>
                    <a:lnTo>
                      <a:pt x="7416" y="8969"/>
                    </a:lnTo>
                    <a:lnTo>
                      <a:pt x="7224" y="9081"/>
                    </a:lnTo>
                    <a:lnTo>
                      <a:pt x="7028" y="9181"/>
                    </a:lnTo>
                    <a:lnTo>
                      <a:pt x="6821" y="9272"/>
                    </a:lnTo>
                    <a:lnTo>
                      <a:pt x="6613" y="9357"/>
                    </a:lnTo>
                    <a:lnTo>
                      <a:pt x="6401" y="9431"/>
                    </a:lnTo>
                    <a:lnTo>
                      <a:pt x="6183" y="9490"/>
                    </a:lnTo>
                    <a:lnTo>
                      <a:pt x="5960" y="9543"/>
                    </a:lnTo>
                    <a:lnTo>
                      <a:pt x="5731" y="9586"/>
                    </a:lnTo>
                    <a:lnTo>
                      <a:pt x="5502" y="9612"/>
                    </a:lnTo>
                    <a:lnTo>
                      <a:pt x="5268" y="9628"/>
                    </a:lnTo>
                    <a:lnTo>
                      <a:pt x="5029" y="963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42" name="Freeform 20">
                <a:extLst>
                  <a:ext uri="{FF2B5EF4-FFF2-40B4-BE49-F238E27FC236}">
                    <a16:creationId xmlns:a16="http://schemas.microsoft.com/office/drawing/2014/main" id="{7F1907F9-3D31-4551-B550-06CC50AC9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2688" y="1906588"/>
                <a:ext cx="584200" cy="584200"/>
              </a:xfrm>
              <a:custGeom>
                <a:avLst/>
                <a:gdLst>
                  <a:gd name="T0" fmla="*/ 808 w 1623"/>
                  <a:gd name="T1" fmla="*/ 0 h 1623"/>
                  <a:gd name="T2" fmla="*/ 643 w 1623"/>
                  <a:gd name="T3" fmla="*/ 17 h 1623"/>
                  <a:gd name="T4" fmla="*/ 495 w 1623"/>
                  <a:gd name="T5" fmla="*/ 64 h 1623"/>
                  <a:gd name="T6" fmla="*/ 357 w 1623"/>
                  <a:gd name="T7" fmla="*/ 139 h 1623"/>
                  <a:gd name="T8" fmla="*/ 234 w 1623"/>
                  <a:gd name="T9" fmla="*/ 234 h 1623"/>
                  <a:gd name="T10" fmla="*/ 138 w 1623"/>
                  <a:gd name="T11" fmla="*/ 357 h 1623"/>
                  <a:gd name="T12" fmla="*/ 64 w 1623"/>
                  <a:gd name="T13" fmla="*/ 495 h 1623"/>
                  <a:gd name="T14" fmla="*/ 16 w 1623"/>
                  <a:gd name="T15" fmla="*/ 644 h 1623"/>
                  <a:gd name="T16" fmla="*/ 0 w 1623"/>
                  <a:gd name="T17" fmla="*/ 809 h 1623"/>
                  <a:gd name="T18" fmla="*/ 0 w 1623"/>
                  <a:gd name="T19" fmla="*/ 893 h 1623"/>
                  <a:gd name="T20" fmla="*/ 32 w 1623"/>
                  <a:gd name="T21" fmla="*/ 1053 h 1623"/>
                  <a:gd name="T22" fmla="*/ 96 w 1623"/>
                  <a:gd name="T23" fmla="*/ 1197 h 1623"/>
                  <a:gd name="T24" fmla="*/ 181 w 1623"/>
                  <a:gd name="T25" fmla="*/ 1324 h 1623"/>
                  <a:gd name="T26" fmla="*/ 293 w 1623"/>
                  <a:gd name="T27" fmla="*/ 1436 h 1623"/>
                  <a:gd name="T28" fmla="*/ 420 w 1623"/>
                  <a:gd name="T29" fmla="*/ 1526 h 1623"/>
                  <a:gd name="T30" fmla="*/ 569 w 1623"/>
                  <a:gd name="T31" fmla="*/ 1585 h 1623"/>
                  <a:gd name="T32" fmla="*/ 728 w 1623"/>
                  <a:gd name="T33" fmla="*/ 1617 h 1623"/>
                  <a:gd name="T34" fmla="*/ 808 w 1623"/>
                  <a:gd name="T35" fmla="*/ 1622 h 1623"/>
                  <a:gd name="T36" fmla="*/ 973 w 1623"/>
                  <a:gd name="T37" fmla="*/ 1606 h 1623"/>
                  <a:gd name="T38" fmla="*/ 1127 w 1623"/>
                  <a:gd name="T39" fmla="*/ 1558 h 1623"/>
                  <a:gd name="T40" fmla="*/ 1265 w 1623"/>
                  <a:gd name="T41" fmla="*/ 1483 h 1623"/>
                  <a:gd name="T42" fmla="*/ 1382 w 1623"/>
                  <a:gd name="T43" fmla="*/ 1383 h 1623"/>
                  <a:gd name="T44" fmla="*/ 1484 w 1623"/>
                  <a:gd name="T45" fmla="*/ 1266 h 1623"/>
                  <a:gd name="T46" fmla="*/ 1558 w 1623"/>
                  <a:gd name="T47" fmla="*/ 1127 h 1623"/>
                  <a:gd name="T48" fmla="*/ 1606 w 1623"/>
                  <a:gd name="T49" fmla="*/ 974 h 1623"/>
                  <a:gd name="T50" fmla="*/ 1622 w 1623"/>
                  <a:gd name="T51" fmla="*/ 809 h 1623"/>
                  <a:gd name="T52" fmla="*/ 1616 w 1623"/>
                  <a:gd name="T53" fmla="*/ 729 h 1623"/>
                  <a:gd name="T54" fmla="*/ 1584 w 1623"/>
                  <a:gd name="T55" fmla="*/ 569 h 1623"/>
                  <a:gd name="T56" fmla="*/ 1526 w 1623"/>
                  <a:gd name="T57" fmla="*/ 420 h 1623"/>
                  <a:gd name="T58" fmla="*/ 1435 w 1623"/>
                  <a:gd name="T59" fmla="*/ 293 h 1623"/>
                  <a:gd name="T60" fmla="*/ 1324 w 1623"/>
                  <a:gd name="T61" fmla="*/ 181 h 1623"/>
                  <a:gd name="T62" fmla="*/ 1196 w 1623"/>
                  <a:gd name="T63" fmla="*/ 96 h 1623"/>
                  <a:gd name="T64" fmla="*/ 1053 w 1623"/>
                  <a:gd name="T65" fmla="*/ 32 h 1623"/>
                  <a:gd name="T66" fmla="*/ 894 w 1623"/>
                  <a:gd name="T67" fmla="*/ 0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3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0"/>
                    </a:lnTo>
                    <a:lnTo>
                      <a:pt x="643" y="17"/>
                    </a:lnTo>
                    <a:lnTo>
                      <a:pt x="569" y="32"/>
                    </a:lnTo>
                    <a:lnTo>
                      <a:pt x="495" y="64"/>
                    </a:lnTo>
                    <a:lnTo>
                      <a:pt x="420" y="96"/>
                    </a:lnTo>
                    <a:lnTo>
                      <a:pt x="357" y="139"/>
                    </a:lnTo>
                    <a:lnTo>
                      <a:pt x="293" y="181"/>
                    </a:lnTo>
                    <a:lnTo>
                      <a:pt x="234" y="234"/>
                    </a:lnTo>
                    <a:lnTo>
                      <a:pt x="181" y="293"/>
                    </a:lnTo>
                    <a:lnTo>
                      <a:pt x="138" y="357"/>
                    </a:lnTo>
                    <a:lnTo>
                      <a:pt x="96" y="420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4"/>
                    </a:lnTo>
                    <a:lnTo>
                      <a:pt x="0" y="729"/>
                    </a:lnTo>
                    <a:lnTo>
                      <a:pt x="0" y="809"/>
                    </a:lnTo>
                    <a:lnTo>
                      <a:pt x="0" y="809"/>
                    </a:lnTo>
                    <a:lnTo>
                      <a:pt x="0" y="893"/>
                    </a:lnTo>
                    <a:lnTo>
                      <a:pt x="16" y="974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7"/>
                    </a:lnTo>
                    <a:lnTo>
                      <a:pt x="138" y="1266"/>
                    </a:lnTo>
                    <a:lnTo>
                      <a:pt x="181" y="1324"/>
                    </a:lnTo>
                    <a:lnTo>
                      <a:pt x="234" y="1383"/>
                    </a:lnTo>
                    <a:lnTo>
                      <a:pt x="293" y="1436"/>
                    </a:lnTo>
                    <a:lnTo>
                      <a:pt x="357" y="1483"/>
                    </a:lnTo>
                    <a:lnTo>
                      <a:pt x="420" y="1526"/>
                    </a:lnTo>
                    <a:lnTo>
                      <a:pt x="495" y="1558"/>
                    </a:lnTo>
                    <a:lnTo>
                      <a:pt x="569" y="1585"/>
                    </a:lnTo>
                    <a:lnTo>
                      <a:pt x="643" y="1606"/>
                    </a:lnTo>
                    <a:lnTo>
                      <a:pt x="728" y="1617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4" y="1617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3"/>
                    </a:lnTo>
                    <a:lnTo>
                      <a:pt x="1435" y="1324"/>
                    </a:lnTo>
                    <a:lnTo>
                      <a:pt x="1484" y="1266"/>
                    </a:lnTo>
                    <a:lnTo>
                      <a:pt x="1526" y="1197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4"/>
                    </a:lnTo>
                    <a:lnTo>
                      <a:pt x="1616" y="893"/>
                    </a:lnTo>
                    <a:lnTo>
                      <a:pt x="1622" y="809"/>
                    </a:lnTo>
                    <a:lnTo>
                      <a:pt x="1622" y="809"/>
                    </a:lnTo>
                    <a:lnTo>
                      <a:pt x="1616" y="729"/>
                    </a:lnTo>
                    <a:lnTo>
                      <a:pt x="1606" y="644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0"/>
                    </a:lnTo>
                    <a:lnTo>
                      <a:pt x="1484" y="357"/>
                    </a:lnTo>
                    <a:lnTo>
                      <a:pt x="1435" y="293"/>
                    </a:lnTo>
                    <a:lnTo>
                      <a:pt x="1382" y="234"/>
                    </a:lnTo>
                    <a:lnTo>
                      <a:pt x="1324" y="181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2"/>
                    </a:lnTo>
                    <a:lnTo>
                      <a:pt x="973" y="17"/>
                    </a:lnTo>
                    <a:lnTo>
                      <a:pt x="894" y="0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43" name="Freeform 21">
                <a:extLst>
                  <a:ext uri="{FF2B5EF4-FFF2-40B4-BE49-F238E27FC236}">
                    <a16:creationId xmlns:a16="http://schemas.microsoft.com/office/drawing/2014/main" id="{9E3A22CF-F0D2-4B44-B182-4E8C42AAB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813" y="2314575"/>
                <a:ext cx="584200" cy="585788"/>
              </a:xfrm>
              <a:custGeom>
                <a:avLst/>
                <a:gdLst>
                  <a:gd name="T0" fmla="*/ 808 w 1622"/>
                  <a:gd name="T1" fmla="*/ 0 h 1628"/>
                  <a:gd name="T2" fmla="*/ 648 w 1622"/>
                  <a:gd name="T3" fmla="*/ 16 h 1628"/>
                  <a:gd name="T4" fmla="*/ 494 w 1622"/>
                  <a:gd name="T5" fmla="*/ 64 h 1628"/>
                  <a:gd name="T6" fmla="*/ 356 w 1622"/>
                  <a:gd name="T7" fmla="*/ 138 h 1628"/>
                  <a:gd name="T8" fmla="*/ 234 w 1622"/>
                  <a:gd name="T9" fmla="*/ 239 h 1628"/>
                  <a:gd name="T10" fmla="*/ 138 w 1622"/>
                  <a:gd name="T11" fmla="*/ 356 h 1628"/>
                  <a:gd name="T12" fmla="*/ 64 w 1622"/>
                  <a:gd name="T13" fmla="*/ 495 h 1628"/>
                  <a:gd name="T14" fmla="*/ 16 w 1622"/>
                  <a:gd name="T15" fmla="*/ 648 h 1628"/>
                  <a:gd name="T16" fmla="*/ 0 w 1622"/>
                  <a:gd name="T17" fmla="*/ 813 h 1628"/>
                  <a:gd name="T18" fmla="*/ 0 w 1622"/>
                  <a:gd name="T19" fmla="*/ 893 h 1628"/>
                  <a:gd name="T20" fmla="*/ 32 w 1622"/>
                  <a:gd name="T21" fmla="*/ 1053 h 1628"/>
                  <a:gd name="T22" fmla="*/ 96 w 1622"/>
                  <a:gd name="T23" fmla="*/ 1201 h 1628"/>
                  <a:gd name="T24" fmla="*/ 181 w 1622"/>
                  <a:gd name="T25" fmla="*/ 1329 h 1628"/>
                  <a:gd name="T26" fmla="*/ 292 w 1622"/>
                  <a:gd name="T27" fmla="*/ 1441 h 1628"/>
                  <a:gd name="T28" fmla="*/ 425 w 1622"/>
                  <a:gd name="T29" fmla="*/ 1526 h 1628"/>
                  <a:gd name="T30" fmla="*/ 569 w 1622"/>
                  <a:gd name="T31" fmla="*/ 1590 h 1628"/>
                  <a:gd name="T32" fmla="*/ 728 w 1622"/>
                  <a:gd name="T33" fmla="*/ 1621 h 1628"/>
                  <a:gd name="T34" fmla="*/ 808 w 1622"/>
                  <a:gd name="T35" fmla="*/ 1627 h 1628"/>
                  <a:gd name="T36" fmla="*/ 973 w 1622"/>
                  <a:gd name="T37" fmla="*/ 1605 h 1628"/>
                  <a:gd name="T38" fmla="*/ 1127 w 1622"/>
                  <a:gd name="T39" fmla="*/ 1563 h 1628"/>
                  <a:gd name="T40" fmla="*/ 1265 w 1622"/>
                  <a:gd name="T41" fmla="*/ 1483 h 1628"/>
                  <a:gd name="T42" fmla="*/ 1382 w 1622"/>
                  <a:gd name="T43" fmla="*/ 1388 h 1628"/>
                  <a:gd name="T44" fmla="*/ 1483 w 1622"/>
                  <a:gd name="T45" fmla="*/ 1265 h 1628"/>
                  <a:gd name="T46" fmla="*/ 1558 w 1622"/>
                  <a:gd name="T47" fmla="*/ 1127 h 1628"/>
                  <a:gd name="T48" fmla="*/ 1605 w 1622"/>
                  <a:gd name="T49" fmla="*/ 978 h 1628"/>
                  <a:gd name="T50" fmla="*/ 1621 w 1622"/>
                  <a:gd name="T51" fmla="*/ 813 h 1628"/>
                  <a:gd name="T52" fmla="*/ 1616 w 1622"/>
                  <a:gd name="T53" fmla="*/ 728 h 1628"/>
                  <a:gd name="T54" fmla="*/ 1584 w 1622"/>
                  <a:gd name="T55" fmla="*/ 569 h 1628"/>
                  <a:gd name="T56" fmla="*/ 1526 w 1622"/>
                  <a:gd name="T57" fmla="*/ 425 h 1628"/>
                  <a:gd name="T58" fmla="*/ 1435 w 1622"/>
                  <a:gd name="T59" fmla="*/ 297 h 1628"/>
                  <a:gd name="T60" fmla="*/ 1329 w 1622"/>
                  <a:gd name="T61" fmla="*/ 186 h 1628"/>
                  <a:gd name="T62" fmla="*/ 1196 w 1622"/>
                  <a:gd name="T63" fmla="*/ 96 h 1628"/>
                  <a:gd name="T64" fmla="*/ 1052 w 1622"/>
                  <a:gd name="T65" fmla="*/ 37 h 1628"/>
                  <a:gd name="T66" fmla="*/ 893 w 1622"/>
                  <a:gd name="T67" fmla="*/ 5 h 1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8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5"/>
                    </a:lnTo>
                    <a:lnTo>
                      <a:pt x="648" y="16"/>
                    </a:lnTo>
                    <a:lnTo>
                      <a:pt x="569" y="37"/>
                    </a:lnTo>
                    <a:lnTo>
                      <a:pt x="494" y="64"/>
                    </a:lnTo>
                    <a:lnTo>
                      <a:pt x="425" y="96"/>
                    </a:lnTo>
                    <a:lnTo>
                      <a:pt x="356" y="138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7"/>
                    </a:lnTo>
                    <a:lnTo>
                      <a:pt x="138" y="356"/>
                    </a:lnTo>
                    <a:lnTo>
                      <a:pt x="96" y="425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8"/>
                    </a:lnTo>
                    <a:lnTo>
                      <a:pt x="0" y="728"/>
                    </a:lnTo>
                    <a:lnTo>
                      <a:pt x="0" y="813"/>
                    </a:lnTo>
                    <a:lnTo>
                      <a:pt x="0" y="813"/>
                    </a:lnTo>
                    <a:lnTo>
                      <a:pt x="0" y="893"/>
                    </a:lnTo>
                    <a:lnTo>
                      <a:pt x="16" y="978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201"/>
                    </a:lnTo>
                    <a:lnTo>
                      <a:pt x="138" y="1265"/>
                    </a:lnTo>
                    <a:lnTo>
                      <a:pt x="181" y="1329"/>
                    </a:lnTo>
                    <a:lnTo>
                      <a:pt x="234" y="1388"/>
                    </a:lnTo>
                    <a:lnTo>
                      <a:pt x="292" y="1441"/>
                    </a:lnTo>
                    <a:lnTo>
                      <a:pt x="356" y="1483"/>
                    </a:lnTo>
                    <a:lnTo>
                      <a:pt x="425" y="1526"/>
                    </a:lnTo>
                    <a:lnTo>
                      <a:pt x="494" y="1563"/>
                    </a:lnTo>
                    <a:lnTo>
                      <a:pt x="569" y="1590"/>
                    </a:lnTo>
                    <a:lnTo>
                      <a:pt x="648" y="1605"/>
                    </a:lnTo>
                    <a:lnTo>
                      <a:pt x="728" y="1621"/>
                    </a:lnTo>
                    <a:lnTo>
                      <a:pt x="808" y="1627"/>
                    </a:lnTo>
                    <a:lnTo>
                      <a:pt x="808" y="1627"/>
                    </a:lnTo>
                    <a:lnTo>
                      <a:pt x="893" y="1621"/>
                    </a:lnTo>
                    <a:lnTo>
                      <a:pt x="973" y="1605"/>
                    </a:lnTo>
                    <a:lnTo>
                      <a:pt x="1052" y="1590"/>
                    </a:lnTo>
                    <a:lnTo>
                      <a:pt x="1127" y="1563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9" y="1441"/>
                    </a:lnTo>
                    <a:lnTo>
                      <a:pt x="1382" y="1388"/>
                    </a:lnTo>
                    <a:lnTo>
                      <a:pt x="1435" y="1329"/>
                    </a:lnTo>
                    <a:lnTo>
                      <a:pt x="1483" y="1265"/>
                    </a:lnTo>
                    <a:lnTo>
                      <a:pt x="1526" y="1201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5" y="978"/>
                    </a:lnTo>
                    <a:lnTo>
                      <a:pt x="1616" y="893"/>
                    </a:lnTo>
                    <a:lnTo>
                      <a:pt x="1621" y="813"/>
                    </a:lnTo>
                    <a:lnTo>
                      <a:pt x="1621" y="813"/>
                    </a:lnTo>
                    <a:lnTo>
                      <a:pt x="1616" y="728"/>
                    </a:lnTo>
                    <a:lnTo>
                      <a:pt x="1605" y="648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5"/>
                    </a:lnTo>
                    <a:lnTo>
                      <a:pt x="1483" y="356"/>
                    </a:lnTo>
                    <a:lnTo>
                      <a:pt x="1435" y="297"/>
                    </a:lnTo>
                    <a:lnTo>
                      <a:pt x="1382" y="239"/>
                    </a:lnTo>
                    <a:lnTo>
                      <a:pt x="1329" y="186"/>
                    </a:lnTo>
                    <a:lnTo>
                      <a:pt x="1265" y="138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2" y="37"/>
                    </a:lnTo>
                    <a:lnTo>
                      <a:pt x="973" y="16"/>
                    </a:lnTo>
                    <a:lnTo>
                      <a:pt x="893" y="5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44" name="Freeform 22">
                <a:extLst>
                  <a:ext uri="{FF2B5EF4-FFF2-40B4-BE49-F238E27FC236}">
                    <a16:creationId xmlns:a16="http://schemas.microsoft.com/office/drawing/2014/main" id="{C4BB923D-70A1-4406-8673-5A58CA525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3688" y="908050"/>
                <a:ext cx="584200" cy="584200"/>
              </a:xfrm>
              <a:custGeom>
                <a:avLst/>
                <a:gdLst>
                  <a:gd name="T0" fmla="*/ 808 w 1622"/>
                  <a:gd name="T1" fmla="*/ 0 h 1623"/>
                  <a:gd name="T2" fmla="*/ 649 w 1622"/>
                  <a:gd name="T3" fmla="*/ 16 h 1623"/>
                  <a:gd name="T4" fmla="*/ 494 w 1622"/>
                  <a:gd name="T5" fmla="*/ 64 h 1623"/>
                  <a:gd name="T6" fmla="*/ 356 w 1622"/>
                  <a:gd name="T7" fmla="*/ 139 h 1623"/>
                  <a:gd name="T8" fmla="*/ 234 w 1622"/>
                  <a:gd name="T9" fmla="*/ 239 h 1623"/>
                  <a:gd name="T10" fmla="*/ 138 w 1622"/>
                  <a:gd name="T11" fmla="*/ 356 h 1623"/>
                  <a:gd name="T12" fmla="*/ 64 w 1622"/>
                  <a:gd name="T13" fmla="*/ 495 h 1623"/>
                  <a:gd name="T14" fmla="*/ 16 w 1622"/>
                  <a:gd name="T15" fmla="*/ 649 h 1623"/>
                  <a:gd name="T16" fmla="*/ 0 w 1622"/>
                  <a:gd name="T17" fmla="*/ 814 h 1623"/>
                  <a:gd name="T18" fmla="*/ 0 w 1622"/>
                  <a:gd name="T19" fmla="*/ 893 h 1623"/>
                  <a:gd name="T20" fmla="*/ 32 w 1622"/>
                  <a:gd name="T21" fmla="*/ 1053 h 1623"/>
                  <a:gd name="T22" fmla="*/ 96 w 1622"/>
                  <a:gd name="T23" fmla="*/ 1196 h 1623"/>
                  <a:gd name="T24" fmla="*/ 181 w 1622"/>
                  <a:gd name="T25" fmla="*/ 1330 h 1623"/>
                  <a:gd name="T26" fmla="*/ 292 w 1622"/>
                  <a:gd name="T27" fmla="*/ 1436 h 1623"/>
                  <a:gd name="T28" fmla="*/ 426 w 1622"/>
                  <a:gd name="T29" fmla="*/ 1526 h 1623"/>
                  <a:gd name="T30" fmla="*/ 569 w 1622"/>
                  <a:gd name="T31" fmla="*/ 1585 h 1623"/>
                  <a:gd name="T32" fmla="*/ 728 w 1622"/>
                  <a:gd name="T33" fmla="*/ 1622 h 1623"/>
                  <a:gd name="T34" fmla="*/ 808 w 1622"/>
                  <a:gd name="T35" fmla="*/ 1622 h 1623"/>
                  <a:gd name="T36" fmla="*/ 973 w 1622"/>
                  <a:gd name="T37" fmla="*/ 1606 h 1623"/>
                  <a:gd name="T38" fmla="*/ 1127 w 1622"/>
                  <a:gd name="T39" fmla="*/ 1558 h 1623"/>
                  <a:gd name="T40" fmla="*/ 1265 w 1622"/>
                  <a:gd name="T41" fmla="*/ 1483 h 1623"/>
                  <a:gd name="T42" fmla="*/ 1382 w 1622"/>
                  <a:gd name="T43" fmla="*/ 1388 h 1623"/>
                  <a:gd name="T44" fmla="*/ 1483 w 1622"/>
                  <a:gd name="T45" fmla="*/ 1266 h 1623"/>
                  <a:gd name="T46" fmla="*/ 1558 w 1622"/>
                  <a:gd name="T47" fmla="*/ 1127 h 1623"/>
                  <a:gd name="T48" fmla="*/ 1606 w 1622"/>
                  <a:gd name="T49" fmla="*/ 973 h 1623"/>
                  <a:gd name="T50" fmla="*/ 1621 w 1622"/>
                  <a:gd name="T51" fmla="*/ 814 h 1623"/>
                  <a:gd name="T52" fmla="*/ 1616 w 1622"/>
                  <a:gd name="T53" fmla="*/ 729 h 1623"/>
                  <a:gd name="T54" fmla="*/ 1584 w 1622"/>
                  <a:gd name="T55" fmla="*/ 569 h 1623"/>
                  <a:gd name="T56" fmla="*/ 1526 w 1622"/>
                  <a:gd name="T57" fmla="*/ 426 h 1623"/>
                  <a:gd name="T58" fmla="*/ 1436 w 1622"/>
                  <a:gd name="T59" fmla="*/ 292 h 1623"/>
                  <a:gd name="T60" fmla="*/ 1324 w 1622"/>
                  <a:gd name="T61" fmla="*/ 186 h 1623"/>
                  <a:gd name="T62" fmla="*/ 1196 w 1622"/>
                  <a:gd name="T63" fmla="*/ 96 h 1623"/>
                  <a:gd name="T64" fmla="*/ 1053 w 1622"/>
                  <a:gd name="T65" fmla="*/ 38 h 1623"/>
                  <a:gd name="T66" fmla="*/ 893 w 1622"/>
                  <a:gd name="T67" fmla="*/ 6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6"/>
                    </a:lnTo>
                    <a:lnTo>
                      <a:pt x="649" y="16"/>
                    </a:lnTo>
                    <a:lnTo>
                      <a:pt x="569" y="38"/>
                    </a:lnTo>
                    <a:lnTo>
                      <a:pt x="494" y="64"/>
                    </a:lnTo>
                    <a:lnTo>
                      <a:pt x="426" y="96"/>
                    </a:lnTo>
                    <a:lnTo>
                      <a:pt x="356" y="139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2"/>
                    </a:lnTo>
                    <a:lnTo>
                      <a:pt x="138" y="356"/>
                    </a:lnTo>
                    <a:lnTo>
                      <a:pt x="96" y="426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9"/>
                    </a:lnTo>
                    <a:lnTo>
                      <a:pt x="0" y="729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0" y="893"/>
                    </a:lnTo>
                    <a:lnTo>
                      <a:pt x="16" y="973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6"/>
                    </a:lnTo>
                    <a:lnTo>
                      <a:pt x="138" y="1266"/>
                    </a:lnTo>
                    <a:lnTo>
                      <a:pt x="181" y="1330"/>
                    </a:lnTo>
                    <a:lnTo>
                      <a:pt x="234" y="1388"/>
                    </a:lnTo>
                    <a:lnTo>
                      <a:pt x="292" y="1436"/>
                    </a:lnTo>
                    <a:lnTo>
                      <a:pt x="356" y="1483"/>
                    </a:lnTo>
                    <a:lnTo>
                      <a:pt x="426" y="1526"/>
                    </a:lnTo>
                    <a:lnTo>
                      <a:pt x="494" y="1558"/>
                    </a:lnTo>
                    <a:lnTo>
                      <a:pt x="569" y="1585"/>
                    </a:lnTo>
                    <a:lnTo>
                      <a:pt x="649" y="1606"/>
                    </a:lnTo>
                    <a:lnTo>
                      <a:pt x="728" y="1622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3" y="1622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8"/>
                    </a:lnTo>
                    <a:lnTo>
                      <a:pt x="1436" y="1330"/>
                    </a:lnTo>
                    <a:lnTo>
                      <a:pt x="1483" y="1266"/>
                    </a:lnTo>
                    <a:lnTo>
                      <a:pt x="1526" y="1196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3"/>
                    </a:lnTo>
                    <a:lnTo>
                      <a:pt x="1616" y="893"/>
                    </a:lnTo>
                    <a:lnTo>
                      <a:pt x="1621" y="814"/>
                    </a:lnTo>
                    <a:lnTo>
                      <a:pt x="1621" y="814"/>
                    </a:lnTo>
                    <a:lnTo>
                      <a:pt x="1616" y="729"/>
                    </a:lnTo>
                    <a:lnTo>
                      <a:pt x="1606" y="649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6"/>
                    </a:lnTo>
                    <a:lnTo>
                      <a:pt x="1483" y="356"/>
                    </a:lnTo>
                    <a:lnTo>
                      <a:pt x="1436" y="292"/>
                    </a:lnTo>
                    <a:lnTo>
                      <a:pt x="1382" y="239"/>
                    </a:lnTo>
                    <a:lnTo>
                      <a:pt x="1324" y="186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8"/>
                    </a:lnTo>
                    <a:lnTo>
                      <a:pt x="973" y="16"/>
                    </a:lnTo>
                    <a:lnTo>
                      <a:pt x="893" y="6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45" name="Freeform 23">
                <a:extLst>
                  <a:ext uri="{FF2B5EF4-FFF2-40B4-BE49-F238E27FC236}">
                    <a16:creationId xmlns:a16="http://schemas.microsoft.com/office/drawing/2014/main" id="{78FDF622-412C-4B54-9975-E2A9B3667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2713" y="869950"/>
                <a:ext cx="660400" cy="660400"/>
              </a:xfrm>
              <a:custGeom>
                <a:avLst/>
                <a:gdLst>
                  <a:gd name="T0" fmla="*/ 1010 w 1836"/>
                  <a:gd name="T1" fmla="*/ 1829 h 1835"/>
                  <a:gd name="T2" fmla="*/ 1271 w 1836"/>
                  <a:gd name="T3" fmla="*/ 1765 h 1835"/>
                  <a:gd name="T4" fmla="*/ 1500 w 1836"/>
                  <a:gd name="T5" fmla="*/ 1627 h 1835"/>
                  <a:gd name="T6" fmla="*/ 1675 w 1836"/>
                  <a:gd name="T7" fmla="*/ 1430 h 1835"/>
                  <a:gd name="T8" fmla="*/ 1792 w 1836"/>
                  <a:gd name="T9" fmla="*/ 1191 h 1835"/>
                  <a:gd name="T10" fmla="*/ 1835 w 1836"/>
                  <a:gd name="T11" fmla="*/ 920 h 1835"/>
                  <a:gd name="T12" fmla="*/ 1813 w 1836"/>
                  <a:gd name="T13" fmla="*/ 733 h 1835"/>
                  <a:gd name="T14" fmla="*/ 1723 w 1836"/>
                  <a:gd name="T15" fmla="*/ 479 h 1835"/>
                  <a:gd name="T16" fmla="*/ 1563 w 1836"/>
                  <a:gd name="T17" fmla="*/ 271 h 1835"/>
                  <a:gd name="T18" fmla="*/ 1356 w 1836"/>
                  <a:gd name="T19" fmla="*/ 112 h 1835"/>
                  <a:gd name="T20" fmla="*/ 1101 w 1836"/>
                  <a:gd name="T21" fmla="*/ 21 h 1835"/>
                  <a:gd name="T22" fmla="*/ 915 w 1836"/>
                  <a:gd name="T23" fmla="*/ 0 h 1835"/>
                  <a:gd name="T24" fmla="*/ 644 w 1836"/>
                  <a:gd name="T25" fmla="*/ 42 h 1835"/>
                  <a:gd name="T26" fmla="*/ 405 w 1836"/>
                  <a:gd name="T27" fmla="*/ 159 h 1835"/>
                  <a:gd name="T28" fmla="*/ 208 w 1836"/>
                  <a:gd name="T29" fmla="*/ 335 h 1835"/>
                  <a:gd name="T30" fmla="*/ 70 w 1836"/>
                  <a:gd name="T31" fmla="*/ 558 h 1835"/>
                  <a:gd name="T32" fmla="*/ 6 w 1836"/>
                  <a:gd name="T33" fmla="*/ 824 h 1835"/>
                  <a:gd name="T34" fmla="*/ 6 w 1836"/>
                  <a:gd name="T35" fmla="*/ 1010 h 1835"/>
                  <a:gd name="T36" fmla="*/ 70 w 1836"/>
                  <a:gd name="T37" fmla="*/ 1276 h 1835"/>
                  <a:gd name="T38" fmla="*/ 208 w 1836"/>
                  <a:gd name="T39" fmla="*/ 1499 h 1835"/>
                  <a:gd name="T40" fmla="*/ 405 w 1836"/>
                  <a:gd name="T41" fmla="*/ 1680 h 1835"/>
                  <a:gd name="T42" fmla="*/ 644 w 1836"/>
                  <a:gd name="T43" fmla="*/ 1792 h 1835"/>
                  <a:gd name="T44" fmla="*/ 915 w 1836"/>
                  <a:gd name="T45" fmla="*/ 1834 h 1835"/>
                  <a:gd name="T46" fmla="*/ 963 w 1836"/>
                  <a:gd name="T47" fmla="*/ 457 h 1835"/>
                  <a:gd name="T48" fmla="*/ 1096 w 1836"/>
                  <a:gd name="T49" fmla="*/ 489 h 1835"/>
                  <a:gd name="T50" fmla="*/ 1213 w 1836"/>
                  <a:gd name="T51" fmla="*/ 558 h 1835"/>
                  <a:gd name="T52" fmla="*/ 1303 w 1836"/>
                  <a:gd name="T53" fmla="*/ 659 h 1835"/>
                  <a:gd name="T54" fmla="*/ 1362 w 1836"/>
                  <a:gd name="T55" fmla="*/ 782 h 1835"/>
                  <a:gd name="T56" fmla="*/ 1383 w 1836"/>
                  <a:gd name="T57" fmla="*/ 920 h 1835"/>
                  <a:gd name="T58" fmla="*/ 1372 w 1836"/>
                  <a:gd name="T59" fmla="*/ 1010 h 1835"/>
                  <a:gd name="T60" fmla="*/ 1324 w 1836"/>
                  <a:gd name="T61" fmla="*/ 1138 h 1835"/>
                  <a:gd name="T62" fmla="*/ 1245 w 1836"/>
                  <a:gd name="T63" fmla="*/ 1244 h 1835"/>
                  <a:gd name="T64" fmla="*/ 1138 w 1836"/>
                  <a:gd name="T65" fmla="*/ 1329 h 1835"/>
                  <a:gd name="T66" fmla="*/ 1010 w 1836"/>
                  <a:gd name="T67" fmla="*/ 1372 h 1835"/>
                  <a:gd name="T68" fmla="*/ 915 w 1836"/>
                  <a:gd name="T69" fmla="*/ 1382 h 1835"/>
                  <a:gd name="T70" fmla="*/ 776 w 1836"/>
                  <a:gd name="T71" fmla="*/ 1361 h 1835"/>
                  <a:gd name="T72" fmla="*/ 654 w 1836"/>
                  <a:gd name="T73" fmla="*/ 1302 h 1835"/>
                  <a:gd name="T74" fmla="*/ 559 w 1836"/>
                  <a:gd name="T75" fmla="*/ 1212 h 1835"/>
                  <a:gd name="T76" fmla="*/ 490 w 1836"/>
                  <a:gd name="T77" fmla="*/ 1101 h 1835"/>
                  <a:gd name="T78" fmla="*/ 452 w 1836"/>
                  <a:gd name="T79" fmla="*/ 967 h 1835"/>
                  <a:gd name="T80" fmla="*/ 452 w 1836"/>
                  <a:gd name="T81" fmla="*/ 872 h 1835"/>
                  <a:gd name="T82" fmla="*/ 490 w 1836"/>
                  <a:gd name="T83" fmla="*/ 739 h 1835"/>
                  <a:gd name="T84" fmla="*/ 559 w 1836"/>
                  <a:gd name="T85" fmla="*/ 622 h 1835"/>
                  <a:gd name="T86" fmla="*/ 654 w 1836"/>
                  <a:gd name="T87" fmla="*/ 532 h 1835"/>
                  <a:gd name="T88" fmla="*/ 776 w 1836"/>
                  <a:gd name="T89" fmla="*/ 473 h 1835"/>
                  <a:gd name="T90" fmla="*/ 915 w 1836"/>
                  <a:gd name="T91" fmla="*/ 452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6" h="1835">
                    <a:moveTo>
                      <a:pt x="915" y="1834"/>
                    </a:moveTo>
                    <a:lnTo>
                      <a:pt x="915" y="1834"/>
                    </a:lnTo>
                    <a:lnTo>
                      <a:pt x="1010" y="1829"/>
                    </a:lnTo>
                    <a:lnTo>
                      <a:pt x="1101" y="1818"/>
                    </a:lnTo>
                    <a:lnTo>
                      <a:pt x="1191" y="1792"/>
                    </a:lnTo>
                    <a:lnTo>
                      <a:pt x="1271" y="1765"/>
                    </a:lnTo>
                    <a:lnTo>
                      <a:pt x="1356" y="1722"/>
                    </a:lnTo>
                    <a:lnTo>
                      <a:pt x="1430" y="1680"/>
                    </a:lnTo>
                    <a:lnTo>
                      <a:pt x="1500" y="1627"/>
                    </a:lnTo>
                    <a:lnTo>
                      <a:pt x="1563" y="1568"/>
                    </a:lnTo>
                    <a:lnTo>
                      <a:pt x="1622" y="1499"/>
                    </a:lnTo>
                    <a:lnTo>
                      <a:pt x="1675" y="1430"/>
                    </a:lnTo>
                    <a:lnTo>
                      <a:pt x="1723" y="1355"/>
                    </a:lnTo>
                    <a:lnTo>
                      <a:pt x="1760" y="1276"/>
                    </a:lnTo>
                    <a:lnTo>
                      <a:pt x="1792" y="1191"/>
                    </a:lnTo>
                    <a:lnTo>
                      <a:pt x="1813" y="1101"/>
                    </a:lnTo>
                    <a:lnTo>
                      <a:pt x="1829" y="1010"/>
                    </a:lnTo>
                    <a:lnTo>
                      <a:pt x="1835" y="920"/>
                    </a:lnTo>
                    <a:lnTo>
                      <a:pt x="1835" y="920"/>
                    </a:lnTo>
                    <a:lnTo>
                      <a:pt x="1829" y="824"/>
                    </a:lnTo>
                    <a:lnTo>
                      <a:pt x="1813" y="733"/>
                    </a:lnTo>
                    <a:lnTo>
                      <a:pt x="1792" y="643"/>
                    </a:lnTo>
                    <a:lnTo>
                      <a:pt x="1760" y="558"/>
                    </a:lnTo>
                    <a:lnTo>
                      <a:pt x="1723" y="479"/>
                    </a:lnTo>
                    <a:lnTo>
                      <a:pt x="1675" y="404"/>
                    </a:lnTo>
                    <a:lnTo>
                      <a:pt x="1622" y="335"/>
                    </a:lnTo>
                    <a:lnTo>
                      <a:pt x="1563" y="271"/>
                    </a:lnTo>
                    <a:lnTo>
                      <a:pt x="1500" y="207"/>
                    </a:lnTo>
                    <a:lnTo>
                      <a:pt x="1430" y="159"/>
                    </a:lnTo>
                    <a:lnTo>
                      <a:pt x="1356" y="112"/>
                    </a:lnTo>
                    <a:lnTo>
                      <a:pt x="1271" y="74"/>
                    </a:lnTo>
                    <a:lnTo>
                      <a:pt x="1191" y="42"/>
                    </a:lnTo>
                    <a:lnTo>
                      <a:pt x="1101" y="21"/>
                    </a:lnTo>
                    <a:lnTo>
                      <a:pt x="1010" y="5"/>
                    </a:lnTo>
                    <a:lnTo>
                      <a:pt x="915" y="0"/>
                    </a:lnTo>
                    <a:lnTo>
                      <a:pt x="915" y="0"/>
                    </a:lnTo>
                    <a:lnTo>
                      <a:pt x="825" y="5"/>
                    </a:lnTo>
                    <a:lnTo>
                      <a:pt x="734" y="21"/>
                    </a:lnTo>
                    <a:lnTo>
                      <a:pt x="644" y="42"/>
                    </a:lnTo>
                    <a:lnTo>
                      <a:pt x="559" y="74"/>
                    </a:lnTo>
                    <a:lnTo>
                      <a:pt x="479" y="112"/>
                    </a:lnTo>
                    <a:lnTo>
                      <a:pt x="405" y="159"/>
                    </a:lnTo>
                    <a:lnTo>
                      <a:pt x="335" y="207"/>
                    </a:lnTo>
                    <a:lnTo>
                      <a:pt x="267" y="271"/>
                    </a:lnTo>
                    <a:lnTo>
                      <a:pt x="208" y="335"/>
                    </a:lnTo>
                    <a:lnTo>
                      <a:pt x="155" y="404"/>
                    </a:lnTo>
                    <a:lnTo>
                      <a:pt x="112" y="479"/>
                    </a:lnTo>
                    <a:lnTo>
                      <a:pt x="70" y="558"/>
                    </a:lnTo>
                    <a:lnTo>
                      <a:pt x="43" y="643"/>
                    </a:lnTo>
                    <a:lnTo>
                      <a:pt x="17" y="733"/>
                    </a:lnTo>
                    <a:lnTo>
                      <a:pt x="6" y="824"/>
                    </a:lnTo>
                    <a:lnTo>
                      <a:pt x="0" y="920"/>
                    </a:lnTo>
                    <a:lnTo>
                      <a:pt x="0" y="920"/>
                    </a:lnTo>
                    <a:lnTo>
                      <a:pt x="6" y="1010"/>
                    </a:lnTo>
                    <a:lnTo>
                      <a:pt x="17" y="1101"/>
                    </a:lnTo>
                    <a:lnTo>
                      <a:pt x="43" y="1191"/>
                    </a:lnTo>
                    <a:lnTo>
                      <a:pt x="70" y="1276"/>
                    </a:lnTo>
                    <a:lnTo>
                      <a:pt x="112" y="1355"/>
                    </a:lnTo>
                    <a:lnTo>
                      <a:pt x="155" y="1430"/>
                    </a:lnTo>
                    <a:lnTo>
                      <a:pt x="208" y="1499"/>
                    </a:lnTo>
                    <a:lnTo>
                      <a:pt x="267" y="1568"/>
                    </a:lnTo>
                    <a:lnTo>
                      <a:pt x="335" y="1627"/>
                    </a:lnTo>
                    <a:lnTo>
                      <a:pt x="405" y="1680"/>
                    </a:lnTo>
                    <a:lnTo>
                      <a:pt x="479" y="1722"/>
                    </a:lnTo>
                    <a:lnTo>
                      <a:pt x="559" y="1765"/>
                    </a:lnTo>
                    <a:lnTo>
                      <a:pt x="644" y="1792"/>
                    </a:lnTo>
                    <a:lnTo>
                      <a:pt x="734" y="1818"/>
                    </a:lnTo>
                    <a:lnTo>
                      <a:pt x="825" y="1829"/>
                    </a:lnTo>
                    <a:lnTo>
                      <a:pt x="915" y="1834"/>
                    </a:lnTo>
                    <a:close/>
                    <a:moveTo>
                      <a:pt x="915" y="452"/>
                    </a:moveTo>
                    <a:lnTo>
                      <a:pt x="915" y="452"/>
                    </a:lnTo>
                    <a:lnTo>
                      <a:pt x="963" y="457"/>
                    </a:lnTo>
                    <a:lnTo>
                      <a:pt x="1010" y="462"/>
                    </a:lnTo>
                    <a:lnTo>
                      <a:pt x="1053" y="473"/>
                    </a:lnTo>
                    <a:lnTo>
                      <a:pt x="1096" y="489"/>
                    </a:lnTo>
                    <a:lnTo>
                      <a:pt x="1138" y="511"/>
                    </a:lnTo>
                    <a:lnTo>
                      <a:pt x="1175" y="532"/>
                    </a:lnTo>
                    <a:lnTo>
                      <a:pt x="1213" y="558"/>
                    </a:lnTo>
                    <a:lnTo>
                      <a:pt x="1245" y="590"/>
                    </a:lnTo>
                    <a:lnTo>
                      <a:pt x="1277" y="622"/>
                    </a:lnTo>
                    <a:lnTo>
                      <a:pt x="1303" y="659"/>
                    </a:lnTo>
                    <a:lnTo>
                      <a:pt x="1324" y="696"/>
                    </a:lnTo>
                    <a:lnTo>
                      <a:pt x="1345" y="739"/>
                    </a:lnTo>
                    <a:lnTo>
                      <a:pt x="1362" y="782"/>
                    </a:lnTo>
                    <a:lnTo>
                      <a:pt x="1372" y="824"/>
                    </a:lnTo>
                    <a:lnTo>
                      <a:pt x="1377" y="872"/>
                    </a:lnTo>
                    <a:lnTo>
                      <a:pt x="1383" y="920"/>
                    </a:lnTo>
                    <a:lnTo>
                      <a:pt x="1383" y="920"/>
                    </a:lnTo>
                    <a:lnTo>
                      <a:pt x="1377" y="967"/>
                    </a:lnTo>
                    <a:lnTo>
                      <a:pt x="1372" y="1010"/>
                    </a:lnTo>
                    <a:lnTo>
                      <a:pt x="1362" y="1058"/>
                    </a:lnTo>
                    <a:lnTo>
                      <a:pt x="1345" y="1101"/>
                    </a:lnTo>
                    <a:lnTo>
                      <a:pt x="1324" y="1138"/>
                    </a:lnTo>
                    <a:lnTo>
                      <a:pt x="1303" y="1180"/>
                    </a:lnTo>
                    <a:lnTo>
                      <a:pt x="1277" y="1212"/>
                    </a:lnTo>
                    <a:lnTo>
                      <a:pt x="1245" y="1244"/>
                    </a:lnTo>
                    <a:lnTo>
                      <a:pt x="1213" y="1276"/>
                    </a:lnTo>
                    <a:lnTo>
                      <a:pt x="1175" y="1302"/>
                    </a:lnTo>
                    <a:lnTo>
                      <a:pt x="1138" y="1329"/>
                    </a:lnTo>
                    <a:lnTo>
                      <a:pt x="1096" y="1345"/>
                    </a:lnTo>
                    <a:lnTo>
                      <a:pt x="1053" y="1361"/>
                    </a:lnTo>
                    <a:lnTo>
                      <a:pt x="1010" y="1372"/>
                    </a:lnTo>
                    <a:lnTo>
                      <a:pt x="963" y="1382"/>
                    </a:lnTo>
                    <a:lnTo>
                      <a:pt x="915" y="1382"/>
                    </a:lnTo>
                    <a:lnTo>
                      <a:pt x="915" y="1382"/>
                    </a:lnTo>
                    <a:lnTo>
                      <a:pt x="867" y="1382"/>
                    </a:lnTo>
                    <a:lnTo>
                      <a:pt x="825" y="1372"/>
                    </a:lnTo>
                    <a:lnTo>
                      <a:pt x="776" y="1361"/>
                    </a:lnTo>
                    <a:lnTo>
                      <a:pt x="734" y="1345"/>
                    </a:lnTo>
                    <a:lnTo>
                      <a:pt x="697" y="1329"/>
                    </a:lnTo>
                    <a:lnTo>
                      <a:pt x="654" y="1302"/>
                    </a:lnTo>
                    <a:lnTo>
                      <a:pt x="623" y="1276"/>
                    </a:lnTo>
                    <a:lnTo>
                      <a:pt x="585" y="1244"/>
                    </a:lnTo>
                    <a:lnTo>
                      <a:pt x="559" y="1212"/>
                    </a:lnTo>
                    <a:lnTo>
                      <a:pt x="532" y="1180"/>
                    </a:lnTo>
                    <a:lnTo>
                      <a:pt x="505" y="1138"/>
                    </a:lnTo>
                    <a:lnTo>
                      <a:pt x="490" y="1101"/>
                    </a:lnTo>
                    <a:lnTo>
                      <a:pt x="474" y="1058"/>
                    </a:lnTo>
                    <a:lnTo>
                      <a:pt x="463" y="1010"/>
                    </a:lnTo>
                    <a:lnTo>
                      <a:pt x="452" y="967"/>
                    </a:lnTo>
                    <a:lnTo>
                      <a:pt x="452" y="920"/>
                    </a:lnTo>
                    <a:lnTo>
                      <a:pt x="452" y="920"/>
                    </a:lnTo>
                    <a:lnTo>
                      <a:pt x="452" y="872"/>
                    </a:lnTo>
                    <a:lnTo>
                      <a:pt x="463" y="824"/>
                    </a:lnTo>
                    <a:lnTo>
                      <a:pt x="474" y="782"/>
                    </a:lnTo>
                    <a:lnTo>
                      <a:pt x="490" y="739"/>
                    </a:lnTo>
                    <a:lnTo>
                      <a:pt x="505" y="696"/>
                    </a:lnTo>
                    <a:lnTo>
                      <a:pt x="532" y="659"/>
                    </a:lnTo>
                    <a:lnTo>
                      <a:pt x="559" y="622"/>
                    </a:lnTo>
                    <a:lnTo>
                      <a:pt x="585" y="590"/>
                    </a:lnTo>
                    <a:lnTo>
                      <a:pt x="623" y="558"/>
                    </a:lnTo>
                    <a:lnTo>
                      <a:pt x="654" y="532"/>
                    </a:lnTo>
                    <a:lnTo>
                      <a:pt x="697" y="511"/>
                    </a:lnTo>
                    <a:lnTo>
                      <a:pt x="734" y="489"/>
                    </a:lnTo>
                    <a:lnTo>
                      <a:pt x="776" y="473"/>
                    </a:lnTo>
                    <a:lnTo>
                      <a:pt x="825" y="462"/>
                    </a:lnTo>
                    <a:lnTo>
                      <a:pt x="867" y="457"/>
                    </a:lnTo>
                    <a:lnTo>
                      <a:pt x="915" y="45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46" name="Freeform 24">
                <a:extLst>
                  <a:ext uri="{FF2B5EF4-FFF2-40B4-BE49-F238E27FC236}">
                    <a16:creationId xmlns:a16="http://schemas.microsoft.com/office/drawing/2014/main" id="{FEDD2943-1C49-47A5-9300-C85886977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1950" y="1627188"/>
                <a:ext cx="163513" cy="612775"/>
              </a:xfrm>
              <a:custGeom>
                <a:avLst/>
                <a:gdLst>
                  <a:gd name="T0" fmla="*/ 0 w 453"/>
                  <a:gd name="T1" fmla="*/ 1701 h 1702"/>
                  <a:gd name="T2" fmla="*/ 452 w 453"/>
                  <a:gd name="T3" fmla="*/ 1701 h 1702"/>
                  <a:gd name="T4" fmla="*/ 452 w 453"/>
                  <a:gd name="T5" fmla="*/ 0 h 1702"/>
                  <a:gd name="T6" fmla="*/ 0 w 453"/>
                  <a:gd name="T7" fmla="*/ 0 h 1702"/>
                  <a:gd name="T8" fmla="*/ 0 w 453"/>
                  <a:gd name="T9" fmla="*/ 1701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1702">
                    <a:moveTo>
                      <a:pt x="0" y="1701"/>
                    </a:moveTo>
                    <a:lnTo>
                      <a:pt x="452" y="1701"/>
                    </a:lnTo>
                    <a:lnTo>
                      <a:pt x="452" y="0"/>
                    </a:lnTo>
                    <a:lnTo>
                      <a:pt x="0" y="0"/>
                    </a:lnTo>
                    <a:lnTo>
                      <a:pt x="0" y="170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47" name="Freeform 25">
                <a:extLst>
                  <a:ext uri="{FF2B5EF4-FFF2-40B4-BE49-F238E27FC236}">
                    <a16:creationId xmlns:a16="http://schemas.microsoft.com/office/drawing/2014/main" id="{67EF2B38-7FD6-486E-B3EA-E82403EC7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013" y="1119188"/>
                <a:ext cx="612775" cy="163512"/>
              </a:xfrm>
              <a:custGeom>
                <a:avLst/>
                <a:gdLst>
                  <a:gd name="T0" fmla="*/ 1701 w 1702"/>
                  <a:gd name="T1" fmla="*/ 0 h 453"/>
                  <a:gd name="T2" fmla="*/ 0 w 1702"/>
                  <a:gd name="T3" fmla="*/ 0 h 453"/>
                  <a:gd name="T4" fmla="*/ 0 w 1702"/>
                  <a:gd name="T5" fmla="*/ 452 h 453"/>
                  <a:gd name="T6" fmla="*/ 1701 w 1702"/>
                  <a:gd name="T7" fmla="*/ 452 h 453"/>
                  <a:gd name="T8" fmla="*/ 1701 w 1702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2" h="453">
                    <a:moveTo>
                      <a:pt x="1701" y="0"/>
                    </a:moveTo>
                    <a:lnTo>
                      <a:pt x="0" y="0"/>
                    </a:lnTo>
                    <a:lnTo>
                      <a:pt x="0" y="452"/>
                    </a:lnTo>
                    <a:lnTo>
                      <a:pt x="1701" y="452"/>
                    </a:lnTo>
                    <a:lnTo>
                      <a:pt x="170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48" name="Freeform 26">
                <a:extLst>
                  <a:ext uri="{FF2B5EF4-FFF2-40B4-BE49-F238E27FC236}">
                    <a16:creationId xmlns:a16="http://schemas.microsoft.com/office/drawing/2014/main" id="{D37A03E2-763D-4852-BC41-35872C1C5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200" y="1435100"/>
                <a:ext cx="547688" cy="549275"/>
              </a:xfrm>
              <a:custGeom>
                <a:avLst/>
                <a:gdLst>
                  <a:gd name="T0" fmla="*/ 319 w 1521"/>
                  <a:gd name="T1" fmla="*/ 0 h 1527"/>
                  <a:gd name="T2" fmla="*/ 0 w 1521"/>
                  <a:gd name="T3" fmla="*/ 319 h 1527"/>
                  <a:gd name="T4" fmla="*/ 1201 w 1521"/>
                  <a:gd name="T5" fmla="*/ 1526 h 1527"/>
                  <a:gd name="T6" fmla="*/ 1520 w 1521"/>
                  <a:gd name="T7" fmla="*/ 1202 h 1527"/>
                  <a:gd name="T8" fmla="*/ 319 w 1521"/>
                  <a:gd name="T9" fmla="*/ 0 h 1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1" h="1527">
                    <a:moveTo>
                      <a:pt x="319" y="0"/>
                    </a:moveTo>
                    <a:lnTo>
                      <a:pt x="0" y="319"/>
                    </a:lnTo>
                    <a:lnTo>
                      <a:pt x="1201" y="1526"/>
                    </a:lnTo>
                    <a:lnTo>
                      <a:pt x="1520" y="1202"/>
                    </a:lnTo>
                    <a:lnTo>
                      <a:pt x="319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1A090666-93F6-4D7E-927C-C0C9A749F0A7}"/>
              </a:ext>
            </a:extLst>
          </p:cNvPr>
          <p:cNvGrpSpPr/>
          <p:nvPr/>
        </p:nvGrpSpPr>
        <p:grpSpPr>
          <a:xfrm>
            <a:off x="3282185" y="4274247"/>
            <a:ext cx="869099" cy="869099"/>
            <a:chOff x="982576" y="1691974"/>
            <a:chExt cx="1828959" cy="1828959"/>
          </a:xfrm>
        </p:grpSpPr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A183593F-9EBC-47FB-BAE6-845CE80DA18A}"/>
                </a:ext>
              </a:extLst>
            </p:cNvPr>
            <p:cNvSpPr/>
            <p:nvPr/>
          </p:nvSpPr>
          <p:spPr>
            <a:xfrm>
              <a:off x="982576" y="1691974"/>
              <a:ext cx="1828959" cy="1828959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latin typeface="Calibri" panose="020F0502020204030204" pitchFamily="34" charset="0"/>
              </a:endParaRPr>
            </a:p>
          </p:txBody>
        </p:sp>
        <p:grpSp>
          <p:nvGrpSpPr>
            <p:cNvPr id="429" name="Group 428">
              <a:extLst>
                <a:ext uri="{FF2B5EF4-FFF2-40B4-BE49-F238E27FC236}">
                  <a16:creationId xmlns:a16="http://schemas.microsoft.com/office/drawing/2014/main" id="{488EBB5A-16A5-421E-84EA-19185ACD4702}"/>
                </a:ext>
              </a:extLst>
            </p:cNvPr>
            <p:cNvGrpSpPr/>
            <p:nvPr/>
          </p:nvGrpSpPr>
          <p:grpSpPr>
            <a:xfrm>
              <a:off x="1329053" y="2040965"/>
              <a:ext cx="1154290" cy="1153784"/>
              <a:chOff x="477838" y="30163"/>
              <a:chExt cx="3621087" cy="3619500"/>
            </a:xfrm>
            <a:solidFill>
              <a:schemeClr val="bg1"/>
            </a:solidFill>
          </p:grpSpPr>
          <p:sp>
            <p:nvSpPr>
              <p:cNvPr id="430" name="Freeform 19">
                <a:extLst>
                  <a:ext uri="{FF2B5EF4-FFF2-40B4-BE49-F238E27FC236}">
                    <a16:creationId xmlns:a16="http://schemas.microsoft.com/office/drawing/2014/main" id="{BACB833C-D8E1-499F-86D4-E76B3B4D8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838" y="30163"/>
                <a:ext cx="3621087" cy="3619500"/>
              </a:xfrm>
              <a:custGeom>
                <a:avLst/>
                <a:gdLst>
                  <a:gd name="T0" fmla="*/ 4641 w 10059"/>
                  <a:gd name="T1" fmla="*/ 11 h 10054"/>
                  <a:gd name="T2" fmla="*/ 3774 w 10059"/>
                  <a:gd name="T3" fmla="*/ 160 h 10054"/>
                  <a:gd name="T4" fmla="*/ 2632 w 10059"/>
                  <a:gd name="T5" fmla="*/ 606 h 10054"/>
                  <a:gd name="T6" fmla="*/ 1648 w 10059"/>
                  <a:gd name="T7" fmla="*/ 1302 h 10054"/>
                  <a:gd name="T8" fmla="*/ 861 w 10059"/>
                  <a:gd name="T9" fmla="*/ 2217 h 10054"/>
                  <a:gd name="T10" fmla="*/ 309 w 10059"/>
                  <a:gd name="T11" fmla="*/ 3296 h 10054"/>
                  <a:gd name="T12" fmla="*/ 43 w 10059"/>
                  <a:gd name="T13" fmla="*/ 4386 h 10054"/>
                  <a:gd name="T14" fmla="*/ 0 w 10059"/>
                  <a:gd name="T15" fmla="*/ 5029 h 10054"/>
                  <a:gd name="T16" fmla="*/ 27 w 10059"/>
                  <a:gd name="T17" fmla="*/ 5540 h 10054"/>
                  <a:gd name="T18" fmla="*/ 228 w 10059"/>
                  <a:gd name="T19" fmla="*/ 6523 h 10054"/>
                  <a:gd name="T20" fmla="*/ 729 w 10059"/>
                  <a:gd name="T21" fmla="*/ 7634 h 10054"/>
                  <a:gd name="T22" fmla="*/ 1472 w 10059"/>
                  <a:gd name="T23" fmla="*/ 8581 h 10054"/>
                  <a:gd name="T24" fmla="*/ 2424 w 10059"/>
                  <a:gd name="T25" fmla="*/ 9325 h 10054"/>
                  <a:gd name="T26" fmla="*/ 3535 w 10059"/>
                  <a:gd name="T27" fmla="*/ 9830 h 10054"/>
                  <a:gd name="T28" fmla="*/ 4513 w 10059"/>
                  <a:gd name="T29" fmla="*/ 10027 h 10054"/>
                  <a:gd name="T30" fmla="*/ 5029 w 10059"/>
                  <a:gd name="T31" fmla="*/ 10053 h 10054"/>
                  <a:gd name="T32" fmla="*/ 5672 w 10059"/>
                  <a:gd name="T33" fmla="*/ 10016 h 10054"/>
                  <a:gd name="T34" fmla="*/ 6757 w 10059"/>
                  <a:gd name="T35" fmla="*/ 9750 h 10054"/>
                  <a:gd name="T36" fmla="*/ 7841 w 10059"/>
                  <a:gd name="T37" fmla="*/ 9198 h 10054"/>
                  <a:gd name="T38" fmla="*/ 8750 w 10059"/>
                  <a:gd name="T39" fmla="*/ 8411 h 10054"/>
                  <a:gd name="T40" fmla="*/ 9452 w 10059"/>
                  <a:gd name="T41" fmla="*/ 7422 h 10054"/>
                  <a:gd name="T42" fmla="*/ 9898 w 10059"/>
                  <a:gd name="T43" fmla="*/ 6284 h 10054"/>
                  <a:gd name="T44" fmla="*/ 10042 w 10059"/>
                  <a:gd name="T45" fmla="*/ 5412 h 10054"/>
                  <a:gd name="T46" fmla="*/ 10058 w 10059"/>
                  <a:gd name="T47" fmla="*/ 4897 h 10054"/>
                  <a:gd name="T48" fmla="*/ 10000 w 10059"/>
                  <a:gd name="T49" fmla="*/ 4264 h 10054"/>
                  <a:gd name="T50" fmla="*/ 9665 w 10059"/>
                  <a:gd name="T51" fmla="*/ 3067 h 10054"/>
                  <a:gd name="T52" fmla="*/ 9058 w 10059"/>
                  <a:gd name="T53" fmla="*/ 2020 h 10054"/>
                  <a:gd name="T54" fmla="*/ 8229 w 10059"/>
                  <a:gd name="T55" fmla="*/ 1149 h 10054"/>
                  <a:gd name="T56" fmla="*/ 7209 w 10059"/>
                  <a:gd name="T57" fmla="*/ 494 h 10054"/>
                  <a:gd name="T58" fmla="*/ 6045 w 10059"/>
                  <a:gd name="T59" fmla="*/ 101 h 10054"/>
                  <a:gd name="T60" fmla="*/ 5289 w 10059"/>
                  <a:gd name="T61" fmla="*/ 5 h 10054"/>
                  <a:gd name="T62" fmla="*/ 4795 w 10059"/>
                  <a:gd name="T63" fmla="*/ 9628 h 10054"/>
                  <a:gd name="T64" fmla="*/ 3663 w 10059"/>
                  <a:gd name="T65" fmla="*/ 9431 h 10054"/>
                  <a:gd name="T66" fmla="*/ 2642 w 10059"/>
                  <a:gd name="T67" fmla="*/ 8969 h 10054"/>
                  <a:gd name="T68" fmla="*/ 1770 w 10059"/>
                  <a:gd name="T69" fmla="*/ 8283 h 10054"/>
                  <a:gd name="T70" fmla="*/ 1090 w 10059"/>
                  <a:gd name="T71" fmla="*/ 7416 h 10054"/>
                  <a:gd name="T72" fmla="*/ 627 w 10059"/>
                  <a:gd name="T73" fmla="*/ 6396 h 10054"/>
                  <a:gd name="T74" fmla="*/ 425 w 10059"/>
                  <a:gd name="T75" fmla="*/ 5264 h 10054"/>
                  <a:gd name="T76" fmla="*/ 473 w 10059"/>
                  <a:gd name="T77" fmla="*/ 4328 h 10054"/>
                  <a:gd name="T78" fmla="*/ 782 w 10059"/>
                  <a:gd name="T79" fmla="*/ 3233 h 10054"/>
                  <a:gd name="T80" fmla="*/ 1340 w 10059"/>
                  <a:gd name="T81" fmla="*/ 2270 h 10054"/>
                  <a:gd name="T82" fmla="*/ 2100 w 10059"/>
                  <a:gd name="T83" fmla="*/ 1473 h 10054"/>
                  <a:gd name="T84" fmla="*/ 3036 w 10059"/>
                  <a:gd name="T85" fmla="*/ 872 h 10054"/>
                  <a:gd name="T86" fmla="*/ 4104 w 10059"/>
                  <a:gd name="T87" fmla="*/ 510 h 10054"/>
                  <a:gd name="T88" fmla="*/ 5029 w 10059"/>
                  <a:gd name="T89" fmla="*/ 420 h 10054"/>
                  <a:gd name="T90" fmla="*/ 6183 w 10059"/>
                  <a:gd name="T91" fmla="*/ 563 h 10054"/>
                  <a:gd name="T92" fmla="*/ 7224 w 10059"/>
                  <a:gd name="T93" fmla="*/ 973 h 10054"/>
                  <a:gd name="T94" fmla="*/ 8128 w 10059"/>
                  <a:gd name="T95" fmla="*/ 1616 h 10054"/>
                  <a:gd name="T96" fmla="*/ 8851 w 10059"/>
                  <a:gd name="T97" fmla="*/ 2451 h 10054"/>
                  <a:gd name="T98" fmla="*/ 9356 w 10059"/>
                  <a:gd name="T99" fmla="*/ 3445 h 10054"/>
                  <a:gd name="T100" fmla="*/ 9617 w 10059"/>
                  <a:gd name="T101" fmla="*/ 4556 h 10054"/>
                  <a:gd name="T102" fmla="*/ 9617 w 10059"/>
                  <a:gd name="T103" fmla="*/ 5497 h 10054"/>
                  <a:gd name="T104" fmla="*/ 9356 w 10059"/>
                  <a:gd name="T105" fmla="*/ 6608 h 10054"/>
                  <a:gd name="T106" fmla="*/ 8851 w 10059"/>
                  <a:gd name="T107" fmla="*/ 7602 h 10054"/>
                  <a:gd name="T108" fmla="*/ 8128 w 10059"/>
                  <a:gd name="T109" fmla="*/ 8437 h 10054"/>
                  <a:gd name="T110" fmla="*/ 7224 w 10059"/>
                  <a:gd name="T111" fmla="*/ 9081 h 10054"/>
                  <a:gd name="T112" fmla="*/ 6183 w 10059"/>
                  <a:gd name="T113" fmla="*/ 9490 h 10054"/>
                  <a:gd name="T114" fmla="*/ 5029 w 10059"/>
                  <a:gd name="T115" fmla="*/ 9639 h 10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059" h="10054">
                    <a:moveTo>
                      <a:pt x="5029" y="0"/>
                    </a:moveTo>
                    <a:lnTo>
                      <a:pt x="5029" y="0"/>
                    </a:lnTo>
                    <a:lnTo>
                      <a:pt x="4901" y="0"/>
                    </a:lnTo>
                    <a:lnTo>
                      <a:pt x="4769" y="5"/>
                    </a:lnTo>
                    <a:lnTo>
                      <a:pt x="4641" y="11"/>
                    </a:lnTo>
                    <a:lnTo>
                      <a:pt x="4513" y="27"/>
                    </a:lnTo>
                    <a:lnTo>
                      <a:pt x="4391" y="37"/>
                    </a:lnTo>
                    <a:lnTo>
                      <a:pt x="4264" y="58"/>
                    </a:lnTo>
                    <a:lnTo>
                      <a:pt x="4014" y="101"/>
                    </a:lnTo>
                    <a:lnTo>
                      <a:pt x="3774" y="160"/>
                    </a:lnTo>
                    <a:lnTo>
                      <a:pt x="3535" y="224"/>
                    </a:lnTo>
                    <a:lnTo>
                      <a:pt x="3301" y="303"/>
                    </a:lnTo>
                    <a:lnTo>
                      <a:pt x="3073" y="394"/>
                    </a:lnTo>
                    <a:lnTo>
                      <a:pt x="2849" y="494"/>
                    </a:lnTo>
                    <a:lnTo>
                      <a:pt x="2632" y="606"/>
                    </a:lnTo>
                    <a:lnTo>
                      <a:pt x="2424" y="729"/>
                    </a:lnTo>
                    <a:lnTo>
                      <a:pt x="2217" y="856"/>
                    </a:lnTo>
                    <a:lnTo>
                      <a:pt x="2020" y="999"/>
                    </a:lnTo>
                    <a:lnTo>
                      <a:pt x="1829" y="1149"/>
                    </a:lnTo>
                    <a:lnTo>
                      <a:pt x="1648" y="1302"/>
                    </a:lnTo>
                    <a:lnTo>
                      <a:pt x="1472" y="1473"/>
                    </a:lnTo>
                    <a:lnTo>
                      <a:pt x="1308" y="1648"/>
                    </a:lnTo>
                    <a:lnTo>
                      <a:pt x="1148" y="1829"/>
                    </a:lnTo>
                    <a:lnTo>
                      <a:pt x="999" y="2020"/>
                    </a:lnTo>
                    <a:lnTo>
                      <a:pt x="861" y="2217"/>
                    </a:lnTo>
                    <a:lnTo>
                      <a:pt x="729" y="2419"/>
                    </a:lnTo>
                    <a:lnTo>
                      <a:pt x="606" y="2632"/>
                    </a:lnTo>
                    <a:lnTo>
                      <a:pt x="500" y="2849"/>
                    </a:lnTo>
                    <a:lnTo>
                      <a:pt x="399" y="3067"/>
                    </a:lnTo>
                    <a:lnTo>
                      <a:pt x="309" y="3296"/>
                    </a:lnTo>
                    <a:lnTo>
                      <a:pt x="228" y="3530"/>
                    </a:lnTo>
                    <a:lnTo>
                      <a:pt x="160" y="3770"/>
                    </a:lnTo>
                    <a:lnTo>
                      <a:pt x="101" y="4014"/>
                    </a:lnTo>
                    <a:lnTo>
                      <a:pt x="58" y="4264"/>
                    </a:lnTo>
                    <a:lnTo>
                      <a:pt x="43" y="4386"/>
                    </a:lnTo>
                    <a:lnTo>
                      <a:pt x="27" y="4514"/>
                    </a:lnTo>
                    <a:lnTo>
                      <a:pt x="16" y="4641"/>
                    </a:lnTo>
                    <a:lnTo>
                      <a:pt x="5" y="4769"/>
                    </a:lnTo>
                    <a:lnTo>
                      <a:pt x="5" y="4897"/>
                    </a:lnTo>
                    <a:lnTo>
                      <a:pt x="0" y="5029"/>
                    </a:lnTo>
                    <a:lnTo>
                      <a:pt x="0" y="5029"/>
                    </a:lnTo>
                    <a:lnTo>
                      <a:pt x="5" y="5157"/>
                    </a:lnTo>
                    <a:lnTo>
                      <a:pt x="5" y="5285"/>
                    </a:lnTo>
                    <a:lnTo>
                      <a:pt x="16" y="5412"/>
                    </a:lnTo>
                    <a:lnTo>
                      <a:pt x="27" y="5540"/>
                    </a:lnTo>
                    <a:lnTo>
                      <a:pt x="43" y="5667"/>
                    </a:lnTo>
                    <a:lnTo>
                      <a:pt x="58" y="5795"/>
                    </a:lnTo>
                    <a:lnTo>
                      <a:pt x="101" y="6040"/>
                    </a:lnTo>
                    <a:lnTo>
                      <a:pt x="160" y="6284"/>
                    </a:lnTo>
                    <a:lnTo>
                      <a:pt x="228" y="6523"/>
                    </a:lnTo>
                    <a:lnTo>
                      <a:pt x="309" y="6757"/>
                    </a:lnTo>
                    <a:lnTo>
                      <a:pt x="399" y="6986"/>
                    </a:lnTo>
                    <a:lnTo>
                      <a:pt x="500" y="7209"/>
                    </a:lnTo>
                    <a:lnTo>
                      <a:pt x="606" y="7422"/>
                    </a:lnTo>
                    <a:lnTo>
                      <a:pt x="729" y="7634"/>
                    </a:lnTo>
                    <a:lnTo>
                      <a:pt x="861" y="7836"/>
                    </a:lnTo>
                    <a:lnTo>
                      <a:pt x="999" y="8033"/>
                    </a:lnTo>
                    <a:lnTo>
                      <a:pt x="1148" y="8224"/>
                    </a:lnTo>
                    <a:lnTo>
                      <a:pt x="1308" y="8411"/>
                    </a:lnTo>
                    <a:lnTo>
                      <a:pt x="1472" y="8581"/>
                    </a:lnTo>
                    <a:lnTo>
                      <a:pt x="1648" y="8751"/>
                    </a:lnTo>
                    <a:lnTo>
                      <a:pt x="1829" y="8905"/>
                    </a:lnTo>
                    <a:lnTo>
                      <a:pt x="2020" y="9054"/>
                    </a:lnTo>
                    <a:lnTo>
                      <a:pt x="2217" y="9198"/>
                    </a:lnTo>
                    <a:lnTo>
                      <a:pt x="2424" y="9325"/>
                    </a:lnTo>
                    <a:lnTo>
                      <a:pt x="2632" y="9447"/>
                    </a:lnTo>
                    <a:lnTo>
                      <a:pt x="2849" y="9559"/>
                    </a:lnTo>
                    <a:lnTo>
                      <a:pt x="3073" y="9660"/>
                    </a:lnTo>
                    <a:lnTo>
                      <a:pt x="3301" y="9750"/>
                    </a:lnTo>
                    <a:lnTo>
                      <a:pt x="3535" y="9830"/>
                    </a:lnTo>
                    <a:lnTo>
                      <a:pt x="3774" y="9899"/>
                    </a:lnTo>
                    <a:lnTo>
                      <a:pt x="4014" y="9952"/>
                    </a:lnTo>
                    <a:lnTo>
                      <a:pt x="4264" y="9995"/>
                    </a:lnTo>
                    <a:lnTo>
                      <a:pt x="4391" y="10016"/>
                    </a:lnTo>
                    <a:lnTo>
                      <a:pt x="4513" y="10027"/>
                    </a:lnTo>
                    <a:lnTo>
                      <a:pt x="4641" y="10043"/>
                    </a:lnTo>
                    <a:lnTo>
                      <a:pt x="4769" y="10048"/>
                    </a:lnTo>
                    <a:lnTo>
                      <a:pt x="4901" y="10053"/>
                    </a:lnTo>
                    <a:lnTo>
                      <a:pt x="5029" y="10053"/>
                    </a:lnTo>
                    <a:lnTo>
                      <a:pt x="5029" y="10053"/>
                    </a:lnTo>
                    <a:lnTo>
                      <a:pt x="5157" y="10053"/>
                    </a:lnTo>
                    <a:lnTo>
                      <a:pt x="5289" y="10048"/>
                    </a:lnTo>
                    <a:lnTo>
                      <a:pt x="5417" y="10043"/>
                    </a:lnTo>
                    <a:lnTo>
                      <a:pt x="5545" y="10027"/>
                    </a:lnTo>
                    <a:lnTo>
                      <a:pt x="5672" y="10016"/>
                    </a:lnTo>
                    <a:lnTo>
                      <a:pt x="5794" y="9995"/>
                    </a:lnTo>
                    <a:lnTo>
                      <a:pt x="6045" y="9952"/>
                    </a:lnTo>
                    <a:lnTo>
                      <a:pt x="6284" y="9899"/>
                    </a:lnTo>
                    <a:lnTo>
                      <a:pt x="6523" y="9830"/>
                    </a:lnTo>
                    <a:lnTo>
                      <a:pt x="6757" y="9750"/>
                    </a:lnTo>
                    <a:lnTo>
                      <a:pt x="6985" y="9660"/>
                    </a:lnTo>
                    <a:lnTo>
                      <a:pt x="7209" y="9559"/>
                    </a:lnTo>
                    <a:lnTo>
                      <a:pt x="7426" y="9447"/>
                    </a:lnTo>
                    <a:lnTo>
                      <a:pt x="7639" y="9325"/>
                    </a:lnTo>
                    <a:lnTo>
                      <a:pt x="7841" y="9198"/>
                    </a:lnTo>
                    <a:lnTo>
                      <a:pt x="8038" y="9054"/>
                    </a:lnTo>
                    <a:lnTo>
                      <a:pt x="8229" y="8905"/>
                    </a:lnTo>
                    <a:lnTo>
                      <a:pt x="8410" y="8751"/>
                    </a:lnTo>
                    <a:lnTo>
                      <a:pt x="8585" y="8581"/>
                    </a:lnTo>
                    <a:lnTo>
                      <a:pt x="8750" y="8411"/>
                    </a:lnTo>
                    <a:lnTo>
                      <a:pt x="8909" y="8224"/>
                    </a:lnTo>
                    <a:lnTo>
                      <a:pt x="9058" y="8033"/>
                    </a:lnTo>
                    <a:lnTo>
                      <a:pt x="9197" y="7836"/>
                    </a:lnTo>
                    <a:lnTo>
                      <a:pt x="9330" y="7634"/>
                    </a:lnTo>
                    <a:lnTo>
                      <a:pt x="9452" y="7422"/>
                    </a:lnTo>
                    <a:lnTo>
                      <a:pt x="9563" y="7209"/>
                    </a:lnTo>
                    <a:lnTo>
                      <a:pt x="9665" y="6986"/>
                    </a:lnTo>
                    <a:lnTo>
                      <a:pt x="9755" y="6757"/>
                    </a:lnTo>
                    <a:lnTo>
                      <a:pt x="9829" y="6523"/>
                    </a:lnTo>
                    <a:lnTo>
                      <a:pt x="9898" y="6284"/>
                    </a:lnTo>
                    <a:lnTo>
                      <a:pt x="9957" y="6040"/>
                    </a:lnTo>
                    <a:lnTo>
                      <a:pt x="10000" y="5795"/>
                    </a:lnTo>
                    <a:lnTo>
                      <a:pt x="10015" y="5667"/>
                    </a:lnTo>
                    <a:lnTo>
                      <a:pt x="10032" y="5540"/>
                    </a:lnTo>
                    <a:lnTo>
                      <a:pt x="10042" y="5412"/>
                    </a:lnTo>
                    <a:lnTo>
                      <a:pt x="10053" y="5285"/>
                    </a:lnTo>
                    <a:lnTo>
                      <a:pt x="10058" y="5157"/>
                    </a:lnTo>
                    <a:lnTo>
                      <a:pt x="10058" y="5029"/>
                    </a:lnTo>
                    <a:lnTo>
                      <a:pt x="10058" y="5029"/>
                    </a:lnTo>
                    <a:lnTo>
                      <a:pt x="10058" y="4897"/>
                    </a:lnTo>
                    <a:lnTo>
                      <a:pt x="10053" y="4769"/>
                    </a:lnTo>
                    <a:lnTo>
                      <a:pt x="10042" y="4641"/>
                    </a:lnTo>
                    <a:lnTo>
                      <a:pt x="10032" y="4514"/>
                    </a:lnTo>
                    <a:lnTo>
                      <a:pt x="10015" y="4386"/>
                    </a:lnTo>
                    <a:lnTo>
                      <a:pt x="10000" y="4264"/>
                    </a:lnTo>
                    <a:lnTo>
                      <a:pt x="9957" y="4014"/>
                    </a:lnTo>
                    <a:lnTo>
                      <a:pt x="9898" y="3770"/>
                    </a:lnTo>
                    <a:lnTo>
                      <a:pt x="9829" y="3530"/>
                    </a:lnTo>
                    <a:lnTo>
                      <a:pt x="9755" y="3296"/>
                    </a:lnTo>
                    <a:lnTo>
                      <a:pt x="9665" y="3067"/>
                    </a:lnTo>
                    <a:lnTo>
                      <a:pt x="9563" y="2849"/>
                    </a:lnTo>
                    <a:lnTo>
                      <a:pt x="9452" y="2632"/>
                    </a:lnTo>
                    <a:lnTo>
                      <a:pt x="9330" y="2419"/>
                    </a:lnTo>
                    <a:lnTo>
                      <a:pt x="9197" y="2217"/>
                    </a:lnTo>
                    <a:lnTo>
                      <a:pt x="9058" y="2020"/>
                    </a:lnTo>
                    <a:lnTo>
                      <a:pt x="8909" y="1829"/>
                    </a:lnTo>
                    <a:lnTo>
                      <a:pt x="8750" y="1648"/>
                    </a:lnTo>
                    <a:lnTo>
                      <a:pt x="8585" y="1473"/>
                    </a:lnTo>
                    <a:lnTo>
                      <a:pt x="8410" y="1302"/>
                    </a:lnTo>
                    <a:lnTo>
                      <a:pt x="8229" y="1149"/>
                    </a:lnTo>
                    <a:lnTo>
                      <a:pt x="8038" y="999"/>
                    </a:lnTo>
                    <a:lnTo>
                      <a:pt x="7841" y="856"/>
                    </a:lnTo>
                    <a:lnTo>
                      <a:pt x="7639" y="729"/>
                    </a:lnTo>
                    <a:lnTo>
                      <a:pt x="7426" y="606"/>
                    </a:lnTo>
                    <a:lnTo>
                      <a:pt x="7209" y="494"/>
                    </a:lnTo>
                    <a:lnTo>
                      <a:pt x="6985" y="394"/>
                    </a:lnTo>
                    <a:lnTo>
                      <a:pt x="6757" y="303"/>
                    </a:lnTo>
                    <a:lnTo>
                      <a:pt x="6523" y="224"/>
                    </a:lnTo>
                    <a:lnTo>
                      <a:pt x="6284" y="160"/>
                    </a:lnTo>
                    <a:lnTo>
                      <a:pt x="6045" y="101"/>
                    </a:lnTo>
                    <a:lnTo>
                      <a:pt x="5794" y="58"/>
                    </a:lnTo>
                    <a:lnTo>
                      <a:pt x="5672" y="37"/>
                    </a:lnTo>
                    <a:lnTo>
                      <a:pt x="5545" y="27"/>
                    </a:lnTo>
                    <a:lnTo>
                      <a:pt x="5417" y="11"/>
                    </a:lnTo>
                    <a:lnTo>
                      <a:pt x="5289" y="5"/>
                    </a:lnTo>
                    <a:lnTo>
                      <a:pt x="5157" y="0"/>
                    </a:lnTo>
                    <a:lnTo>
                      <a:pt x="5029" y="0"/>
                    </a:lnTo>
                    <a:close/>
                    <a:moveTo>
                      <a:pt x="5029" y="9639"/>
                    </a:moveTo>
                    <a:lnTo>
                      <a:pt x="5029" y="9639"/>
                    </a:lnTo>
                    <a:lnTo>
                      <a:pt x="4795" y="9628"/>
                    </a:lnTo>
                    <a:lnTo>
                      <a:pt x="4561" y="9612"/>
                    </a:lnTo>
                    <a:lnTo>
                      <a:pt x="4327" y="9586"/>
                    </a:lnTo>
                    <a:lnTo>
                      <a:pt x="4104" y="9543"/>
                    </a:lnTo>
                    <a:lnTo>
                      <a:pt x="3881" y="9490"/>
                    </a:lnTo>
                    <a:lnTo>
                      <a:pt x="3663" y="9431"/>
                    </a:lnTo>
                    <a:lnTo>
                      <a:pt x="3445" y="9357"/>
                    </a:lnTo>
                    <a:lnTo>
                      <a:pt x="3237" y="9272"/>
                    </a:lnTo>
                    <a:lnTo>
                      <a:pt x="3036" y="9181"/>
                    </a:lnTo>
                    <a:lnTo>
                      <a:pt x="2834" y="9081"/>
                    </a:lnTo>
                    <a:lnTo>
                      <a:pt x="2642" y="8969"/>
                    </a:lnTo>
                    <a:lnTo>
                      <a:pt x="2456" y="8846"/>
                    </a:lnTo>
                    <a:lnTo>
                      <a:pt x="2275" y="8719"/>
                    </a:lnTo>
                    <a:lnTo>
                      <a:pt x="2100" y="8581"/>
                    </a:lnTo>
                    <a:lnTo>
                      <a:pt x="1930" y="8437"/>
                    </a:lnTo>
                    <a:lnTo>
                      <a:pt x="1770" y="8283"/>
                    </a:lnTo>
                    <a:lnTo>
                      <a:pt x="1621" y="8124"/>
                    </a:lnTo>
                    <a:lnTo>
                      <a:pt x="1472" y="7959"/>
                    </a:lnTo>
                    <a:lnTo>
                      <a:pt x="1340" y="7783"/>
                    </a:lnTo>
                    <a:lnTo>
                      <a:pt x="1206" y="7602"/>
                    </a:lnTo>
                    <a:lnTo>
                      <a:pt x="1090" y="7416"/>
                    </a:lnTo>
                    <a:lnTo>
                      <a:pt x="978" y="7220"/>
                    </a:lnTo>
                    <a:lnTo>
                      <a:pt x="877" y="7023"/>
                    </a:lnTo>
                    <a:lnTo>
                      <a:pt x="782" y="6821"/>
                    </a:lnTo>
                    <a:lnTo>
                      <a:pt x="701" y="6608"/>
                    </a:lnTo>
                    <a:lnTo>
                      <a:pt x="627" y="6396"/>
                    </a:lnTo>
                    <a:lnTo>
                      <a:pt x="563" y="6178"/>
                    </a:lnTo>
                    <a:lnTo>
                      <a:pt x="516" y="5954"/>
                    </a:lnTo>
                    <a:lnTo>
                      <a:pt x="473" y="5726"/>
                    </a:lnTo>
                    <a:lnTo>
                      <a:pt x="447" y="5497"/>
                    </a:lnTo>
                    <a:lnTo>
                      <a:pt x="425" y="5264"/>
                    </a:lnTo>
                    <a:lnTo>
                      <a:pt x="420" y="5029"/>
                    </a:lnTo>
                    <a:lnTo>
                      <a:pt x="420" y="5029"/>
                    </a:lnTo>
                    <a:lnTo>
                      <a:pt x="425" y="4790"/>
                    </a:lnTo>
                    <a:lnTo>
                      <a:pt x="447" y="4556"/>
                    </a:lnTo>
                    <a:lnTo>
                      <a:pt x="473" y="4328"/>
                    </a:lnTo>
                    <a:lnTo>
                      <a:pt x="516" y="4099"/>
                    </a:lnTo>
                    <a:lnTo>
                      <a:pt x="563" y="3876"/>
                    </a:lnTo>
                    <a:lnTo>
                      <a:pt x="627" y="3657"/>
                    </a:lnTo>
                    <a:lnTo>
                      <a:pt x="701" y="3445"/>
                    </a:lnTo>
                    <a:lnTo>
                      <a:pt x="782" y="3233"/>
                    </a:lnTo>
                    <a:lnTo>
                      <a:pt x="877" y="3030"/>
                    </a:lnTo>
                    <a:lnTo>
                      <a:pt x="978" y="2834"/>
                    </a:lnTo>
                    <a:lnTo>
                      <a:pt x="1090" y="2637"/>
                    </a:lnTo>
                    <a:lnTo>
                      <a:pt x="1206" y="2451"/>
                    </a:lnTo>
                    <a:lnTo>
                      <a:pt x="1340" y="2270"/>
                    </a:lnTo>
                    <a:lnTo>
                      <a:pt x="1472" y="2095"/>
                    </a:lnTo>
                    <a:lnTo>
                      <a:pt x="1621" y="1930"/>
                    </a:lnTo>
                    <a:lnTo>
                      <a:pt x="1770" y="1771"/>
                    </a:lnTo>
                    <a:lnTo>
                      <a:pt x="1930" y="1616"/>
                    </a:lnTo>
                    <a:lnTo>
                      <a:pt x="2100" y="1473"/>
                    </a:lnTo>
                    <a:lnTo>
                      <a:pt x="2275" y="1334"/>
                    </a:lnTo>
                    <a:lnTo>
                      <a:pt x="2456" y="1207"/>
                    </a:lnTo>
                    <a:lnTo>
                      <a:pt x="2642" y="1085"/>
                    </a:lnTo>
                    <a:lnTo>
                      <a:pt x="2834" y="973"/>
                    </a:lnTo>
                    <a:lnTo>
                      <a:pt x="3036" y="872"/>
                    </a:lnTo>
                    <a:lnTo>
                      <a:pt x="3237" y="782"/>
                    </a:lnTo>
                    <a:lnTo>
                      <a:pt x="3445" y="697"/>
                    </a:lnTo>
                    <a:lnTo>
                      <a:pt x="3663" y="627"/>
                    </a:lnTo>
                    <a:lnTo>
                      <a:pt x="3881" y="563"/>
                    </a:lnTo>
                    <a:lnTo>
                      <a:pt x="4104" y="510"/>
                    </a:lnTo>
                    <a:lnTo>
                      <a:pt x="4327" y="473"/>
                    </a:lnTo>
                    <a:lnTo>
                      <a:pt x="4561" y="441"/>
                    </a:lnTo>
                    <a:lnTo>
                      <a:pt x="4795" y="425"/>
                    </a:lnTo>
                    <a:lnTo>
                      <a:pt x="5029" y="420"/>
                    </a:lnTo>
                    <a:lnTo>
                      <a:pt x="5029" y="420"/>
                    </a:lnTo>
                    <a:lnTo>
                      <a:pt x="5268" y="425"/>
                    </a:lnTo>
                    <a:lnTo>
                      <a:pt x="5502" y="441"/>
                    </a:lnTo>
                    <a:lnTo>
                      <a:pt x="5731" y="473"/>
                    </a:lnTo>
                    <a:lnTo>
                      <a:pt x="5960" y="510"/>
                    </a:lnTo>
                    <a:lnTo>
                      <a:pt x="6183" y="563"/>
                    </a:lnTo>
                    <a:lnTo>
                      <a:pt x="6401" y="627"/>
                    </a:lnTo>
                    <a:lnTo>
                      <a:pt x="6613" y="697"/>
                    </a:lnTo>
                    <a:lnTo>
                      <a:pt x="6821" y="782"/>
                    </a:lnTo>
                    <a:lnTo>
                      <a:pt x="7028" y="872"/>
                    </a:lnTo>
                    <a:lnTo>
                      <a:pt x="7224" y="973"/>
                    </a:lnTo>
                    <a:lnTo>
                      <a:pt x="7416" y="1085"/>
                    </a:lnTo>
                    <a:lnTo>
                      <a:pt x="7602" y="1207"/>
                    </a:lnTo>
                    <a:lnTo>
                      <a:pt x="7783" y="1334"/>
                    </a:lnTo>
                    <a:lnTo>
                      <a:pt x="7958" y="1473"/>
                    </a:lnTo>
                    <a:lnTo>
                      <a:pt x="8128" y="1616"/>
                    </a:lnTo>
                    <a:lnTo>
                      <a:pt x="8288" y="1771"/>
                    </a:lnTo>
                    <a:lnTo>
                      <a:pt x="8442" y="1930"/>
                    </a:lnTo>
                    <a:lnTo>
                      <a:pt x="8585" y="2095"/>
                    </a:lnTo>
                    <a:lnTo>
                      <a:pt x="8724" y="2270"/>
                    </a:lnTo>
                    <a:lnTo>
                      <a:pt x="8851" y="2451"/>
                    </a:lnTo>
                    <a:lnTo>
                      <a:pt x="8968" y="2637"/>
                    </a:lnTo>
                    <a:lnTo>
                      <a:pt x="9080" y="2834"/>
                    </a:lnTo>
                    <a:lnTo>
                      <a:pt x="9181" y="3030"/>
                    </a:lnTo>
                    <a:lnTo>
                      <a:pt x="9276" y="3233"/>
                    </a:lnTo>
                    <a:lnTo>
                      <a:pt x="9356" y="3445"/>
                    </a:lnTo>
                    <a:lnTo>
                      <a:pt x="9431" y="3657"/>
                    </a:lnTo>
                    <a:lnTo>
                      <a:pt x="9495" y="3876"/>
                    </a:lnTo>
                    <a:lnTo>
                      <a:pt x="9542" y="4099"/>
                    </a:lnTo>
                    <a:lnTo>
                      <a:pt x="9585" y="4328"/>
                    </a:lnTo>
                    <a:lnTo>
                      <a:pt x="9617" y="4556"/>
                    </a:lnTo>
                    <a:lnTo>
                      <a:pt x="9633" y="4790"/>
                    </a:lnTo>
                    <a:lnTo>
                      <a:pt x="9638" y="5029"/>
                    </a:lnTo>
                    <a:lnTo>
                      <a:pt x="9638" y="5029"/>
                    </a:lnTo>
                    <a:lnTo>
                      <a:pt x="9633" y="5264"/>
                    </a:lnTo>
                    <a:lnTo>
                      <a:pt x="9617" y="5497"/>
                    </a:lnTo>
                    <a:lnTo>
                      <a:pt x="9585" y="5726"/>
                    </a:lnTo>
                    <a:lnTo>
                      <a:pt x="9542" y="5954"/>
                    </a:lnTo>
                    <a:lnTo>
                      <a:pt x="9495" y="6178"/>
                    </a:lnTo>
                    <a:lnTo>
                      <a:pt x="9431" y="6396"/>
                    </a:lnTo>
                    <a:lnTo>
                      <a:pt x="9356" y="6608"/>
                    </a:lnTo>
                    <a:lnTo>
                      <a:pt x="9276" y="6821"/>
                    </a:lnTo>
                    <a:lnTo>
                      <a:pt x="9181" y="7023"/>
                    </a:lnTo>
                    <a:lnTo>
                      <a:pt x="9080" y="7220"/>
                    </a:lnTo>
                    <a:lnTo>
                      <a:pt x="8968" y="7416"/>
                    </a:lnTo>
                    <a:lnTo>
                      <a:pt x="8851" y="7602"/>
                    </a:lnTo>
                    <a:lnTo>
                      <a:pt x="8724" y="7783"/>
                    </a:lnTo>
                    <a:lnTo>
                      <a:pt x="8585" y="7959"/>
                    </a:lnTo>
                    <a:lnTo>
                      <a:pt x="8442" y="8124"/>
                    </a:lnTo>
                    <a:lnTo>
                      <a:pt x="8288" y="8283"/>
                    </a:lnTo>
                    <a:lnTo>
                      <a:pt x="8128" y="8437"/>
                    </a:lnTo>
                    <a:lnTo>
                      <a:pt x="7958" y="8581"/>
                    </a:lnTo>
                    <a:lnTo>
                      <a:pt x="7783" y="8719"/>
                    </a:lnTo>
                    <a:lnTo>
                      <a:pt x="7602" y="8846"/>
                    </a:lnTo>
                    <a:lnTo>
                      <a:pt x="7416" y="8969"/>
                    </a:lnTo>
                    <a:lnTo>
                      <a:pt x="7224" y="9081"/>
                    </a:lnTo>
                    <a:lnTo>
                      <a:pt x="7028" y="9181"/>
                    </a:lnTo>
                    <a:lnTo>
                      <a:pt x="6821" y="9272"/>
                    </a:lnTo>
                    <a:lnTo>
                      <a:pt x="6613" y="9357"/>
                    </a:lnTo>
                    <a:lnTo>
                      <a:pt x="6401" y="9431"/>
                    </a:lnTo>
                    <a:lnTo>
                      <a:pt x="6183" y="9490"/>
                    </a:lnTo>
                    <a:lnTo>
                      <a:pt x="5960" y="9543"/>
                    </a:lnTo>
                    <a:lnTo>
                      <a:pt x="5731" y="9586"/>
                    </a:lnTo>
                    <a:lnTo>
                      <a:pt x="5502" y="9612"/>
                    </a:lnTo>
                    <a:lnTo>
                      <a:pt x="5268" y="9628"/>
                    </a:lnTo>
                    <a:lnTo>
                      <a:pt x="5029" y="963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31" name="Freeform 20">
                <a:extLst>
                  <a:ext uri="{FF2B5EF4-FFF2-40B4-BE49-F238E27FC236}">
                    <a16:creationId xmlns:a16="http://schemas.microsoft.com/office/drawing/2014/main" id="{EC536B43-47C1-4960-9854-B894A3C6C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2688" y="1906588"/>
                <a:ext cx="584200" cy="584200"/>
              </a:xfrm>
              <a:custGeom>
                <a:avLst/>
                <a:gdLst>
                  <a:gd name="T0" fmla="*/ 808 w 1623"/>
                  <a:gd name="T1" fmla="*/ 0 h 1623"/>
                  <a:gd name="T2" fmla="*/ 643 w 1623"/>
                  <a:gd name="T3" fmla="*/ 17 h 1623"/>
                  <a:gd name="T4" fmla="*/ 495 w 1623"/>
                  <a:gd name="T5" fmla="*/ 64 h 1623"/>
                  <a:gd name="T6" fmla="*/ 357 w 1623"/>
                  <a:gd name="T7" fmla="*/ 139 h 1623"/>
                  <a:gd name="T8" fmla="*/ 234 w 1623"/>
                  <a:gd name="T9" fmla="*/ 234 h 1623"/>
                  <a:gd name="T10" fmla="*/ 138 w 1623"/>
                  <a:gd name="T11" fmla="*/ 357 h 1623"/>
                  <a:gd name="T12" fmla="*/ 64 w 1623"/>
                  <a:gd name="T13" fmla="*/ 495 h 1623"/>
                  <a:gd name="T14" fmla="*/ 16 w 1623"/>
                  <a:gd name="T15" fmla="*/ 644 h 1623"/>
                  <a:gd name="T16" fmla="*/ 0 w 1623"/>
                  <a:gd name="T17" fmla="*/ 809 h 1623"/>
                  <a:gd name="T18" fmla="*/ 0 w 1623"/>
                  <a:gd name="T19" fmla="*/ 893 h 1623"/>
                  <a:gd name="T20" fmla="*/ 32 w 1623"/>
                  <a:gd name="T21" fmla="*/ 1053 h 1623"/>
                  <a:gd name="T22" fmla="*/ 96 w 1623"/>
                  <a:gd name="T23" fmla="*/ 1197 h 1623"/>
                  <a:gd name="T24" fmla="*/ 181 w 1623"/>
                  <a:gd name="T25" fmla="*/ 1324 h 1623"/>
                  <a:gd name="T26" fmla="*/ 293 w 1623"/>
                  <a:gd name="T27" fmla="*/ 1436 h 1623"/>
                  <a:gd name="T28" fmla="*/ 420 w 1623"/>
                  <a:gd name="T29" fmla="*/ 1526 h 1623"/>
                  <a:gd name="T30" fmla="*/ 569 w 1623"/>
                  <a:gd name="T31" fmla="*/ 1585 h 1623"/>
                  <a:gd name="T32" fmla="*/ 728 w 1623"/>
                  <a:gd name="T33" fmla="*/ 1617 h 1623"/>
                  <a:gd name="T34" fmla="*/ 808 w 1623"/>
                  <a:gd name="T35" fmla="*/ 1622 h 1623"/>
                  <a:gd name="T36" fmla="*/ 973 w 1623"/>
                  <a:gd name="T37" fmla="*/ 1606 h 1623"/>
                  <a:gd name="T38" fmla="*/ 1127 w 1623"/>
                  <a:gd name="T39" fmla="*/ 1558 h 1623"/>
                  <a:gd name="T40" fmla="*/ 1265 w 1623"/>
                  <a:gd name="T41" fmla="*/ 1483 h 1623"/>
                  <a:gd name="T42" fmla="*/ 1382 w 1623"/>
                  <a:gd name="T43" fmla="*/ 1383 h 1623"/>
                  <a:gd name="T44" fmla="*/ 1484 w 1623"/>
                  <a:gd name="T45" fmla="*/ 1266 h 1623"/>
                  <a:gd name="T46" fmla="*/ 1558 w 1623"/>
                  <a:gd name="T47" fmla="*/ 1127 h 1623"/>
                  <a:gd name="T48" fmla="*/ 1606 w 1623"/>
                  <a:gd name="T49" fmla="*/ 974 h 1623"/>
                  <a:gd name="T50" fmla="*/ 1622 w 1623"/>
                  <a:gd name="T51" fmla="*/ 809 h 1623"/>
                  <a:gd name="T52" fmla="*/ 1616 w 1623"/>
                  <a:gd name="T53" fmla="*/ 729 h 1623"/>
                  <a:gd name="T54" fmla="*/ 1584 w 1623"/>
                  <a:gd name="T55" fmla="*/ 569 h 1623"/>
                  <a:gd name="T56" fmla="*/ 1526 w 1623"/>
                  <a:gd name="T57" fmla="*/ 420 h 1623"/>
                  <a:gd name="T58" fmla="*/ 1435 w 1623"/>
                  <a:gd name="T59" fmla="*/ 293 h 1623"/>
                  <a:gd name="T60" fmla="*/ 1324 w 1623"/>
                  <a:gd name="T61" fmla="*/ 181 h 1623"/>
                  <a:gd name="T62" fmla="*/ 1196 w 1623"/>
                  <a:gd name="T63" fmla="*/ 96 h 1623"/>
                  <a:gd name="T64" fmla="*/ 1053 w 1623"/>
                  <a:gd name="T65" fmla="*/ 32 h 1623"/>
                  <a:gd name="T66" fmla="*/ 894 w 1623"/>
                  <a:gd name="T67" fmla="*/ 0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3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0"/>
                    </a:lnTo>
                    <a:lnTo>
                      <a:pt x="643" y="17"/>
                    </a:lnTo>
                    <a:lnTo>
                      <a:pt x="569" y="32"/>
                    </a:lnTo>
                    <a:lnTo>
                      <a:pt x="495" y="64"/>
                    </a:lnTo>
                    <a:lnTo>
                      <a:pt x="420" y="96"/>
                    </a:lnTo>
                    <a:lnTo>
                      <a:pt x="357" y="139"/>
                    </a:lnTo>
                    <a:lnTo>
                      <a:pt x="293" y="181"/>
                    </a:lnTo>
                    <a:lnTo>
                      <a:pt x="234" y="234"/>
                    </a:lnTo>
                    <a:lnTo>
                      <a:pt x="181" y="293"/>
                    </a:lnTo>
                    <a:lnTo>
                      <a:pt x="138" y="357"/>
                    </a:lnTo>
                    <a:lnTo>
                      <a:pt x="96" y="420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4"/>
                    </a:lnTo>
                    <a:lnTo>
                      <a:pt x="0" y="729"/>
                    </a:lnTo>
                    <a:lnTo>
                      <a:pt x="0" y="809"/>
                    </a:lnTo>
                    <a:lnTo>
                      <a:pt x="0" y="809"/>
                    </a:lnTo>
                    <a:lnTo>
                      <a:pt x="0" y="893"/>
                    </a:lnTo>
                    <a:lnTo>
                      <a:pt x="16" y="974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7"/>
                    </a:lnTo>
                    <a:lnTo>
                      <a:pt x="138" y="1266"/>
                    </a:lnTo>
                    <a:lnTo>
                      <a:pt x="181" y="1324"/>
                    </a:lnTo>
                    <a:lnTo>
                      <a:pt x="234" y="1383"/>
                    </a:lnTo>
                    <a:lnTo>
                      <a:pt x="293" y="1436"/>
                    </a:lnTo>
                    <a:lnTo>
                      <a:pt x="357" y="1483"/>
                    </a:lnTo>
                    <a:lnTo>
                      <a:pt x="420" y="1526"/>
                    </a:lnTo>
                    <a:lnTo>
                      <a:pt x="495" y="1558"/>
                    </a:lnTo>
                    <a:lnTo>
                      <a:pt x="569" y="1585"/>
                    </a:lnTo>
                    <a:lnTo>
                      <a:pt x="643" y="1606"/>
                    </a:lnTo>
                    <a:lnTo>
                      <a:pt x="728" y="1617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4" y="1617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3"/>
                    </a:lnTo>
                    <a:lnTo>
                      <a:pt x="1435" y="1324"/>
                    </a:lnTo>
                    <a:lnTo>
                      <a:pt x="1484" y="1266"/>
                    </a:lnTo>
                    <a:lnTo>
                      <a:pt x="1526" y="1197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4"/>
                    </a:lnTo>
                    <a:lnTo>
                      <a:pt x="1616" y="893"/>
                    </a:lnTo>
                    <a:lnTo>
                      <a:pt x="1622" y="809"/>
                    </a:lnTo>
                    <a:lnTo>
                      <a:pt x="1622" y="809"/>
                    </a:lnTo>
                    <a:lnTo>
                      <a:pt x="1616" y="729"/>
                    </a:lnTo>
                    <a:lnTo>
                      <a:pt x="1606" y="644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0"/>
                    </a:lnTo>
                    <a:lnTo>
                      <a:pt x="1484" y="357"/>
                    </a:lnTo>
                    <a:lnTo>
                      <a:pt x="1435" y="293"/>
                    </a:lnTo>
                    <a:lnTo>
                      <a:pt x="1382" y="234"/>
                    </a:lnTo>
                    <a:lnTo>
                      <a:pt x="1324" y="181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2"/>
                    </a:lnTo>
                    <a:lnTo>
                      <a:pt x="973" y="17"/>
                    </a:lnTo>
                    <a:lnTo>
                      <a:pt x="894" y="0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32" name="Freeform 21">
                <a:extLst>
                  <a:ext uri="{FF2B5EF4-FFF2-40B4-BE49-F238E27FC236}">
                    <a16:creationId xmlns:a16="http://schemas.microsoft.com/office/drawing/2014/main" id="{E169A347-ABF7-424D-B6F2-D8E08F865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813" y="2314575"/>
                <a:ext cx="584200" cy="585788"/>
              </a:xfrm>
              <a:custGeom>
                <a:avLst/>
                <a:gdLst>
                  <a:gd name="T0" fmla="*/ 808 w 1622"/>
                  <a:gd name="T1" fmla="*/ 0 h 1628"/>
                  <a:gd name="T2" fmla="*/ 648 w 1622"/>
                  <a:gd name="T3" fmla="*/ 16 h 1628"/>
                  <a:gd name="T4" fmla="*/ 494 w 1622"/>
                  <a:gd name="T5" fmla="*/ 64 h 1628"/>
                  <a:gd name="T6" fmla="*/ 356 w 1622"/>
                  <a:gd name="T7" fmla="*/ 138 h 1628"/>
                  <a:gd name="T8" fmla="*/ 234 w 1622"/>
                  <a:gd name="T9" fmla="*/ 239 h 1628"/>
                  <a:gd name="T10" fmla="*/ 138 w 1622"/>
                  <a:gd name="T11" fmla="*/ 356 h 1628"/>
                  <a:gd name="T12" fmla="*/ 64 w 1622"/>
                  <a:gd name="T13" fmla="*/ 495 h 1628"/>
                  <a:gd name="T14" fmla="*/ 16 w 1622"/>
                  <a:gd name="T15" fmla="*/ 648 h 1628"/>
                  <a:gd name="T16" fmla="*/ 0 w 1622"/>
                  <a:gd name="T17" fmla="*/ 813 h 1628"/>
                  <a:gd name="T18" fmla="*/ 0 w 1622"/>
                  <a:gd name="T19" fmla="*/ 893 h 1628"/>
                  <a:gd name="T20" fmla="*/ 32 w 1622"/>
                  <a:gd name="T21" fmla="*/ 1053 h 1628"/>
                  <a:gd name="T22" fmla="*/ 96 w 1622"/>
                  <a:gd name="T23" fmla="*/ 1201 h 1628"/>
                  <a:gd name="T24" fmla="*/ 181 w 1622"/>
                  <a:gd name="T25" fmla="*/ 1329 h 1628"/>
                  <a:gd name="T26" fmla="*/ 292 w 1622"/>
                  <a:gd name="T27" fmla="*/ 1441 h 1628"/>
                  <a:gd name="T28" fmla="*/ 425 w 1622"/>
                  <a:gd name="T29" fmla="*/ 1526 h 1628"/>
                  <a:gd name="T30" fmla="*/ 569 w 1622"/>
                  <a:gd name="T31" fmla="*/ 1590 h 1628"/>
                  <a:gd name="T32" fmla="*/ 728 w 1622"/>
                  <a:gd name="T33" fmla="*/ 1621 h 1628"/>
                  <a:gd name="T34" fmla="*/ 808 w 1622"/>
                  <a:gd name="T35" fmla="*/ 1627 h 1628"/>
                  <a:gd name="T36" fmla="*/ 973 w 1622"/>
                  <a:gd name="T37" fmla="*/ 1605 h 1628"/>
                  <a:gd name="T38" fmla="*/ 1127 w 1622"/>
                  <a:gd name="T39" fmla="*/ 1563 h 1628"/>
                  <a:gd name="T40" fmla="*/ 1265 w 1622"/>
                  <a:gd name="T41" fmla="*/ 1483 h 1628"/>
                  <a:gd name="T42" fmla="*/ 1382 w 1622"/>
                  <a:gd name="T43" fmla="*/ 1388 h 1628"/>
                  <a:gd name="T44" fmla="*/ 1483 w 1622"/>
                  <a:gd name="T45" fmla="*/ 1265 h 1628"/>
                  <a:gd name="T46" fmla="*/ 1558 w 1622"/>
                  <a:gd name="T47" fmla="*/ 1127 h 1628"/>
                  <a:gd name="T48" fmla="*/ 1605 w 1622"/>
                  <a:gd name="T49" fmla="*/ 978 h 1628"/>
                  <a:gd name="T50" fmla="*/ 1621 w 1622"/>
                  <a:gd name="T51" fmla="*/ 813 h 1628"/>
                  <a:gd name="T52" fmla="*/ 1616 w 1622"/>
                  <a:gd name="T53" fmla="*/ 728 h 1628"/>
                  <a:gd name="T54" fmla="*/ 1584 w 1622"/>
                  <a:gd name="T55" fmla="*/ 569 h 1628"/>
                  <a:gd name="T56" fmla="*/ 1526 w 1622"/>
                  <a:gd name="T57" fmla="*/ 425 h 1628"/>
                  <a:gd name="T58" fmla="*/ 1435 w 1622"/>
                  <a:gd name="T59" fmla="*/ 297 h 1628"/>
                  <a:gd name="T60" fmla="*/ 1329 w 1622"/>
                  <a:gd name="T61" fmla="*/ 186 h 1628"/>
                  <a:gd name="T62" fmla="*/ 1196 w 1622"/>
                  <a:gd name="T63" fmla="*/ 96 h 1628"/>
                  <a:gd name="T64" fmla="*/ 1052 w 1622"/>
                  <a:gd name="T65" fmla="*/ 37 h 1628"/>
                  <a:gd name="T66" fmla="*/ 893 w 1622"/>
                  <a:gd name="T67" fmla="*/ 5 h 1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8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5"/>
                    </a:lnTo>
                    <a:lnTo>
                      <a:pt x="648" y="16"/>
                    </a:lnTo>
                    <a:lnTo>
                      <a:pt x="569" y="37"/>
                    </a:lnTo>
                    <a:lnTo>
                      <a:pt x="494" y="64"/>
                    </a:lnTo>
                    <a:lnTo>
                      <a:pt x="425" y="96"/>
                    </a:lnTo>
                    <a:lnTo>
                      <a:pt x="356" y="138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7"/>
                    </a:lnTo>
                    <a:lnTo>
                      <a:pt x="138" y="356"/>
                    </a:lnTo>
                    <a:lnTo>
                      <a:pt x="96" y="425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8"/>
                    </a:lnTo>
                    <a:lnTo>
                      <a:pt x="0" y="728"/>
                    </a:lnTo>
                    <a:lnTo>
                      <a:pt x="0" y="813"/>
                    </a:lnTo>
                    <a:lnTo>
                      <a:pt x="0" y="813"/>
                    </a:lnTo>
                    <a:lnTo>
                      <a:pt x="0" y="893"/>
                    </a:lnTo>
                    <a:lnTo>
                      <a:pt x="16" y="978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201"/>
                    </a:lnTo>
                    <a:lnTo>
                      <a:pt x="138" y="1265"/>
                    </a:lnTo>
                    <a:lnTo>
                      <a:pt x="181" y="1329"/>
                    </a:lnTo>
                    <a:lnTo>
                      <a:pt x="234" y="1388"/>
                    </a:lnTo>
                    <a:lnTo>
                      <a:pt x="292" y="1441"/>
                    </a:lnTo>
                    <a:lnTo>
                      <a:pt x="356" y="1483"/>
                    </a:lnTo>
                    <a:lnTo>
                      <a:pt x="425" y="1526"/>
                    </a:lnTo>
                    <a:lnTo>
                      <a:pt x="494" y="1563"/>
                    </a:lnTo>
                    <a:lnTo>
                      <a:pt x="569" y="1590"/>
                    </a:lnTo>
                    <a:lnTo>
                      <a:pt x="648" y="1605"/>
                    </a:lnTo>
                    <a:lnTo>
                      <a:pt x="728" y="1621"/>
                    </a:lnTo>
                    <a:lnTo>
                      <a:pt x="808" y="1627"/>
                    </a:lnTo>
                    <a:lnTo>
                      <a:pt x="808" y="1627"/>
                    </a:lnTo>
                    <a:lnTo>
                      <a:pt x="893" y="1621"/>
                    </a:lnTo>
                    <a:lnTo>
                      <a:pt x="973" y="1605"/>
                    </a:lnTo>
                    <a:lnTo>
                      <a:pt x="1052" y="1590"/>
                    </a:lnTo>
                    <a:lnTo>
                      <a:pt x="1127" y="1563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9" y="1441"/>
                    </a:lnTo>
                    <a:lnTo>
                      <a:pt x="1382" y="1388"/>
                    </a:lnTo>
                    <a:lnTo>
                      <a:pt x="1435" y="1329"/>
                    </a:lnTo>
                    <a:lnTo>
                      <a:pt x="1483" y="1265"/>
                    </a:lnTo>
                    <a:lnTo>
                      <a:pt x="1526" y="1201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5" y="978"/>
                    </a:lnTo>
                    <a:lnTo>
                      <a:pt x="1616" y="893"/>
                    </a:lnTo>
                    <a:lnTo>
                      <a:pt x="1621" y="813"/>
                    </a:lnTo>
                    <a:lnTo>
                      <a:pt x="1621" y="813"/>
                    </a:lnTo>
                    <a:lnTo>
                      <a:pt x="1616" y="728"/>
                    </a:lnTo>
                    <a:lnTo>
                      <a:pt x="1605" y="648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5"/>
                    </a:lnTo>
                    <a:lnTo>
                      <a:pt x="1483" y="356"/>
                    </a:lnTo>
                    <a:lnTo>
                      <a:pt x="1435" y="297"/>
                    </a:lnTo>
                    <a:lnTo>
                      <a:pt x="1382" y="239"/>
                    </a:lnTo>
                    <a:lnTo>
                      <a:pt x="1329" y="186"/>
                    </a:lnTo>
                    <a:lnTo>
                      <a:pt x="1265" y="138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2" y="37"/>
                    </a:lnTo>
                    <a:lnTo>
                      <a:pt x="973" y="16"/>
                    </a:lnTo>
                    <a:lnTo>
                      <a:pt x="893" y="5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33" name="Freeform 22">
                <a:extLst>
                  <a:ext uri="{FF2B5EF4-FFF2-40B4-BE49-F238E27FC236}">
                    <a16:creationId xmlns:a16="http://schemas.microsoft.com/office/drawing/2014/main" id="{450AA3B5-A2F9-42E6-815E-62EA879E0C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3688" y="908050"/>
                <a:ext cx="584200" cy="584200"/>
              </a:xfrm>
              <a:custGeom>
                <a:avLst/>
                <a:gdLst>
                  <a:gd name="T0" fmla="*/ 808 w 1622"/>
                  <a:gd name="T1" fmla="*/ 0 h 1623"/>
                  <a:gd name="T2" fmla="*/ 649 w 1622"/>
                  <a:gd name="T3" fmla="*/ 16 h 1623"/>
                  <a:gd name="T4" fmla="*/ 494 w 1622"/>
                  <a:gd name="T5" fmla="*/ 64 h 1623"/>
                  <a:gd name="T6" fmla="*/ 356 w 1622"/>
                  <a:gd name="T7" fmla="*/ 139 h 1623"/>
                  <a:gd name="T8" fmla="*/ 234 w 1622"/>
                  <a:gd name="T9" fmla="*/ 239 h 1623"/>
                  <a:gd name="T10" fmla="*/ 138 w 1622"/>
                  <a:gd name="T11" fmla="*/ 356 h 1623"/>
                  <a:gd name="T12" fmla="*/ 64 w 1622"/>
                  <a:gd name="T13" fmla="*/ 495 h 1623"/>
                  <a:gd name="T14" fmla="*/ 16 w 1622"/>
                  <a:gd name="T15" fmla="*/ 649 h 1623"/>
                  <a:gd name="T16" fmla="*/ 0 w 1622"/>
                  <a:gd name="T17" fmla="*/ 814 h 1623"/>
                  <a:gd name="T18" fmla="*/ 0 w 1622"/>
                  <a:gd name="T19" fmla="*/ 893 h 1623"/>
                  <a:gd name="T20" fmla="*/ 32 w 1622"/>
                  <a:gd name="T21" fmla="*/ 1053 h 1623"/>
                  <a:gd name="T22" fmla="*/ 96 w 1622"/>
                  <a:gd name="T23" fmla="*/ 1196 h 1623"/>
                  <a:gd name="T24" fmla="*/ 181 w 1622"/>
                  <a:gd name="T25" fmla="*/ 1330 h 1623"/>
                  <a:gd name="T26" fmla="*/ 292 w 1622"/>
                  <a:gd name="T27" fmla="*/ 1436 h 1623"/>
                  <a:gd name="T28" fmla="*/ 426 w 1622"/>
                  <a:gd name="T29" fmla="*/ 1526 h 1623"/>
                  <a:gd name="T30" fmla="*/ 569 w 1622"/>
                  <a:gd name="T31" fmla="*/ 1585 h 1623"/>
                  <a:gd name="T32" fmla="*/ 728 w 1622"/>
                  <a:gd name="T33" fmla="*/ 1622 h 1623"/>
                  <a:gd name="T34" fmla="*/ 808 w 1622"/>
                  <a:gd name="T35" fmla="*/ 1622 h 1623"/>
                  <a:gd name="T36" fmla="*/ 973 w 1622"/>
                  <a:gd name="T37" fmla="*/ 1606 h 1623"/>
                  <a:gd name="T38" fmla="*/ 1127 w 1622"/>
                  <a:gd name="T39" fmla="*/ 1558 h 1623"/>
                  <a:gd name="T40" fmla="*/ 1265 w 1622"/>
                  <a:gd name="T41" fmla="*/ 1483 h 1623"/>
                  <a:gd name="T42" fmla="*/ 1382 w 1622"/>
                  <a:gd name="T43" fmla="*/ 1388 h 1623"/>
                  <a:gd name="T44" fmla="*/ 1483 w 1622"/>
                  <a:gd name="T45" fmla="*/ 1266 h 1623"/>
                  <a:gd name="T46" fmla="*/ 1558 w 1622"/>
                  <a:gd name="T47" fmla="*/ 1127 h 1623"/>
                  <a:gd name="T48" fmla="*/ 1606 w 1622"/>
                  <a:gd name="T49" fmla="*/ 973 h 1623"/>
                  <a:gd name="T50" fmla="*/ 1621 w 1622"/>
                  <a:gd name="T51" fmla="*/ 814 h 1623"/>
                  <a:gd name="T52" fmla="*/ 1616 w 1622"/>
                  <a:gd name="T53" fmla="*/ 729 h 1623"/>
                  <a:gd name="T54" fmla="*/ 1584 w 1622"/>
                  <a:gd name="T55" fmla="*/ 569 h 1623"/>
                  <a:gd name="T56" fmla="*/ 1526 w 1622"/>
                  <a:gd name="T57" fmla="*/ 426 h 1623"/>
                  <a:gd name="T58" fmla="*/ 1436 w 1622"/>
                  <a:gd name="T59" fmla="*/ 292 h 1623"/>
                  <a:gd name="T60" fmla="*/ 1324 w 1622"/>
                  <a:gd name="T61" fmla="*/ 186 h 1623"/>
                  <a:gd name="T62" fmla="*/ 1196 w 1622"/>
                  <a:gd name="T63" fmla="*/ 96 h 1623"/>
                  <a:gd name="T64" fmla="*/ 1053 w 1622"/>
                  <a:gd name="T65" fmla="*/ 38 h 1623"/>
                  <a:gd name="T66" fmla="*/ 893 w 1622"/>
                  <a:gd name="T67" fmla="*/ 6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6"/>
                    </a:lnTo>
                    <a:lnTo>
                      <a:pt x="649" y="16"/>
                    </a:lnTo>
                    <a:lnTo>
                      <a:pt x="569" y="38"/>
                    </a:lnTo>
                    <a:lnTo>
                      <a:pt x="494" y="64"/>
                    </a:lnTo>
                    <a:lnTo>
                      <a:pt x="426" y="96"/>
                    </a:lnTo>
                    <a:lnTo>
                      <a:pt x="356" y="139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2"/>
                    </a:lnTo>
                    <a:lnTo>
                      <a:pt x="138" y="356"/>
                    </a:lnTo>
                    <a:lnTo>
                      <a:pt x="96" y="426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9"/>
                    </a:lnTo>
                    <a:lnTo>
                      <a:pt x="0" y="729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0" y="893"/>
                    </a:lnTo>
                    <a:lnTo>
                      <a:pt x="16" y="973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6"/>
                    </a:lnTo>
                    <a:lnTo>
                      <a:pt x="138" y="1266"/>
                    </a:lnTo>
                    <a:lnTo>
                      <a:pt x="181" y="1330"/>
                    </a:lnTo>
                    <a:lnTo>
                      <a:pt x="234" y="1388"/>
                    </a:lnTo>
                    <a:lnTo>
                      <a:pt x="292" y="1436"/>
                    </a:lnTo>
                    <a:lnTo>
                      <a:pt x="356" y="1483"/>
                    </a:lnTo>
                    <a:lnTo>
                      <a:pt x="426" y="1526"/>
                    </a:lnTo>
                    <a:lnTo>
                      <a:pt x="494" y="1558"/>
                    </a:lnTo>
                    <a:lnTo>
                      <a:pt x="569" y="1585"/>
                    </a:lnTo>
                    <a:lnTo>
                      <a:pt x="649" y="1606"/>
                    </a:lnTo>
                    <a:lnTo>
                      <a:pt x="728" y="1622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3" y="1622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8"/>
                    </a:lnTo>
                    <a:lnTo>
                      <a:pt x="1436" y="1330"/>
                    </a:lnTo>
                    <a:lnTo>
                      <a:pt x="1483" y="1266"/>
                    </a:lnTo>
                    <a:lnTo>
                      <a:pt x="1526" y="1196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3"/>
                    </a:lnTo>
                    <a:lnTo>
                      <a:pt x="1616" y="893"/>
                    </a:lnTo>
                    <a:lnTo>
                      <a:pt x="1621" y="814"/>
                    </a:lnTo>
                    <a:lnTo>
                      <a:pt x="1621" y="814"/>
                    </a:lnTo>
                    <a:lnTo>
                      <a:pt x="1616" y="729"/>
                    </a:lnTo>
                    <a:lnTo>
                      <a:pt x="1606" y="649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6"/>
                    </a:lnTo>
                    <a:lnTo>
                      <a:pt x="1483" y="356"/>
                    </a:lnTo>
                    <a:lnTo>
                      <a:pt x="1436" y="292"/>
                    </a:lnTo>
                    <a:lnTo>
                      <a:pt x="1382" y="239"/>
                    </a:lnTo>
                    <a:lnTo>
                      <a:pt x="1324" y="186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8"/>
                    </a:lnTo>
                    <a:lnTo>
                      <a:pt x="973" y="16"/>
                    </a:lnTo>
                    <a:lnTo>
                      <a:pt x="893" y="6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34" name="Freeform 23">
                <a:extLst>
                  <a:ext uri="{FF2B5EF4-FFF2-40B4-BE49-F238E27FC236}">
                    <a16:creationId xmlns:a16="http://schemas.microsoft.com/office/drawing/2014/main" id="{5AEB3981-0156-4F5C-A057-CA36644C2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2713" y="869950"/>
                <a:ext cx="660400" cy="660400"/>
              </a:xfrm>
              <a:custGeom>
                <a:avLst/>
                <a:gdLst>
                  <a:gd name="T0" fmla="*/ 1010 w 1836"/>
                  <a:gd name="T1" fmla="*/ 1829 h 1835"/>
                  <a:gd name="T2" fmla="*/ 1271 w 1836"/>
                  <a:gd name="T3" fmla="*/ 1765 h 1835"/>
                  <a:gd name="T4" fmla="*/ 1500 w 1836"/>
                  <a:gd name="T5" fmla="*/ 1627 h 1835"/>
                  <a:gd name="T6" fmla="*/ 1675 w 1836"/>
                  <a:gd name="T7" fmla="*/ 1430 h 1835"/>
                  <a:gd name="T8" fmla="*/ 1792 w 1836"/>
                  <a:gd name="T9" fmla="*/ 1191 h 1835"/>
                  <a:gd name="T10" fmla="*/ 1835 w 1836"/>
                  <a:gd name="T11" fmla="*/ 920 h 1835"/>
                  <a:gd name="T12" fmla="*/ 1813 w 1836"/>
                  <a:gd name="T13" fmla="*/ 733 h 1835"/>
                  <a:gd name="T14" fmla="*/ 1723 w 1836"/>
                  <a:gd name="T15" fmla="*/ 479 h 1835"/>
                  <a:gd name="T16" fmla="*/ 1563 w 1836"/>
                  <a:gd name="T17" fmla="*/ 271 h 1835"/>
                  <a:gd name="T18" fmla="*/ 1356 w 1836"/>
                  <a:gd name="T19" fmla="*/ 112 h 1835"/>
                  <a:gd name="T20" fmla="*/ 1101 w 1836"/>
                  <a:gd name="T21" fmla="*/ 21 h 1835"/>
                  <a:gd name="T22" fmla="*/ 915 w 1836"/>
                  <a:gd name="T23" fmla="*/ 0 h 1835"/>
                  <a:gd name="T24" fmla="*/ 644 w 1836"/>
                  <a:gd name="T25" fmla="*/ 42 h 1835"/>
                  <a:gd name="T26" fmla="*/ 405 w 1836"/>
                  <a:gd name="T27" fmla="*/ 159 h 1835"/>
                  <a:gd name="T28" fmla="*/ 208 w 1836"/>
                  <a:gd name="T29" fmla="*/ 335 h 1835"/>
                  <a:gd name="T30" fmla="*/ 70 w 1836"/>
                  <a:gd name="T31" fmla="*/ 558 h 1835"/>
                  <a:gd name="T32" fmla="*/ 6 w 1836"/>
                  <a:gd name="T33" fmla="*/ 824 h 1835"/>
                  <a:gd name="T34" fmla="*/ 6 w 1836"/>
                  <a:gd name="T35" fmla="*/ 1010 h 1835"/>
                  <a:gd name="T36" fmla="*/ 70 w 1836"/>
                  <a:gd name="T37" fmla="*/ 1276 h 1835"/>
                  <a:gd name="T38" fmla="*/ 208 w 1836"/>
                  <a:gd name="T39" fmla="*/ 1499 h 1835"/>
                  <a:gd name="T40" fmla="*/ 405 w 1836"/>
                  <a:gd name="T41" fmla="*/ 1680 h 1835"/>
                  <a:gd name="T42" fmla="*/ 644 w 1836"/>
                  <a:gd name="T43" fmla="*/ 1792 h 1835"/>
                  <a:gd name="T44" fmla="*/ 915 w 1836"/>
                  <a:gd name="T45" fmla="*/ 1834 h 1835"/>
                  <a:gd name="T46" fmla="*/ 963 w 1836"/>
                  <a:gd name="T47" fmla="*/ 457 h 1835"/>
                  <a:gd name="T48" fmla="*/ 1096 w 1836"/>
                  <a:gd name="T49" fmla="*/ 489 h 1835"/>
                  <a:gd name="T50" fmla="*/ 1213 w 1836"/>
                  <a:gd name="T51" fmla="*/ 558 h 1835"/>
                  <a:gd name="T52" fmla="*/ 1303 w 1836"/>
                  <a:gd name="T53" fmla="*/ 659 h 1835"/>
                  <a:gd name="T54" fmla="*/ 1362 w 1836"/>
                  <a:gd name="T55" fmla="*/ 782 h 1835"/>
                  <a:gd name="T56" fmla="*/ 1383 w 1836"/>
                  <a:gd name="T57" fmla="*/ 920 h 1835"/>
                  <a:gd name="T58" fmla="*/ 1372 w 1836"/>
                  <a:gd name="T59" fmla="*/ 1010 h 1835"/>
                  <a:gd name="T60" fmla="*/ 1324 w 1836"/>
                  <a:gd name="T61" fmla="*/ 1138 h 1835"/>
                  <a:gd name="T62" fmla="*/ 1245 w 1836"/>
                  <a:gd name="T63" fmla="*/ 1244 h 1835"/>
                  <a:gd name="T64" fmla="*/ 1138 w 1836"/>
                  <a:gd name="T65" fmla="*/ 1329 h 1835"/>
                  <a:gd name="T66" fmla="*/ 1010 w 1836"/>
                  <a:gd name="T67" fmla="*/ 1372 h 1835"/>
                  <a:gd name="T68" fmla="*/ 915 w 1836"/>
                  <a:gd name="T69" fmla="*/ 1382 h 1835"/>
                  <a:gd name="T70" fmla="*/ 776 w 1836"/>
                  <a:gd name="T71" fmla="*/ 1361 h 1835"/>
                  <a:gd name="T72" fmla="*/ 654 w 1836"/>
                  <a:gd name="T73" fmla="*/ 1302 h 1835"/>
                  <a:gd name="T74" fmla="*/ 559 w 1836"/>
                  <a:gd name="T75" fmla="*/ 1212 h 1835"/>
                  <a:gd name="T76" fmla="*/ 490 w 1836"/>
                  <a:gd name="T77" fmla="*/ 1101 h 1835"/>
                  <a:gd name="T78" fmla="*/ 452 w 1836"/>
                  <a:gd name="T79" fmla="*/ 967 h 1835"/>
                  <a:gd name="T80" fmla="*/ 452 w 1836"/>
                  <a:gd name="T81" fmla="*/ 872 h 1835"/>
                  <a:gd name="T82" fmla="*/ 490 w 1836"/>
                  <a:gd name="T83" fmla="*/ 739 h 1835"/>
                  <a:gd name="T84" fmla="*/ 559 w 1836"/>
                  <a:gd name="T85" fmla="*/ 622 h 1835"/>
                  <a:gd name="T86" fmla="*/ 654 w 1836"/>
                  <a:gd name="T87" fmla="*/ 532 h 1835"/>
                  <a:gd name="T88" fmla="*/ 776 w 1836"/>
                  <a:gd name="T89" fmla="*/ 473 h 1835"/>
                  <a:gd name="T90" fmla="*/ 915 w 1836"/>
                  <a:gd name="T91" fmla="*/ 452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6" h="1835">
                    <a:moveTo>
                      <a:pt x="915" y="1834"/>
                    </a:moveTo>
                    <a:lnTo>
                      <a:pt x="915" y="1834"/>
                    </a:lnTo>
                    <a:lnTo>
                      <a:pt x="1010" y="1829"/>
                    </a:lnTo>
                    <a:lnTo>
                      <a:pt x="1101" y="1818"/>
                    </a:lnTo>
                    <a:lnTo>
                      <a:pt x="1191" y="1792"/>
                    </a:lnTo>
                    <a:lnTo>
                      <a:pt x="1271" y="1765"/>
                    </a:lnTo>
                    <a:lnTo>
                      <a:pt x="1356" y="1722"/>
                    </a:lnTo>
                    <a:lnTo>
                      <a:pt x="1430" y="1680"/>
                    </a:lnTo>
                    <a:lnTo>
                      <a:pt x="1500" y="1627"/>
                    </a:lnTo>
                    <a:lnTo>
                      <a:pt x="1563" y="1568"/>
                    </a:lnTo>
                    <a:lnTo>
                      <a:pt x="1622" y="1499"/>
                    </a:lnTo>
                    <a:lnTo>
                      <a:pt x="1675" y="1430"/>
                    </a:lnTo>
                    <a:lnTo>
                      <a:pt x="1723" y="1355"/>
                    </a:lnTo>
                    <a:lnTo>
                      <a:pt x="1760" y="1276"/>
                    </a:lnTo>
                    <a:lnTo>
                      <a:pt x="1792" y="1191"/>
                    </a:lnTo>
                    <a:lnTo>
                      <a:pt x="1813" y="1101"/>
                    </a:lnTo>
                    <a:lnTo>
                      <a:pt x="1829" y="1010"/>
                    </a:lnTo>
                    <a:lnTo>
                      <a:pt x="1835" y="920"/>
                    </a:lnTo>
                    <a:lnTo>
                      <a:pt x="1835" y="920"/>
                    </a:lnTo>
                    <a:lnTo>
                      <a:pt x="1829" y="824"/>
                    </a:lnTo>
                    <a:lnTo>
                      <a:pt x="1813" y="733"/>
                    </a:lnTo>
                    <a:lnTo>
                      <a:pt x="1792" y="643"/>
                    </a:lnTo>
                    <a:lnTo>
                      <a:pt x="1760" y="558"/>
                    </a:lnTo>
                    <a:lnTo>
                      <a:pt x="1723" y="479"/>
                    </a:lnTo>
                    <a:lnTo>
                      <a:pt x="1675" y="404"/>
                    </a:lnTo>
                    <a:lnTo>
                      <a:pt x="1622" y="335"/>
                    </a:lnTo>
                    <a:lnTo>
                      <a:pt x="1563" y="271"/>
                    </a:lnTo>
                    <a:lnTo>
                      <a:pt x="1500" y="207"/>
                    </a:lnTo>
                    <a:lnTo>
                      <a:pt x="1430" y="159"/>
                    </a:lnTo>
                    <a:lnTo>
                      <a:pt x="1356" y="112"/>
                    </a:lnTo>
                    <a:lnTo>
                      <a:pt x="1271" y="74"/>
                    </a:lnTo>
                    <a:lnTo>
                      <a:pt x="1191" y="42"/>
                    </a:lnTo>
                    <a:lnTo>
                      <a:pt x="1101" y="21"/>
                    </a:lnTo>
                    <a:lnTo>
                      <a:pt x="1010" y="5"/>
                    </a:lnTo>
                    <a:lnTo>
                      <a:pt x="915" y="0"/>
                    </a:lnTo>
                    <a:lnTo>
                      <a:pt x="915" y="0"/>
                    </a:lnTo>
                    <a:lnTo>
                      <a:pt x="825" y="5"/>
                    </a:lnTo>
                    <a:lnTo>
                      <a:pt x="734" y="21"/>
                    </a:lnTo>
                    <a:lnTo>
                      <a:pt x="644" y="42"/>
                    </a:lnTo>
                    <a:lnTo>
                      <a:pt x="559" y="74"/>
                    </a:lnTo>
                    <a:lnTo>
                      <a:pt x="479" y="112"/>
                    </a:lnTo>
                    <a:lnTo>
                      <a:pt x="405" y="159"/>
                    </a:lnTo>
                    <a:lnTo>
                      <a:pt x="335" y="207"/>
                    </a:lnTo>
                    <a:lnTo>
                      <a:pt x="267" y="271"/>
                    </a:lnTo>
                    <a:lnTo>
                      <a:pt x="208" y="335"/>
                    </a:lnTo>
                    <a:lnTo>
                      <a:pt x="155" y="404"/>
                    </a:lnTo>
                    <a:lnTo>
                      <a:pt x="112" y="479"/>
                    </a:lnTo>
                    <a:lnTo>
                      <a:pt x="70" y="558"/>
                    </a:lnTo>
                    <a:lnTo>
                      <a:pt x="43" y="643"/>
                    </a:lnTo>
                    <a:lnTo>
                      <a:pt x="17" y="733"/>
                    </a:lnTo>
                    <a:lnTo>
                      <a:pt x="6" y="824"/>
                    </a:lnTo>
                    <a:lnTo>
                      <a:pt x="0" y="920"/>
                    </a:lnTo>
                    <a:lnTo>
                      <a:pt x="0" y="920"/>
                    </a:lnTo>
                    <a:lnTo>
                      <a:pt x="6" y="1010"/>
                    </a:lnTo>
                    <a:lnTo>
                      <a:pt x="17" y="1101"/>
                    </a:lnTo>
                    <a:lnTo>
                      <a:pt x="43" y="1191"/>
                    </a:lnTo>
                    <a:lnTo>
                      <a:pt x="70" y="1276"/>
                    </a:lnTo>
                    <a:lnTo>
                      <a:pt x="112" y="1355"/>
                    </a:lnTo>
                    <a:lnTo>
                      <a:pt x="155" y="1430"/>
                    </a:lnTo>
                    <a:lnTo>
                      <a:pt x="208" y="1499"/>
                    </a:lnTo>
                    <a:lnTo>
                      <a:pt x="267" y="1568"/>
                    </a:lnTo>
                    <a:lnTo>
                      <a:pt x="335" y="1627"/>
                    </a:lnTo>
                    <a:lnTo>
                      <a:pt x="405" y="1680"/>
                    </a:lnTo>
                    <a:lnTo>
                      <a:pt x="479" y="1722"/>
                    </a:lnTo>
                    <a:lnTo>
                      <a:pt x="559" y="1765"/>
                    </a:lnTo>
                    <a:lnTo>
                      <a:pt x="644" y="1792"/>
                    </a:lnTo>
                    <a:lnTo>
                      <a:pt x="734" y="1818"/>
                    </a:lnTo>
                    <a:lnTo>
                      <a:pt x="825" y="1829"/>
                    </a:lnTo>
                    <a:lnTo>
                      <a:pt x="915" y="1834"/>
                    </a:lnTo>
                    <a:close/>
                    <a:moveTo>
                      <a:pt x="915" y="452"/>
                    </a:moveTo>
                    <a:lnTo>
                      <a:pt x="915" y="452"/>
                    </a:lnTo>
                    <a:lnTo>
                      <a:pt x="963" y="457"/>
                    </a:lnTo>
                    <a:lnTo>
                      <a:pt x="1010" y="462"/>
                    </a:lnTo>
                    <a:lnTo>
                      <a:pt x="1053" y="473"/>
                    </a:lnTo>
                    <a:lnTo>
                      <a:pt x="1096" y="489"/>
                    </a:lnTo>
                    <a:lnTo>
                      <a:pt x="1138" y="511"/>
                    </a:lnTo>
                    <a:lnTo>
                      <a:pt x="1175" y="532"/>
                    </a:lnTo>
                    <a:lnTo>
                      <a:pt x="1213" y="558"/>
                    </a:lnTo>
                    <a:lnTo>
                      <a:pt x="1245" y="590"/>
                    </a:lnTo>
                    <a:lnTo>
                      <a:pt x="1277" y="622"/>
                    </a:lnTo>
                    <a:lnTo>
                      <a:pt x="1303" y="659"/>
                    </a:lnTo>
                    <a:lnTo>
                      <a:pt x="1324" y="696"/>
                    </a:lnTo>
                    <a:lnTo>
                      <a:pt x="1345" y="739"/>
                    </a:lnTo>
                    <a:lnTo>
                      <a:pt x="1362" y="782"/>
                    </a:lnTo>
                    <a:lnTo>
                      <a:pt x="1372" y="824"/>
                    </a:lnTo>
                    <a:lnTo>
                      <a:pt x="1377" y="872"/>
                    </a:lnTo>
                    <a:lnTo>
                      <a:pt x="1383" y="920"/>
                    </a:lnTo>
                    <a:lnTo>
                      <a:pt x="1383" y="920"/>
                    </a:lnTo>
                    <a:lnTo>
                      <a:pt x="1377" y="967"/>
                    </a:lnTo>
                    <a:lnTo>
                      <a:pt x="1372" y="1010"/>
                    </a:lnTo>
                    <a:lnTo>
                      <a:pt x="1362" y="1058"/>
                    </a:lnTo>
                    <a:lnTo>
                      <a:pt x="1345" y="1101"/>
                    </a:lnTo>
                    <a:lnTo>
                      <a:pt x="1324" y="1138"/>
                    </a:lnTo>
                    <a:lnTo>
                      <a:pt x="1303" y="1180"/>
                    </a:lnTo>
                    <a:lnTo>
                      <a:pt x="1277" y="1212"/>
                    </a:lnTo>
                    <a:lnTo>
                      <a:pt x="1245" y="1244"/>
                    </a:lnTo>
                    <a:lnTo>
                      <a:pt x="1213" y="1276"/>
                    </a:lnTo>
                    <a:lnTo>
                      <a:pt x="1175" y="1302"/>
                    </a:lnTo>
                    <a:lnTo>
                      <a:pt x="1138" y="1329"/>
                    </a:lnTo>
                    <a:lnTo>
                      <a:pt x="1096" y="1345"/>
                    </a:lnTo>
                    <a:lnTo>
                      <a:pt x="1053" y="1361"/>
                    </a:lnTo>
                    <a:lnTo>
                      <a:pt x="1010" y="1372"/>
                    </a:lnTo>
                    <a:lnTo>
                      <a:pt x="963" y="1382"/>
                    </a:lnTo>
                    <a:lnTo>
                      <a:pt x="915" y="1382"/>
                    </a:lnTo>
                    <a:lnTo>
                      <a:pt x="915" y="1382"/>
                    </a:lnTo>
                    <a:lnTo>
                      <a:pt x="867" y="1382"/>
                    </a:lnTo>
                    <a:lnTo>
                      <a:pt x="825" y="1372"/>
                    </a:lnTo>
                    <a:lnTo>
                      <a:pt x="776" y="1361"/>
                    </a:lnTo>
                    <a:lnTo>
                      <a:pt x="734" y="1345"/>
                    </a:lnTo>
                    <a:lnTo>
                      <a:pt x="697" y="1329"/>
                    </a:lnTo>
                    <a:lnTo>
                      <a:pt x="654" y="1302"/>
                    </a:lnTo>
                    <a:lnTo>
                      <a:pt x="623" y="1276"/>
                    </a:lnTo>
                    <a:lnTo>
                      <a:pt x="585" y="1244"/>
                    </a:lnTo>
                    <a:lnTo>
                      <a:pt x="559" y="1212"/>
                    </a:lnTo>
                    <a:lnTo>
                      <a:pt x="532" y="1180"/>
                    </a:lnTo>
                    <a:lnTo>
                      <a:pt x="505" y="1138"/>
                    </a:lnTo>
                    <a:lnTo>
                      <a:pt x="490" y="1101"/>
                    </a:lnTo>
                    <a:lnTo>
                      <a:pt x="474" y="1058"/>
                    </a:lnTo>
                    <a:lnTo>
                      <a:pt x="463" y="1010"/>
                    </a:lnTo>
                    <a:lnTo>
                      <a:pt x="452" y="967"/>
                    </a:lnTo>
                    <a:lnTo>
                      <a:pt x="452" y="920"/>
                    </a:lnTo>
                    <a:lnTo>
                      <a:pt x="452" y="920"/>
                    </a:lnTo>
                    <a:lnTo>
                      <a:pt x="452" y="872"/>
                    </a:lnTo>
                    <a:lnTo>
                      <a:pt x="463" y="824"/>
                    </a:lnTo>
                    <a:lnTo>
                      <a:pt x="474" y="782"/>
                    </a:lnTo>
                    <a:lnTo>
                      <a:pt x="490" y="739"/>
                    </a:lnTo>
                    <a:lnTo>
                      <a:pt x="505" y="696"/>
                    </a:lnTo>
                    <a:lnTo>
                      <a:pt x="532" y="659"/>
                    </a:lnTo>
                    <a:lnTo>
                      <a:pt x="559" y="622"/>
                    </a:lnTo>
                    <a:lnTo>
                      <a:pt x="585" y="590"/>
                    </a:lnTo>
                    <a:lnTo>
                      <a:pt x="623" y="558"/>
                    </a:lnTo>
                    <a:lnTo>
                      <a:pt x="654" y="532"/>
                    </a:lnTo>
                    <a:lnTo>
                      <a:pt x="697" y="511"/>
                    </a:lnTo>
                    <a:lnTo>
                      <a:pt x="734" y="489"/>
                    </a:lnTo>
                    <a:lnTo>
                      <a:pt x="776" y="473"/>
                    </a:lnTo>
                    <a:lnTo>
                      <a:pt x="825" y="462"/>
                    </a:lnTo>
                    <a:lnTo>
                      <a:pt x="867" y="457"/>
                    </a:lnTo>
                    <a:lnTo>
                      <a:pt x="915" y="45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35" name="Freeform 24">
                <a:extLst>
                  <a:ext uri="{FF2B5EF4-FFF2-40B4-BE49-F238E27FC236}">
                    <a16:creationId xmlns:a16="http://schemas.microsoft.com/office/drawing/2014/main" id="{99EBCD47-99C3-4A46-BDE2-3A3D1BCB7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1950" y="1627188"/>
                <a:ext cx="163513" cy="612775"/>
              </a:xfrm>
              <a:custGeom>
                <a:avLst/>
                <a:gdLst>
                  <a:gd name="T0" fmla="*/ 0 w 453"/>
                  <a:gd name="T1" fmla="*/ 1701 h 1702"/>
                  <a:gd name="T2" fmla="*/ 452 w 453"/>
                  <a:gd name="T3" fmla="*/ 1701 h 1702"/>
                  <a:gd name="T4" fmla="*/ 452 w 453"/>
                  <a:gd name="T5" fmla="*/ 0 h 1702"/>
                  <a:gd name="T6" fmla="*/ 0 w 453"/>
                  <a:gd name="T7" fmla="*/ 0 h 1702"/>
                  <a:gd name="T8" fmla="*/ 0 w 453"/>
                  <a:gd name="T9" fmla="*/ 1701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1702">
                    <a:moveTo>
                      <a:pt x="0" y="1701"/>
                    </a:moveTo>
                    <a:lnTo>
                      <a:pt x="452" y="1701"/>
                    </a:lnTo>
                    <a:lnTo>
                      <a:pt x="452" y="0"/>
                    </a:lnTo>
                    <a:lnTo>
                      <a:pt x="0" y="0"/>
                    </a:lnTo>
                    <a:lnTo>
                      <a:pt x="0" y="170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36" name="Freeform 25">
                <a:extLst>
                  <a:ext uri="{FF2B5EF4-FFF2-40B4-BE49-F238E27FC236}">
                    <a16:creationId xmlns:a16="http://schemas.microsoft.com/office/drawing/2014/main" id="{AE8BFFA8-5590-4190-8B6A-98CCE31C1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013" y="1119188"/>
                <a:ext cx="612775" cy="163512"/>
              </a:xfrm>
              <a:custGeom>
                <a:avLst/>
                <a:gdLst>
                  <a:gd name="T0" fmla="*/ 1701 w 1702"/>
                  <a:gd name="T1" fmla="*/ 0 h 453"/>
                  <a:gd name="T2" fmla="*/ 0 w 1702"/>
                  <a:gd name="T3" fmla="*/ 0 h 453"/>
                  <a:gd name="T4" fmla="*/ 0 w 1702"/>
                  <a:gd name="T5" fmla="*/ 452 h 453"/>
                  <a:gd name="T6" fmla="*/ 1701 w 1702"/>
                  <a:gd name="T7" fmla="*/ 452 h 453"/>
                  <a:gd name="T8" fmla="*/ 1701 w 1702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2" h="453">
                    <a:moveTo>
                      <a:pt x="1701" y="0"/>
                    </a:moveTo>
                    <a:lnTo>
                      <a:pt x="0" y="0"/>
                    </a:lnTo>
                    <a:lnTo>
                      <a:pt x="0" y="452"/>
                    </a:lnTo>
                    <a:lnTo>
                      <a:pt x="1701" y="452"/>
                    </a:lnTo>
                    <a:lnTo>
                      <a:pt x="170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37" name="Freeform 26">
                <a:extLst>
                  <a:ext uri="{FF2B5EF4-FFF2-40B4-BE49-F238E27FC236}">
                    <a16:creationId xmlns:a16="http://schemas.microsoft.com/office/drawing/2014/main" id="{EF323652-B0FE-4236-82E0-1EF0BC62FB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200" y="1435100"/>
                <a:ext cx="547688" cy="549275"/>
              </a:xfrm>
              <a:custGeom>
                <a:avLst/>
                <a:gdLst>
                  <a:gd name="T0" fmla="*/ 319 w 1521"/>
                  <a:gd name="T1" fmla="*/ 0 h 1527"/>
                  <a:gd name="T2" fmla="*/ 0 w 1521"/>
                  <a:gd name="T3" fmla="*/ 319 h 1527"/>
                  <a:gd name="T4" fmla="*/ 1201 w 1521"/>
                  <a:gd name="T5" fmla="*/ 1526 h 1527"/>
                  <a:gd name="T6" fmla="*/ 1520 w 1521"/>
                  <a:gd name="T7" fmla="*/ 1202 h 1527"/>
                  <a:gd name="T8" fmla="*/ 319 w 1521"/>
                  <a:gd name="T9" fmla="*/ 0 h 1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1" h="1527">
                    <a:moveTo>
                      <a:pt x="319" y="0"/>
                    </a:moveTo>
                    <a:lnTo>
                      <a:pt x="0" y="319"/>
                    </a:lnTo>
                    <a:lnTo>
                      <a:pt x="1201" y="1526"/>
                    </a:lnTo>
                    <a:lnTo>
                      <a:pt x="1520" y="1202"/>
                    </a:lnTo>
                    <a:lnTo>
                      <a:pt x="319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974034F3-CB0F-48F7-B32A-7B9635703D09}"/>
              </a:ext>
            </a:extLst>
          </p:cNvPr>
          <p:cNvGrpSpPr/>
          <p:nvPr/>
        </p:nvGrpSpPr>
        <p:grpSpPr>
          <a:xfrm>
            <a:off x="3479402" y="4417172"/>
            <a:ext cx="869099" cy="869099"/>
            <a:chOff x="982576" y="1691974"/>
            <a:chExt cx="1828959" cy="1828959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D8CD9AC7-0BE3-414D-B798-79B7081196A0}"/>
                </a:ext>
              </a:extLst>
            </p:cNvPr>
            <p:cNvSpPr/>
            <p:nvPr/>
          </p:nvSpPr>
          <p:spPr>
            <a:xfrm>
              <a:off x="982576" y="1691974"/>
              <a:ext cx="1828959" cy="1828959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latin typeface="Calibri" panose="020F0502020204030204" pitchFamily="34" charset="0"/>
              </a:endParaRPr>
            </a:p>
          </p:txBody>
        </p: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70D2B746-3313-48E6-A16D-2E7C8570C53F}"/>
                </a:ext>
              </a:extLst>
            </p:cNvPr>
            <p:cNvGrpSpPr/>
            <p:nvPr/>
          </p:nvGrpSpPr>
          <p:grpSpPr>
            <a:xfrm>
              <a:off x="1329053" y="2040965"/>
              <a:ext cx="1154290" cy="1153784"/>
              <a:chOff x="477838" y="30163"/>
              <a:chExt cx="3621087" cy="3619500"/>
            </a:xfrm>
            <a:solidFill>
              <a:schemeClr val="bg1"/>
            </a:solidFill>
          </p:grpSpPr>
          <p:sp>
            <p:nvSpPr>
              <p:cNvPr id="201" name="Freeform 19">
                <a:extLst>
                  <a:ext uri="{FF2B5EF4-FFF2-40B4-BE49-F238E27FC236}">
                    <a16:creationId xmlns:a16="http://schemas.microsoft.com/office/drawing/2014/main" id="{0BDE494F-E914-4242-9BF9-04063894FC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838" y="30163"/>
                <a:ext cx="3621087" cy="3619500"/>
              </a:xfrm>
              <a:custGeom>
                <a:avLst/>
                <a:gdLst>
                  <a:gd name="T0" fmla="*/ 4641 w 10059"/>
                  <a:gd name="T1" fmla="*/ 11 h 10054"/>
                  <a:gd name="T2" fmla="*/ 3774 w 10059"/>
                  <a:gd name="T3" fmla="*/ 160 h 10054"/>
                  <a:gd name="T4" fmla="*/ 2632 w 10059"/>
                  <a:gd name="T5" fmla="*/ 606 h 10054"/>
                  <a:gd name="T6" fmla="*/ 1648 w 10059"/>
                  <a:gd name="T7" fmla="*/ 1302 h 10054"/>
                  <a:gd name="T8" fmla="*/ 861 w 10059"/>
                  <a:gd name="T9" fmla="*/ 2217 h 10054"/>
                  <a:gd name="T10" fmla="*/ 309 w 10059"/>
                  <a:gd name="T11" fmla="*/ 3296 h 10054"/>
                  <a:gd name="T12" fmla="*/ 43 w 10059"/>
                  <a:gd name="T13" fmla="*/ 4386 h 10054"/>
                  <a:gd name="T14" fmla="*/ 0 w 10059"/>
                  <a:gd name="T15" fmla="*/ 5029 h 10054"/>
                  <a:gd name="T16" fmla="*/ 27 w 10059"/>
                  <a:gd name="T17" fmla="*/ 5540 h 10054"/>
                  <a:gd name="T18" fmla="*/ 228 w 10059"/>
                  <a:gd name="T19" fmla="*/ 6523 h 10054"/>
                  <a:gd name="T20" fmla="*/ 729 w 10059"/>
                  <a:gd name="T21" fmla="*/ 7634 h 10054"/>
                  <a:gd name="T22" fmla="*/ 1472 w 10059"/>
                  <a:gd name="T23" fmla="*/ 8581 h 10054"/>
                  <a:gd name="T24" fmla="*/ 2424 w 10059"/>
                  <a:gd name="T25" fmla="*/ 9325 h 10054"/>
                  <a:gd name="T26" fmla="*/ 3535 w 10059"/>
                  <a:gd name="T27" fmla="*/ 9830 h 10054"/>
                  <a:gd name="T28" fmla="*/ 4513 w 10059"/>
                  <a:gd name="T29" fmla="*/ 10027 h 10054"/>
                  <a:gd name="T30" fmla="*/ 5029 w 10059"/>
                  <a:gd name="T31" fmla="*/ 10053 h 10054"/>
                  <a:gd name="T32" fmla="*/ 5672 w 10059"/>
                  <a:gd name="T33" fmla="*/ 10016 h 10054"/>
                  <a:gd name="T34" fmla="*/ 6757 w 10059"/>
                  <a:gd name="T35" fmla="*/ 9750 h 10054"/>
                  <a:gd name="T36" fmla="*/ 7841 w 10059"/>
                  <a:gd name="T37" fmla="*/ 9198 h 10054"/>
                  <a:gd name="T38" fmla="*/ 8750 w 10059"/>
                  <a:gd name="T39" fmla="*/ 8411 h 10054"/>
                  <a:gd name="T40" fmla="*/ 9452 w 10059"/>
                  <a:gd name="T41" fmla="*/ 7422 h 10054"/>
                  <a:gd name="T42" fmla="*/ 9898 w 10059"/>
                  <a:gd name="T43" fmla="*/ 6284 h 10054"/>
                  <a:gd name="T44" fmla="*/ 10042 w 10059"/>
                  <a:gd name="T45" fmla="*/ 5412 h 10054"/>
                  <a:gd name="T46" fmla="*/ 10058 w 10059"/>
                  <a:gd name="T47" fmla="*/ 4897 h 10054"/>
                  <a:gd name="T48" fmla="*/ 10000 w 10059"/>
                  <a:gd name="T49" fmla="*/ 4264 h 10054"/>
                  <a:gd name="T50" fmla="*/ 9665 w 10059"/>
                  <a:gd name="T51" fmla="*/ 3067 h 10054"/>
                  <a:gd name="T52" fmla="*/ 9058 w 10059"/>
                  <a:gd name="T53" fmla="*/ 2020 h 10054"/>
                  <a:gd name="T54" fmla="*/ 8229 w 10059"/>
                  <a:gd name="T55" fmla="*/ 1149 h 10054"/>
                  <a:gd name="T56" fmla="*/ 7209 w 10059"/>
                  <a:gd name="T57" fmla="*/ 494 h 10054"/>
                  <a:gd name="T58" fmla="*/ 6045 w 10059"/>
                  <a:gd name="T59" fmla="*/ 101 h 10054"/>
                  <a:gd name="T60" fmla="*/ 5289 w 10059"/>
                  <a:gd name="T61" fmla="*/ 5 h 10054"/>
                  <a:gd name="T62" fmla="*/ 4795 w 10059"/>
                  <a:gd name="T63" fmla="*/ 9628 h 10054"/>
                  <a:gd name="T64" fmla="*/ 3663 w 10059"/>
                  <a:gd name="T65" fmla="*/ 9431 h 10054"/>
                  <a:gd name="T66" fmla="*/ 2642 w 10059"/>
                  <a:gd name="T67" fmla="*/ 8969 h 10054"/>
                  <a:gd name="T68" fmla="*/ 1770 w 10059"/>
                  <a:gd name="T69" fmla="*/ 8283 h 10054"/>
                  <a:gd name="T70" fmla="*/ 1090 w 10059"/>
                  <a:gd name="T71" fmla="*/ 7416 h 10054"/>
                  <a:gd name="T72" fmla="*/ 627 w 10059"/>
                  <a:gd name="T73" fmla="*/ 6396 h 10054"/>
                  <a:gd name="T74" fmla="*/ 425 w 10059"/>
                  <a:gd name="T75" fmla="*/ 5264 h 10054"/>
                  <a:gd name="T76" fmla="*/ 473 w 10059"/>
                  <a:gd name="T77" fmla="*/ 4328 h 10054"/>
                  <a:gd name="T78" fmla="*/ 782 w 10059"/>
                  <a:gd name="T79" fmla="*/ 3233 h 10054"/>
                  <a:gd name="T80" fmla="*/ 1340 w 10059"/>
                  <a:gd name="T81" fmla="*/ 2270 h 10054"/>
                  <a:gd name="T82" fmla="*/ 2100 w 10059"/>
                  <a:gd name="T83" fmla="*/ 1473 h 10054"/>
                  <a:gd name="T84" fmla="*/ 3036 w 10059"/>
                  <a:gd name="T85" fmla="*/ 872 h 10054"/>
                  <a:gd name="T86" fmla="*/ 4104 w 10059"/>
                  <a:gd name="T87" fmla="*/ 510 h 10054"/>
                  <a:gd name="T88" fmla="*/ 5029 w 10059"/>
                  <a:gd name="T89" fmla="*/ 420 h 10054"/>
                  <a:gd name="T90" fmla="*/ 6183 w 10059"/>
                  <a:gd name="T91" fmla="*/ 563 h 10054"/>
                  <a:gd name="T92" fmla="*/ 7224 w 10059"/>
                  <a:gd name="T93" fmla="*/ 973 h 10054"/>
                  <a:gd name="T94" fmla="*/ 8128 w 10059"/>
                  <a:gd name="T95" fmla="*/ 1616 h 10054"/>
                  <a:gd name="T96" fmla="*/ 8851 w 10059"/>
                  <a:gd name="T97" fmla="*/ 2451 h 10054"/>
                  <a:gd name="T98" fmla="*/ 9356 w 10059"/>
                  <a:gd name="T99" fmla="*/ 3445 h 10054"/>
                  <a:gd name="T100" fmla="*/ 9617 w 10059"/>
                  <a:gd name="T101" fmla="*/ 4556 h 10054"/>
                  <a:gd name="T102" fmla="*/ 9617 w 10059"/>
                  <a:gd name="T103" fmla="*/ 5497 h 10054"/>
                  <a:gd name="T104" fmla="*/ 9356 w 10059"/>
                  <a:gd name="T105" fmla="*/ 6608 h 10054"/>
                  <a:gd name="T106" fmla="*/ 8851 w 10059"/>
                  <a:gd name="T107" fmla="*/ 7602 h 10054"/>
                  <a:gd name="T108" fmla="*/ 8128 w 10059"/>
                  <a:gd name="T109" fmla="*/ 8437 h 10054"/>
                  <a:gd name="T110" fmla="*/ 7224 w 10059"/>
                  <a:gd name="T111" fmla="*/ 9081 h 10054"/>
                  <a:gd name="T112" fmla="*/ 6183 w 10059"/>
                  <a:gd name="T113" fmla="*/ 9490 h 10054"/>
                  <a:gd name="T114" fmla="*/ 5029 w 10059"/>
                  <a:gd name="T115" fmla="*/ 9639 h 10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059" h="10054">
                    <a:moveTo>
                      <a:pt x="5029" y="0"/>
                    </a:moveTo>
                    <a:lnTo>
                      <a:pt x="5029" y="0"/>
                    </a:lnTo>
                    <a:lnTo>
                      <a:pt x="4901" y="0"/>
                    </a:lnTo>
                    <a:lnTo>
                      <a:pt x="4769" y="5"/>
                    </a:lnTo>
                    <a:lnTo>
                      <a:pt x="4641" y="11"/>
                    </a:lnTo>
                    <a:lnTo>
                      <a:pt x="4513" y="27"/>
                    </a:lnTo>
                    <a:lnTo>
                      <a:pt x="4391" y="37"/>
                    </a:lnTo>
                    <a:lnTo>
                      <a:pt x="4264" y="58"/>
                    </a:lnTo>
                    <a:lnTo>
                      <a:pt x="4014" y="101"/>
                    </a:lnTo>
                    <a:lnTo>
                      <a:pt x="3774" y="160"/>
                    </a:lnTo>
                    <a:lnTo>
                      <a:pt x="3535" y="224"/>
                    </a:lnTo>
                    <a:lnTo>
                      <a:pt x="3301" y="303"/>
                    </a:lnTo>
                    <a:lnTo>
                      <a:pt x="3073" y="394"/>
                    </a:lnTo>
                    <a:lnTo>
                      <a:pt x="2849" y="494"/>
                    </a:lnTo>
                    <a:lnTo>
                      <a:pt x="2632" y="606"/>
                    </a:lnTo>
                    <a:lnTo>
                      <a:pt x="2424" y="729"/>
                    </a:lnTo>
                    <a:lnTo>
                      <a:pt x="2217" y="856"/>
                    </a:lnTo>
                    <a:lnTo>
                      <a:pt x="2020" y="999"/>
                    </a:lnTo>
                    <a:lnTo>
                      <a:pt x="1829" y="1149"/>
                    </a:lnTo>
                    <a:lnTo>
                      <a:pt x="1648" y="1302"/>
                    </a:lnTo>
                    <a:lnTo>
                      <a:pt x="1472" y="1473"/>
                    </a:lnTo>
                    <a:lnTo>
                      <a:pt x="1308" y="1648"/>
                    </a:lnTo>
                    <a:lnTo>
                      <a:pt x="1148" y="1829"/>
                    </a:lnTo>
                    <a:lnTo>
                      <a:pt x="999" y="2020"/>
                    </a:lnTo>
                    <a:lnTo>
                      <a:pt x="861" y="2217"/>
                    </a:lnTo>
                    <a:lnTo>
                      <a:pt x="729" y="2419"/>
                    </a:lnTo>
                    <a:lnTo>
                      <a:pt x="606" y="2632"/>
                    </a:lnTo>
                    <a:lnTo>
                      <a:pt x="500" y="2849"/>
                    </a:lnTo>
                    <a:lnTo>
                      <a:pt x="399" y="3067"/>
                    </a:lnTo>
                    <a:lnTo>
                      <a:pt x="309" y="3296"/>
                    </a:lnTo>
                    <a:lnTo>
                      <a:pt x="228" y="3530"/>
                    </a:lnTo>
                    <a:lnTo>
                      <a:pt x="160" y="3770"/>
                    </a:lnTo>
                    <a:lnTo>
                      <a:pt x="101" y="4014"/>
                    </a:lnTo>
                    <a:lnTo>
                      <a:pt x="58" y="4264"/>
                    </a:lnTo>
                    <a:lnTo>
                      <a:pt x="43" y="4386"/>
                    </a:lnTo>
                    <a:lnTo>
                      <a:pt x="27" y="4514"/>
                    </a:lnTo>
                    <a:lnTo>
                      <a:pt x="16" y="4641"/>
                    </a:lnTo>
                    <a:lnTo>
                      <a:pt x="5" y="4769"/>
                    </a:lnTo>
                    <a:lnTo>
                      <a:pt x="5" y="4897"/>
                    </a:lnTo>
                    <a:lnTo>
                      <a:pt x="0" y="5029"/>
                    </a:lnTo>
                    <a:lnTo>
                      <a:pt x="0" y="5029"/>
                    </a:lnTo>
                    <a:lnTo>
                      <a:pt x="5" y="5157"/>
                    </a:lnTo>
                    <a:lnTo>
                      <a:pt x="5" y="5285"/>
                    </a:lnTo>
                    <a:lnTo>
                      <a:pt x="16" y="5412"/>
                    </a:lnTo>
                    <a:lnTo>
                      <a:pt x="27" y="5540"/>
                    </a:lnTo>
                    <a:lnTo>
                      <a:pt x="43" y="5667"/>
                    </a:lnTo>
                    <a:lnTo>
                      <a:pt x="58" y="5795"/>
                    </a:lnTo>
                    <a:lnTo>
                      <a:pt x="101" y="6040"/>
                    </a:lnTo>
                    <a:lnTo>
                      <a:pt x="160" y="6284"/>
                    </a:lnTo>
                    <a:lnTo>
                      <a:pt x="228" y="6523"/>
                    </a:lnTo>
                    <a:lnTo>
                      <a:pt x="309" y="6757"/>
                    </a:lnTo>
                    <a:lnTo>
                      <a:pt x="399" y="6986"/>
                    </a:lnTo>
                    <a:lnTo>
                      <a:pt x="500" y="7209"/>
                    </a:lnTo>
                    <a:lnTo>
                      <a:pt x="606" y="7422"/>
                    </a:lnTo>
                    <a:lnTo>
                      <a:pt x="729" y="7634"/>
                    </a:lnTo>
                    <a:lnTo>
                      <a:pt x="861" y="7836"/>
                    </a:lnTo>
                    <a:lnTo>
                      <a:pt x="999" y="8033"/>
                    </a:lnTo>
                    <a:lnTo>
                      <a:pt x="1148" y="8224"/>
                    </a:lnTo>
                    <a:lnTo>
                      <a:pt x="1308" y="8411"/>
                    </a:lnTo>
                    <a:lnTo>
                      <a:pt x="1472" y="8581"/>
                    </a:lnTo>
                    <a:lnTo>
                      <a:pt x="1648" y="8751"/>
                    </a:lnTo>
                    <a:lnTo>
                      <a:pt x="1829" y="8905"/>
                    </a:lnTo>
                    <a:lnTo>
                      <a:pt x="2020" y="9054"/>
                    </a:lnTo>
                    <a:lnTo>
                      <a:pt x="2217" y="9198"/>
                    </a:lnTo>
                    <a:lnTo>
                      <a:pt x="2424" y="9325"/>
                    </a:lnTo>
                    <a:lnTo>
                      <a:pt x="2632" y="9447"/>
                    </a:lnTo>
                    <a:lnTo>
                      <a:pt x="2849" y="9559"/>
                    </a:lnTo>
                    <a:lnTo>
                      <a:pt x="3073" y="9660"/>
                    </a:lnTo>
                    <a:lnTo>
                      <a:pt x="3301" y="9750"/>
                    </a:lnTo>
                    <a:lnTo>
                      <a:pt x="3535" y="9830"/>
                    </a:lnTo>
                    <a:lnTo>
                      <a:pt x="3774" y="9899"/>
                    </a:lnTo>
                    <a:lnTo>
                      <a:pt x="4014" y="9952"/>
                    </a:lnTo>
                    <a:lnTo>
                      <a:pt x="4264" y="9995"/>
                    </a:lnTo>
                    <a:lnTo>
                      <a:pt x="4391" y="10016"/>
                    </a:lnTo>
                    <a:lnTo>
                      <a:pt x="4513" y="10027"/>
                    </a:lnTo>
                    <a:lnTo>
                      <a:pt x="4641" y="10043"/>
                    </a:lnTo>
                    <a:lnTo>
                      <a:pt x="4769" y="10048"/>
                    </a:lnTo>
                    <a:lnTo>
                      <a:pt x="4901" y="10053"/>
                    </a:lnTo>
                    <a:lnTo>
                      <a:pt x="5029" y="10053"/>
                    </a:lnTo>
                    <a:lnTo>
                      <a:pt x="5029" y="10053"/>
                    </a:lnTo>
                    <a:lnTo>
                      <a:pt x="5157" y="10053"/>
                    </a:lnTo>
                    <a:lnTo>
                      <a:pt x="5289" y="10048"/>
                    </a:lnTo>
                    <a:lnTo>
                      <a:pt x="5417" y="10043"/>
                    </a:lnTo>
                    <a:lnTo>
                      <a:pt x="5545" y="10027"/>
                    </a:lnTo>
                    <a:lnTo>
                      <a:pt x="5672" y="10016"/>
                    </a:lnTo>
                    <a:lnTo>
                      <a:pt x="5794" y="9995"/>
                    </a:lnTo>
                    <a:lnTo>
                      <a:pt x="6045" y="9952"/>
                    </a:lnTo>
                    <a:lnTo>
                      <a:pt x="6284" y="9899"/>
                    </a:lnTo>
                    <a:lnTo>
                      <a:pt x="6523" y="9830"/>
                    </a:lnTo>
                    <a:lnTo>
                      <a:pt x="6757" y="9750"/>
                    </a:lnTo>
                    <a:lnTo>
                      <a:pt x="6985" y="9660"/>
                    </a:lnTo>
                    <a:lnTo>
                      <a:pt x="7209" y="9559"/>
                    </a:lnTo>
                    <a:lnTo>
                      <a:pt x="7426" y="9447"/>
                    </a:lnTo>
                    <a:lnTo>
                      <a:pt x="7639" y="9325"/>
                    </a:lnTo>
                    <a:lnTo>
                      <a:pt x="7841" y="9198"/>
                    </a:lnTo>
                    <a:lnTo>
                      <a:pt x="8038" y="9054"/>
                    </a:lnTo>
                    <a:lnTo>
                      <a:pt x="8229" y="8905"/>
                    </a:lnTo>
                    <a:lnTo>
                      <a:pt x="8410" y="8751"/>
                    </a:lnTo>
                    <a:lnTo>
                      <a:pt x="8585" y="8581"/>
                    </a:lnTo>
                    <a:lnTo>
                      <a:pt x="8750" y="8411"/>
                    </a:lnTo>
                    <a:lnTo>
                      <a:pt x="8909" y="8224"/>
                    </a:lnTo>
                    <a:lnTo>
                      <a:pt x="9058" y="8033"/>
                    </a:lnTo>
                    <a:lnTo>
                      <a:pt x="9197" y="7836"/>
                    </a:lnTo>
                    <a:lnTo>
                      <a:pt x="9330" y="7634"/>
                    </a:lnTo>
                    <a:lnTo>
                      <a:pt x="9452" y="7422"/>
                    </a:lnTo>
                    <a:lnTo>
                      <a:pt x="9563" y="7209"/>
                    </a:lnTo>
                    <a:lnTo>
                      <a:pt x="9665" y="6986"/>
                    </a:lnTo>
                    <a:lnTo>
                      <a:pt x="9755" y="6757"/>
                    </a:lnTo>
                    <a:lnTo>
                      <a:pt x="9829" y="6523"/>
                    </a:lnTo>
                    <a:lnTo>
                      <a:pt x="9898" y="6284"/>
                    </a:lnTo>
                    <a:lnTo>
                      <a:pt x="9957" y="6040"/>
                    </a:lnTo>
                    <a:lnTo>
                      <a:pt x="10000" y="5795"/>
                    </a:lnTo>
                    <a:lnTo>
                      <a:pt x="10015" y="5667"/>
                    </a:lnTo>
                    <a:lnTo>
                      <a:pt x="10032" y="5540"/>
                    </a:lnTo>
                    <a:lnTo>
                      <a:pt x="10042" y="5412"/>
                    </a:lnTo>
                    <a:lnTo>
                      <a:pt x="10053" y="5285"/>
                    </a:lnTo>
                    <a:lnTo>
                      <a:pt x="10058" y="5157"/>
                    </a:lnTo>
                    <a:lnTo>
                      <a:pt x="10058" y="5029"/>
                    </a:lnTo>
                    <a:lnTo>
                      <a:pt x="10058" y="5029"/>
                    </a:lnTo>
                    <a:lnTo>
                      <a:pt x="10058" y="4897"/>
                    </a:lnTo>
                    <a:lnTo>
                      <a:pt x="10053" y="4769"/>
                    </a:lnTo>
                    <a:lnTo>
                      <a:pt x="10042" y="4641"/>
                    </a:lnTo>
                    <a:lnTo>
                      <a:pt x="10032" y="4514"/>
                    </a:lnTo>
                    <a:lnTo>
                      <a:pt x="10015" y="4386"/>
                    </a:lnTo>
                    <a:lnTo>
                      <a:pt x="10000" y="4264"/>
                    </a:lnTo>
                    <a:lnTo>
                      <a:pt x="9957" y="4014"/>
                    </a:lnTo>
                    <a:lnTo>
                      <a:pt x="9898" y="3770"/>
                    </a:lnTo>
                    <a:lnTo>
                      <a:pt x="9829" y="3530"/>
                    </a:lnTo>
                    <a:lnTo>
                      <a:pt x="9755" y="3296"/>
                    </a:lnTo>
                    <a:lnTo>
                      <a:pt x="9665" y="3067"/>
                    </a:lnTo>
                    <a:lnTo>
                      <a:pt x="9563" y="2849"/>
                    </a:lnTo>
                    <a:lnTo>
                      <a:pt x="9452" y="2632"/>
                    </a:lnTo>
                    <a:lnTo>
                      <a:pt x="9330" y="2419"/>
                    </a:lnTo>
                    <a:lnTo>
                      <a:pt x="9197" y="2217"/>
                    </a:lnTo>
                    <a:lnTo>
                      <a:pt x="9058" y="2020"/>
                    </a:lnTo>
                    <a:lnTo>
                      <a:pt x="8909" y="1829"/>
                    </a:lnTo>
                    <a:lnTo>
                      <a:pt x="8750" y="1648"/>
                    </a:lnTo>
                    <a:lnTo>
                      <a:pt x="8585" y="1473"/>
                    </a:lnTo>
                    <a:lnTo>
                      <a:pt x="8410" y="1302"/>
                    </a:lnTo>
                    <a:lnTo>
                      <a:pt x="8229" y="1149"/>
                    </a:lnTo>
                    <a:lnTo>
                      <a:pt x="8038" y="999"/>
                    </a:lnTo>
                    <a:lnTo>
                      <a:pt x="7841" y="856"/>
                    </a:lnTo>
                    <a:lnTo>
                      <a:pt x="7639" y="729"/>
                    </a:lnTo>
                    <a:lnTo>
                      <a:pt x="7426" y="606"/>
                    </a:lnTo>
                    <a:lnTo>
                      <a:pt x="7209" y="494"/>
                    </a:lnTo>
                    <a:lnTo>
                      <a:pt x="6985" y="394"/>
                    </a:lnTo>
                    <a:lnTo>
                      <a:pt x="6757" y="303"/>
                    </a:lnTo>
                    <a:lnTo>
                      <a:pt x="6523" y="224"/>
                    </a:lnTo>
                    <a:lnTo>
                      <a:pt x="6284" y="160"/>
                    </a:lnTo>
                    <a:lnTo>
                      <a:pt x="6045" y="101"/>
                    </a:lnTo>
                    <a:lnTo>
                      <a:pt x="5794" y="58"/>
                    </a:lnTo>
                    <a:lnTo>
                      <a:pt x="5672" y="37"/>
                    </a:lnTo>
                    <a:lnTo>
                      <a:pt x="5545" y="27"/>
                    </a:lnTo>
                    <a:lnTo>
                      <a:pt x="5417" y="11"/>
                    </a:lnTo>
                    <a:lnTo>
                      <a:pt x="5289" y="5"/>
                    </a:lnTo>
                    <a:lnTo>
                      <a:pt x="5157" y="0"/>
                    </a:lnTo>
                    <a:lnTo>
                      <a:pt x="5029" y="0"/>
                    </a:lnTo>
                    <a:close/>
                    <a:moveTo>
                      <a:pt x="5029" y="9639"/>
                    </a:moveTo>
                    <a:lnTo>
                      <a:pt x="5029" y="9639"/>
                    </a:lnTo>
                    <a:lnTo>
                      <a:pt x="4795" y="9628"/>
                    </a:lnTo>
                    <a:lnTo>
                      <a:pt x="4561" y="9612"/>
                    </a:lnTo>
                    <a:lnTo>
                      <a:pt x="4327" y="9586"/>
                    </a:lnTo>
                    <a:lnTo>
                      <a:pt x="4104" y="9543"/>
                    </a:lnTo>
                    <a:lnTo>
                      <a:pt x="3881" y="9490"/>
                    </a:lnTo>
                    <a:lnTo>
                      <a:pt x="3663" y="9431"/>
                    </a:lnTo>
                    <a:lnTo>
                      <a:pt x="3445" y="9357"/>
                    </a:lnTo>
                    <a:lnTo>
                      <a:pt x="3237" y="9272"/>
                    </a:lnTo>
                    <a:lnTo>
                      <a:pt x="3036" y="9181"/>
                    </a:lnTo>
                    <a:lnTo>
                      <a:pt x="2834" y="9081"/>
                    </a:lnTo>
                    <a:lnTo>
                      <a:pt x="2642" y="8969"/>
                    </a:lnTo>
                    <a:lnTo>
                      <a:pt x="2456" y="8846"/>
                    </a:lnTo>
                    <a:lnTo>
                      <a:pt x="2275" y="8719"/>
                    </a:lnTo>
                    <a:lnTo>
                      <a:pt x="2100" y="8581"/>
                    </a:lnTo>
                    <a:lnTo>
                      <a:pt x="1930" y="8437"/>
                    </a:lnTo>
                    <a:lnTo>
                      <a:pt x="1770" y="8283"/>
                    </a:lnTo>
                    <a:lnTo>
                      <a:pt x="1621" y="8124"/>
                    </a:lnTo>
                    <a:lnTo>
                      <a:pt x="1472" y="7959"/>
                    </a:lnTo>
                    <a:lnTo>
                      <a:pt x="1340" y="7783"/>
                    </a:lnTo>
                    <a:lnTo>
                      <a:pt x="1206" y="7602"/>
                    </a:lnTo>
                    <a:lnTo>
                      <a:pt x="1090" y="7416"/>
                    </a:lnTo>
                    <a:lnTo>
                      <a:pt x="978" y="7220"/>
                    </a:lnTo>
                    <a:lnTo>
                      <a:pt x="877" y="7023"/>
                    </a:lnTo>
                    <a:lnTo>
                      <a:pt x="782" y="6821"/>
                    </a:lnTo>
                    <a:lnTo>
                      <a:pt x="701" y="6608"/>
                    </a:lnTo>
                    <a:lnTo>
                      <a:pt x="627" y="6396"/>
                    </a:lnTo>
                    <a:lnTo>
                      <a:pt x="563" y="6178"/>
                    </a:lnTo>
                    <a:lnTo>
                      <a:pt x="516" y="5954"/>
                    </a:lnTo>
                    <a:lnTo>
                      <a:pt x="473" y="5726"/>
                    </a:lnTo>
                    <a:lnTo>
                      <a:pt x="447" y="5497"/>
                    </a:lnTo>
                    <a:lnTo>
                      <a:pt x="425" y="5264"/>
                    </a:lnTo>
                    <a:lnTo>
                      <a:pt x="420" y="5029"/>
                    </a:lnTo>
                    <a:lnTo>
                      <a:pt x="420" y="5029"/>
                    </a:lnTo>
                    <a:lnTo>
                      <a:pt x="425" y="4790"/>
                    </a:lnTo>
                    <a:lnTo>
                      <a:pt x="447" y="4556"/>
                    </a:lnTo>
                    <a:lnTo>
                      <a:pt x="473" y="4328"/>
                    </a:lnTo>
                    <a:lnTo>
                      <a:pt x="516" y="4099"/>
                    </a:lnTo>
                    <a:lnTo>
                      <a:pt x="563" y="3876"/>
                    </a:lnTo>
                    <a:lnTo>
                      <a:pt x="627" y="3657"/>
                    </a:lnTo>
                    <a:lnTo>
                      <a:pt x="701" y="3445"/>
                    </a:lnTo>
                    <a:lnTo>
                      <a:pt x="782" y="3233"/>
                    </a:lnTo>
                    <a:lnTo>
                      <a:pt x="877" y="3030"/>
                    </a:lnTo>
                    <a:lnTo>
                      <a:pt x="978" y="2834"/>
                    </a:lnTo>
                    <a:lnTo>
                      <a:pt x="1090" y="2637"/>
                    </a:lnTo>
                    <a:lnTo>
                      <a:pt x="1206" y="2451"/>
                    </a:lnTo>
                    <a:lnTo>
                      <a:pt x="1340" y="2270"/>
                    </a:lnTo>
                    <a:lnTo>
                      <a:pt x="1472" y="2095"/>
                    </a:lnTo>
                    <a:lnTo>
                      <a:pt x="1621" y="1930"/>
                    </a:lnTo>
                    <a:lnTo>
                      <a:pt x="1770" y="1771"/>
                    </a:lnTo>
                    <a:lnTo>
                      <a:pt x="1930" y="1616"/>
                    </a:lnTo>
                    <a:lnTo>
                      <a:pt x="2100" y="1473"/>
                    </a:lnTo>
                    <a:lnTo>
                      <a:pt x="2275" y="1334"/>
                    </a:lnTo>
                    <a:lnTo>
                      <a:pt x="2456" y="1207"/>
                    </a:lnTo>
                    <a:lnTo>
                      <a:pt x="2642" y="1085"/>
                    </a:lnTo>
                    <a:lnTo>
                      <a:pt x="2834" y="973"/>
                    </a:lnTo>
                    <a:lnTo>
                      <a:pt x="3036" y="872"/>
                    </a:lnTo>
                    <a:lnTo>
                      <a:pt x="3237" y="782"/>
                    </a:lnTo>
                    <a:lnTo>
                      <a:pt x="3445" y="697"/>
                    </a:lnTo>
                    <a:lnTo>
                      <a:pt x="3663" y="627"/>
                    </a:lnTo>
                    <a:lnTo>
                      <a:pt x="3881" y="563"/>
                    </a:lnTo>
                    <a:lnTo>
                      <a:pt x="4104" y="510"/>
                    </a:lnTo>
                    <a:lnTo>
                      <a:pt x="4327" y="473"/>
                    </a:lnTo>
                    <a:lnTo>
                      <a:pt x="4561" y="441"/>
                    </a:lnTo>
                    <a:lnTo>
                      <a:pt x="4795" y="425"/>
                    </a:lnTo>
                    <a:lnTo>
                      <a:pt x="5029" y="420"/>
                    </a:lnTo>
                    <a:lnTo>
                      <a:pt x="5029" y="420"/>
                    </a:lnTo>
                    <a:lnTo>
                      <a:pt x="5268" y="425"/>
                    </a:lnTo>
                    <a:lnTo>
                      <a:pt x="5502" y="441"/>
                    </a:lnTo>
                    <a:lnTo>
                      <a:pt x="5731" y="473"/>
                    </a:lnTo>
                    <a:lnTo>
                      <a:pt x="5960" y="510"/>
                    </a:lnTo>
                    <a:lnTo>
                      <a:pt x="6183" y="563"/>
                    </a:lnTo>
                    <a:lnTo>
                      <a:pt x="6401" y="627"/>
                    </a:lnTo>
                    <a:lnTo>
                      <a:pt x="6613" y="697"/>
                    </a:lnTo>
                    <a:lnTo>
                      <a:pt x="6821" y="782"/>
                    </a:lnTo>
                    <a:lnTo>
                      <a:pt x="7028" y="872"/>
                    </a:lnTo>
                    <a:lnTo>
                      <a:pt x="7224" y="973"/>
                    </a:lnTo>
                    <a:lnTo>
                      <a:pt x="7416" y="1085"/>
                    </a:lnTo>
                    <a:lnTo>
                      <a:pt x="7602" y="1207"/>
                    </a:lnTo>
                    <a:lnTo>
                      <a:pt x="7783" y="1334"/>
                    </a:lnTo>
                    <a:lnTo>
                      <a:pt x="7958" y="1473"/>
                    </a:lnTo>
                    <a:lnTo>
                      <a:pt x="8128" y="1616"/>
                    </a:lnTo>
                    <a:lnTo>
                      <a:pt x="8288" y="1771"/>
                    </a:lnTo>
                    <a:lnTo>
                      <a:pt x="8442" y="1930"/>
                    </a:lnTo>
                    <a:lnTo>
                      <a:pt x="8585" y="2095"/>
                    </a:lnTo>
                    <a:lnTo>
                      <a:pt x="8724" y="2270"/>
                    </a:lnTo>
                    <a:lnTo>
                      <a:pt x="8851" y="2451"/>
                    </a:lnTo>
                    <a:lnTo>
                      <a:pt x="8968" y="2637"/>
                    </a:lnTo>
                    <a:lnTo>
                      <a:pt x="9080" y="2834"/>
                    </a:lnTo>
                    <a:lnTo>
                      <a:pt x="9181" y="3030"/>
                    </a:lnTo>
                    <a:lnTo>
                      <a:pt x="9276" y="3233"/>
                    </a:lnTo>
                    <a:lnTo>
                      <a:pt x="9356" y="3445"/>
                    </a:lnTo>
                    <a:lnTo>
                      <a:pt x="9431" y="3657"/>
                    </a:lnTo>
                    <a:lnTo>
                      <a:pt x="9495" y="3876"/>
                    </a:lnTo>
                    <a:lnTo>
                      <a:pt x="9542" y="4099"/>
                    </a:lnTo>
                    <a:lnTo>
                      <a:pt x="9585" y="4328"/>
                    </a:lnTo>
                    <a:lnTo>
                      <a:pt x="9617" y="4556"/>
                    </a:lnTo>
                    <a:lnTo>
                      <a:pt x="9633" y="4790"/>
                    </a:lnTo>
                    <a:lnTo>
                      <a:pt x="9638" y="5029"/>
                    </a:lnTo>
                    <a:lnTo>
                      <a:pt x="9638" y="5029"/>
                    </a:lnTo>
                    <a:lnTo>
                      <a:pt x="9633" y="5264"/>
                    </a:lnTo>
                    <a:lnTo>
                      <a:pt x="9617" y="5497"/>
                    </a:lnTo>
                    <a:lnTo>
                      <a:pt x="9585" y="5726"/>
                    </a:lnTo>
                    <a:lnTo>
                      <a:pt x="9542" y="5954"/>
                    </a:lnTo>
                    <a:lnTo>
                      <a:pt x="9495" y="6178"/>
                    </a:lnTo>
                    <a:lnTo>
                      <a:pt x="9431" y="6396"/>
                    </a:lnTo>
                    <a:lnTo>
                      <a:pt x="9356" y="6608"/>
                    </a:lnTo>
                    <a:lnTo>
                      <a:pt x="9276" y="6821"/>
                    </a:lnTo>
                    <a:lnTo>
                      <a:pt x="9181" y="7023"/>
                    </a:lnTo>
                    <a:lnTo>
                      <a:pt x="9080" y="7220"/>
                    </a:lnTo>
                    <a:lnTo>
                      <a:pt x="8968" y="7416"/>
                    </a:lnTo>
                    <a:lnTo>
                      <a:pt x="8851" y="7602"/>
                    </a:lnTo>
                    <a:lnTo>
                      <a:pt x="8724" y="7783"/>
                    </a:lnTo>
                    <a:lnTo>
                      <a:pt x="8585" y="7959"/>
                    </a:lnTo>
                    <a:lnTo>
                      <a:pt x="8442" y="8124"/>
                    </a:lnTo>
                    <a:lnTo>
                      <a:pt x="8288" y="8283"/>
                    </a:lnTo>
                    <a:lnTo>
                      <a:pt x="8128" y="8437"/>
                    </a:lnTo>
                    <a:lnTo>
                      <a:pt x="7958" y="8581"/>
                    </a:lnTo>
                    <a:lnTo>
                      <a:pt x="7783" y="8719"/>
                    </a:lnTo>
                    <a:lnTo>
                      <a:pt x="7602" y="8846"/>
                    </a:lnTo>
                    <a:lnTo>
                      <a:pt x="7416" y="8969"/>
                    </a:lnTo>
                    <a:lnTo>
                      <a:pt x="7224" y="9081"/>
                    </a:lnTo>
                    <a:lnTo>
                      <a:pt x="7028" y="9181"/>
                    </a:lnTo>
                    <a:lnTo>
                      <a:pt x="6821" y="9272"/>
                    </a:lnTo>
                    <a:lnTo>
                      <a:pt x="6613" y="9357"/>
                    </a:lnTo>
                    <a:lnTo>
                      <a:pt x="6401" y="9431"/>
                    </a:lnTo>
                    <a:lnTo>
                      <a:pt x="6183" y="9490"/>
                    </a:lnTo>
                    <a:lnTo>
                      <a:pt x="5960" y="9543"/>
                    </a:lnTo>
                    <a:lnTo>
                      <a:pt x="5731" y="9586"/>
                    </a:lnTo>
                    <a:lnTo>
                      <a:pt x="5502" y="9612"/>
                    </a:lnTo>
                    <a:lnTo>
                      <a:pt x="5268" y="9628"/>
                    </a:lnTo>
                    <a:lnTo>
                      <a:pt x="5029" y="963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2" name="Freeform 20">
                <a:extLst>
                  <a:ext uri="{FF2B5EF4-FFF2-40B4-BE49-F238E27FC236}">
                    <a16:creationId xmlns:a16="http://schemas.microsoft.com/office/drawing/2014/main" id="{7B40D437-0D83-4A5F-B35A-ED9C23FD60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2688" y="1906588"/>
                <a:ext cx="584200" cy="584200"/>
              </a:xfrm>
              <a:custGeom>
                <a:avLst/>
                <a:gdLst>
                  <a:gd name="T0" fmla="*/ 808 w 1623"/>
                  <a:gd name="T1" fmla="*/ 0 h 1623"/>
                  <a:gd name="T2" fmla="*/ 643 w 1623"/>
                  <a:gd name="T3" fmla="*/ 17 h 1623"/>
                  <a:gd name="T4" fmla="*/ 495 w 1623"/>
                  <a:gd name="T5" fmla="*/ 64 h 1623"/>
                  <a:gd name="T6" fmla="*/ 357 w 1623"/>
                  <a:gd name="T7" fmla="*/ 139 h 1623"/>
                  <a:gd name="T8" fmla="*/ 234 w 1623"/>
                  <a:gd name="T9" fmla="*/ 234 h 1623"/>
                  <a:gd name="T10" fmla="*/ 138 w 1623"/>
                  <a:gd name="T11" fmla="*/ 357 h 1623"/>
                  <a:gd name="T12" fmla="*/ 64 w 1623"/>
                  <a:gd name="T13" fmla="*/ 495 h 1623"/>
                  <a:gd name="T14" fmla="*/ 16 w 1623"/>
                  <a:gd name="T15" fmla="*/ 644 h 1623"/>
                  <a:gd name="T16" fmla="*/ 0 w 1623"/>
                  <a:gd name="T17" fmla="*/ 809 h 1623"/>
                  <a:gd name="T18" fmla="*/ 0 w 1623"/>
                  <a:gd name="T19" fmla="*/ 893 h 1623"/>
                  <a:gd name="T20" fmla="*/ 32 w 1623"/>
                  <a:gd name="T21" fmla="*/ 1053 h 1623"/>
                  <a:gd name="T22" fmla="*/ 96 w 1623"/>
                  <a:gd name="T23" fmla="*/ 1197 h 1623"/>
                  <a:gd name="T24" fmla="*/ 181 w 1623"/>
                  <a:gd name="T25" fmla="*/ 1324 h 1623"/>
                  <a:gd name="T26" fmla="*/ 293 w 1623"/>
                  <a:gd name="T27" fmla="*/ 1436 h 1623"/>
                  <a:gd name="T28" fmla="*/ 420 w 1623"/>
                  <a:gd name="T29" fmla="*/ 1526 h 1623"/>
                  <a:gd name="T30" fmla="*/ 569 w 1623"/>
                  <a:gd name="T31" fmla="*/ 1585 h 1623"/>
                  <a:gd name="T32" fmla="*/ 728 w 1623"/>
                  <a:gd name="T33" fmla="*/ 1617 h 1623"/>
                  <a:gd name="T34" fmla="*/ 808 w 1623"/>
                  <a:gd name="T35" fmla="*/ 1622 h 1623"/>
                  <a:gd name="T36" fmla="*/ 973 w 1623"/>
                  <a:gd name="T37" fmla="*/ 1606 h 1623"/>
                  <a:gd name="T38" fmla="*/ 1127 w 1623"/>
                  <a:gd name="T39" fmla="*/ 1558 h 1623"/>
                  <a:gd name="T40" fmla="*/ 1265 w 1623"/>
                  <a:gd name="T41" fmla="*/ 1483 h 1623"/>
                  <a:gd name="T42" fmla="*/ 1382 w 1623"/>
                  <a:gd name="T43" fmla="*/ 1383 h 1623"/>
                  <a:gd name="T44" fmla="*/ 1484 w 1623"/>
                  <a:gd name="T45" fmla="*/ 1266 h 1623"/>
                  <a:gd name="T46" fmla="*/ 1558 w 1623"/>
                  <a:gd name="T47" fmla="*/ 1127 h 1623"/>
                  <a:gd name="T48" fmla="*/ 1606 w 1623"/>
                  <a:gd name="T49" fmla="*/ 974 h 1623"/>
                  <a:gd name="T50" fmla="*/ 1622 w 1623"/>
                  <a:gd name="T51" fmla="*/ 809 h 1623"/>
                  <a:gd name="T52" fmla="*/ 1616 w 1623"/>
                  <a:gd name="T53" fmla="*/ 729 h 1623"/>
                  <a:gd name="T54" fmla="*/ 1584 w 1623"/>
                  <a:gd name="T55" fmla="*/ 569 h 1623"/>
                  <a:gd name="T56" fmla="*/ 1526 w 1623"/>
                  <a:gd name="T57" fmla="*/ 420 h 1623"/>
                  <a:gd name="T58" fmla="*/ 1435 w 1623"/>
                  <a:gd name="T59" fmla="*/ 293 h 1623"/>
                  <a:gd name="T60" fmla="*/ 1324 w 1623"/>
                  <a:gd name="T61" fmla="*/ 181 h 1623"/>
                  <a:gd name="T62" fmla="*/ 1196 w 1623"/>
                  <a:gd name="T63" fmla="*/ 96 h 1623"/>
                  <a:gd name="T64" fmla="*/ 1053 w 1623"/>
                  <a:gd name="T65" fmla="*/ 32 h 1623"/>
                  <a:gd name="T66" fmla="*/ 894 w 1623"/>
                  <a:gd name="T67" fmla="*/ 0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3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0"/>
                    </a:lnTo>
                    <a:lnTo>
                      <a:pt x="643" y="17"/>
                    </a:lnTo>
                    <a:lnTo>
                      <a:pt x="569" y="32"/>
                    </a:lnTo>
                    <a:lnTo>
                      <a:pt x="495" y="64"/>
                    </a:lnTo>
                    <a:lnTo>
                      <a:pt x="420" y="96"/>
                    </a:lnTo>
                    <a:lnTo>
                      <a:pt x="357" y="139"/>
                    </a:lnTo>
                    <a:lnTo>
                      <a:pt x="293" y="181"/>
                    </a:lnTo>
                    <a:lnTo>
                      <a:pt x="234" y="234"/>
                    </a:lnTo>
                    <a:lnTo>
                      <a:pt x="181" y="293"/>
                    </a:lnTo>
                    <a:lnTo>
                      <a:pt x="138" y="357"/>
                    </a:lnTo>
                    <a:lnTo>
                      <a:pt x="96" y="420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4"/>
                    </a:lnTo>
                    <a:lnTo>
                      <a:pt x="0" y="729"/>
                    </a:lnTo>
                    <a:lnTo>
                      <a:pt x="0" y="809"/>
                    </a:lnTo>
                    <a:lnTo>
                      <a:pt x="0" y="809"/>
                    </a:lnTo>
                    <a:lnTo>
                      <a:pt x="0" y="893"/>
                    </a:lnTo>
                    <a:lnTo>
                      <a:pt x="16" y="974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7"/>
                    </a:lnTo>
                    <a:lnTo>
                      <a:pt x="138" y="1266"/>
                    </a:lnTo>
                    <a:lnTo>
                      <a:pt x="181" y="1324"/>
                    </a:lnTo>
                    <a:lnTo>
                      <a:pt x="234" y="1383"/>
                    </a:lnTo>
                    <a:lnTo>
                      <a:pt x="293" y="1436"/>
                    </a:lnTo>
                    <a:lnTo>
                      <a:pt x="357" y="1483"/>
                    </a:lnTo>
                    <a:lnTo>
                      <a:pt x="420" y="1526"/>
                    </a:lnTo>
                    <a:lnTo>
                      <a:pt x="495" y="1558"/>
                    </a:lnTo>
                    <a:lnTo>
                      <a:pt x="569" y="1585"/>
                    </a:lnTo>
                    <a:lnTo>
                      <a:pt x="643" y="1606"/>
                    </a:lnTo>
                    <a:lnTo>
                      <a:pt x="728" y="1617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4" y="1617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3"/>
                    </a:lnTo>
                    <a:lnTo>
                      <a:pt x="1435" y="1324"/>
                    </a:lnTo>
                    <a:lnTo>
                      <a:pt x="1484" y="1266"/>
                    </a:lnTo>
                    <a:lnTo>
                      <a:pt x="1526" y="1197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4"/>
                    </a:lnTo>
                    <a:lnTo>
                      <a:pt x="1616" y="893"/>
                    </a:lnTo>
                    <a:lnTo>
                      <a:pt x="1622" y="809"/>
                    </a:lnTo>
                    <a:lnTo>
                      <a:pt x="1622" y="809"/>
                    </a:lnTo>
                    <a:lnTo>
                      <a:pt x="1616" y="729"/>
                    </a:lnTo>
                    <a:lnTo>
                      <a:pt x="1606" y="644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0"/>
                    </a:lnTo>
                    <a:lnTo>
                      <a:pt x="1484" y="357"/>
                    </a:lnTo>
                    <a:lnTo>
                      <a:pt x="1435" y="293"/>
                    </a:lnTo>
                    <a:lnTo>
                      <a:pt x="1382" y="234"/>
                    </a:lnTo>
                    <a:lnTo>
                      <a:pt x="1324" y="181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2"/>
                    </a:lnTo>
                    <a:lnTo>
                      <a:pt x="973" y="17"/>
                    </a:lnTo>
                    <a:lnTo>
                      <a:pt x="894" y="0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3" name="Freeform 21">
                <a:extLst>
                  <a:ext uri="{FF2B5EF4-FFF2-40B4-BE49-F238E27FC236}">
                    <a16:creationId xmlns:a16="http://schemas.microsoft.com/office/drawing/2014/main" id="{AFAC0EC1-3001-4ADF-9639-A651E8A525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813" y="2314575"/>
                <a:ext cx="584200" cy="585788"/>
              </a:xfrm>
              <a:custGeom>
                <a:avLst/>
                <a:gdLst>
                  <a:gd name="T0" fmla="*/ 808 w 1622"/>
                  <a:gd name="T1" fmla="*/ 0 h 1628"/>
                  <a:gd name="T2" fmla="*/ 648 w 1622"/>
                  <a:gd name="T3" fmla="*/ 16 h 1628"/>
                  <a:gd name="T4" fmla="*/ 494 w 1622"/>
                  <a:gd name="T5" fmla="*/ 64 h 1628"/>
                  <a:gd name="T6" fmla="*/ 356 w 1622"/>
                  <a:gd name="T7" fmla="*/ 138 h 1628"/>
                  <a:gd name="T8" fmla="*/ 234 w 1622"/>
                  <a:gd name="T9" fmla="*/ 239 h 1628"/>
                  <a:gd name="T10" fmla="*/ 138 w 1622"/>
                  <a:gd name="T11" fmla="*/ 356 h 1628"/>
                  <a:gd name="T12" fmla="*/ 64 w 1622"/>
                  <a:gd name="T13" fmla="*/ 495 h 1628"/>
                  <a:gd name="T14" fmla="*/ 16 w 1622"/>
                  <a:gd name="T15" fmla="*/ 648 h 1628"/>
                  <a:gd name="T16" fmla="*/ 0 w 1622"/>
                  <a:gd name="T17" fmla="*/ 813 h 1628"/>
                  <a:gd name="T18" fmla="*/ 0 w 1622"/>
                  <a:gd name="T19" fmla="*/ 893 h 1628"/>
                  <a:gd name="T20" fmla="*/ 32 w 1622"/>
                  <a:gd name="T21" fmla="*/ 1053 h 1628"/>
                  <a:gd name="T22" fmla="*/ 96 w 1622"/>
                  <a:gd name="T23" fmla="*/ 1201 h 1628"/>
                  <a:gd name="T24" fmla="*/ 181 w 1622"/>
                  <a:gd name="T25" fmla="*/ 1329 h 1628"/>
                  <a:gd name="T26" fmla="*/ 292 w 1622"/>
                  <a:gd name="T27" fmla="*/ 1441 h 1628"/>
                  <a:gd name="T28" fmla="*/ 425 w 1622"/>
                  <a:gd name="T29" fmla="*/ 1526 h 1628"/>
                  <a:gd name="T30" fmla="*/ 569 w 1622"/>
                  <a:gd name="T31" fmla="*/ 1590 h 1628"/>
                  <a:gd name="T32" fmla="*/ 728 w 1622"/>
                  <a:gd name="T33" fmla="*/ 1621 h 1628"/>
                  <a:gd name="T34" fmla="*/ 808 w 1622"/>
                  <a:gd name="T35" fmla="*/ 1627 h 1628"/>
                  <a:gd name="T36" fmla="*/ 973 w 1622"/>
                  <a:gd name="T37" fmla="*/ 1605 h 1628"/>
                  <a:gd name="T38" fmla="*/ 1127 w 1622"/>
                  <a:gd name="T39" fmla="*/ 1563 h 1628"/>
                  <a:gd name="T40" fmla="*/ 1265 w 1622"/>
                  <a:gd name="T41" fmla="*/ 1483 h 1628"/>
                  <a:gd name="T42" fmla="*/ 1382 w 1622"/>
                  <a:gd name="T43" fmla="*/ 1388 h 1628"/>
                  <a:gd name="T44" fmla="*/ 1483 w 1622"/>
                  <a:gd name="T45" fmla="*/ 1265 h 1628"/>
                  <a:gd name="T46" fmla="*/ 1558 w 1622"/>
                  <a:gd name="T47" fmla="*/ 1127 h 1628"/>
                  <a:gd name="T48" fmla="*/ 1605 w 1622"/>
                  <a:gd name="T49" fmla="*/ 978 h 1628"/>
                  <a:gd name="T50" fmla="*/ 1621 w 1622"/>
                  <a:gd name="T51" fmla="*/ 813 h 1628"/>
                  <a:gd name="T52" fmla="*/ 1616 w 1622"/>
                  <a:gd name="T53" fmla="*/ 728 h 1628"/>
                  <a:gd name="T54" fmla="*/ 1584 w 1622"/>
                  <a:gd name="T55" fmla="*/ 569 h 1628"/>
                  <a:gd name="T56" fmla="*/ 1526 w 1622"/>
                  <a:gd name="T57" fmla="*/ 425 h 1628"/>
                  <a:gd name="T58" fmla="*/ 1435 w 1622"/>
                  <a:gd name="T59" fmla="*/ 297 h 1628"/>
                  <a:gd name="T60" fmla="*/ 1329 w 1622"/>
                  <a:gd name="T61" fmla="*/ 186 h 1628"/>
                  <a:gd name="T62" fmla="*/ 1196 w 1622"/>
                  <a:gd name="T63" fmla="*/ 96 h 1628"/>
                  <a:gd name="T64" fmla="*/ 1052 w 1622"/>
                  <a:gd name="T65" fmla="*/ 37 h 1628"/>
                  <a:gd name="T66" fmla="*/ 893 w 1622"/>
                  <a:gd name="T67" fmla="*/ 5 h 1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8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5"/>
                    </a:lnTo>
                    <a:lnTo>
                      <a:pt x="648" y="16"/>
                    </a:lnTo>
                    <a:lnTo>
                      <a:pt x="569" y="37"/>
                    </a:lnTo>
                    <a:lnTo>
                      <a:pt x="494" y="64"/>
                    </a:lnTo>
                    <a:lnTo>
                      <a:pt x="425" y="96"/>
                    </a:lnTo>
                    <a:lnTo>
                      <a:pt x="356" y="138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7"/>
                    </a:lnTo>
                    <a:lnTo>
                      <a:pt x="138" y="356"/>
                    </a:lnTo>
                    <a:lnTo>
                      <a:pt x="96" y="425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8"/>
                    </a:lnTo>
                    <a:lnTo>
                      <a:pt x="0" y="728"/>
                    </a:lnTo>
                    <a:lnTo>
                      <a:pt x="0" y="813"/>
                    </a:lnTo>
                    <a:lnTo>
                      <a:pt x="0" y="813"/>
                    </a:lnTo>
                    <a:lnTo>
                      <a:pt x="0" y="893"/>
                    </a:lnTo>
                    <a:lnTo>
                      <a:pt x="16" y="978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201"/>
                    </a:lnTo>
                    <a:lnTo>
                      <a:pt x="138" y="1265"/>
                    </a:lnTo>
                    <a:lnTo>
                      <a:pt x="181" y="1329"/>
                    </a:lnTo>
                    <a:lnTo>
                      <a:pt x="234" y="1388"/>
                    </a:lnTo>
                    <a:lnTo>
                      <a:pt x="292" y="1441"/>
                    </a:lnTo>
                    <a:lnTo>
                      <a:pt x="356" y="1483"/>
                    </a:lnTo>
                    <a:lnTo>
                      <a:pt x="425" y="1526"/>
                    </a:lnTo>
                    <a:lnTo>
                      <a:pt x="494" y="1563"/>
                    </a:lnTo>
                    <a:lnTo>
                      <a:pt x="569" y="1590"/>
                    </a:lnTo>
                    <a:lnTo>
                      <a:pt x="648" y="1605"/>
                    </a:lnTo>
                    <a:lnTo>
                      <a:pt x="728" y="1621"/>
                    </a:lnTo>
                    <a:lnTo>
                      <a:pt x="808" y="1627"/>
                    </a:lnTo>
                    <a:lnTo>
                      <a:pt x="808" y="1627"/>
                    </a:lnTo>
                    <a:lnTo>
                      <a:pt x="893" y="1621"/>
                    </a:lnTo>
                    <a:lnTo>
                      <a:pt x="973" y="1605"/>
                    </a:lnTo>
                    <a:lnTo>
                      <a:pt x="1052" y="1590"/>
                    </a:lnTo>
                    <a:lnTo>
                      <a:pt x="1127" y="1563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9" y="1441"/>
                    </a:lnTo>
                    <a:lnTo>
                      <a:pt x="1382" y="1388"/>
                    </a:lnTo>
                    <a:lnTo>
                      <a:pt x="1435" y="1329"/>
                    </a:lnTo>
                    <a:lnTo>
                      <a:pt x="1483" y="1265"/>
                    </a:lnTo>
                    <a:lnTo>
                      <a:pt x="1526" y="1201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5" y="978"/>
                    </a:lnTo>
                    <a:lnTo>
                      <a:pt x="1616" y="893"/>
                    </a:lnTo>
                    <a:lnTo>
                      <a:pt x="1621" y="813"/>
                    </a:lnTo>
                    <a:lnTo>
                      <a:pt x="1621" y="813"/>
                    </a:lnTo>
                    <a:lnTo>
                      <a:pt x="1616" y="728"/>
                    </a:lnTo>
                    <a:lnTo>
                      <a:pt x="1605" y="648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5"/>
                    </a:lnTo>
                    <a:lnTo>
                      <a:pt x="1483" y="356"/>
                    </a:lnTo>
                    <a:lnTo>
                      <a:pt x="1435" y="297"/>
                    </a:lnTo>
                    <a:lnTo>
                      <a:pt x="1382" y="239"/>
                    </a:lnTo>
                    <a:lnTo>
                      <a:pt x="1329" y="186"/>
                    </a:lnTo>
                    <a:lnTo>
                      <a:pt x="1265" y="138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2" y="37"/>
                    </a:lnTo>
                    <a:lnTo>
                      <a:pt x="973" y="16"/>
                    </a:lnTo>
                    <a:lnTo>
                      <a:pt x="893" y="5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4" name="Freeform 22">
                <a:extLst>
                  <a:ext uri="{FF2B5EF4-FFF2-40B4-BE49-F238E27FC236}">
                    <a16:creationId xmlns:a16="http://schemas.microsoft.com/office/drawing/2014/main" id="{F448C2A7-65B6-42B9-9DEF-9022F4D4D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3688" y="908050"/>
                <a:ext cx="584200" cy="584200"/>
              </a:xfrm>
              <a:custGeom>
                <a:avLst/>
                <a:gdLst>
                  <a:gd name="T0" fmla="*/ 808 w 1622"/>
                  <a:gd name="T1" fmla="*/ 0 h 1623"/>
                  <a:gd name="T2" fmla="*/ 649 w 1622"/>
                  <a:gd name="T3" fmla="*/ 16 h 1623"/>
                  <a:gd name="T4" fmla="*/ 494 w 1622"/>
                  <a:gd name="T5" fmla="*/ 64 h 1623"/>
                  <a:gd name="T6" fmla="*/ 356 w 1622"/>
                  <a:gd name="T7" fmla="*/ 139 h 1623"/>
                  <a:gd name="T8" fmla="*/ 234 w 1622"/>
                  <a:gd name="T9" fmla="*/ 239 h 1623"/>
                  <a:gd name="T10" fmla="*/ 138 w 1622"/>
                  <a:gd name="T11" fmla="*/ 356 h 1623"/>
                  <a:gd name="T12" fmla="*/ 64 w 1622"/>
                  <a:gd name="T13" fmla="*/ 495 h 1623"/>
                  <a:gd name="T14" fmla="*/ 16 w 1622"/>
                  <a:gd name="T15" fmla="*/ 649 h 1623"/>
                  <a:gd name="T16" fmla="*/ 0 w 1622"/>
                  <a:gd name="T17" fmla="*/ 814 h 1623"/>
                  <a:gd name="T18" fmla="*/ 0 w 1622"/>
                  <a:gd name="T19" fmla="*/ 893 h 1623"/>
                  <a:gd name="T20" fmla="*/ 32 w 1622"/>
                  <a:gd name="T21" fmla="*/ 1053 h 1623"/>
                  <a:gd name="T22" fmla="*/ 96 w 1622"/>
                  <a:gd name="T23" fmla="*/ 1196 h 1623"/>
                  <a:gd name="T24" fmla="*/ 181 w 1622"/>
                  <a:gd name="T25" fmla="*/ 1330 h 1623"/>
                  <a:gd name="T26" fmla="*/ 292 w 1622"/>
                  <a:gd name="T27" fmla="*/ 1436 h 1623"/>
                  <a:gd name="T28" fmla="*/ 426 w 1622"/>
                  <a:gd name="T29" fmla="*/ 1526 h 1623"/>
                  <a:gd name="T30" fmla="*/ 569 w 1622"/>
                  <a:gd name="T31" fmla="*/ 1585 h 1623"/>
                  <a:gd name="T32" fmla="*/ 728 w 1622"/>
                  <a:gd name="T33" fmla="*/ 1622 h 1623"/>
                  <a:gd name="T34" fmla="*/ 808 w 1622"/>
                  <a:gd name="T35" fmla="*/ 1622 h 1623"/>
                  <a:gd name="T36" fmla="*/ 973 w 1622"/>
                  <a:gd name="T37" fmla="*/ 1606 h 1623"/>
                  <a:gd name="T38" fmla="*/ 1127 w 1622"/>
                  <a:gd name="T39" fmla="*/ 1558 h 1623"/>
                  <a:gd name="T40" fmla="*/ 1265 w 1622"/>
                  <a:gd name="T41" fmla="*/ 1483 h 1623"/>
                  <a:gd name="T42" fmla="*/ 1382 w 1622"/>
                  <a:gd name="T43" fmla="*/ 1388 h 1623"/>
                  <a:gd name="T44" fmla="*/ 1483 w 1622"/>
                  <a:gd name="T45" fmla="*/ 1266 h 1623"/>
                  <a:gd name="T46" fmla="*/ 1558 w 1622"/>
                  <a:gd name="T47" fmla="*/ 1127 h 1623"/>
                  <a:gd name="T48" fmla="*/ 1606 w 1622"/>
                  <a:gd name="T49" fmla="*/ 973 h 1623"/>
                  <a:gd name="T50" fmla="*/ 1621 w 1622"/>
                  <a:gd name="T51" fmla="*/ 814 h 1623"/>
                  <a:gd name="T52" fmla="*/ 1616 w 1622"/>
                  <a:gd name="T53" fmla="*/ 729 h 1623"/>
                  <a:gd name="T54" fmla="*/ 1584 w 1622"/>
                  <a:gd name="T55" fmla="*/ 569 h 1623"/>
                  <a:gd name="T56" fmla="*/ 1526 w 1622"/>
                  <a:gd name="T57" fmla="*/ 426 h 1623"/>
                  <a:gd name="T58" fmla="*/ 1436 w 1622"/>
                  <a:gd name="T59" fmla="*/ 292 h 1623"/>
                  <a:gd name="T60" fmla="*/ 1324 w 1622"/>
                  <a:gd name="T61" fmla="*/ 186 h 1623"/>
                  <a:gd name="T62" fmla="*/ 1196 w 1622"/>
                  <a:gd name="T63" fmla="*/ 96 h 1623"/>
                  <a:gd name="T64" fmla="*/ 1053 w 1622"/>
                  <a:gd name="T65" fmla="*/ 38 h 1623"/>
                  <a:gd name="T66" fmla="*/ 893 w 1622"/>
                  <a:gd name="T67" fmla="*/ 6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6"/>
                    </a:lnTo>
                    <a:lnTo>
                      <a:pt x="649" y="16"/>
                    </a:lnTo>
                    <a:lnTo>
                      <a:pt x="569" y="38"/>
                    </a:lnTo>
                    <a:lnTo>
                      <a:pt x="494" y="64"/>
                    </a:lnTo>
                    <a:lnTo>
                      <a:pt x="426" y="96"/>
                    </a:lnTo>
                    <a:lnTo>
                      <a:pt x="356" y="139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2"/>
                    </a:lnTo>
                    <a:lnTo>
                      <a:pt x="138" y="356"/>
                    </a:lnTo>
                    <a:lnTo>
                      <a:pt x="96" y="426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9"/>
                    </a:lnTo>
                    <a:lnTo>
                      <a:pt x="0" y="729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0" y="893"/>
                    </a:lnTo>
                    <a:lnTo>
                      <a:pt x="16" y="973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6"/>
                    </a:lnTo>
                    <a:lnTo>
                      <a:pt x="138" y="1266"/>
                    </a:lnTo>
                    <a:lnTo>
                      <a:pt x="181" y="1330"/>
                    </a:lnTo>
                    <a:lnTo>
                      <a:pt x="234" y="1388"/>
                    </a:lnTo>
                    <a:lnTo>
                      <a:pt x="292" y="1436"/>
                    </a:lnTo>
                    <a:lnTo>
                      <a:pt x="356" y="1483"/>
                    </a:lnTo>
                    <a:lnTo>
                      <a:pt x="426" y="1526"/>
                    </a:lnTo>
                    <a:lnTo>
                      <a:pt x="494" y="1558"/>
                    </a:lnTo>
                    <a:lnTo>
                      <a:pt x="569" y="1585"/>
                    </a:lnTo>
                    <a:lnTo>
                      <a:pt x="649" y="1606"/>
                    </a:lnTo>
                    <a:lnTo>
                      <a:pt x="728" y="1622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3" y="1622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8"/>
                    </a:lnTo>
                    <a:lnTo>
                      <a:pt x="1436" y="1330"/>
                    </a:lnTo>
                    <a:lnTo>
                      <a:pt x="1483" y="1266"/>
                    </a:lnTo>
                    <a:lnTo>
                      <a:pt x="1526" y="1196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3"/>
                    </a:lnTo>
                    <a:lnTo>
                      <a:pt x="1616" y="893"/>
                    </a:lnTo>
                    <a:lnTo>
                      <a:pt x="1621" y="814"/>
                    </a:lnTo>
                    <a:lnTo>
                      <a:pt x="1621" y="814"/>
                    </a:lnTo>
                    <a:lnTo>
                      <a:pt x="1616" y="729"/>
                    </a:lnTo>
                    <a:lnTo>
                      <a:pt x="1606" y="649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6"/>
                    </a:lnTo>
                    <a:lnTo>
                      <a:pt x="1483" y="356"/>
                    </a:lnTo>
                    <a:lnTo>
                      <a:pt x="1436" y="292"/>
                    </a:lnTo>
                    <a:lnTo>
                      <a:pt x="1382" y="239"/>
                    </a:lnTo>
                    <a:lnTo>
                      <a:pt x="1324" y="186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8"/>
                    </a:lnTo>
                    <a:lnTo>
                      <a:pt x="973" y="16"/>
                    </a:lnTo>
                    <a:lnTo>
                      <a:pt x="893" y="6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5" name="Freeform 23">
                <a:extLst>
                  <a:ext uri="{FF2B5EF4-FFF2-40B4-BE49-F238E27FC236}">
                    <a16:creationId xmlns:a16="http://schemas.microsoft.com/office/drawing/2014/main" id="{D79C1341-0873-4317-95B5-6176EBE2C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2713" y="869950"/>
                <a:ext cx="660400" cy="660400"/>
              </a:xfrm>
              <a:custGeom>
                <a:avLst/>
                <a:gdLst>
                  <a:gd name="T0" fmla="*/ 1010 w 1836"/>
                  <a:gd name="T1" fmla="*/ 1829 h 1835"/>
                  <a:gd name="T2" fmla="*/ 1271 w 1836"/>
                  <a:gd name="T3" fmla="*/ 1765 h 1835"/>
                  <a:gd name="T4" fmla="*/ 1500 w 1836"/>
                  <a:gd name="T5" fmla="*/ 1627 h 1835"/>
                  <a:gd name="T6" fmla="*/ 1675 w 1836"/>
                  <a:gd name="T7" fmla="*/ 1430 h 1835"/>
                  <a:gd name="T8" fmla="*/ 1792 w 1836"/>
                  <a:gd name="T9" fmla="*/ 1191 h 1835"/>
                  <a:gd name="T10" fmla="*/ 1835 w 1836"/>
                  <a:gd name="T11" fmla="*/ 920 h 1835"/>
                  <a:gd name="T12" fmla="*/ 1813 w 1836"/>
                  <a:gd name="T13" fmla="*/ 733 h 1835"/>
                  <a:gd name="T14" fmla="*/ 1723 w 1836"/>
                  <a:gd name="T15" fmla="*/ 479 h 1835"/>
                  <a:gd name="T16" fmla="*/ 1563 w 1836"/>
                  <a:gd name="T17" fmla="*/ 271 h 1835"/>
                  <a:gd name="T18" fmla="*/ 1356 w 1836"/>
                  <a:gd name="T19" fmla="*/ 112 h 1835"/>
                  <a:gd name="T20" fmla="*/ 1101 w 1836"/>
                  <a:gd name="T21" fmla="*/ 21 h 1835"/>
                  <a:gd name="T22" fmla="*/ 915 w 1836"/>
                  <a:gd name="T23" fmla="*/ 0 h 1835"/>
                  <a:gd name="T24" fmla="*/ 644 w 1836"/>
                  <a:gd name="T25" fmla="*/ 42 h 1835"/>
                  <a:gd name="T26" fmla="*/ 405 w 1836"/>
                  <a:gd name="T27" fmla="*/ 159 h 1835"/>
                  <a:gd name="T28" fmla="*/ 208 w 1836"/>
                  <a:gd name="T29" fmla="*/ 335 h 1835"/>
                  <a:gd name="T30" fmla="*/ 70 w 1836"/>
                  <a:gd name="T31" fmla="*/ 558 h 1835"/>
                  <a:gd name="T32" fmla="*/ 6 w 1836"/>
                  <a:gd name="T33" fmla="*/ 824 h 1835"/>
                  <a:gd name="T34" fmla="*/ 6 w 1836"/>
                  <a:gd name="T35" fmla="*/ 1010 h 1835"/>
                  <a:gd name="T36" fmla="*/ 70 w 1836"/>
                  <a:gd name="T37" fmla="*/ 1276 h 1835"/>
                  <a:gd name="T38" fmla="*/ 208 w 1836"/>
                  <a:gd name="T39" fmla="*/ 1499 h 1835"/>
                  <a:gd name="T40" fmla="*/ 405 w 1836"/>
                  <a:gd name="T41" fmla="*/ 1680 h 1835"/>
                  <a:gd name="T42" fmla="*/ 644 w 1836"/>
                  <a:gd name="T43" fmla="*/ 1792 h 1835"/>
                  <a:gd name="T44" fmla="*/ 915 w 1836"/>
                  <a:gd name="T45" fmla="*/ 1834 h 1835"/>
                  <a:gd name="T46" fmla="*/ 963 w 1836"/>
                  <a:gd name="T47" fmla="*/ 457 h 1835"/>
                  <a:gd name="T48" fmla="*/ 1096 w 1836"/>
                  <a:gd name="T49" fmla="*/ 489 h 1835"/>
                  <a:gd name="T50" fmla="*/ 1213 w 1836"/>
                  <a:gd name="T51" fmla="*/ 558 h 1835"/>
                  <a:gd name="T52" fmla="*/ 1303 w 1836"/>
                  <a:gd name="T53" fmla="*/ 659 h 1835"/>
                  <a:gd name="T54" fmla="*/ 1362 w 1836"/>
                  <a:gd name="T55" fmla="*/ 782 h 1835"/>
                  <a:gd name="T56" fmla="*/ 1383 w 1836"/>
                  <a:gd name="T57" fmla="*/ 920 h 1835"/>
                  <a:gd name="T58" fmla="*/ 1372 w 1836"/>
                  <a:gd name="T59" fmla="*/ 1010 h 1835"/>
                  <a:gd name="T60" fmla="*/ 1324 w 1836"/>
                  <a:gd name="T61" fmla="*/ 1138 h 1835"/>
                  <a:gd name="T62" fmla="*/ 1245 w 1836"/>
                  <a:gd name="T63" fmla="*/ 1244 h 1835"/>
                  <a:gd name="T64" fmla="*/ 1138 w 1836"/>
                  <a:gd name="T65" fmla="*/ 1329 h 1835"/>
                  <a:gd name="T66" fmla="*/ 1010 w 1836"/>
                  <a:gd name="T67" fmla="*/ 1372 h 1835"/>
                  <a:gd name="T68" fmla="*/ 915 w 1836"/>
                  <a:gd name="T69" fmla="*/ 1382 h 1835"/>
                  <a:gd name="T70" fmla="*/ 776 w 1836"/>
                  <a:gd name="T71" fmla="*/ 1361 h 1835"/>
                  <a:gd name="T72" fmla="*/ 654 w 1836"/>
                  <a:gd name="T73" fmla="*/ 1302 h 1835"/>
                  <a:gd name="T74" fmla="*/ 559 w 1836"/>
                  <a:gd name="T75" fmla="*/ 1212 h 1835"/>
                  <a:gd name="T76" fmla="*/ 490 w 1836"/>
                  <a:gd name="T77" fmla="*/ 1101 h 1835"/>
                  <a:gd name="T78" fmla="*/ 452 w 1836"/>
                  <a:gd name="T79" fmla="*/ 967 h 1835"/>
                  <a:gd name="T80" fmla="*/ 452 w 1836"/>
                  <a:gd name="T81" fmla="*/ 872 h 1835"/>
                  <a:gd name="T82" fmla="*/ 490 w 1836"/>
                  <a:gd name="T83" fmla="*/ 739 h 1835"/>
                  <a:gd name="T84" fmla="*/ 559 w 1836"/>
                  <a:gd name="T85" fmla="*/ 622 h 1835"/>
                  <a:gd name="T86" fmla="*/ 654 w 1836"/>
                  <a:gd name="T87" fmla="*/ 532 h 1835"/>
                  <a:gd name="T88" fmla="*/ 776 w 1836"/>
                  <a:gd name="T89" fmla="*/ 473 h 1835"/>
                  <a:gd name="T90" fmla="*/ 915 w 1836"/>
                  <a:gd name="T91" fmla="*/ 452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6" h="1835">
                    <a:moveTo>
                      <a:pt x="915" y="1834"/>
                    </a:moveTo>
                    <a:lnTo>
                      <a:pt x="915" y="1834"/>
                    </a:lnTo>
                    <a:lnTo>
                      <a:pt x="1010" y="1829"/>
                    </a:lnTo>
                    <a:lnTo>
                      <a:pt x="1101" y="1818"/>
                    </a:lnTo>
                    <a:lnTo>
                      <a:pt x="1191" y="1792"/>
                    </a:lnTo>
                    <a:lnTo>
                      <a:pt x="1271" y="1765"/>
                    </a:lnTo>
                    <a:lnTo>
                      <a:pt x="1356" y="1722"/>
                    </a:lnTo>
                    <a:lnTo>
                      <a:pt x="1430" y="1680"/>
                    </a:lnTo>
                    <a:lnTo>
                      <a:pt x="1500" y="1627"/>
                    </a:lnTo>
                    <a:lnTo>
                      <a:pt x="1563" y="1568"/>
                    </a:lnTo>
                    <a:lnTo>
                      <a:pt x="1622" y="1499"/>
                    </a:lnTo>
                    <a:lnTo>
                      <a:pt x="1675" y="1430"/>
                    </a:lnTo>
                    <a:lnTo>
                      <a:pt x="1723" y="1355"/>
                    </a:lnTo>
                    <a:lnTo>
                      <a:pt x="1760" y="1276"/>
                    </a:lnTo>
                    <a:lnTo>
                      <a:pt x="1792" y="1191"/>
                    </a:lnTo>
                    <a:lnTo>
                      <a:pt x="1813" y="1101"/>
                    </a:lnTo>
                    <a:lnTo>
                      <a:pt x="1829" y="1010"/>
                    </a:lnTo>
                    <a:lnTo>
                      <a:pt x="1835" y="920"/>
                    </a:lnTo>
                    <a:lnTo>
                      <a:pt x="1835" y="920"/>
                    </a:lnTo>
                    <a:lnTo>
                      <a:pt x="1829" y="824"/>
                    </a:lnTo>
                    <a:lnTo>
                      <a:pt x="1813" y="733"/>
                    </a:lnTo>
                    <a:lnTo>
                      <a:pt x="1792" y="643"/>
                    </a:lnTo>
                    <a:lnTo>
                      <a:pt x="1760" y="558"/>
                    </a:lnTo>
                    <a:lnTo>
                      <a:pt x="1723" y="479"/>
                    </a:lnTo>
                    <a:lnTo>
                      <a:pt x="1675" y="404"/>
                    </a:lnTo>
                    <a:lnTo>
                      <a:pt x="1622" y="335"/>
                    </a:lnTo>
                    <a:lnTo>
                      <a:pt x="1563" y="271"/>
                    </a:lnTo>
                    <a:lnTo>
                      <a:pt x="1500" y="207"/>
                    </a:lnTo>
                    <a:lnTo>
                      <a:pt x="1430" y="159"/>
                    </a:lnTo>
                    <a:lnTo>
                      <a:pt x="1356" y="112"/>
                    </a:lnTo>
                    <a:lnTo>
                      <a:pt x="1271" y="74"/>
                    </a:lnTo>
                    <a:lnTo>
                      <a:pt x="1191" y="42"/>
                    </a:lnTo>
                    <a:lnTo>
                      <a:pt x="1101" y="21"/>
                    </a:lnTo>
                    <a:lnTo>
                      <a:pt x="1010" y="5"/>
                    </a:lnTo>
                    <a:lnTo>
                      <a:pt x="915" y="0"/>
                    </a:lnTo>
                    <a:lnTo>
                      <a:pt x="915" y="0"/>
                    </a:lnTo>
                    <a:lnTo>
                      <a:pt x="825" y="5"/>
                    </a:lnTo>
                    <a:lnTo>
                      <a:pt x="734" y="21"/>
                    </a:lnTo>
                    <a:lnTo>
                      <a:pt x="644" y="42"/>
                    </a:lnTo>
                    <a:lnTo>
                      <a:pt x="559" y="74"/>
                    </a:lnTo>
                    <a:lnTo>
                      <a:pt x="479" y="112"/>
                    </a:lnTo>
                    <a:lnTo>
                      <a:pt x="405" y="159"/>
                    </a:lnTo>
                    <a:lnTo>
                      <a:pt x="335" y="207"/>
                    </a:lnTo>
                    <a:lnTo>
                      <a:pt x="267" y="271"/>
                    </a:lnTo>
                    <a:lnTo>
                      <a:pt x="208" y="335"/>
                    </a:lnTo>
                    <a:lnTo>
                      <a:pt x="155" y="404"/>
                    </a:lnTo>
                    <a:lnTo>
                      <a:pt x="112" y="479"/>
                    </a:lnTo>
                    <a:lnTo>
                      <a:pt x="70" y="558"/>
                    </a:lnTo>
                    <a:lnTo>
                      <a:pt x="43" y="643"/>
                    </a:lnTo>
                    <a:lnTo>
                      <a:pt x="17" y="733"/>
                    </a:lnTo>
                    <a:lnTo>
                      <a:pt x="6" y="824"/>
                    </a:lnTo>
                    <a:lnTo>
                      <a:pt x="0" y="920"/>
                    </a:lnTo>
                    <a:lnTo>
                      <a:pt x="0" y="920"/>
                    </a:lnTo>
                    <a:lnTo>
                      <a:pt x="6" y="1010"/>
                    </a:lnTo>
                    <a:lnTo>
                      <a:pt x="17" y="1101"/>
                    </a:lnTo>
                    <a:lnTo>
                      <a:pt x="43" y="1191"/>
                    </a:lnTo>
                    <a:lnTo>
                      <a:pt x="70" y="1276"/>
                    </a:lnTo>
                    <a:lnTo>
                      <a:pt x="112" y="1355"/>
                    </a:lnTo>
                    <a:lnTo>
                      <a:pt x="155" y="1430"/>
                    </a:lnTo>
                    <a:lnTo>
                      <a:pt x="208" y="1499"/>
                    </a:lnTo>
                    <a:lnTo>
                      <a:pt x="267" y="1568"/>
                    </a:lnTo>
                    <a:lnTo>
                      <a:pt x="335" y="1627"/>
                    </a:lnTo>
                    <a:lnTo>
                      <a:pt x="405" y="1680"/>
                    </a:lnTo>
                    <a:lnTo>
                      <a:pt x="479" y="1722"/>
                    </a:lnTo>
                    <a:lnTo>
                      <a:pt x="559" y="1765"/>
                    </a:lnTo>
                    <a:lnTo>
                      <a:pt x="644" y="1792"/>
                    </a:lnTo>
                    <a:lnTo>
                      <a:pt x="734" y="1818"/>
                    </a:lnTo>
                    <a:lnTo>
                      <a:pt x="825" y="1829"/>
                    </a:lnTo>
                    <a:lnTo>
                      <a:pt x="915" y="1834"/>
                    </a:lnTo>
                    <a:close/>
                    <a:moveTo>
                      <a:pt x="915" y="452"/>
                    </a:moveTo>
                    <a:lnTo>
                      <a:pt x="915" y="452"/>
                    </a:lnTo>
                    <a:lnTo>
                      <a:pt x="963" y="457"/>
                    </a:lnTo>
                    <a:lnTo>
                      <a:pt x="1010" y="462"/>
                    </a:lnTo>
                    <a:lnTo>
                      <a:pt x="1053" y="473"/>
                    </a:lnTo>
                    <a:lnTo>
                      <a:pt x="1096" y="489"/>
                    </a:lnTo>
                    <a:lnTo>
                      <a:pt x="1138" y="511"/>
                    </a:lnTo>
                    <a:lnTo>
                      <a:pt x="1175" y="532"/>
                    </a:lnTo>
                    <a:lnTo>
                      <a:pt x="1213" y="558"/>
                    </a:lnTo>
                    <a:lnTo>
                      <a:pt x="1245" y="590"/>
                    </a:lnTo>
                    <a:lnTo>
                      <a:pt x="1277" y="622"/>
                    </a:lnTo>
                    <a:lnTo>
                      <a:pt x="1303" y="659"/>
                    </a:lnTo>
                    <a:lnTo>
                      <a:pt x="1324" y="696"/>
                    </a:lnTo>
                    <a:lnTo>
                      <a:pt x="1345" y="739"/>
                    </a:lnTo>
                    <a:lnTo>
                      <a:pt x="1362" y="782"/>
                    </a:lnTo>
                    <a:lnTo>
                      <a:pt x="1372" y="824"/>
                    </a:lnTo>
                    <a:lnTo>
                      <a:pt x="1377" y="872"/>
                    </a:lnTo>
                    <a:lnTo>
                      <a:pt x="1383" y="920"/>
                    </a:lnTo>
                    <a:lnTo>
                      <a:pt x="1383" y="920"/>
                    </a:lnTo>
                    <a:lnTo>
                      <a:pt x="1377" y="967"/>
                    </a:lnTo>
                    <a:lnTo>
                      <a:pt x="1372" y="1010"/>
                    </a:lnTo>
                    <a:lnTo>
                      <a:pt x="1362" y="1058"/>
                    </a:lnTo>
                    <a:lnTo>
                      <a:pt x="1345" y="1101"/>
                    </a:lnTo>
                    <a:lnTo>
                      <a:pt x="1324" y="1138"/>
                    </a:lnTo>
                    <a:lnTo>
                      <a:pt x="1303" y="1180"/>
                    </a:lnTo>
                    <a:lnTo>
                      <a:pt x="1277" y="1212"/>
                    </a:lnTo>
                    <a:lnTo>
                      <a:pt x="1245" y="1244"/>
                    </a:lnTo>
                    <a:lnTo>
                      <a:pt x="1213" y="1276"/>
                    </a:lnTo>
                    <a:lnTo>
                      <a:pt x="1175" y="1302"/>
                    </a:lnTo>
                    <a:lnTo>
                      <a:pt x="1138" y="1329"/>
                    </a:lnTo>
                    <a:lnTo>
                      <a:pt x="1096" y="1345"/>
                    </a:lnTo>
                    <a:lnTo>
                      <a:pt x="1053" y="1361"/>
                    </a:lnTo>
                    <a:lnTo>
                      <a:pt x="1010" y="1372"/>
                    </a:lnTo>
                    <a:lnTo>
                      <a:pt x="963" y="1382"/>
                    </a:lnTo>
                    <a:lnTo>
                      <a:pt x="915" y="1382"/>
                    </a:lnTo>
                    <a:lnTo>
                      <a:pt x="915" y="1382"/>
                    </a:lnTo>
                    <a:lnTo>
                      <a:pt x="867" y="1382"/>
                    </a:lnTo>
                    <a:lnTo>
                      <a:pt x="825" y="1372"/>
                    </a:lnTo>
                    <a:lnTo>
                      <a:pt x="776" y="1361"/>
                    </a:lnTo>
                    <a:lnTo>
                      <a:pt x="734" y="1345"/>
                    </a:lnTo>
                    <a:lnTo>
                      <a:pt x="697" y="1329"/>
                    </a:lnTo>
                    <a:lnTo>
                      <a:pt x="654" y="1302"/>
                    </a:lnTo>
                    <a:lnTo>
                      <a:pt x="623" y="1276"/>
                    </a:lnTo>
                    <a:lnTo>
                      <a:pt x="585" y="1244"/>
                    </a:lnTo>
                    <a:lnTo>
                      <a:pt x="559" y="1212"/>
                    </a:lnTo>
                    <a:lnTo>
                      <a:pt x="532" y="1180"/>
                    </a:lnTo>
                    <a:lnTo>
                      <a:pt x="505" y="1138"/>
                    </a:lnTo>
                    <a:lnTo>
                      <a:pt x="490" y="1101"/>
                    </a:lnTo>
                    <a:lnTo>
                      <a:pt x="474" y="1058"/>
                    </a:lnTo>
                    <a:lnTo>
                      <a:pt x="463" y="1010"/>
                    </a:lnTo>
                    <a:lnTo>
                      <a:pt x="452" y="967"/>
                    </a:lnTo>
                    <a:lnTo>
                      <a:pt x="452" y="920"/>
                    </a:lnTo>
                    <a:lnTo>
                      <a:pt x="452" y="920"/>
                    </a:lnTo>
                    <a:lnTo>
                      <a:pt x="452" y="872"/>
                    </a:lnTo>
                    <a:lnTo>
                      <a:pt x="463" y="824"/>
                    </a:lnTo>
                    <a:lnTo>
                      <a:pt x="474" y="782"/>
                    </a:lnTo>
                    <a:lnTo>
                      <a:pt x="490" y="739"/>
                    </a:lnTo>
                    <a:lnTo>
                      <a:pt x="505" y="696"/>
                    </a:lnTo>
                    <a:lnTo>
                      <a:pt x="532" y="659"/>
                    </a:lnTo>
                    <a:lnTo>
                      <a:pt x="559" y="622"/>
                    </a:lnTo>
                    <a:lnTo>
                      <a:pt x="585" y="590"/>
                    </a:lnTo>
                    <a:lnTo>
                      <a:pt x="623" y="558"/>
                    </a:lnTo>
                    <a:lnTo>
                      <a:pt x="654" y="532"/>
                    </a:lnTo>
                    <a:lnTo>
                      <a:pt x="697" y="511"/>
                    </a:lnTo>
                    <a:lnTo>
                      <a:pt x="734" y="489"/>
                    </a:lnTo>
                    <a:lnTo>
                      <a:pt x="776" y="473"/>
                    </a:lnTo>
                    <a:lnTo>
                      <a:pt x="825" y="462"/>
                    </a:lnTo>
                    <a:lnTo>
                      <a:pt x="867" y="457"/>
                    </a:lnTo>
                    <a:lnTo>
                      <a:pt x="915" y="45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6" name="Freeform 24">
                <a:extLst>
                  <a:ext uri="{FF2B5EF4-FFF2-40B4-BE49-F238E27FC236}">
                    <a16:creationId xmlns:a16="http://schemas.microsoft.com/office/drawing/2014/main" id="{584CF9C5-8ACD-4F14-BF4B-9623793CF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1950" y="1627188"/>
                <a:ext cx="163513" cy="612775"/>
              </a:xfrm>
              <a:custGeom>
                <a:avLst/>
                <a:gdLst>
                  <a:gd name="T0" fmla="*/ 0 w 453"/>
                  <a:gd name="T1" fmla="*/ 1701 h 1702"/>
                  <a:gd name="T2" fmla="*/ 452 w 453"/>
                  <a:gd name="T3" fmla="*/ 1701 h 1702"/>
                  <a:gd name="T4" fmla="*/ 452 w 453"/>
                  <a:gd name="T5" fmla="*/ 0 h 1702"/>
                  <a:gd name="T6" fmla="*/ 0 w 453"/>
                  <a:gd name="T7" fmla="*/ 0 h 1702"/>
                  <a:gd name="T8" fmla="*/ 0 w 453"/>
                  <a:gd name="T9" fmla="*/ 1701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1702">
                    <a:moveTo>
                      <a:pt x="0" y="1701"/>
                    </a:moveTo>
                    <a:lnTo>
                      <a:pt x="452" y="1701"/>
                    </a:lnTo>
                    <a:lnTo>
                      <a:pt x="452" y="0"/>
                    </a:lnTo>
                    <a:lnTo>
                      <a:pt x="0" y="0"/>
                    </a:lnTo>
                    <a:lnTo>
                      <a:pt x="0" y="170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7" name="Freeform 25">
                <a:extLst>
                  <a:ext uri="{FF2B5EF4-FFF2-40B4-BE49-F238E27FC236}">
                    <a16:creationId xmlns:a16="http://schemas.microsoft.com/office/drawing/2014/main" id="{2FBA6D9E-2FB1-4CED-A08F-759D89FBF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013" y="1119188"/>
                <a:ext cx="612775" cy="163512"/>
              </a:xfrm>
              <a:custGeom>
                <a:avLst/>
                <a:gdLst>
                  <a:gd name="T0" fmla="*/ 1701 w 1702"/>
                  <a:gd name="T1" fmla="*/ 0 h 453"/>
                  <a:gd name="T2" fmla="*/ 0 w 1702"/>
                  <a:gd name="T3" fmla="*/ 0 h 453"/>
                  <a:gd name="T4" fmla="*/ 0 w 1702"/>
                  <a:gd name="T5" fmla="*/ 452 h 453"/>
                  <a:gd name="T6" fmla="*/ 1701 w 1702"/>
                  <a:gd name="T7" fmla="*/ 452 h 453"/>
                  <a:gd name="T8" fmla="*/ 1701 w 1702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2" h="453">
                    <a:moveTo>
                      <a:pt x="1701" y="0"/>
                    </a:moveTo>
                    <a:lnTo>
                      <a:pt x="0" y="0"/>
                    </a:lnTo>
                    <a:lnTo>
                      <a:pt x="0" y="452"/>
                    </a:lnTo>
                    <a:lnTo>
                      <a:pt x="1701" y="452"/>
                    </a:lnTo>
                    <a:lnTo>
                      <a:pt x="170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8" name="Freeform 26">
                <a:extLst>
                  <a:ext uri="{FF2B5EF4-FFF2-40B4-BE49-F238E27FC236}">
                    <a16:creationId xmlns:a16="http://schemas.microsoft.com/office/drawing/2014/main" id="{E0314293-4F6C-4758-BD69-8F6371FDAB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200" y="1435100"/>
                <a:ext cx="547688" cy="549275"/>
              </a:xfrm>
              <a:custGeom>
                <a:avLst/>
                <a:gdLst>
                  <a:gd name="T0" fmla="*/ 319 w 1521"/>
                  <a:gd name="T1" fmla="*/ 0 h 1527"/>
                  <a:gd name="T2" fmla="*/ 0 w 1521"/>
                  <a:gd name="T3" fmla="*/ 319 h 1527"/>
                  <a:gd name="T4" fmla="*/ 1201 w 1521"/>
                  <a:gd name="T5" fmla="*/ 1526 h 1527"/>
                  <a:gd name="T6" fmla="*/ 1520 w 1521"/>
                  <a:gd name="T7" fmla="*/ 1202 h 1527"/>
                  <a:gd name="T8" fmla="*/ 319 w 1521"/>
                  <a:gd name="T9" fmla="*/ 0 h 1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1" h="1527">
                    <a:moveTo>
                      <a:pt x="319" y="0"/>
                    </a:moveTo>
                    <a:lnTo>
                      <a:pt x="0" y="319"/>
                    </a:lnTo>
                    <a:lnTo>
                      <a:pt x="1201" y="1526"/>
                    </a:lnTo>
                    <a:lnTo>
                      <a:pt x="1520" y="1202"/>
                    </a:lnTo>
                    <a:lnTo>
                      <a:pt x="319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BD1A364B-B27A-4D78-93B8-3940A097AB98}"/>
              </a:ext>
            </a:extLst>
          </p:cNvPr>
          <p:cNvGrpSpPr/>
          <p:nvPr/>
        </p:nvGrpSpPr>
        <p:grpSpPr>
          <a:xfrm>
            <a:off x="6796739" y="4126764"/>
            <a:ext cx="869099" cy="869099"/>
            <a:chOff x="982576" y="1691974"/>
            <a:chExt cx="1828959" cy="1828959"/>
          </a:xfrm>
        </p:grpSpPr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526AEA88-A068-44DC-B57A-9E2F563A71AF}"/>
                </a:ext>
              </a:extLst>
            </p:cNvPr>
            <p:cNvSpPr/>
            <p:nvPr/>
          </p:nvSpPr>
          <p:spPr>
            <a:xfrm>
              <a:off x="982576" y="1691974"/>
              <a:ext cx="1828959" cy="1828959"/>
            </a:xfrm>
            <a:prstGeom prst="ellipse">
              <a:avLst/>
            </a:prstGeom>
            <a:solidFill>
              <a:schemeClr val="accent4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latin typeface="Calibri" panose="020F0502020204030204" pitchFamily="34" charset="0"/>
              </a:endParaRPr>
            </a:p>
          </p:txBody>
        </p: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68E86AC5-CC0D-4684-ABAF-9F12036CBE79}"/>
                </a:ext>
              </a:extLst>
            </p:cNvPr>
            <p:cNvGrpSpPr/>
            <p:nvPr/>
          </p:nvGrpSpPr>
          <p:grpSpPr>
            <a:xfrm>
              <a:off x="1329053" y="2040965"/>
              <a:ext cx="1154290" cy="1153784"/>
              <a:chOff x="477838" y="30163"/>
              <a:chExt cx="3621087" cy="3619500"/>
            </a:xfrm>
            <a:solidFill>
              <a:schemeClr val="bg1"/>
            </a:solidFill>
          </p:grpSpPr>
          <p:sp>
            <p:nvSpPr>
              <p:cNvPr id="271" name="Freeform 19">
                <a:extLst>
                  <a:ext uri="{FF2B5EF4-FFF2-40B4-BE49-F238E27FC236}">
                    <a16:creationId xmlns:a16="http://schemas.microsoft.com/office/drawing/2014/main" id="{BB63E013-207D-411F-99B1-91B1BFEAA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838" y="30163"/>
                <a:ext cx="3621087" cy="3619500"/>
              </a:xfrm>
              <a:custGeom>
                <a:avLst/>
                <a:gdLst>
                  <a:gd name="T0" fmla="*/ 4641 w 10059"/>
                  <a:gd name="T1" fmla="*/ 11 h 10054"/>
                  <a:gd name="T2" fmla="*/ 3774 w 10059"/>
                  <a:gd name="T3" fmla="*/ 160 h 10054"/>
                  <a:gd name="T4" fmla="*/ 2632 w 10059"/>
                  <a:gd name="T5" fmla="*/ 606 h 10054"/>
                  <a:gd name="T6" fmla="*/ 1648 w 10059"/>
                  <a:gd name="T7" fmla="*/ 1302 h 10054"/>
                  <a:gd name="T8" fmla="*/ 861 w 10059"/>
                  <a:gd name="T9" fmla="*/ 2217 h 10054"/>
                  <a:gd name="T10" fmla="*/ 309 w 10059"/>
                  <a:gd name="T11" fmla="*/ 3296 h 10054"/>
                  <a:gd name="T12" fmla="*/ 43 w 10059"/>
                  <a:gd name="T13" fmla="*/ 4386 h 10054"/>
                  <a:gd name="T14" fmla="*/ 0 w 10059"/>
                  <a:gd name="T15" fmla="*/ 5029 h 10054"/>
                  <a:gd name="T16" fmla="*/ 27 w 10059"/>
                  <a:gd name="T17" fmla="*/ 5540 h 10054"/>
                  <a:gd name="T18" fmla="*/ 228 w 10059"/>
                  <a:gd name="T19" fmla="*/ 6523 h 10054"/>
                  <a:gd name="T20" fmla="*/ 729 w 10059"/>
                  <a:gd name="T21" fmla="*/ 7634 h 10054"/>
                  <a:gd name="T22" fmla="*/ 1472 w 10059"/>
                  <a:gd name="T23" fmla="*/ 8581 h 10054"/>
                  <a:gd name="T24" fmla="*/ 2424 w 10059"/>
                  <a:gd name="T25" fmla="*/ 9325 h 10054"/>
                  <a:gd name="T26" fmla="*/ 3535 w 10059"/>
                  <a:gd name="T27" fmla="*/ 9830 h 10054"/>
                  <a:gd name="T28" fmla="*/ 4513 w 10059"/>
                  <a:gd name="T29" fmla="*/ 10027 h 10054"/>
                  <a:gd name="T30" fmla="*/ 5029 w 10059"/>
                  <a:gd name="T31" fmla="*/ 10053 h 10054"/>
                  <a:gd name="T32" fmla="*/ 5672 w 10059"/>
                  <a:gd name="T33" fmla="*/ 10016 h 10054"/>
                  <a:gd name="T34" fmla="*/ 6757 w 10059"/>
                  <a:gd name="T35" fmla="*/ 9750 h 10054"/>
                  <a:gd name="T36" fmla="*/ 7841 w 10059"/>
                  <a:gd name="T37" fmla="*/ 9198 h 10054"/>
                  <a:gd name="T38" fmla="*/ 8750 w 10059"/>
                  <a:gd name="T39" fmla="*/ 8411 h 10054"/>
                  <a:gd name="T40" fmla="*/ 9452 w 10059"/>
                  <a:gd name="T41" fmla="*/ 7422 h 10054"/>
                  <a:gd name="T42" fmla="*/ 9898 w 10059"/>
                  <a:gd name="T43" fmla="*/ 6284 h 10054"/>
                  <a:gd name="T44" fmla="*/ 10042 w 10059"/>
                  <a:gd name="T45" fmla="*/ 5412 h 10054"/>
                  <a:gd name="T46" fmla="*/ 10058 w 10059"/>
                  <a:gd name="T47" fmla="*/ 4897 h 10054"/>
                  <a:gd name="T48" fmla="*/ 10000 w 10059"/>
                  <a:gd name="T49" fmla="*/ 4264 h 10054"/>
                  <a:gd name="T50" fmla="*/ 9665 w 10059"/>
                  <a:gd name="T51" fmla="*/ 3067 h 10054"/>
                  <a:gd name="T52" fmla="*/ 9058 w 10059"/>
                  <a:gd name="T53" fmla="*/ 2020 h 10054"/>
                  <a:gd name="T54" fmla="*/ 8229 w 10059"/>
                  <a:gd name="T55" fmla="*/ 1149 h 10054"/>
                  <a:gd name="T56" fmla="*/ 7209 w 10059"/>
                  <a:gd name="T57" fmla="*/ 494 h 10054"/>
                  <a:gd name="T58" fmla="*/ 6045 w 10059"/>
                  <a:gd name="T59" fmla="*/ 101 h 10054"/>
                  <a:gd name="T60" fmla="*/ 5289 w 10059"/>
                  <a:gd name="T61" fmla="*/ 5 h 10054"/>
                  <a:gd name="T62" fmla="*/ 4795 w 10059"/>
                  <a:gd name="T63" fmla="*/ 9628 h 10054"/>
                  <a:gd name="T64" fmla="*/ 3663 w 10059"/>
                  <a:gd name="T65" fmla="*/ 9431 h 10054"/>
                  <a:gd name="T66" fmla="*/ 2642 w 10059"/>
                  <a:gd name="T67" fmla="*/ 8969 h 10054"/>
                  <a:gd name="T68" fmla="*/ 1770 w 10059"/>
                  <a:gd name="T69" fmla="*/ 8283 h 10054"/>
                  <a:gd name="T70" fmla="*/ 1090 w 10059"/>
                  <a:gd name="T71" fmla="*/ 7416 h 10054"/>
                  <a:gd name="T72" fmla="*/ 627 w 10059"/>
                  <a:gd name="T73" fmla="*/ 6396 h 10054"/>
                  <a:gd name="T74" fmla="*/ 425 w 10059"/>
                  <a:gd name="T75" fmla="*/ 5264 h 10054"/>
                  <a:gd name="T76" fmla="*/ 473 w 10059"/>
                  <a:gd name="T77" fmla="*/ 4328 h 10054"/>
                  <a:gd name="T78" fmla="*/ 782 w 10059"/>
                  <a:gd name="T79" fmla="*/ 3233 h 10054"/>
                  <a:gd name="T80" fmla="*/ 1340 w 10059"/>
                  <a:gd name="T81" fmla="*/ 2270 h 10054"/>
                  <a:gd name="T82" fmla="*/ 2100 w 10059"/>
                  <a:gd name="T83" fmla="*/ 1473 h 10054"/>
                  <a:gd name="T84" fmla="*/ 3036 w 10059"/>
                  <a:gd name="T85" fmla="*/ 872 h 10054"/>
                  <a:gd name="T86" fmla="*/ 4104 w 10059"/>
                  <a:gd name="T87" fmla="*/ 510 h 10054"/>
                  <a:gd name="T88" fmla="*/ 5029 w 10059"/>
                  <a:gd name="T89" fmla="*/ 420 h 10054"/>
                  <a:gd name="T90" fmla="*/ 6183 w 10059"/>
                  <a:gd name="T91" fmla="*/ 563 h 10054"/>
                  <a:gd name="T92" fmla="*/ 7224 w 10059"/>
                  <a:gd name="T93" fmla="*/ 973 h 10054"/>
                  <a:gd name="T94" fmla="*/ 8128 w 10059"/>
                  <a:gd name="T95" fmla="*/ 1616 h 10054"/>
                  <a:gd name="T96" fmla="*/ 8851 w 10059"/>
                  <a:gd name="T97" fmla="*/ 2451 h 10054"/>
                  <a:gd name="T98" fmla="*/ 9356 w 10059"/>
                  <a:gd name="T99" fmla="*/ 3445 h 10054"/>
                  <a:gd name="T100" fmla="*/ 9617 w 10059"/>
                  <a:gd name="T101" fmla="*/ 4556 h 10054"/>
                  <a:gd name="T102" fmla="*/ 9617 w 10059"/>
                  <a:gd name="T103" fmla="*/ 5497 h 10054"/>
                  <a:gd name="T104" fmla="*/ 9356 w 10059"/>
                  <a:gd name="T105" fmla="*/ 6608 h 10054"/>
                  <a:gd name="T106" fmla="*/ 8851 w 10059"/>
                  <a:gd name="T107" fmla="*/ 7602 h 10054"/>
                  <a:gd name="T108" fmla="*/ 8128 w 10059"/>
                  <a:gd name="T109" fmla="*/ 8437 h 10054"/>
                  <a:gd name="T110" fmla="*/ 7224 w 10059"/>
                  <a:gd name="T111" fmla="*/ 9081 h 10054"/>
                  <a:gd name="T112" fmla="*/ 6183 w 10059"/>
                  <a:gd name="T113" fmla="*/ 9490 h 10054"/>
                  <a:gd name="T114" fmla="*/ 5029 w 10059"/>
                  <a:gd name="T115" fmla="*/ 9639 h 10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059" h="10054">
                    <a:moveTo>
                      <a:pt x="5029" y="0"/>
                    </a:moveTo>
                    <a:lnTo>
                      <a:pt x="5029" y="0"/>
                    </a:lnTo>
                    <a:lnTo>
                      <a:pt x="4901" y="0"/>
                    </a:lnTo>
                    <a:lnTo>
                      <a:pt x="4769" y="5"/>
                    </a:lnTo>
                    <a:lnTo>
                      <a:pt x="4641" y="11"/>
                    </a:lnTo>
                    <a:lnTo>
                      <a:pt x="4513" y="27"/>
                    </a:lnTo>
                    <a:lnTo>
                      <a:pt x="4391" y="37"/>
                    </a:lnTo>
                    <a:lnTo>
                      <a:pt x="4264" y="58"/>
                    </a:lnTo>
                    <a:lnTo>
                      <a:pt x="4014" y="101"/>
                    </a:lnTo>
                    <a:lnTo>
                      <a:pt x="3774" y="160"/>
                    </a:lnTo>
                    <a:lnTo>
                      <a:pt x="3535" y="224"/>
                    </a:lnTo>
                    <a:lnTo>
                      <a:pt x="3301" y="303"/>
                    </a:lnTo>
                    <a:lnTo>
                      <a:pt x="3073" y="394"/>
                    </a:lnTo>
                    <a:lnTo>
                      <a:pt x="2849" y="494"/>
                    </a:lnTo>
                    <a:lnTo>
                      <a:pt x="2632" y="606"/>
                    </a:lnTo>
                    <a:lnTo>
                      <a:pt x="2424" y="729"/>
                    </a:lnTo>
                    <a:lnTo>
                      <a:pt x="2217" y="856"/>
                    </a:lnTo>
                    <a:lnTo>
                      <a:pt x="2020" y="999"/>
                    </a:lnTo>
                    <a:lnTo>
                      <a:pt x="1829" y="1149"/>
                    </a:lnTo>
                    <a:lnTo>
                      <a:pt x="1648" y="1302"/>
                    </a:lnTo>
                    <a:lnTo>
                      <a:pt x="1472" y="1473"/>
                    </a:lnTo>
                    <a:lnTo>
                      <a:pt x="1308" y="1648"/>
                    </a:lnTo>
                    <a:lnTo>
                      <a:pt x="1148" y="1829"/>
                    </a:lnTo>
                    <a:lnTo>
                      <a:pt x="999" y="2020"/>
                    </a:lnTo>
                    <a:lnTo>
                      <a:pt x="861" y="2217"/>
                    </a:lnTo>
                    <a:lnTo>
                      <a:pt x="729" y="2419"/>
                    </a:lnTo>
                    <a:lnTo>
                      <a:pt x="606" y="2632"/>
                    </a:lnTo>
                    <a:lnTo>
                      <a:pt x="500" y="2849"/>
                    </a:lnTo>
                    <a:lnTo>
                      <a:pt x="399" y="3067"/>
                    </a:lnTo>
                    <a:lnTo>
                      <a:pt x="309" y="3296"/>
                    </a:lnTo>
                    <a:lnTo>
                      <a:pt x="228" y="3530"/>
                    </a:lnTo>
                    <a:lnTo>
                      <a:pt x="160" y="3770"/>
                    </a:lnTo>
                    <a:lnTo>
                      <a:pt x="101" y="4014"/>
                    </a:lnTo>
                    <a:lnTo>
                      <a:pt x="58" y="4264"/>
                    </a:lnTo>
                    <a:lnTo>
                      <a:pt x="43" y="4386"/>
                    </a:lnTo>
                    <a:lnTo>
                      <a:pt x="27" y="4514"/>
                    </a:lnTo>
                    <a:lnTo>
                      <a:pt x="16" y="4641"/>
                    </a:lnTo>
                    <a:lnTo>
                      <a:pt x="5" y="4769"/>
                    </a:lnTo>
                    <a:lnTo>
                      <a:pt x="5" y="4897"/>
                    </a:lnTo>
                    <a:lnTo>
                      <a:pt x="0" y="5029"/>
                    </a:lnTo>
                    <a:lnTo>
                      <a:pt x="0" y="5029"/>
                    </a:lnTo>
                    <a:lnTo>
                      <a:pt x="5" y="5157"/>
                    </a:lnTo>
                    <a:lnTo>
                      <a:pt x="5" y="5285"/>
                    </a:lnTo>
                    <a:lnTo>
                      <a:pt x="16" y="5412"/>
                    </a:lnTo>
                    <a:lnTo>
                      <a:pt x="27" y="5540"/>
                    </a:lnTo>
                    <a:lnTo>
                      <a:pt x="43" y="5667"/>
                    </a:lnTo>
                    <a:lnTo>
                      <a:pt x="58" y="5795"/>
                    </a:lnTo>
                    <a:lnTo>
                      <a:pt x="101" y="6040"/>
                    </a:lnTo>
                    <a:lnTo>
                      <a:pt x="160" y="6284"/>
                    </a:lnTo>
                    <a:lnTo>
                      <a:pt x="228" y="6523"/>
                    </a:lnTo>
                    <a:lnTo>
                      <a:pt x="309" y="6757"/>
                    </a:lnTo>
                    <a:lnTo>
                      <a:pt x="399" y="6986"/>
                    </a:lnTo>
                    <a:lnTo>
                      <a:pt x="500" y="7209"/>
                    </a:lnTo>
                    <a:lnTo>
                      <a:pt x="606" y="7422"/>
                    </a:lnTo>
                    <a:lnTo>
                      <a:pt x="729" y="7634"/>
                    </a:lnTo>
                    <a:lnTo>
                      <a:pt x="861" y="7836"/>
                    </a:lnTo>
                    <a:lnTo>
                      <a:pt x="999" y="8033"/>
                    </a:lnTo>
                    <a:lnTo>
                      <a:pt x="1148" y="8224"/>
                    </a:lnTo>
                    <a:lnTo>
                      <a:pt x="1308" y="8411"/>
                    </a:lnTo>
                    <a:lnTo>
                      <a:pt x="1472" y="8581"/>
                    </a:lnTo>
                    <a:lnTo>
                      <a:pt x="1648" y="8751"/>
                    </a:lnTo>
                    <a:lnTo>
                      <a:pt x="1829" y="8905"/>
                    </a:lnTo>
                    <a:lnTo>
                      <a:pt x="2020" y="9054"/>
                    </a:lnTo>
                    <a:lnTo>
                      <a:pt x="2217" y="9198"/>
                    </a:lnTo>
                    <a:lnTo>
                      <a:pt x="2424" y="9325"/>
                    </a:lnTo>
                    <a:lnTo>
                      <a:pt x="2632" y="9447"/>
                    </a:lnTo>
                    <a:lnTo>
                      <a:pt x="2849" y="9559"/>
                    </a:lnTo>
                    <a:lnTo>
                      <a:pt x="3073" y="9660"/>
                    </a:lnTo>
                    <a:lnTo>
                      <a:pt x="3301" y="9750"/>
                    </a:lnTo>
                    <a:lnTo>
                      <a:pt x="3535" y="9830"/>
                    </a:lnTo>
                    <a:lnTo>
                      <a:pt x="3774" y="9899"/>
                    </a:lnTo>
                    <a:lnTo>
                      <a:pt x="4014" y="9952"/>
                    </a:lnTo>
                    <a:lnTo>
                      <a:pt x="4264" y="9995"/>
                    </a:lnTo>
                    <a:lnTo>
                      <a:pt x="4391" y="10016"/>
                    </a:lnTo>
                    <a:lnTo>
                      <a:pt x="4513" y="10027"/>
                    </a:lnTo>
                    <a:lnTo>
                      <a:pt x="4641" y="10043"/>
                    </a:lnTo>
                    <a:lnTo>
                      <a:pt x="4769" y="10048"/>
                    </a:lnTo>
                    <a:lnTo>
                      <a:pt x="4901" y="10053"/>
                    </a:lnTo>
                    <a:lnTo>
                      <a:pt x="5029" y="10053"/>
                    </a:lnTo>
                    <a:lnTo>
                      <a:pt x="5029" y="10053"/>
                    </a:lnTo>
                    <a:lnTo>
                      <a:pt x="5157" y="10053"/>
                    </a:lnTo>
                    <a:lnTo>
                      <a:pt x="5289" y="10048"/>
                    </a:lnTo>
                    <a:lnTo>
                      <a:pt x="5417" y="10043"/>
                    </a:lnTo>
                    <a:lnTo>
                      <a:pt x="5545" y="10027"/>
                    </a:lnTo>
                    <a:lnTo>
                      <a:pt x="5672" y="10016"/>
                    </a:lnTo>
                    <a:lnTo>
                      <a:pt x="5794" y="9995"/>
                    </a:lnTo>
                    <a:lnTo>
                      <a:pt x="6045" y="9952"/>
                    </a:lnTo>
                    <a:lnTo>
                      <a:pt x="6284" y="9899"/>
                    </a:lnTo>
                    <a:lnTo>
                      <a:pt x="6523" y="9830"/>
                    </a:lnTo>
                    <a:lnTo>
                      <a:pt x="6757" y="9750"/>
                    </a:lnTo>
                    <a:lnTo>
                      <a:pt x="6985" y="9660"/>
                    </a:lnTo>
                    <a:lnTo>
                      <a:pt x="7209" y="9559"/>
                    </a:lnTo>
                    <a:lnTo>
                      <a:pt x="7426" y="9447"/>
                    </a:lnTo>
                    <a:lnTo>
                      <a:pt x="7639" y="9325"/>
                    </a:lnTo>
                    <a:lnTo>
                      <a:pt x="7841" y="9198"/>
                    </a:lnTo>
                    <a:lnTo>
                      <a:pt x="8038" y="9054"/>
                    </a:lnTo>
                    <a:lnTo>
                      <a:pt x="8229" y="8905"/>
                    </a:lnTo>
                    <a:lnTo>
                      <a:pt x="8410" y="8751"/>
                    </a:lnTo>
                    <a:lnTo>
                      <a:pt x="8585" y="8581"/>
                    </a:lnTo>
                    <a:lnTo>
                      <a:pt x="8750" y="8411"/>
                    </a:lnTo>
                    <a:lnTo>
                      <a:pt x="8909" y="8224"/>
                    </a:lnTo>
                    <a:lnTo>
                      <a:pt x="9058" y="8033"/>
                    </a:lnTo>
                    <a:lnTo>
                      <a:pt x="9197" y="7836"/>
                    </a:lnTo>
                    <a:lnTo>
                      <a:pt x="9330" y="7634"/>
                    </a:lnTo>
                    <a:lnTo>
                      <a:pt x="9452" y="7422"/>
                    </a:lnTo>
                    <a:lnTo>
                      <a:pt x="9563" y="7209"/>
                    </a:lnTo>
                    <a:lnTo>
                      <a:pt x="9665" y="6986"/>
                    </a:lnTo>
                    <a:lnTo>
                      <a:pt x="9755" y="6757"/>
                    </a:lnTo>
                    <a:lnTo>
                      <a:pt x="9829" y="6523"/>
                    </a:lnTo>
                    <a:lnTo>
                      <a:pt x="9898" y="6284"/>
                    </a:lnTo>
                    <a:lnTo>
                      <a:pt x="9957" y="6040"/>
                    </a:lnTo>
                    <a:lnTo>
                      <a:pt x="10000" y="5795"/>
                    </a:lnTo>
                    <a:lnTo>
                      <a:pt x="10015" y="5667"/>
                    </a:lnTo>
                    <a:lnTo>
                      <a:pt x="10032" y="5540"/>
                    </a:lnTo>
                    <a:lnTo>
                      <a:pt x="10042" y="5412"/>
                    </a:lnTo>
                    <a:lnTo>
                      <a:pt x="10053" y="5285"/>
                    </a:lnTo>
                    <a:lnTo>
                      <a:pt x="10058" y="5157"/>
                    </a:lnTo>
                    <a:lnTo>
                      <a:pt x="10058" y="5029"/>
                    </a:lnTo>
                    <a:lnTo>
                      <a:pt x="10058" y="5029"/>
                    </a:lnTo>
                    <a:lnTo>
                      <a:pt x="10058" y="4897"/>
                    </a:lnTo>
                    <a:lnTo>
                      <a:pt x="10053" y="4769"/>
                    </a:lnTo>
                    <a:lnTo>
                      <a:pt x="10042" y="4641"/>
                    </a:lnTo>
                    <a:lnTo>
                      <a:pt x="10032" y="4514"/>
                    </a:lnTo>
                    <a:lnTo>
                      <a:pt x="10015" y="4386"/>
                    </a:lnTo>
                    <a:lnTo>
                      <a:pt x="10000" y="4264"/>
                    </a:lnTo>
                    <a:lnTo>
                      <a:pt x="9957" y="4014"/>
                    </a:lnTo>
                    <a:lnTo>
                      <a:pt x="9898" y="3770"/>
                    </a:lnTo>
                    <a:lnTo>
                      <a:pt x="9829" y="3530"/>
                    </a:lnTo>
                    <a:lnTo>
                      <a:pt x="9755" y="3296"/>
                    </a:lnTo>
                    <a:lnTo>
                      <a:pt x="9665" y="3067"/>
                    </a:lnTo>
                    <a:lnTo>
                      <a:pt x="9563" y="2849"/>
                    </a:lnTo>
                    <a:lnTo>
                      <a:pt x="9452" y="2632"/>
                    </a:lnTo>
                    <a:lnTo>
                      <a:pt x="9330" y="2419"/>
                    </a:lnTo>
                    <a:lnTo>
                      <a:pt x="9197" y="2217"/>
                    </a:lnTo>
                    <a:lnTo>
                      <a:pt x="9058" y="2020"/>
                    </a:lnTo>
                    <a:lnTo>
                      <a:pt x="8909" y="1829"/>
                    </a:lnTo>
                    <a:lnTo>
                      <a:pt x="8750" y="1648"/>
                    </a:lnTo>
                    <a:lnTo>
                      <a:pt x="8585" y="1473"/>
                    </a:lnTo>
                    <a:lnTo>
                      <a:pt x="8410" y="1302"/>
                    </a:lnTo>
                    <a:lnTo>
                      <a:pt x="8229" y="1149"/>
                    </a:lnTo>
                    <a:lnTo>
                      <a:pt x="8038" y="999"/>
                    </a:lnTo>
                    <a:lnTo>
                      <a:pt x="7841" y="856"/>
                    </a:lnTo>
                    <a:lnTo>
                      <a:pt x="7639" y="729"/>
                    </a:lnTo>
                    <a:lnTo>
                      <a:pt x="7426" y="606"/>
                    </a:lnTo>
                    <a:lnTo>
                      <a:pt x="7209" y="494"/>
                    </a:lnTo>
                    <a:lnTo>
                      <a:pt x="6985" y="394"/>
                    </a:lnTo>
                    <a:lnTo>
                      <a:pt x="6757" y="303"/>
                    </a:lnTo>
                    <a:lnTo>
                      <a:pt x="6523" y="224"/>
                    </a:lnTo>
                    <a:lnTo>
                      <a:pt x="6284" y="160"/>
                    </a:lnTo>
                    <a:lnTo>
                      <a:pt x="6045" y="101"/>
                    </a:lnTo>
                    <a:lnTo>
                      <a:pt x="5794" y="58"/>
                    </a:lnTo>
                    <a:lnTo>
                      <a:pt x="5672" y="37"/>
                    </a:lnTo>
                    <a:lnTo>
                      <a:pt x="5545" y="27"/>
                    </a:lnTo>
                    <a:lnTo>
                      <a:pt x="5417" y="11"/>
                    </a:lnTo>
                    <a:lnTo>
                      <a:pt x="5289" y="5"/>
                    </a:lnTo>
                    <a:lnTo>
                      <a:pt x="5157" y="0"/>
                    </a:lnTo>
                    <a:lnTo>
                      <a:pt x="5029" y="0"/>
                    </a:lnTo>
                    <a:close/>
                    <a:moveTo>
                      <a:pt x="5029" y="9639"/>
                    </a:moveTo>
                    <a:lnTo>
                      <a:pt x="5029" y="9639"/>
                    </a:lnTo>
                    <a:lnTo>
                      <a:pt x="4795" y="9628"/>
                    </a:lnTo>
                    <a:lnTo>
                      <a:pt x="4561" y="9612"/>
                    </a:lnTo>
                    <a:lnTo>
                      <a:pt x="4327" y="9586"/>
                    </a:lnTo>
                    <a:lnTo>
                      <a:pt x="4104" y="9543"/>
                    </a:lnTo>
                    <a:lnTo>
                      <a:pt x="3881" y="9490"/>
                    </a:lnTo>
                    <a:lnTo>
                      <a:pt x="3663" y="9431"/>
                    </a:lnTo>
                    <a:lnTo>
                      <a:pt x="3445" y="9357"/>
                    </a:lnTo>
                    <a:lnTo>
                      <a:pt x="3237" y="9272"/>
                    </a:lnTo>
                    <a:lnTo>
                      <a:pt x="3036" y="9181"/>
                    </a:lnTo>
                    <a:lnTo>
                      <a:pt x="2834" y="9081"/>
                    </a:lnTo>
                    <a:lnTo>
                      <a:pt x="2642" y="8969"/>
                    </a:lnTo>
                    <a:lnTo>
                      <a:pt x="2456" y="8846"/>
                    </a:lnTo>
                    <a:lnTo>
                      <a:pt x="2275" y="8719"/>
                    </a:lnTo>
                    <a:lnTo>
                      <a:pt x="2100" y="8581"/>
                    </a:lnTo>
                    <a:lnTo>
                      <a:pt x="1930" y="8437"/>
                    </a:lnTo>
                    <a:lnTo>
                      <a:pt x="1770" y="8283"/>
                    </a:lnTo>
                    <a:lnTo>
                      <a:pt x="1621" y="8124"/>
                    </a:lnTo>
                    <a:lnTo>
                      <a:pt x="1472" y="7959"/>
                    </a:lnTo>
                    <a:lnTo>
                      <a:pt x="1340" y="7783"/>
                    </a:lnTo>
                    <a:lnTo>
                      <a:pt x="1206" y="7602"/>
                    </a:lnTo>
                    <a:lnTo>
                      <a:pt x="1090" y="7416"/>
                    </a:lnTo>
                    <a:lnTo>
                      <a:pt x="978" y="7220"/>
                    </a:lnTo>
                    <a:lnTo>
                      <a:pt x="877" y="7023"/>
                    </a:lnTo>
                    <a:lnTo>
                      <a:pt x="782" y="6821"/>
                    </a:lnTo>
                    <a:lnTo>
                      <a:pt x="701" y="6608"/>
                    </a:lnTo>
                    <a:lnTo>
                      <a:pt x="627" y="6396"/>
                    </a:lnTo>
                    <a:lnTo>
                      <a:pt x="563" y="6178"/>
                    </a:lnTo>
                    <a:lnTo>
                      <a:pt x="516" y="5954"/>
                    </a:lnTo>
                    <a:lnTo>
                      <a:pt x="473" y="5726"/>
                    </a:lnTo>
                    <a:lnTo>
                      <a:pt x="447" y="5497"/>
                    </a:lnTo>
                    <a:lnTo>
                      <a:pt x="425" y="5264"/>
                    </a:lnTo>
                    <a:lnTo>
                      <a:pt x="420" y="5029"/>
                    </a:lnTo>
                    <a:lnTo>
                      <a:pt x="420" y="5029"/>
                    </a:lnTo>
                    <a:lnTo>
                      <a:pt x="425" y="4790"/>
                    </a:lnTo>
                    <a:lnTo>
                      <a:pt x="447" y="4556"/>
                    </a:lnTo>
                    <a:lnTo>
                      <a:pt x="473" y="4328"/>
                    </a:lnTo>
                    <a:lnTo>
                      <a:pt x="516" y="4099"/>
                    </a:lnTo>
                    <a:lnTo>
                      <a:pt x="563" y="3876"/>
                    </a:lnTo>
                    <a:lnTo>
                      <a:pt x="627" y="3657"/>
                    </a:lnTo>
                    <a:lnTo>
                      <a:pt x="701" y="3445"/>
                    </a:lnTo>
                    <a:lnTo>
                      <a:pt x="782" y="3233"/>
                    </a:lnTo>
                    <a:lnTo>
                      <a:pt x="877" y="3030"/>
                    </a:lnTo>
                    <a:lnTo>
                      <a:pt x="978" y="2834"/>
                    </a:lnTo>
                    <a:lnTo>
                      <a:pt x="1090" y="2637"/>
                    </a:lnTo>
                    <a:lnTo>
                      <a:pt x="1206" y="2451"/>
                    </a:lnTo>
                    <a:lnTo>
                      <a:pt x="1340" y="2270"/>
                    </a:lnTo>
                    <a:lnTo>
                      <a:pt x="1472" y="2095"/>
                    </a:lnTo>
                    <a:lnTo>
                      <a:pt x="1621" y="1930"/>
                    </a:lnTo>
                    <a:lnTo>
                      <a:pt x="1770" y="1771"/>
                    </a:lnTo>
                    <a:lnTo>
                      <a:pt x="1930" y="1616"/>
                    </a:lnTo>
                    <a:lnTo>
                      <a:pt x="2100" y="1473"/>
                    </a:lnTo>
                    <a:lnTo>
                      <a:pt x="2275" y="1334"/>
                    </a:lnTo>
                    <a:lnTo>
                      <a:pt x="2456" y="1207"/>
                    </a:lnTo>
                    <a:lnTo>
                      <a:pt x="2642" y="1085"/>
                    </a:lnTo>
                    <a:lnTo>
                      <a:pt x="2834" y="973"/>
                    </a:lnTo>
                    <a:lnTo>
                      <a:pt x="3036" y="872"/>
                    </a:lnTo>
                    <a:lnTo>
                      <a:pt x="3237" y="782"/>
                    </a:lnTo>
                    <a:lnTo>
                      <a:pt x="3445" y="697"/>
                    </a:lnTo>
                    <a:lnTo>
                      <a:pt x="3663" y="627"/>
                    </a:lnTo>
                    <a:lnTo>
                      <a:pt x="3881" y="563"/>
                    </a:lnTo>
                    <a:lnTo>
                      <a:pt x="4104" y="510"/>
                    </a:lnTo>
                    <a:lnTo>
                      <a:pt x="4327" y="473"/>
                    </a:lnTo>
                    <a:lnTo>
                      <a:pt x="4561" y="441"/>
                    </a:lnTo>
                    <a:lnTo>
                      <a:pt x="4795" y="425"/>
                    </a:lnTo>
                    <a:lnTo>
                      <a:pt x="5029" y="420"/>
                    </a:lnTo>
                    <a:lnTo>
                      <a:pt x="5029" y="420"/>
                    </a:lnTo>
                    <a:lnTo>
                      <a:pt x="5268" y="425"/>
                    </a:lnTo>
                    <a:lnTo>
                      <a:pt x="5502" y="441"/>
                    </a:lnTo>
                    <a:lnTo>
                      <a:pt x="5731" y="473"/>
                    </a:lnTo>
                    <a:lnTo>
                      <a:pt x="5960" y="510"/>
                    </a:lnTo>
                    <a:lnTo>
                      <a:pt x="6183" y="563"/>
                    </a:lnTo>
                    <a:lnTo>
                      <a:pt x="6401" y="627"/>
                    </a:lnTo>
                    <a:lnTo>
                      <a:pt x="6613" y="697"/>
                    </a:lnTo>
                    <a:lnTo>
                      <a:pt x="6821" y="782"/>
                    </a:lnTo>
                    <a:lnTo>
                      <a:pt x="7028" y="872"/>
                    </a:lnTo>
                    <a:lnTo>
                      <a:pt x="7224" y="973"/>
                    </a:lnTo>
                    <a:lnTo>
                      <a:pt x="7416" y="1085"/>
                    </a:lnTo>
                    <a:lnTo>
                      <a:pt x="7602" y="1207"/>
                    </a:lnTo>
                    <a:lnTo>
                      <a:pt x="7783" y="1334"/>
                    </a:lnTo>
                    <a:lnTo>
                      <a:pt x="7958" y="1473"/>
                    </a:lnTo>
                    <a:lnTo>
                      <a:pt x="8128" y="1616"/>
                    </a:lnTo>
                    <a:lnTo>
                      <a:pt x="8288" y="1771"/>
                    </a:lnTo>
                    <a:lnTo>
                      <a:pt x="8442" y="1930"/>
                    </a:lnTo>
                    <a:lnTo>
                      <a:pt x="8585" y="2095"/>
                    </a:lnTo>
                    <a:lnTo>
                      <a:pt x="8724" y="2270"/>
                    </a:lnTo>
                    <a:lnTo>
                      <a:pt x="8851" y="2451"/>
                    </a:lnTo>
                    <a:lnTo>
                      <a:pt x="8968" y="2637"/>
                    </a:lnTo>
                    <a:lnTo>
                      <a:pt x="9080" y="2834"/>
                    </a:lnTo>
                    <a:lnTo>
                      <a:pt x="9181" y="3030"/>
                    </a:lnTo>
                    <a:lnTo>
                      <a:pt x="9276" y="3233"/>
                    </a:lnTo>
                    <a:lnTo>
                      <a:pt x="9356" y="3445"/>
                    </a:lnTo>
                    <a:lnTo>
                      <a:pt x="9431" y="3657"/>
                    </a:lnTo>
                    <a:lnTo>
                      <a:pt x="9495" y="3876"/>
                    </a:lnTo>
                    <a:lnTo>
                      <a:pt x="9542" y="4099"/>
                    </a:lnTo>
                    <a:lnTo>
                      <a:pt x="9585" y="4328"/>
                    </a:lnTo>
                    <a:lnTo>
                      <a:pt x="9617" y="4556"/>
                    </a:lnTo>
                    <a:lnTo>
                      <a:pt x="9633" y="4790"/>
                    </a:lnTo>
                    <a:lnTo>
                      <a:pt x="9638" y="5029"/>
                    </a:lnTo>
                    <a:lnTo>
                      <a:pt x="9638" y="5029"/>
                    </a:lnTo>
                    <a:lnTo>
                      <a:pt x="9633" y="5264"/>
                    </a:lnTo>
                    <a:lnTo>
                      <a:pt x="9617" y="5497"/>
                    </a:lnTo>
                    <a:lnTo>
                      <a:pt x="9585" y="5726"/>
                    </a:lnTo>
                    <a:lnTo>
                      <a:pt x="9542" y="5954"/>
                    </a:lnTo>
                    <a:lnTo>
                      <a:pt x="9495" y="6178"/>
                    </a:lnTo>
                    <a:lnTo>
                      <a:pt x="9431" y="6396"/>
                    </a:lnTo>
                    <a:lnTo>
                      <a:pt x="9356" y="6608"/>
                    </a:lnTo>
                    <a:lnTo>
                      <a:pt x="9276" y="6821"/>
                    </a:lnTo>
                    <a:lnTo>
                      <a:pt x="9181" y="7023"/>
                    </a:lnTo>
                    <a:lnTo>
                      <a:pt x="9080" y="7220"/>
                    </a:lnTo>
                    <a:lnTo>
                      <a:pt x="8968" y="7416"/>
                    </a:lnTo>
                    <a:lnTo>
                      <a:pt x="8851" y="7602"/>
                    </a:lnTo>
                    <a:lnTo>
                      <a:pt x="8724" y="7783"/>
                    </a:lnTo>
                    <a:lnTo>
                      <a:pt x="8585" y="7959"/>
                    </a:lnTo>
                    <a:lnTo>
                      <a:pt x="8442" y="8124"/>
                    </a:lnTo>
                    <a:lnTo>
                      <a:pt x="8288" y="8283"/>
                    </a:lnTo>
                    <a:lnTo>
                      <a:pt x="8128" y="8437"/>
                    </a:lnTo>
                    <a:lnTo>
                      <a:pt x="7958" y="8581"/>
                    </a:lnTo>
                    <a:lnTo>
                      <a:pt x="7783" y="8719"/>
                    </a:lnTo>
                    <a:lnTo>
                      <a:pt x="7602" y="8846"/>
                    </a:lnTo>
                    <a:lnTo>
                      <a:pt x="7416" y="8969"/>
                    </a:lnTo>
                    <a:lnTo>
                      <a:pt x="7224" y="9081"/>
                    </a:lnTo>
                    <a:lnTo>
                      <a:pt x="7028" y="9181"/>
                    </a:lnTo>
                    <a:lnTo>
                      <a:pt x="6821" y="9272"/>
                    </a:lnTo>
                    <a:lnTo>
                      <a:pt x="6613" y="9357"/>
                    </a:lnTo>
                    <a:lnTo>
                      <a:pt x="6401" y="9431"/>
                    </a:lnTo>
                    <a:lnTo>
                      <a:pt x="6183" y="9490"/>
                    </a:lnTo>
                    <a:lnTo>
                      <a:pt x="5960" y="9543"/>
                    </a:lnTo>
                    <a:lnTo>
                      <a:pt x="5731" y="9586"/>
                    </a:lnTo>
                    <a:lnTo>
                      <a:pt x="5502" y="9612"/>
                    </a:lnTo>
                    <a:lnTo>
                      <a:pt x="5268" y="9628"/>
                    </a:lnTo>
                    <a:lnTo>
                      <a:pt x="5029" y="963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2" name="Freeform 20">
                <a:extLst>
                  <a:ext uri="{FF2B5EF4-FFF2-40B4-BE49-F238E27FC236}">
                    <a16:creationId xmlns:a16="http://schemas.microsoft.com/office/drawing/2014/main" id="{04B55538-F3AF-454D-87C0-DA9C440B8A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2688" y="1906588"/>
                <a:ext cx="584200" cy="584200"/>
              </a:xfrm>
              <a:custGeom>
                <a:avLst/>
                <a:gdLst>
                  <a:gd name="T0" fmla="*/ 808 w 1623"/>
                  <a:gd name="T1" fmla="*/ 0 h 1623"/>
                  <a:gd name="T2" fmla="*/ 643 w 1623"/>
                  <a:gd name="T3" fmla="*/ 17 h 1623"/>
                  <a:gd name="T4" fmla="*/ 495 w 1623"/>
                  <a:gd name="T5" fmla="*/ 64 h 1623"/>
                  <a:gd name="T6" fmla="*/ 357 w 1623"/>
                  <a:gd name="T7" fmla="*/ 139 h 1623"/>
                  <a:gd name="T8" fmla="*/ 234 w 1623"/>
                  <a:gd name="T9" fmla="*/ 234 h 1623"/>
                  <a:gd name="T10" fmla="*/ 138 w 1623"/>
                  <a:gd name="T11" fmla="*/ 357 h 1623"/>
                  <a:gd name="T12" fmla="*/ 64 w 1623"/>
                  <a:gd name="T13" fmla="*/ 495 h 1623"/>
                  <a:gd name="T14" fmla="*/ 16 w 1623"/>
                  <a:gd name="T15" fmla="*/ 644 h 1623"/>
                  <a:gd name="T16" fmla="*/ 0 w 1623"/>
                  <a:gd name="T17" fmla="*/ 809 h 1623"/>
                  <a:gd name="T18" fmla="*/ 0 w 1623"/>
                  <a:gd name="T19" fmla="*/ 893 h 1623"/>
                  <a:gd name="T20" fmla="*/ 32 w 1623"/>
                  <a:gd name="T21" fmla="*/ 1053 h 1623"/>
                  <a:gd name="T22" fmla="*/ 96 w 1623"/>
                  <a:gd name="T23" fmla="*/ 1197 h 1623"/>
                  <a:gd name="T24" fmla="*/ 181 w 1623"/>
                  <a:gd name="T25" fmla="*/ 1324 h 1623"/>
                  <a:gd name="T26" fmla="*/ 293 w 1623"/>
                  <a:gd name="T27" fmla="*/ 1436 h 1623"/>
                  <a:gd name="T28" fmla="*/ 420 w 1623"/>
                  <a:gd name="T29" fmla="*/ 1526 h 1623"/>
                  <a:gd name="T30" fmla="*/ 569 w 1623"/>
                  <a:gd name="T31" fmla="*/ 1585 h 1623"/>
                  <a:gd name="T32" fmla="*/ 728 w 1623"/>
                  <a:gd name="T33" fmla="*/ 1617 h 1623"/>
                  <a:gd name="T34" fmla="*/ 808 w 1623"/>
                  <a:gd name="T35" fmla="*/ 1622 h 1623"/>
                  <a:gd name="T36" fmla="*/ 973 w 1623"/>
                  <a:gd name="T37" fmla="*/ 1606 h 1623"/>
                  <a:gd name="T38" fmla="*/ 1127 w 1623"/>
                  <a:gd name="T39" fmla="*/ 1558 h 1623"/>
                  <a:gd name="T40" fmla="*/ 1265 w 1623"/>
                  <a:gd name="T41" fmla="*/ 1483 h 1623"/>
                  <a:gd name="T42" fmla="*/ 1382 w 1623"/>
                  <a:gd name="T43" fmla="*/ 1383 h 1623"/>
                  <a:gd name="T44" fmla="*/ 1484 w 1623"/>
                  <a:gd name="T45" fmla="*/ 1266 h 1623"/>
                  <a:gd name="T46" fmla="*/ 1558 w 1623"/>
                  <a:gd name="T47" fmla="*/ 1127 h 1623"/>
                  <a:gd name="T48" fmla="*/ 1606 w 1623"/>
                  <a:gd name="T49" fmla="*/ 974 h 1623"/>
                  <a:gd name="T50" fmla="*/ 1622 w 1623"/>
                  <a:gd name="T51" fmla="*/ 809 h 1623"/>
                  <a:gd name="T52" fmla="*/ 1616 w 1623"/>
                  <a:gd name="T53" fmla="*/ 729 h 1623"/>
                  <a:gd name="T54" fmla="*/ 1584 w 1623"/>
                  <a:gd name="T55" fmla="*/ 569 h 1623"/>
                  <a:gd name="T56" fmla="*/ 1526 w 1623"/>
                  <a:gd name="T57" fmla="*/ 420 h 1623"/>
                  <a:gd name="T58" fmla="*/ 1435 w 1623"/>
                  <a:gd name="T59" fmla="*/ 293 h 1623"/>
                  <a:gd name="T60" fmla="*/ 1324 w 1623"/>
                  <a:gd name="T61" fmla="*/ 181 h 1623"/>
                  <a:gd name="T62" fmla="*/ 1196 w 1623"/>
                  <a:gd name="T63" fmla="*/ 96 h 1623"/>
                  <a:gd name="T64" fmla="*/ 1053 w 1623"/>
                  <a:gd name="T65" fmla="*/ 32 h 1623"/>
                  <a:gd name="T66" fmla="*/ 894 w 1623"/>
                  <a:gd name="T67" fmla="*/ 0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3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0"/>
                    </a:lnTo>
                    <a:lnTo>
                      <a:pt x="643" y="17"/>
                    </a:lnTo>
                    <a:lnTo>
                      <a:pt x="569" y="32"/>
                    </a:lnTo>
                    <a:lnTo>
                      <a:pt x="495" y="64"/>
                    </a:lnTo>
                    <a:lnTo>
                      <a:pt x="420" y="96"/>
                    </a:lnTo>
                    <a:lnTo>
                      <a:pt x="357" y="139"/>
                    </a:lnTo>
                    <a:lnTo>
                      <a:pt x="293" y="181"/>
                    </a:lnTo>
                    <a:lnTo>
                      <a:pt x="234" y="234"/>
                    </a:lnTo>
                    <a:lnTo>
                      <a:pt x="181" y="293"/>
                    </a:lnTo>
                    <a:lnTo>
                      <a:pt x="138" y="357"/>
                    </a:lnTo>
                    <a:lnTo>
                      <a:pt x="96" y="420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4"/>
                    </a:lnTo>
                    <a:lnTo>
                      <a:pt x="0" y="729"/>
                    </a:lnTo>
                    <a:lnTo>
                      <a:pt x="0" y="809"/>
                    </a:lnTo>
                    <a:lnTo>
                      <a:pt x="0" y="809"/>
                    </a:lnTo>
                    <a:lnTo>
                      <a:pt x="0" y="893"/>
                    </a:lnTo>
                    <a:lnTo>
                      <a:pt x="16" y="974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7"/>
                    </a:lnTo>
                    <a:lnTo>
                      <a:pt x="138" y="1266"/>
                    </a:lnTo>
                    <a:lnTo>
                      <a:pt x="181" y="1324"/>
                    </a:lnTo>
                    <a:lnTo>
                      <a:pt x="234" y="1383"/>
                    </a:lnTo>
                    <a:lnTo>
                      <a:pt x="293" y="1436"/>
                    </a:lnTo>
                    <a:lnTo>
                      <a:pt x="357" y="1483"/>
                    </a:lnTo>
                    <a:lnTo>
                      <a:pt x="420" y="1526"/>
                    </a:lnTo>
                    <a:lnTo>
                      <a:pt x="495" y="1558"/>
                    </a:lnTo>
                    <a:lnTo>
                      <a:pt x="569" y="1585"/>
                    </a:lnTo>
                    <a:lnTo>
                      <a:pt x="643" y="1606"/>
                    </a:lnTo>
                    <a:lnTo>
                      <a:pt x="728" y="1617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4" y="1617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3"/>
                    </a:lnTo>
                    <a:lnTo>
                      <a:pt x="1435" y="1324"/>
                    </a:lnTo>
                    <a:lnTo>
                      <a:pt x="1484" y="1266"/>
                    </a:lnTo>
                    <a:lnTo>
                      <a:pt x="1526" y="1197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4"/>
                    </a:lnTo>
                    <a:lnTo>
                      <a:pt x="1616" y="893"/>
                    </a:lnTo>
                    <a:lnTo>
                      <a:pt x="1622" y="809"/>
                    </a:lnTo>
                    <a:lnTo>
                      <a:pt x="1622" y="809"/>
                    </a:lnTo>
                    <a:lnTo>
                      <a:pt x="1616" y="729"/>
                    </a:lnTo>
                    <a:lnTo>
                      <a:pt x="1606" y="644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0"/>
                    </a:lnTo>
                    <a:lnTo>
                      <a:pt x="1484" y="357"/>
                    </a:lnTo>
                    <a:lnTo>
                      <a:pt x="1435" y="293"/>
                    </a:lnTo>
                    <a:lnTo>
                      <a:pt x="1382" y="234"/>
                    </a:lnTo>
                    <a:lnTo>
                      <a:pt x="1324" y="181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2"/>
                    </a:lnTo>
                    <a:lnTo>
                      <a:pt x="973" y="17"/>
                    </a:lnTo>
                    <a:lnTo>
                      <a:pt x="894" y="0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3" name="Freeform 21">
                <a:extLst>
                  <a:ext uri="{FF2B5EF4-FFF2-40B4-BE49-F238E27FC236}">
                    <a16:creationId xmlns:a16="http://schemas.microsoft.com/office/drawing/2014/main" id="{F988933A-96F7-4DFA-8ADD-AE64CE2DA2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813" y="2314575"/>
                <a:ext cx="584200" cy="585788"/>
              </a:xfrm>
              <a:custGeom>
                <a:avLst/>
                <a:gdLst>
                  <a:gd name="T0" fmla="*/ 808 w 1622"/>
                  <a:gd name="T1" fmla="*/ 0 h 1628"/>
                  <a:gd name="T2" fmla="*/ 648 w 1622"/>
                  <a:gd name="T3" fmla="*/ 16 h 1628"/>
                  <a:gd name="T4" fmla="*/ 494 w 1622"/>
                  <a:gd name="T5" fmla="*/ 64 h 1628"/>
                  <a:gd name="T6" fmla="*/ 356 w 1622"/>
                  <a:gd name="T7" fmla="*/ 138 h 1628"/>
                  <a:gd name="T8" fmla="*/ 234 w 1622"/>
                  <a:gd name="T9" fmla="*/ 239 h 1628"/>
                  <a:gd name="T10" fmla="*/ 138 w 1622"/>
                  <a:gd name="T11" fmla="*/ 356 h 1628"/>
                  <a:gd name="T12" fmla="*/ 64 w 1622"/>
                  <a:gd name="T13" fmla="*/ 495 h 1628"/>
                  <a:gd name="T14" fmla="*/ 16 w 1622"/>
                  <a:gd name="T15" fmla="*/ 648 h 1628"/>
                  <a:gd name="T16" fmla="*/ 0 w 1622"/>
                  <a:gd name="T17" fmla="*/ 813 h 1628"/>
                  <a:gd name="T18" fmla="*/ 0 w 1622"/>
                  <a:gd name="T19" fmla="*/ 893 h 1628"/>
                  <a:gd name="T20" fmla="*/ 32 w 1622"/>
                  <a:gd name="T21" fmla="*/ 1053 h 1628"/>
                  <a:gd name="T22" fmla="*/ 96 w 1622"/>
                  <a:gd name="T23" fmla="*/ 1201 h 1628"/>
                  <a:gd name="T24" fmla="*/ 181 w 1622"/>
                  <a:gd name="T25" fmla="*/ 1329 h 1628"/>
                  <a:gd name="T26" fmla="*/ 292 w 1622"/>
                  <a:gd name="T27" fmla="*/ 1441 h 1628"/>
                  <a:gd name="T28" fmla="*/ 425 w 1622"/>
                  <a:gd name="T29" fmla="*/ 1526 h 1628"/>
                  <a:gd name="T30" fmla="*/ 569 w 1622"/>
                  <a:gd name="T31" fmla="*/ 1590 h 1628"/>
                  <a:gd name="T32" fmla="*/ 728 w 1622"/>
                  <a:gd name="T33" fmla="*/ 1621 h 1628"/>
                  <a:gd name="T34" fmla="*/ 808 w 1622"/>
                  <a:gd name="T35" fmla="*/ 1627 h 1628"/>
                  <a:gd name="T36" fmla="*/ 973 w 1622"/>
                  <a:gd name="T37" fmla="*/ 1605 h 1628"/>
                  <a:gd name="T38" fmla="*/ 1127 w 1622"/>
                  <a:gd name="T39" fmla="*/ 1563 h 1628"/>
                  <a:gd name="T40" fmla="*/ 1265 w 1622"/>
                  <a:gd name="T41" fmla="*/ 1483 h 1628"/>
                  <a:gd name="T42" fmla="*/ 1382 w 1622"/>
                  <a:gd name="T43" fmla="*/ 1388 h 1628"/>
                  <a:gd name="T44" fmla="*/ 1483 w 1622"/>
                  <a:gd name="T45" fmla="*/ 1265 h 1628"/>
                  <a:gd name="T46" fmla="*/ 1558 w 1622"/>
                  <a:gd name="T47" fmla="*/ 1127 h 1628"/>
                  <a:gd name="T48" fmla="*/ 1605 w 1622"/>
                  <a:gd name="T49" fmla="*/ 978 h 1628"/>
                  <a:gd name="T50" fmla="*/ 1621 w 1622"/>
                  <a:gd name="T51" fmla="*/ 813 h 1628"/>
                  <a:gd name="T52" fmla="*/ 1616 w 1622"/>
                  <a:gd name="T53" fmla="*/ 728 h 1628"/>
                  <a:gd name="T54" fmla="*/ 1584 w 1622"/>
                  <a:gd name="T55" fmla="*/ 569 h 1628"/>
                  <a:gd name="T56" fmla="*/ 1526 w 1622"/>
                  <a:gd name="T57" fmla="*/ 425 h 1628"/>
                  <a:gd name="T58" fmla="*/ 1435 w 1622"/>
                  <a:gd name="T59" fmla="*/ 297 h 1628"/>
                  <a:gd name="T60" fmla="*/ 1329 w 1622"/>
                  <a:gd name="T61" fmla="*/ 186 h 1628"/>
                  <a:gd name="T62" fmla="*/ 1196 w 1622"/>
                  <a:gd name="T63" fmla="*/ 96 h 1628"/>
                  <a:gd name="T64" fmla="*/ 1052 w 1622"/>
                  <a:gd name="T65" fmla="*/ 37 h 1628"/>
                  <a:gd name="T66" fmla="*/ 893 w 1622"/>
                  <a:gd name="T67" fmla="*/ 5 h 1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8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5"/>
                    </a:lnTo>
                    <a:lnTo>
                      <a:pt x="648" y="16"/>
                    </a:lnTo>
                    <a:lnTo>
                      <a:pt x="569" y="37"/>
                    </a:lnTo>
                    <a:lnTo>
                      <a:pt x="494" y="64"/>
                    </a:lnTo>
                    <a:lnTo>
                      <a:pt x="425" y="96"/>
                    </a:lnTo>
                    <a:lnTo>
                      <a:pt x="356" y="138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7"/>
                    </a:lnTo>
                    <a:lnTo>
                      <a:pt x="138" y="356"/>
                    </a:lnTo>
                    <a:lnTo>
                      <a:pt x="96" y="425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8"/>
                    </a:lnTo>
                    <a:lnTo>
                      <a:pt x="0" y="728"/>
                    </a:lnTo>
                    <a:lnTo>
                      <a:pt x="0" y="813"/>
                    </a:lnTo>
                    <a:lnTo>
                      <a:pt x="0" y="813"/>
                    </a:lnTo>
                    <a:lnTo>
                      <a:pt x="0" y="893"/>
                    </a:lnTo>
                    <a:lnTo>
                      <a:pt x="16" y="978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201"/>
                    </a:lnTo>
                    <a:lnTo>
                      <a:pt x="138" y="1265"/>
                    </a:lnTo>
                    <a:lnTo>
                      <a:pt x="181" y="1329"/>
                    </a:lnTo>
                    <a:lnTo>
                      <a:pt x="234" y="1388"/>
                    </a:lnTo>
                    <a:lnTo>
                      <a:pt x="292" y="1441"/>
                    </a:lnTo>
                    <a:lnTo>
                      <a:pt x="356" y="1483"/>
                    </a:lnTo>
                    <a:lnTo>
                      <a:pt x="425" y="1526"/>
                    </a:lnTo>
                    <a:lnTo>
                      <a:pt x="494" y="1563"/>
                    </a:lnTo>
                    <a:lnTo>
                      <a:pt x="569" y="1590"/>
                    </a:lnTo>
                    <a:lnTo>
                      <a:pt x="648" y="1605"/>
                    </a:lnTo>
                    <a:lnTo>
                      <a:pt x="728" y="1621"/>
                    </a:lnTo>
                    <a:lnTo>
                      <a:pt x="808" y="1627"/>
                    </a:lnTo>
                    <a:lnTo>
                      <a:pt x="808" y="1627"/>
                    </a:lnTo>
                    <a:lnTo>
                      <a:pt x="893" y="1621"/>
                    </a:lnTo>
                    <a:lnTo>
                      <a:pt x="973" y="1605"/>
                    </a:lnTo>
                    <a:lnTo>
                      <a:pt x="1052" y="1590"/>
                    </a:lnTo>
                    <a:lnTo>
                      <a:pt x="1127" y="1563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9" y="1441"/>
                    </a:lnTo>
                    <a:lnTo>
                      <a:pt x="1382" y="1388"/>
                    </a:lnTo>
                    <a:lnTo>
                      <a:pt x="1435" y="1329"/>
                    </a:lnTo>
                    <a:lnTo>
                      <a:pt x="1483" y="1265"/>
                    </a:lnTo>
                    <a:lnTo>
                      <a:pt x="1526" y="1201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5" y="978"/>
                    </a:lnTo>
                    <a:lnTo>
                      <a:pt x="1616" y="893"/>
                    </a:lnTo>
                    <a:lnTo>
                      <a:pt x="1621" y="813"/>
                    </a:lnTo>
                    <a:lnTo>
                      <a:pt x="1621" y="813"/>
                    </a:lnTo>
                    <a:lnTo>
                      <a:pt x="1616" y="728"/>
                    </a:lnTo>
                    <a:lnTo>
                      <a:pt x="1605" y="648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5"/>
                    </a:lnTo>
                    <a:lnTo>
                      <a:pt x="1483" y="356"/>
                    </a:lnTo>
                    <a:lnTo>
                      <a:pt x="1435" y="297"/>
                    </a:lnTo>
                    <a:lnTo>
                      <a:pt x="1382" y="239"/>
                    </a:lnTo>
                    <a:lnTo>
                      <a:pt x="1329" y="186"/>
                    </a:lnTo>
                    <a:lnTo>
                      <a:pt x="1265" y="138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2" y="37"/>
                    </a:lnTo>
                    <a:lnTo>
                      <a:pt x="973" y="16"/>
                    </a:lnTo>
                    <a:lnTo>
                      <a:pt x="893" y="5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4" name="Freeform 22">
                <a:extLst>
                  <a:ext uri="{FF2B5EF4-FFF2-40B4-BE49-F238E27FC236}">
                    <a16:creationId xmlns:a16="http://schemas.microsoft.com/office/drawing/2014/main" id="{A4B8B67E-BD24-4182-A78D-7B94CE48E5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3688" y="908050"/>
                <a:ext cx="584200" cy="584200"/>
              </a:xfrm>
              <a:custGeom>
                <a:avLst/>
                <a:gdLst>
                  <a:gd name="T0" fmla="*/ 808 w 1622"/>
                  <a:gd name="T1" fmla="*/ 0 h 1623"/>
                  <a:gd name="T2" fmla="*/ 649 w 1622"/>
                  <a:gd name="T3" fmla="*/ 16 h 1623"/>
                  <a:gd name="T4" fmla="*/ 494 w 1622"/>
                  <a:gd name="T5" fmla="*/ 64 h 1623"/>
                  <a:gd name="T6" fmla="*/ 356 w 1622"/>
                  <a:gd name="T7" fmla="*/ 139 h 1623"/>
                  <a:gd name="T8" fmla="*/ 234 w 1622"/>
                  <a:gd name="T9" fmla="*/ 239 h 1623"/>
                  <a:gd name="T10" fmla="*/ 138 w 1622"/>
                  <a:gd name="T11" fmla="*/ 356 h 1623"/>
                  <a:gd name="T12" fmla="*/ 64 w 1622"/>
                  <a:gd name="T13" fmla="*/ 495 h 1623"/>
                  <a:gd name="T14" fmla="*/ 16 w 1622"/>
                  <a:gd name="T15" fmla="*/ 649 h 1623"/>
                  <a:gd name="T16" fmla="*/ 0 w 1622"/>
                  <a:gd name="T17" fmla="*/ 814 h 1623"/>
                  <a:gd name="T18" fmla="*/ 0 w 1622"/>
                  <a:gd name="T19" fmla="*/ 893 h 1623"/>
                  <a:gd name="T20" fmla="*/ 32 w 1622"/>
                  <a:gd name="T21" fmla="*/ 1053 h 1623"/>
                  <a:gd name="T22" fmla="*/ 96 w 1622"/>
                  <a:gd name="T23" fmla="*/ 1196 h 1623"/>
                  <a:gd name="T24" fmla="*/ 181 w 1622"/>
                  <a:gd name="T25" fmla="*/ 1330 h 1623"/>
                  <a:gd name="T26" fmla="*/ 292 w 1622"/>
                  <a:gd name="T27" fmla="*/ 1436 h 1623"/>
                  <a:gd name="T28" fmla="*/ 426 w 1622"/>
                  <a:gd name="T29" fmla="*/ 1526 h 1623"/>
                  <a:gd name="T30" fmla="*/ 569 w 1622"/>
                  <a:gd name="T31" fmla="*/ 1585 h 1623"/>
                  <a:gd name="T32" fmla="*/ 728 w 1622"/>
                  <a:gd name="T33" fmla="*/ 1622 h 1623"/>
                  <a:gd name="T34" fmla="*/ 808 w 1622"/>
                  <a:gd name="T35" fmla="*/ 1622 h 1623"/>
                  <a:gd name="T36" fmla="*/ 973 w 1622"/>
                  <a:gd name="T37" fmla="*/ 1606 h 1623"/>
                  <a:gd name="T38" fmla="*/ 1127 w 1622"/>
                  <a:gd name="T39" fmla="*/ 1558 h 1623"/>
                  <a:gd name="T40" fmla="*/ 1265 w 1622"/>
                  <a:gd name="T41" fmla="*/ 1483 h 1623"/>
                  <a:gd name="T42" fmla="*/ 1382 w 1622"/>
                  <a:gd name="T43" fmla="*/ 1388 h 1623"/>
                  <a:gd name="T44" fmla="*/ 1483 w 1622"/>
                  <a:gd name="T45" fmla="*/ 1266 h 1623"/>
                  <a:gd name="T46" fmla="*/ 1558 w 1622"/>
                  <a:gd name="T47" fmla="*/ 1127 h 1623"/>
                  <a:gd name="T48" fmla="*/ 1606 w 1622"/>
                  <a:gd name="T49" fmla="*/ 973 h 1623"/>
                  <a:gd name="T50" fmla="*/ 1621 w 1622"/>
                  <a:gd name="T51" fmla="*/ 814 h 1623"/>
                  <a:gd name="T52" fmla="*/ 1616 w 1622"/>
                  <a:gd name="T53" fmla="*/ 729 h 1623"/>
                  <a:gd name="T54" fmla="*/ 1584 w 1622"/>
                  <a:gd name="T55" fmla="*/ 569 h 1623"/>
                  <a:gd name="T56" fmla="*/ 1526 w 1622"/>
                  <a:gd name="T57" fmla="*/ 426 h 1623"/>
                  <a:gd name="T58" fmla="*/ 1436 w 1622"/>
                  <a:gd name="T59" fmla="*/ 292 h 1623"/>
                  <a:gd name="T60" fmla="*/ 1324 w 1622"/>
                  <a:gd name="T61" fmla="*/ 186 h 1623"/>
                  <a:gd name="T62" fmla="*/ 1196 w 1622"/>
                  <a:gd name="T63" fmla="*/ 96 h 1623"/>
                  <a:gd name="T64" fmla="*/ 1053 w 1622"/>
                  <a:gd name="T65" fmla="*/ 38 h 1623"/>
                  <a:gd name="T66" fmla="*/ 893 w 1622"/>
                  <a:gd name="T67" fmla="*/ 6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6"/>
                    </a:lnTo>
                    <a:lnTo>
                      <a:pt x="649" y="16"/>
                    </a:lnTo>
                    <a:lnTo>
                      <a:pt x="569" y="38"/>
                    </a:lnTo>
                    <a:lnTo>
                      <a:pt x="494" y="64"/>
                    </a:lnTo>
                    <a:lnTo>
                      <a:pt x="426" y="96"/>
                    </a:lnTo>
                    <a:lnTo>
                      <a:pt x="356" y="139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2"/>
                    </a:lnTo>
                    <a:lnTo>
                      <a:pt x="138" y="356"/>
                    </a:lnTo>
                    <a:lnTo>
                      <a:pt x="96" y="426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9"/>
                    </a:lnTo>
                    <a:lnTo>
                      <a:pt x="0" y="729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0" y="893"/>
                    </a:lnTo>
                    <a:lnTo>
                      <a:pt x="16" y="973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6"/>
                    </a:lnTo>
                    <a:lnTo>
                      <a:pt x="138" y="1266"/>
                    </a:lnTo>
                    <a:lnTo>
                      <a:pt x="181" y="1330"/>
                    </a:lnTo>
                    <a:lnTo>
                      <a:pt x="234" y="1388"/>
                    </a:lnTo>
                    <a:lnTo>
                      <a:pt x="292" y="1436"/>
                    </a:lnTo>
                    <a:lnTo>
                      <a:pt x="356" y="1483"/>
                    </a:lnTo>
                    <a:lnTo>
                      <a:pt x="426" y="1526"/>
                    </a:lnTo>
                    <a:lnTo>
                      <a:pt x="494" y="1558"/>
                    </a:lnTo>
                    <a:lnTo>
                      <a:pt x="569" y="1585"/>
                    </a:lnTo>
                    <a:lnTo>
                      <a:pt x="649" y="1606"/>
                    </a:lnTo>
                    <a:lnTo>
                      <a:pt x="728" y="1622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3" y="1622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8"/>
                    </a:lnTo>
                    <a:lnTo>
                      <a:pt x="1436" y="1330"/>
                    </a:lnTo>
                    <a:lnTo>
                      <a:pt x="1483" y="1266"/>
                    </a:lnTo>
                    <a:lnTo>
                      <a:pt x="1526" y="1196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3"/>
                    </a:lnTo>
                    <a:lnTo>
                      <a:pt x="1616" y="893"/>
                    </a:lnTo>
                    <a:lnTo>
                      <a:pt x="1621" y="814"/>
                    </a:lnTo>
                    <a:lnTo>
                      <a:pt x="1621" y="814"/>
                    </a:lnTo>
                    <a:lnTo>
                      <a:pt x="1616" y="729"/>
                    </a:lnTo>
                    <a:lnTo>
                      <a:pt x="1606" y="649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6"/>
                    </a:lnTo>
                    <a:lnTo>
                      <a:pt x="1483" y="356"/>
                    </a:lnTo>
                    <a:lnTo>
                      <a:pt x="1436" y="292"/>
                    </a:lnTo>
                    <a:lnTo>
                      <a:pt x="1382" y="239"/>
                    </a:lnTo>
                    <a:lnTo>
                      <a:pt x="1324" y="186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8"/>
                    </a:lnTo>
                    <a:lnTo>
                      <a:pt x="973" y="16"/>
                    </a:lnTo>
                    <a:lnTo>
                      <a:pt x="893" y="6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5" name="Freeform 23">
                <a:extLst>
                  <a:ext uri="{FF2B5EF4-FFF2-40B4-BE49-F238E27FC236}">
                    <a16:creationId xmlns:a16="http://schemas.microsoft.com/office/drawing/2014/main" id="{03A4FA94-FEF6-410A-81F6-FFE90C9E7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2713" y="869950"/>
                <a:ext cx="660400" cy="660400"/>
              </a:xfrm>
              <a:custGeom>
                <a:avLst/>
                <a:gdLst>
                  <a:gd name="T0" fmla="*/ 1010 w 1836"/>
                  <a:gd name="T1" fmla="*/ 1829 h 1835"/>
                  <a:gd name="T2" fmla="*/ 1271 w 1836"/>
                  <a:gd name="T3" fmla="*/ 1765 h 1835"/>
                  <a:gd name="T4" fmla="*/ 1500 w 1836"/>
                  <a:gd name="T5" fmla="*/ 1627 h 1835"/>
                  <a:gd name="T6" fmla="*/ 1675 w 1836"/>
                  <a:gd name="T7" fmla="*/ 1430 h 1835"/>
                  <a:gd name="T8" fmla="*/ 1792 w 1836"/>
                  <a:gd name="T9" fmla="*/ 1191 h 1835"/>
                  <a:gd name="T10" fmla="*/ 1835 w 1836"/>
                  <a:gd name="T11" fmla="*/ 920 h 1835"/>
                  <a:gd name="T12" fmla="*/ 1813 w 1836"/>
                  <a:gd name="T13" fmla="*/ 733 h 1835"/>
                  <a:gd name="T14" fmla="*/ 1723 w 1836"/>
                  <a:gd name="T15" fmla="*/ 479 h 1835"/>
                  <a:gd name="T16" fmla="*/ 1563 w 1836"/>
                  <a:gd name="T17" fmla="*/ 271 h 1835"/>
                  <a:gd name="T18" fmla="*/ 1356 w 1836"/>
                  <a:gd name="T19" fmla="*/ 112 h 1835"/>
                  <a:gd name="T20" fmla="*/ 1101 w 1836"/>
                  <a:gd name="T21" fmla="*/ 21 h 1835"/>
                  <a:gd name="T22" fmla="*/ 915 w 1836"/>
                  <a:gd name="T23" fmla="*/ 0 h 1835"/>
                  <a:gd name="T24" fmla="*/ 644 w 1836"/>
                  <a:gd name="T25" fmla="*/ 42 h 1835"/>
                  <a:gd name="T26" fmla="*/ 405 w 1836"/>
                  <a:gd name="T27" fmla="*/ 159 h 1835"/>
                  <a:gd name="T28" fmla="*/ 208 w 1836"/>
                  <a:gd name="T29" fmla="*/ 335 h 1835"/>
                  <a:gd name="T30" fmla="*/ 70 w 1836"/>
                  <a:gd name="T31" fmla="*/ 558 h 1835"/>
                  <a:gd name="T32" fmla="*/ 6 w 1836"/>
                  <a:gd name="T33" fmla="*/ 824 h 1835"/>
                  <a:gd name="T34" fmla="*/ 6 w 1836"/>
                  <a:gd name="T35" fmla="*/ 1010 h 1835"/>
                  <a:gd name="T36" fmla="*/ 70 w 1836"/>
                  <a:gd name="T37" fmla="*/ 1276 h 1835"/>
                  <a:gd name="T38" fmla="*/ 208 w 1836"/>
                  <a:gd name="T39" fmla="*/ 1499 h 1835"/>
                  <a:gd name="T40" fmla="*/ 405 w 1836"/>
                  <a:gd name="T41" fmla="*/ 1680 h 1835"/>
                  <a:gd name="T42" fmla="*/ 644 w 1836"/>
                  <a:gd name="T43" fmla="*/ 1792 h 1835"/>
                  <a:gd name="T44" fmla="*/ 915 w 1836"/>
                  <a:gd name="T45" fmla="*/ 1834 h 1835"/>
                  <a:gd name="T46" fmla="*/ 963 w 1836"/>
                  <a:gd name="T47" fmla="*/ 457 h 1835"/>
                  <a:gd name="T48" fmla="*/ 1096 w 1836"/>
                  <a:gd name="T49" fmla="*/ 489 h 1835"/>
                  <a:gd name="T50" fmla="*/ 1213 w 1836"/>
                  <a:gd name="T51" fmla="*/ 558 h 1835"/>
                  <a:gd name="T52" fmla="*/ 1303 w 1836"/>
                  <a:gd name="T53" fmla="*/ 659 h 1835"/>
                  <a:gd name="T54" fmla="*/ 1362 w 1836"/>
                  <a:gd name="T55" fmla="*/ 782 h 1835"/>
                  <a:gd name="T56" fmla="*/ 1383 w 1836"/>
                  <a:gd name="T57" fmla="*/ 920 h 1835"/>
                  <a:gd name="T58" fmla="*/ 1372 w 1836"/>
                  <a:gd name="T59" fmla="*/ 1010 h 1835"/>
                  <a:gd name="T60" fmla="*/ 1324 w 1836"/>
                  <a:gd name="T61" fmla="*/ 1138 h 1835"/>
                  <a:gd name="T62" fmla="*/ 1245 w 1836"/>
                  <a:gd name="T63" fmla="*/ 1244 h 1835"/>
                  <a:gd name="T64" fmla="*/ 1138 w 1836"/>
                  <a:gd name="T65" fmla="*/ 1329 h 1835"/>
                  <a:gd name="T66" fmla="*/ 1010 w 1836"/>
                  <a:gd name="T67" fmla="*/ 1372 h 1835"/>
                  <a:gd name="T68" fmla="*/ 915 w 1836"/>
                  <a:gd name="T69" fmla="*/ 1382 h 1835"/>
                  <a:gd name="T70" fmla="*/ 776 w 1836"/>
                  <a:gd name="T71" fmla="*/ 1361 h 1835"/>
                  <a:gd name="T72" fmla="*/ 654 w 1836"/>
                  <a:gd name="T73" fmla="*/ 1302 h 1835"/>
                  <a:gd name="T74" fmla="*/ 559 w 1836"/>
                  <a:gd name="T75" fmla="*/ 1212 h 1835"/>
                  <a:gd name="T76" fmla="*/ 490 w 1836"/>
                  <a:gd name="T77" fmla="*/ 1101 h 1835"/>
                  <a:gd name="T78" fmla="*/ 452 w 1836"/>
                  <a:gd name="T79" fmla="*/ 967 h 1835"/>
                  <a:gd name="T80" fmla="*/ 452 w 1836"/>
                  <a:gd name="T81" fmla="*/ 872 h 1835"/>
                  <a:gd name="T82" fmla="*/ 490 w 1836"/>
                  <a:gd name="T83" fmla="*/ 739 h 1835"/>
                  <a:gd name="T84" fmla="*/ 559 w 1836"/>
                  <a:gd name="T85" fmla="*/ 622 h 1835"/>
                  <a:gd name="T86" fmla="*/ 654 w 1836"/>
                  <a:gd name="T87" fmla="*/ 532 h 1835"/>
                  <a:gd name="T88" fmla="*/ 776 w 1836"/>
                  <a:gd name="T89" fmla="*/ 473 h 1835"/>
                  <a:gd name="T90" fmla="*/ 915 w 1836"/>
                  <a:gd name="T91" fmla="*/ 452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6" h="1835">
                    <a:moveTo>
                      <a:pt x="915" y="1834"/>
                    </a:moveTo>
                    <a:lnTo>
                      <a:pt x="915" y="1834"/>
                    </a:lnTo>
                    <a:lnTo>
                      <a:pt x="1010" y="1829"/>
                    </a:lnTo>
                    <a:lnTo>
                      <a:pt x="1101" y="1818"/>
                    </a:lnTo>
                    <a:lnTo>
                      <a:pt x="1191" y="1792"/>
                    </a:lnTo>
                    <a:lnTo>
                      <a:pt x="1271" y="1765"/>
                    </a:lnTo>
                    <a:lnTo>
                      <a:pt x="1356" y="1722"/>
                    </a:lnTo>
                    <a:lnTo>
                      <a:pt x="1430" y="1680"/>
                    </a:lnTo>
                    <a:lnTo>
                      <a:pt x="1500" y="1627"/>
                    </a:lnTo>
                    <a:lnTo>
                      <a:pt x="1563" y="1568"/>
                    </a:lnTo>
                    <a:lnTo>
                      <a:pt x="1622" y="1499"/>
                    </a:lnTo>
                    <a:lnTo>
                      <a:pt x="1675" y="1430"/>
                    </a:lnTo>
                    <a:lnTo>
                      <a:pt x="1723" y="1355"/>
                    </a:lnTo>
                    <a:lnTo>
                      <a:pt x="1760" y="1276"/>
                    </a:lnTo>
                    <a:lnTo>
                      <a:pt x="1792" y="1191"/>
                    </a:lnTo>
                    <a:lnTo>
                      <a:pt x="1813" y="1101"/>
                    </a:lnTo>
                    <a:lnTo>
                      <a:pt x="1829" y="1010"/>
                    </a:lnTo>
                    <a:lnTo>
                      <a:pt x="1835" y="920"/>
                    </a:lnTo>
                    <a:lnTo>
                      <a:pt x="1835" y="920"/>
                    </a:lnTo>
                    <a:lnTo>
                      <a:pt x="1829" y="824"/>
                    </a:lnTo>
                    <a:lnTo>
                      <a:pt x="1813" y="733"/>
                    </a:lnTo>
                    <a:lnTo>
                      <a:pt x="1792" y="643"/>
                    </a:lnTo>
                    <a:lnTo>
                      <a:pt x="1760" y="558"/>
                    </a:lnTo>
                    <a:lnTo>
                      <a:pt x="1723" y="479"/>
                    </a:lnTo>
                    <a:lnTo>
                      <a:pt x="1675" y="404"/>
                    </a:lnTo>
                    <a:lnTo>
                      <a:pt x="1622" y="335"/>
                    </a:lnTo>
                    <a:lnTo>
                      <a:pt x="1563" y="271"/>
                    </a:lnTo>
                    <a:lnTo>
                      <a:pt x="1500" y="207"/>
                    </a:lnTo>
                    <a:lnTo>
                      <a:pt x="1430" y="159"/>
                    </a:lnTo>
                    <a:lnTo>
                      <a:pt x="1356" y="112"/>
                    </a:lnTo>
                    <a:lnTo>
                      <a:pt x="1271" y="74"/>
                    </a:lnTo>
                    <a:lnTo>
                      <a:pt x="1191" y="42"/>
                    </a:lnTo>
                    <a:lnTo>
                      <a:pt x="1101" y="21"/>
                    </a:lnTo>
                    <a:lnTo>
                      <a:pt x="1010" y="5"/>
                    </a:lnTo>
                    <a:lnTo>
                      <a:pt x="915" y="0"/>
                    </a:lnTo>
                    <a:lnTo>
                      <a:pt x="915" y="0"/>
                    </a:lnTo>
                    <a:lnTo>
                      <a:pt x="825" y="5"/>
                    </a:lnTo>
                    <a:lnTo>
                      <a:pt x="734" y="21"/>
                    </a:lnTo>
                    <a:lnTo>
                      <a:pt x="644" y="42"/>
                    </a:lnTo>
                    <a:lnTo>
                      <a:pt x="559" y="74"/>
                    </a:lnTo>
                    <a:lnTo>
                      <a:pt x="479" y="112"/>
                    </a:lnTo>
                    <a:lnTo>
                      <a:pt x="405" y="159"/>
                    </a:lnTo>
                    <a:lnTo>
                      <a:pt x="335" y="207"/>
                    </a:lnTo>
                    <a:lnTo>
                      <a:pt x="267" y="271"/>
                    </a:lnTo>
                    <a:lnTo>
                      <a:pt x="208" y="335"/>
                    </a:lnTo>
                    <a:lnTo>
                      <a:pt x="155" y="404"/>
                    </a:lnTo>
                    <a:lnTo>
                      <a:pt x="112" y="479"/>
                    </a:lnTo>
                    <a:lnTo>
                      <a:pt x="70" y="558"/>
                    </a:lnTo>
                    <a:lnTo>
                      <a:pt x="43" y="643"/>
                    </a:lnTo>
                    <a:lnTo>
                      <a:pt x="17" y="733"/>
                    </a:lnTo>
                    <a:lnTo>
                      <a:pt x="6" y="824"/>
                    </a:lnTo>
                    <a:lnTo>
                      <a:pt x="0" y="920"/>
                    </a:lnTo>
                    <a:lnTo>
                      <a:pt x="0" y="920"/>
                    </a:lnTo>
                    <a:lnTo>
                      <a:pt x="6" y="1010"/>
                    </a:lnTo>
                    <a:lnTo>
                      <a:pt x="17" y="1101"/>
                    </a:lnTo>
                    <a:lnTo>
                      <a:pt x="43" y="1191"/>
                    </a:lnTo>
                    <a:lnTo>
                      <a:pt x="70" y="1276"/>
                    </a:lnTo>
                    <a:lnTo>
                      <a:pt x="112" y="1355"/>
                    </a:lnTo>
                    <a:lnTo>
                      <a:pt x="155" y="1430"/>
                    </a:lnTo>
                    <a:lnTo>
                      <a:pt x="208" y="1499"/>
                    </a:lnTo>
                    <a:lnTo>
                      <a:pt x="267" y="1568"/>
                    </a:lnTo>
                    <a:lnTo>
                      <a:pt x="335" y="1627"/>
                    </a:lnTo>
                    <a:lnTo>
                      <a:pt x="405" y="1680"/>
                    </a:lnTo>
                    <a:lnTo>
                      <a:pt x="479" y="1722"/>
                    </a:lnTo>
                    <a:lnTo>
                      <a:pt x="559" y="1765"/>
                    </a:lnTo>
                    <a:lnTo>
                      <a:pt x="644" y="1792"/>
                    </a:lnTo>
                    <a:lnTo>
                      <a:pt x="734" y="1818"/>
                    </a:lnTo>
                    <a:lnTo>
                      <a:pt x="825" y="1829"/>
                    </a:lnTo>
                    <a:lnTo>
                      <a:pt x="915" y="1834"/>
                    </a:lnTo>
                    <a:close/>
                    <a:moveTo>
                      <a:pt x="915" y="452"/>
                    </a:moveTo>
                    <a:lnTo>
                      <a:pt x="915" y="452"/>
                    </a:lnTo>
                    <a:lnTo>
                      <a:pt x="963" y="457"/>
                    </a:lnTo>
                    <a:lnTo>
                      <a:pt x="1010" y="462"/>
                    </a:lnTo>
                    <a:lnTo>
                      <a:pt x="1053" y="473"/>
                    </a:lnTo>
                    <a:lnTo>
                      <a:pt x="1096" y="489"/>
                    </a:lnTo>
                    <a:lnTo>
                      <a:pt x="1138" y="511"/>
                    </a:lnTo>
                    <a:lnTo>
                      <a:pt x="1175" y="532"/>
                    </a:lnTo>
                    <a:lnTo>
                      <a:pt x="1213" y="558"/>
                    </a:lnTo>
                    <a:lnTo>
                      <a:pt x="1245" y="590"/>
                    </a:lnTo>
                    <a:lnTo>
                      <a:pt x="1277" y="622"/>
                    </a:lnTo>
                    <a:lnTo>
                      <a:pt x="1303" y="659"/>
                    </a:lnTo>
                    <a:lnTo>
                      <a:pt x="1324" y="696"/>
                    </a:lnTo>
                    <a:lnTo>
                      <a:pt x="1345" y="739"/>
                    </a:lnTo>
                    <a:lnTo>
                      <a:pt x="1362" y="782"/>
                    </a:lnTo>
                    <a:lnTo>
                      <a:pt x="1372" y="824"/>
                    </a:lnTo>
                    <a:lnTo>
                      <a:pt x="1377" y="872"/>
                    </a:lnTo>
                    <a:lnTo>
                      <a:pt x="1383" y="920"/>
                    </a:lnTo>
                    <a:lnTo>
                      <a:pt x="1383" y="920"/>
                    </a:lnTo>
                    <a:lnTo>
                      <a:pt x="1377" y="967"/>
                    </a:lnTo>
                    <a:lnTo>
                      <a:pt x="1372" y="1010"/>
                    </a:lnTo>
                    <a:lnTo>
                      <a:pt x="1362" y="1058"/>
                    </a:lnTo>
                    <a:lnTo>
                      <a:pt x="1345" y="1101"/>
                    </a:lnTo>
                    <a:lnTo>
                      <a:pt x="1324" y="1138"/>
                    </a:lnTo>
                    <a:lnTo>
                      <a:pt x="1303" y="1180"/>
                    </a:lnTo>
                    <a:lnTo>
                      <a:pt x="1277" y="1212"/>
                    </a:lnTo>
                    <a:lnTo>
                      <a:pt x="1245" y="1244"/>
                    </a:lnTo>
                    <a:lnTo>
                      <a:pt x="1213" y="1276"/>
                    </a:lnTo>
                    <a:lnTo>
                      <a:pt x="1175" y="1302"/>
                    </a:lnTo>
                    <a:lnTo>
                      <a:pt x="1138" y="1329"/>
                    </a:lnTo>
                    <a:lnTo>
                      <a:pt x="1096" y="1345"/>
                    </a:lnTo>
                    <a:lnTo>
                      <a:pt x="1053" y="1361"/>
                    </a:lnTo>
                    <a:lnTo>
                      <a:pt x="1010" y="1372"/>
                    </a:lnTo>
                    <a:lnTo>
                      <a:pt x="963" y="1382"/>
                    </a:lnTo>
                    <a:lnTo>
                      <a:pt x="915" y="1382"/>
                    </a:lnTo>
                    <a:lnTo>
                      <a:pt x="915" y="1382"/>
                    </a:lnTo>
                    <a:lnTo>
                      <a:pt x="867" y="1382"/>
                    </a:lnTo>
                    <a:lnTo>
                      <a:pt x="825" y="1372"/>
                    </a:lnTo>
                    <a:lnTo>
                      <a:pt x="776" y="1361"/>
                    </a:lnTo>
                    <a:lnTo>
                      <a:pt x="734" y="1345"/>
                    </a:lnTo>
                    <a:lnTo>
                      <a:pt x="697" y="1329"/>
                    </a:lnTo>
                    <a:lnTo>
                      <a:pt x="654" y="1302"/>
                    </a:lnTo>
                    <a:lnTo>
                      <a:pt x="623" y="1276"/>
                    </a:lnTo>
                    <a:lnTo>
                      <a:pt x="585" y="1244"/>
                    </a:lnTo>
                    <a:lnTo>
                      <a:pt x="559" y="1212"/>
                    </a:lnTo>
                    <a:lnTo>
                      <a:pt x="532" y="1180"/>
                    </a:lnTo>
                    <a:lnTo>
                      <a:pt x="505" y="1138"/>
                    </a:lnTo>
                    <a:lnTo>
                      <a:pt x="490" y="1101"/>
                    </a:lnTo>
                    <a:lnTo>
                      <a:pt x="474" y="1058"/>
                    </a:lnTo>
                    <a:lnTo>
                      <a:pt x="463" y="1010"/>
                    </a:lnTo>
                    <a:lnTo>
                      <a:pt x="452" y="967"/>
                    </a:lnTo>
                    <a:lnTo>
                      <a:pt x="452" y="920"/>
                    </a:lnTo>
                    <a:lnTo>
                      <a:pt x="452" y="920"/>
                    </a:lnTo>
                    <a:lnTo>
                      <a:pt x="452" y="872"/>
                    </a:lnTo>
                    <a:lnTo>
                      <a:pt x="463" y="824"/>
                    </a:lnTo>
                    <a:lnTo>
                      <a:pt x="474" y="782"/>
                    </a:lnTo>
                    <a:lnTo>
                      <a:pt x="490" y="739"/>
                    </a:lnTo>
                    <a:lnTo>
                      <a:pt x="505" y="696"/>
                    </a:lnTo>
                    <a:lnTo>
                      <a:pt x="532" y="659"/>
                    </a:lnTo>
                    <a:lnTo>
                      <a:pt x="559" y="622"/>
                    </a:lnTo>
                    <a:lnTo>
                      <a:pt x="585" y="590"/>
                    </a:lnTo>
                    <a:lnTo>
                      <a:pt x="623" y="558"/>
                    </a:lnTo>
                    <a:lnTo>
                      <a:pt x="654" y="532"/>
                    </a:lnTo>
                    <a:lnTo>
                      <a:pt x="697" y="511"/>
                    </a:lnTo>
                    <a:lnTo>
                      <a:pt x="734" y="489"/>
                    </a:lnTo>
                    <a:lnTo>
                      <a:pt x="776" y="473"/>
                    </a:lnTo>
                    <a:lnTo>
                      <a:pt x="825" y="462"/>
                    </a:lnTo>
                    <a:lnTo>
                      <a:pt x="867" y="457"/>
                    </a:lnTo>
                    <a:lnTo>
                      <a:pt x="915" y="45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6" name="Freeform 24">
                <a:extLst>
                  <a:ext uri="{FF2B5EF4-FFF2-40B4-BE49-F238E27FC236}">
                    <a16:creationId xmlns:a16="http://schemas.microsoft.com/office/drawing/2014/main" id="{DCEB630C-BBD0-4ABE-8D74-049F6B6EC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1950" y="1627188"/>
                <a:ext cx="163513" cy="612775"/>
              </a:xfrm>
              <a:custGeom>
                <a:avLst/>
                <a:gdLst>
                  <a:gd name="T0" fmla="*/ 0 w 453"/>
                  <a:gd name="T1" fmla="*/ 1701 h 1702"/>
                  <a:gd name="T2" fmla="*/ 452 w 453"/>
                  <a:gd name="T3" fmla="*/ 1701 h 1702"/>
                  <a:gd name="T4" fmla="*/ 452 w 453"/>
                  <a:gd name="T5" fmla="*/ 0 h 1702"/>
                  <a:gd name="T6" fmla="*/ 0 w 453"/>
                  <a:gd name="T7" fmla="*/ 0 h 1702"/>
                  <a:gd name="T8" fmla="*/ 0 w 453"/>
                  <a:gd name="T9" fmla="*/ 1701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1702">
                    <a:moveTo>
                      <a:pt x="0" y="1701"/>
                    </a:moveTo>
                    <a:lnTo>
                      <a:pt x="452" y="1701"/>
                    </a:lnTo>
                    <a:lnTo>
                      <a:pt x="452" y="0"/>
                    </a:lnTo>
                    <a:lnTo>
                      <a:pt x="0" y="0"/>
                    </a:lnTo>
                    <a:lnTo>
                      <a:pt x="0" y="170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7" name="Freeform 25">
                <a:extLst>
                  <a:ext uri="{FF2B5EF4-FFF2-40B4-BE49-F238E27FC236}">
                    <a16:creationId xmlns:a16="http://schemas.microsoft.com/office/drawing/2014/main" id="{8618D697-ED13-40D8-92F7-CDC6A45E3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013" y="1119188"/>
                <a:ext cx="612775" cy="163512"/>
              </a:xfrm>
              <a:custGeom>
                <a:avLst/>
                <a:gdLst>
                  <a:gd name="T0" fmla="*/ 1701 w 1702"/>
                  <a:gd name="T1" fmla="*/ 0 h 453"/>
                  <a:gd name="T2" fmla="*/ 0 w 1702"/>
                  <a:gd name="T3" fmla="*/ 0 h 453"/>
                  <a:gd name="T4" fmla="*/ 0 w 1702"/>
                  <a:gd name="T5" fmla="*/ 452 h 453"/>
                  <a:gd name="T6" fmla="*/ 1701 w 1702"/>
                  <a:gd name="T7" fmla="*/ 452 h 453"/>
                  <a:gd name="T8" fmla="*/ 1701 w 1702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2" h="453">
                    <a:moveTo>
                      <a:pt x="1701" y="0"/>
                    </a:moveTo>
                    <a:lnTo>
                      <a:pt x="0" y="0"/>
                    </a:lnTo>
                    <a:lnTo>
                      <a:pt x="0" y="452"/>
                    </a:lnTo>
                    <a:lnTo>
                      <a:pt x="1701" y="452"/>
                    </a:lnTo>
                    <a:lnTo>
                      <a:pt x="170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8" name="Freeform 26">
                <a:extLst>
                  <a:ext uri="{FF2B5EF4-FFF2-40B4-BE49-F238E27FC236}">
                    <a16:creationId xmlns:a16="http://schemas.microsoft.com/office/drawing/2014/main" id="{9ACA5F61-5479-4329-ACD8-2884002CD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200" y="1435100"/>
                <a:ext cx="547688" cy="549275"/>
              </a:xfrm>
              <a:custGeom>
                <a:avLst/>
                <a:gdLst>
                  <a:gd name="T0" fmla="*/ 319 w 1521"/>
                  <a:gd name="T1" fmla="*/ 0 h 1527"/>
                  <a:gd name="T2" fmla="*/ 0 w 1521"/>
                  <a:gd name="T3" fmla="*/ 319 h 1527"/>
                  <a:gd name="T4" fmla="*/ 1201 w 1521"/>
                  <a:gd name="T5" fmla="*/ 1526 h 1527"/>
                  <a:gd name="T6" fmla="*/ 1520 w 1521"/>
                  <a:gd name="T7" fmla="*/ 1202 h 1527"/>
                  <a:gd name="T8" fmla="*/ 319 w 1521"/>
                  <a:gd name="T9" fmla="*/ 0 h 1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1" h="1527">
                    <a:moveTo>
                      <a:pt x="319" y="0"/>
                    </a:moveTo>
                    <a:lnTo>
                      <a:pt x="0" y="319"/>
                    </a:lnTo>
                    <a:lnTo>
                      <a:pt x="1201" y="1526"/>
                    </a:lnTo>
                    <a:lnTo>
                      <a:pt x="1520" y="1202"/>
                    </a:lnTo>
                    <a:lnTo>
                      <a:pt x="319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DC92D48F-7D61-4345-A261-D16F7F3D2129}"/>
              </a:ext>
            </a:extLst>
          </p:cNvPr>
          <p:cNvGrpSpPr/>
          <p:nvPr/>
        </p:nvGrpSpPr>
        <p:grpSpPr>
          <a:xfrm>
            <a:off x="7008243" y="4274247"/>
            <a:ext cx="869099" cy="869099"/>
            <a:chOff x="982576" y="1691974"/>
            <a:chExt cx="1828959" cy="1828959"/>
          </a:xfrm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9EF8C8BC-0939-40ED-9206-FDCD6D5B8AD8}"/>
                </a:ext>
              </a:extLst>
            </p:cNvPr>
            <p:cNvSpPr/>
            <p:nvPr/>
          </p:nvSpPr>
          <p:spPr>
            <a:xfrm>
              <a:off x="982576" y="1691974"/>
              <a:ext cx="1828959" cy="1828959"/>
            </a:xfrm>
            <a:prstGeom prst="ellipse">
              <a:avLst/>
            </a:prstGeom>
            <a:solidFill>
              <a:schemeClr val="accent4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latin typeface="Calibri" panose="020F0502020204030204" pitchFamily="34" charset="0"/>
              </a:endParaRPr>
            </a:p>
          </p:txBody>
        </p: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9ABCDD87-7882-439F-9A8C-FAB6B723FDE5}"/>
                </a:ext>
              </a:extLst>
            </p:cNvPr>
            <p:cNvGrpSpPr/>
            <p:nvPr/>
          </p:nvGrpSpPr>
          <p:grpSpPr>
            <a:xfrm>
              <a:off x="1329053" y="2040965"/>
              <a:ext cx="1154290" cy="1153784"/>
              <a:chOff x="477838" y="30163"/>
              <a:chExt cx="3621087" cy="3619500"/>
            </a:xfrm>
            <a:solidFill>
              <a:schemeClr val="bg1"/>
            </a:solidFill>
          </p:grpSpPr>
          <p:sp>
            <p:nvSpPr>
              <p:cNvPr id="310" name="Freeform 19">
                <a:extLst>
                  <a:ext uri="{FF2B5EF4-FFF2-40B4-BE49-F238E27FC236}">
                    <a16:creationId xmlns:a16="http://schemas.microsoft.com/office/drawing/2014/main" id="{0E494EEB-0B9C-4CBD-98DF-45CEEE830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838" y="30163"/>
                <a:ext cx="3621087" cy="3619500"/>
              </a:xfrm>
              <a:custGeom>
                <a:avLst/>
                <a:gdLst>
                  <a:gd name="T0" fmla="*/ 4641 w 10059"/>
                  <a:gd name="T1" fmla="*/ 11 h 10054"/>
                  <a:gd name="T2" fmla="*/ 3774 w 10059"/>
                  <a:gd name="T3" fmla="*/ 160 h 10054"/>
                  <a:gd name="T4" fmla="*/ 2632 w 10059"/>
                  <a:gd name="T5" fmla="*/ 606 h 10054"/>
                  <a:gd name="T6" fmla="*/ 1648 w 10059"/>
                  <a:gd name="T7" fmla="*/ 1302 h 10054"/>
                  <a:gd name="T8" fmla="*/ 861 w 10059"/>
                  <a:gd name="T9" fmla="*/ 2217 h 10054"/>
                  <a:gd name="T10" fmla="*/ 309 w 10059"/>
                  <a:gd name="T11" fmla="*/ 3296 h 10054"/>
                  <a:gd name="T12" fmla="*/ 43 w 10059"/>
                  <a:gd name="T13" fmla="*/ 4386 h 10054"/>
                  <a:gd name="T14" fmla="*/ 0 w 10059"/>
                  <a:gd name="T15" fmla="*/ 5029 h 10054"/>
                  <a:gd name="T16" fmla="*/ 27 w 10059"/>
                  <a:gd name="T17" fmla="*/ 5540 h 10054"/>
                  <a:gd name="T18" fmla="*/ 228 w 10059"/>
                  <a:gd name="T19" fmla="*/ 6523 h 10054"/>
                  <a:gd name="T20" fmla="*/ 729 w 10059"/>
                  <a:gd name="T21" fmla="*/ 7634 h 10054"/>
                  <a:gd name="T22" fmla="*/ 1472 w 10059"/>
                  <a:gd name="T23" fmla="*/ 8581 h 10054"/>
                  <a:gd name="T24" fmla="*/ 2424 w 10059"/>
                  <a:gd name="T25" fmla="*/ 9325 h 10054"/>
                  <a:gd name="T26" fmla="*/ 3535 w 10059"/>
                  <a:gd name="T27" fmla="*/ 9830 h 10054"/>
                  <a:gd name="T28" fmla="*/ 4513 w 10059"/>
                  <a:gd name="T29" fmla="*/ 10027 h 10054"/>
                  <a:gd name="T30" fmla="*/ 5029 w 10059"/>
                  <a:gd name="T31" fmla="*/ 10053 h 10054"/>
                  <a:gd name="T32" fmla="*/ 5672 w 10059"/>
                  <a:gd name="T33" fmla="*/ 10016 h 10054"/>
                  <a:gd name="T34" fmla="*/ 6757 w 10059"/>
                  <a:gd name="T35" fmla="*/ 9750 h 10054"/>
                  <a:gd name="T36" fmla="*/ 7841 w 10059"/>
                  <a:gd name="T37" fmla="*/ 9198 h 10054"/>
                  <a:gd name="T38" fmla="*/ 8750 w 10059"/>
                  <a:gd name="T39" fmla="*/ 8411 h 10054"/>
                  <a:gd name="T40" fmla="*/ 9452 w 10059"/>
                  <a:gd name="T41" fmla="*/ 7422 h 10054"/>
                  <a:gd name="T42" fmla="*/ 9898 w 10059"/>
                  <a:gd name="T43" fmla="*/ 6284 h 10054"/>
                  <a:gd name="T44" fmla="*/ 10042 w 10059"/>
                  <a:gd name="T45" fmla="*/ 5412 h 10054"/>
                  <a:gd name="T46" fmla="*/ 10058 w 10059"/>
                  <a:gd name="T47" fmla="*/ 4897 h 10054"/>
                  <a:gd name="T48" fmla="*/ 10000 w 10059"/>
                  <a:gd name="T49" fmla="*/ 4264 h 10054"/>
                  <a:gd name="T50" fmla="*/ 9665 w 10059"/>
                  <a:gd name="T51" fmla="*/ 3067 h 10054"/>
                  <a:gd name="T52" fmla="*/ 9058 w 10059"/>
                  <a:gd name="T53" fmla="*/ 2020 h 10054"/>
                  <a:gd name="T54" fmla="*/ 8229 w 10059"/>
                  <a:gd name="T55" fmla="*/ 1149 h 10054"/>
                  <a:gd name="T56" fmla="*/ 7209 w 10059"/>
                  <a:gd name="T57" fmla="*/ 494 h 10054"/>
                  <a:gd name="T58" fmla="*/ 6045 w 10059"/>
                  <a:gd name="T59" fmla="*/ 101 h 10054"/>
                  <a:gd name="T60" fmla="*/ 5289 w 10059"/>
                  <a:gd name="T61" fmla="*/ 5 h 10054"/>
                  <a:gd name="T62" fmla="*/ 4795 w 10059"/>
                  <a:gd name="T63" fmla="*/ 9628 h 10054"/>
                  <a:gd name="T64" fmla="*/ 3663 w 10059"/>
                  <a:gd name="T65" fmla="*/ 9431 h 10054"/>
                  <a:gd name="T66" fmla="*/ 2642 w 10059"/>
                  <a:gd name="T67" fmla="*/ 8969 h 10054"/>
                  <a:gd name="T68" fmla="*/ 1770 w 10059"/>
                  <a:gd name="T69" fmla="*/ 8283 h 10054"/>
                  <a:gd name="T70" fmla="*/ 1090 w 10059"/>
                  <a:gd name="T71" fmla="*/ 7416 h 10054"/>
                  <a:gd name="T72" fmla="*/ 627 w 10059"/>
                  <a:gd name="T73" fmla="*/ 6396 h 10054"/>
                  <a:gd name="T74" fmla="*/ 425 w 10059"/>
                  <a:gd name="T75" fmla="*/ 5264 h 10054"/>
                  <a:gd name="T76" fmla="*/ 473 w 10059"/>
                  <a:gd name="T77" fmla="*/ 4328 h 10054"/>
                  <a:gd name="T78" fmla="*/ 782 w 10059"/>
                  <a:gd name="T79" fmla="*/ 3233 h 10054"/>
                  <a:gd name="T80" fmla="*/ 1340 w 10059"/>
                  <a:gd name="T81" fmla="*/ 2270 h 10054"/>
                  <a:gd name="T82" fmla="*/ 2100 w 10059"/>
                  <a:gd name="T83" fmla="*/ 1473 h 10054"/>
                  <a:gd name="T84" fmla="*/ 3036 w 10059"/>
                  <a:gd name="T85" fmla="*/ 872 h 10054"/>
                  <a:gd name="T86" fmla="*/ 4104 w 10059"/>
                  <a:gd name="T87" fmla="*/ 510 h 10054"/>
                  <a:gd name="T88" fmla="*/ 5029 w 10059"/>
                  <a:gd name="T89" fmla="*/ 420 h 10054"/>
                  <a:gd name="T90" fmla="*/ 6183 w 10059"/>
                  <a:gd name="T91" fmla="*/ 563 h 10054"/>
                  <a:gd name="T92" fmla="*/ 7224 w 10059"/>
                  <a:gd name="T93" fmla="*/ 973 h 10054"/>
                  <a:gd name="T94" fmla="*/ 8128 w 10059"/>
                  <a:gd name="T95" fmla="*/ 1616 h 10054"/>
                  <a:gd name="T96" fmla="*/ 8851 w 10059"/>
                  <a:gd name="T97" fmla="*/ 2451 h 10054"/>
                  <a:gd name="T98" fmla="*/ 9356 w 10059"/>
                  <a:gd name="T99" fmla="*/ 3445 h 10054"/>
                  <a:gd name="T100" fmla="*/ 9617 w 10059"/>
                  <a:gd name="T101" fmla="*/ 4556 h 10054"/>
                  <a:gd name="T102" fmla="*/ 9617 w 10059"/>
                  <a:gd name="T103" fmla="*/ 5497 h 10054"/>
                  <a:gd name="T104" fmla="*/ 9356 w 10059"/>
                  <a:gd name="T105" fmla="*/ 6608 h 10054"/>
                  <a:gd name="T106" fmla="*/ 8851 w 10059"/>
                  <a:gd name="T107" fmla="*/ 7602 h 10054"/>
                  <a:gd name="T108" fmla="*/ 8128 w 10059"/>
                  <a:gd name="T109" fmla="*/ 8437 h 10054"/>
                  <a:gd name="T110" fmla="*/ 7224 w 10059"/>
                  <a:gd name="T111" fmla="*/ 9081 h 10054"/>
                  <a:gd name="T112" fmla="*/ 6183 w 10059"/>
                  <a:gd name="T113" fmla="*/ 9490 h 10054"/>
                  <a:gd name="T114" fmla="*/ 5029 w 10059"/>
                  <a:gd name="T115" fmla="*/ 9639 h 10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059" h="10054">
                    <a:moveTo>
                      <a:pt x="5029" y="0"/>
                    </a:moveTo>
                    <a:lnTo>
                      <a:pt x="5029" y="0"/>
                    </a:lnTo>
                    <a:lnTo>
                      <a:pt x="4901" y="0"/>
                    </a:lnTo>
                    <a:lnTo>
                      <a:pt x="4769" y="5"/>
                    </a:lnTo>
                    <a:lnTo>
                      <a:pt x="4641" y="11"/>
                    </a:lnTo>
                    <a:lnTo>
                      <a:pt x="4513" y="27"/>
                    </a:lnTo>
                    <a:lnTo>
                      <a:pt x="4391" y="37"/>
                    </a:lnTo>
                    <a:lnTo>
                      <a:pt x="4264" y="58"/>
                    </a:lnTo>
                    <a:lnTo>
                      <a:pt x="4014" y="101"/>
                    </a:lnTo>
                    <a:lnTo>
                      <a:pt x="3774" y="160"/>
                    </a:lnTo>
                    <a:lnTo>
                      <a:pt x="3535" y="224"/>
                    </a:lnTo>
                    <a:lnTo>
                      <a:pt x="3301" y="303"/>
                    </a:lnTo>
                    <a:lnTo>
                      <a:pt x="3073" y="394"/>
                    </a:lnTo>
                    <a:lnTo>
                      <a:pt x="2849" y="494"/>
                    </a:lnTo>
                    <a:lnTo>
                      <a:pt x="2632" y="606"/>
                    </a:lnTo>
                    <a:lnTo>
                      <a:pt x="2424" y="729"/>
                    </a:lnTo>
                    <a:lnTo>
                      <a:pt x="2217" y="856"/>
                    </a:lnTo>
                    <a:lnTo>
                      <a:pt x="2020" y="999"/>
                    </a:lnTo>
                    <a:lnTo>
                      <a:pt x="1829" y="1149"/>
                    </a:lnTo>
                    <a:lnTo>
                      <a:pt x="1648" y="1302"/>
                    </a:lnTo>
                    <a:lnTo>
                      <a:pt x="1472" y="1473"/>
                    </a:lnTo>
                    <a:lnTo>
                      <a:pt x="1308" y="1648"/>
                    </a:lnTo>
                    <a:lnTo>
                      <a:pt x="1148" y="1829"/>
                    </a:lnTo>
                    <a:lnTo>
                      <a:pt x="999" y="2020"/>
                    </a:lnTo>
                    <a:lnTo>
                      <a:pt x="861" y="2217"/>
                    </a:lnTo>
                    <a:lnTo>
                      <a:pt x="729" y="2419"/>
                    </a:lnTo>
                    <a:lnTo>
                      <a:pt x="606" y="2632"/>
                    </a:lnTo>
                    <a:lnTo>
                      <a:pt x="500" y="2849"/>
                    </a:lnTo>
                    <a:lnTo>
                      <a:pt x="399" y="3067"/>
                    </a:lnTo>
                    <a:lnTo>
                      <a:pt x="309" y="3296"/>
                    </a:lnTo>
                    <a:lnTo>
                      <a:pt x="228" y="3530"/>
                    </a:lnTo>
                    <a:lnTo>
                      <a:pt x="160" y="3770"/>
                    </a:lnTo>
                    <a:lnTo>
                      <a:pt x="101" y="4014"/>
                    </a:lnTo>
                    <a:lnTo>
                      <a:pt x="58" y="4264"/>
                    </a:lnTo>
                    <a:lnTo>
                      <a:pt x="43" y="4386"/>
                    </a:lnTo>
                    <a:lnTo>
                      <a:pt x="27" y="4514"/>
                    </a:lnTo>
                    <a:lnTo>
                      <a:pt x="16" y="4641"/>
                    </a:lnTo>
                    <a:lnTo>
                      <a:pt x="5" y="4769"/>
                    </a:lnTo>
                    <a:lnTo>
                      <a:pt x="5" y="4897"/>
                    </a:lnTo>
                    <a:lnTo>
                      <a:pt x="0" y="5029"/>
                    </a:lnTo>
                    <a:lnTo>
                      <a:pt x="0" y="5029"/>
                    </a:lnTo>
                    <a:lnTo>
                      <a:pt x="5" y="5157"/>
                    </a:lnTo>
                    <a:lnTo>
                      <a:pt x="5" y="5285"/>
                    </a:lnTo>
                    <a:lnTo>
                      <a:pt x="16" y="5412"/>
                    </a:lnTo>
                    <a:lnTo>
                      <a:pt x="27" y="5540"/>
                    </a:lnTo>
                    <a:lnTo>
                      <a:pt x="43" y="5667"/>
                    </a:lnTo>
                    <a:lnTo>
                      <a:pt x="58" y="5795"/>
                    </a:lnTo>
                    <a:lnTo>
                      <a:pt x="101" y="6040"/>
                    </a:lnTo>
                    <a:lnTo>
                      <a:pt x="160" y="6284"/>
                    </a:lnTo>
                    <a:lnTo>
                      <a:pt x="228" y="6523"/>
                    </a:lnTo>
                    <a:lnTo>
                      <a:pt x="309" y="6757"/>
                    </a:lnTo>
                    <a:lnTo>
                      <a:pt x="399" y="6986"/>
                    </a:lnTo>
                    <a:lnTo>
                      <a:pt x="500" y="7209"/>
                    </a:lnTo>
                    <a:lnTo>
                      <a:pt x="606" y="7422"/>
                    </a:lnTo>
                    <a:lnTo>
                      <a:pt x="729" y="7634"/>
                    </a:lnTo>
                    <a:lnTo>
                      <a:pt x="861" y="7836"/>
                    </a:lnTo>
                    <a:lnTo>
                      <a:pt x="999" y="8033"/>
                    </a:lnTo>
                    <a:lnTo>
                      <a:pt x="1148" y="8224"/>
                    </a:lnTo>
                    <a:lnTo>
                      <a:pt x="1308" y="8411"/>
                    </a:lnTo>
                    <a:lnTo>
                      <a:pt x="1472" y="8581"/>
                    </a:lnTo>
                    <a:lnTo>
                      <a:pt x="1648" y="8751"/>
                    </a:lnTo>
                    <a:lnTo>
                      <a:pt x="1829" y="8905"/>
                    </a:lnTo>
                    <a:lnTo>
                      <a:pt x="2020" y="9054"/>
                    </a:lnTo>
                    <a:lnTo>
                      <a:pt x="2217" y="9198"/>
                    </a:lnTo>
                    <a:lnTo>
                      <a:pt x="2424" y="9325"/>
                    </a:lnTo>
                    <a:lnTo>
                      <a:pt x="2632" y="9447"/>
                    </a:lnTo>
                    <a:lnTo>
                      <a:pt x="2849" y="9559"/>
                    </a:lnTo>
                    <a:lnTo>
                      <a:pt x="3073" y="9660"/>
                    </a:lnTo>
                    <a:lnTo>
                      <a:pt x="3301" y="9750"/>
                    </a:lnTo>
                    <a:lnTo>
                      <a:pt x="3535" y="9830"/>
                    </a:lnTo>
                    <a:lnTo>
                      <a:pt x="3774" y="9899"/>
                    </a:lnTo>
                    <a:lnTo>
                      <a:pt x="4014" y="9952"/>
                    </a:lnTo>
                    <a:lnTo>
                      <a:pt x="4264" y="9995"/>
                    </a:lnTo>
                    <a:lnTo>
                      <a:pt x="4391" y="10016"/>
                    </a:lnTo>
                    <a:lnTo>
                      <a:pt x="4513" y="10027"/>
                    </a:lnTo>
                    <a:lnTo>
                      <a:pt x="4641" y="10043"/>
                    </a:lnTo>
                    <a:lnTo>
                      <a:pt x="4769" y="10048"/>
                    </a:lnTo>
                    <a:lnTo>
                      <a:pt x="4901" y="10053"/>
                    </a:lnTo>
                    <a:lnTo>
                      <a:pt x="5029" y="10053"/>
                    </a:lnTo>
                    <a:lnTo>
                      <a:pt x="5029" y="10053"/>
                    </a:lnTo>
                    <a:lnTo>
                      <a:pt x="5157" y="10053"/>
                    </a:lnTo>
                    <a:lnTo>
                      <a:pt x="5289" y="10048"/>
                    </a:lnTo>
                    <a:lnTo>
                      <a:pt x="5417" y="10043"/>
                    </a:lnTo>
                    <a:lnTo>
                      <a:pt x="5545" y="10027"/>
                    </a:lnTo>
                    <a:lnTo>
                      <a:pt x="5672" y="10016"/>
                    </a:lnTo>
                    <a:lnTo>
                      <a:pt x="5794" y="9995"/>
                    </a:lnTo>
                    <a:lnTo>
                      <a:pt x="6045" y="9952"/>
                    </a:lnTo>
                    <a:lnTo>
                      <a:pt x="6284" y="9899"/>
                    </a:lnTo>
                    <a:lnTo>
                      <a:pt x="6523" y="9830"/>
                    </a:lnTo>
                    <a:lnTo>
                      <a:pt x="6757" y="9750"/>
                    </a:lnTo>
                    <a:lnTo>
                      <a:pt x="6985" y="9660"/>
                    </a:lnTo>
                    <a:lnTo>
                      <a:pt x="7209" y="9559"/>
                    </a:lnTo>
                    <a:lnTo>
                      <a:pt x="7426" y="9447"/>
                    </a:lnTo>
                    <a:lnTo>
                      <a:pt x="7639" y="9325"/>
                    </a:lnTo>
                    <a:lnTo>
                      <a:pt x="7841" y="9198"/>
                    </a:lnTo>
                    <a:lnTo>
                      <a:pt x="8038" y="9054"/>
                    </a:lnTo>
                    <a:lnTo>
                      <a:pt x="8229" y="8905"/>
                    </a:lnTo>
                    <a:lnTo>
                      <a:pt x="8410" y="8751"/>
                    </a:lnTo>
                    <a:lnTo>
                      <a:pt x="8585" y="8581"/>
                    </a:lnTo>
                    <a:lnTo>
                      <a:pt x="8750" y="8411"/>
                    </a:lnTo>
                    <a:lnTo>
                      <a:pt x="8909" y="8224"/>
                    </a:lnTo>
                    <a:lnTo>
                      <a:pt x="9058" y="8033"/>
                    </a:lnTo>
                    <a:lnTo>
                      <a:pt x="9197" y="7836"/>
                    </a:lnTo>
                    <a:lnTo>
                      <a:pt x="9330" y="7634"/>
                    </a:lnTo>
                    <a:lnTo>
                      <a:pt x="9452" y="7422"/>
                    </a:lnTo>
                    <a:lnTo>
                      <a:pt x="9563" y="7209"/>
                    </a:lnTo>
                    <a:lnTo>
                      <a:pt x="9665" y="6986"/>
                    </a:lnTo>
                    <a:lnTo>
                      <a:pt x="9755" y="6757"/>
                    </a:lnTo>
                    <a:lnTo>
                      <a:pt x="9829" y="6523"/>
                    </a:lnTo>
                    <a:lnTo>
                      <a:pt x="9898" y="6284"/>
                    </a:lnTo>
                    <a:lnTo>
                      <a:pt x="9957" y="6040"/>
                    </a:lnTo>
                    <a:lnTo>
                      <a:pt x="10000" y="5795"/>
                    </a:lnTo>
                    <a:lnTo>
                      <a:pt x="10015" y="5667"/>
                    </a:lnTo>
                    <a:lnTo>
                      <a:pt x="10032" y="5540"/>
                    </a:lnTo>
                    <a:lnTo>
                      <a:pt x="10042" y="5412"/>
                    </a:lnTo>
                    <a:lnTo>
                      <a:pt x="10053" y="5285"/>
                    </a:lnTo>
                    <a:lnTo>
                      <a:pt x="10058" y="5157"/>
                    </a:lnTo>
                    <a:lnTo>
                      <a:pt x="10058" y="5029"/>
                    </a:lnTo>
                    <a:lnTo>
                      <a:pt x="10058" y="5029"/>
                    </a:lnTo>
                    <a:lnTo>
                      <a:pt x="10058" y="4897"/>
                    </a:lnTo>
                    <a:lnTo>
                      <a:pt x="10053" y="4769"/>
                    </a:lnTo>
                    <a:lnTo>
                      <a:pt x="10042" y="4641"/>
                    </a:lnTo>
                    <a:lnTo>
                      <a:pt x="10032" y="4514"/>
                    </a:lnTo>
                    <a:lnTo>
                      <a:pt x="10015" y="4386"/>
                    </a:lnTo>
                    <a:lnTo>
                      <a:pt x="10000" y="4264"/>
                    </a:lnTo>
                    <a:lnTo>
                      <a:pt x="9957" y="4014"/>
                    </a:lnTo>
                    <a:lnTo>
                      <a:pt x="9898" y="3770"/>
                    </a:lnTo>
                    <a:lnTo>
                      <a:pt x="9829" y="3530"/>
                    </a:lnTo>
                    <a:lnTo>
                      <a:pt x="9755" y="3296"/>
                    </a:lnTo>
                    <a:lnTo>
                      <a:pt x="9665" y="3067"/>
                    </a:lnTo>
                    <a:lnTo>
                      <a:pt x="9563" y="2849"/>
                    </a:lnTo>
                    <a:lnTo>
                      <a:pt x="9452" y="2632"/>
                    </a:lnTo>
                    <a:lnTo>
                      <a:pt x="9330" y="2419"/>
                    </a:lnTo>
                    <a:lnTo>
                      <a:pt x="9197" y="2217"/>
                    </a:lnTo>
                    <a:lnTo>
                      <a:pt x="9058" y="2020"/>
                    </a:lnTo>
                    <a:lnTo>
                      <a:pt x="8909" y="1829"/>
                    </a:lnTo>
                    <a:lnTo>
                      <a:pt x="8750" y="1648"/>
                    </a:lnTo>
                    <a:lnTo>
                      <a:pt x="8585" y="1473"/>
                    </a:lnTo>
                    <a:lnTo>
                      <a:pt x="8410" y="1302"/>
                    </a:lnTo>
                    <a:lnTo>
                      <a:pt x="8229" y="1149"/>
                    </a:lnTo>
                    <a:lnTo>
                      <a:pt x="8038" y="999"/>
                    </a:lnTo>
                    <a:lnTo>
                      <a:pt x="7841" y="856"/>
                    </a:lnTo>
                    <a:lnTo>
                      <a:pt x="7639" y="729"/>
                    </a:lnTo>
                    <a:lnTo>
                      <a:pt x="7426" y="606"/>
                    </a:lnTo>
                    <a:lnTo>
                      <a:pt x="7209" y="494"/>
                    </a:lnTo>
                    <a:lnTo>
                      <a:pt x="6985" y="394"/>
                    </a:lnTo>
                    <a:lnTo>
                      <a:pt x="6757" y="303"/>
                    </a:lnTo>
                    <a:lnTo>
                      <a:pt x="6523" y="224"/>
                    </a:lnTo>
                    <a:lnTo>
                      <a:pt x="6284" y="160"/>
                    </a:lnTo>
                    <a:lnTo>
                      <a:pt x="6045" y="101"/>
                    </a:lnTo>
                    <a:lnTo>
                      <a:pt x="5794" y="58"/>
                    </a:lnTo>
                    <a:lnTo>
                      <a:pt x="5672" y="37"/>
                    </a:lnTo>
                    <a:lnTo>
                      <a:pt x="5545" y="27"/>
                    </a:lnTo>
                    <a:lnTo>
                      <a:pt x="5417" y="11"/>
                    </a:lnTo>
                    <a:lnTo>
                      <a:pt x="5289" y="5"/>
                    </a:lnTo>
                    <a:lnTo>
                      <a:pt x="5157" y="0"/>
                    </a:lnTo>
                    <a:lnTo>
                      <a:pt x="5029" y="0"/>
                    </a:lnTo>
                    <a:close/>
                    <a:moveTo>
                      <a:pt x="5029" y="9639"/>
                    </a:moveTo>
                    <a:lnTo>
                      <a:pt x="5029" y="9639"/>
                    </a:lnTo>
                    <a:lnTo>
                      <a:pt x="4795" y="9628"/>
                    </a:lnTo>
                    <a:lnTo>
                      <a:pt x="4561" y="9612"/>
                    </a:lnTo>
                    <a:lnTo>
                      <a:pt x="4327" y="9586"/>
                    </a:lnTo>
                    <a:lnTo>
                      <a:pt x="4104" y="9543"/>
                    </a:lnTo>
                    <a:lnTo>
                      <a:pt x="3881" y="9490"/>
                    </a:lnTo>
                    <a:lnTo>
                      <a:pt x="3663" y="9431"/>
                    </a:lnTo>
                    <a:lnTo>
                      <a:pt x="3445" y="9357"/>
                    </a:lnTo>
                    <a:lnTo>
                      <a:pt x="3237" y="9272"/>
                    </a:lnTo>
                    <a:lnTo>
                      <a:pt x="3036" y="9181"/>
                    </a:lnTo>
                    <a:lnTo>
                      <a:pt x="2834" y="9081"/>
                    </a:lnTo>
                    <a:lnTo>
                      <a:pt x="2642" y="8969"/>
                    </a:lnTo>
                    <a:lnTo>
                      <a:pt x="2456" y="8846"/>
                    </a:lnTo>
                    <a:lnTo>
                      <a:pt x="2275" y="8719"/>
                    </a:lnTo>
                    <a:lnTo>
                      <a:pt x="2100" y="8581"/>
                    </a:lnTo>
                    <a:lnTo>
                      <a:pt x="1930" y="8437"/>
                    </a:lnTo>
                    <a:lnTo>
                      <a:pt x="1770" y="8283"/>
                    </a:lnTo>
                    <a:lnTo>
                      <a:pt x="1621" y="8124"/>
                    </a:lnTo>
                    <a:lnTo>
                      <a:pt x="1472" y="7959"/>
                    </a:lnTo>
                    <a:lnTo>
                      <a:pt x="1340" y="7783"/>
                    </a:lnTo>
                    <a:lnTo>
                      <a:pt x="1206" y="7602"/>
                    </a:lnTo>
                    <a:lnTo>
                      <a:pt x="1090" y="7416"/>
                    </a:lnTo>
                    <a:lnTo>
                      <a:pt x="978" y="7220"/>
                    </a:lnTo>
                    <a:lnTo>
                      <a:pt x="877" y="7023"/>
                    </a:lnTo>
                    <a:lnTo>
                      <a:pt x="782" y="6821"/>
                    </a:lnTo>
                    <a:lnTo>
                      <a:pt x="701" y="6608"/>
                    </a:lnTo>
                    <a:lnTo>
                      <a:pt x="627" y="6396"/>
                    </a:lnTo>
                    <a:lnTo>
                      <a:pt x="563" y="6178"/>
                    </a:lnTo>
                    <a:lnTo>
                      <a:pt x="516" y="5954"/>
                    </a:lnTo>
                    <a:lnTo>
                      <a:pt x="473" y="5726"/>
                    </a:lnTo>
                    <a:lnTo>
                      <a:pt x="447" y="5497"/>
                    </a:lnTo>
                    <a:lnTo>
                      <a:pt x="425" y="5264"/>
                    </a:lnTo>
                    <a:lnTo>
                      <a:pt x="420" y="5029"/>
                    </a:lnTo>
                    <a:lnTo>
                      <a:pt x="420" y="5029"/>
                    </a:lnTo>
                    <a:lnTo>
                      <a:pt x="425" y="4790"/>
                    </a:lnTo>
                    <a:lnTo>
                      <a:pt x="447" y="4556"/>
                    </a:lnTo>
                    <a:lnTo>
                      <a:pt x="473" y="4328"/>
                    </a:lnTo>
                    <a:lnTo>
                      <a:pt x="516" y="4099"/>
                    </a:lnTo>
                    <a:lnTo>
                      <a:pt x="563" y="3876"/>
                    </a:lnTo>
                    <a:lnTo>
                      <a:pt x="627" y="3657"/>
                    </a:lnTo>
                    <a:lnTo>
                      <a:pt x="701" y="3445"/>
                    </a:lnTo>
                    <a:lnTo>
                      <a:pt x="782" y="3233"/>
                    </a:lnTo>
                    <a:lnTo>
                      <a:pt x="877" y="3030"/>
                    </a:lnTo>
                    <a:lnTo>
                      <a:pt x="978" y="2834"/>
                    </a:lnTo>
                    <a:lnTo>
                      <a:pt x="1090" y="2637"/>
                    </a:lnTo>
                    <a:lnTo>
                      <a:pt x="1206" y="2451"/>
                    </a:lnTo>
                    <a:lnTo>
                      <a:pt x="1340" y="2270"/>
                    </a:lnTo>
                    <a:lnTo>
                      <a:pt x="1472" y="2095"/>
                    </a:lnTo>
                    <a:lnTo>
                      <a:pt x="1621" y="1930"/>
                    </a:lnTo>
                    <a:lnTo>
                      <a:pt x="1770" y="1771"/>
                    </a:lnTo>
                    <a:lnTo>
                      <a:pt x="1930" y="1616"/>
                    </a:lnTo>
                    <a:lnTo>
                      <a:pt x="2100" y="1473"/>
                    </a:lnTo>
                    <a:lnTo>
                      <a:pt x="2275" y="1334"/>
                    </a:lnTo>
                    <a:lnTo>
                      <a:pt x="2456" y="1207"/>
                    </a:lnTo>
                    <a:lnTo>
                      <a:pt x="2642" y="1085"/>
                    </a:lnTo>
                    <a:lnTo>
                      <a:pt x="2834" y="973"/>
                    </a:lnTo>
                    <a:lnTo>
                      <a:pt x="3036" y="872"/>
                    </a:lnTo>
                    <a:lnTo>
                      <a:pt x="3237" y="782"/>
                    </a:lnTo>
                    <a:lnTo>
                      <a:pt x="3445" y="697"/>
                    </a:lnTo>
                    <a:lnTo>
                      <a:pt x="3663" y="627"/>
                    </a:lnTo>
                    <a:lnTo>
                      <a:pt x="3881" y="563"/>
                    </a:lnTo>
                    <a:lnTo>
                      <a:pt x="4104" y="510"/>
                    </a:lnTo>
                    <a:lnTo>
                      <a:pt x="4327" y="473"/>
                    </a:lnTo>
                    <a:lnTo>
                      <a:pt x="4561" y="441"/>
                    </a:lnTo>
                    <a:lnTo>
                      <a:pt x="4795" y="425"/>
                    </a:lnTo>
                    <a:lnTo>
                      <a:pt x="5029" y="420"/>
                    </a:lnTo>
                    <a:lnTo>
                      <a:pt x="5029" y="420"/>
                    </a:lnTo>
                    <a:lnTo>
                      <a:pt x="5268" y="425"/>
                    </a:lnTo>
                    <a:lnTo>
                      <a:pt x="5502" y="441"/>
                    </a:lnTo>
                    <a:lnTo>
                      <a:pt x="5731" y="473"/>
                    </a:lnTo>
                    <a:lnTo>
                      <a:pt x="5960" y="510"/>
                    </a:lnTo>
                    <a:lnTo>
                      <a:pt x="6183" y="563"/>
                    </a:lnTo>
                    <a:lnTo>
                      <a:pt x="6401" y="627"/>
                    </a:lnTo>
                    <a:lnTo>
                      <a:pt x="6613" y="697"/>
                    </a:lnTo>
                    <a:lnTo>
                      <a:pt x="6821" y="782"/>
                    </a:lnTo>
                    <a:lnTo>
                      <a:pt x="7028" y="872"/>
                    </a:lnTo>
                    <a:lnTo>
                      <a:pt x="7224" y="973"/>
                    </a:lnTo>
                    <a:lnTo>
                      <a:pt x="7416" y="1085"/>
                    </a:lnTo>
                    <a:lnTo>
                      <a:pt x="7602" y="1207"/>
                    </a:lnTo>
                    <a:lnTo>
                      <a:pt x="7783" y="1334"/>
                    </a:lnTo>
                    <a:lnTo>
                      <a:pt x="7958" y="1473"/>
                    </a:lnTo>
                    <a:lnTo>
                      <a:pt x="8128" y="1616"/>
                    </a:lnTo>
                    <a:lnTo>
                      <a:pt x="8288" y="1771"/>
                    </a:lnTo>
                    <a:lnTo>
                      <a:pt x="8442" y="1930"/>
                    </a:lnTo>
                    <a:lnTo>
                      <a:pt x="8585" y="2095"/>
                    </a:lnTo>
                    <a:lnTo>
                      <a:pt x="8724" y="2270"/>
                    </a:lnTo>
                    <a:lnTo>
                      <a:pt x="8851" y="2451"/>
                    </a:lnTo>
                    <a:lnTo>
                      <a:pt x="8968" y="2637"/>
                    </a:lnTo>
                    <a:lnTo>
                      <a:pt x="9080" y="2834"/>
                    </a:lnTo>
                    <a:lnTo>
                      <a:pt x="9181" y="3030"/>
                    </a:lnTo>
                    <a:lnTo>
                      <a:pt x="9276" y="3233"/>
                    </a:lnTo>
                    <a:lnTo>
                      <a:pt x="9356" y="3445"/>
                    </a:lnTo>
                    <a:lnTo>
                      <a:pt x="9431" y="3657"/>
                    </a:lnTo>
                    <a:lnTo>
                      <a:pt x="9495" y="3876"/>
                    </a:lnTo>
                    <a:lnTo>
                      <a:pt x="9542" y="4099"/>
                    </a:lnTo>
                    <a:lnTo>
                      <a:pt x="9585" y="4328"/>
                    </a:lnTo>
                    <a:lnTo>
                      <a:pt x="9617" y="4556"/>
                    </a:lnTo>
                    <a:lnTo>
                      <a:pt x="9633" y="4790"/>
                    </a:lnTo>
                    <a:lnTo>
                      <a:pt x="9638" y="5029"/>
                    </a:lnTo>
                    <a:lnTo>
                      <a:pt x="9638" y="5029"/>
                    </a:lnTo>
                    <a:lnTo>
                      <a:pt x="9633" y="5264"/>
                    </a:lnTo>
                    <a:lnTo>
                      <a:pt x="9617" y="5497"/>
                    </a:lnTo>
                    <a:lnTo>
                      <a:pt x="9585" y="5726"/>
                    </a:lnTo>
                    <a:lnTo>
                      <a:pt x="9542" y="5954"/>
                    </a:lnTo>
                    <a:lnTo>
                      <a:pt x="9495" y="6178"/>
                    </a:lnTo>
                    <a:lnTo>
                      <a:pt x="9431" y="6396"/>
                    </a:lnTo>
                    <a:lnTo>
                      <a:pt x="9356" y="6608"/>
                    </a:lnTo>
                    <a:lnTo>
                      <a:pt x="9276" y="6821"/>
                    </a:lnTo>
                    <a:lnTo>
                      <a:pt x="9181" y="7023"/>
                    </a:lnTo>
                    <a:lnTo>
                      <a:pt x="9080" y="7220"/>
                    </a:lnTo>
                    <a:lnTo>
                      <a:pt x="8968" y="7416"/>
                    </a:lnTo>
                    <a:lnTo>
                      <a:pt x="8851" y="7602"/>
                    </a:lnTo>
                    <a:lnTo>
                      <a:pt x="8724" y="7783"/>
                    </a:lnTo>
                    <a:lnTo>
                      <a:pt x="8585" y="7959"/>
                    </a:lnTo>
                    <a:lnTo>
                      <a:pt x="8442" y="8124"/>
                    </a:lnTo>
                    <a:lnTo>
                      <a:pt x="8288" y="8283"/>
                    </a:lnTo>
                    <a:lnTo>
                      <a:pt x="8128" y="8437"/>
                    </a:lnTo>
                    <a:lnTo>
                      <a:pt x="7958" y="8581"/>
                    </a:lnTo>
                    <a:lnTo>
                      <a:pt x="7783" y="8719"/>
                    </a:lnTo>
                    <a:lnTo>
                      <a:pt x="7602" y="8846"/>
                    </a:lnTo>
                    <a:lnTo>
                      <a:pt x="7416" y="8969"/>
                    </a:lnTo>
                    <a:lnTo>
                      <a:pt x="7224" y="9081"/>
                    </a:lnTo>
                    <a:lnTo>
                      <a:pt x="7028" y="9181"/>
                    </a:lnTo>
                    <a:lnTo>
                      <a:pt x="6821" y="9272"/>
                    </a:lnTo>
                    <a:lnTo>
                      <a:pt x="6613" y="9357"/>
                    </a:lnTo>
                    <a:lnTo>
                      <a:pt x="6401" y="9431"/>
                    </a:lnTo>
                    <a:lnTo>
                      <a:pt x="6183" y="9490"/>
                    </a:lnTo>
                    <a:lnTo>
                      <a:pt x="5960" y="9543"/>
                    </a:lnTo>
                    <a:lnTo>
                      <a:pt x="5731" y="9586"/>
                    </a:lnTo>
                    <a:lnTo>
                      <a:pt x="5502" y="9612"/>
                    </a:lnTo>
                    <a:lnTo>
                      <a:pt x="5268" y="9628"/>
                    </a:lnTo>
                    <a:lnTo>
                      <a:pt x="5029" y="963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1" name="Freeform 20">
                <a:extLst>
                  <a:ext uri="{FF2B5EF4-FFF2-40B4-BE49-F238E27FC236}">
                    <a16:creationId xmlns:a16="http://schemas.microsoft.com/office/drawing/2014/main" id="{F24939AD-DBD3-4383-B261-104F08DF55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2688" y="1906588"/>
                <a:ext cx="584200" cy="584200"/>
              </a:xfrm>
              <a:custGeom>
                <a:avLst/>
                <a:gdLst>
                  <a:gd name="T0" fmla="*/ 808 w 1623"/>
                  <a:gd name="T1" fmla="*/ 0 h 1623"/>
                  <a:gd name="T2" fmla="*/ 643 w 1623"/>
                  <a:gd name="T3" fmla="*/ 17 h 1623"/>
                  <a:gd name="T4" fmla="*/ 495 w 1623"/>
                  <a:gd name="T5" fmla="*/ 64 h 1623"/>
                  <a:gd name="T6" fmla="*/ 357 w 1623"/>
                  <a:gd name="T7" fmla="*/ 139 h 1623"/>
                  <a:gd name="T8" fmla="*/ 234 w 1623"/>
                  <a:gd name="T9" fmla="*/ 234 h 1623"/>
                  <a:gd name="T10" fmla="*/ 138 w 1623"/>
                  <a:gd name="T11" fmla="*/ 357 h 1623"/>
                  <a:gd name="T12" fmla="*/ 64 w 1623"/>
                  <a:gd name="T13" fmla="*/ 495 h 1623"/>
                  <a:gd name="T14" fmla="*/ 16 w 1623"/>
                  <a:gd name="T15" fmla="*/ 644 h 1623"/>
                  <a:gd name="T16" fmla="*/ 0 w 1623"/>
                  <a:gd name="T17" fmla="*/ 809 h 1623"/>
                  <a:gd name="T18" fmla="*/ 0 w 1623"/>
                  <a:gd name="T19" fmla="*/ 893 h 1623"/>
                  <a:gd name="T20" fmla="*/ 32 w 1623"/>
                  <a:gd name="T21" fmla="*/ 1053 h 1623"/>
                  <a:gd name="T22" fmla="*/ 96 w 1623"/>
                  <a:gd name="T23" fmla="*/ 1197 h 1623"/>
                  <a:gd name="T24" fmla="*/ 181 w 1623"/>
                  <a:gd name="T25" fmla="*/ 1324 h 1623"/>
                  <a:gd name="T26" fmla="*/ 293 w 1623"/>
                  <a:gd name="T27" fmla="*/ 1436 h 1623"/>
                  <a:gd name="T28" fmla="*/ 420 w 1623"/>
                  <a:gd name="T29" fmla="*/ 1526 h 1623"/>
                  <a:gd name="T30" fmla="*/ 569 w 1623"/>
                  <a:gd name="T31" fmla="*/ 1585 h 1623"/>
                  <a:gd name="T32" fmla="*/ 728 w 1623"/>
                  <a:gd name="T33" fmla="*/ 1617 h 1623"/>
                  <a:gd name="T34" fmla="*/ 808 w 1623"/>
                  <a:gd name="T35" fmla="*/ 1622 h 1623"/>
                  <a:gd name="T36" fmla="*/ 973 w 1623"/>
                  <a:gd name="T37" fmla="*/ 1606 h 1623"/>
                  <a:gd name="T38" fmla="*/ 1127 w 1623"/>
                  <a:gd name="T39" fmla="*/ 1558 h 1623"/>
                  <a:gd name="T40" fmla="*/ 1265 w 1623"/>
                  <a:gd name="T41" fmla="*/ 1483 h 1623"/>
                  <a:gd name="T42" fmla="*/ 1382 w 1623"/>
                  <a:gd name="T43" fmla="*/ 1383 h 1623"/>
                  <a:gd name="T44" fmla="*/ 1484 w 1623"/>
                  <a:gd name="T45" fmla="*/ 1266 h 1623"/>
                  <a:gd name="T46" fmla="*/ 1558 w 1623"/>
                  <a:gd name="T47" fmla="*/ 1127 h 1623"/>
                  <a:gd name="T48" fmla="*/ 1606 w 1623"/>
                  <a:gd name="T49" fmla="*/ 974 h 1623"/>
                  <a:gd name="T50" fmla="*/ 1622 w 1623"/>
                  <a:gd name="T51" fmla="*/ 809 h 1623"/>
                  <a:gd name="T52" fmla="*/ 1616 w 1623"/>
                  <a:gd name="T53" fmla="*/ 729 h 1623"/>
                  <a:gd name="T54" fmla="*/ 1584 w 1623"/>
                  <a:gd name="T55" fmla="*/ 569 h 1623"/>
                  <a:gd name="T56" fmla="*/ 1526 w 1623"/>
                  <a:gd name="T57" fmla="*/ 420 h 1623"/>
                  <a:gd name="T58" fmla="*/ 1435 w 1623"/>
                  <a:gd name="T59" fmla="*/ 293 h 1623"/>
                  <a:gd name="T60" fmla="*/ 1324 w 1623"/>
                  <a:gd name="T61" fmla="*/ 181 h 1623"/>
                  <a:gd name="T62" fmla="*/ 1196 w 1623"/>
                  <a:gd name="T63" fmla="*/ 96 h 1623"/>
                  <a:gd name="T64" fmla="*/ 1053 w 1623"/>
                  <a:gd name="T65" fmla="*/ 32 h 1623"/>
                  <a:gd name="T66" fmla="*/ 894 w 1623"/>
                  <a:gd name="T67" fmla="*/ 0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3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0"/>
                    </a:lnTo>
                    <a:lnTo>
                      <a:pt x="643" y="17"/>
                    </a:lnTo>
                    <a:lnTo>
                      <a:pt x="569" y="32"/>
                    </a:lnTo>
                    <a:lnTo>
                      <a:pt x="495" y="64"/>
                    </a:lnTo>
                    <a:lnTo>
                      <a:pt x="420" y="96"/>
                    </a:lnTo>
                    <a:lnTo>
                      <a:pt x="357" y="139"/>
                    </a:lnTo>
                    <a:lnTo>
                      <a:pt x="293" y="181"/>
                    </a:lnTo>
                    <a:lnTo>
                      <a:pt x="234" y="234"/>
                    </a:lnTo>
                    <a:lnTo>
                      <a:pt x="181" y="293"/>
                    </a:lnTo>
                    <a:lnTo>
                      <a:pt x="138" y="357"/>
                    </a:lnTo>
                    <a:lnTo>
                      <a:pt x="96" y="420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4"/>
                    </a:lnTo>
                    <a:lnTo>
                      <a:pt x="0" y="729"/>
                    </a:lnTo>
                    <a:lnTo>
                      <a:pt x="0" y="809"/>
                    </a:lnTo>
                    <a:lnTo>
                      <a:pt x="0" y="809"/>
                    </a:lnTo>
                    <a:lnTo>
                      <a:pt x="0" y="893"/>
                    </a:lnTo>
                    <a:lnTo>
                      <a:pt x="16" y="974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7"/>
                    </a:lnTo>
                    <a:lnTo>
                      <a:pt x="138" y="1266"/>
                    </a:lnTo>
                    <a:lnTo>
                      <a:pt x="181" y="1324"/>
                    </a:lnTo>
                    <a:lnTo>
                      <a:pt x="234" y="1383"/>
                    </a:lnTo>
                    <a:lnTo>
                      <a:pt x="293" y="1436"/>
                    </a:lnTo>
                    <a:lnTo>
                      <a:pt x="357" y="1483"/>
                    </a:lnTo>
                    <a:lnTo>
                      <a:pt x="420" y="1526"/>
                    </a:lnTo>
                    <a:lnTo>
                      <a:pt x="495" y="1558"/>
                    </a:lnTo>
                    <a:lnTo>
                      <a:pt x="569" y="1585"/>
                    </a:lnTo>
                    <a:lnTo>
                      <a:pt x="643" y="1606"/>
                    </a:lnTo>
                    <a:lnTo>
                      <a:pt x="728" y="1617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4" y="1617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3"/>
                    </a:lnTo>
                    <a:lnTo>
                      <a:pt x="1435" y="1324"/>
                    </a:lnTo>
                    <a:lnTo>
                      <a:pt x="1484" y="1266"/>
                    </a:lnTo>
                    <a:lnTo>
                      <a:pt x="1526" y="1197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4"/>
                    </a:lnTo>
                    <a:lnTo>
                      <a:pt x="1616" y="893"/>
                    </a:lnTo>
                    <a:lnTo>
                      <a:pt x="1622" y="809"/>
                    </a:lnTo>
                    <a:lnTo>
                      <a:pt x="1622" y="809"/>
                    </a:lnTo>
                    <a:lnTo>
                      <a:pt x="1616" y="729"/>
                    </a:lnTo>
                    <a:lnTo>
                      <a:pt x="1606" y="644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0"/>
                    </a:lnTo>
                    <a:lnTo>
                      <a:pt x="1484" y="357"/>
                    </a:lnTo>
                    <a:lnTo>
                      <a:pt x="1435" y="293"/>
                    </a:lnTo>
                    <a:lnTo>
                      <a:pt x="1382" y="234"/>
                    </a:lnTo>
                    <a:lnTo>
                      <a:pt x="1324" y="181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2"/>
                    </a:lnTo>
                    <a:lnTo>
                      <a:pt x="973" y="17"/>
                    </a:lnTo>
                    <a:lnTo>
                      <a:pt x="894" y="0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2" name="Freeform 21">
                <a:extLst>
                  <a:ext uri="{FF2B5EF4-FFF2-40B4-BE49-F238E27FC236}">
                    <a16:creationId xmlns:a16="http://schemas.microsoft.com/office/drawing/2014/main" id="{F317EE88-5DB8-44EF-9AF6-B172D246E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813" y="2314575"/>
                <a:ext cx="584200" cy="585788"/>
              </a:xfrm>
              <a:custGeom>
                <a:avLst/>
                <a:gdLst>
                  <a:gd name="T0" fmla="*/ 808 w 1622"/>
                  <a:gd name="T1" fmla="*/ 0 h 1628"/>
                  <a:gd name="T2" fmla="*/ 648 w 1622"/>
                  <a:gd name="T3" fmla="*/ 16 h 1628"/>
                  <a:gd name="T4" fmla="*/ 494 w 1622"/>
                  <a:gd name="T5" fmla="*/ 64 h 1628"/>
                  <a:gd name="T6" fmla="*/ 356 w 1622"/>
                  <a:gd name="T7" fmla="*/ 138 h 1628"/>
                  <a:gd name="T8" fmla="*/ 234 w 1622"/>
                  <a:gd name="T9" fmla="*/ 239 h 1628"/>
                  <a:gd name="T10" fmla="*/ 138 w 1622"/>
                  <a:gd name="T11" fmla="*/ 356 h 1628"/>
                  <a:gd name="T12" fmla="*/ 64 w 1622"/>
                  <a:gd name="T13" fmla="*/ 495 h 1628"/>
                  <a:gd name="T14" fmla="*/ 16 w 1622"/>
                  <a:gd name="T15" fmla="*/ 648 h 1628"/>
                  <a:gd name="T16" fmla="*/ 0 w 1622"/>
                  <a:gd name="T17" fmla="*/ 813 h 1628"/>
                  <a:gd name="T18" fmla="*/ 0 w 1622"/>
                  <a:gd name="T19" fmla="*/ 893 h 1628"/>
                  <a:gd name="T20" fmla="*/ 32 w 1622"/>
                  <a:gd name="T21" fmla="*/ 1053 h 1628"/>
                  <a:gd name="T22" fmla="*/ 96 w 1622"/>
                  <a:gd name="T23" fmla="*/ 1201 h 1628"/>
                  <a:gd name="T24" fmla="*/ 181 w 1622"/>
                  <a:gd name="T25" fmla="*/ 1329 h 1628"/>
                  <a:gd name="T26" fmla="*/ 292 w 1622"/>
                  <a:gd name="T27" fmla="*/ 1441 h 1628"/>
                  <a:gd name="T28" fmla="*/ 425 w 1622"/>
                  <a:gd name="T29" fmla="*/ 1526 h 1628"/>
                  <a:gd name="T30" fmla="*/ 569 w 1622"/>
                  <a:gd name="T31" fmla="*/ 1590 h 1628"/>
                  <a:gd name="T32" fmla="*/ 728 w 1622"/>
                  <a:gd name="T33" fmla="*/ 1621 h 1628"/>
                  <a:gd name="T34" fmla="*/ 808 w 1622"/>
                  <a:gd name="T35" fmla="*/ 1627 h 1628"/>
                  <a:gd name="T36" fmla="*/ 973 w 1622"/>
                  <a:gd name="T37" fmla="*/ 1605 h 1628"/>
                  <a:gd name="T38" fmla="*/ 1127 w 1622"/>
                  <a:gd name="T39" fmla="*/ 1563 h 1628"/>
                  <a:gd name="T40" fmla="*/ 1265 w 1622"/>
                  <a:gd name="T41" fmla="*/ 1483 h 1628"/>
                  <a:gd name="T42" fmla="*/ 1382 w 1622"/>
                  <a:gd name="T43" fmla="*/ 1388 h 1628"/>
                  <a:gd name="T44" fmla="*/ 1483 w 1622"/>
                  <a:gd name="T45" fmla="*/ 1265 h 1628"/>
                  <a:gd name="T46" fmla="*/ 1558 w 1622"/>
                  <a:gd name="T47" fmla="*/ 1127 h 1628"/>
                  <a:gd name="T48" fmla="*/ 1605 w 1622"/>
                  <a:gd name="T49" fmla="*/ 978 h 1628"/>
                  <a:gd name="T50" fmla="*/ 1621 w 1622"/>
                  <a:gd name="T51" fmla="*/ 813 h 1628"/>
                  <a:gd name="T52" fmla="*/ 1616 w 1622"/>
                  <a:gd name="T53" fmla="*/ 728 h 1628"/>
                  <a:gd name="T54" fmla="*/ 1584 w 1622"/>
                  <a:gd name="T55" fmla="*/ 569 h 1628"/>
                  <a:gd name="T56" fmla="*/ 1526 w 1622"/>
                  <a:gd name="T57" fmla="*/ 425 h 1628"/>
                  <a:gd name="T58" fmla="*/ 1435 w 1622"/>
                  <a:gd name="T59" fmla="*/ 297 h 1628"/>
                  <a:gd name="T60" fmla="*/ 1329 w 1622"/>
                  <a:gd name="T61" fmla="*/ 186 h 1628"/>
                  <a:gd name="T62" fmla="*/ 1196 w 1622"/>
                  <a:gd name="T63" fmla="*/ 96 h 1628"/>
                  <a:gd name="T64" fmla="*/ 1052 w 1622"/>
                  <a:gd name="T65" fmla="*/ 37 h 1628"/>
                  <a:gd name="T66" fmla="*/ 893 w 1622"/>
                  <a:gd name="T67" fmla="*/ 5 h 1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8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5"/>
                    </a:lnTo>
                    <a:lnTo>
                      <a:pt x="648" y="16"/>
                    </a:lnTo>
                    <a:lnTo>
                      <a:pt x="569" y="37"/>
                    </a:lnTo>
                    <a:lnTo>
                      <a:pt x="494" y="64"/>
                    </a:lnTo>
                    <a:lnTo>
                      <a:pt x="425" y="96"/>
                    </a:lnTo>
                    <a:lnTo>
                      <a:pt x="356" y="138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7"/>
                    </a:lnTo>
                    <a:lnTo>
                      <a:pt x="138" y="356"/>
                    </a:lnTo>
                    <a:lnTo>
                      <a:pt x="96" y="425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8"/>
                    </a:lnTo>
                    <a:lnTo>
                      <a:pt x="0" y="728"/>
                    </a:lnTo>
                    <a:lnTo>
                      <a:pt x="0" y="813"/>
                    </a:lnTo>
                    <a:lnTo>
                      <a:pt x="0" y="813"/>
                    </a:lnTo>
                    <a:lnTo>
                      <a:pt x="0" y="893"/>
                    </a:lnTo>
                    <a:lnTo>
                      <a:pt x="16" y="978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201"/>
                    </a:lnTo>
                    <a:lnTo>
                      <a:pt x="138" y="1265"/>
                    </a:lnTo>
                    <a:lnTo>
                      <a:pt x="181" y="1329"/>
                    </a:lnTo>
                    <a:lnTo>
                      <a:pt x="234" y="1388"/>
                    </a:lnTo>
                    <a:lnTo>
                      <a:pt x="292" y="1441"/>
                    </a:lnTo>
                    <a:lnTo>
                      <a:pt x="356" y="1483"/>
                    </a:lnTo>
                    <a:lnTo>
                      <a:pt x="425" y="1526"/>
                    </a:lnTo>
                    <a:lnTo>
                      <a:pt x="494" y="1563"/>
                    </a:lnTo>
                    <a:lnTo>
                      <a:pt x="569" y="1590"/>
                    </a:lnTo>
                    <a:lnTo>
                      <a:pt x="648" y="1605"/>
                    </a:lnTo>
                    <a:lnTo>
                      <a:pt x="728" y="1621"/>
                    </a:lnTo>
                    <a:lnTo>
                      <a:pt x="808" y="1627"/>
                    </a:lnTo>
                    <a:lnTo>
                      <a:pt x="808" y="1627"/>
                    </a:lnTo>
                    <a:lnTo>
                      <a:pt x="893" y="1621"/>
                    </a:lnTo>
                    <a:lnTo>
                      <a:pt x="973" y="1605"/>
                    </a:lnTo>
                    <a:lnTo>
                      <a:pt x="1052" y="1590"/>
                    </a:lnTo>
                    <a:lnTo>
                      <a:pt x="1127" y="1563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9" y="1441"/>
                    </a:lnTo>
                    <a:lnTo>
                      <a:pt x="1382" y="1388"/>
                    </a:lnTo>
                    <a:lnTo>
                      <a:pt x="1435" y="1329"/>
                    </a:lnTo>
                    <a:lnTo>
                      <a:pt x="1483" y="1265"/>
                    </a:lnTo>
                    <a:lnTo>
                      <a:pt x="1526" y="1201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5" y="978"/>
                    </a:lnTo>
                    <a:lnTo>
                      <a:pt x="1616" y="893"/>
                    </a:lnTo>
                    <a:lnTo>
                      <a:pt x="1621" y="813"/>
                    </a:lnTo>
                    <a:lnTo>
                      <a:pt x="1621" y="813"/>
                    </a:lnTo>
                    <a:lnTo>
                      <a:pt x="1616" y="728"/>
                    </a:lnTo>
                    <a:lnTo>
                      <a:pt x="1605" y="648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5"/>
                    </a:lnTo>
                    <a:lnTo>
                      <a:pt x="1483" y="356"/>
                    </a:lnTo>
                    <a:lnTo>
                      <a:pt x="1435" y="297"/>
                    </a:lnTo>
                    <a:lnTo>
                      <a:pt x="1382" y="239"/>
                    </a:lnTo>
                    <a:lnTo>
                      <a:pt x="1329" y="186"/>
                    </a:lnTo>
                    <a:lnTo>
                      <a:pt x="1265" y="138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2" y="37"/>
                    </a:lnTo>
                    <a:lnTo>
                      <a:pt x="973" y="16"/>
                    </a:lnTo>
                    <a:lnTo>
                      <a:pt x="893" y="5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3" name="Freeform 22">
                <a:extLst>
                  <a:ext uri="{FF2B5EF4-FFF2-40B4-BE49-F238E27FC236}">
                    <a16:creationId xmlns:a16="http://schemas.microsoft.com/office/drawing/2014/main" id="{4DE4C9FB-3B1B-494E-A373-BB4450DAFB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3688" y="908050"/>
                <a:ext cx="584200" cy="584200"/>
              </a:xfrm>
              <a:custGeom>
                <a:avLst/>
                <a:gdLst>
                  <a:gd name="T0" fmla="*/ 808 w 1622"/>
                  <a:gd name="T1" fmla="*/ 0 h 1623"/>
                  <a:gd name="T2" fmla="*/ 649 w 1622"/>
                  <a:gd name="T3" fmla="*/ 16 h 1623"/>
                  <a:gd name="T4" fmla="*/ 494 w 1622"/>
                  <a:gd name="T5" fmla="*/ 64 h 1623"/>
                  <a:gd name="T6" fmla="*/ 356 w 1622"/>
                  <a:gd name="T7" fmla="*/ 139 h 1623"/>
                  <a:gd name="T8" fmla="*/ 234 w 1622"/>
                  <a:gd name="T9" fmla="*/ 239 h 1623"/>
                  <a:gd name="T10" fmla="*/ 138 w 1622"/>
                  <a:gd name="T11" fmla="*/ 356 h 1623"/>
                  <a:gd name="T12" fmla="*/ 64 w 1622"/>
                  <a:gd name="T13" fmla="*/ 495 h 1623"/>
                  <a:gd name="T14" fmla="*/ 16 w 1622"/>
                  <a:gd name="T15" fmla="*/ 649 h 1623"/>
                  <a:gd name="T16" fmla="*/ 0 w 1622"/>
                  <a:gd name="T17" fmla="*/ 814 h 1623"/>
                  <a:gd name="T18" fmla="*/ 0 w 1622"/>
                  <a:gd name="T19" fmla="*/ 893 h 1623"/>
                  <a:gd name="T20" fmla="*/ 32 w 1622"/>
                  <a:gd name="T21" fmla="*/ 1053 h 1623"/>
                  <a:gd name="T22" fmla="*/ 96 w 1622"/>
                  <a:gd name="T23" fmla="*/ 1196 h 1623"/>
                  <a:gd name="T24" fmla="*/ 181 w 1622"/>
                  <a:gd name="T25" fmla="*/ 1330 h 1623"/>
                  <a:gd name="T26" fmla="*/ 292 w 1622"/>
                  <a:gd name="T27" fmla="*/ 1436 h 1623"/>
                  <a:gd name="T28" fmla="*/ 426 w 1622"/>
                  <a:gd name="T29" fmla="*/ 1526 h 1623"/>
                  <a:gd name="T30" fmla="*/ 569 w 1622"/>
                  <a:gd name="T31" fmla="*/ 1585 h 1623"/>
                  <a:gd name="T32" fmla="*/ 728 w 1622"/>
                  <a:gd name="T33" fmla="*/ 1622 h 1623"/>
                  <a:gd name="T34" fmla="*/ 808 w 1622"/>
                  <a:gd name="T35" fmla="*/ 1622 h 1623"/>
                  <a:gd name="T36" fmla="*/ 973 w 1622"/>
                  <a:gd name="T37" fmla="*/ 1606 h 1623"/>
                  <a:gd name="T38" fmla="*/ 1127 w 1622"/>
                  <a:gd name="T39" fmla="*/ 1558 h 1623"/>
                  <a:gd name="T40" fmla="*/ 1265 w 1622"/>
                  <a:gd name="T41" fmla="*/ 1483 h 1623"/>
                  <a:gd name="T42" fmla="*/ 1382 w 1622"/>
                  <a:gd name="T43" fmla="*/ 1388 h 1623"/>
                  <a:gd name="T44" fmla="*/ 1483 w 1622"/>
                  <a:gd name="T45" fmla="*/ 1266 h 1623"/>
                  <a:gd name="T46" fmla="*/ 1558 w 1622"/>
                  <a:gd name="T47" fmla="*/ 1127 h 1623"/>
                  <a:gd name="T48" fmla="*/ 1606 w 1622"/>
                  <a:gd name="T49" fmla="*/ 973 h 1623"/>
                  <a:gd name="T50" fmla="*/ 1621 w 1622"/>
                  <a:gd name="T51" fmla="*/ 814 h 1623"/>
                  <a:gd name="T52" fmla="*/ 1616 w 1622"/>
                  <a:gd name="T53" fmla="*/ 729 h 1623"/>
                  <a:gd name="T54" fmla="*/ 1584 w 1622"/>
                  <a:gd name="T55" fmla="*/ 569 h 1623"/>
                  <a:gd name="T56" fmla="*/ 1526 w 1622"/>
                  <a:gd name="T57" fmla="*/ 426 h 1623"/>
                  <a:gd name="T58" fmla="*/ 1436 w 1622"/>
                  <a:gd name="T59" fmla="*/ 292 h 1623"/>
                  <a:gd name="T60" fmla="*/ 1324 w 1622"/>
                  <a:gd name="T61" fmla="*/ 186 h 1623"/>
                  <a:gd name="T62" fmla="*/ 1196 w 1622"/>
                  <a:gd name="T63" fmla="*/ 96 h 1623"/>
                  <a:gd name="T64" fmla="*/ 1053 w 1622"/>
                  <a:gd name="T65" fmla="*/ 38 h 1623"/>
                  <a:gd name="T66" fmla="*/ 893 w 1622"/>
                  <a:gd name="T67" fmla="*/ 6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6"/>
                    </a:lnTo>
                    <a:lnTo>
                      <a:pt x="649" y="16"/>
                    </a:lnTo>
                    <a:lnTo>
                      <a:pt x="569" y="38"/>
                    </a:lnTo>
                    <a:lnTo>
                      <a:pt x="494" y="64"/>
                    </a:lnTo>
                    <a:lnTo>
                      <a:pt x="426" y="96"/>
                    </a:lnTo>
                    <a:lnTo>
                      <a:pt x="356" y="139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2"/>
                    </a:lnTo>
                    <a:lnTo>
                      <a:pt x="138" y="356"/>
                    </a:lnTo>
                    <a:lnTo>
                      <a:pt x="96" y="426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9"/>
                    </a:lnTo>
                    <a:lnTo>
                      <a:pt x="0" y="729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0" y="893"/>
                    </a:lnTo>
                    <a:lnTo>
                      <a:pt x="16" y="973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6"/>
                    </a:lnTo>
                    <a:lnTo>
                      <a:pt x="138" y="1266"/>
                    </a:lnTo>
                    <a:lnTo>
                      <a:pt x="181" y="1330"/>
                    </a:lnTo>
                    <a:lnTo>
                      <a:pt x="234" y="1388"/>
                    </a:lnTo>
                    <a:lnTo>
                      <a:pt x="292" y="1436"/>
                    </a:lnTo>
                    <a:lnTo>
                      <a:pt x="356" y="1483"/>
                    </a:lnTo>
                    <a:lnTo>
                      <a:pt x="426" y="1526"/>
                    </a:lnTo>
                    <a:lnTo>
                      <a:pt x="494" y="1558"/>
                    </a:lnTo>
                    <a:lnTo>
                      <a:pt x="569" y="1585"/>
                    </a:lnTo>
                    <a:lnTo>
                      <a:pt x="649" y="1606"/>
                    </a:lnTo>
                    <a:lnTo>
                      <a:pt x="728" y="1622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3" y="1622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8"/>
                    </a:lnTo>
                    <a:lnTo>
                      <a:pt x="1436" y="1330"/>
                    </a:lnTo>
                    <a:lnTo>
                      <a:pt x="1483" y="1266"/>
                    </a:lnTo>
                    <a:lnTo>
                      <a:pt x="1526" y="1196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3"/>
                    </a:lnTo>
                    <a:lnTo>
                      <a:pt x="1616" y="893"/>
                    </a:lnTo>
                    <a:lnTo>
                      <a:pt x="1621" y="814"/>
                    </a:lnTo>
                    <a:lnTo>
                      <a:pt x="1621" y="814"/>
                    </a:lnTo>
                    <a:lnTo>
                      <a:pt x="1616" y="729"/>
                    </a:lnTo>
                    <a:lnTo>
                      <a:pt x="1606" y="649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6"/>
                    </a:lnTo>
                    <a:lnTo>
                      <a:pt x="1483" y="356"/>
                    </a:lnTo>
                    <a:lnTo>
                      <a:pt x="1436" y="292"/>
                    </a:lnTo>
                    <a:lnTo>
                      <a:pt x="1382" y="239"/>
                    </a:lnTo>
                    <a:lnTo>
                      <a:pt x="1324" y="186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8"/>
                    </a:lnTo>
                    <a:lnTo>
                      <a:pt x="973" y="16"/>
                    </a:lnTo>
                    <a:lnTo>
                      <a:pt x="893" y="6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1" name="Freeform 23">
                <a:extLst>
                  <a:ext uri="{FF2B5EF4-FFF2-40B4-BE49-F238E27FC236}">
                    <a16:creationId xmlns:a16="http://schemas.microsoft.com/office/drawing/2014/main" id="{B11FDF01-2093-4ED7-9DA6-3A9F69CAE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2713" y="869950"/>
                <a:ext cx="660400" cy="660400"/>
              </a:xfrm>
              <a:custGeom>
                <a:avLst/>
                <a:gdLst>
                  <a:gd name="T0" fmla="*/ 1010 w 1836"/>
                  <a:gd name="T1" fmla="*/ 1829 h 1835"/>
                  <a:gd name="T2" fmla="*/ 1271 w 1836"/>
                  <a:gd name="T3" fmla="*/ 1765 h 1835"/>
                  <a:gd name="T4" fmla="*/ 1500 w 1836"/>
                  <a:gd name="T5" fmla="*/ 1627 h 1835"/>
                  <a:gd name="T6" fmla="*/ 1675 w 1836"/>
                  <a:gd name="T7" fmla="*/ 1430 h 1835"/>
                  <a:gd name="T8" fmla="*/ 1792 w 1836"/>
                  <a:gd name="T9" fmla="*/ 1191 h 1835"/>
                  <a:gd name="T10" fmla="*/ 1835 w 1836"/>
                  <a:gd name="T11" fmla="*/ 920 h 1835"/>
                  <a:gd name="T12" fmla="*/ 1813 w 1836"/>
                  <a:gd name="T13" fmla="*/ 733 h 1835"/>
                  <a:gd name="T14" fmla="*/ 1723 w 1836"/>
                  <a:gd name="T15" fmla="*/ 479 h 1835"/>
                  <a:gd name="T16" fmla="*/ 1563 w 1836"/>
                  <a:gd name="T17" fmla="*/ 271 h 1835"/>
                  <a:gd name="T18" fmla="*/ 1356 w 1836"/>
                  <a:gd name="T19" fmla="*/ 112 h 1835"/>
                  <a:gd name="T20" fmla="*/ 1101 w 1836"/>
                  <a:gd name="T21" fmla="*/ 21 h 1835"/>
                  <a:gd name="T22" fmla="*/ 915 w 1836"/>
                  <a:gd name="T23" fmla="*/ 0 h 1835"/>
                  <a:gd name="T24" fmla="*/ 644 w 1836"/>
                  <a:gd name="T25" fmla="*/ 42 h 1835"/>
                  <a:gd name="T26" fmla="*/ 405 w 1836"/>
                  <a:gd name="T27" fmla="*/ 159 h 1835"/>
                  <a:gd name="T28" fmla="*/ 208 w 1836"/>
                  <a:gd name="T29" fmla="*/ 335 h 1835"/>
                  <a:gd name="T30" fmla="*/ 70 w 1836"/>
                  <a:gd name="T31" fmla="*/ 558 h 1835"/>
                  <a:gd name="T32" fmla="*/ 6 w 1836"/>
                  <a:gd name="T33" fmla="*/ 824 h 1835"/>
                  <a:gd name="T34" fmla="*/ 6 w 1836"/>
                  <a:gd name="T35" fmla="*/ 1010 h 1835"/>
                  <a:gd name="T36" fmla="*/ 70 w 1836"/>
                  <a:gd name="T37" fmla="*/ 1276 h 1835"/>
                  <a:gd name="T38" fmla="*/ 208 w 1836"/>
                  <a:gd name="T39" fmla="*/ 1499 h 1835"/>
                  <a:gd name="T40" fmla="*/ 405 w 1836"/>
                  <a:gd name="T41" fmla="*/ 1680 h 1835"/>
                  <a:gd name="T42" fmla="*/ 644 w 1836"/>
                  <a:gd name="T43" fmla="*/ 1792 h 1835"/>
                  <a:gd name="T44" fmla="*/ 915 w 1836"/>
                  <a:gd name="T45" fmla="*/ 1834 h 1835"/>
                  <a:gd name="T46" fmla="*/ 963 w 1836"/>
                  <a:gd name="T47" fmla="*/ 457 h 1835"/>
                  <a:gd name="T48" fmla="*/ 1096 w 1836"/>
                  <a:gd name="T49" fmla="*/ 489 h 1835"/>
                  <a:gd name="T50" fmla="*/ 1213 w 1836"/>
                  <a:gd name="T51" fmla="*/ 558 h 1835"/>
                  <a:gd name="T52" fmla="*/ 1303 w 1836"/>
                  <a:gd name="T53" fmla="*/ 659 h 1835"/>
                  <a:gd name="T54" fmla="*/ 1362 w 1836"/>
                  <a:gd name="T55" fmla="*/ 782 h 1835"/>
                  <a:gd name="T56" fmla="*/ 1383 w 1836"/>
                  <a:gd name="T57" fmla="*/ 920 h 1835"/>
                  <a:gd name="T58" fmla="*/ 1372 w 1836"/>
                  <a:gd name="T59" fmla="*/ 1010 h 1835"/>
                  <a:gd name="T60" fmla="*/ 1324 w 1836"/>
                  <a:gd name="T61" fmla="*/ 1138 h 1835"/>
                  <a:gd name="T62" fmla="*/ 1245 w 1836"/>
                  <a:gd name="T63" fmla="*/ 1244 h 1835"/>
                  <a:gd name="T64" fmla="*/ 1138 w 1836"/>
                  <a:gd name="T65" fmla="*/ 1329 h 1835"/>
                  <a:gd name="T66" fmla="*/ 1010 w 1836"/>
                  <a:gd name="T67" fmla="*/ 1372 h 1835"/>
                  <a:gd name="T68" fmla="*/ 915 w 1836"/>
                  <a:gd name="T69" fmla="*/ 1382 h 1835"/>
                  <a:gd name="T70" fmla="*/ 776 w 1836"/>
                  <a:gd name="T71" fmla="*/ 1361 h 1835"/>
                  <a:gd name="T72" fmla="*/ 654 w 1836"/>
                  <a:gd name="T73" fmla="*/ 1302 h 1835"/>
                  <a:gd name="T74" fmla="*/ 559 w 1836"/>
                  <a:gd name="T75" fmla="*/ 1212 h 1835"/>
                  <a:gd name="T76" fmla="*/ 490 w 1836"/>
                  <a:gd name="T77" fmla="*/ 1101 h 1835"/>
                  <a:gd name="T78" fmla="*/ 452 w 1836"/>
                  <a:gd name="T79" fmla="*/ 967 h 1835"/>
                  <a:gd name="T80" fmla="*/ 452 w 1836"/>
                  <a:gd name="T81" fmla="*/ 872 h 1835"/>
                  <a:gd name="T82" fmla="*/ 490 w 1836"/>
                  <a:gd name="T83" fmla="*/ 739 h 1835"/>
                  <a:gd name="T84" fmla="*/ 559 w 1836"/>
                  <a:gd name="T85" fmla="*/ 622 h 1835"/>
                  <a:gd name="T86" fmla="*/ 654 w 1836"/>
                  <a:gd name="T87" fmla="*/ 532 h 1835"/>
                  <a:gd name="T88" fmla="*/ 776 w 1836"/>
                  <a:gd name="T89" fmla="*/ 473 h 1835"/>
                  <a:gd name="T90" fmla="*/ 915 w 1836"/>
                  <a:gd name="T91" fmla="*/ 452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6" h="1835">
                    <a:moveTo>
                      <a:pt x="915" y="1834"/>
                    </a:moveTo>
                    <a:lnTo>
                      <a:pt x="915" y="1834"/>
                    </a:lnTo>
                    <a:lnTo>
                      <a:pt x="1010" y="1829"/>
                    </a:lnTo>
                    <a:lnTo>
                      <a:pt x="1101" y="1818"/>
                    </a:lnTo>
                    <a:lnTo>
                      <a:pt x="1191" y="1792"/>
                    </a:lnTo>
                    <a:lnTo>
                      <a:pt x="1271" y="1765"/>
                    </a:lnTo>
                    <a:lnTo>
                      <a:pt x="1356" y="1722"/>
                    </a:lnTo>
                    <a:lnTo>
                      <a:pt x="1430" y="1680"/>
                    </a:lnTo>
                    <a:lnTo>
                      <a:pt x="1500" y="1627"/>
                    </a:lnTo>
                    <a:lnTo>
                      <a:pt x="1563" y="1568"/>
                    </a:lnTo>
                    <a:lnTo>
                      <a:pt x="1622" y="1499"/>
                    </a:lnTo>
                    <a:lnTo>
                      <a:pt x="1675" y="1430"/>
                    </a:lnTo>
                    <a:lnTo>
                      <a:pt x="1723" y="1355"/>
                    </a:lnTo>
                    <a:lnTo>
                      <a:pt x="1760" y="1276"/>
                    </a:lnTo>
                    <a:lnTo>
                      <a:pt x="1792" y="1191"/>
                    </a:lnTo>
                    <a:lnTo>
                      <a:pt x="1813" y="1101"/>
                    </a:lnTo>
                    <a:lnTo>
                      <a:pt x="1829" y="1010"/>
                    </a:lnTo>
                    <a:lnTo>
                      <a:pt x="1835" y="920"/>
                    </a:lnTo>
                    <a:lnTo>
                      <a:pt x="1835" y="920"/>
                    </a:lnTo>
                    <a:lnTo>
                      <a:pt x="1829" y="824"/>
                    </a:lnTo>
                    <a:lnTo>
                      <a:pt x="1813" y="733"/>
                    </a:lnTo>
                    <a:lnTo>
                      <a:pt x="1792" y="643"/>
                    </a:lnTo>
                    <a:lnTo>
                      <a:pt x="1760" y="558"/>
                    </a:lnTo>
                    <a:lnTo>
                      <a:pt x="1723" y="479"/>
                    </a:lnTo>
                    <a:lnTo>
                      <a:pt x="1675" y="404"/>
                    </a:lnTo>
                    <a:lnTo>
                      <a:pt x="1622" y="335"/>
                    </a:lnTo>
                    <a:lnTo>
                      <a:pt x="1563" y="271"/>
                    </a:lnTo>
                    <a:lnTo>
                      <a:pt x="1500" y="207"/>
                    </a:lnTo>
                    <a:lnTo>
                      <a:pt x="1430" y="159"/>
                    </a:lnTo>
                    <a:lnTo>
                      <a:pt x="1356" y="112"/>
                    </a:lnTo>
                    <a:lnTo>
                      <a:pt x="1271" y="74"/>
                    </a:lnTo>
                    <a:lnTo>
                      <a:pt x="1191" y="42"/>
                    </a:lnTo>
                    <a:lnTo>
                      <a:pt x="1101" y="21"/>
                    </a:lnTo>
                    <a:lnTo>
                      <a:pt x="1010" y="5"/>
                    </a:lnTo>
                    <a:lnTo>
                      <a:pt x="915" y="0"/>
                    </a:lnTo>
                    <a:lnTo>
                      <a:pt x="915" y="0"/>
                    </a:lnTo>
                    <a:lnTo>
                      <a:pt x="825" y="5"/>
                    </a:lnTo>
                    <a:lnTo>
                      <a:pt x="734" y="21"/>
                    </a:lnTo>
                    <a:lnTo>
                      <a:pt x="644" y="42"/>
                    </a:lnTo>
                    <a:lnTo>
                      <a:pt x="559" y="74"/>
                    </a:lnTo>
                    <a:lnTo>
                      <a:pt x="479" y="112"/>
                    </a:lnTo>
                    <a:lnTo>
                      <a:pt x="405" y="159"/>
                    </a:lnTo>
                    <a:lnTo>
                      <a:pt x="335" y="207"/>
                    </a:lnTo>
                    <a:lnTo>
                      <a:pt x="267" y="271"/>
                    </a:lnTo>
                    <a:lnTo>
                      <a:pt x="208" y="335"/>
                    </a:lnTo>
                    <a:lnTo>
                      <a:pt x="155" y="404"/>
                    </a:lnTo>
                    <a:lnTo>
                      <a:pt x="112" y="479"/>
                    </a:lnTo>
                    <a:lnTo>
                      <a:pt x="70" y="558"/>
                    </a:lnTo>
                    <a:lnTo>
                      <a:pt x="43" y="643"/>
                    </a:lnTo>
                    <a:lnTo>
                      <a:pt x="17" y="733"/>
                    </a:lnTo>
                    <a:lnTo>
                      <a:pt x="6" y="824"/>
                    </a:lnTo>
                    <a:lnTo>
                      <a:pt x="0" y="920"/>
                    </a:lnTo>
                    <a:lnTo>
                      <a:pt x="0" y="920"/>
                    </a:lnTo>
                    <a:lnTo>
                      <a:pt x="6" y="1010"/>
                    </a:lnTo>
                    <a:lnTo>
                      <a:pt x="17" y="1101"/>
                    </a:lnTo>
                    <a:lnTo>
                      <a:pt x="43" y="1191"/>
                    </a:lnTo>
                    <a:lnTo>
                      <a:pt x="70" y="1276"/>
                    </a:lnTo>
                    <a:lnTo>
                      <a:pt x="112" y="1355"/>
                    </a:lnTo>
                    <a:lnTo>
                      <a:pt x="155" y="1430"/>
                    </a:lnTo>
                    <a:lnTo>
                      <a:pt x="208" y="1499"/>
                    </a:lnTo>
                    <a:lnTo>
                      <a:pt x="267" y="1568"/>
                    </a:lnTo>
                    <a:lnTo>
                      <a:pt x="335" y="1627"/>
                    </a:lnTo>
                    <a:lnTo>
                      <a:pt x="405" y="1680"/>
                    </a:lnTo>
                    <a:lnTo>
                      <a:pt x="479" y="1722"/>
                    </a:lnTo>
                    <a:lnTo>
                      <a:pt x="559" y="1765"/>
                    </a:lnTo>
                    <a:lnTo>
                      <a:pt x="644" y="1792"/>
                    </a:lnTo>
                    <a:lnTo>
                      <a:pt x="734" y="1818"/>
                    </a:lnTo>
                    <a:lnTo>
                      <a:pt x="825" y="1829"/>
                    </a:lnTo>
                    <a:lnTo>
                      <a:pt x="915" y="1834"/>
                    </a:lnTo>
                    <a:close/>
                    <a:moveTo>
                      <a:pt x="915" y="452"/>
                    </a:moveTo>
                    <a:lnTo>
                      <a:pt x="915" y="452"/>
                    </a:lnTo>
                    <a:lnTo>
                      <a:pt x="963" y="457"/>
                    </a:lnTo>
                    <a:lnTo>
                      <a:pt x="1010" y="462"/>
                    </a:lnTo>
                    <a:lnTo>
                      <a:pt x="1053" y="473"/>
                    </a:lnTo>
                    <a:lnTo>
                      <a:pt x="1096" y="489"/>
                    </a:lnTo>
                    <a:lnTo>
                      <a:pt x="1138" y="511"/>
                    </a:lnTo>
                    <a:lnTo>
                      <a:pt x="1175" y="532"/>
                    </a:lnTo>
                    <a:lnTo>
                      <a:pt x="1213" y="558"/>
                    </a:lnTo>
                    <a:lnTo>
                      <a:pt x="1245" y="590"/>
                    </a:lnTo>
                    <a:lnTo>
                      <a:pt x="1277" y="622"/>
                    </a:lnTo>
                    <a:lnTo>
                      <a:pt x="1303" y="659"/>
                    </a:lnTo>
                    <a:lnTo>
                      <a:pt x="1324" y="696"/>
                    </a:lnTo>
                    <a:lnTo>
                      <a:pt x="1345" y="739"/>
                    </a:lnTo>
                    <a:lnTo>
                      <a:pt x="1362" y="782"/>
                    </a:lnTo>
                    <a:lnTo>
                      <a:pt x="1372" y="824"/>
                    </a:lnTo>
                    <a:lnTo>
                      <a:pt x="1377" y="872"/>
                    </a:lnTo>
                    <a:lnTo>
                      <a:pt x="1383" y="920"/>
                    </a:lnTo>
                    <a:lnTo>
                      <a:pt x="1383" y="920"/>
                    </a:lnTo>
                    <a:lnTo>
                      <a:pt x="1377" y="967"/>
                    </a:lnTo>
                    <a:lnTo>
                      <a:pt x="1372" y="1010"/>
                    </a:lnTo>
                    <a:lnTo>
                      <a:pt x="1362" y="1058"/>
                    </a:lnTo>
                    <a:lnTo>
                      <a:pt x="1345" y="1101"/>
                    </a:lnTo>
                    <a:lnTo>
                      <a:pt x="1324" y="1138"/>
                    </a:lnTo>
                    <a:lnTo>
                      <a:pt x="1303" y="1180"/>
                    </a:lnTo>
                    <a:lnTo>
                      <a:pt x="1277" y="1212"/>
                    </a:lnTo>
                    <a:lnTo>
                      <a:pt x="1245" y="1244"/>
                    </a:lnTo>
                    <a:lnTo>
                      <a:pt x="1213" y="1276"/>
                    </a:lnTo>
                    <a:lnTo>
                      <a:pt x="1175" y="1302"/>
                    </a:lnTo>
                    <a:lnTo>
                      <a:pt x="1138" y="1329"/>
                    </a:lnTo>
                    <a:lnTo>
                      <a:pt x="1096" y="1345"/>
                    </a:lnTo>
                    <a:lnTo>
                      <a:pt x="1053" y="1361"/>
                    </a:lnTo>
                    <a:lnTo>
                      <a:pt x="1010" y="1372"/>
                    </a:lnTo>
                    <a:lnTo>
                      <a:pt x="963" y="1382"/>
                    </a:lnTo>
                    <a:lnTo>
                      <a:pt x="915" y="1382"/>
                    </a:lnTo>
                    <a:lnTo>
                      <a:pt x="915" y="1382"/>
                    </a:lnTo>
                    <a:lnTo>
                      <a:pt x="867" y="1382"/>
                    </a:lnTo>
                    <a:lnTo>
                      <a:pt x="825" y="1372"/>
                    </a:lnTo>
                    <a:lnTo>
                      <a:pt x="776" y="1361"/>
                    </a:lnTo>
                    <a:lnTo>
                      <a:pt x="734" y="1345"/>
                    </a:lnTo>
                    <a:lnTo>
                      <a:pt x="697" y="1329"/>
                    </a:lnTo>
                    <a:lnTo>
                      <a:pt x="654" y="1302"/>
                    </a:lnTo>
                    <a:lnTo>
                      <a:pt x="623" y="1276"/>
                    </a:lnTo>
                    <a:lnTo>
                      <a:pt x="585" y="1244"/>
                    </a:lnTo>
                    <a:lnTo>
                      <a:pt x="559" y="1212"/>
                    </a:lnTo>
                    <a:lnTo>
                      <a:pt x="532" y="1180"/>
                    </a:lnTo>
                    <a:lnTo>
                      <a:pt x="505" y="1138"/>
                    </a:lnTo>
                    <a:lnTo>
                      <a:pt x="490" y="1101"/>
                    </a:lnTo>
                    <a:lnTo>
                      <a:pt x="474" y="1058"/>
                    </a:lnTo>
                    <a:lnTo>
                      <a:pt x="463" y="1010"/>
                    </a:lnTo>
                    <a:lnTo>
                      <a:pt x="452" y="967"/>
                    </a:lnTo>
                    <a:lnTo>
                      <a:pt x="452" y="920"/>
                    </a:lnTo>
                    <a:lnTo>
                      <a:pt x="452" y="920"/>
                    </a:lnTo>
                    <a:lnTo>
                      <a:pt x="452" y="872"/>
                    </a:lnTo>
                    <a:lnTo>
                      <a:pt x="463" y="824"/>
                    </a:lnTo>
                    <a:lnTo>
                      <a:pt x="474" y="782"/>
                    </a:lnTo>
                    <a:lnTo>
                      <a:pt x="490" y="739"/>
                    </a:lnTo>
                    <a:lnTo>
                      <a:pt x="505" y="696"/>
                    </a:lnTo>
                    <a:lnTo>
                      <a:pt x="532" y="659"/>
                    </a:lnTo>
                    <a:lnTo>
                      <a:pt x="559" y="622"/>
                    </a:lnTo>
                    <a:lnTo>
                      <a:pt x="585" y="590"/>
                    </a:lnTo>
                    <a:lnTo>
                      <a:pt x="623" y="558"/>
                    </a:lnTo>
                    <a:lnTo>
                      <a:pt x="654" y="532"/>
                    </a:lnTo>
                    <a:lnTo>
                      <a:pt x="697" y="511"/>
                    </a:lnTo>
                    <a:lnTo>
                      <a:pt x="734" y="489"/>
                    </a:lnTo>
                    <a:lnTo>
                      <a:pt x="776" y="473"/>
                    </a:lnTo>
                    <a:lnTo>
                      <a:pt x="825" y="462"/>
                    </a:lnTo>
                    <a:lnTo>
                      <a:pt x="867" y="457"/>
                    </a:lnTo>
                    <a:lnTo>
                      <a:pt x="915" y="45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2" name="Freeform 24">
                <a:extLst>
                  <a:ext uri="{FF2B5EF4-FFF2-40B4-BE49-F238E27FC236}">
                    <a16:creationId xmlns:a16="http://schemas.microsoft.com/office/drawing/2014/main" id="{C4FEA5D4-7DC9-47FC-BB6C-7724413B20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1950" y="1627188"/>
                <a:ext cx="163513" cy="612775"/>
              </a:xfrm>
              <a:custGeom>
                <a:avLst/>
                <a:gdLst>
                  <a:gd name="T0" fmla="*/ 0 w 453"/>
                  <a:gd name="T1" fmla="*/ 1701 h 1702"/>
                  <a:gd name="T2" fmla="*/ 452 w 453"/>
                  <a:gd name="T3" fmla="*/ 1701 h 1702"/>
                  <a:gd name="T4" fmla="*/ 452 w 453"/>
                  <a:gd name="T5" fmla="*/ 0 h 1702"/>
                  <a:gd name="T6" fmla="*/ 0 w 453"/>
                  <a:gd name="T7" fmla="*/ 0 h 1702"/>
                  <a:gd name="T8" fmla="*/ 0 w 453"/>
                  <a:gd name="T9" fmla="*/ 1701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1702">
                    <a:moveTo>
                      <a:pt x="0" y="1701"/>
                    </a:moveTo>
                    <a:lnTo>
                      <a:pt x="452" y="1701"/>
                    </a:lnTo>
                    <a:lnTo>
                      <a:pt x="452" y="0"/>
                    </a:lnTo>
                    <a:lnTo>
                      <a:pt x="0" y="0"/>
                    </a:lnTo>
                    <a:lnTo>
                      <a:pt x="0" y="170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9" name="Freeform 25">
                <a:extLst>
                  <a:ext uri="{FF2B5EF4-FFF2-40B4-BE49-F238E27FC236}">
                    <a16:creationId xmlns:a16="http://schemas.microsoft.com/office/drawing/2014/main" id="{5977C951-A07B-4D94-A82D-0C3A32EA5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013" y="1119188"/>
                <a:ext cx="612775" cy="163512"/>
              </a:xfrm>
              <a:custGeom>
                <a:avLst/>
                <a:gdLst>
                  <a:gd name="T0" fmla="*/ 1701 w 1702"/>
                  <a:gd name="T1" fmla="*/ 0 h 453"/>
                  <a:gd name="T2" fmla="*/ 0 w 1702"/>
                  <a:gd name="T3" fmla="*/ 0 h 453"/>
                  <a:gd name="T4" fmla="*/ 0 w 1702"/>
                  <a:gd name="T5" fmla="*/ 452 h 453"/>
                  <a:gd name="T6" fmla="*/ 1701 w 1702"/>
                  <a:gd name="T7" fmla="*/ 452 h 453"/>
                  <a:gd name="T8" fmla="*/ 1701 w 1702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2" h="453">
                    <a:moveTo>
                      <a:pt x="1701" y="0"/>
                    </a:moveTo>
                    <a:lnTo>
                      <a:pt x="0" y="0"/>
                    </a:lnTo>
                    <a:lnTo>
                      <a:pt x="0" y="452"/>
                    </a:lnTo>
                    <a:lnTo>
                      <a:pt x="1701" y="452"/>
                    </a:lnTo>
                    <a:lnTo>
                      <a:pt x="170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1" name="Freeform 26">
                <a:extLst>
                  <a:ext uri="{FF2B5EF4-FFF2-40B4-BE49-F238E27FC236}">
                    <a16:creationId xmlns:a16="http://schemas.microsoft.com/office/drawing/2014/main" id="{40805A01-C1A1-491B-94FB-170C01F23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200" y="1435100"/>
                <a:ext cx="547688" cy="549275"/>
              </a:xfrm>
              <a:custGeom>
                <a:avLst/>
                <a:gdLst>
                  <a:gd name="T0" fmla="*/ 319 w 1521"/>
                  <a:gd name="T1" fmla="*/ 0 h 1527"/>
                  <a:gd name="T2" fmla="*/ 0 w 1521"/>
                  <a:gd name="T3" fmla="*/ 319 h 1527"/>
                  <a:gd name="T4" fmla="*/ 1201 w 1521"/>
                  <a:gd name="T5" fmla="*/ 1526 h 1527"/>
                  <a:gd name="T6" fmla="*/ 1520 w 1521"/>
                  <a:gd name="T7" fmla="*/ 1202 h 1527"/>
                  <a:gd name="T8" fmla="*/ 319 w 1521"/>
                  <a:gd name="T9" fmla="*/ 0 h 1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1" h="1527">
                    <a:moveTo>
                      <a:pt x="319" y="0"/>
                    </a:moveTo>
                    <a:lnTo>
                      <a:pt x="0" y="319"/>
                    </a:lnTo>
                    <a:lnTo>
                      <a:pt x="1201" y="1526"/>
                    </a:lnTo>
                    <a:lnTo>
                      <a:pt x="1520" y="1202"/>
                    </a:lnTo>
                    <a:lnTo>
                      <a:pt x="319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8C9124FD-88D0-46B5-A765-90F2DE2DBCEE}"/>
              </a:ext>
            </a:extLst>
          </p:cNvPr>
          <p:cNvGrpSpPr/>
          <p:nvPr/>
        </p:nvGrpSpPr>
        <p:grpSpPr>
          <a:xfrm>
            <a:off x="7205460" y="4417172"/>
            <a:ext cx="869099" cy="869099"/>
            <a:chOff x="982576" y="1691974"/>
            <a:chExt cx="1828959" cy="1828959"/>
          </a:xfrm>
        </p:grpSpPr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828F61DC-AA26-4427-AC67-0D6EA9C5EBD4}"/>
                </a:ext>
              </a:extLst>
            </p:cNvPr>
            <p:cNvSpPr/>
            <p:nvPr/>
          </p:nvSpPr>
          <p:spPr>
            <a:xfrm>
              <a:off x="982576" y="1691974"/>
              <a:ext cx="1828959" cy="1828959"/>
            </a:xfrm>
            <a:prstGeom prst="ellipse">
              <a:avLst/>
            </a:prstGeom>
            <a:solidFill>
              <a:schemeClr val="accent4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latin typeface="Calibri" panose="020F0502020204030204" pitchFamily="34" charset="0"/>
              </a:endParaRPr>
            </a:p>
          </p:txBody>
        </p: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799AA769-2562-424C-B106-61E5B4D448E0}"/>
                </a:ext>
              </a:extLst>
            </p:cNvPr>
            <p:cNvGrpSpPr/>
            <p:nvPr/>
          </p:nvGrpSpPr>
          <p:grpSpPr>
            <a:xfrm>
              <a:off x="1329053" y="2040965"/>
              <a:ext cx="1154290" cy="1153784"/>
              <a:chOff x="477838" y="30163"/>
              <a:chExt cx="3621087" cy="3619500"/>
            </a:xfrm>
            <a:solidFill>
              <a:schemeClr val="bg1"/>
            </a:solidFill>
          </p:grpSpPr>
          <p:sp>
            <p:nvSpPr>
              <p:cNvPr id="345" name="Freeform 19">
                <a:extLst>
                  <a:ext uri="{FF2B5EF4-FFF2-40B4-BE49-F238E27FC236}">
                    <a16:creationId xmlns:a16="http://schemas.microsoft.com/office/drawing/2014/main" id="{BF7CCAE0-DE3B-48F9-B15C-584437432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838" y="30163"/>
                <a:ext cx="3621087" cy="3619500"/>
              </a:xfrm>
              <a:custGeom>
                <a:avLst/>
                <a:gdLst>
                  <a:gd name="T0" fmla="*/ 4641 w 10059"/>
                  <a:gd name="T1" fmla="*/ 11 h 10054"/>
                  <a:gd name="T2" fmla="*/ 3774 w 10059"/>
                  <a:gd name="T3" fmla="*/ 160 h 10054"/>
                  <a:gd name="T4" fmla="*/ 2632 w 10059"/>
                  <a:gd name="T5" fmla="*/ 606 h 10054"/>
                  <a:gd name="T6" fmla="*/ 1648 w 10059"/>
                  <a:gd name="T7" fmla="*/ 1302 h 10054"/>
                  <a:gd name="T8" fmla="*/ 861 w 10059"/>
                  <a:gd name="T9" fmla="*/ 2217 h 10054"/>
                  <a:gd name="T10" fmla="*/ 309 w 10059"/>
                  <a:gd name="T11" fmla="*/ 3296 h 10054"/>
                  <a:gd name="T12" fmla="*/ 43 w 10059"/>
                  <a:gd name="T13" fmla="*/ 4386 h 10054"/>
                  <a:gd name="T14" fmla="*/ 0 w 10059"/>
                  <a:gd name="T15" fmla="*/ 5029 h 10054"/>
                  <a:gd name="T16" fmla="*/ 27 w 10059"/>
                  <a:gd name="T17" fmla="*/ 5540 h 10054"/>
                  <a:gd name="T18" fmla="*/ 228 w 10059"/>
                  <a:gd name="T19" fmla="*/ 6523 h 10054"/>
                  <a:gd name="T20" fmla="*/ 729 w 10059"/>
                  <a:gd name="T21" fmla="*/ 7634 h 10054"/>
                  <a:gd name="T22" fmla="*/ 1472 w 10059"/>
                  <a:gd name="T23" fmla="*/ 8581 h 10054"/>
                  <a:gd name="T24" fmla="*/ 2424 w 10059"/>
                  <a:gd name="T25" fmla="*/ 9325 h 10054"/>
                  <a:gd name="T26" fmla="*/ 3535 w 10059"/>
                  <a:gd name="T27" fmla="*/ 9830 h 10054"/>
                  <a:gd name="T28" fmla="*/ 4513 w 10059"/>
                  <a:gd name="T29" fmla="*/ 10027 h 10054"/>
                  <a:gd name="T30" fmla="*/ 5029 w 10059"/>
                  <a:gd name="T31" fmla="*/ 10053 h 10054"/>
                  <a:gd name="T32" fmla="*/ 5672 w 10059"/>
                  <a:gd name="T33" fmla="*/ 10016 h 10054"/>
                  <a:gd name="T34" fmla="*/ 6757 w 10059"/>
                  <a:gd name="T35" fmla="*/ 9750 h 10054"/>
                  <a:gd name="T36" fmla="*/ 7841 w 10059"/>
                  <a:gd name="T37" fmla="*/ 9198 h 10054"/>
                  <a:gd name="T38" fmla="*/ 8750 w 10059"/>
                  <a:gd name="T39" fmla="*/ 8411 h 10054"/>
                  <a:gd name="T40" fmla="*/ 9452 w 10059"/>
                  <a:gd name="T41" fmla="*/ 7422 h 10054"/>
                  <a:gd name="T42" fmla="*/ 9898 w 10059"/>
                  <a:gd name="T43" fmla="*/ 6284 h 10054"/>
                  <a:gd name="T44" fmla="*/ 10042 w 10059"/>
                  <a:gd name="T45" fmla="*/ 5412 h 10054"/>
                  <a:gd name="T46" fmla="*/ 10058 w 10059"/>
                  <a:gd name="T47" fmla="*/ 4897 h 10054"/>
                  <a:gd name="T48" fmla="*/ 10000 w 10059"/>
                  <a:gd name="T49" fmla="*/ 4264 h 10054"/>
                  <a:gd name="T50" fmla="*/ 9665 w 10059"/>
                  <a:gd name="T51" fmla="*/ 3067 h 10054"/>
                  <a:gd name="T52" fmla="*/ 9058 w 10059"/>
                  <a:gd name="T53" fmla="*/ 2020 h 10054"/>
                  <a:gd name="T54" fmla="*/ 8229 w 10059"/>
                  <a:gd name="T55" fmla="*/ 1149 h 10054"/>
                  <a:gd name="T56" fmla="*/ 7209 w 10059"/>
                  <a:gd name="T57" fmla="*/ 494 h 10054"/>
                  <a:gd name="T58" fmla="*/ 6045 w 10059"/>
                  <a:gd name="T59" fmla="*/ 101 h 10054"/>
                  <a:gd name="T60" fmla="*/ 5289 w 10059"/>
                  <a:gd name="T61" fmla="*/ 5 h 10054"/>
                  <a:gd name="T62" fmla="*/ 4795 w 10059"/>
                  <a:gd name="T63" fmla="*/ 9628 h 10054"/>
                  <a:gd name="T64" fmla="*/ 3663 w 10059"/>
                  <a:gd name="T65" fmla="*/ 9431 h 10054"/>
                  <a:gd name="T66" fmla="*/ 2642 w 10059"/>
                  <a:gd name="T67" fmla="*/ 8969 h 10054"/>
                  <a:gd name="T68" fmla="*/ 1770 w 10059"/>
                  <a:gd name="T69" fmla="*/ 8283 h 10054"/>
                  <a:gd name="T70" fmla="*/ 1090 w 10059"/>
                  <a:gd name="T71" fmla="*/ 7416 h 10054"/>
                  <a:gd name="T72" fmla="*/ 627 w 10059"/>
                  <a:gd name="T73" fmla="*/ 6396 h 10054"/>
                  <a:gd name="T74" fmla="*/ 425 w 10059"/>
                  <a:gd name="T75" fmla="*/ 5264 h 10054"/>
                  <a:gd name="T76" fmla="*/ 473 w 10059"/>
                  <a:gd name="T77" fmla="*/ 4328 h 10054"/>
                  <a:gd name="T78" fmla="*/ 782 w 10059"/>
                  <a:gd name="T79" fmla="*/ 3233 h 10054"/>
                  <a:gd name="T80" fmla="*/ 1340 w 10059"/>
                  <a:gd name="T81" fmla="*/ 2270 h 10054"/>
                  <a:gd name="T82" fmla="*/ 2100 w 10059"/>
                  <a:gd name="T83" fmla="*/ 1473 h 10054"/>
                  <a:gd name="T84" fmla="*/ 3036 w 10059"/>
                  <a:gd name="T85" fmla="*/ 872 h 10054"/>
                  <a:gd name="T86" fmla="*/ 4104 w 10059"/>
                  <a:gd name="T87" fmla="*/ 510 h 10054"/>
                  <a:gd name="T88" fmla="*/ 5029 w 10059"/>
                  <a:gd name="T89" fmla="*/ 420 h 10054"/>
                  <a:gd name="T90" fmla="*/ 6183 w 10059"/>
                  <a:gd name="T91" fmla="*/ 563 h 10054"/>
                  <a:gd name="T92" fmla="*/ 7224 w 10059"/>
                  <a:gd name="T93" fmla="*/ 973 h 10054"/>
                  <a:gd name="T94" fmla="*/ 8128 w 10059"/>
                  <a:gd name="T95" fmla="*/ 1616 h 10054"/>
                  <a:gd name="T96" fmla="*/ 8851 w 10059"/>
                  <a:gd name="T97" fmla="*/ 2451 h 10054"/>
                  <a:gd name="T98" fmla="*/ 9356 w 10059"/>
                  <a:gd name="T99" fmla="*/ 3445 h 10054"/>
                  <a:gd name="T100" fmla="*/ 9617 w 10059"/>
                  <a:gd name="T101" fmla="*/ 4556 h 10054"/>
                  <a:gd name="T102" fmla="*/ 9617 w 10059"/>
                  <a:gd name="T103" fmla="*/ 5497 h 10054"/>
                  <a:gd name="T104" fmla="*/ 9356 w 10059"/>
                  <a:gd name="T105" fmla="*/ 6608 h 10054"/>
                  <a:gd name="T106" fmla="*/ 8851 w 10059"/>
                  <a:gd name="T107" fmla="*/ 7602 h 10054"/>
                  <a:gd name="T108" fmla="*/ 8128 w 10059"/>
                  <a:gd name="T109" fmla="*/ 8437 h 10054"/>
                  <a:gd name="T110" fmla="*/ 7224 w 10059"/>
                  <a:gd name="T111" fmla="*/ 9081 h 10054"/>
                  <a:gd name="T112" fmla="*/ 6183 w 10059"/>
                  <a:gd name="T113" fmla="*/ 9490 h 10054"/>
                  <a:gd name="T114" fmla="*/ 5029 w 10059"/>
                  <a:gd name="T115" fmla="*/ 9639 h 10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059" h="10054">
                    <a:moveTo>
                      <a:pt x="5029" y="0"/>
                    </a:moveTo>
                    <a:lnTo>
                      <a:pt x="5029" y="0"/>
                    </a:lnTo>
                    <a:lnTo>
                      <a:pt x="4901" y="0"/>
                    </a:lnTo>
                    <a:lnTo>
                      <a:pt x="4769" y="5"/>
                    </a:lnTo>
                    <a:lnTo>
                      <a:pt x="4641" y="11"/>
                    </a:lnTo>
                    <a:lnTo>
                      <a:pt x="4513" y="27"/>
                    </a:lnTo>
                    <a:lnTo>
                      <a:pt x="4391" y="37"/>
                    </a:lnTo>
                    <a:lnTo>
                      <a:pt x="4264" y="58"/>
                    </a:lnTo>
                    <a:lnTo>
                      <a:pt x="4014" y="101"/>
                    </a:lnTo>
                    <a:lnTo>
                      <a:pt x="3774" y="160"/>
                    </a:lnTo>
                    <a:lnTo>
                      <a:pt x="3535" y="224"/>
                    </a:lnTo>
                    <a:lnTo>
                      <a:pt x="3301" y="303"/>
                    </a:lnTo>
                    <a:lnTo>
                      <a:pt x="3073" y="394"/>
                    </a:lnTo>
                    <a:lnTo>
                      <a:pt x="2849" y="494"/>
                    </a:lnTo>
                    <a:lnTo>
                      <a:pt x="2632" y="606"/>
                    </a:lnTo>
                    <a:lnTo>
                      <a:pt x="2424" y="729"/>
                    </a:lnTo>
                    <a:lnTo>
                      <a:pt x="2217" y="856"/>
                    </a:lnTo>
                    <a:lnTo>
                      <a:pt x="2020" y="999"/>
                    </a:lnTo>
                    <a:lnTo>
                      <a:pt x="1829" y="1149"/>
                    </a:lnTo>
                    <a:lnTo>
                      <a:pt x="1648" y="1302"/>
                    </a:lnTo>
                    <a:lnTo>
                      <a:pt x="1472" y="1473"/>
                    </a:lnTo>
                    <a:lnTo>
                      <a:pt x="1308" y="1648"/>
                    </a:lnTo>
                    <a:lnTo>
                      <a:pt x="1148" y="1829"/>
                    </a:lnTo>
                    <a:lnTo>
                      <a:pt x="999" y="2020"/>
                    </a:lnTo>
                    <a:lnTo>
                      <a:pt x="861" y="2217"/>
                    </a:lnTo>
                    <a:lnTo>
                      <a:pt x="729" y="2419"/>
                    </a:lnTo>
                    <a:lnTo>
                      <a:pt x="606" y="2632"/>
                    </a:lnTo>
                    <a:lnTo>
                      <a:pt x="500" y="2849"/>
                    </a:lnTo>
                    <a:lnTo>
                      <a:pt x="399" y="3067"/>
                    </a:lnTo>
                    <a:lnTo>
                      <a:pt x="309" y="3296"/>
                    </a:lnTo>
                    <a:lnTo>
                      <a:pt x="228" y="3530"/>
                    </a:lnTo>
                    <a:lnTo>
                      <a:pt x="160" y="3770"/>
                    </a:lnTo>
                    <a:lnTo>
                      <a:pt x="101" y="4014"/>
                    </a:lnTo>
                    <a:lnTo>
                      <a:pt x="58" y="4264"/>
                    </a:lnTo>
                    <a:lnTo>
                      <a:pt x="43" y="4386"/>
                    </a:lnTo>
                    <a:lnTo>
                      <a:pt x="27" y="4514"/>
                    </a:lnTo>
                    <a:lnTo>
                      <a:pt x="16" y="4641"/>
                    </a:lnTo>
                    <a:lnTo>
                      <a:pt x="5" y="4769"/>
                    </a:lnTo>
                    <a:lnTo>
                      <a:pt x="5" y="4897"/>
                    </a:lnTo>
                    <a:lnTo>
                      <a:pt x="0" y="5029"/>
                    </a:lnTo>
                    <a:lnTo>
                      <a:pt x="0" y="5029"/>
                    </a:lnTo>
                    <a:lnTo>
                      <a:pt x="5" y="5157"/>
                    </a:lnTo>
                    <a:lnTo>
                      <a:pt x="5" y="5285"/>
                    </a:lnTo>
                    <a:lnTo>
                      <a:pt x="16" y="5412"/>
                    </a:lnTo>
                    <a:lnTo>
                      <a:pt x="27" y="5540"/>
                    </a:lnTo>
                    <a:lnTo>
                      <a:pt x="43" y="5667"/>
                    </a:lnTo>
                    <a:lnTo>
                      <a:pt x="58" y="5795"/>
                    </a:lnTo>
                    <a:lnTo>
                      <a:pt x="101" y="6040"/>
                    </a:lnTo>
                    <a:lnTo>
                      <a:pt x="160" y="6284"/>
                    </a:lnTo>
                    <a:lnTo>
                      <a:pt x="228" y="6523"/>
                    </a:lnTo>
                    <a:lnTo>
                      <a:pt x="309" y="6757"/>
                    </a:lnTo>
                    <a:lnTo>
                      <a:pt x="399" y="6986"/>
                    </a:lnTo>
                    <a:lnTo>
                      <a:pt x="500" y="7209"/>
                    </a:lnTo>
                    <a:lnTo>
                      <a:pt x="606" y="7422"/>
                    </a:lnTo>
                    <a:lnTo>
                      <a:pt x="729" y="7634"/>
                    </a:lnTo>
                    <a:lnTo>
                      <a:pt x="861" y="7836"/>
                    </a:lnTo>
                    <a:lnTo>
                      <a:pt x="999" y="8033"/>
                    </a:lnTo>
                    <a:lnTo>
                      <a:pt x="1148" y="8224"/>
                    </a:lnTo>
                    <a:lnTo>
                      <a:pt x="1308" y="8411"/>
                    </a:lnTo>
                    <a:lnTo>
                      <a:pt x="1472" y="8581"/>
                    </a:lnTo>
                    <a:lnTo>
                      <a:pt x="1648" y="8751"/>
                    </a:lnTo>
                    <a:lnTo>
                      <a:pt x="1829" y="8905"/>
                    </a:lnTo>
                    <a:lnTo>
                      <a:pt x="2020" y="9054"/>
                    </a:lnTo>
                    <a:lnTo>
                      <a:pt x="2217" y="9198"/>
                    </a:lnTo>
                    <a:lnTo>
                      <a:pt x="2424" y="9325"/>
                    </a:lnTo>
                    <a:lnTo>
                      <a:pt x="2632" y="9447"/>
                    </a:lnTo>
                    <a:lnTo>
                      <a:pt x="2849" y="9559"/>
                    </a:lnTo>
                    <a:lnTo>
                      <a:pt x="3073" y="9660"/>
                    </a:lnTo>
                    <a:lnTo>
                      <a:pt x="3301" y="9750"/>
                    </a:lnTo>
                    <a:lnTo>
                      <a:pt x="3535" y="9830"/>
                    </a:lnTo>
                    <a:lnTo>
                      <a:pt x="3774" y="9899"/>
                    </a:lnTo>
                    <a:lnTo>
                      <a:pt x="4014" y="9952"/>
                    </a:lnTo>
                    <a:lnTo>
                      <a:pt x="4264" y="9995"/>
                    </a:lnTo>
                    <a:lnTo>
                      <a:pt x="4391" y="10016"/>
                    </a:lnTo>
                    <a:lnTo>
                      <a:pt x="4513" y="10027"/>
                    </a:lnTo>
                    <a:lnTo>
                      <a:pt x="4641" y="10043"/>
                    </a:lnTo>
                    <a:lnTo>
                      <a:pt x="4769" y="10048"/>
                    </a:lnTo>
                    <a:lnTo>
                      <a:pt x="4901" y="10053"/>
                    </a:lnTo>
                    <a:lnTo>
                      <a:pt x="5029" y="10053"/>
                    </a:lnTo>
                    <a:lnTo>
                      <a:pt x="5029" y="10053"/>
                    </a:lnTo>
                    <a:lnTo>
                      <a:pt x="5157" y="10053"/>
                    </a:lnTo>
                    <a:lnTo>
                      <a:pt x="5289" y="10048"/>
                    </a:lnTo>
                    <a:lnTo>
                      <a:pt x="5417" y="10043"/>
                    </a:lnTo>
                    <a:lnTo>
                      <a:pt x="5545" y="10027"/>
                    </a:lnTo>
                    <a:lnTo>
                      <a:pt x="5672" y="10016"/>
                    </a:lnTo>
                    <a:lnTo>
                      <a:pt x="5794" y="9995"/>
                    </a:lnTo>
                    <a:lnTo>
                      <a:pt x="6045" y="9952"/>
                    </a:lnTo>
                    <a:lnTo>
                      <a:pt x="6284" y="9899"/>
                    </a:lnTo>
                    <a:lnTo>
                      <a:pt x="6523" y="9830"/>
                    </a:lnTo>
                    <a:lnTo>
                      <a:pt x="6757" y="9750"/>
                    </a:lnTo>
                    <a:lnTo>
                      <a:pt x="6985" y="9660"/>
                    </a:lnTo>
                    <a:lnTo>
                      <a:pt x="7209" y="9559"/>
                    </a:lnTo>
                    <a:lnTo>
                      <a:pt x="7426" y="9447"/>
                    </a:lnTo>
                    <a:lnTo>
                      <a:pt x="7639" y="9325"/>
                    </a:lnTo>
                    <a:lnTo>
                      <a:pt x="7841" y="9198"/>
                    </a:lnTo>
                    <a:lnTo>
                      <a:pt x="8038" y="9054"/>
                    </a:lnTo>
                    <a:lnTo>
                      <a:pt x="8229" y="8905"/>
                    </a:lnTo>
                    <a:lnTo>
                      <a:pt x="8410" y="8751"/>
                    </a:lnTo>
                    <a:lnTo>
                      <a:pt x="8585" y="8581"/>
                    </a:lnTo>
                    <a:lnTo>
                      <a:pt x="8750" y="8411"/>
                    </a:lnTo>
                    <a:lnTo>
                      <a:pt x="8909" y="8224"/>
                    </a:lnTo>
                    <a:lnTo>
                      <a:pt x="9058" y="8033"/>
                    </a:lnTo>
                    <a:lnTo>
                      <a:pt x="9197" y="7836"/>
                    </a:lnTo>
                    <a:lnTo>
                      <a:pt x="9330" y="7634"/>
                    </a:lnTo>
                    <a:lnTo>
                      <a:pt x="9452" y="7422"/>
                    </a:lnTo>
                    <a:lnTo>
                      <a:pt x="9563" y="7209"/>
                    </a:lnTo>
                    <a:lnTo>
                      <a:pt x="9665" y="6986"/>
                    </a:lnTo>
                    <a:lnTo>
                      <a:pt x="9755" y="6757"/>
                    </a:lnTo>
                    <a:lnTo>
                      <a:pt x="9829" y="6523"/>
                    </a:lnTo>
                    <a:lnTo>
                      <a:pt x="9898" y="6284"/>
                    </a:lnTo>
                    <a:lnTo>
                      <a:pt x="9957" y="6040"/>
                    </a:lnTo>
                    <a:lnTo>
                      <a:pt x="10000" y="5795"/>
                    </a:lnTo>
                    <a:lnTo>
                      <a:pt x="10015" y="5667"/>
                    </a:lnTo>
                    <a:lnTo>
                      <a:pt x="10032" y="5540"/>
                    </a:lnTo>
                    <a:lnTo>
                      <a:pt x="10042" y="5412"/>
                    </a:lnTo>
                    <a:lnTo>
                      <a:pt x="10053" y="5285"/>
                    </a:lnTo>
                    <a:lnTo>
                      <a:pt x="10058" y="5157"/>
                    </a:lnTo>
                    <a:lnTo>
                      <a:pt x="10058" y="5029"/>
                    </a:lnTo>
                    <a:lnTo>
                      <a:pt x="10058" y="5029"/>
                    </a:lnTo>
                    <a:lnTo>
                      <a:pt x="10058" y="4897"/>
                    </a:lnTo>
                    <a:lnTo>
                      <a:pt x="10053" y="4769"/>
                    </a:lnTo>
                    <a:lnTo>
                      <a:pt x="10042" y="4641"/>
                    </a:lnTo>
                    <a:lnTo>
                      <a:pt x="10032" y="4514"/>
                    </a:lnTo>
                    <a:lnTo>
                      <a:pt x="10015" y="4386"/>
                    </a:lnTo>
                    <a:lnTo>
                      <a:pt x="10000" y="4264"/>
                    </a:lnTo>
                    <a:lnTo>
                      <a:pt x="9957" y="4014"/>
                    </a:lnTo>
                    <a:lnTo>
                      <a:pt x="9898" y="3770"/>
                    </a:lnTo>
                    <a:lnTo>
                      <a:pt x="9829" y="3530"/>
                    </a:lnTo>
                    <a:lnTo>
                      <a:pt x="9755" y="3296"/>
                    </a:lnTo>
                    <a:lnTo>
                      <a:pt x="9665" y="3067"/>
                    </a:lnTo>
                    <a:lnTo>
                      <a:pt x="9563" y="2849"/>
                    </a:lnTo>
                    <a:lnTo>
                      <a:pt x="9452" y="2632"/>
                    </a:lnTo>
                    <a:lnTo>
                      <a:pt x="9330" y="2419"/>
                    </a:lnTo>
                    <a:lnTo>
                      <a:pt x="9197" y="2217"/>
                    </a:lnTo>
                    <a:lnTo>
                      <a:pt x="9058" y="2020"/>
                    </a:lnTo>
                    <a:lnTo>
                      <a:pt x="8909" y="1829"/>
                    </a:lnTo>
                    <a:lnTo>
                      <a:pt x="8750" y="1648"/>
                    </a:lnTo>
                    <a:lnTo>
                      <a:pt x="8585" y="1473"/>
                    </a:lnTo>
                    <a:lnTo>
                      <a:pt x="8410" y="1302"/>
                    </a:lnTo>
                    <a:lnTo>
                      <a:pt x="8229" y="1149"/>
                    </a:lnTo>
                    <a:lnTo>
                      <a:pt x="8038" y="999"/>
                    </a:lnTo>
                    <a:lnTo>
                      <a:pt x="7841" y="856"/>
                    </a:lnTo>
                    <a:lnTo>
                      <a:pt x="7639" y="729"/>
                    </a:lnTo>
                    <a:lnTo>
                      <a:pt x="7426" y="606"/>
                    </a:lnTo>
                    <a:lnTo>
                      <a:pt x="7209" y="494"/>
                    </a:lnTo>
                    <a:lnTo>
                      <a:pt x="6985" y="394"/>
                    </a:lnTo>
                    <a:lnTo>
                      <a:pt x="6757" y="303"/>
                    </a:lnTo>
                    <a:lnTo>
                      <a:pt x="6523" y="224"/>
                    </a:lnTo>
                    <a:lnTo>
                      <a:pt x="6284" y="160"/>
                    </a:lnTo>
                    <a:lnTo>
                      <a:pt x="6045" y="101"/>
                    </a:lnTo>
                    <a:lnTo>
                      <a:pt x="5794" y="58"/>
                    </a:lnTo>
                    <a:lnTo>
                      <a:pt x="5672" y="37"/>
                    </a:lnTo>
                    <a:lnTo>
                      <a:pt x="5545" y="27"/>
                    </a:lnTo>
                    <a:lnTo>
                      <a:pt x="5417" y="11"/>
                    </a:lnTo>
                    <a:lnTo>
                      <a:pt x="5289" y="5"/>
                    </a:lnTo>
                    <a:lnTo>
                      <a:pt x="5157" y="0"/>
                    </a:lnTo>
                    <a:lnTo>
                      <a:pt x="5029" y="0"/>
                    </a:lnTo>
                    <a:close/>
                    <a:moveTo>
                      <a:pt x="5029" y="9639"/>
                    </a:moveTo>
                    <a:lnTo>
                      <a:pt x="5029" y="9639"/>
                    </a:lnTo>
                    <a:lnTo>
                      <a:pt x="4795" y="9628"/>
                    </a:lnTo>
                    <a:lnTo>
                      <a:pt x="4561" y="9612"/>
                    </a:lnTo>
                    <a:lnTo>
                      <a:pt x="4327" y="9586"/>
                    </a:lnTo>
                    <a:lnTo>
                      <a:pt x="4104" y="9543"/>
                    </a:lnTo>
                    <a:lnTo>
                      <a:pt x="3881" y="9490"/>
                    </a:lnTo>
                    <a:lnTo>
                      <a:pt x="3663" y="9431"/>
                    </a:lnTo>
                    <a:lnTo>
                      <a:pt x="3445" y="9357"/>
                    </a:lnTo>
                    <a:lnTo>
                      <a:pt x="3237" y="9272"/>
                    </a:lnTo>
                    <a:lnTo>
                      <a:pt x="3036" y="9181"/>
                    </a:lnTo>
                    <a:lnTo>
                      <a:pt x="2834" y="9081"/>
                    </a:lnTo>
                    <a:lnTo>
                      <a:pt x="2642" y="8969"/>
                    </a:lnTo>
                    <a:lnTo>
                      <a:pt x="2456" y="8846"/>
                    </a:lnTo>
                    <a:lnTo>
                      <a:pt x="2275" y="8719"/>
                    </a:lnTo>
                    <a:lnTo>
                      <a:pt x="2100" y="8581"/>
                    </a:lnTo>
                    <a:lnTo>
                      <a:pt x="1930" y="8437"/>
                    </a:lnTo>
                    <a:lnTo>
                      <a:pt x="1770" y="8283"/>
                    </a:lnTo>
                    <a:lnTo>
                      <a:pt x="1621" y="8124"/>
                    </a:lnTo>
                    <a:lnTo>
                      <a:pt x="1472" y="7959"/>
                    </a:lnTo>
                    <a:lnTo>
                      <a:pt x="1340" y="7783"/>
                    </a:lnTo>
                    <a:lnTo>
                      <a:pt x="1206" y="7602"/>
                    </a:lnTo>
                    <a:lnTo>
                      <a:pt x="1090" y="7416"/>
                    </a:lnTo>
                    <a:lnTo>
                      <a:pt x="978" y="7220"/>
                    </a:lnTo>
                    <a:lnTo>
                      <a:pt x="877" y="7023"/>
                    </a:lnTo>
                    <a:lnTo>
                      <a:pt x="782" y="6821"/>
                    </a:lnTo>
                    <a:lnTo>
                      <a:pt x="701" y="6608"/>
                    </a:lnTo>
                    <a:lnTo>
                      <a:pt x="627" y="6396"/>
                    </a:lnTo>
                    <a:lnTo>
                      <a:pt x="563" y="6178"/>
                    </a:lnTo>
                    <a:lnTo>
                      <a:pt x="516" y="5954"/>
                    </a:lnTo>
                    <a:lnTo>
                      <a:pt x="473" y="5726"/>
                    </a:lnTo>
                    <a:lnTo>
                      <a:pt x="447" y="5497"/>
                    </a:lnTo>
                    <a:lnTo>
                      <a:pt x="425" y="5264"/>
                    </a:lnTo>
                    <a:lnTo>
                      <a:pt x="420" y="5029"/>
                    </a:lnTo>
                    <a:lnTo>
                      <a:pt x="420" y="5029"/>
                    </a:lnTo>
                    <a:lnTo>
                      <a:pt x="425" y="4790"/>
                    </a:lnTo>
                    <a:lnTo>
                      <a:pt x="447" y="4556"/>
                    </a:lnTo>
                    <a:lnTo>
                      <a:pt x="473" y="4328"/>
                    </a:lnTo>
                    <a:lnTo>
                      <a:pt x="516" y="4099"/>
                    </a:lnTo>
                    <a:lnTo>
                      <a:pt x="563" y="3876"/>
                    </a:lnTo>
                    <a:lnTo>
                      <a:pt x="627" y="3657"/>
                    </a:lnTo>
                    <a:lnTo>
                      <a:pt x="701" y="3445"/>
                    </a:lnTo>
                    <a:lnTo>
                      <a:pt x="782" y="3233"/>
                    </a:lnTo>
                    <a:lnTo>
                      <a:pt x="877" y="3030"/>
                    </a:lnTo>
                    <a:lnTo>
                      <a:pt x="978" y="2834"/>
                    </a:lnTo>
                    <a:lnTo>
                      <a:pt x="1090" y="2637"/>
                    </a:lnTo>
                    <a:lnTo>
                      <a:pt x="1206" y="2451"/>
                    </a:lnTo>
                    <a:lnTo>
                      <a:pt x="1340" y="2270"/>
                    </a:lnTo>
                    <a:lnTo>
                      <a:pt x="1472" y="2095"/>
                    </a:lnTo>
                    <a:lnTo>
                      <a:pt x="1621" y="1930"/>
                    </a:lnTo>
                    <a:lnTo>
                      <a:pt x="1770" y="1771"/>
                    </a:lnTo>
                    <a:lnTo>
                      <a:pt x="1930" y="1616"/>
                    </a:lnTo>
                    <a:lnTo>
                      <a:pt x="2100" y="1473"/>
                    </a:lnTo>
                    <a:lnTo>
                      <a:pt x="2275" y="1334"/>
                    </a:lnTo>
                    <a:lnTo>
                      <a:pt x="2456" y="1207"/>
                    </a:lnTo>
                    <a:lnTo>
                      <a:pt x="2642" y="1085"/>
                    </a:lnTo>
                    <a:lnTo>
                      <a:pt x="2834" y="973"/>
                    </a:lnTo>
                    <a:lnTo>
                      <a:pt x="3036" y="872"/>
                    </a:lnTo>
                    <a:lnTo>
                      <a:pt x="3237" y="782"/>
                    </a:lnTo>
                    <a:lnTo>
                      <a:pt x="3445" y="697"/>
                    </a:lnTo>
                    <a:lnTo>
                      <a:pt x="3663" y="627"/>
                    </a:lnTo>
                    <a:lnTo>
                      <a:pt x="3881" y="563"/>
                    </a:lnTo>
                    <a:lnTo>
                      <a:pt x="4104" y="510"/>
                    </a:lnTo>
                    <a:lnTo>
                      <a:pt x="4327" y="473"/>
                    </a:lnTo>
                    <a:lnTo>
                      <a:pt x="4561" y="441"/>
                    </a:lnTo>
                    <a:lnTo>
                      <a:pt x="4795" y="425"/>
                    </a:lnTo>
                    <a:lnTo>
                      <a:pt x="5029" y="420"/>
                    </a:lnTo>
                    <a:lnTo>
                      <a:pt x="5029" y="420"/>
                    </a:lnTo>
                    <a:lnTo>
                      <a:pt x="5268" y="425"/>
                    </a:lnTo>
                    <a:lnTo>
                      <a:pt x="5502" y="441"/>
                    </a:lnTo>
                    <a:lnTo>
                      <a:pt x="5731" y="473"/>
                    </a:lnTo>
                    <a:lnTo>
                      <a:pt x="5960" y="510"/>
                    </a:lnTo>
                    <a:lnTo>
                      <a:pt x="6183" y="563"/>
                    </a:lnTo>
                    <a:lnTo>
                      <a:pt x="6401" y="627"/>
                    </a:lnTo>
                    <a:lnTo>
                      <a:pt x="6613" y="697"/>
                    </a:lnTo>
                    <a:lnTo>
                      <a:pt x="6821" y="782"/>
                    </a:lnTo>
                    <a:lnTo>
                      <a:pt x="7028" y="872"/>
                    </a:lnTo>
                    <a:lnTo>
                      <a:pt x="7224" y="973"/>
                    </a:lnTo>
                    <a:lnTo>
                      <a:pt x="7416" y="1085"/>
                    </a:lnTo>
                    <a:lnTo>
                      <a:pt x="7602" y="1207"/>
                    </a:lnTo>
                    <a:lnTo>
                      <a:pt x="7783" y="1334"/>
                    </a:lnTo>
                    <a:lnTo>
                      <a:pt x="7958" y="1473"/>
                    </a:lnTo>
                    <a:lnTo>
                      <a:pt x="8128" y="1616"/>
                    </a:lnTo>
                    <a:lnTo>
                      <a:pt x="8288" y="1771"/>
                    </a:lnTo>
                    <a:lnTo>
                      <a:pt x="8442" y="1930"/>
                    </a:lnTo>
                    <a:lnTo>
                      <a:pt x="8585" y="2095"/>
                    </a:lnTo>
                    <a:lnTo>
                      <a:pt x="8724" y="2270"/>
                    </a:lnTo>
                    <a:lnTo>
                      <a:pt x="8851" y="2451"/>
                    </a:lnTo>
                    <a:lnTo>
                      <a:pt x="8968" y="2637"/>
                    </a:lnTo>
                    <a:lnTo>
                      <a:pt x="9080" y="2834"/>
                    </a:lnTo>
                    <a:lnTo>
                      <a:pt x="9181" y="3030"/>
                    </a:lnTo>
                    <a:lnTo>
                      <a:pt x="9276" y="3233"/>
                    </a:lnTo>
                    <a:lnTo>
                      <a:pt x="9356" y="3445"/>
                    </a:lnTo>
                    <a:lnTo>
                      <a:pt x="9431" y="3657"/>
                    </a:lnTo>
                    <a:lnTo>
                      <a:pt x="9495" y="3876"/>
                    </a:lnTo>
                    <a:lnTo>
                      <a:pt x="9542" y="4099"/>
                    </a:lnTo>
                    <a:lnTo>
                      <a:pt x="9585" y="4328"/>
                    </a:lnTo>
                    <a:lnTo>
                      <a:pt x="9617" y="4556"/>
                    </a:lnTo>
                    <a:lnTo>
                      <a:pt x="9633" y="4790"/>
                    </a:lnTo>
                    <a:lnTo>
                      <a:pt x="9638" y="5029"/>
                    </a:lnTo>
                    <a:lnTo>
                      <a:pt x="9638" y="5029"/>
                    </a:lnTo>
                    <a:lnTo>
                      <a:pt x="9633" y="5264"/>
                    </a:lnTo>
                    <a:lnTo>
                      <a:pt x="9617" y="5497"/>
                    </a:lnTo>
                    <a:lnTo>
                      <a:pt x="9585" y="5726"/>
                    </a:lnTo>
                    <a:lnTo>
                      <a:pt x="9542" y="5954"/>
                    </a:lnTo>
                    <a:lnTo>
                      <a:pt x="9495" y="6178"/>
                    </a:lnTo>
                    <a:lnTo>
                      <a:pt x="9431" y="6396"/>
                    </a:lnTo>
                    <a:lnTo>
                      <a:pt x="9356" y="6608"/>
                    </a:lnTo>
                    <a:lnTo>
                      <a:pt x="9276" y="6821"/>
                    </a:lnTo>
                    <a:lnTo>
                      <a:pt x="9181" y="7023"/>
                    </a:lnTo>
                    <a:lnTo>
                      <a:pt x="9080" y="7220"/>
                    </a:lnTo>
                    <a:lnTo>
                      <a:pt x="8968" y="7416"/>
                    </a:lnTo>
                    <a:lnTo>
                      <a:pt x="8851" y="7602"/>
                    </a:lnTo>
                    <a:lnTo>
                      <a:pt x="8724" y="7783"/>
                    </a:lnTo>
                    <a:lnTo>
                      <a:pt x="8585" y="7959"/>
                    </a:lnTo>
                    <a:lnTo>
                      <a:pt x="8442" y="8124"/>
                    </a:lnTo>
                    <a:lnTo>
                      <a:pt x="8288" y="8283"/>
                    </a:lnTo>
                    <a:lnTo>
                      <a:pt x="8128" y="8437"/>
                    </a:lnTo>
                    <a:lnTo>
                      <a:pt x="7958" y="8581"/>
                    </a:lnTo>
                    <a:lnTo>
                      <a:pt x="7783" y="8719"/>
                    </a:lnTo>
                    <a:lnTo>
                      <a:pt x="7602" y="8846"/>
                    </a:lnTo>
                    <a:lnTo>
                      <a:pt x="7416" y="8969"/>
                    </a:lnTo>
                    <a:lnTo>
                      <a:pt x="7224" y="9081"/>
                    </a:lnTo>
                    <a:lnTo>
                      <a:pt x="7028" y="9181"/>
                    </a:lnTo>
                    <a:lnTo>
                      <a:pt x="6821" y="9272"/>
                    </a:lnTo>
                    <a:lnTo>
                      <a:pt x="6613" y="9357"/>
                    </a:lnTo>
                    <a:lnTo>
                      <a:pt x="6401" y="9431"/>
                    </a:lnTo>
                    <a:lnTo>
                      <a:pt x="6183" y="9490"/>
                    </a:lnTo>
                    <a:lnTo>
                      <a:pt x="5960" y="9543"/>
                    </a:lnTo>
                    <a:lnTo>
                      <a:pt x="5731" y="9586"/>
                    </a:lnTo>
                    <a:lnTo>
                      <a:pt x="5502" y="9612"/>
                    </a:lnTo>
                    <a:lnTo>
                      <a:pt x="5268" y="9628"/>
                    </a:lnTo>
                    <a:lnTo>
                      <a:pt x="5029" y="963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6" name="Freeform 20">
                <a:extLst>
                  <a:ext uri="{FF2B5EF4-FFF2-40B4-BE49-F238E27FC236}">
                    <a16:creationId xmlns:a16="http://schemas.microsoft.com/office/drawing/2014/main" id="{FA6F6305-2251-41AF-A671-64F69F897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2688" y="1906588"/>
                <a:ext cx="584200" cy="584200"/>
              </a:xfrm>
              <a:custGeom>
                <a:avLst/>
                <a:gdLst>
                  <a:gd name="T0" fmla="*/ 808 w 1623"/>
                  <a:gd name="T1" fmla="*/ 0 h 1623"/>
                  <a:gd name="T2" fmla="*/ 643 w 1623"/>
                  <a:gd name="T3" fmla="*/ 17 h 1623"/>
                  <a:gd name="T4" fmla="*/ 495 w 1623"/>
                  <a:gd name="T5" fmla="*/ 64 h 1623"/>
                  <a:gd name="T6" fmla="*/ 357 w 1623"/>
                  <a:gd name="T7" fmla="*/ 139 h 1623"/>
                  <a:gd name="T8" fmla="*/ 234 w 1623"/>
                  <a:gd name="T9" fmla="*/ 234 h 1623"/>
                  <a:gd name="T10" fmla="*/ 138 w 1623"/>
                  <a:gd name="T11" fmla="*/ 357 h 1623"/>
                  <a:gd name="T12" fmla="*/ 64 w 1623"/>
                  <a:gd name="T13" fmla="*/ 495 h 1623"/>
                  <a:gd name="T14" fmla="*/ 16 w 1623"/>
                  <a:gd name="T15" fmla="*/ 644 h 1623"/>
                  <a:gd name="T16" fmla="*/ 0 w 1623"/>
                  <a:gd name="T17" fmla="*/ 809 h 1623"/>
                  <a:gd name="T18" fmla="*/ 0 w 1623"/>
                  <a:gd name="T19" fmla="*/ 893 h 1623"/>
                  <a:gd name="T20" fmla="*/ 32 w 1623"/>
                  <a:gd name="T21" fmla="*/ 1053 h 1623"/>
                  <a:gd name="T22" fmla="*/ 96 w 1623"/>
                  <a:gd name="T23" fmla="*/ 1197 h 1623"/>
                  <a:gd name="T24" fmla="*/ 181 w 1623"/>
                  <a:gd name="T25" fmla="*/ 1324 h 1623"/>
                  <a:gd name="T26" fmla="*/ 293 w 1623"/>
                  <a:gd name="T27" fmla="*/ 1436 h 1623"/>
                  <a:gd name="T28" fmla="*/ 420 w 1623"/>
                  <a:gd name="T29" fmla="*/ 1526 h 1623"/>
                  <a:gd name="T30" fmla="*/ 569 w 1623"/>
                  <a:gd name="T31" fmla="*/ 1585 h 1623"/>
                  <a:gd name="T32" fmla="*/ 728 w 1623"/>
                  <a:gd name="T33" fmla="*/ 1617 h 1623"/>
                  <a:gd name="T34" fmla="*/ 808 w 1623"/>
                  <a:gd name="T35" fmla="*/ 1622 h 1623"/>
                  <a:gd name="T36" fmla="*/ 973 w 1623"/>
                  <a:gd name="T37" fmla="*/ 1606 h 1623"/>
                  <a:gd name="T38" fmla="*/ 1127 w 1623"/>
                  <a:gd name="T39" fmla="*/ 1558 h 1623"/>
                  <a:gd name="T40" fmla="*/ 1265 w 1623"/>
                  <a:gd name="T41" fmla="*/ 1483 h 1623"/>
                  <a:gd name="T42" fmla="*/ 1382 w 1623"/>
                  <a:gd name="T43" fmla="*/ 1383 h 1623"/>
                  <a:gd name="T44" fmla="*/ 1484 w 1623"/>
                  <a:gd name="T45" fmla="*/ 1266 h 1623"/>
                  <a:gd name="T46" fmla="*/ 1558 w 1623"/>
                  <a:gd name="T47" fmla="*/ 1127 h 1623"/>
                  <a:gd name="T48" fmla="*/ 1606 w 1623"/>
                  <a:gd name="T49" fmla="*/ 974 h 1623"/>
                  <a:gd name="T50" fmla="*/ 1622 w 1623"/>
                  <a:gd name="T51" fmla="*/ 809 h 1623"/>
                  <a:gd name="T52" fmla="*/ 1616 w 1623"/>
                  <a:gd name="T53" fmla="*/ 729 h 1623"/>
                  <a:gd name="T54" fmla="*/ 1584 w 1623"/>
                  <a:gd name="T55" fmla="*/ 569 h 1623"/>
                  <a:gd name="T56" fmla="*/ 1526 w 1623"/>
                  <a:gd name="T57" fmla="*/ 420 h 1623"/>
                  <a:gd name="T58" fmla="*/ 1435 w 1623"/>
                  <a:gd name="T59" fmla="*/ 293 h 1623"/>
                  <a:gd name="T60" fmla="*/ 1324 w 1623"/>
                  <a:gd name="T61" fmla="*/ 181 h 1623"/>
                  <a:gd name="T62" fmla="*/ 1196 w 1623"/>
                  <a:gd name="T63" fmla="*/ 96 h 1623"/>
                  <a:gd name="T64" fmla="*/ 1053 w 1623"/>
                  <a:gd name="T65" fmla="*/ 32 h 1623"/>
                  <a:gd name="T66" fmla="*/ 894 w 1623"/>
                  <a:gd name="T67" fmla="*/ 0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3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0"/>
                    </a:lnTo>
                    <a:lnTo>
                      <a:pt x="643" y="17"/>
                    </a:lnTo>
                    <a:lnTo>
                      <a:pt x="569" y="32"/>
                    </a:lnTo>
                    <a:lnTo>
                      <a:pt x="495" y="64"/>
                    </a:lnTo>
                    <a:lnTo>
                      <a:pt x="420" y="96"/>
                    </a:lnTo>
                    <a:lnTo>
                      <a:pt x="357" y="139"/>
                    </a:lnTo>
                    <a:lnTo>
                      <a:pt x="293" y="181"/>
                    </a:lnTo>
                    <a:lnTo>
                      <a:pt x="234" y="234"/>
                    </a:lnTo>
                    <a:lnTo>
                      <a:pt x="181" y="293"/>
                    </a:lnTo>
                    <a:lnTo>
                      <a:pt x="138" y="357"/>
                    </a:lnTo>
                    <a:lnTo>
                      <a:pt x="96" y="420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4"/>
                    </a:lnTo>
                    <a:lnTo>
                      <a:pt x="0" y="729"/>
                    </a:lnTo>
                    <a:lnTo>
                      <a:pt x="0" y="809"/>
                    </a:lnTo>
                    <a:lnTo>
                      <a:pt x="0" y="809"/>
                    </a:lnTo>
                    <a:lnTo>
                      <a:pt x="0" y="893"/>
                    </a:lnTo>
                    <a:lnTo>
                      <a:pt x="16" y="974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7"/>
                    </a:lnTo>
                    <a:lnTo>
                      <a:pt x="138" y="1266"/>
                    </a:lnTo>
                    <a:lnTo>
                      <a:pt x="181" y="1324"/>
                    </a:lnTo>
                    <a:lnTo>
                      <a:pt x="234" y="1383"/>
                    </a:lnTo>
                    <a:lnTo>
                      <a:pt x="293" y="1436"/>
                    </a:lnTo>
                    <a:lnTo>
                      <a:pt x="357" y="1483"/>
                    </a:lnTo>
                    <a:lnTo>
                      <a:pt x="420" y="1526"/>
                    </a:lnTo>
                    <a:lnTo>
                      <a:pt x="495" y="1558"/>
                    </a:lnTo>
                    <a:lnTo>
                      <a:pt x="569" y="1585"/>
                    </a:lnTo>
                    <a:lnTo>
                      <a:pt x="643" y="1606"/>
                    </a:lnTo>
                    <a:lnTo>
                      <a:pt x="728" y="1617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4" y="1617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3"/>
                    </a:lnTo>
                    <a:lnTo>
                      <a:pt x="1435" y="1324"/>
                    </a:lnTo>
                    <a:lnTo>
                      <a:pt x="1484" y="1266"/>
                    </a:lnTo>
                    <a:lnTo>
                      <a:pt x="1526" y="1197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4"/>
                    </a:lnTo>
                    <a:lnTo>
                      <a:pt x="1616" y="893"/>
                    </a:lnTo>
                    <a:lnTo>
                      <a:pt x="1622" y="809"/>
                    </a:lnTo>
                    <a:lnTo>
                      <a:pt x="1622" y="809"/>
                    </a:lnTo>
                    <a:lnTo>
                      <a:pt x="1616" y="729"/>
                    </a:lnTo>
                    <a:lnTo>
                      <a:pt x="1606" y="644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0"/>
                    </a:lnTo>
                    <a:lnTo>
                      <a:pt x="1484" y="357"/>
                    </a:lnTo>
                    <a:lnTo>
                      <a:pt x="1435" y="293"/>
                    </a:lnTo>
                    <a:lnTo>
                      <a:pt x="1382" y="234"/>
                    </a:lnTo>
                    <a:lnTo>
                      <a:pt x="1324" y="181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2"/>
                    </a:lnTo>
                    <a:lnTo>
                      <a:pt x="973" y="17"/>
                    </a:lnTo>
                    <a:lnTo>
                      <a:pt x="894" y="0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7" name="Freeform 21">
                <a:extLst>
                  <a:ext uri="{FF2B5EF4-FFF2-40B4-BE49-F238E27FC236}">
                    <a16:creationId xmlns:a16="http://schemas.microsoft.com/office/drawing/2014/main" id="{118FFC2D-121A-473E-BD54-DB496F39E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813" y="2314575"/>
                <a:ext cx="584200" cy="585788"/>
              </a:xfrm>
              <a:custGeom>
                <a:avLst/>
                <a:gdLst>
                  <a:gd name="T0" fmla="*/ 808 w 1622"/>
                  <a:gd name="T1" fmla="*/ 0 h 1628"/>
                  <a:gd name="T2" fmla="*/ 648 w 1622"/>
                  <a:gd name="T3" fmla="*/ 16 h 1628"/>
                  <a:gd name="T4" fmla="*/ 494 w 1622"/>
                  <a:gd name="T5" fmla="*/ 64 h 1628"/>
                  <a:gd name="T6" fmla="*/ 356 w 1622"/>
                  <a:gd name="T7" fmla="*/ 138 h 1628"/>
                  <a:gd name="T8" fmla="*/ 234 w 1622"/>
                  <a:gd name="T9" fmla="*/ 239 h 1628"/>
                  <a:gd name="T10" fmla="*/ 138 w 1622"/>
                  <a:gd name="T11" fmla="*/ 356 h 1628"/>
                  <a:gd name="T12" fmla="*/ 64 w 1622"/>
                  <a:gd name="T13" fmla="*/ 495 h 1628"/>
                  <a:gd name="T14" fmla="*/ 16 w 1622"/>
                  <a:gd name="T15" fmla="*/ 648 h 1628"/>
                  <a:gd name="T16" fmla="*/ 0 w 1622"/>
                  <a:gd name="T17" fmla="*/ 813 h 1628"/>
                  <a:gd name="T18" fmla="*/ 0 w 1622"/>
                  <a:gd name="T19" fmla="*/ 893 h 1628"/>
                  <a:gd name="T20" fmla="*/ 32 w 1622"/>
                  <a:gd name="T21" fmla="*/ 1053 h 1628"/>
                  <a:gd name="T22" fmla="*/ 96 w 1622"/>
                  <a:gd name="T23" fmla="*/ 1201 h 1628"/>
                  <a:gd name="T24" fmla="*/ 181 w 1622"/>
                  <a:gd name="T25" fmla="*/ 1329 h 1628"/>
                  <a:gd name="T26" fmla="*/ 292 w 1622"/>
                  <a:gd name="T27" fmla="*/ 1441 h 1628"/>
                  <a:gd name="T28" fmla="*/ 425 w 1622"/>
                  <a:gd name="T29" fmla="*/ 1526 h 1628"/>
                  <a:gd name="T30" fmla="*/ 569 w 1622"/>
                  <a:gd name="T31" fmla="*/ 1590 h 1628"/>
                  <a:gd name="T32" fmla="*/ 728 w 1622"/>
                  <a:gd name="T33" fmla="*/ 1621 h 1628"/>
                  <a:gd name="T34" fmla="*/ 808 w 1622"/>
                  <a:gd name="T35" fmla="*/ 1627 h 1628"/>
                  <a:gd name="T36" fmla="*/ 973 w 1622"/>
                  <a:gd name="T37" fmla="*/ 1605 h 1628"/>
                  <a:gd name="T38" fmla="*/ 1127 w 1622"/>
                  <a:gd name="T39" fmla="*/ 1563 h 1628"/>
                  <a:gd name="T40" fmla="*/ 1265 w 1622"/>
                  <a:gd name="T41" fmla="*/ 1483 h 1628"/>
                  <a:gd name="T42" fmla="*/ 1382 w 1622"/>
                  <a:gd name="T43" fmla="*/ 1388 h 1628"/>
                  <a:gd name="T44" fmla="*/ 1483 w 1622"/>
                  <a:gd name="T45" fmla="*/ 1265 h 1628"/>
                  <a:gd name="T46" fmla="*/ 1558 w 1622"/>
                  <a:gd name="T47" fmla="*/ 1127 h 1628"/>
                  <a:gd name="T48" fmla="*/ 1605 w 1622"/>
                  <a:gd name="T49" fmla="*/ 978 h 1628"/>
                  <a:gd name="T50" fmla="*/ 1621 w 1622"/>
                  <a:gd name="T51" fmla="*/ 813 h 1628"/>
                  <a:gd name="T52" fmla="*/ 1616 w 1622"/>
                  <a:gd name="T53" fmla="*/ 728 h 1628"/>
                  <a:gd name="T54" fmla="*/ 1584 w 1622"/>
                  <a:gd name="T55" fmla="*/ 569 h 1628"/>
                  <a:gd name="T56" fmla="*/ 1526 w 1622"/>
                  <a:gd name="T57" fmla="*/ 425 h 1628"/>
                  <a:gd name="T58" fmla="*/ 1435 w 1622"/>
                  <a:gd name="T59" fmla="*/ 297 h 1628"/>
                  <a:gd name="T60" fmla="*/ 1329 w 1622"/>
                  <a:gd name="T61" fmla="*/ 186 h 1628"/>
                  <a:gd name="T62" fmla="*/ 1196 w 1622"/>
                  <a:gd name="T63" fmla="*/ 96 h 1628"/>
                  <a:gd name="T64" fmla="*/ 1052 w 1622"/>
                  <a:gd name="T65" fmla="*/ 37 h 1628"/>
                  <a:gd name="T66" fmla="*/ 893 w 1622"/>
                  <a:gd name="T67" fmla="*/ 5 h 1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8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5"/>
                    </a:lnTo>
                    <a:lnTo>
                      <a:pt x="648" y="16"/>
                    </a:lnTo>
                    <a:lnTo>
                      <a:pt x="569" y="37"/>
                    </a:lnTo>
                    <a:lnTo>
                      <a:pt x="494" y="64"/>
                    </a:lnTo>
                    <a:lnTo>
                      <a:pt x="425" y="96"/>
                    </a:lnTo>
                    <a:lnTo>
                      <a:pt x="356" y="138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7"/>
                    </a:lnTo>
                    <a:lnTo>
                      <a:pt x="138" y="356"/>
                    </a:lnTo>
                    <a:lnTo>
                      <a:pt x="96" y="425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8"/>
                    </a:lnTo>
                    <a:lnTo>
                      <a:pt x="0" y="728"/>
                    </a:lnTo>
                    <a:lnTo>
                      <a:pt x="0" y="813"/>
                    </a:lnTo>
                    <a:lnTo>
                      <a:pt x="0" y="813"/>
                    </a:lnTo>
                    <a:lnTo>
                      <a:pt x="0" y="893"/>
                    </a:lnTo>
                    <a:lnTo>
                      <a:pt x="16" y="978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201"/>
                    </a:lnTo>
                    <a:lnTo>
                      <a:pt x="138" y="1265"/>
                    </a:lnTo>
                    <a:lnTo>
                      <a:pt x="181" y="1329"/>
                    </a:lnTo>
                    <a:lnTo>
                      <a:pt x="234" y="1388"/>
                    </a:lnTo>
                    <a:lnTo>
                      <a:pt x="292" y="1441"/>
                    </a:lnTo>
                    <a:lnTo>
                      <a:pt x="356" y="1483"/>
                    </a:lnTo>
                    <a:lnTo>
                      <a:pt x="425" y="1526"/>
                    </a:lnTo>
                    <a:lnTo>
                      <a:pt x="494" y="1563"/>
                    </a:lnTo>
                    <a:lnTo>
                      <a:pt x="569" y="1590"/>
                    </a:lnTo>
                    <a:lnTo>
                      <a:pt x="648" y="1605"/>
                    </a:lnTo>
                    <a:lnTo>
                      <a:pt x="728" y="1621"/>
                    </a:lnTo>
                    <a:lnTo>
                      <a:pt x="808" y="1627"/>
                    </a:lnTo>
                    <a:lnTo>
                      <a:pt x="808" y="1627"/>
                    </a:lnTo>
                    <a:lnTo>
                      <a:pt x="893" y="1621"/>
                    </a:lnTo>
                    <a:lnTo>
                      <a:pt x="973" y="1605"/>
                    </a:lnTo>
                    <a:lnTo>
                      <a:pt x="1052" y="1590"/>
                    </a:lnTo>
                    <a:lnTo>
                      <a:pt x="1127" y="1563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9" y="1441"/>
                    </a:lnTo>
                    <a:lnTo>
                      <a:pt x="1382" y="1388"/>
                    </a:lnTo>
                    <a:lnTo>
                      <a:pt x="1435" y="1329"/>
                    </a:lnTo>
                    <a:lnTo>
                      <a:pt x="1483" y="1265"/>
                    </a:lnTo>
                    <a:lnTo>
                      <a:pt x="1526" y="1201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5" y="978"/>
                    </a:lnTo>
                    <a:lnTo>
                      <a:pt x="1616" y="893"/>
                    </a:lnTo>
                    <a:lnTo>
                      <a:pt x="1621" y="813"/>
                    </a:lnTo>
                    <a:lnTo>
                      <a:pt x="1621" y="813"/>
                    </a:lnTo>
                    <a:lnTo>
                      <a:pt x="1616" y="728"/>
                    </a:lnTo>
                    <a:lnTo>
                      <a:pt x="1605" y="648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5"/>
                    </a:lnTo>
                    <a:lnTo>
                      <a:pt x="1483" y="356"/>
                    </a:lnTo>
                    <a:lnTo>
                      <a:pt x="1435" y="297"/>
                    </a:lnTo>
                    <a:lnTo>
                      <a:pt x="1382" y="239"/>
                    </a:lnTo>
                    <a:lnTo>
                      <a:pt x="1329" y="186"/>
                    </a:lnTo>
                    <a:lnTo>
                      <a:pt x="1265" y="138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2" y="37"/>
                    </a:lnTo>
                    <a:lnTo>
                      <a:pt x="973" y="16"/>
                    </a:lnTo>
                    <a:lnTo>
                      <a:pt x="893" y="5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8" name="Freeform 22">
                <a:extLst>
                  <a:ext uri="{FF2B5EF4-FFF2-40B4-BE49-F238E27FC236}">
                    <a16:creationId xmlns:a16="http://schemas.microsoft.com/office/drawing/2014/main" id="{1A849A6D-A705-4E59-8788-827A8D8007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3688" y="908050"/>
                <a:ext cx="584200" cy="584200"/>
              </a:xfrm>
              <a:custGeom>
                <a:avLst/>
                <a:gdLst>
                  <a:gd name="T0" fmla="*/ 808 w 1622"/>
                  <a:gd name="T1" fmla="*/ 0 h 1623"/>
                  <a:gd name="T2" fmla="*/ 649 w 1622"/>
                  <a:gd name="T3" fmla="*/ 16 h 1623"/>
                  <a:gd name="T4" fmla="*/ 494 w 1622"/>
                  <a:gd name="T5" fmla="*/ 64 h 1623"/>
                  <a:gd name="T6" fmla="*/ 356 w 1622"/>
                  <a:gd name="T7" fmla="*/ 139 h 1623"/>
                  <a:gd name="T8" fmla="*/ 234 w 1622"/>
                  <a:gd name="T9" fmla="*/ 239 h 1623"/>
                  <a:gd name="T10" fmla="*/ 138 w 1622"/>
                  <a:gd name="T11" fmla="*/ 356 h 1623"/>
                  <a:gd name="T12" fmla="*/ 64 w 1622"/>
                  <a:gd name="T13" fmla="*/ 495 h 1623"/>
                  <a:gd name="T14" fmla="*/ 16 w 1622"/>
                  <a:gd name="T15" fmla="*/ 649 h 1623"/>
                  <a:gd name="T16" fmla="*/ 0 w 1622"/>
                  <a:gd name="T17" fmla="*/ 814 h 1623"/>
                  <a:gd name="T18" fmla="*/ 0 w 1622"/>
                  <a:gd name="T19" fmla="*/ 893 h 1623"/>
                  <a:gd name="T20" fmla="*/ 32 w 1622"/>
                  <a:gd name="T21" fmla="*/ 1053 h 1623"/>
                  <a:gd name="T22" fmla="*/ 96 w 1622"/>
                  <a:gd name="T23" fmla="*/ 1196 h 1623"/>
                  <a:gd name="T24" fmla="*/ 181 w 1622"/>
                  <a:gd name="T25" fmla="*/ 1330 h 1623"/>
                  <a:gd name="T26" fmla="*/ 292 w 1622"/>
                  <a:gd name="T27" fmla="*/ 1436 h 1623"/>
                  <a:gd name="T28" fmla="*/ 426 w 1622"/>
                  <a:gd name="T29" fmla="*/ 1526 h 1623"/>
                  <a:gd name="T30" fmla="*/ 569 w 1622"/>
                  <a:gd name="T31" fmla="*/ 1585 h 1623"/>
                  <a:gd name="T32" fmla="*/ 728 w 1622"/>
                  <a:gd name="T33" fmla="*/ 1622 h 1623"/>
                  <a:gd name="T34" fmla="*/ 808 w 1622"/>
                  <a:gd name="T35" fmla="*/ 1622 h 1623"/>
                  <a:gd name="T36" fmla="*/ 973 w 1622"/>
                  <a:gd name="T37" fmla="*/ 1606 h 1623"/>
                  <a:gd name="T38" fmla="*/ 1127 w 1622"/>
                  <a:gd name="T39" fmla="*/ 1558 h 1623"/>
                  <a:gd name="T40" fmla="*/ 1265 w 1622"/>
                  <a:gd name="T41" fmla="*/ 1483 h 1623"/>
                  <a:gd name="T42" fmla="*/ 1382 w 1622"/>
                  <a:gd name="T43" fmla="*/ 1388 h 1623"/>
                  <a:gd name="T44" fmla="*/ 1483 w 1622"/>
                  <a:gd name="T45" fmla="*/ 1266 h 1623"/>
                  <a:gd name="T46" fmla="*/ 1558 w 1622"/>
                  <a:gd name="T47" fmla="*/ 1127 h 1623"/>
                  <a:gd name="T48" fmla="*/ 1606 w 1622"/>
                  <a:gd name="T49" fmla="*/ 973 h 1623"/>
                  <a:gd name="T50" fmla="*/ 1621 w 1622"/>
                  <a:gd name="T51" fmla="*/ 814 h 1623"/>
                  <a:gd name="T52" fmla="*/ 1616 w 1622"/>
                  <a:gd name="T53" fmla="*/ 729 h 1623"/>
                  <a:gd name="T54" fmla="*/ 1584 w 1622"/>
                  <a:gd name="T55" fmla="*/ 569 h 1623"/>
                  <a:gd name="T56" fmla="*/ 1526 w 1622"/>
                  <a:gd name="T57" fmla="*/ 426 h 1623"/>
                  <a:gd name="T58" fmla="*/ 1436 w 1622"/>
                  <a:gd name="T59" fmla="*/ 292 h 1623"/>
                  <a:gd name="T60" fmla="*/ 1324 w 1622"/>
                  <a:gd name="T61" fmla="*/ 186 h 1623"/>
                  <a:gd name="T62" fmla="*/ 1196 w 1622"/>
                  <a:gd name="T63" fmla="*/ 96 h 1623"/>
                  <a:gd name="T64" fmla="*/ 1053 w 1622"/>
                  <a:gd name="T65" fmla="*/ 38 h 1623"/>
                  <a:gd name="T66" fmla="*/ 893 w 1622"/>
                  <a:gd name="T67" fmla="*/ 6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6"/>
                    </a:lnTo>
                    <a:lnTo>
                      <a:pt x="649" y="16"/>
                    </a:lnTo>
                    <a:lnTo>
                      <a:pt x="569" y="38"/>
                    </a:lnTo>
                    <a:lnTo>
                      <a:pt x="494" y="64"/>
                    </a:lnTo>
                    <a:lnTo>
                      <a:pt x="426" y="96"/>
                    </a:lnTo>
                    <a:lnTo>
                      <a:pt x="356" y="139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2"/>
                    </a:lnTo>
                    <a:lnTo>
                      <a:pt x="138" y="356"/>
                    </a:lnTo>
                    <a:lnTo>
                      <a:pt x="96" y="426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9"/>
                    </a:lnTo>
                    <a:lnTo>
                      <a:pt x="0" y="729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0" y="893"/>
                    </a:lnTo>
                    <a:lnTo>
                      <a:pt x="16" y="973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6"/>
                    </a:lnTo>
                    <a:lnTo>
                      <a:pt x="138" y="1266"/>
                    </a:lnTo>
                    <a:lnTo>
                      <a:pt x="181" y="1330"/>
                    </a:lnTo>
                    <a:lnTo>
                      <a:pt x="234" y="1388"/>
                    </a:lnTo>
                    <a:lnTo>
                      <a:pt x="292" y="1436"/>
                    </a:lnTo>
                    <a:lnTo>
                      <a:pt x="356" y="1483"/>
                    </a:lnTo>
                    <a:lnTo>
                      <a:pt x="426" y="1526"/>
                    </a:lnTo>
                    <a:lnTo>
                      <a:pt x="494" y="1558"/>
                    </a:lnTo>
                    <a:lnTo>
                      <a:pt x="569" y="1585"/>
                    </a:lnTo>
                    <a:lnTo>
                      <a:pt x="649" y="1606"/>
                    </a:lnTo>
                    <a:lnTo>
                      <a:pt x="728" y="1622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3" y="1622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8"/>
                    </a:lnTo>
                    <a:lnTo>
                      <a:pt x="1436" y="1330"/>
                    </a:lnTo>
                    <a:lnTo>
                      <a:pt x="1483" y="1266"/>
                    </a:lnTo>
                    <a:lnTo>
                      <a:pt x="1526" y="1196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3"/>
                    </a:lnTo>
                    <a:lnTo>
                      <a:pt x="1616" y="893"/>
                    </a:lnTo>
                    <a:lnTo>
                      <a:pt x="1621" y="814"/>
                    </a:lnTo>
                    <a:lnTo>
                      <a:pt x="1621" y="814"/>
                    </a:lnTo>
                    <a:lnTo>
                      <a:pt x="1616" y="729"/>
                    </a:lnTo>
                    <a:lnTo>
                      <a:pt x="1606" y="649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6"/>
                    </a:lnTo>
                    <a:lnTo>
                      <a:pt x="1483" y="356"/>
                    </a:lnTo>
                    <a:lnTo>
                      <a:pt x="1436" y="292"/>
                    </a:lnTo>
                    <a:lnTo>
                      <a:pt x="1382" y="239"/>
                    </a:lnTo>
                    <a:lnTo>
                      <a:pt x="1324" y="186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8"/>
                    </a:lnTo>
                    <a:lnTo>
                      <a:pt x="973" y="16"/>
                    </a:lnTo>
                    <a:lnTo>
                      <a:pt x="893" y="6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9" name="Freeform 23">
                <a:extLst>
                  <a:ext uri="{FF2B5EF4-FFF2-40B4-BE49-F238E27FC236}">
                    <a16:creationId xmlns:a16="http://schemas.microsoft.com/office/drawing/2014/main" id="{ED3286A1-E5F7-4820-A8A4-2FA709411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2713" y="869950"/>
                <a:ext cx="660400" cy="660400"/>
              </a:xfrm>
              <a:custGeom>
                <a:avLst/>
                <a:gdLst>
                  <a:gd name="T0" fmla="*/ 1010 w 1836"/>
                  <a:gd name="T1" fmla="*/ 1829 h 1835"/>
                  <a:gd name="T2" fmla="*/ 1271 w 1836"/>
                  <a:gd name="T3" fmla="*/ 1765 h 1835"/>
                  <a:gd name="T4" fmla="*/ 1500 w 1836"/>
                  <a:gd name="T5" fmla="*/ 1627 h 1835"/>
                  <a:gd name="T6" fmla="*/ 1675 w 1836"/>
                  <a:gd name="T7" fmla="*/ 1430 h 1835"/>
                  <a:gd name="T8" fmla="*/ 1792 w 1836"/>
                  <a:gd name="T9" fmla="*/ 1191 h 1835"/>
                  <a:gd name="T10" fmla="*/ 1835 w 1836"/>
                  <a:gd name="T11" fmla="*/ 920 h 1835"/>
                  <a:gd name="T12" fmla="*/ 1813 w 1836"/>
                  <a:gd name="T13" fmla="*/ 733 h 1835"/>
                  <a:gd name="T14" fmla="*/ 1723 w 1836"/>
                  <a:gd name="T15" fmla="*/ 479 h 1835"/>
                  <a:gd name="T16" fmla="*/ 1563 w 1836"/>
                  <a:gd name="T17" fmla="*/ 271 h 1835"/>
                  <a:gd name="T18" fmla="*/ 1356 w 1836"/>
                  <a:gd name="T19" fmla="*/ 112 h 1835"/>
                  <a:gd name="T20" fmla="*/ 1101 w 1836"/>
                  <a:gd name="T21" fmla="*/ 21 h 1835"/>
                  <a:gd name="T22" fmla="*/ 915 w 1836"/>
                  <a:gd name="T23" fmla="*/ 0 h 1835"/>
                  <a:gd name="T24" fmla="*/ 644 w 1836"/>
                  <a:gd name="T25" fmla="*/ 42 h 1835"/>
                  <a:gd name="T26" fmla="*/ 405 w 1836"/>
                  <a:gd name="T27" fmla="*/ 159 h 1835"/>
                  <a:gd name="T28" fmla="*/ 208 w 1836"/>
                  <a:gd name="T29" fmla="*/ 335 h 1835"/>
                  <a:gd name="T30" fmla="*/ 70 w 1836"/>
                  <a:gd name="T31" fmla="*/ 558 h 1835"/>
                  <a:gd name="T32" fmla="*/ 6 w 1836"/>
                  <a:gd name="T33" fmla="*/ 824 h 1835"/>
                  <a:gd name="T34" fmla="*/ 6 w 1836"/>
                  <a:gd name="T35" fmla="*/ 1010 h 1835"/>
                  <a:gd name="T36" fmla="*/ 70 w 1836"/>
                  <a:gd name="T37" fmla="*/ 1276 h 1835"/>
                  <a:gd name="T38" fmla="*/ 208 w 1836"/>
                  <a:gd name="T39" fmla="*/ 1499 h 1835"/>
                  <a:gd name="T40" fmla="*/ 405 w 1836"/>
                  <a:gd name="T41" fmla="*/ 1680 h 1835"/>
                  <a:gd name="T42" fmla="*/ 644 w 1836"/>
                  <a:gd name="T43" fmla="*/ 1792 h 1835"/>
                  <a:gd name="T44" fmla="*/ 915 w 1836"/>
                  <a:gd name="T45" fmla="*/ 1834 h 1835"/>
                  <a:gd name="T46" fmla="*/ 963 w 1836"/>
                  <a:gd name="T47" fmla="*/ 457 h 1835"/>
                  <a:gd name="T48" fmla="*/ 1096 w 1836"/>
                  <a:gd name="T49" fmla="*/ 489 h 1835"/>
                  <a:gd name="T50" fmla="*/ 1213 w 1836"/>
                  <a:gd name="T51" fmla="*/ 558 h 1835"/>
                  <a:gd name="T52" fmla="*/ 1303 w 1836"/>
                  <a:gd name="T53" fmla="*/ 659 h 1835"/>
                  <a:gd name="T54" fmla="*/ 1362 w 1836"/>
                  <a:gd name="T55" fmla="*/ 782 h 1835"/>
                  <a:gd name="T56" fmla="*/ 1383 w 1836"/>
                  <a:gd name="T57" fmla="*/ 920 h 1835"/>
                  <a:gd name="T58" fmla="*/ 1372 w 1836"/>
                  <a:gd name="T59" fmla="*/ 1010 h 1835"/>
                  <a:gd name="T60" fmla="*/ 1324 w 1836"/>
                  <a:gd name="T61" fmla="*/ 1138 h 1835"/>
                  <a:gd name="T62" fmla="*/ 1245 w 1836"/>
                  <a:gd name="T63" fmla="*/ 1244 h 1835"/>
                  <a:gd name="T64" fmla="*/ 1138 w 1836"/>
                  <a:gd name="T65" fmla="*/ 1329 h 1835"/>
                  <a:gd name="T66" fmla="*/ 1010 w 1836"/>
                  <a:gd name="T67" fmla="*/ 1372 h 1835"/>
                  <a:gd name="T68" fmla="*/ 915 w 1836"/>
                  <a:gd name="T69" fmla="*/ 1382 h 1835"/>
                  <a:gd name="T70" fmla="*/ 776 w 1836"/>
                  <a:gd name="T71" fmla="*/ 1361 h 1835"/>
                  <a:gd name="T72" fmla="*/ 654 w 1836"/>
                  <a:gd name="T73" fmla="*/ 1302 h 1835"/>
                  <a:gd name="T74" fmla="*/ 559 w 1836"/>
                  <a:gd name="T75" fmla="*/ 1212 h 1835"/>
                  <a:gd name="T76" fmla="*/ 490 w 1836"/>
                  <a:gd name="T77" fmla="*/ 1101 h 1835"/>
                  <a:gd name="T78" fmla="*/ 452 w 1836"/>
                  <a:gd name="T79" fmla="*/ 967 h 1835"/>
                  <a:gd name="T80" fmla="*/ 452 w 1836"/>
                  <a:gd name="T81" fmla="*/ 872 h 1835"/>
                  <a:gd name="T82" fmla="*/ 490 w 1836"/>
                  <a:gd name="T83" fmla="*/ 739 h 1835"/>
                  <a:gd name="T84" fmla="*/ 559 w 1836"/>
                  <a:gd name="T85" fmla="*/ 622 h 1835"/>
                  <a:gd name="T86" fmla="*/ 654 w 1836"/>
                  <a:gd name="T87" fmla="*/ 532 h 1835"/>
                  <a:gd name="T88" fmla="*/ 776 w 1836"/>
                  <a:gd name="T89" fmla="*/ 473 h 1835"/>
                  <a:gd name="T90" fmla="*/ 915 w 1836"/>
                  <a:gd name="T91" fmla="*/ 452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6" h="1835">
                    <a:moveTo>
                      <a:pt x="915" y="1834"/>
                    </a:moveTo>
                    <a:lnTo>
                      <a:pt x="915" y="1834"/>
                    </a:lnTo>
                    <a:lnTo>
                      <a:pt x="1010" y="1829"/>
                    </a:lnTo>
                    <a:lnTo>
                      <a:pt x="1101" y="1818"/>
                    </a:lnTo>
                    <a:lnTo>
                      <a:pt x="1191" y="1792"/>
                    </a:lnTo>
                    <a:lnTo>
                      <a:pt x="1271" y="1765"/>
                    </a:lnTo>
                    <a:lnTo>
                      <a:pt x="1356" y="1722"/>
                    </a:lnTo>
                    <a:lnTo>
                      <a:pt x="1430" y="1680"/>
                    </a:lnTo>
                    <a:lnTo>
                      <a:pt x="1500" y="1627"/>
                    </a:lnTo>
                    <a:lnTo>
                      <a:pt x="1563" y="1568"/>
                    </a:lnTo>
                    <a:lnTo>
                      <a:pt x="1622" y="1499"/>
                    </a:lnTo>
                    <a:lnTo>
                      <a:pt x="1675" y="1430"/>
                    </a:lnTo>
                    <a:lnTo>
                      <a:pt x="1723" y="1355"/>
                    </a:lnTo>
                    <a:lnTo>
                      <a:pt x="1760" y="1276"/>
                    </a:lnTo>
                    <a:lnTo>
                      <a:pt x="1792" y="1191"/>
                    </a:lnTo>
                    <a:lnTo>
                      <a:pt x="1813" y="1101"/>
                    </a:lnTo>
                    <a:lnTo>
                      <a:pt x="1829" y="1010"/>
                    </a:lnTo>
                    <a:lnTo>
                      <a:pt x="1835" y="920"/>
                    </a:lnTo>
                    <a:lnTo>
                      <a:pt x="1835" y="920"/>
                    </a:lnTo>
                    <a:lnTo>
                      <a:pt x="1829" y="824"/>
                    </a:lnTo>
                    <a:lnTo>
                      <a:pt x="1813" y="733"/>
                    </a:lnTo>
                    <a:lnTo>
                      <a:pt x="1792" y="643"/>
                    </a:lnTo>
                    <a:lnTo>
                      <a:pt x="1760" y="558"/>
                    </a:lnTo>
                    <a:lnTo>
                      <a:pt x="1723" y="479"/>
                    </a:lnTo>
                    <a:lnTo>
                      <a:pt x="1675" y="404"/>
                    </a:lnTo>
                    <a:lnTo>
                      <a:pt x="1622" y="335"/>
                    </a:lnTo>
                    <a:lnTo>
                      <a:pt x="1563" y="271"/>
                    </a:lnTo>
                    <a:lnTo>
                      <a:pt x="1500" y="207"/>
                    </a:lnTo>
                    <a:lnTo>
                      <a:pt x="1430" y="159"/>
                    </a:lnTo>
                    <a:lnTo>
                      <a:pt x="1356" y="112"/>
                    </a:lnTo>
                    <a:lnTo>
                      <a:pt x="1271" y="74"/>
                    </a:lnTo>
                    <a:lnTo>
                      <a:pt x="1191" y="42"/>
                    </a:lnTo>
                    <a:lnTo>
                      <a:pt x="1101" y="21"/>
                    </a:lnTo>
                    <a:lnTo>
                      <a:pt x="1010" y="5"/>
                    </a:lnTo>
                    <a:lnTo>
                      <a:pt x="915" y="0"/>
                    </a:lnTo>
                    <a:lnTo>
                      <a:pt x="915" y="0"/>
                    </a:lnTo>
                    <a:lnTo>
                      <a:pt x="825" y="5"/>
                    </a:lnTo>
                    <a:lnTo>
                      <a:pt x="734" y="21"/>
                    </a:lnTo>
                    <a:lnTo>
                      <a:pt x="644" y="42"/>
                    </a:lnTo>
                    <a:lnTo>
                      <a:pt x="559" y="74"/>
                    </a:lnTo>
                    <a:lnTo>
                      <a:pt x="479" y="112"/>
                    </a:lnTo>
                    <a:lnTo>
                      <a:pt x="405" y="159"/>
                    </a:lnTo>
                    <a:lnTo>
                      <a:pt x="335" y="207"/>
                    </a:lnTo>
                    <a:lnTo>
                      <a:pt x="267" y="271"/>
                    </a:lnTo>
                    <a:lnTo>
                      <a:pt x="208" y="335"/>
                    </a:lnTo>
                    <a:lnTo>
                      <a:pt x="155" y="404"/>
                    </a:lnTo>
                    <a:lnTo>
                      <a:pt x="112" y="479"/>
                    </a:lnTo>
                    <a:lnTo>
                      <a:pt x="70" y="558"/>
                    </a:lnTo>
                    <a:lnTo>
                      <a:pt x="43" y="643"/>
                    </a:lnTo>
                    <a:lnTo>
                      <a:pt x="17" y="733"/>
                    </a:lnTo>
                    <a:lnTo>
                      <a:pt x="6" y="824"/>
                    </a:lnTo>
                    <a:lnTo>
                      <a:pt x="0" y="920"/>
                    </a:lnTo>
                    <a:lnTo>
                      <a:pt x="0" y="920"/>
                    </a:lnTo>
                    <a:lnTo>
                      <a:pt x="6" y="1010"/>
                    </a:lnTo>
                    <a:lnTo>
                      <a:pt x="17" y="1101"/>
                    </a:lnTo>
                    <a:lnTo>
                      <a:pt x="43" y="1191"/>
                    </a:lnTo>
                    <a:lnTo>
                      <a:pt x="70" y="1276"/>
                    </a:lnTo>
                    <a:lnTo>
                      <a:pt x="112" y="1355"/>
                    </a:lnTo>
                    <a:lnTo>
                      <a:pt x="155" y="1430"/>
                    </a:lnTo>
                    <a:lnTo>
                      <a:pt x="208" y="1499"/>
                    </a:lnTo>
                    <a:lnTo>
                      <a:pt x="267" y="1568"/>
                    </a:lnTo>
                    <a:lnTo>
                      <a:pt x="335" y="1627"/>
                    </a:lnTo>
                    <a:lnTo>
                      <a:pt x="405" y="1680"/>
                    </a:lnTo>
                    <a:lnTo>
                      <a:pt x="479" y="1722"/>
                    </a:lnTo>
                    <a:lnTo>
                      <a:pt x="559" y="1765"/>
                    </a:lnTo>
                    <a:lnTo>
                      <a:pt x="644" y="1792"/>
                    </a:lnTo>
                    <a:lnTo>
                      <a:pt x="734" y="1818"/>
                    </a:lnTo>
                    <a:lnTo>
                      <a:pt x="825" y="1829"/>
                    </a:lnTo>
                    <a:lnTo>
                      <a:pt x="915" y="1834"/>
                    </a:lnTo>
                    <a:close/>
                    <a:moveTo>
                      <a:pt x="915" y="452"/>
                    </a:moveTo>
                    <a:lnTo>
                      <a:pt x="915" y="452"/>
                    </a:lnTo>
                    <a:lnTo>
                      <a:pt x="963" y="457"/>
                    </a:lnTo>
                    <a:lnTo>
                      <a:pt x="1010" y="462"/>
                    </a:lnTo>
                    <a:lnTo>
                      <a:pt x="1053" y="473"/>
                    </a:lnTo>
                    <a:lnTo>
                      <a:pt x="1096" y="489"/>
                    </a:lnTo>
                    <a:lnTo>
                      <a:pt x="1138" y="511"/>
                    </a:lnTo>
                    <a:lnTo>
                      <a:pt x="1175" y="532"/>
                    </a:lnTo>
                    <a:lnTo>
                      <a:pt x="1213" y="558"/>
                    </a:lnTo>
                    <a:lnTo>
                      <a:pt x="1245" y="590"/>
                    </a:lnTo>
                    <a:lnTo>
                      <a:pt x="1277" y="622"/>
                    </a:lnTo>
                    <a:lnTo>
                      <a:pt x="1303" y="659"/>
                    </a:lnTo>
                    <a:lnTo>
                      <a:pt x="1324" y="696"/>
                    </a:lnTo>
                    <a:lnTo>
                      <a:pt x="1345" y="739"/>
                    </a:lnTo>
                    <a:lnTo>
                      <a:pt x="1362" y="782"/>
                    </a:lnTo>
                    <a:lnTo>
                      <a:pt x="1372" y="824"/>
                    </a:lnTo>
                    <a:lnTo>
                      <a:pt x="1377" y="872"/>
                    </a:lnTo>
                    <a:lnTo>
                      <a:pt x="1383" y="920"/>
                    </a:lnTo>
                    <a:lnTo>
                      <a:pt x="1383" y="920"/>
                    </a:lnTo>
                    <a:lnTo>
                      <a:pt x="1377" y="967"/>
                    </a:lnTo>
                    <a:lnTo>
                      <a:pt x="1372" y="1010"/>
                    </a:lnTo>
                    <a:lnTo>
                      <a:pt x="1362" y="1058"/>
                    </a:lnTo>
                    <a:lnTo>
                      <a:pt x="1345" y="1101"/>
                    </a:lnTo>
                    <a:lnTo>
                      <a:pt x="1324" y="1138"/>
                    </a:lnTo>
                    <a:lnTo>
                      <a:pt x="1303" y="1180"/>
                    </a:lnTo>
                    <a:lnTo>
                      <a:pt x="1277" y="1212"/>
                    </a:lnTo>
                    <a:lnTo>
                      <a:pt x="1245" y="1244"/>
                    </a:lnTo>
                    <a:lnTo>
                      <a:pt x="1213" y="1276"/>
                    </a:lnTo>
                    <a:lnTo>
                      <a:pt x="1175" y="1302"/>
                    </a:lnTo>
                    <a:lnTo>
                      <a:pt x="1138" y="1329"/>
                    </a:lnTo>
                    <a:lnTo>
                      <a:pt x="1096" y="1345"/>
                    </a:lnTo>
                    <a:lnTo>
                      <a:pt x="1053" y="1361"/>
                    </a:lnTo>
                    <a:lnTo>
                      <a:pt x="1010" y="1372"/>
                    </a:lnTo>
                    <a:lnTo>
                      <a:pt x="963" y="1382"/>
                    </a:lnTo>
                    <a:lnTo>
                      <a:pt x="915" y="1382"/>
                    </a:lnTo>
                    <a:lnTo>
                      <a:pt x="915" y="1382"/>
                    </a:lnTo>
                    <a:lnTo>
                      <a:pt x="867" y="1382"/>
                    </a:lnTo>
                    <a:lnTo>
                      <a:pt x="825" y="1372"/>
                    </a:lnTo>
                    <a:lnTo>
                      <a:pt x="776" y="1361"/>
                    </a:lnTo>
                    <a:lnTo>
                      <a:pt x="734" y="1345"/>
                    </a:lnTo>
                    <a:lnTo>
                      <a:pt x="697" y="1329"/>
                    </a:lnTo>
                    <a:lnTo>
                      <a:pt x="654" y="1302"/>
                    </a:lnTo>
                    <a:lnTo>
                      <a:pt x="623" y="1276"/>
                    </a:lnTo>
                    <a:lnTo>
                      <a:pt x="585" y="1244"/>
                    </a:lnTo>
                    <a:lnTo>
                      <a:pt x="559" y="1212"/>
                    </a:lnTo>
                    <a:lnTo>
                      <a:pt x="532" y="1180"/>
                    </a:lnTo>
                    <a:lnTo>
                      <a:pt x="505" y="1138"/>
                    </a:lnTo>
                    <a:lnTo>
                      <a:pt x="490" y="1101"/>
                    </a:lnTo>
                    <a:lnTo>
                      <a:pt x="474" y="1058"/>
                    </a:lnTo>
                    <a:lnTo>
                      <a:pt x="463" y="1010"/>
                    </a:lnTo>
                    <a:lnTo>
                      <a:pt x="452" y="967"/>
                    </a:lnTo>
                    <a:lnTo>
                      <a:pt x="452" y="920"/>
                    </a:lnTo>
                    <a:lnTo>
                      <a:pt x="452" y="920"/>
                    </a:lnTo>
                    <a:lnTo>
                      <a:pt x="452" y="872"/>
                    </a:lnTo>
                    <a:lnTo>
                      <a:pt x="463" y="824"/>
                    </a:lnTo>
                    <a:lnTo>
                      <a:pt x="474" y="782"/>
                    </a:lnTo>
                    <a:lnTo>
                      <a:pt x="490" y="739"/>
                    </a:lnTo>
                    <a:lnTo>
                      <a:pt x="505" y="696"/>
                    </a:lnTo>
                    <a:lnTo>
                      <a:pt x="532" y="659"/>
                    </a:lnTo>
                    <a:lnTo>
                      <a:pt x="559" y="622"/>
                    </a:lnTo>
                    <a:lnTo>
                      <a:pt x="585" y="590"/>
                    </a:lnTo>
                    <a:lnTo>
                      <a:pt x="623" y="558"/>
                    </a:lnTo>
                    <a:lnTo>
                      <a:pt x="654" y="532"/>
                    </a:lnTo>
                    <a:lnTo>
                      <a:pt x="697" y="511"/>
                    </a:lnTo>
                    <a:lnTo>
                      <a:pt x="734" y="489"/>
                    </a:lnTo>
                    <a:lnTo>
                      <a:pt x="776" y="473"/>
                    </a:lnTo>
                    <a:lnTo>
                      <a:pt x="825" y="462"/>
                    </a:lnTo>
                    <a:lnTo>
                      <a:pt x="867" y="457"/>
                    </a:lnTo>
                    <a:lnTo>
                      <a:pt x="915" y="45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0" name="Freeform 24">
                <a:extLst>
                  <a:ext uri="{FF2B5EF4-FFF2-40B4-BE49-F238E27FC236}">
                    <a16:creationId xmlns:a16="http://schemas.microsoft.com/office/drawing/2014/main" id="{FDF53726-1CE6-4E93-9EAA-698E012DB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1950" y="1627188"/>
                <a:ext cx="163513" cy="612775"/>
              </a:xfrm>
              <a:custGeom>
                <a:avLst/>
                <a:gdLst>
                  <a:gd name="T0" fmla="*/ 0 w 453"/>
                  <a:gd name="T1" fmla="*/ 1701 h 1702"/>
                  <a:gd name="T2" fmla="*/ 452 w 453"/>
                  <a:gd name="T3" fmla="*/ 1701 h 1702"/>
                  <a:gd name="T4" fmla="*/ 452 w 453"/>
                  <a:gd name="T5" fmla="*/ 0 h 1702"/>
                  <a:gd name="T6" fmla="*/ 0 w 453"/>
                  <a:gd name="T7" fmla="*/ 0 h 1702"/>
                  <a:gd name="T8" fmla="*/ 0 w 453"/>
                  <a:gd name="T9" fmla="*/ 1701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1702">
                    <a:moveTo>
                      <a:pt x="0" y="1701"/>
                    </a:moveTo>
                    <a:lnTo>
                      <a:pt x="452" y="1701"/>
                    </a:lnTo>
                    <a:lnTo>
                      <a:pt x="452" y="0"/>
                    </a:lnTo>
                    <a:lnTo>
                      <a:pt x="0" y="0"/>
                    </a:lnTo>
                    <a:lnTo>
                      <a:pt x="0" y="170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1" name="Freeform 25">
                <a:extLst>
                  <a:ext uri="{FF2B5EF4-FFF2-40B4-BE49-F238E27FC236}">
                    <a16:creationId xmlns:a16="http://schemas.microsoft.com/office/drawing/2014/main" id="{E50FF681-9B1F-4386-8FC2-7074C8C6F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013" y="1119188"/>
                <a:ext cx="612775" cy="163512"/>
              </a:xfrm>
              <a:custGeom>
                <a:avLst/>
                <a:gdLst>
                  <a:gd name="T0" fmla="*/ 1701 w 1702"/>
                  <a:gd name="T1" fmla="*/ 0 h 453"/>
                  <a:gd name="T2" fmla="*/ 0 w 1702"/>
                  <a:gd name="T3" fmla="*/ 0 h 453"/>
                  <a:gd name="T4" fmla="*/ 0 w 1702"/>
                  <a:gd name="T5" fmla="*/ 452 h 453"/>
                  <a:gd name="T6" fmla="*/ 1701 w 1702"/>
                  <a:gd name="T7" fmla="*/ 452 h 453"/>
                  <a:gd name="T8" fmla="*/ 1701 w 1702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2" h="453">
                    <a:moveTo>
                      <a:pt x="1701" y="0"/>
                    </a:moveTo>
                    <a:lnTo>
                      <a:pt x="0" y="0"/>
                    </a:lnTo>
                    <a:lnTo>
                      <a:pt x="0" y="452"/>
                    </a:lnTo>
                    <a:lnTo>
                      <a:pt x="1701" y="452"/>
                    </a:lnTo>
                    <a:lnTo>
                      <a:pt x="170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2" name="Freeform 26">
                <a:extLst>
                  <a:ext uri="{FF2B5EF4-FFF2-40B4-BE49-F238E27FC236}">
                    <a16:creationId xmlns:a16="http://schemas.microsoft.com/office/drawing/2014/main" id="{46DD7C25-EFBF-48F2-BE1D-DE94F7F86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200" y="1435100"/>
                <a:ext cx="547688" cy="549275"/>
              </a:xfrm>
              <a:custGeom>
                <a:avLst/>
                <a:gdLst>
                  <a:gd name="T0" fmla="*/ 319 w 1521"/>
                  <a:gd name="T1" fmla="*/ 0 h 1527"/>
                  <a:gd name="T2" fmla="*/ 0 w 1521"/>
                  <a:gd name="T3" fmla="*/ 319 h 1527"/>
                  <a:gd name="T4" fmla="*/ 1201 w 1521"/>
                  <a:gd name="T5" fmla="*/ 1526 h 1527"/>
                  <a:gd name="T6" fmla="*/ 1520 w 1521"/>
                  <a:gd name="T7" fmla="*/ 1202 h 1527"/>
                  <a:gd name="T8" fmla="*/ 319 w 1521"/>
                  <a:gd name="T9" fmla="*/ 0 h 1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1" h="1527">
                    <a:moveTo>
                      <a:pt x="319" y="0"/>
                    </a:moveTo>
                    <a:lnTo>
                      <a:pt x="0" y="319"/>
                    </a:lnTo>
                    <a:lnTo>
                      <a:pt x="1201" y="1526"/>
                    </a:lnTo>
                    <a:lnTo>
                      <a:pt x="1520" y="1202"/>
                    </a:lnTo>
                    <a:lnTo>
                      <a:pt x="319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1AC95ED7-0270-4035-BF7B-9768804A98AA}"/>
              </a:ext>
            </a:extLst>
          </p:cNvPr>
          <p:cNvGrpSpPr/>
          <p:nvPr/>
        </p:nvGrpSpPr>
        <p:grpSpPr>
          <a:xfrm>
            <a:off x="10304546" y="4126805"/>
            <a:ext cx="869099" cy="869099"/>
            <a:chOff x="982576" y="1691974"/>
            <a:chExt cx="1828959" cy="1828959"/>
          </a:xfrm>
        </p:grpSpPr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D8429DE-1D39-43E4-BDB7-77E112A2912B}"/>
                </a:ext>
              </a:extLst>
            </p:cNvPr>
            <p:cNvSpPr/>
            <p:nvPr/>
          </p:nvSpPr>
          <p:spPr>
            <a:xfrm>
              <a:off x="982576" y="1691974"/>
              <a:ext cx="1828959" cy="1828959"/>
            </a:xfrm>
            <a:prstGeom prst="ellipse">
              <a:avLst/>
            </a:prstGeom>
            <a:solidFill>
              <a:srgbClr val="7030A0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latin typeface="Calibri" panose="020F0502020204030204" pitchFamily="34" charset="0"/>
              </a:endParaRPr>
            </a:p>
          </p:txBody>
        </p: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AB2CD587-FD96-4114-9CE1-9E19D3176F21}"/>
                </a:ext>
              </a:extLst>
            </p:cNvPr>
            <p:cNvGrpSpPr/>
            <p:nvPr/>
          </p:nvGrpSpPr>
          <p:grpSpPr>
            <a:xfrm>
              <a:off x="1329053" y="2040965"/>
              <a:ext cx="1154290" cy="1153784"/>
              <a:chOff x="477838" y="30163"/>
              <a:chExt cx="3621087" cy="3619500"/>
            </a:xfrm>
            <a:solidFill>
              <a:schemeClr val="bg1"/>
            </a:solidFill>
          </p:grpSpPr>
          <p:sp>
            <p:nvSpPr>
              <p:cNvPr id="383" name="Freeform 19">
                <a:extLst>
                  <a:ext uri="{FF2B5EF4-FFF2-40B4-BE49-F238E27FC236}">
                    <a16:creationId xmlns:a16="http://schemas.microsoft.com/office/drawing/2014/main" id="{40DF922B-0AE0-4658-B367-2E2D7789D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838" y="30163"/>
                <a:ext cx="3621087" cy="3619500"/>
              </a:xfrm>
              <a:custGeom>
                <a:avLst/>
                <a:gdLst>
                  <a:gd name="T0" fmla="*/ 4641 w 10059"/>
                  <a:gd name="T1" fmla="*/ 11 h 10054"/>
                  <a:gd name="T2" fmla="*/ 3774 w 10059"/>
                  <a:gd name="T3" fmla="*/ 160 h 10054"/>
                  <a:gd name="T4" fmla="*/ 2632 w 10059"/>
                  <a:gd name="T5" fmla="*/ 606 h 10054"/>
                  <a:gd name="T6" fmla="*/ 1648 w 10059"/>
                  <a:gd name="T7" fmla="*/ 1302 h 10054"/>
                  <a:gd name="T8" fmla="*/ 861 w 10059"/>
                  <a:gd name="T9" fmla="*/ 2217 h 10054"/>
                  <a:gd name="T10" fmla="*/ 309 w 10059"/>
                  <a:gd name="T11" fmla="*/ 3296 h 10054"/>
                  <a:gd name="T12" fmla="*/ 43 w 10059"/>
                  <a:gd name="T13" fmla="*/ 4386 h 10054"/>
                  <a:gd name="T14" fmla="*/ 0 w 10059"/>
                  <a:gd name="T15" fmla="*/ 5029 h 10054"/>
                  <a:gd name="T16" fmla="*/ 27 w 10059"/>
                  <a:gd name="T17" fmla="*/ 5540 h 10054"/>
                  <a:gd name="T18" fmla="*/ 228 w 10059"/>
                  <a:gd name="T19" fmla="*/ 6523 h 10054"/>
                  <a:gd name="T20" fmla="*/ 729 w 10059"/>
                  <a:gd name="T21" fmla="*/ 7634 h 10054"/>
                  <a:gd name="T22" fmla="*/ 1472 w 10059"/>
                  <a:gd name="T23" fmla="*/ 8581 h 10054"/>
                  <a:gd name="T24" fmla="*/ 2424 w 10059"/>
                  <a:gd name="T25" fmla="*/ 9325 h 10054"/>
                  <a:gd name="T26" fmla="*/ 3535 w 10059"/>
                  <a:gd name="T27" fmla="*/ 9830 h 10054"/>
                  <a:gd name="T28" fmla="*/ 4513 w 10059"/>
                  <a:gd name="T29" fmla="*/ 10027 h 10054"/>
                  <a:gd name="T30" fmla="*/ 5029 w 10059"/>
                  <a:gd name="T31" fmla="*/ 10053 h 10054"/>
                  <a:gd name="T32" fmla="*/ 5672 w 10059"/>
                  <a:gd name="T33" fmla="*/ 10016 h 10054"/>
                  <a:gd name="T34" fmla="*/ 6757 w 10059"/>
                  <a:gd name="T35" fmla="*/ 9750 h 10054"/>
                  <a:gd name="T36" fmla="*/ 7841 w 10059"/>
                  <a:gd name="T37" fmla="*/ 9198 h 10054"/>
                  <a:gd name="T38" fmla="*/ 8750 w 10059"/>
                  <a:gd name="T39" fmla="*/ 8411 h 10054"/>
                  <a:gd name="T40" fmla="*/ 9452 w 10059"/>
                  <a:gd name="T41" fmla="*/ 7422 h 10054"/>
                  <a:gd name="T42" fmla="*/ 9898 w 10059"/>
                  <a:gd name="T43" fmla="*/ 6284 h 10054"/>
                  <a:gd name="T44" fmla="*/ 10042 w 10059"/>
                  <a:gd name="T45" fmla="*/ 5412 h 10054"/>
                  <a:gd name="T46" fmla="*/ 10058 w 10059"/>
                  <a:gd name="T47" fmla="*/ 4897 h 10054"/>
                  <a:gd name="T48" fmla="*/ 10000 w 10059"/>
                  <a:gd name="T49" fmla="*/ 4264 h 10054"/>
                  <a:gd name="T50" fmla="*/ 9665 w 10059"/>
                  <a:gd name="T51" fmla="*/ 3067 h 10054"/>
                  <a:gd name="T52" fmla="*/ 9058 w 10059"/>
                  <a:gd name="T53" fmla="*/ 2020 h 10054"/>
                  <a:gd name="T54" fmla="*/ 8229 w 10059"/>
                  <a:gd name="T55" fmla="*/ 1149 h 10054"/>
                  <a:gd name="T56" fmla="*/ 7209 w 10059"/>
                  <a:gd name="T57" fmla="*/ 494 h 10054"/>
                  <a:gd name="T58" fmla="*/ 6045 w 10059"/>
                  <a:gd name="T59" fmla="*/ 101 h 10054"/>
                  <a:gd name="T60" fmla="*/ 5289 w 10059"/>
                  <a:gd name="T61" fmla="*/ 5 h 10054"/>
                  <a:gd name="T62" fmla="*/ 4795 w 10059"/>
                  <a:gd name="T63" fmla="*/ 9628 h 10054"/>
                  <a:gd name="T64" fmla="*/ 3663 w 10059"/>
                  <a:gd name="T65" fmla="*/ 9431 h 10054"/>
                  <a:gd name="T66" fmla="*/ 2642 w 10059"/>
                  <a:gd name="T67" fmla="*/ 8969 h 10054"/>
                  <a:gd name="T68" fmla="*/ 1770 w 10059"/>
                  <a:gd name="T69" fmla="*/ 8283 h 10054"/>
                  <a:gd name="T70" fmla="*/ 1090 w 10059"/>
                  <a:gd name="T71" fmla="*/ 7416 h 10054"/>
                  <a:gd name="T72" fmla="*/ 627 w 10059"/>
                  <a:gd name="T73" fmla="*/ 6396 h 10054"/>
                  <a:gd name="T74" fmla="*/ 425 w 10059"/>
                  <a:gd name="T75" fmla="*/ 5264 h 10054"/>
                  <a:gd name="T76" fmla="*/ 473 w 10059"/>
                  <a:gd name="T77" fmla="*/ 4328 h 10054"/>
                  <a:gd name="T78" fmla="*/ 782 w 10059"/>
                  <a:gd name="T79" fmla="*/ 3233 h 10054"/>
                  <a:gd name="T80" fmla="*/ 1340 w 10059"/>
                  <a:gd name="T81" fmla="*/ 2270 h 10054"/>
                  <a:gd name="T82" fmla="*/ 2100 w 10059"/>
                  <a:gd name="T83" fmla="*/ 1473 h 10054"/>
                  <a:gd name="T84" fmla="*/ 3036 w 10059"/>
                  <a:gd name="T85" fmla="*/ 872 h 10054"/>
                  <a:gd name="T86" fmla="*/ 4104 w 10059"/>
                  <a:gd name="T87" fmla="*/ 510 h 10054"/>
                  <a:gd name="T88" fmla="*/ 5029 w 10059"/>
                  <a:gd name="T89" fmla="*/ 420 h 10054"/>
                  <a:gd name="T90" fmla="*/ 6183 w 10059"/>
                  <a:gd name="T91" fmla="*/ 563 h 10054"/>
                  <a:gd name="T92" fmla="*/ 7224 w 10059"/>
                  <a:gd name="T93" fmla="*/ 973 h 10054"/>
                  <a:gd name="T94" fmla="*/ 8128 w 10059"/>
                  <a:gd name="T95" fmla="*/ 1616 h 10054"/>
                  <a:gd name="T96" fmla="*/ 8851 w 10059"/>
                  <a:gd name="T97" fmla="*/ 2451 h 10054"/>
                  <a:gd name="T98" fmla="*/ 9356 w 10059"/>
                  <a:gd name="T99" fmla="*/ 3445 h 10054"/>
                  <a:gd name="T100" fmla="*/ 9617 w 10059"/>
                  <a:gd name="T101" fmla="*/ 4556 h 10054"/>
                  <a:gd name="T102" fmla="*/ 9617 w 10059"/>
                  <a:gd name="T103" fmla="*/ 5497 h 10054"/>
                  <a:gd name="T104" fmla="*/ 9356 w 10059"/>
                  <a:gd name="T105" fmla="*/ 6608 h 10054"/>
                  <a:gd name="T106" fmla="*/ 8851 w 10059"/>
                  <a:gd name="T107" fmla="*/ 7602 h 10054"/>
                  <a:gd name="T108" fmla="*/ 8128 w 10059"/>
                  <a:gd name="T109" fmla="*/ 8437 h 10054"/>
                  <a:gd name="T110" fmla="*/ 7224 w 10059"/>
                  <a:gd name="T111" fmla="*/ 9081 h 10054"/>
                  <a:gd name="T112" fmla="*/ 6183 w 10059"/>
                  <a:gd name="T113" fmla="*/ 9490 h 10054"/>
                  <a:gd name="T114" fmla="*/ 5029 w 10059"/>
                  <a:gd name="T115" fmla="*/ 9639 h 10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059" h="10054">
                    <a:moveTo>
                      <a:pt x="5029" y="0"/>
                    </a:moveTo>
                    <a:lnTo>
                      <a:pt x="5029" y="0"/>
                    </a:lnTo>
                    <a:lnTo>
                      <a:pt x="4901" y="0"/>
                    </a:lnTo>
                    <a:lnTo>
                      <a:pt x="4769" y="5"/>
                    </a:lnTo>
                    <a:lnTo>
                      <a:pt x="4641" y="11"/>
                    </a:lnTo>
                    <a:lnTo>
                      <a:pt x="4513" y="27"/>
                    </a:lnTo>
                    <a:lnTo>
                      <a:pt x="4391" y="37"/>
                    </a:lnTo>
                    <a:lnTo>
                      <a:pt x="4264" y="58"/>
                    </a:lnTo>
                    <a:lnTo>
                      <a:pt x="4014" y="101"/>
                    </a:lnTo>
                    <a:lnTo>
                      <a:pt x="3774" y="160"/>
                    </a:lnTo>
                    <a:lnTo>
                      <a:pt x="3535" y="224"/>
                    </a:lnTo>
                    <a:lnTo>
                      <a:pt x="3301" y="303"/>
                    </a:lnTo>
                    <a:lnTo>
                      <a:pt x="3073" y="394"/>
                    </a:lnTo>
                    <a:lnTo>
                      <a:pt x="2849" y="494"/>
                    </a:lnTo>
                    <a:lnTo>
                      <a:pt x="2632" y="606"/>
                    </a:lnTo>
                    <a:lnTo>
                      <a:pt x="2424" y="729"/>
                    </a:lnTo>
                    <a:lnTo>
                      <a:pt x="2217" y="856"/>
                    </a:lnTo>
                    <a:lnTo>
                      <a:pt x="2020" y="999"/>
                    </a:lnTo>
                    <a:lnTo>
                      <a:pt x="1829" y="1149"/>
                    </a:lnTo>
                    <a:lnTo>
                      <a:pt x="1648" y="1302"/>
                    </a:lnTo>
                    <a:lnTo>
                      <a:pt x="1472" y="1473"/>
                    </a:lnTo>
                    <a:lnTo>
                      <a:pt x="1308" y="1648"/>
                    </a:lnTo>
                    <a:lnTo>
                      <a:pt x="1148" y="1829"/>
                    </a:lnTo>
                    <a:lnTo>
                      <a:pt x="999" y="2020"/>
                    </a:lnTo>
                    <a:lnTo>
                      <a:pt x="861" y="2217"/>
                    </a:lnTo>
                    <a:lnTo>
                      <a:pt x="729" y="2419"/>
                    </a:lnTo>
                    <a:lnTo>
                      <a:pt x="606" y="2632"/>
                    </a:lnTo>
                    <a:lnTo>
                      <a:pt x="500" y="2849"/>
                    </a:lnTo>
                    <a:lnTo>
                      <a:pt x="399" y="3067"/>
                    </a:lnTo>
                    <a:lnTo>
                      <a:pt x="309" y="3296"/>
                    </a:lnTo>
                    <a:lnTo>
                      <a:pt x="228" y="3530"/>
                    </a:lnTo>
                    <a:lnTo>
                      <a:pt x="160" y="3770"/>
                    </a:lnTo>
                    <a:lnTo>
                      <a:pt x="101" y="4014"/>
                    </a:lnTo>
                    <a:lnTo>
                      <a:pt x="58" y="4264"/>
                    </a:lnTo>
                    <a:lnTo>
                      <a:pt x="43" y="4386"/>
                    </a:lnTo>
                    <a:lnTo>
                      <a:pt x="27" y="4514"/>
                    </a:lnTo>
                    <a:lnTo>
                      <a:pt x="16" y="4641"/>
                    </a:lnTo>
                    <a:lnTo>
                      <a:pt x="5" y="4769"/>
                    </a:lnTo>
                    <a:lnTo>
                      <a:pt x="5" y="4897"/>
                    </a:lnTo>
                    <a:lnTo>
                      <a:pt x="0" y="5029"/>
                    </a:lnTo>
                    <a:lnTo>
                      <a:pt x="0" y="5029"/>
                    </a:lnTo>
                    <a:lnTo>
                      <a:pt x="5" y="5157"/>
                    </a:lnTo>
                    <a:lnTo>
                      <a:pt x="5" y="5285"/>
                    </a:lnTo>
                    <a:lnTo>
                      <a:pt x="16" y="5412"/>
                    </a:lnTo>
                    <a:lnTo>
                      <a:pt x="27" y="5540"/>
                    </a:lnTo>
                    <a:lnTo>
                      <a:pt x="43" y="5667"/>
                    </a:lnTo>
                    <a:lnTo>
                      <a:pt x="58" y="5795"/>
                    </a:lnTo>
                    <a:lnTo>
                      <a:pt x="101" y="6040"/>
                    </a:lnTo>
                    <a:lnTo>
                      <a:pt x="160" y="6284"/>
                    </a:lnTo>
                    <a:lnTo>
                      <a:pt x="228" y="6523"/>
                    </a:lnTo>
                    <a:lnTo>
                      <a:pt x="309" y="6757"/>
                    </a:lnTo>
                    <a:lnTo>
                      <a:pt x="399" y="6986"/>
                    </a:lnTo>
                    <a:lnTo>
                      <a:pt x="500" y="7209"/>
                    </a:lnTo>
                    <a:lnTo>
                      <a:pt x="606" y="7422"/>
                    </a:lnTo>
                    <a:lnTo>
                      <a:pt x="729" y="7634"/>
                    </a:lnTo>
                    <a:lnTo>
                      <a:pt x="861" y="7836"/>
                    </a:lnTo>
                    <a:lnTo>
                      <a:pt x="999" y="8033"/>
                    </a:lnTo>
                    <a:lnTo>
                      <a:pt x="1148" y="8224"/>
                    </a:lnTo>
                    <a:lnTo>
                      <a:pt x="1308" y="8411"/>
                    </a:lnTo>
                    <a:lnTo>
                      <a:pt x="1472" y="8581"/>
                    </a:lnTo>
                    <a:lnTo>
                      <a:pt x="1648" y="8751"/>
                    </a:lnTo>
                    <a:lnTo>
                      <a:pt x="1829" y="8905"/>
                    </a:lnTo>
                    <a:lnTo>
                      <a:pt x="2020" y="9054"/>
                    </a:lnTo>
                    <a:lnTo>
                      <a:pt x="2217" y="9198"/>
                    </a:lnTo>
                    <a:lnTo>
                      <a:pt x="2424" y="9325"/>
                    </a:lnTo>
                    <a:lnTo>
                      <a:pt x="2632" y="9447"/>
                    </a:lnTo>
                    <a:lnTo>
                      <a:pt x="2849" y="9559"/>
                    </a:lnTo>
                    <a:lnTo>
                      <a:pt x="3073" y="9660"/>
                    </a:lnTo>
                    <a:lnTo>
                      <a:pt x="3301" y="9750"/>
                    </a:lnTo>
                    <a:lnTo>
                      <a:pt x="3535" y="9830"/>
                    </a:lnTo>
                    <a:lnTo>
                      <a:pt x="3774" y="9899"/>
                    </a:lnTo>
                    <a:lnTo>
                      <a:pt x="4014" y="9952"/>
                    </a:lnTo>
                    <a:lnTo>
                      <a:pt x="4264" y="9995"/>
                    </a:lnTo>
                    <a:lnTo>
                      <a:pt x="4391" y="10016"/>
                    </a:lnTo>
                    <a:lnTo>
                      <a:pt x="4513" y="10027"/>
                    </a:lnTo>
                    <a:lnTo>
                      <a:pt x="4641" y="10043"/>
                    </a:lnTo>
                    <a:lnTo>
                      <a:pt x="4769" y="10048"/>
                    </a:lnTo>
                    <a:lnTo>
                      <a:pt x="4901" y="10053"/>
                    </a:lnTo>
                    <a:lnTo>
                      <a:pt x="5029" y="10053"/>
                    </a:lnTo>
                    <a:lnTo>
                      <a:pt x="5029" y="10053"/>
                    </a:lnTo>
                    <a:lnTo>
                      <a:pt x="5157" y="10053"/>
                    </a:lnTo>
                    <a:lnTo>
                      <a:pt x="5289" y="10048"/>
                    </a:lnTo>
                    <a:lnTo>
                      <a:pt x="5417" y="10043"/>
                    </a:lnTo>
                    <a:lnTo>
                      <a:pt x="5545" y="10027"/>
                    </a:lnTo>
                    <a:lnTo>
                      <a:pt x="5672" y="10016"/>
                    </a:lnTo>
                    <a:lnTo>
                      <a:pt x="5794" y="9995"/>
                    </a:lnTo>
                    <a:lnTo>
                      <a:pt x="6045" y="9952"/>
                    </a:lnTo>
                    <a:lnTo>
                      <a:pt x="6284" y="9899"/>
                    </a:lnTo>
                    <a:lnTo>
                      <a:pt x="6523" y="9830"/>
                    </a:lnTo>
                    <a:lnTo>
                      <a:pt x="6757" y="9750"/>
                    </a:lnTo>
                    <a:lnTo>
                      <a:pt x="6985" y="9660"/>
                    </a:lnTo>
                    <a:lnTo>
                      <a:pt x="7209" y="9559"/>
                    </a:lnTo>
                    <a:lnTo>
                      <a:pt x="7426" y="9447"/>
                    </a:lnTo>
                    <a:lnTo>
                      <a:pt x="7639" y="9325"/>
                    </a:lnTo>
                    <a:lnTo>
                      <a:pt x="7841" y="9198"/>
                    </a:lnTo>
                    <a:lnTo>
                      <a:pt x="8038" y="9054"/>
                    </a:lnTo>
                    <a:lnTo>
                      <a:pt x="8229" y="8905"/>
                    </a:lnTo>
                    <a:lnTo>
                      <a:pt x="8410" y="8751"/>
                    </a:lnTo>
                    <a:lnTo>
                      <a:pt x="8585" y="8581"/>
                    </a:lnTo>
                    <a:lnTo>
                      <a:pt x="8750" y="8411"/>
                    </a:lnTo>
                    <a:lnTo>
                      <a:pt x="8909" y="8224"/>
                    </a:lnTo>
                    <a:lnTo>
                      <a:pt x="9058" y="8033"/>
                    </a:lnTo>
                    <a:lnTo>
                      <a:pt x="9197" y="7836"/>
                    </a:lnTo>
                    <a:lnTo>
                      <a:pt x="9330" y="7634"/>
                    </a:lnTo>
                    <a:lnTo>
                      <a:pt x="9452" y="7422"/>
                    </a:lnTo>
                    <a:lnTo>
                      <a:pt x="9563" y="7209"/>
                    </a:lnTo>
                    <a:lnTo>
                      <a:pt x="9665" y="6986"/>
                    </a:lnTo>
                    <a:lnTo>
                      <a:pt x="9755" y="6757"/>
                    </a:lnTo>
                    <a:lnTo>
                      <a:pt x="9829" y="6523"/>
                    </a:lnTo>
                    <a:lnTo>
                      <a:pt x="9898" y="6284"/>
                    </a:lnTo>
                    <a:lnTo>
                      <a:pt x="9957" y="6040"/>
                    </a:lnTo>
                    <a:lnTo>
                      <a:pt x="10000" y="5795"/>
                    </a:lnTo>
                    <a:lnTo>
                      <a:pt x="10015" y="5667"/>
                    </a:lnTo>
                    <a:lnTo>
                      <a:pt x="10032" y="5540"/>
                    </a:lnTo>
                    <a:lnTo>
                      <a:pt x="10042" y="5412"/>
                    </a:lnTo>
                    <a:lnTo>
                      <a:pt x="10053" y="5285"/>
                    </a:lnTo>
                    <a:lnTo>
                      <a:pt x="10058" y="5157"/>
                    </a:lnTo>
                    <a:lnTo>
                      <a:pt x="10058" y="5029"/>
                    </a:lnTo>
                    <a:lnTo>
                      <a:pt x="10058" y="5029"/>
                    </a:lnTo>
                    <a:lnTo>
                      <a:pt x="10058" y="4897"/>
                    </a:lnTo>
                    <a:lnTo>
                      <a:pt x="10053" y="4769"/>
                    </a:lnTo>
                    <a:lnTo>
                      <a:pt x="10042" y="4641"/>
                    </a:lnTo>
                    <a:lnTo>
                      <a:pt x="10032" y="4514"/>
                    </a:lnTo>
                    <a:lnTo>
                      <a:pt x="10015" y="4386"/>
                    </a:lnTo>
                    <a:lnTo>
                      <a:pt x="10000" y="4264"/>
                    </a:lnTo>
                    <a:lnTo>
                      <a:pt x="9957" y="4014"/>
                    </a:lnTo>
                    <a:lnTo>
                      <a:pt x="9898" y="3770"/>
                    </a:lnTo>
                    <a:lnTo>
                      <a:pt x="9829" y="3530"/>
                    </a:lnTo>
                    <a:lnTo>
                      <a:pt x="9755" y="3296"/>
                    </a:lnTo>
                    <a:lnTo>
                      <a:pt x="9665" y="3067"/>
                    </a:lnTo>
                    <a:lnTo>
                      <a:pt x="9563" y="2849"/>
                    </a:lnTo>
                    <a:lnTo>
                      <a:pt x="9452" y="2632"/>
                    </a:lnTo>
                    <a:lnTo>
                      <a:pt x="9330" y="2419"/>
                    </a:lnTo>
                    <a:lnTo>
                      <a:pt x="9197" y="2217"/>
                    </a:lnTo>
                    <a:lnTo>
                      <a:pt x="9058" y="2020"/>
                    </a:lnTo>
                    <a:lnTo>
                      <a:pt x="8909" y="1829"/>
                    </a:lnTo>
                    <a:lnTo>
                      <a:pt x="8750" y="1648"/>
                    </a:lnTo>
                    <a:lnTo>
                      <a:pt x="8585" y="1473"/>
                    </a:lnTo>
                    <a:lnTo>
                      <a:pt x="8410" y="1302"/>
                    </a:lnTo>
                    <a:lnTo>
                      <a:pt x="8229" y="1149"/>
                    </a:lnTo>
                    <a:lnTo>
                      <a:pt x="8038" y="999"/>
                    </a:lnTo>
                    <a:lnTo>
                      <a:pt x="7841" y="856"/>
                    </a:lnTo>
                    <a:lnTo>
                      <a:pt x="7639" y="729"/>
                    </a:lnTo>
                    <a:lnTo>
                      <a:pt x="7426" y="606"/>
                    </a:lnTo>
                    <a:lnTo>
                      <a:pt x="7209" y="494"/>
                    </a:lnTo>
                    <a:lnTo>
                      <a:pt x="6985" y="394"/>
                    </a:lnTo>
                    <a:lnTo>
                      <a:pt x="6757" y="303"/>
                    </a:lnTo>
                    <a:lnTo>
                      <a:pt x="6523" y="224"/>
                    </a:lnTo>
                    <a:lnTo>
                      <a:pt x="6284" y="160"/>
                    </a:lnTo>
                    <a:lnTo>
                      <a:pt x="6045" y="101"/>
                    </a:lnTo>
                    <a:lnTo>
                      <a:pt x="5794" y="58"/>
                    </a:lnTo>
                    <a:lnTo>
                      <a:pt x="5672" y="37"/>
                    </a:lnTo>
                    <a:lnTo>
                      <a:pt x="5545" y="27"/>
                    </a:lnTo>
                    <a:lnTo>
                      <a:pt x="5417" y="11"/>
                    </a:lnTo>
                    <a:lnTo>
                      <a:pt x="5289" y="5"/>
                    </a:lnTo>
                    <a:lnTo>
                      <a:pt x="5157" y="0"/>
                    </a:lnTo>
                    <a:lnTo>
                      <a:pt x="5029" y="0"/>
                    </a:lnTo>
                    <a:close/>
                    <a:moveTo>
                      <a:pt x="5029" y="9639"/>
                    </a:moveTo>
                    <a:lnTo>
                      <a:pt x="5029" y="9639"/>
                    </a:lnTo>
                    <a:lnTo>
                      <a:pt x="4795" y="9628"/>
                    </a:lnTo>
                    <a:lnTo>
                      <a:pt x="4561" y="9612"/>
                    </a:lnTo>
                    <a:lnTo>
                      <a:pt x="4327" y="9586"/>
                    </a:lnTo>
                    <a:lnTo>
                      <a:pt x="4104" y="9543"/>
                    </a:lnTo>
                    <a:lnTo>
                      <a:pt x="3881" y="9490"/>
                    </a:lnTo>
                    <a:lnTo>
                      <a:pt x="3663" y="9431"/>
                    </a:lnTo>
                    <a:lnTo>
                      <a:pt x="3445" y="9357"/>
                    </a:lnTo>
                    <a:lnTo>
                      <a:pt x="3237" y="9272"/>
                    </a:lnTo>
                    <a:lnTo>
                      <a:pt x="3036" y="9181"/>
                    </a:lnTo>
                    <a:lnTo>
                      <a:pt x="2834" y="9081"/>
                    </a:lnTo>
                    <a:lnTo>
                      <a:pt x="2642" y="8969"/>
                    </a:lnTo>
                    <a:lnTo>
                      <a:pt x="2456" y="8846"/>
                    </a:lnTo>
                    <a:lnTo>
                      <a:pt x="2275" y="8719"/>
                    </a:lnTo>
                    <a:lnTo>
                      <a:pt x="2100" y="8581"/>
                    </a:lnTo>
                    <a:lnTo>
                      <a:pt x="1930" y="8437"/>
                    </a:lnTo>
                    <a:lnTo>
                      <a:pt x="1770" y="8283"/>
                    </a:lnTo>
                    <a:lnTo>
                      <a:pt x="1621" y="8124"/>
                    </a:lnTo>
                    <a:lnTo>
                      <a:pt x="1472" y="7959"/>
                    </a:lnTo>
                    <a:lnTo>
                      <a:pt x="1340" y="7783"/>
                    </a:lnTo>
                    <a:lnTo>
                      <a:pt x="1206" y="7602"/>
                    </a:lnTo>
                    <a:lnTo>
                      <a:pt x="1090" y="7416"/>
                    </a:lnTo>
                    <a:lnTo>
                      <a:pt x="978" y="7220"/>
                    </a:lnTo>
                    <a:lnTo>
                      <a:pt x="877" y="7023"/>
                    </a:lnTo>
                    <a:lnTo>
                      <a:pt x="782" y="6821"/>
                    </a:lnTo>
                    <a:lnTo>
                      <a:pt x="701" y="6608"/>
                    </a:lnTo>
                    <a:lnTo>
                      <a:pt x="627" y="6396"/>
                    </a:lnTo>
                    <a:lnTo>
                      <a:pt x="563" y="6178"/>
                    </a:lnTo>
                    <a:lnTo>
                      <a:pt x="516" y="5954"/>
                    </a:lnTo>
                    <a:lnTo>
                      <a:pt x="473" y="5726"/>
                    </a:lnTo>
                    <a:lnTo>
                      <a:pt x="447" y="5497"/>
                    </a:lnTo>
                    <a:lnTo>
                      <a:pt x="425" y="5264"/>
                    </a:lnTo>
                    <a:lnTo>
                      <a:pt x="420" y="5029"/>
                    </a:lnTo>
                    <a:lnTo>
                      <a:pt x="420" y="5029"/>
                    </a:lnTo>
                    <a:lnTo>
                      <a:pt x="425" y="4790"/>
                    </a:lnTo>
                    <a:lnTo>
                      <a:pt x="447" y="4556"/>
                    </a:lnTo>
                    <a:lnTo>
                      <a:pt x="473" y="4328"/>
                    </a:lnTo>
                    <a:lnTo>
                      <a:pt x="516" y="4099"/>
                    </a:lnTo>
                    <a:lnTo>
                      <a:pt x="563" y="3876"/>
                    </a:lnTo>
                    <a:lnTo>
                      <a:pt x="627" y="3657"/>
                    </a:lnTo>
                    <a:lnTo>
                      <a:pt x="701" y="3445"/>
                    </a:lnTo>
                    <a:lnTo>
                      <a:pt x="782" y="3233"/>
                    </a:lnTo>
                    <a:lnTo>
                      <a:pt x="877" y="3030"/>
                    </a:lnTo>
                    <a:lnTo>
                      <a:pt x="978" y="2834"/>
                    </a:lnTo>
                    <a:lnTo>
                      <a:pt x="1090" y="2637"/>
                    </a:lnTo>
                    <a:lnTo>
                      <a:pt x="1206" y="2451"/>
                    </a:lnTo>
                    <a:lnTo>
                      <a:pt x="1340" y="2270"/>
                    </a:lnTo>
                    <a:lnTo>
                      <a:pt x="1472" y="2095"/>
                    </a:lnTo>
                    <a:lnTo>
                      <a:pt x="1621" y="1930"/>
                    </a:lnTo>
                    <a:lnTo>
                      <a:pt x="1770" y="1771"/>
                    </a:lnTo>
                    <a:lnTo>
                      <a:pt x="1930" y="1616"/>
                    </a:lnTo>
                    <a:lnTo>
                      <a:pt x="2100" y="1473"/>
                    </a:lnTo>
                    <a:lnTo>
                      <a:pt x="2275" y="1334"/>
                    </a:lnTo>
                    <a:lnTo>
                      <a:pt x="2456" y="1207"/>
                    </a:lnTo>
                    <a:lnTo>
                      <a:pt x="2642" y="1085"/>
                    </a:lnTo>
                    <a:lnTo>
                      <a:pt x="2834" y="973"/>
                    </a:lnTo>
                    <a:lnTo>
                      <a:pt x="3036" y="872"/>
                    </a:lnTo>
                    <a:lnTo>
                      <a:pt x="3237" y="782"/>
                    </a:lnTo>
                    <a:lnTo>
                      <a:pt x="3445" y="697"/>
                    </a:lnTo>
                    <a:lnTo>
                      <a:pt x="3663" y="627"/>
                    </a:lnTo>
                    <a:lnTo>
                      <a:pt x="3881" y="563"/>
                    </a:lnTo>
                    <a:lnTo>
                      <a:pt x="4104" y="510"/>
                    </a:lnTo>
                    <a:lnTo>
                      <a:pt x="4327" y="473"/>
                    </a:lnTo>
                    <a:lnTo>
                      <a:pt x="4561" y="441"/>
                    </a:lnTo>
                    <a:lnTo>
                      <a:pt x="4795" y="425"/>
                    </a:lnTo>
                    <a:lnTo>
                      <a:pt x="5029" y="420"/>
                    </a:lnTo>
                    <a:lnTo>
                      <a:pt x="5029" y="420"/>
                    </a:lnTo>
                    <a:lnTo>
                      <a:pt x="5268" y="425"/>
                    </a:lnTo>
                    <a:lnTo>
                      <a:pt x="5502" y="441"/>
                    </a:lnTo>
                    <a:lnTo>
                      <a:pt x="5731" y="473"/>
                    </a:lnTo>
                    <a:lnTo>
                      <a:pt x="5960" y="510"/>
                    </a:lnTo>
                    <a:lnTo>
                      <a:pt x="6183" y="563"/>
                    </a:lnTo>
                    <a:lnTo>
                      <a:pt x="6401" y="627"/>
                    </a:lnTo>
                    <a:lnTo>
                      <a:pt x="6613" y="697"/>
                    </a:lnTo>
                    <a:lnTo>
                      <a:pt x="6821" y="782"/>
                    </a:lnTo>
                    <a:lnTo>
                      <a:pt x="7028" y="872"/>
                    </a:lnTo>
                    <a:lnTo>
                      <a:pt x="7224" y="973"/>
                    </a:lnTo>
                    <a:lnTo>
                      <a:pt x="7416" y="1085"/>
                    </a:lnTo>
                    <a:lnTo>
                      <a:pt x="7602" y="1207"/>
                    </a:lnTo>
                    <a:lnTo>
                      <a:pt x="7783" y="1334"/>
                    </a:lnTo>
                    <a:lnTo>
                      <a:pt x="7958" y="1473"/>
                    </a:lnTo>
                    <a:lnTo>
                      <a:pt x="8128" y="1616"/>
                    </a:lnTo>
                    <a:lnTo>
                      <a:pt x="8288" y="1771"/>
                    </a:lnTo>
                    <a:lnTo>
                      <a:pt x="8442" y="1930"/>
                    </a:lnTo>
                    <a:lnTo>
                      <a:pt x="8585" y="2095"/>
                    </a:lnTo>
                    <a:lnTo>
                      <a:pt x="8724" y="2270"/>
                    </a:lnTo>
                    <a:lnTo>
                      <a:pt x="8851" y="2451"/>
                    </a:lnTo>
                    <a:lnTo>
                      <a:pt x="8968" y="2637"/>
                    </a:lnTo>
                    <a:lnTo>
                      <a:pt x="9080" y="2834"/>
                    </a:lnTo>
                    <a:lnTo>
                      <a:pt x="9181" y="3030"/>
                    </a:lnTo>
                    <a:lnTo>
                      <a:pt x="9276" y="3233"/>
                    </a:lnTo>
                    <a:lnTo>
                      <a:pt x="9356" y="3445"/>
                    </a:lnTo>
                    <a:lnTo>
                      <a:pt x="9431" y="3657"/>
                    </a:lnTo>
                    <a:lnTo>
                      <a:pt x="9495" y="3876"/>
                    </a:lnTo>
                    <a:lnTo>
                      <a:pt x="9542" y="4099"/>
                    </a:lnTo>
                    <a:lnTo>
                      <a:pt x="9585" y="4328"/>
                    </a:lnTo>
                    <a:lnTo>
                      <a:pt x="9617" y="4556"/>
                    </a:lnTo>
                    <a:lnTo>
                      <a:pt x="9633" y="4790"/>
                    </a:lnTo>
                    <a:lnTo>
                      <a:pt x="9638" y="5029"/>
                    </a:lnTo>
                    <a:lnTo>
                      <a:pt x="9638" y="5029"/>
                    </a:lnTo>
                    <a:lnTo>
                      <a:pt x="9633" y="5264"/>
                    </a:lnTo>
                    <a:lnTo>
                      <a:pt x="9617" y="5497"/>
                    </a:lnTo>
                    <a:lnTo>
                      <a:pt x="9585" y="5726"/>
                    </a:lnTo>
                    <a:lnTo>
                      <a:pt x="9542" y="5954"/>
                    </a:lnTo>
                    <a:lnTo>
                      <a:pt x="9495" y="6178"/>
                    </a:lnTo>
                    <a:lnTo>
                      <a:pt x="9431" y="6396"/>
                    </a:lnTo>
                    <a:lnTo>
                      <a:pt x="9356" y="6608"/>
                    </a:lnTo>
                    <a:lnTo>
                      <a:pt x="9276" y="6821"/>
                    </a:lnTo>
                    <a:lnTo>
                      <a:pt x="9181" y="7023"/>
                    </a:lnTo>
                    <a:lnTo>
                      <a:pt x="9080" y="7220"/>
                    </a:lnTo>
                    <a:lnTo>
                      <a:pt x="8968" y="7416"/>
                    </a:lnTo>
                    <a:lnTo>
                      <a:pt x="8851" y="7602"/>
                    </a:lnTo>
                    <a:lnTo>
                      <a:pt x="8724" y="7783"/>
                    </a:lnTo>
                    <a:lnTo>
                      <a:pt x="8585" y="7959"/>
                    </a:lnTo>
                    <a:lnTo>
                      <a:pt x="8442" y="8124"/>
                    </a:lnTo>
                    <a:lnTo>
                      <a:pt x="8288" y="8283"/>
                    </a:lnTo>
                    <a:lnTo>
                      <a:pt x="8128" y="8437"/>
                    </a:lnTo>
                    <a:lnTo>
                      <a:pt x="7958" y="8581"/>
                    </a:lnTo>
                    <a:lnTo>
                      <a:pt x="7783" y="8719"/>
                    </a:lnTo>
                    <a:lnTo>
                      <a:pt x="7602" y="8846"/>
                    </a:lnTo>
                    <a:lnTo>
                      <a:pt x="7416" y="8969"/>
                    </a:lnTo>
                    <a:lnTo>
                      <a:pt x="7224" y="9081"/>
                    </a:lnTo>
                    <a:lnTo>
                      <a:pt x="7028" y="9181"/>
                    </a:lnTo>
                    <a:lnTo>
                      <a:pt x="6821" y="9272"/>
                    </a:lnTo>
                    <a:lnTo>
                      <a:pt x="6613" y="9357"/>
                    </a:lnTo>
                    <a:lnTo>
                      <a:pt x="6401" y="9431"/>
                    </a:lnTo>
                    <a:lnTo>
                      <a:pt x="6183" y="9490"/>
                    </a:lnTo>
                    <a:lnTo>
                      <a:pt x="5960" y="9543"/>
                    </a:lnTo>
                    <a:lnTo>
                      <a:pt x="5731" y="9586"/>
                    </a:lnTo>
                    <a:lnTo>
                      <a:pt x="5502" y="9612"/>
                    </a:lnTo>
                    <a:lnTo>
                      <a:pt x="5268" y="9628"/>
                    </a:lnTo>
                    <a:lnTo>
                      <a:pt x="5029" y="963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4" name="Freeform 20">
                <a:extLst>
                  <a:ext uri="{FF2B5EF4-FFF2-40B4-BE49-F238E27FC236}">
                    <a16:creationId xmlns:a16="http://schemas.microsoft.com/office/drawing/2014/main" id="{A7F598B9-BFBA-4C27-BE4C-EBB7B73FB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2688" y="1906588"/>
                <a:ext cx="584200" cy="584200"/>
              </a:xfrm>
              <a:custGeom>
                <a:avLst/>
                <a:gdLst>
                  <a:gd name="T0" fmla="*/ 808 w 1623"/>
                  <a:gd name="T1" fmla="*/ 0 h 1623"/>
                  <a:gd name="T2" fmla="*/ 643 w 1623"/>
                  <a:gd name="T3" fmla="*/ 17 h 1623"/>
                  <a:gd name="T4" fmla="*/ 495 w 1623"/>
                  <a:gd name="T5" fmla="*/ 64 h 1623"/>
                  <a:gd name="T6" fmla="*/ 357 w 1623"/>
                  <a:gd name="T7" fmla="*/ 139 h 1623"/>
                  <a:gd name="T8" fmla="*/ 234 w 1623"/>
                  <a:gd name="T9" fmla="*/ 234 h 1623"/>
                  <a:gd name="T10" fmla="*/ 138 w 1623"/>
                  <a:gd name="T11" fmla="*/ 357 h 1623"/>
                  <a:gd name="T12" fmla="*/ 64 w 1623"/>
                  <a:gd name="T13" fmla="*/ 495 h 1623"/>
                  <a:gd name="T14" fmla="*/ 16 w 1623"/>
                  <a:gd name="T15" fmla="*/ 644 h 1623"/>
                  <a:gd name="T16" fmla="*/ 0 w 1623"/>
                  <a:gd name="T17" fmla="*/ 809 h 1623"/>
                  <a:gd name="T18" fmla="*/ 0 w 1623"/>
                  <a:gd name="T19" fmla="*/ 893 h 1623"/>
                  <a:gd name="T20" fmla="*/ 32 w 1623"/>
                  <a:gd name="T21" fmla="*/ 1053 h 1623"/>
                  <a:gd name="T22" fmla="*/ 96 w 1623"/>
                  <a:gd name="T23" fmla="*/ 1197 h 1623"/>
                  <a:gd name="T24" fmla="*/ 181 w 1623"/>
                  <a:gd name="T25" fmla="*/ 1324 h 1623"/>
                  <a:gd name="T26" fmla="*/ 293 w 1623"/>
                  <a:gd name="T27" fmla="*/ 1436 h 1623"/>
                  <a:gd name="T28" fmla="*/ 420 w 1623"/>
                  <a:gd name="T29" fmla="*/ 1526 h 1623"/>
                  <a:gd name="T30" fmla="*/ 569 w 1623"/>
                  <a:gd name="T31" fmla="*/ 1585 h 1623"/>
                  <a:gd name="T32" fmla="*/ 728 w 1623"/>
                  <a:gd name="T33" fmla="*/ 1617 h 1623"/>
                  <a:gd name="T34" fmla="*/ 808 w 1623"/>
                  <a:gd name="T35" fmla="*/ 1622 h 1623"/>
                  <a:gd name="T36" fmla="*/ 973 w 1623"/>
                  <a:gd name="T37" fmla="*/ 1606 h 1623"/>
                  <a:gd name="T38" fmla="*/ 1127 w 1623"/>
                  <a:gd name="T39" fmla="*/ 1558 h 1623"/>
                  <a:gd name="T40" fmla="*/ 1265 w 1623"/>
                  <a:gd name="T41" fmla="*/ 1483 h 1623"/>
                  <a:gd name="T42" fmla="*/ 1382 w 1623"/>
                  <a:gd name="T43" fmla="*/ 1383 h 1623"/>
                  <a:gd name="T44" fmla="*/ 1484 w 1623"/>
                  <a:gd name="T45" fmla="*/ 1266 h 1623"/>
                  <a:gd name="T46" fmla="*/ 1558 w 1623"/>
                  <a:gd name="T47" fmla="*/ 1127 h 1623"/>
                  <a:gd name="T48" fmla="*/ 1606 w 1623"/>
                  <a:gd name="T49" fmla="*/ 974 h 1623"/>
                  <a:gd name="T50" fmla="*/ 1622 w 1623"/>
                  <a:gd name="T51" fmla="*/ 809 h 1623"/>
                  <a:gd name="T52" fmla="*/ 1616 w 1623"/>
                  <a:gd name="T53" fmla="*/ 729 h 1623"/>
                  <a:gd name="T54" fmla="*/ 1584 w 1623"/>
                  <a:gd name="T55" fmla="*/ 569 h 1623"/>
                  <a:gd name="T56" fmla="*/ 1526 w 1623"/>
                  <a:gd name="T57" fmla="*/ 420 h 1623"/>
                  <a:gd name="T58" fmla="*/ 1435 w 1623"/>
                  <a:gd name="T59" fmla="*/ 293 h 1623"/>
                  <a:gd name="T60" fmla="*/ 1324 w 1623"/>
                  <a:gd name="T61" fmla="*/ 181 h 1623"/>
                  <a:gd name="T62" fmla="*/ 1196 w 1623"/>
                  <a:gd name="T63" fmla="*/ 96 h 1623"/>
                  <a:gd name="T64" fmla="*/ 1053 w 1623"/>
                  <a:gd name="T65" fmla="*/ 32 h 1623"/>
                  <a:gd name="T66" fmla="*/ 894 w 1623"/>
                  <a:gd name="T67" fmla="*/ 0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3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0"/>
                    </a:lnTo>
                    <a:lnTo>
                      <a:pt x="643" y="17"/>
                    </a:lnTo>
                    <a:lnTo>
                      <a:pt x="569" y="32"/>
                    </a:lnTo>
                    <a:lnTo>
                      <a:pt x="495" y="64"/>
                    </a:lnTo>
                    <a:lnTo>
                      <a:pt x="420" y="96"/>
                    </a:lnTo>
                    <a:lnTo>
                      <a:pt x="357" y="139"/>
                    </a:lnTo>
                    <a:lnTo>
                      <a:pt x="293" y="181"/>
                    </a:lnTo>
                    <a:lnTo>
                      <a:pt x="234" y="234"/>
                    </a:lnTo>
                    <a:lnTo>
                      <a:pt x="181" y="293"/>
                    </a:lnTo>
                    <a:lnTo>
                      <a:pt x="138" y="357"/>
                    </a:lnTo>
                    <a:lnTo>
                      <a:pt x="96" y="420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4"/>
                    </a:lnTo>
                    <a:lnTo>
                      <a:pt x="0" y="729"/>
                    </a:lnTo>
                    <a:lnTo>
                      <a:pt x="0" y="809"/>
                    </a:lnTo>
                    <a:lnTo>
                      <a:pt x="0" y="809"/>
                    </a:lnTo>
                    <a:lnTo>
                      <a:pt x="0" y="893"/>
                    </a:lnTo>
                    <a:lnTo>
                      <a:pt x="16" y="974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7"/>
                    </a:lnTo>
                    <a:lnTo>
                      <a:pt x="138" y="1266"/>
                    </a:lnTo>
                    <a:lnTo>
                      <a:pt x="181" y="1324"/>
                    </a:lnTo>
                    <a:lnTo>
                      <a:pt x="234" y="1383"/>
                    </a:lnTo>
                    <a:lnTo>
                      <a:pt x="293" y="1436"/>
                    </a:lnTo>
                    <a:lnTo>
                      <a:pt x="357" y="1483"/>
                    </a:lnTo>
                    <a:lnTo>
                      <a:pt x="420" y="1526"/>
                    </a:lnTo>
                    <a:lnTo>
                      <a:pt x="495" y="1558"/>
                    </a:lnTo>
                    <a:lnTo>
                      <a:pt x="569" y="1585"/>
                    </a:lnTo>
                    <a:lnTo>
                      <a:pt x="643" y="1606"/>
                    </a:lnTo>
                    <a:lnTo>
                      <a:pt x="728" y="1617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4" y="1617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3"/>
                    </a:lnTo>
                    <a:lnTo>
                      <a:pt x="1435" y="1324"/>
                    </a:lnTo>
                    <a:lnTo>
                      <a:pt x="1484" y="1266"/>
                    </a:lnTo>
                    <a:lnTo>
                      <a:pt x="1526" y="1197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4"/>
                    </a:lnTo>
                    <a:lnTo>
                      <a:pt x="1616" y="893"/>
                    </a:lnTo>
                    <a:lnTo>
                      <a:pt x="1622" y="809"/>
                    </a:lnTo>
                    <a:lnTo>
                      <a:pt x="1622" y="809"/>
                    </a:lnTo>
                    <a:lnTo>
                      <a:pt x="1616" y="729"/>
                    </a:lnTo>
                    <a:lnTo>
                      <a:pt x="1606" y="644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0"/>
                    </a:lnTo>
                    <a:lnTo>
                      <a:pt x="1484" y="357"/>
                    </a:lnTo>
                    <a:lnTo>
                      <a:pt x="1435" y="293"/>
                    </a:lnTo>
                    <a:lnTo>
                      <a:pt x="1382" y="234"/>
                    </a:lnTo>
                    <a:lnTo>
                      <a:pt x="1324" y="181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2"/>
                    </a:lnTo>
                    <a:lnTo>
                      <a:pt x="973" y="17"/>
                    </a:lnTo>
                    <a:lnTo>
                      <a:pt x="894" y="0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5" name="Freeform 21">
                <a:extLst>
                  <a:ext uri="{FF2B5EF4-FFF2-40B4-BE49-F238E27FC236}">
                    <a16:creationId xmlns:a16="http://schemas.microsoft.com/office/drawing/2014/main" id="{59B6F445-18F3-4358-BD6D-1FFDF78E2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813" y="2314575"/>
                <a:ext cx="584200" cy="585788"/>
              </a:xfrm>
              <a:custGeom>
                <a:avLst/>
                <a:gdLst>
                  <a:gd name="T0" fmla="*/ 808 w 1622"/>
                  <a:gd name="T1" fmla="*/ 0 h 1628"/>
                  <a:gd name="T2" fmla="*/ 648 w 1622"/>
                  <a:gd name="T3" fmla="*/ 16 h 1628"/>
                  <a:gd name="T4" fmla="*/ 494 w 1622"/>
                  <a:gd name="T5" fmla="*/ 64 h 1628"/>
                  <a:gd name="T6" fmla="*/ 356 w 1622"/>
                  <a:gd name="T7" fmla="*/ 138 h 1628"/>
                  <a:gd name="T8" fmla="*/ 234 w 1622"/>
                  <a:gd name="T9" fmla="*/ 239 h 1628"/>
                  <a:gd name="T10" fmla="*/ 138 w 1622"/>
                  <a:gd name="T11" fmla="*/ 356 h 1628"/>
                  <a:gd name="T12" fmla="*/ 64 w 1622"/>
                  <a:gd name="T13" fmla="*/ 495 h 1628"/>
                  <a:gd name="T14" fmla="*/ 16 w 1622"/>
                  <a:gd name="T15" fmla="*/ 648 h 1628"/>
                  <a:gd name="T16" fmla="*/ 0 w 1622"/>
                  <a:gd name="T17" fmla="*/ 813 h 1628"/>
                  <a:gd name="T18" fmla="*/ 0 w 1622"/>
                  <a:gd name="T19" fmla="*/ 893 h 1628"/>
                  <a:gd name="T20" fmla="*/ 32 w 1622"/>
                  <a:gd name="T21" fmla="*/ 1053 h 1628"/>
                  <a:gd name="T22" fmla="*/ 96 w 1622"/>
                  <a:gd name="T23" fmla="*/ 1201 h 1628"/>
                  <a:gd name="T24" fmla="*/ 181 w 1622"/>
                  <a:gd name="T25" fmla="*/ 1329 h 1628"/>
                  <a:gd name="T26" fmla="*/ 292 w 1622"/>
                  <a:gd name="T27" fmla="*/ 1441 h 1628"/>
                  <a:gd name="T28" fmla="*/ 425 w 1622"/>
                  <a:gd name="T29" fmla="*/ 1526 h 1628"/>
                  <a:gd name="T30" fmla="*/ 569 w 1622"/>
                  <a:gd name="T31" fmla="*/ 1590 h 1628"/>
                  <a:gd name="T32" fmla="*/ 728 w 1622"/>
                  <a:gd name="T33" fmla="*/ 1621 h 1628"/>
                  <a:gd name="T34" fmla="*/ 808 w 1622"/>
                  <a:gd name="T35" fmla="*/ 1627 h 1628"/>
                  <a:gd name="T36" fmla="*/ 973 w 1622"/>
                  <a:gd name="T37" fmla="*/ 1605 h 1628"/>
                  <a:gd name="T38" fmla="*/ 1127 w 1622"/>
                  <a:gd name="T39" fmla="*/ 1563 h 1628"/>
                  <a:gd name="T40" fmla="*/ 1265 w 1622"/>
                  <a:gd name="T41" fmla="*/ 1483 h 1628"/>
                  <a:gd name="T42" fmla="*/ 1382 w 1622"/>
                  <a:gd name="T43" fmla="*/ 1388 h 1628"/>
                  <a:gd name="T44" fmla="*/ 1483 w 1622"/>
                  <a:gd name="T45" fmla="*/ 1265 h 1628"/>
                  <a:gd name="T46" fmla="*/ 1558 w 1622"/>
                  <a:gd name="T47" fmla="*/ 1127 h 1628"/>
                  <a:gd name="T48" fmla="*/ 1605 w 1622"/>
                  <a:gd name="T49" fmla="*/ 978 h 1628"/>
                  <a:gd name="T50" fmla="*/ 1621 w 1622"/>
                  <a:gd name="T51" fmla="*/ 813 h 1628"/>
                  <a:gd name="T52" fmla="*/ 1616 w 1622"/>
                  <a:gd name="T53" fmla="*/ 728 h 1628"/>
                  <a:gd name="T54" fmla="*/ 1584 w 1622"/>
                  <a:gd name="T55" fmla="*/ 569 h 1628"/>
                  <a:gd name="T56" fmla="*/ 1526 w 1622"/>
                  <a:gd name="T57" fmla="*/ 425 h 1628"/>
                  <a:gd name="T58" fmla="*/ 1435 w 1622"/>
                  <a:gd name="T59" fmla="*/ 297 h 1628"/>
                  <a:gd name="T60" fmla="*/ 1329 w 1622"/>
                  <a:gd name="T61" fmla="*/ 186 h 1628"/>
                  <a:gd name="T62" fmla="*/ 1196 w 1622"/>
                  <a:gd name="T63" fmla="*/ 96 h 1628"/>
                  <a:gd name="T64" fmla="*/ 1052 w 1622"/>
                  <a:gd name="T65" fmla="*/ 37 h 1628"/>
                  <a:gd name="T66" fmla="*/ 893 w 1622"/>
                  <a:gd name="T67" fmla="*/ 5 h 1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8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5"/>
                    </a:lnTo>
                    <a:lnTo>
                      <a:pt x="648" y="16"/>
                    </a:lnTo>
                    <a:lnTo>
                      <a:pt x="569" y="37"/>
                    </a:lnTo>
                    <a:lnTo>
                      <a:pt x="494" y="64"/>
                    </a:lnTo>
                    <a:lnTo>
                      <a:pt x="425" y="96"/>
                    </a:lnTo>
                    <a:lnTo>
                      <a:pt x="356" y="138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7"/>
                    </a:lnTo>
                    <a:lnTo>
                      <a:pt x="138" y="356"/>
                    </a:lnTo>
                    <a:lnTo>
                      <a:pt x="96" y="425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8"/>
                    </a:lnTo>
                    <a:lnTo>
                      <a:pt x="0" y="728"/>
                    </a:lnTo>
                    <a:lnTo>
                      <a:pt x="0" y="813"/>
                    </a:lnTo>
                    <a:lnTo>
                      <a:pt x="0" y="813"/>
                    </a:lnTo>
                    <a:lnTo>
                      <a:pt x="0" y="893"/>
                    </a:lnTo>
                    <a:lnTo>
                      <a:pt x="16" y="978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201"/>
                    </a:lnTo>
                    <a:lnTo>
                      <a:pt x="138" y="1265"/>
                    </a:lnTo>
                    <a:lnTo>
                      <a:pt x="181" y="1329"/>
                    </a:lnTo>
                    <a:lnTo>
                      <a:pt x="234" y="1388"/>
                    </a:lnTo>
                    <a:lnTo>
                      <a:pt x="292" y="1441"/>
                    </a:lnTo>
                    <a:lnTo>
                      <a:pt x="356" y="1483"/>
                    </a:lnTo>
                    <a:lnTo>
                      <a:pt x="425" y="1526"/>
                    </a:lnTo>
                    <a:lnTo>
                      <a:pt x="494" y="1563"/>
                    </a:lnTo>
                    <a:lnTo>
                      <a:pt x="569" y="1590"/>
                    </a:lnTo>
                    <a:lnTo>
                      <a:pt x="648" y="1605"/>
                    </a:lnTo>
                    <a:lnTo>
                      <a:pt x="728" y="1621"/>
                    </a:lnTo>
                    <a:lnTo>
                      <a:pt x="808" y="1627"/>
                    </a:lnTo>
                    <a:lnTo>
                      <a:pt x="808" y="1627"/>
                    </a:lnTo>
                    <a:lnTo>
                      <a:pt x="893" y="1621"/>
                    </a:lnTo>
                    <a:lnTo>
                      <a:pt x="973" y="1605"/>
                    </a:lnTo>
                    <a:lnTo>
                      <a:pt x="1052" y="1590"/>
                    </a:lnTo>
                    <a:lnTo>
                      <a:pt x="1127" y="1563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9" y="1441"/>
                    </a:lnTo>
                    <a:lnTo>
                      <a:pt x="1382" y="1388"/>
                    </a:lnTo>
                    <a:lnTo>
                      <a:pt x="1435" y="1329"/>
                    </a:lnTo>
                    <a:lnTo>
                      <a:pt x="1483" y="1265"/>
                    </a:lnTo>
                    <a:lnTo>
                      <a:pt x="1526" y="1201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5" y="978"/>
                    </a:lnTo>
                    <a:lnTo>
                      <a:pt x="1616" y="893"/>
                    </a:lnTo>
                    <a:lnTo>
                      <a:pt x="1621" y="813"/>
                    </a:lnTo>
                    <a:lnTo>
                      <a:pt x="1621" y="813"/>
                    </a:lnTo>
                    <a:lnTo>
                      <a:pt x="1616" y="728"/>
                    </a:lnTo>
                    <a:lnTo>
                      <a:pt x="1605" y="648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5"/>
                    </a:lnTo>
                    <a:lnTo>
                      <a:pt x="1483" y="356"/>
                    </a:lnTo>
                    <a:lnTo>
                      <a:pt x="1435" y="297"/>
                    </a:lnTo>
                    <a:lnTo>
                      <a:pt x="1382" y="239"/>
                    </a:lnTo>
                    <a:lnTo>
                      <a:pt x="1329" y="186"/>
                    </a:lnTo>
                    <a:lnTo>
                      <a:pt x="1265" y="138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2" y="37"/>
                    </a:lnTo>
                    <a:lnTo>
                      <a:pt x="973" y="16"/>
                    </a:lnTo>
                    <a:lnTo>
                      <a:pt x="893" y="5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6" name="Freeform 22">
                <a:extLst>
                  <a:ext uri="{FF2B5EF4-FFF2-40B4-BE49-F238E27FC236}">
                    <a16:creationId xmlns:a16="http://schemas.microsoft.com/office/drawing/2014/main" id="{E1978377-C4B6-4D3E-AE14-0BACA817EA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3688" y="908050"/>
                <a:ext cx="584200" cy="584200"/>
              </a:xfrm>
              <a:custGeom>
                <a:avLst/>
                <a:gdLst>
                  <a:gd name="T0" fmla="*/ 808 w 1622"/>
                  <a:gd name="T1" fmla="*/ 0 h 1623"/>
                  <a:gd name="T2" fmla="*/ 649 w 1622"/>
                  <a:gd name="T3" fmla="*/ 16 h 1623"/>
                  <a:gd name="T4" fmla="*/ 494 w 1622"/>
                  <a:gd name="T5" fmla="*/ 64 h 1623"/>
                  <a:gd name="T6" fmla="*/ 356 w 1622"/>
                  <a:gd name="T7" fmla="*/ 139 h 1623"/>
                  <a:gd name="T8" fmla="*/ 234 w 1622"/>
                  <a:gd name="T9" fmla="*/ 239 h 1623"/>
                  <a:gd name="T10" fmla="*/ 138 w 1622"/>
                  <a:gd name="T11" fmla="*/ 356 h 1623"/>
                  <a:gd name="T12" fmla="*/ 64 w 1622"/>
                  <a:gd name="T13" fmla="*/ 495 h 1623"/>
                  <a:gd name="T14" fmla="*/ 16 w 1622"/>
                  <a:gd name="T15" fmla="*/ 649 h 1623"/>
                  <a:gd name="T16" fmla="*/ 0 w 1622"/>
                  <a:gd name="T17" fmla="*/ 814 h 1623"/>
                  <a:gd name="T18" fmla="*/ 0 w 1622"/>
                  <a:gd name="T19" fmla="*/ 893 h 1623"/>
                  <a:gd name="T20" fmla="*/ 32 w 1622"/>
                  <a:gd name="T21" fmla="*/ 1053 h 1623"/>
                  <a:gd name="T22" fmla="*/ 96 w 1622"/>
                  <a:gd name="T23" fmla="*/ 1196 h 1623"/>
                  <a:gd name="T24" fmla="*/ 181 w 1622"/>
                  <a:gd name="T25" fmla="*/ 1330 h 1623"/>
                  <a:gd name="T26" fmla="*/ 292 w 1622"/>
                  <a:gd name="T27" fmla="*/ 1436 h 1623"/>
                  <a:gd name="T28" fmla="*/ 426 w 1622"/>
                  <a:gd name="T29" fmla="*/ 1526 h 1623"/>
                  <a:gd name="T30" fmla="*/ 569 w 1622"/>
                  <a:gd name="T31" fmla="*/ 1585 h 1623"/>
                  <a:gd name="T32" fmla="*/ 728 w 1622"/>
                  <a:gd name="T33" fmla="*/ 1622 h 1623"/>
                  <a:gd name="T34" fmla="*/ 808 w 1622"/>
                  <a:gd name="T35" fmla="*/ 1622 h 1623"/>
                  <a:gd name="T36" fmla="*/ 973 w 1622"/>
                  <a:gd name="T37" fmla="*/ 1606 h 1623"/>
                  <a:gd name="T38" fmla="*/ 1127 w 1622"/>
                  <a:gd name="T39" fmla="*/ 1558 h 1623"/>
                  <a:gd name="T40" fmla="*/ 1265 w 1622"/>
                  <a:gd name="T41" fmla="*/ 1483 h 1623"/>
                  <a:gd name="T42" fmla="*/ 1382 w 1622"/>
                  <a:gd name="T43" fmla="*/ 1388 h 1623"/>
                  <a:gd name="T44" fmla="*/ 1483 w 1622"/>
                  <a:gd name="T45" fmla="*/ 1266 h 1623"/>
                  <a:gd name="T46" fmla="*/ 1558 w 1622"/>
                  <a:gd name="T47" fmla="*/ 1127 h 1623"/>
                  <a:gd name="T48" fmla="*/ 1606 w 1622"/>
                  <a:gd name="T49" fmla="*/ 973 h 1623"/>
                  <a:gd name="T50" fmla="*/ 1621 w 1622"/>
                  <a:gd name="T51" fmla="*/ 814 h 1623"/>
                  <a:gd name="T52" fmla="*/ 1616 w 1622"/>
                  <a:gd name="T53" fmla="*/ 729 h 1623"/>
                  <a:gd name="T54" fmla="*/ 1584 w 1622"/>
                  <a:gd name="T55" fmla="*/ 569 h 1623"/>
                  <a:gd name="T56" fmla="*/ 1526 w 1622"/>
                  <a:gd name="T57" fmla="*/ 426 h 1623"/>
                  <a:gd name="T58" fmla="*/ 1436 w 1622"/>
                  <a:gd name="T59" fmla="*/ 292 h 1623"/>
                  <a:gd name="T60" fmla="*/ 1324 w 1622"/>
                  <a:gd name="T61" fmla="*/ 186 h 1623"/>
                  <a:gd name="T62" fmla="*/ 1196 w 1622"/>
                  <a:gd name="T63" fmla="*/ 96 h 1623"/>
                  <a:gd name="T64" fmla="*/ 1053 w 1622"/>
                  <a:gd name="T65" fmla="*/ 38 h 1623"/>
                  <a:gd name="T66" fmla="*/ 893 w 1622"/>
                  <a:gd name="T67" fmla="*/ 6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6"/>
                    </a:lnTo>
                    <a:lnTo>
                      <a:pt x="649" y="16"/>
                    </a:lnTo>
                    <a:lnTo>
                      <a:pt x="569" y="38"/>
                    </a:lnTo>
                    <a:lnTo>
                      <a:pt x="494" y="64"/>
                    </a:lnTo>
                    <a:lnTo>
                      <a:pt x="426" y="96"/>
                    </a:lnTo>
                    <a:lnTo>
                      <a:pt x="356" y="139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2"/>
                    </a:lnTo>
                    <a:lnTo>
                      <a:pt x="138" y="356"/>
                    </a:lnTo>
                    <a:lnTo>
                      <a:pt x="96" y="426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9"/>
                    </a:lnTo>
                    <a:lnTo>
                      <a:pt x="0" y="729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0" y="893"/>
                    </a:lnTo>
                    <a:lnTo>
                      <a:pt x="16" y="973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6"/>
                    </a:lnTo>
                    <a:lnTo>
                      <a:pt x="138" y="1266"/>
                    </a:lnTo>
                    <a:lnTo>
                      <a:pt x="181" y="1330"/>
                    </a:lnTo>
                    <a:lnTo>
                      <a:pt x="234" y="1388"/>
                    </a:lnTo>
                    <a:lnTo>
                      <a:pt x="292" y="1436"/>
                    </a:lnTo>
                    <a:lnTo>
                      <a:pt x="356" y="1483"/>
                    </a:lnTo>
                    <a:lnTo>
                      <a:pt x="426" y="1526"/>
                    </a:lnTo>
                    <a:lnTo>
                      <a:pt x="494" y="1558"/>
                    </a:lnTo>
                    <a:lnTo>
                      <a:pt x="569" y="1585"/>
                    </a:lnTo>
                    <a:lnTo>
                      <a:pt x="649" y="1606"/>
                    </a:lnTo>
                    <a:lnTo>
                      <a:pt x="728" y="1622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3" y="1622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8"/>
                    </a:lnTo>
                    <a:lnTo>
                      <a:pt x="1436" y="1330"/>
                    </a:lnTo>
                    <a:lnTo>
                      <a:pt x="1483" y="1266"/>
                    </a:lnTo>
                    <a:lnTo>
                      <a:pt x="1526" y="1196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3"/>
                    </a:lnTo>
                    <a:lnTo>
                      <a:pt x="1616" y="893"/>
                    </a:lnTo>
                    <a:lnTo>
                      <a:pt x="1621" y="814"/>
                    </a:lnTo>
                    <a:lnTo>
                      <a:pt x="1621" y="814"/>
                    </a:lnTo>
                    <a:lnTo>
                      <a:pt x="1616" y="729"/>
                    </a:lnTo>
                    <a:lnTo>
                      <a:pt x="1606" y="649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6"/>
                    </a:lnTo>
                    <a:lnTo>
                      <a:pt x="1483" y="356"/>
                    </a:lnTo>
                    <a:lnTo>
                      <a:pt x="1436" y="292"/>
                    </a:lnTo>
                    <a:lnTo>
                      <a:pt x="1382" y="239"/>
                    </a:lnTo>
                    <a:lnTo>
                      <a:pt x="1324" y="186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8"/>
                    </a:lnTo>
                    <a:lnTo>
                      <a:pt x="973" y="16"/>
                    </a:lnTo>
                    <a:lnTo>
                      <a:pt x="893" y="6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8" name="Freeform 23">
                <a:extLst>
                  <a:ext uri="{FF2B5EF4-FFF2-40B4-BE49-F238E27FC236}">
                    <a16:creationId xmlns:a16="http://schemas.microsoft.com/office/drawing/2014/main" id="{5F085F98-D0DA-45FF-BFD0-63963581A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2713" y="869950"/>
                <a:ext cx="660400" cy="660400"/>
              </a:xfrm>
              <a:custGeom>
                <a:avLst/>
                <a:gdLst>
                  <a:gd name="T0" fmla="*/ 1010 w 1836"/>
                  <a:gd name="T1" fmla="*/ 1829 h 1835"/>
                  <a:gd name="T2" fmla="*/ 1271 w 1836"/>
                  <a:gd name="T3" fmla="*/ 1765 h 1835"/>
                  <a:gd name="T4" fmla="*/ 1500 w 1836"/>
                  <a:gd name="T5" fmla="*/ 1627 h 1835"/>
                  <a:gd name="T6" fmla="*/ 1675 w 1836"/>
                  <a:gd name="T7" fmla="*/ 1430 h 1835"/>
                  <a:gd name="T8" fmla="*/ 1792 w 1836"/>
                  <a:gd name="T9" fmla="*/ 1191 h 1835"/>
                  <a:gd name="T10" fmla="*/ 1835 w 1836"/>
                  <a:gd name="T11" fmla="*/ 920 h 1835"/>
                  <a:gd name="T12" fmla="*/ 1813 w 1836"/>
                  <a:gd name="T13" fmla="*/ 733 h 1835"/>
                  <a:gd name="T14" fmla="*/ 1723 w 1836"/>
                  <a:gd name="T15" fmla="*/ 479 h 1835"/>
                  <a:gd name="T16" fmla="*/ 1563 w 1836"/>
                  <a:gd name="T17" fmla="*/ 271 h 1835"/>
                  <a:gd name="T18" fmla="*/ 1356 w 1836"/>
                  <a:gd name="T19" fmla="*/ 112 h 1835"/>
                  <a:gd name="T20" fmla="*/ 1101 w 1836"/>
                  <a:gd name="T21" fmla="*/ 21 h 1835"/>
                  <a:gd name="T22" fmla="*/ 915 w 1836"/>
                  <a:gd name="T23" fmla="*/ 0 h 1835"/>
                  <a:gd name="T24" fmla="*/ 644 w 1836"/>
                  <a:gd name="T25" fmla="*/ 42 h 1835"/>
                  <a:gd name="T26" fmla="*/ 405 w 1836"/>
                  <a:gd name="T27" fmla="*/ 159 h 1835"/>
                  <a:gd name="T28" fmla="*/ 208 w 1836"/>
                  <a:gd name="T29" fmla="*/ 335 h 1835"/>
                  <a:gd name="T30" fmla="*/ 70 w 1836"/>
                  <a:gd name="T31" fmla="*/ 558 h 1835"/>
                  <a:gd name="T32" fmla="*/ 6 w 1836"/>
                  <a:gd name="T33" fmla="*/ 824 h 1835"/>
                  <a:gd name="T34" fmla="*/ 6 w 1836"/>
                  <a:gd name="T35" fmla="*/ 1010 h 1835"/>
                  <a:gd name="T36" fmla="*/ 70 w 1836"/>
                  <a:gd name="T37" fmla="*/ 1276 h 1835"/>
                  <a:gd name="T38" fmla="*/ 208 w 1836"/>
                  <a:gd name="T39" fmla="*/ 1499 h 1835"/>
                  <a:gd name="T40" fmla="*/ 405 w 1836"/>
                  <a:gd name="T41" fmla="*/ 1680 h 1835"/>
                  <a:gd name="T42" fmla="*/ 644 w 1836"/>
                  <a:gd name="T43" fmla="*/ 1792 h 1835"/>
                  <a:gd name="T44" fmla="*/ 915 w 1836"/>
                  <a:gd name="T45" fmla="*/ 1834 h 1835"/>
                  <a:gd name="T46" fmla="*/ 963 w 1836"/>
                  <a:gd name="T47" fmla="*/ 457 h 1835"/>
                  <a:gd name="T48" fmla="*/ 1096 w 1836"/>
                  <a:gd name="T49" fmla="*/ 489 h 1835"/>
                  <a:gd name="T50" fmla="*/ 1213 w 1836"/>
                  <a:gd name="T51" fmla="*/ 558 h 1835"/>
                  <a:gd name="T52" fmla="*/ 1303 w 1836"/>
                  <a:gd name="T53" fmla="*/ 659 h 1835"/>
                  <a:gd name="T54" fmla="*/ 1362 w 1836"/>
                  <a:gd name="T55" fmla="*/ 782 h 1835"/>
                  <a:gd name="T56" fmla="*/ 1383 w 1836"/>
                  <a:gd name="T57" fmla="*/ 920 h 1835"/>
                  <a:gd name="T58" fmla="*/ 1372 w 1836"/>
                  <a:gd name="T59" fmla="*/ 1010 h 1835"/>
                  <a:gd name="T60" fmla="*/ 1324 w 1836"/>
                  <a:gd name="T61" fmla="*/ 1138 h 1835"/>
                  <a:gd name="T62" fmla="*/ 1245 w 1836"/>
                  <a:gd name="T63" fmla="*/ 1244 h 1835"/>
                  <a:gd name="T64" fmla="*/ 1138 w 1836"/>
                  <a:gd name="T65" fmla="*/ 1329 h 1835"/>
                  <a:gd name="T66" fmla="*/ 1010 w 1836"/>
                  <a:gd name="T67" fmla="*/ 1372 h 1835"/>
                  <a:gd name="T68" fmla="*/ 915 w 1836"/>
                  <a:gd name="T69" fmla="*/ 1382 h 1835"/>
                  <a:gd name="T70" fmla="*/ 776 w 1836"/>
                  <a:gd name="T71" fmla="*/ 1361 h 1835"/>
                  <a:gd name="T72" fmla="*/ 654 w 1836"/>
                  <a:gd name="T73" fmla="*/ 1302 h 1835"/>
                  <a:gd name="T74" fmla="*/ 559 w 1836"/>
                  <a:gd name="T75" fmla="*/ 1212 h 1835"/>
                  <a:gd name="T76" fmla="*/ 490 w 1836"/>
                  <a:gd name="T77" fmla="*/ 1101 h 1835"/>
                  <a:gd name="T78" fmla="*/ 452 w 1836"/>
                  <a:gd name="T79" fmla="*/ 967 h 1835"/>
                  <a:gd name="T80" fmla="*/ 452 w 1836"/>
                  <a:gd name="T81" fmla="*/ 872 h 1835"/>
                  <a:gd name="T82" fmla="*/ 490 w 1836"/>
                  <a:gd name="T83" fmla="*/ 739 h 1835"/>
                  <a:gd name="T84" fmla="*/ 559 w 1836"/>
                  <a:gd name="T85" fmla="*/ 622 h 1835"/>
                  <a:gd name="T86" fmla="*/ 654 w 1836"/>
                  <a:gd name="T87" fmla="*/ 532 h 1835"/>
                  <a:gd name="T88" fmla="*/ 776 w 1836"/>
                  <a:gd name="T89" fmla="*/ 473 h 1835"/>
                  <a:gd name="T90" fmla="*/ 915 w 1836"/>
                  <a:gd name="T91" fmla="*/ 452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6" h="1835">
                    <a:moveTo>
                      <a:pt x="915" y="1834"/>
                    </a:moveTo>
                    <a:lnTo>
                      <a:pt x="915" y="1834"/>
                    </a:lnTo>
                    <a:lnTo>
                      <a:pt x="1010" y="1829"/>
                    </a:lnTo>
                    <a:lnTo>
                      <a:pt x="1101" y="1818"/>
                    </a:lnTo>
                    <a:lnTo>
                      <a:pt x="1191" y="1792"/>
                    </a:lnTo>
                    <a:lnTo>
                      <a:pt x="1271" y="1765"/>
                    </a:lnTo>
                    <a:lnTo>
                      <a:pt x="1356" y="1722"/>
                    </a:lnTo>
                    <a:lnTo>
                      <a:pt x="1430" y="1680"/>
                    </a:lnTo>
                    <a:lnTo>
                      <a:pt x="1500" y="1627"/>
                    </a:lnTo>
                    <a:lnTo>
                      <a:pt x="1563" y="1568"/>
                    </a:lnTo>
                    <a:lnTo>
                      <a:pt x="1622" y="1499"/>
                    </a:lnTo>
                    <a:lnTo>
                      <a:pt x="1675" y="1430"/>
                    </a:lnTo>
                    <a:lnTo>
                      <a:pt x="1723" y="1355"/>
                    </a:lnTo>
                    <a:lnTo>
                      <a:pt x="1760" y="1276"/>
                    </a:lnTo>
                    <a:lnTo>
                      <a:pt x="1792" y="1191"/>
                    </a:lnTo>
                    <a:lnTo>
                      <a:pt x="1813" y="1101"/>
                    </a:lnTo>
                    <a:lnTo>
                      <a:pt x="1829" y="1010"/>
                    </a:lnTo>
                    <a:lnTo>
                      <a:pt x="1835" y="920"/>
                    </a:lnTo>
                    <a:lnTo>
                      <a:pt x="1835" y="920"/>
                    </a:lnTo>
                    <a:lnTo>
                      <a:pt x="1829" y="824"/>
                    </a:lnTo>
                    <a:lnTo>
                      <a:pt x="1813" y="733"/>
                    </a:lnTo>
                    <a:lnTo>
                      <a:pt x="1792" y="643"/>
                    </a:lnTo>
                    <a:lnTo>
                      <a:pt x="1760" y="558"/>
                    </a:lnTo>
                    <a:lnTo>
                      <a:pt x="1723" y="479"/>
                    </a:lnTo>
                    <a:lnTo>
                      <a:pt x="1675" y="404"/>
                    </a:lnTo>
                    <a:lnTo>
                      <a:pt x="1622" y="335"/>
                    </a:lnTo>
                    <a:lnTo>
                      <a:pt x="1563" y="271"/>
                    </a:lnTo>
                    <a:lnTo>
                      <a:pt x="1500" y="207"/>
                    </a:lnTo>
                    <a:lnTo>
                      <a:pt x="1430" y="159"/>
                    </a:lnTo>
                    <a:lnTo>
                      <a:pt x="1356" y="112"/>
                    </a:lnTo>
                    <a:lnTo>
                      <a:pt x="1271" y="74"/>
                    </a:lnTo>
                    <a:lnTo>
                      <a:pt x="1191" y="42"/>
                    </a:lnTo>
                    <a:lnTo>
                      <a:pt x="1101" y="21"/>
                    </a:lnTo>
                    <a:lnTo>
                      <a:pt x="1010" y="5"/>
                    </a:lnTo>
                    <a:lnTo>
                      <a:pt x="915" y="0"/>
                    </a:lnTo>
                    <a:lnTo>
                      <a:pt x="915" y="0"/>
                    </a:lnTo>
                    <a:lnTo>
                      <a:pt x="825" y="5"/>
                    </a:lnTo>
                    <a:lnTo>
                      <a:pt x="734" y="21"/>
                    </a:lnTo>
                    <a:lnTo>
                      <a:pt x="644" y="42"/>
                    </a:lnTo>
                    <a:lnTo>
                      <a:pt x="559" y="74"/>
                    </a:lnTo>
                    <a:lnTo>
                      <a:pt x="479" y="112"/>
                    </a:lnTo>
                    <a:lnTo>
                      <a:pt x="405" y="159"/>
                    </a:lnTo>
                    <a:lnTo>
                      <a:pt x="335" y="207"/>
                    </a:lnTo>
                    <a:lnTo>
                      <a:pt x="267" y="271"/>
                    </a:lnTo>
                    <a:lnTo>
                      <a:pt x="208" y="335"/>
                    </a:lnTo>
                    <a:lnTo>
                      <a:pt x="155" y="404"/>
                    </a:lnTo>
                    <a:lnTo>
                      <a:pt x="112" y="479"/>
                    </a:lnTo>
                    <a:lnTo>
                      <a:pt x="70" y="558"/>
                    </a:lnTo>
                    <a:lnTo>
                      <a:pt x="43" y="643"/>
                    </a:lnTo>
                    <a:lnTo>
                      <a:pt x="17" y="733"/>
                    </a:lnTo>
                    <a:lnTo>
                      <a:pt x="6" y="824"/>
                    </a:lnTo>
                    <a:lnTo>
                      <a:pt x="0" y="920"/>
                    </a:lnTo>
                    <a:lnTo>
                      <a:pt x="0" y="920"/>
                    </a:lnTo>
                    <a:lnTo>
                      <a:pt x="6" y="1010"/>
                    </a:lnTo>
                    <a:lnTo>
                      <a:pt x="17" y="1101"/>
                    </a:lnTo>
                    <a:lnTo>
                      <a:pt x="43" y="1191"/>
                    </a:lnTo>
                    <a:lnTo>
                      <a:pt x="70" y="1276"/>
                    </a:lnTo>
                    <a:lnTo>
                      <a:pt x="112" y="1355"/>
                    </a:lnTo>
                    <a:lnTo>
                      <a:pt x="155" y="1430"/>
                    </a:lnTo>
                    <a:lnTo>
                      <a:pt x="208" y="1499"/>
                    </a:lnTo>
                    <a:lnTo>
                      <a:pt x="267" y="1568"/>
                    </a:lnTo>
                    <a:lnTo>
                      <a:pt x="335" y="1627"/>
                    </a:lnTo>
                    <a:lnTo>
                      <a:pt x="405" y="1680"/>
                    </a:lnTo>
                    <a:lnTo>
                      <a:pt x="479" y="1722"/>
                    </a:lnTo>
                    <a:lnTo>
                      <a:pt x="559" y="1765"/>
                    </a:lnTo>
                    <a:lnTo>
                      <a:pt x="644" y="1792"/>
                    </a:lnTo>
                    <a:lnTo>
                      <a:pt x="734" y="1818"/>
                    </a:lnTo>
                    <a:lnTo>
                      <a:pt x="825" y="1829"/>
                    </a:lnTo>
                    <a:lnTo>
                      <a:pt x="915" y="1834"/>
                    </a:lnTo>
                    <a:close/>
                    <a:moveTo>
                      <a:pt x="915" y="452"/>
                    </a:moveTo>
                    <a:lnTo>
                      <a:pt x="915" y="452"/>
                    </a:lnTo>
                    <a:lnTo>
                      <a:pt x="963" y="457"/>
                    </a:lnTo>
                    <a:lnTo>
                      <a:pt x="1010" y="462"/>
                    </a:lnTo>
                    <a:lnTo>
                      <a:pt x="1053" y="473"/>
                    </a:lnTo>
                    <a:lnTo>
                      <a:pt x="1096" y="489"/>
                    </a:lnTo>
                    <a:lnTo>
                      <a:pt x="1138" y="511"/>
                    </a:lnTo>
                    <a:lnTo>
                      <a:pt x="1175" y="532"/>
                    </a:lnTo>
                    <a:lnTo>
                      <a:pt x="1213" y="558"/>
                    </a:lnTo>
                    <a:lnTo>
                      <a:pt x="1245" y="590"/>
                    </a:lnTo>
                    <a:lnTo>
                      <a:pt x="1277" y="622"/>
                    </a:lnTo>
                    <a:lnTo>
                      <a:pt x="1303" y="659"/>
                    </a:lnTo>
                    <a:lnTo>
                      <a:pt x="1324" y="696"/>
                    </a:lnTo>
                    <a:lnTo>
                      <a:pt x="1345" y="739"/>
                    </a:lnTo>
                    <a:lnTo>
                      <a:pt x="1362" y="782"/>
                    </a:lnTo>
                    <a:lnTo>
                      <a:pt x="1372" y="824"/>
                    </a:lnTo>
                    <a:lnTo>
                      <a:pt x="1377" y="872"/>
                    </a:lnTo>
                    <a:lnTo>
                      <a:pt x="1383" y="920"/>
                    </a:lnTo>
                    <a:lnTo>
                      <a:pt x="1383" y="920"/>
                    </a:lnTo>
                    <a:lnTo>
                      <a:pt x="1377" y="967"/>
                    </a:lnTo>
                    <a:lnTo>
                      <a:pt x="1372" y="1010"/>
                    </a:lnTo>
                    <a:lnTo>
                      <a:pt x="1362" y="1058"/>
                    </a:lnTo>
                    <a:lnTo>
                      <a:pt x="1345" y="1101"/>
                    </a:lnTo>
                    <a:lnTo>
                      <a:pt x="1324" y="1138"/>
                    </a:lnTo>
                    <a:lnTo>
                      <a:pt x="1303" y="1180"/>
                    </a:lnTo>
                    <a:lnTo>
                      <a:pt x="1277" y="1212"/>
                    </a:lnTo>
                    <a:lnTo>
                      <a:pt x="1245" y="1244"/>
                    </a:lnTo>
                    <a:lnTo>
                      <a:pt x="1213" y="1276"/>
                    </a:lnTo>
                    <a:lnTo>
                      <a:pt x="1175" y="1302"/>
                    </a:lnTo>
                    <a:lnTo>
                      <a:pt x="1138" y="1329"/>
                    </a:lnTo>
                    <a:lnTo>
                      <a:pt x="1096" y="1345"/>
                    </a:lnTo>
                    <a:lnTo>
                      <a:pt x="1053" y="1361"/>
                    </a:lnTo>
                    <a:lnTo>
                      <a:pt x="1010" y="1372"/>
                    </a:lnTo>
                    <a:lnTo>
                      <a:pt x="963" y="1382"/>
                    </a:lnTo>
                    <a:lnTo>
                      <a:pt x="915" y="1382"/>
                    </a:lnTo>
                    <a:lnTo>
                      <a:pt x="915" y="1382"/>
                    </a:lnTo>
                    <a:lnTo>
                      <a:pt x="867" y="1382"/>
                    </a:lnTo>
                    <a:lnTo>
                      <a:pt x="825" y="1372"/>
                    </a:lnTo>
                    <a:lnTo>
                      <a:pt x="776" y="1361"/>
                    </a:lnTo>
                    <a:lnTo>
                      <a:pt x="734" y="1345"/>
                    </a:lnTo>
                    <a:lnTo>
                      <a:pt x="697" y="1329"/>
                    </a:lnTo>
                    <a:lnTo>
                      <a:pt x="654" y="1302"/>
                    </a:lnTo>
                    <a:lnTo>
                      <a:pt x="623" y="1276"/>
                    </a:lnTo>
                    <a:lnTo>
                      <a:pt x="585" y="1244"/>
                    </a:lnTo>
                    <a:lnTo>
                      <a:pt x="559" y="1212"/>
                    </a:lnTo>
                    <a:lnTo>
                      <a:pt x="532" y="1180"/>
                    </a:lnTo>
                    <a:lnTo>
                      <a:pt x="505" y="1138"/>
                    </a:lnTo>
                    <a:lnTo>
                      <a:pt x="490" y="1101"/>
                    </a:lnTo>
                    <a:lnTo>
                      <a:pt x="474" y="1058"/>
                    </a:lnTo>
                    <a:lnTo>
                      <a:pt x="463" y="1010"/>
                    </a:lnTo>
                    <a:lnTo>
                      <a:pt x="452" y="967"/>
                    </a:lnTo>
                    <a:lnTo>
                      <a:pt x="452" y="920"/>
                    </a:lnTo>
                    <a:lnTo>
                      <a:pt x="452" y="920"/>
                    </a:lnTo>
                    <a:lnTo>
                      <a:pt x="452" y="872"/>
                    </a:lnTo>
                    <a:lnTo>
                      <a:pt x="463" y="824"/>
                    </a:lnTo>
                    <a:lnTo>
                      <a:pt x="474" y="782"/>
                    </a:lnTo>
                    <a:lnTo>
                      <a:pt x="490" y="739"/>
                    </a:lnTo>
                    <a:lnTo>
                      <a:pt x="505" y="696"/>
                    </a:lnTo>
                    <a:lnTo>
                      <a:pt x="532" y="659"/>
                    </a:lnTo>
                    <a:lnTo>
                      <a:pt x="559" y="622"/>
                    </a:lnTo>
                    <a:lnTo>
                      <a:pt x="585" y="590"/>
                    </a:lnTo>
                    <a:lnTo>
                      <a:pt x="623" y="558"/>
                    </a:lnTo>
                    <a:lnTo>
                      <a:pt x="654" y="532"/>
                    </a:lnTo>
                    <a:lnTo>
                      <a:pt x="697" y="511"/>
                    </a:lnTo>
                    <a:lnTo>
                      <a:pt x="734" y="489"/>
                    </a:lnTo>
                    <a:lnTo>
                      <a:pt x="776" y="473"/>
                    </a:lnTo>
                    <a:lnTo>
                      <a:pt x="825" y="462"/>
                    </a:lnTo>
                    <a:lnTo>
                      <a:pt x="867" y="457"/>
                    </a:lnTo>
                    <a:lnTo>
                      <a:pt x="915" y="45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9" name="Freeform 24">
                <a:extLst>
                  <a:ext uri="{FF2B5EF4-FFF2-40B4-BE49-F238E27FC236}">
                    <a16:creationId xmlns:a16="http://schemas.microsoft.com/office/drawing/2014/main" id="{64787139-3759-4E34-84FD-1E9ED2F30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1950" y="1627188"/>
                <a:ext cx="163513" cy="612775"/>
              </a:xfrm>
              <a:custGeom>
                <a:avLst/>
                <a:gdLst>
                  <a:gd name="T0" fmla="*/ 0 w 453"/>
                  <a:gd name="T1" fmla="*/ 1701 h 1702"/>
                  <a:gd name="T2" fmla="*/ 452 w 453"/>
                  <a:gd name="T3" fmla="*/ 1701 h 1702"/>
                  <a:gd name="T4" fmla="*/ 452 w 453"/>
                  <a:gd name="T5" fmla="*/ 0 h 1702"/>
                  <a:gd name="T6" fmla="*/ 0 w 453"/>
                  <a:gd name="T7" fmla="*/ 0 h 1702"/>
                  <a:gd name="T8" fmla="*/ 0 w 453"/>
                  <a:gd name="T9" fmla="*/ 1701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1702">
                    <a:moveTo>
                      <a:pt x="0" y="1701"/>
                    </a:moveTo>
                    <a:lnTo>
                      <a:pt x="452" y="1701"/>
                    </a:lnTo>
                    <a:lnTo>
                      <a:pt x="452" y="0"/>
                    </a:lnTo>
                    <a:lnTo>
                      <a:pt x="0" y="0"/>
                    </a:lnTo>
                    <a:lnTo>
                      <a:pt x="0" y="170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0" name="Freeform 25">
                <a:extLst>
                  <a:ext uri="{FF2B5EF4-FFF2-40B4-BE49-F238E27FC236}">
                    <a16:creationId xmlns:a16="http://schemas.microsoft.com/office/drawing/2014/main" id="{399DFE13-C29D-42EC-AA17-291CAF7640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013" y="1119188"/>
                <a:ext cx="612775" cy="163512"/>
              </a:xfrm>
              <a:custGeom>
                <a:avLst/>
                <a:gdLst>
                  <a:gd name="T0" fmla="*/ 1701 w 1702"/>
                  <a:gd name="T1" fmla="*/ 0 h 453"/>
                  <a:gd name="T2" fmla="*/ 0 w 1702"/>
                  <a:gd name="T3" fmla="*/ 0 h 453"/>
                  <a:gd name="T4" fmla="*/ 0 w 1702"/>
                  <a:gd name="T5" fmla="*/ 452 h 453"/>
                  <a:gd name="T6" fmla="*/ 1701 w 1702"/>
                  <a:gd name="T7" fmla="*/ 452 h 453"/>
                  <a:gd name="T8" fmla="*/ 1701 w 1702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2" h="453">
                    <a:moveTo>
                      <a:pt x="1701" y="0"/>
                    </a:moveTo>
                    <a:lnTo>
                      <a:pt x="0" y="0"/>
                    </a:lnTo>
                    <a:lnTo>
                      <a:pt x="0" y="452"/>
                    </a:lnTo>
                    <a:lnTo>
                      <a:pt x="1701" y="452"/>
                    </a:lnTo>
                    <a:lnTo>
                      <a:pt x="170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1" name="Freeform 26">
                <a:extLst>
                  <a:ext uri="{FF2B5EF4-FFF2-40B4-BE49-F238E27FC236}">
                    <a16:creationId xmlns:a16="http://schemas.microsoft.com/office/drawing/2014/main" id="{198E64C2-947D-4259-B97A-F8E4FDF728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200" y="1435100"/>
                <a:ext cx="547688" cy="549275"/>
              </a:xfrm>
              <a:custGeom>
                <a:avLst/>
                <a:gdLst>
                  <a:gd name="T0" fmla="*/ 319 w 1521"/>
                  <a:gd name="T1" fmla="*/ 0 h 1527"/>
                  <a:gd name="T2" fmla="*/ 0 w 1521"/>
                  <a:gd name="T3" fmla="*/ 319 h 1527"/>
                  <a:gd name="T4" fmla="*/ 1201 w 1521"/>
                  <a:gd name="T5" fmla="*/ 1526 h 1527"/>
                  <a:gd name="T6" fmla="*/ 1520 w 1521"/>
                  <a:gd name="T7" fmla="*/ 1202 h 1527"/>
                  <a:gd name="T8" fmla="*/ 319 w 1521"/>
                  <a:gd name="T9" fmla="*/ 0 h 1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1" h="1527">
                    <a:moveTo>
                      <a:pt x="319" y="0"/>
                    </a:moveTo>
                    <a:lnTo>
                      <a:pt x="0" y="319"/>
                    </a:lnTo>
                    <a:lnTo>
                      <a:pt x="1201" y="1526"/>
                    </a:lnTo>
                    <a:lnTo>
                      <a:pt x="1520" y="1202"/>
                    </a:lnTo>
                    <a:lnTo>
                      <a:pt x="319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3B02BE14-1B2E-4362-9EC3-FB6DEB15944E}"/>
              </a:ext>
            </a:extLst>
          </p:cNvPr>
          <p:cNvGrpSpPr/>
          <p:nvPr/>
        </p:nvGrpSpPr>
        <p:grpSpPr>
          <a:xfrm>
            <a:off x="10509701" y="4247442"/>
            <a:ext cx="869099" cy="869099"/>
            <a:chOff x="982576" y="1691974"/>
            <a:chExt cx="1828959" cy="1828959"/>
          </a:xfrm>
        </p:grpSpPr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D0A6F823-47B8-4610-BDC5-296B3BE51821}"/>
                </a:ext>
              </a:extLst>
            </p:cNvPr>
            <p:cNvSpPr/>
            <p:nvPr/>
          </p:nvSpPr>
          <p:spPr>
            <a:xfrm>
              <a:off x="982576" y="1691974"/>
              <a:ext cx="1828959" cy="1828959"/>
            </a:xfrm>
            <a:prstGeom prst="ellipse">
              <a:avLst/>
            </a:prstGeom>
            <a:solidFill>
              <a:srgbClr val="7030A0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latin typeface="Calibri" panose="020F0502020204030204" pitchFamily="34" charset="0"/>
              </a:endParaRPr>
            </a:p>
          </p:txBody>
        </p: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75334FD2-17D5-4F04-ADD5-2BEE2101D4D0}"/>
                </a:ext>
              </a:extLst>
            </p:cNvPr>
            <p:cNvGrpSpPr/>
            <p:nvPr/>
          </p:nvGrpSpPr>
          <p:grpSpPr>
            <a:xfrm>
              <a:off x="1329053" y="2040965"/>
              <a:ext cx="1154290" cy="1153784"/>
              <a:chOff x="477838" y="30163"/>
              <a:chExt cx="3621087" cy="3619500"/>
            </a:xfrm>
            <a:solidFill>
              <a:schemeClr val="bg1"/>
            </a:solidFill>
          </p:grpSpPr>
          <p:sp>
            <p:nvSpPr>
              <p:cNvPr id="405" name="Freeform 19">
                <a:extLst>
                  <a:ext uri="{FF2B5EF4-FFF2-40B4-BE49-F238E27FC236}">
                    <a16:creationId xmlns:a16="http://schemas.microsoft.com/office/drawing/2014/main" id="{B6814C9C-0423-42F6-9E5F-F0A9113FC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838" y="30163"/>
                <a:ext cx="3621087" cy="3619500"/>
              </a:xfrm>
              <a:custGeom>
                <a:avLst/>
                <a:gdLst>
                  <a:gd name="T0" fmla="*/ 4641 w 10059"/>
                  <a:gd name="T1" fmla="*/ 11 h 10054"/>
                  <a:gd name="T2" fmla="*/ 3774 w 10059"/>
                  <a:gd name="T3" fmla="*/ 160 h 10054"/>
                  <a:gd name="T4" fmla="*/ 2632 w 10059"/>
                  <a:gd name="T5" fmla="*/ 606 h 10054"/>
                  <a:gd name="T6" fmla="*/ 1648 w 10059"/>
                  <a:gd name="T7" fmla="*/ 1302 h 10054"/>
                  <a:gd name="T8" fmla="*/ 861 w 10059"/>
                  <a:gd name="T9" fmla="*/ 2217 h 10054"/>
                  <a:gd name="T10" fmla="*/ 309 w 10059"/>
                  <a:gd name="T11" fmla="*/ 3296 h 10054"/>
                  <a:gd name="T12" fmla="*/ 43 w 10059"/>
                  <a:gd name="T13" fmla="*/ 4386 h 10054"/>
                  <a:gd name="T14" fmla="*/ 0 w 10059"/>
                  <a:gd name="T15" fmla="*/ 5029 h 10054"/>
                  <a:gd name="T16" fmla="*/ 27 w 10059"/>
                  <a:gd name="T17" fmla="*/ 5540 h 10054"/>
                  <a:gd name="T18" fmla="*/ 228 w 10059"/>
                  <a:gd name="T19" fmla="*/ 6523 h 10054"/>
                  <a:gd name="T20" fmla="*/ 729 w 10059"/>
                  <a:gd name="T21" fmla="*/ 7634 h 10054"/>
                  <a:gd name="T22" fmla="*/ 1472 w 10059"/>
                  <a:gd name="T23" fmla="*/ 8581 h 10054"/>
                  <a:gd name="T24" fmla="*/ 2424 w 10059"/>
                  <a:gd name="T25" fmla="*/ 9325 h 10054"/>
                  <a:gd name="T26" fmla="*/ 3535 w 10059"/>
                  <a:gd name="T27" fmla="*/ 9830 h 10054"/>
                  <a:gd name="T28" fmla="*/ 4513 w 10059"/>
                  <a:gd name="T29" fmla="*/ 10027 h 10054"/>
                  <a:gd name="T30" fmla="*/ 5029 w 10059"/>
                  <a:gd name="T31" fmla="*/ 10053 h 10054"/>
                  <a:gd name="T32" fmla="*/ 5672 w 10059"/>
                  <a:gd name="T33" fmla="*/ 10016 h 10054"/>
                  <a:gd name="T34" fmla="*/ 6757 w 10059"/>
                  <a:gd name="T35" fmla="*/ 9750 h 10054"/>
                  <a:gd name="T36" fmla="*/ 7841 w 10059"/>
                  <a:gd name="T37" fmla="*/ 9198 h 10054"/>
                  <a:gd name="T38" fmla="*/ 8750 w 10059"/>
                  <a:gd name="T39" fmla="*/ 8411 h 10054"/>
                  <a:gd name="T40" fmla="*/ 9452 w 10059"/>
                  <a:gd name="T41" fmla="*/ 7422 h 10054"/>
                  <a:gd name="T42" fmla="*/ 9898 w 10059"/>
                  <a:gd name="T43" fmla="*/ 6284 h 10054"/>
                  <a:gd name="T44" fmla="*/ 10042 w 10059"/>
                  <a:gd name="T45" fmla="*/ 5412 h 10054"/>
                  <a:gd name="T46" fmla="*/ 10058 w 10059"/>
                  <a:gd name="T47" fmla="*/ 4897 h 10054"/>
                  <a:gd name="T48" fmla="*/ 10000 w 10059"/>
                  <a:gd name="T49" fmla="*/ 4264 h 10054"/>
                  <a:gd name="T50" fmla="*/ 9665 w 10059"/>
                  <a:gd name="T51" fmla="*/ 3067 h 10054"/>
                  <a:gd name="T52" fmla="*/ 9058 w 10059"/>
                  <a:gd name="T53" fmla="*/ 2020 h 10054"/>
                  <a:gd name="T54" fmla="*/ 8229 w 10059"/>
                  <a:gd name="T55" fmla="*/ 1149 h 10054"/>
                  <a:gd name="T56" fmla="*/ 7209 w 10059"/>
                  <a:gd name="T57" fmla="*/ 494 h 10054"/>
                  <a:gd name="T58" fmla="*/ 6045 w 10059"/>
                  <a:gd name="T59" fmla="*/ 101 h 10054"/>
                  <a:gd name="T60" fmla="*/ 5289 w 10059"/>
                  <a:gd name="T61" fmla="*/ 5 h 10054"/>
                  <a:gd name="T62" fmla="*/ 4795 w 10059"/>
                  <a:gd name="T63" fmla="*/ 9628 h 10054"/>
                  <a:gd name="T64" fmla="*/ 3663 w 10059"/>
                  <a:gd name="T65" fmla="*/ 9431 h 10054"/>
                  <a:gd name="T66" fmla="*/ 2642 w 10059"/>
                  <a:gd name="T67" fmla="*/ 8969 h 10054"/>
                  <a:gd name="T68" fmla="*/ 1770 w 10059"/>
                  <a:gd name="T69" fmla="*/ 8283 h 10054"/>
                  <a:gd name="T70" fmla="*/ 1090 w 10059"/>
                  <a:gd name="T71" fmla="*/ 7416 h 10054"/>
                  <a:gd name="T72" fmla="*/ 627 w 10059"/>
                  <a:gd name="T73" fmla="*/ 6396 h 10054"/>
                  <a:gd name="T74" fmla="*/ 425 w 10059"/>
                  <a:gd name="T75" fmla="*/ 5264 h 10054"/>
                  <a:gd name="T76" fmla="*/ 473 w 10059"/>
                  <a:gd name="T77" fmla="*/ 4328 h 10054"/>
                  <a:gd name="T78" fmla="*/ 782 w 10059"/>
                  <a:gd name="T79" fmla="*/ 3233 h 10054"/>
                  <a:gd name="T80" fmla="*/ 1340 w 10059"/>
                  <a:gd name="T81" fmla="*/ 2270 h 10054"/>
                  <a:gd name="T82" fmla="*/ 2100 w 10059"/>
                  <a:gd name="T83" fmla="*/ 1473 h 10054"/>
                  <a:gd name="T84" fmla="*/ 3036 w 10059"/>
                  <a:gd name="T85" fmla="*/ 872 h 10054"/>
                  <a:gd name="T86" fmla="*/ 4104 w 10059"/>
                  <a:gd name="T87" fmla="*/ 510 h 10054"/>
                  <a:gd name="T88" fmla="*/ 5029 w 10059"/>
                  <a:gd name="T89" fmla="*/ 420 h 10054"/>
                  <a:gd name="T90" fmla="*/ 6183 w 10059"/>
                  <a:gd name="T91" fmla="*/ 563 h 10054"/>
                  <a:gd name="T92" fmla="*/ 7224 w 10059"/>
                  <a:gd name="T93" fmla="*/ 973 h 10054"/>
                  <a:gd name="T94" fmla="*/ 8128 w 10059"/>
                  <a:gd name="T95" fmla="*/ 1616 h 10054"/>
                  <a:gd name="T96" fmla="*/ 8851 w 10059"/>
                  <a:gd name="T97" fmla="*/ 2451 h 10054"/>
                  <a:gd name="T98" fmla="*/ 9356 w 10059"/>
                  <a:gd name="T99" fmla="*/ 3445 h 10054"/>
                  <a:gd name="T100" fmla="*/ 9617 w 10059"/>
                  <a:gd name="T101" fmla="*/ 4556 h 10054"/>
                  <a:gd name="T102" fmla="*/ 9617 w 10059"/>
                  <a:gd name="T103" fmla="*/ 5497 h 10054"/>
                  <a:gd name="T104" fmla="*/ 9356 w 10059"/>
                  <a:gd name="T105" fmla="*/ 6608 h 10054"/>
                  <a:gd name="T106" fmla="*/ 8851 w 10059"/>
                  <a:gd name="T107" fmla="*/ 7602 h 10054"/>
                  <a:gd name="T108" fmla="*/ 8128 w 10059"/>
                  <a:gd name="T109" fmla="*/ 8437 h 10054"/>
                  <a:gd name="T110" fmla="*/ 7224 w 10059"/>
                  <a:gd name="T111" fmla="*/ 9081 h 10054"/>
                  <a:gd name="T112" fmla="*/ 6183 w 10059"/>
                  <a:gd name="T113" fmla="*/ 9490 h 10054"/>
                  <a:gd name="T114" fmla="*/ 5029 w 10059"/>
                  <a:gd name="T115" fmla="*/ 9639 h 10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059" h="10054">
                    <a:moveTo>
                      <a:pt x="5029" y="0"/>
                    </a:moveTo>
                    <a:lnTo>
                      <a:pt x="5029" y="0"/>
                    </a:lnTo>
                    <a:lnTo>
                      <a:pt x="4901" y="0"/>
                    </a:lnTo>
                    <a:lnTo>
                      <a:pt x="4769" y="5"/>
                    </a:lnTo>
                    <a:lnTo>
                      <a:pt x="4641" y="11"/>
                    </a:lnTo>
                    <a:lnTo>
                      <a:pt x="4513" y="27"/>
                    </a:lnTo>
                    <a:lnTo>
                      <a:pt x="4391" y="37"/>
                    </a:lnTo>
                    <a:lnTo>
                      <a:pt x="4264" y="58"/>
                    </a:lnTo>
                    <a:lnTo>
                      <a:pt x="4014" y="101"/>
                    </a:lnTo>
                    <a:lnTo>
                      <a:pt x="3774" y="160"/>
                    </a:lnTo>
                    <a:lnTo>
                      <a:pt x="3535" y="224"/>
                    </a:lnTo>
                    <a:lnTo>
                      <a:pt x="3301" y="303"/>
                    </a:lnTo>
                    <a:lnTo>
                      <a:pt x="3073" y="394"/>
                    </a:lnTo>
                    <a:lnTo>
                      <a:pt x="2849" y="494"/>
                    </a:lnTo>
                    <a:lnTo>
                      <a:pt x="2632" y="606"/>
                    </a:lnTo>
                    <a:lnTo>
                      <a:pt x="2424" y="729"/>
                    </a:lnTo>
                    <a:lnTo>
                      <a:pt x="2217" y="856"/>
                    </a:lnTo>
                    <a:lnTo>
                      <a:pt x="2020" y="999"/>
                    </a:lnTo>
                    <a:lnTo>
                      <a:pt x="1829" y="1149"/>
                    </a:lnTo>
                    <a:lnTo>
                      <a:pt x="1648" y="1302"/>
                    </a:lnTo>
                    <a:lnTo>
                      <a:pt x="1472" y="1473"/>
                    </a:lnTo>
                    <a:lnTo>
                      <a:pt x="1308" y="1648"/>
                    </a:lnTo>
                    <a:lnTo>
                      <a:pt x="1148" y="1829"/>
                    </a:lnTo>
                    <a:lnTo>
                      <a:pt x="999" y="2020"/>
                    </a:lnTo>
                    <a:lnTo>
                      <a:pt x="861" y="2217"/>
                    </a:lnTo>
                    <a:lnTo>
                      <a:pt x="729" y="2419"/>
                    </a:lnTo>
                    <a:lnTo>
                      <a:pt x="606" y="2632"/>
                    </a:lnTo>
                    <a:lnTo>
                      <a:pt x="500" y="2849"/>
                    </a:lnTo>
                    <a:lnTo>
                      <a:pt x="399" y="3067"/>
                    </a:lnTo>
                    <a:lnTo>
                      <a:pt x="309" y="3296"/>
                    </a:lnTo>
                    <a:lnTo>
                      <a:pt x="228" y="3530"/>
                    </a:lnTo>
                    <a:lnTo>
                      <a:pt x="160" y="3770"/>
                    </a:lnTo>
                    <a:lnTo>
                      <a:pt x="101" y="4014"/>
                    </a:lnTo>
                    <a:lnTo>
                      <a:pt x="58" y="4264"/>
                    </a:lnTo>
                    <a:lnTo>
                      <a:pt x="43" y="4386"/>
                    </a:lnTo>
                    <a:lnTo>
                      <a:pt x="27" y="4514"/>
                    </a:lnTo>
                    <a:lnTo>
                      <a:pt x="16" y="4641"/>
                    </a:lnTo>
                    <a:lnTo>
                      <a:pt x="5" y="4769"/>
                    </a:lnTo>
                    <a:lnTo>
                      <a:pt x="5" y="4897"/>
                    </a:lnTo>
                    <a:lnTo>
                      <a:pt x="0" y="5029"/>
                    </a:lnTo>
                    <a:lnTo>
                      <a:pt x="0" y="5029"/>
                    </a:lnTo>
                    <a:lnTo>
                      <a:pt x="5" y="5157"/>
                    </a:lnTo>
                    <a:lnTo>
                      <a:pt x="5" y="5285"/>
                    </a:lnTo>
                    <a:lnTo>
                      <a:pt x="16" y="5412"/>
                    </a:lnTo>
                    <a:lnTo>
                      <a:pt x="27" y="5540"/>
                    </a:lnTo>
                    <a:lnTo>
                      <a:pt x="43" y="5667"/>
                    </a:lnTo>
                    <a:lnTo>
                      <a:pt x="58" y="5795"/>
                    </a:lnTo>
                    <a:lnTo>
                      <a:pt x="101" y="6040"/>
                    </a:lnTo>
                    <a:lnTo>
                      <a:pt x="160" y="6284"/>
                    </a:lnTo>
                    <a:lnTo>
                      <a:pt x="228" y="6523"/>
                    </a:lnTo>
                    <a:lnTo>
                      <a:pt x="309" y="6757"/>
                    </a:lnTo>
                    <a:lnTo>
                      <a:pt x="399" y="6986"/>
                    </a:lnTo>
                    <a:lnTo>
                      <a:pt x="500" y="7209"/>
                    </a:lnTo>
                    <a:lnTo>
                      <a:pt x="606" y="7422"/>
                    </a:lnTo>
                    <a:lnTo>
                      <a:pt x="729" y="7634"/>
                    </a:lnTo>
                    <a:lnTo>
                      <a:pt x="861" y="7836"/>
                    </a:lnTo>
                    <a:lnTo>
                      <a:pt x="999" y="8033"/>
                    </a:lnTo>
                    <a:lnTo>
                      <a:pt x="1148" y="8224"/>
                    </a:lnTo>
                    <a:lnTo>
                      <a:pt x="1308" y="8411"/>
                    </a:lnTo>
                    <a:lnTo>
                      <a:pt x="1472" y="8581"/>
                    </a:lnTo>
                    <a:lnTo>
                      <a:pt x="1648" y="8751"/>
                    </a:lnTo>
                    <a:lnTo>
                      <a:pt x="1829" y="8905"/>
                    </a:lnTo>
                    <a:lnTo>
                      <a:pt x="2020" y="9054"/>
                    </a:lnTo>
                    <a:lnTo>
                      <a:pt x="2217" y="9198"/>
                    </a:lnTo>
                    <a:lnTo>
                      <a:pt x="2424" y="9325"/>
                    </a:lnTo>
                    <a:lnTo>
                      <a:pt x="2632" y="9447"/>
                    </a:lnTo>
                    <a:lnTo>
                      <a:pt x="2849" y="9559"/>
                    </a:lnTo>
                    <a:lnTo>
                      <a:pt x="3073" y="9660"/>
                    </a:lnTo>
                    <a:lnTo>
                      <a:pt x="3301" y="9750"/>
                    </a:lnTo>
                    <a:lnTo>
                      <a:pt x="3535" y="9830"/>
                    </a:lnTo>
                    <a:lnTo>
                      <a:pt x="3774" y="9899"/>
                    </a:lnTo>
                    <a:lnTo>
                      <a:pt x="4014" y="9952"/>
                    </a:lnTo>
                    <a:lnTo>
                      <a:pt x="4264" y="9995"/>
                    </a:lnTo>
                    <a:lnTo>
                      <a:pt x="4391" y="10016"/>
                    </a:lnTo>
                    <a:lnTo>
                      <a:pt x="4513" y="10027"/>
                    </a:lnTo>
                    <a:lnTo>
                      <a:pt x="4641" y="10043"/>
                    </a:lnTo>
                    <a:lnTo>
                      <a:pt x="4769" y="10048"/>
                    </a:lnTo>
                    <a:lnTo>
                      <a:pt x="4901" y="10053"/>
                    </a:lnTo>
                    <a:lnTo>
                      <a:pt x="5029" y="10053"/>
                    </a:lnTo>
                    <a:lnTo>
                      <a:pt x="5029" y="10053"/>
                    </a:lnTo>
                    <a:lnTo>
                      <a:pt x="5157" y="10053"/>
                    </a:lnTo>
                    <a:lnTo>
                      <a:pt x="5289" y="10048"/>
                    </a:lnTo>
                    <a:lnTo>
                      <a:pt x="5417" y="10043"/>
                    </a:lnTo>
                    <a:lnTo>
                      <a:pt x="5545" y="10027"/>
                    </a:lnTo>
                    <a:lnTo>
                      <a:pt x="5672" y="10016"/>
                    </a:lnTo>
                    <a:lnTo>
                      <a:pt x="5794" y="9995"/>
                    </a:lnTo>
                    <a:lnTo>
                      <a:pt x="6045" y="9952"/>
                    </a:lnTo>
                    <a:lnTo>
                      <a:pt x="6284" y="9899"/>
                    </a:lnTo>
                    <a:lnTo>
                      <a:pt x="6523" y="9830"/>
                    </a:lnTo>
                    <a:lnTo>
                      <a:pt x="6757" y="9750"/>
                    </a:lnTo>
                    <a:lnTo>
                      <a:pt x="6985" y="9660"/>
                    </a:lnTo>
                    <a:lnTo>
                      <a:pt x="7209" y="9559"/>
                    </a:lnTo>
                    <a:lnTo>
                      <a:pt x="7426" y="9447"/>
                    </a:lnTo>
                    <a:lnTo>
                      <a:pt x="7639" y="9325"/>
                    </a:lnTo>
                    <a:lnTo>
                      <a:pt x="7841" y="9198"/>
                    </a:lnTo>
                    <a:lnTo>
                      <a:pt x="8038" y="9054"/>
                    </a:lnTo>
                    <a:lnTo>
                      <a:pt x="8229" y="8905"/>
                    </a:lnTo>
                    <a:lnTo>
                      <a:pt x="8410" y="8751"/>
                    </a:lnTo>
                    <a:lnTo>
                      <a:pt x="8585" y="8581"/>
                    </a:lnTo>
                    <a:lnTo>
                      <a:pt x="8750" y="8411"/>
                    </a:lnTo>
                    <a:lnTo>
                      <a:pt x="8909" y="8224"/>
                    </a:lnTo>
                    <a:lnTo>
                      <a:pt x="9058" y="8033"/>
                    </a:lnTo>
                    <a:lnTo>
                      <a:pt x="9197" y="7836"/>
                    </a:lnTo>
                    <a:lnTo>
                      <a:pt x="9330" y="7634"/>
                    </a:lnTo>
                    <a:lnTo>
                      <a:pt x="9452" y="7422"/>
                    </a:lnTo>
                    <a:lnTo>
                      <a:pt x="9563" y="7209"/>
                    </a:lnTo>
                    <a:lnTo>
                      <a:pt x="9665" y="6986"/>
                    </a:lnTo>
                    <a:lnTo>
                      <a:pt x="9755" y="6757"/>
                    </a:lnTo>
                    <a:lnTo>
                      <a:pt x="9829" y="6523"/>
                    </a:lnTo>
                    <a:lnTo>
                      <a:pt x="9898" y="6284"/>
                    </a:lnTo>
                    <a:lnTo>
                      <a:pt x="9957" y="6040"/>
                    </a:lnTo>
                    <a:lnTo>
                      <a:pt x="10000" y="5795"/>
                    </a:lnTo>
                    <a:lnTo>
                      <a:pt x="10015" y="5667"/>
                    </a:lnTo>
                    <a:lnTo>
                      <a:pt x="10032" y="5540"/>
                    </a:lnTo>
                    <a:lnTo>
                      <a:pt x="10042" y="5412"/>
                    </a:lnTo>
                    <a:lnTo>
                      <a:pt x="10053" y="5285"/>
                    </a:lnTo>
                    <a:lnTo>
                      <a:pt x="10058" y="5157"/>
                    </a:lnTo>
                    <a:lnTo>
                      <a:pt x="10058" y="5029"/>
                    </a:lnTo>
                    <a:lnTo>
                      <a:pt x="10058" y="5029"/>
                    </a:lnTo>
                    <a:lnTo>
                      <a:pt x="10058" y="4897"/>
                    </a:lnTo>
                    <a:lnTo>
                      <a:pt x="10053" y="4769"/>
                    </a:lnTo>
                    <a:lnTo>
                      <a:pt x="10042" y="4641"/>
                    </a:lnTo>
                    <a:lnTo>
                      <a:pt x="10032" y="4514"/>
                    </a:lnTo>
                    <a:lnTo>
                      <a:pt x="10015" y="4386"/>
                    </a:lnTo>
                    <a:lnTo>
                      <a:pt x="10000" y="4264"/>
                    </a:lnTo>
                    <a:lnTo>
                      <a:pt x="9957" y="4014"/>
                    </a:lnTo>
                    <a:lnTo>
                      <a:pt x="9898" y="3770"/>
                    </a:lnTo>
                    <a:lnTo>
                      <a:pt x="9829" y="3530"/>
                    </a:lnTo>
                    <a:lnTo>
                      <a:pt x="9755" y="3296"/>
                    </a:lnTo>
                    <a:lnTo>
                      <a:pt x="9665" y="3067"/>
                    </a:lnTo>
                    <a:lnTo>
                      <a:pt x="9563" y="2849"/>
                    </a:lnTo>
                    <a:lnTo>
                      <a:pt x="9452" y="2632"/>
                    </a:lnTo>
                    <a:lnTo>
                      <a:pt x="9330" y="2419"/>
                    </a:lnTo>
                    <a:lnTo>
                      <a:pt x="9197" y="2217"/>
                    </a:lnTo>
                    <a:lnTo>
                      <a:pt x="9058" y="2020"/>
                    </a:lnTo>
                    <a:lnTo>
                      <a:pt x="8909" y="1829"/>
                    </a:lnTo>
                    <a:lnTo>
                      <a:pt x="8750" y="1648"/>
                    </a:lnTo>
                    <a:lnTo>
                      <a:pt x="8585" y="1473"/>
                    </a:lnTo>
                    <a:lnTo>
                      <a:pt x="8410" y="1302"/>
                    </a:lnTo>
                    <a:lnTo>
                      <a:pt x="8229" y="1149"/>
                    </a:lnTo>
                    <a:lnTo>
                      <a:pt x="8038" y="999"/>
                    </a:lnTo>
                    <a:lnTo>
                      <a:pt x="7841" y="856"/>
                    </a:lnTo>
                    <a:lnTo>
                      <a:pt x="7639" y="729"/>
                    </a:lnTo>
                    <a:lnTo>
                      <a:pt x="7426" y="606"/>
                    </a:lnTo>
                    <a:lnTo>
                      <a:pt x="7209" y="494"/>
                    </a:lnTo>
                    <a:lnTo>
                      <a:pt x="6985" y="394"/>
                    </a:lnTo>
                    <a:lnTo>
                      <a:pt x="6757" y="303"/>
                    </a:lnTo>
                    <a:lnTo>
                      <a:pt x="6523" y="224"/>
                    </a:lnTo>
                    <a:lnTo>
                      <a:pt x="6284" y="160"/>
                    </a:lnTo>
                    <a:lnTo>
                      <a:pt x="6045" y="101"/>
                    </a:lnTo>
                    <a:lnTo>
                      <a:pt x="5794" y="58"/>
                    </a:lnTo>
                    <a:lnTo>
                      <a:pt x="5672" y="37"/>
                    </a:lnTo>
                    <a:lnTo>
                      <a:pt x="5545" y="27"/>
                    </a:lnTo>
                    <a:lnTo>
                      <a:pt x="5417" y="11"/>
                    </a:lnTo>
                    <a:lnTo>
                      <a:pt x="5289" y="5"/>
                    </a:lnTo>
                    <a:lnTo>
                      <a:pt x="5157" y="0"/>
                    </a:lnTo>
                    <a:lnTo>
                      <a:pt x="5029" y="0"/>
                    </a:lnTo>
                    <a:close/>
                    <a:moveTo>
                      <a:pt x="5029" y="9639"/>
                    </a:moveTo>
                    <a:lnTo>
                      <a:pt x="5029" y="9639"/>
                    </a:lnTo>
                    <a:lnTo>
                      <a:pt x="4795" y="9628"/>
                    </a:lnTo>
                    <a:lnTo>
                      <a:pt x="4561" y="9612"/>
                    </a:lnTo>
                    <a:lnTo>
                      <a:pt x="4327" y="9586"/>
                    </a:lnTo>
                    <a:lnTo>
                      <a:pt x="4104" y="9543"/>
                    </a:lnTo>
                    <a:lnTo>
                      <a:pt x="3881" y="9490"/>
                    </a:lnTo>
                    <a:lnTo>
                      <a:pt x="3663" y="9431"/>
                    </a:lnTo>
                    <a:lnTo>
                      <a:pt x="3445" y="9357"/>
                    </a:lnTo>
                    <a:lnTo>
                      <a:pt x="3237" y="9272"/>
                    </a:lnTo>
                    <a:lnTo>
                      <a:pt x="3036" y="9181"/>
                    </a:lnTo>
                    <a:lnTo>
                      <a:pt x="2834" y="9081"/>
                    </a:lnTo>
                    <a:lnTo>
                      <a:pt x="2642" y="8969"/>
                    </a:lnTo>
                    <a:lnTo>
                      <a:pt x="2456" y="8846"/>
                    </a:lnTo>
                    <a:lnTo>
                      <a:pt x="2275" y="8719"/>
                    </a:lnTo>
                    <a:lnTo>
                      <a:pt x="2100" y="8581"/>
                    </a:lnTo>
                    <a:lnTo>
                      <a:pt x="1930" y="8437"/>
                    </a:lnTo>
                    <a:lnTo>
                      <a:pt x="1770" y="8283"/>
                    </a:lnTo>
                    <a:lnTo>
                      <a:pt x="1621" y="8124"/>
                    </a:lnTo>
                    <a:lnTo>
                      <a:pt x="1472" y="7959"/>
                    </a:lnTo>
                    <a:lnTo>
                      <a:pt x="1340" y="7783"/>
                    </a:lnTo>
                    <a:lnTo>
                      <a:pt x="1206" y="7602"/>
                    </a:lnTo>
                    <a:lnTo>
                      <a:pt x="1090" y="7416"/>
                    </a:lnTo>
                    <a:lnTo>
                      <a:pt x="978" y="7220"/>
                    </a:lnTo>
                    <a:lnTo>
                      <a:pt x="877" y="7023"/>
                    </a:lnTo>
                    <a:lnTo>
                      <a:pt x="782" y="6821"/>
                    </a:lnTo>
                    <a:lnTo>
                      <a:pt x="701" y="6608"/>
                    </a:lnTo>
                    <a:lnTo>
                      <a:pt x="627" y="6396"/>
                    </a:lnTo>
                    <a:lnTo>
                      <a:pt x="563" y="6178"/>
                    </a:lnTo>
                    <a:lnTo>
                      <a:pt x="516" y="5954"/>
                    </a:lnTo>
                    <a:lnTo>
                      <a:pt x="473" y="5726"/>
                    </a:lnTo>
                    <a:lnTo>
                      <a:pt x="447" y="5497"/>
                    </a:lnTo>
                    <a:lnTo>
                      <a:pt x="425" y="5264"/>
                    </a:lnTo>
                    <a:lnTo>
                      <a:pt x="420" y="5029"/>
                    </a:lnTo>
                    <a:lnTo>
                      <a:pt x="420" y="5029"/>
                    </a:lnTo>
                    <a:lnTo>
                      <a:pt x="425" y="4790"/>
                    </a:lnTo>
                    <a:lnTo>
                      <a:pt x="447" y="4556"/>
                    </a:lnTo>
                    <a:lnTo>
                      <a:pt x="473" y="4328"/>
                    </a:lnTo>
                    <a:lnTo>
                      <a:pt x="516" y="4099"/>
                    </a:lnTo>
                    <a:lnTo>
                      <a:pt x="563" y="3876"/>
                    </a:lnTo>
                    <a:lnTo>
                      <a:pt x="627" y="3657"/>
                    </a:lnTo>
                    <a:lnTo>
                      <a:pt x="701" y="3445"/>
                    </a:lnTo>
                    <a:lnTo>
                      <a:pt x="782" y="3233"/>
                    </a:lnTo>
                    <a:lnTo>
                      <a:pt x="877" y="3030"/>
                    </a:lnTo>
                    <a:lnTo>
                      <a:pt x="978" y="2834"/>
                    </a:lnTo>
                    <a:lnTo>
                      <a:pt x="1090" y="2637"/>
                    </a:lnTo>
                    <a:lnTo>
                      <a:pt x="1206" y="2451"/>
                    </a:lnTo>
                    <a:lnTo>
                      <a:pt x="1340" y="2270"/>
                    </a:lnTo>
                    <a:lnTo>
                      <a:pt x="1472" y="2095"/>
                    </a:lnTo>
                    <a:lnTo>
                      <a:pt x="1621" y="1930"/>
                    </a:lnTo>
                    <a:lnTo>
                      <a:pt x="1770" y="1771"/>
                    </a:lnTo>
                    <a:lnTo>
                      <a:pt x="1930" y="1616"/>
                    </a:lnTo>
                    <a:lnTo>
                      <a:pt x="2100" y="1473"/>
                    </a:lnTo>
                    <a:lnTo>
                      <a:pt x="2275" y="1334"/>
                    </a:lnTo>
                    <a:lnTo>
                      <a:pt x="2456" y="1207"/>
                    </a:lnTo>
                    <a:lnTo>
                      <a:pt x="2642" y="1085"/>
                    </a:lnTo>
                    <a:lnTo>
                      <a:pt x="2834" y="973"/>
                    </a:lnTo>
                    <a:lnTo>
                      <a:pt x="3036" y="872"/>
                    </a:lnTo>
                    <a:lnTo>
                      <a:pt x="3237" y="782"/>
                    </a:lnTo>
                    <a:lnTo>
                      <a:pt x="3445" y="697"/>
                    </a:lnTo>
                    <a:lnTo>
                      <a:pt x="3663" y="627"/>
                    </a:lnTo>
                    <a:lnTo>
                      <a:pt x="3881" y="563"/>
                    </a:lnTo>
                    <a:lnTo>
                      <a:pt x="4104" y="510"/>
                    </a:lnTo>
                    <a:lnTo>
                      <a:pt x="4327" y="473"/>
                    </a:lnTo>
                    <a:lnTo>
                      <a:pt x="4561" y="441"/>
                    </a:lnTo>
                    <a:lnTo>
                      <a:pt x="4795" y="425"/>
                    </a:lnTo>
                    <a:lnTo>
                      <a:pt x="5029" y="420"/>
                    </a:lnTo>
                    <a:lnTo>
                      <a:pt x="5029" y="420"/>
                    </a:lnTo>
                    <a:lnTo>
                      <a:pt x="5268" y="425"/>
                    </a:lnTo>
                    <a:lnTo>
                      <a:pt x="5502" y="441"/>
                    </a:lnTo>
                    <a:lnTo>
                      <a:pt x="5731" y="473"/>
                    </a:lnTo>
                    <a:lnTo>
                      <a:pt x="5960" y="510"/>
                    </a:lnTo>
                    <a:lnTo>
                      <a:pt x="6183" y="563"/>
                    </a:lnTo>
                    <a:lnTo>
                      <a:pt x="6401" y="627"/>
                    </a:lnTo>
                    <a:lnTo>
                      <a:pt x="6613" y="697"/>
                    </a:lnTo>
                    <a:lnTo>
                      <a:pt x="6821" y="782"/>
                    </a:lnTo>
                    <a:lnTo>
                      <a:pt x="7028" y="872"/>
                    </a:lnTo>
                    <a:lnTo>
                      <a:pt x="7224" y="973"/>
                    </a:lnTo>
                    <a:lnTo>
                      <a:pt x="7416" y="1085"/>
                    </a:lnTo>
                    <a:lnTo>
                      <a:pt x="7602" y="1207"/>
                    </a:lnTo>
                    <a:lnTo>
                      <a:pt x="7783" y="1334"/>
                    </a:lnTo>
                    <a:lnTo>
                      <a:pt x="7958" y="1473"/>
                    </a:lnTo>
                    <a:lnTo>
                      <a:pt x="8128" y="1616"/>
                    </a:lnTo>
                    <a:lnTo>
                      <a:pt x="8288" y="1771"/>
                    </a:lnTo>
                    <a:lnTo>
                      <a:pt x="8442" y="1930"/>
                    </a:lnTo>
                    <a:lnTo>
                      <a:pt x="8585" y="2095"/>
                    </a:lnTo>
                    <a:lnTo>
                      <a:pt x="8724" y="2270"/>
                    </a:lnTo>
                    <a:lnTo>
                      <a:pt x="8851" y="2451"/>
                    </a:lnTo>
                    <a:lnTo>
                      <a:pt x="8968" y="2637"/>
                    </a:lnTo>
                    <a:lnTo>
                      <a:pt x="9080" y="2834"/>
                    </a:lnTo>
                    <a:lnTo>
                      <a:pt x="9181" y="3030"/>
                    </a:lnTo>
                    <a:lnTo>
                      <a:pt x="9276" y="3233"/>
                    </a:lnTo>
                    <a:lnTo>
                      <a:pt x="9356" y="3445"/>
                    </a:lnTo>
                    <a:lnTo>
                      <a:pt x="9431" y="3657"/>
                    </a:lnTo>
                    <a:lnTo>
                      <a:pt x="9495" y="3876"/>
                    </a:lnTo>
                    <a:lnTo>
                      <a:pt x="9542" y="4099"/>
                    </a:lnTo>
                    <a:lnTo>
                      <a:pt x="9585" y="4328"/>
                    </a:lnTo>
                    <a:lnTo>
                      <a:pt x="9617" y="4556"/>
                    </a:lnTo>
                    <a:lnTo>
                      <a:pt x="9633" y="4790"/>
                    </a:lnTo>
                    <a:lnTo>
                      <a:pt x="9638" y="5029"/>
                    </a:lnTo>
                    <a:lnTo>
                      <a:pt x="9638" y="5029"/>
                    </a:lnTo>
                    <a:lnTo>
                      <a:pt x="9633" y="5264"/>
                    </a:lnTo>
                    <a:lnTo>
                      <a:pt x="9617" y="5497"/>
                    </a:lnTo>
                    <a:lnTo>
                      <a:pt x="9585" y="5726"/>
                    </a:lnTo>
                    <a:lnTo>
                      <a:pt x="9542" y="5954"/>
                    </a:lnTo>
                    <a:lnTo>
                      <a:pt x="9495" y="6178"/>
                    </a:lnTo>
                    <a:lnTo>
                      <a:pt x="9431" y="6396"/>
                    </a:lnTo>
                    <a:lnTo>
                      <a:pt x="9356" y="6608"/>
                    </a:lnTo>
                    <a:lnTo>
                      <a:pt x="9276" y="6821"/>
                    </a:lnTo>
                    <a:lnTo>
                      <a:pt x="9181" y="7023"/>
                    </a:lnTo>
                    <a:lnTo>
                      <a:pt x="9080" y="7220"/>
                    </a:lnTo>
                    <a:lnTo>
                      <a:pt x="8968" y="7416"/>
                    </a:lnTo>
                    <a:lnTo>
                      <a:pt x="8851" y="7602"/>
                    </a:lnTo>
                    <a:lnTo>
                      <a:pt x="8724" y="7783"/>
                    </a:lnTo>
                    <a:lnTo>
                      <a:pt x="8585" y="7959"/>
                    </a:lnTo>
                    <a:lnTo>
                      <a:pt x="8442" y="8124"/>
                    </a:lnTo>
                    <a:lnTo>
                      <a:pt x="8288" y="8283"/>
                    </a:lnTo>
                    <a:lnTo>
                      <a:pt x="8128" y="8437"/>
                    </a:lnTo>
                    <a:lnTo>
                      <a:pt x="7958" y="8581"/>
                    </a:lnTo>
                    <a:lnTo>
                      <a:pt x="7783" y="8719"/>
                    </a:lnTo>
                    <a:lnTo>
                      <a:pt x="7602" y="8846"/>
                    </a:lnTo>
                    <a:lnTo>
                      <a:pt x="7416" y="8969"/>
                    </a:lnTo>
                    <a:lnTo>
                      <a:pt x="7224" y="9081"/>
                    </a:lnTo>
                    <a:lnTo>
                      <a:pt x="7028" y="9181"/>
                    </a:lnTo>
                    <a:lnTo>
                      <a:pt x="6821" y="9272"/>
                    </a:lnTo>
                    <a:lnTo>
                      <a:pt x="6613" y="9357"/>
                    </a:lnTo>
                    <a:lnTo>
                      <a:pt x="6401" y="9431"/>
                    </a:lnTo>
                    <a:lnTo>
                      <a:pt x="6183" y="9490"/>
                    </a:lnTo>
                    <a:lnTo>
                      <a:pt x="5960" y="9543"/>
                    </a:lnTo>
                    <a:lnTo>
                      <a:pt x="5731" y="9586"/>
                    </a:lnTo>
                    <a:lnTo>
                      <a:pt x="5502" y="9612"/>
                    </a:lnTo>
                    <a:lnTo>
                      <a:pt x="5268" y="9628"/>
                    </a:lnTo>
                    <a:lnTo>
                      <a:pt x="5029" y="963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6" name="Freeform 20">
                <a:extLst>
                  <a:ext uri="{FF2B5EF4-FFF2-40B4-BE49-F238E27FC236}">
                    <a16:creationId xmlns:a16="http://schemas.microsoft.com/office/drawing/2014/main" id="{C73C95E6-E43C-484E-8FF2-D11F9C105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2688" y="1906588"/>
                <a:ext cx="584200" cy="584200"/>
              </a:xfrm>
              <a:custGeom>
                <a:avLst/>
                <a:gdLst>
                  <a:gd name="T0" fmla="*/ 808 w 1623"/>
                  <a:gd name="T1" fmla="*/ 0 h 1623"/>
                  <a:gd name="T2" fmla="*/ 643 w 1623"/>
                  <a:gd name="T3" fmla="*/ 17 h 1623"/>
                  <a:gd name="T4" fmla="*/ 495 w 1623"/>
                  <a:gd name="T5" fmla="*/ 64 h 1623"/>
                  <a:gd name="T6" fmla="*/ 357 w 1623"/>
                  <a:gd name="T7" fmla="*/ 139 h 1623"/>
                  <a:gd name="T8" fmla="*/ 234 w 1623"/>
                  <a:gd name="T9" fmla="*/ 234 h 1623"/>
                  <a:gd name="T10" fmla="*/ 138 w 1623"/>
                  <a:gd name="T11" fmla="*/ 357 h 1623"/>
                  <a:gd name="T12" fmla="*/ 64 w 1623"/>
                  <a:gd name="T13" fmla="*/ 495 h 1623"/>
                  <a:gd name="T14" fmla="*/ 16 w 1623"/>
                  <a:gd name="T15" fmla="*/ 644 h 1623"/>
                  <a:gd name="T16" fmla="*/ 0 w 1623"/>
                  <a:gd name="T17" fmla="*/ 809 h 1623"/>
                  <a:gd name="T18" fmla="*/ 0 w 1623"/>
                  <a:gd name="T19" fmla="*/ 893 h 1623"/>
                  <a:gd name="T20" fmla="*/ 32 w 1623"/>
                  <a:gd name="T21" fmla="*/ 1053 h 1623"/>
                  <a:gd name="T22" fmla="*/ 96 w 1623"/>
                  <a:gd name="T23" fmla="*/ 1197 h 1623"/>
                  <a:gd name="T24" fmla="*/ 181 w 1623"/>
                  <a:gd name="T25" fmla="*/ 1324 h 1623"/>
                  <a:gd name="T26" fmla="*/ 293 w 1623"/>
                  <a:gd name="T27" fmla="*/ 1436 h 1623"/>
                  <a:gd name="T28" fmla="*/ 420 w 1623"/>
                  <a:gd name="T29" fmla="*/ 1526 h 1623"/>
                  <a:gd name="T30" fmla="*/ 569 w 1623"/>
                  <a:gd name="T31" fmla="*/ 1585 h 1623"/>
                  <a:gd name="T32" fmla="*/ 728 w 1623"/>
                  <a:gd name="T33" fmla="*/ 1617 h 1623"/>
                  <a:gd name="T34" fmla="*/ 808 w 1623"/>
                  <a:gd name="T35" fmla="*/ 1622 h 1623"/>
                  <a:gd name="T36" fmla="*/ 973 w 1623"/>
                  <a:gd name="T37" fmla="*/ 1606 h 1623"/>
                  <a:gd name="T38" fmla="*/ 1127 w 1623"/>
                  <a:gd name="T39" fmla="*/ 1558 h 1623"/>
                  <a:gd name="T40" fmla="*/ 1265 w 1623"/>
                  <a:gd name="T41" fmla="*/ 1483 h 1623"/>
                  <a:gd name="T42" fmla="*/ 1382 w 1623"/>
                  <a:gd name="T43" fmla="*/ 1383 h 1623"/>
                  <a:gd name="T44" fmla="*/ 1484 w 1623"/>
                  <a:gd name="T45" fmla="*/ 1266 h 1623"/>
                  <a:gd name="T46" fmla="*/ 1558 w 1623"/>
                  <a:gd name="T47" fmla="*/ 1127 h 1623"/>
                  <a:gd name="T48" fmla="*/ 1606 w 1623"/>
                  <a:gd name="T49" fmla="*/ 974 h 1623"/>
                  <a:gd name="T50" fmla="*/ 1622 w 1623"/>
                  <a:gd name="T51" fmla="*/ 809 h 1623"/>
                  <a:gd name="T52" fmla="*/ 1616 w 1623"/>
                  <a:gd name="T53" fmla="*/ 729 h 1623"/>
                  <a:gd name="T54" fmla="*/ 1584 w 1623"/>
                  <a:gd name="T55" fmla="*/ 569 h 1623"/>
                  <a:gd name="T56" fmla="*/ 1526 w 1623"/>
                  <a:gd name="T57" fmla="*/ 420 h 1623"/>
                  <a:gd name="T58" fmla="*/ 1435 w 1623"/>
                  <a:gd name="T59" fmla="*/ 293 h 1623"/>
                  <a:gd name="T60" fmla="*/ 1324 w 1623"/>
                  <a:gd name="T61" fmla="*/ 181 h 1623"/>
                  <a:gd name="T62" fmla="*/ 1196 w 1623"/>
                  <a:gd name="T63" fmla="*/ 96 h 1623"/>
                  <a:gd name="T64" fmla="*/ 1053 w 1623"/>
                  <a:gd name="T65" fmla="*/ 32 h 1623"/>
                  <a:gd name="T66" fmla="*/ 894 w 1623"/>
                  <a:gd name="T67" fmla="*/ 0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3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0"/>
                    </a:lnTo>
                    <a:lnTo>
                      <a:pt x="643" y="17"/>
                    </a:lnTo>
                    <a:lnTo>
                      <a:pt x="569" y="32"/>
                    </a:lnTo>
                    <a:lnTo>
                      <a:pt x="495" y="64"/>
                    </a:lnTo>
                    <a:lnTo>
                      <a:pt x="420" y="96"/>
                    </a:lnTo>
                    <a:lnTo>
                      <a:pt x="357" y="139"/>
                    </a:lnTo>
                    <a:lnTo>
                      <a:pt x="293" y="181"/>
                    </a:lnTo>
                    <a:lnTo>
                      <a:pt x="234" y="234"/>
                    </a:lnTo>
                    <a:lnTo>
                      <a:pt x="181" y="293"/>
                    </a:lnTo>
                    <a:lnTo>
                      <a:pt x="138" y="357"/>
                    </a:lnTo>
                    <a:lnTo>
                      <a:pt x="96" y="420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4"/>
                    </a:lnTo>
                    <a:lnTo>
                      <a:pt x="0" y="729"/>
                    </a:lnTo>
                    <a:lnTo>
                      <a:pt x="0" y="809"/>
                    </a:lnTo>
                    <a:lnTo>
                      <a:pt x="0" y="809"/>
                    </a:lnTo>
                    <a:lnTo>
                      <a:pt x="0" y="893"/>
                    </a:lnTo>
                    <a:lnTo>
                      <a:pt x="16" y="974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7"/>
                    </a:lnTo>
                    <a:lnTo>
                      <a:pt x="138" y="1266"/>
                    </a:lnTo>
                    <a:lnTo>
                      <a:pt x="181" y="1324"/>
                    </a:lnTo>
                    <a:lnTo>
                      <a:pt x="234" y="1383"/>
                    </a:lnTo>
                    <a:lnTo>
                      <a:pt x="293" y="1436"/>
                    </a:lnTo>
                    <a:lnTo>
                      <a:pt x="357" y="1483"/>
                    </a:lnTo>
                    <a:lnTo>
                      <a:pt x="420" y="1526"/>
                    </a:lnTo>
                    <a:lnTo>
                      <a:pt x="495" y="1558"/>
                    </a:lnTo>
                    <a:lnTo>
                      <a:pt x="569" y="1585"/>
                    </a:lnTo>
                    <a:lnTo>
                      <a:pt x="643" y="1606"/>
                    </a:lnTo>
                    <a:lnTo>
                      <a:pt x="728" y="1617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4" y="1617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3"/>
                    </a:lnTo>
                    <a:lnTo>
                      <a:pt x="1435" y="1324"/>
                    </a:lnTo>
                    <a:lnTo>
                      <a:pt x="1484" y="1266"/>
                    </a:lnTo>
                    <a:lnTo>
                      <a:pt x="1526" y="1197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4"/>
                    </a:lnTo>
                    <a:lnTo>
                      <a:pt x="1616" y="893"/>
                    </a:lnTo>
                    <a:lnTo>
                      <a:pt x="1622" y="809"/>
                    </a:lnTo>
                    <a:lnTo>
                      <a:pt x="1622" y="809"/>
                    </a:lnTo>
                    <a:lnTo>
                      <a:pt x="1616" y="729"/>
                    </a:lnTo>
                    <a:lnTo>
                      <a:pt x="1606" y="644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0"/>
                    </a:lnTo>
                    <a:lnTo>
                      <a:pt x="1484" y="357"/>
                    </a:lnTo>
                    <a:lnTo>
                      <a:pt x="1435" y="293"/>
                    </a:lnTo>
                    <a:lnTo>
                      <a:pt x="1382" y="234"/>
                    </a:lnTo>
                    <a:lnTo>
                      <a:pt x="1324" y="181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2"/>
                    </a:lnTo>
                    <a:lnTo>
                      <a:pt x="973" y="17"/>
                    </a:lnTo>
                    <a:lnTo>
                      <a:pt x="894" y="0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7" name="Freeform 21">
                <a:extLst>
                  <a:ext uri="{FF2B5EF4-FFF2-40B4-BE49-F238E27FC236}">
                    <a16:creationId xmlns:a16="http://schemas.microsoft.com/office/drawing/2014/main" id="{760FECF8-A340-4BF8-BAE9-FC73AADE3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813" y="2314575"/>
                <a:ext cx="584200" cy="585788"/>
              </a:xfrm>
              <a:custGeom>
                <a:avLst/>
                <a:gdLst>
                  <a:gd name="T0" fmla="*/ 808 w 1622"/>
                  <a:gd name="T1" fmla="*/ 0 h 1628"/>
                  <a:gd name="T2" fmla="*/ 648 w 1622"/>
                  <a:gd name="T3" fmla="*/ 16 h 1628"/>
                  <a:gd name="T4" fmla="*/ 494 w 1622"/>
                  <a:gd name="T5" fmla="*/ 64 h 1628"/>
                  <a:gd name="T6" fmla="*/ 356 w 1622"/>
                  <a:gd name="T7" fmla="*/ 138 h 1628"/>
                  <a:gd name="T8" fmla="*/ 234 w 1622"/>
                  <a:gd name="T9" fmla="*/ 239 h 1628"/>
                  <a:gd name="T10" fmla="*/ 138 w 1622"/>
                  <a:gd name="T11" fmla="*/ 356 h 1628"/>
                  <a:gd name="T12" fmla="*/ 64 w 1622"/>
                  <a:gd name="T13" fmla="*/ 495 h 1628"/>
                  <a:gd name="T14" fmla="*/ 16 w 1622"/>
                  <a:gd name="T15" fmla="*/ 648 h 1628"/>
                  <a:gd name="T16" fmla="*/ 0 w 1622"/>
                  <a:gd name="T17" fmla="*/ 813 h 1628"/>
                  <a:gd name="T18" fmla="*/ 0 w 1622"/>
                  <a:gd name="T19" fmla="*/ 893 h 1628"/>
                  <a:gd name="T20" fmla="*/ 32 w 1622"/>
                  <a:gd name="T21" fmla="*/ 1053 h 1628"/>
                  <a:gd name="T22" fmla="*/ 96 w 1622"/>
                  <a:gd name="T23" fmla="*/ 1201 h 1628"/>
                  <a:gd name="T24" fmla="*/ 181 w 1622"/>
                  <a:gd name="T25" fmla="*/ 1329 h 1628"/>
                  <a:gd name="T26" fmla="*/ 292 w 1622"/>
                  <a:gd name="T27" fmla="*/ 1441 h 1628"/>
                  <a:gd name="T28" fmla="*/ 425 w 1622"/>
                  <a:gd name="T29" fmla="*/ 1526 h 1628"/>
                  <a:gd name="T30" fmla="*/ 569 w 1622"/>
                  <a:gd name="T31" fmla="*/ 1590 h 1628"/>
                  <a:gd name="T32" fmla="*/ 728 w 1622"/>
                  <a:gd name="T33" fmla="*/ 1621 h 1628"/>
                  <a:gd name="T34" fmla="*/ 808 w 1622"/>
                  <a:gd name="T35" fmla="*/ 1627 h 1628"/>
                  <a:gd name="T36" fmla="*/ 973 w 1622"/>
                  <a:gd name="T37" fmla="*/ 1605 h 1628"/>
                  <a:gd name="T38" fmla="*/ 1127 w 1622"/>
                  <a:gd name="T39" fmla="*/ 1563 h 1628"/>
                  <a:gd name="T40" fmla="*/ 1265 w 1622"/>
                  <a:gd name="T41" fmla="*/ 1483 h 1628"/>
                  <a:gd name="T42" fmla="*/ 1382 w 1622"/>
                  <a:gd name="T43" fmla="*/ 1388 h 1628"/>
                  <a:gd name="T44" fmla="*/ 1483 w 1622"/>
                  <a:gd name="T45" fmla="*/ 1265 h 1628"/>
                  <a:gd name="T46" fmla="*/ 1558 w 1622"/>
                  <a:gd name="T47" fmla="*/ 1127 h 1628"/>
                  <a:gd name="T48" fmla="*/ 1605 w 1622"/>
                  <a:gd name="T49" fmla="*/ 978 h 1628"/>
                  <a:gd name="T50" fmla="*/ 1621 w 1622"/>
                  <a:gd name="T51" fmla="*/ 813 h 1628"/>
                  <a:gd name="T52" fmla="*/ 1616 w 1622"/>
                  <a:gd name="T53" fmla="*/ 728 h 1628"/>
                  <a:gd name="T54" fmla="*/ 1584 w 1622"/>
                  <a:gd name="T55" fmla="*/ 569 h 1628"/>
                  <a:gd name="T56" fmla="*/ 1526 w 1622"/>
                  <a:gd name="T57" fmla="*/ 425 h 1628"/>
                  <a:gd name="T58" fmla="*/ 1435 w 1622"/>
                  <a:gd name="T59" fmla="*/ 297 h 1628"/>
                  <a:gd name="T60" fmla="*/ 1329 w 1622"/>
                  <a:gd name="T61" fmla="*/ 186 h 1628"/>
                  <a:gd name="T62" fmla="*/ 1196 w 1622"/>
                  <a:gd name="T63" fmla="*/ 96 h 1628"/>
                  <a:gd name="T64" fmla="*/ 1052 w 1622"/>
                  <a:gd name="T65" fmla="*/ 37 h 1628"/>
                  <a:gd name="T66" fmla="*/ 893 w 1622"/>
                  <a:gd name="T67" fmla="*/ 5 h 1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8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5"/>
                    </a:lnTo>
                    <a:lnTo>
                      <a:pt x="648" y="16"/>
                    </a:lnTo>
                    <a:lnTo>
                      <a:pt x="569" y="37"/>
                    </a:lnTo>
                    <a:lnTo>
                      <a:pt x="494" y="64"/>
                    </a:lnTo>
                    <a:lnTo>
                      <a:pt x="425" y="96"/>
                    </a:lnTo>
                    <a:lnTo>
                      <a:pt x="356" y="138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7"/>
                    </a:lnTo>
                    <a:lnTo>
                      <a:pt x="138" y="356"/>
                    </a:lnTo>
                    <a:lnTo>
                      <a:pt x="96" y="425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8"/>
                    </a:lnTo>
                    <a:lnTo>
                      <a:pt x="0" y="728"/>
                    </a:lnTo>
                    <a:lnTo>
                      <a:pt x="0" y="813"/>
                    </a:lnTo>
                    <a:lnTo>
                      <a:pt x="0" y="813"/>
                    </a:lnTo>
                    <a:lnTo>
                      <a:pt x="0" y="893"/>
                    </a:lnTo>
                    <a:lnTo>
                      <a:pt x="16" y="978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201"/>
                    </a:lnTo>
                    <a:lnTo>
                      <a:pt x="138" y="1265"/>
                    </a:lnTo>
                    <a:lnTo>
                      <a:pt x="181" y="1329"/>
                    </a:lnTo>
                    <a:lnTo>
                      <a:pt x="234" y="1388"/>
                    </a:lnTo>
                    <a:lnTo>
                      <a:pt x="292" y="1441"/>
                    </a:lnTo>
                    <a:lnTo>
                      <a:pt x="356" y="1483"/>
                    </a:lnTo>
                    <a:lnTo>
                      <a:pt x="425" y="1526"/>
                    </a:lnTo>
                    <a:lnTo>
                      <a:pt x="494" y="1563"/>
                    </a:lnTo>
                    <a:lnTo>
                      <a:pt x="569" y="1590"/>
                    </a:lnTo>
                    <a:lnTo>
                      <a:pt x="648" y="1605"/>
                    </a:lnTo>
                    <a:lnTo>
                      <a:pt x="728" y="1621"/>
                    </a:lnTo>
                    <a:lnTo>
                      <a:pt x="808" y="1627"/>
                    </a:lnTo>
                    <a:lnTo>
                      <a:pt x="808" y="1627"/>
                    </a:lnTo>
                    <a:lnTo>
                      <a:pt x="893" y="1621"/>
                    </a:lnTo>
                    <a:lnTo>
                      <a:pt x="973" y="1605"/>
                    </a:lnTo>
                    <a:lnTo>
                      <a:pt x="1052" y="1590"/>
                    </a:lnTo>
                    <a:lnTo>
                      <a:pt x="1127" y="1563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9" y="1441"/>
                    </a:lnTo>
                    <a:lnTo>
                      <a:pt x="1382" y="1388"/>
                    </a:lnTo>
                    <a:lnTo>
                      <a:pt x="1435" y="1329"/>
                    </a:lnTo>
                    <a:lnTo>
                      <a:pt x="1483" y="1265"/>
                    </a:lnTo>
                    <a:lnTo>
                      <a:pt x="1526" y="1201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5" y="978"/>
                    </a:lnTo>
                    <a:lnTo>
                      <a:pt x="1616" y="893"/>
                    </a:lnTo>
                    <a:lnTo>
                      <a:pt x="1621" y="813"/>
                    </a:lnTo>
                    <a:lnTo>
                      <a:pt x="1621" y="813"/>
                    </a:lnTo>
                    <a:lnTo>
                      <a:pt x="1616" y="728"/>
                    </a:lnTo>
                    <a:lnTo>
                      <a:pt x="1605" y="648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5"/>
                    </a:lnTo>
                    <a:lnTo>
                      <a:pt x="1483" y="356"/>
                    </a:lnTo>
                    <a:lnTo>
                      <a:pt x="1435" y="297"/>
                    </a:lnTo>
                    <a:lnTo>
                      <a:pt x="1382" y="239"/>
                    </a:lnTo>
                    <a:lnTo>
                      <a:pt x="1329" y="186"/>
                    </a:lnTo>
                    <a:lnTo>
                      <a:pt x="1265" y="138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2" y="37"/>
                    </a:lnTo>
                    <a:lnTo>
                      <a:pt x="973" y="16"/>
                    </a:lnTo>
                    <a:lnTo>
                      <a:pt x="893" y="5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8" name="Freeform 22">
                <a:extLst>
                  <a:ext uri="{FF2B5EF4-FFF2-40B4-BE49-F238E27FC236}">
                    <a16:creationId xmlns:a16="http://schemas.microsoft.com/office/drawing/2014/main" id="{CD9A2539-718F-4046-8F8F-3283F7043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3688" y="908050"/>
                <a:ext cx="584200" cy="584200"/>
              </a:xfrm>
              <a:custGeom>
                <a:avLst/>
                <a:gdLst>
                  <a:gd name="T0" fmla="*/ 808 w 1622"/>
                  <a:gd name="T1" fmla="*/ 0 h 1623"/>
                  <a:gd name="T2" fmla="*/ 649 w 1622"/>
                  <a:gd name="T3" fmla="*/ 16 h 1623"/>
                  <a:gd name="T4" fmla="*/ 494 w 1622"/>
                  <a:gd name="T5" fmla="*/ 64 h 1623"/>
                  <a:gd name="T6" fmla="*/ 356 w 1622"/>
                  <a:gd name="T7" fmla="*/ 139 h 1623"/>
                  <a:gd name="T8" fmla="*/ 234 w 1622"/>
                  <a:gd name="T9" fmla="*/ 239 h 1623"/>
                  <a:gd name="T10" fmla="*/ 138 w 1622"/>
                  <a:gd name="T11" fmla="*/ 356 h 1623"/>
                  <a:gd name="T12" fmla="*/ 64 w 1622"/>
                  <a:gd name="T13" fmla="*/ 495 h 1623"/>
                  <a:gd name="T14" fmla="*/ 16 w 1622"/>
                  <a:gd name="T15" fmla="*/ 649 h 1623"/>
                  <a:gd name="T16" fmla="*/ 0 w 1622"/>
                  <a:gd name="T17" fmla="*/ 814 h 1623"/>
                  <a:gd name="T18" fmla="*/ 0 w 1622"/>
                  <a:gd name="T19" fmla="*/ 893 h 1623"/>
                  <a:gd name="T20" fmla="*/ 32 w 1622"/>
                  <a:gd name="T21" fmla="*/ 1053 h 1623"/>
                  <a:gd name="T22" fmla="*/ 96 w 1622"/>
                  <a:gd name="T23" fmla="*/ 1196 h 1623"/>
                  <a:gd name="T24" fmla="*/ 181 w 1622"/>
                  <a:gd name="T25" fmla="*/ 1330 h 1623"/>
                  <a:gd name="T26" fmla="*/ 292 w 1622"/>
                  <a:gd name="T27" fmla="*/ 1436 h 1623"/>
                  <a:gd name="T28" fmla="*/ 426 w 1622"/>
                  <a:gd name="T29" fmla="*/ 1526 h 1623"/>
                  <a:gd name="T30" fmla="*/ 569 w 1622"/>
                  <a:gd name="T31" fmla="*/ 1585 h 1623"/>
                  <a:gd name="T32" fmla="*/ 728 w 1622"/>
                  <a:gd name="T33" fmla="*/ 1622 h 1623"/>
                  <a:gd name="T34" fmla="*/ 808 w 1622"/>
                  <a:gd name="T35" fmla="*/ 1622 h 1623"/>
                  <a:gd name="T36" fmla="*/ 973 w 1622"/>
                  <a:gd name="T37" fmla="*/ 1606 h 1623"/>
                  <a:gd name="T38" fmla="*/ 1127 w 1622"/>
                  <a:gd name="T39" fmla="*/ 1558 h 1623"/>
                  <a:gd name="T40" fmla="*/ 1265 w 1622"/>
                  <a:gd name="T41" fmla="*/ 1483 h 1623"/>
                  <a:gd name="T42" fmla="*/ 1382 w 1622"/>
                  <a:gd name="T43" fmla="*/ 1388 h 1623"/>
                  <a:gd name="T44" fmla="*/ 1483 w 1622"/>
                  <a:gd name="T45" fmla="*/ 1266 h 1623"/>
                  <a:gd name="T46" fmla="*/ 1558 w 1622"/>
                  <a:gd name="T47" fmla="*/ 1127 h 1623"/>
                  <a:gd name="T48" fmla="*/ 1606 w 1622"/>
                  <a:gd name="T49" fmla="*/ 973 h 1623"/>
                  <a:gd name="T50" fmla="*/ 1621 w 1622"/>
                  <a:gd name="T51" fmla="*/ 814 h 1623"/>
                  <a:gd name="T52" fmla="*/ 1616 w 1622"/>
                  <a:gd name="T53" fmla="*/ 729 h 1623"/>
                  <a:gd name="T54" fmla="*/ 1584 w 1622"/>
                  <a:gd name="T55" fmla="*/ 569 h 1623"/>
                  <a:gd name="T56" fmla="*/ 1526 w 1622"/>
                  <a:gd name="T57" fmla="*/ 426 h 1623"/>
                  <a:gd name="T58" fmla="*/ 1436 w 1622"/>
                  <a:gd name="T59" fmla="*/ 292 h 1623"/>
                  <a:gd name="T60" fmla="*/ 1324 w 1622"/>
                  <a:gd name="T61" fmla="*/ 186 h 1623"/>
                  <a:gd name="T62" fmla="*/ 1196 w 1622"/>
                  <a:gd name="T63" fmla="*/ 96 h 1623"/>
                  <a:gd name="T64" fmla="*/ 1053 w 1622"/>
                  <a:gd name="T65" fmla="*/ 38 h 1623"/>
                  <a:gd name="T66" fmla="*/ 893 w 1622"/>
                  <a:gd name="T67" fmla="*/ 6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6"/>
                    </a:lnTo>
                    <a:lnTo>
                      <a:pt x="649" y="16"/>
                    </a:lnTo>
                    <a:lnTo>
                      <a:pt x="569" y="38"/>
                    </a:lnTo>
                    <a:lnTo>
                      <a:pt x="494" y="64"/>
                    </a:lnTo>
                    <a:lnTo>
                      <a:pt x="426" y="96"/>
                    </a:lnTo>
                    <a:lnTo>
                      <a:pt x="356" y="139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2"/>
                    </a:lnTo>
                    <a:lnTo>
                      <a:pt x="138" y="356"/>
                    </a:lnTo>
                    <a:lnTo>
                      <a:pt x="96" y="426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9"/>
                    </a:lnTo>
                    <a:lnTo>
                      <a:pt x="0" y="729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0" y="893"/>
                    </a:lnTo>
                    <a:lnTo>
                      <a:pt x="16" y="973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6"/>
                    </a:lnTo>
                    <a:lnTo>
                      <a:pt x="138" y="1266"/>
                    </a:lnTo>
                    <a:lnTo>
                      <a:pt x="181" y="1330"/>
                    </a:lnTo>
                    <a:lnTo>
                      <a:pt x="234" y="1388"/>
                    </a:lnTo>
                    <a:lnTo>
                      <a:pt x="292" y="1436"/>
                    </a:lnTo>
                    <a:lnTo>
                      <a:pt x="356" y="1483"/>
                    </a:lnTo>
                    <a:lnTo>
                      <a:pt x="426" y="1526"/>
                    </a:lnTo>
                    <a:lnTo>
                      <a:pt x="494" y="1558"/>
                    </a:lnTo>
                    <a:lnTo>
                      <a:pt x="569" y="1585"/>
                    </a:lnTo>
                    <a:lnTo>
                      <a:pt x="649" y="1606"/>
                    </a:lnTo>
                    <a:lnTo>
                      <a:pt x="728" y="1622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3" y="1622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8"/>
                    </a:lnTo>
                    <a:lnTo>
                      <a:pt x="1436" y="1330"/>
                    </a:lnTo>
                    <a:lnTo>
                      <a:pt x="1483" y="1266"/>
                    </a:lnTo>
                    <a:lnTo>
                      <a:pt x="1526" y="1196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3"/>
                    </a:lnTo>
                    <a:lnTo>
                      <a:pt x="1616" y="893"/>
                    </a:lnTo>
                    <a:lnTo>
                      <a:pt x="1621" y="814"/>
                    </a:lnTo>
                    <a:lnTo>
                      <a:pt x="1621" y="814"/>
                    </a:lnTo>
                    <a:lnTo>
                      <a:pt x="1616" y="729"/>
                    </a:lnTo>
                    <a:lnTo>
                      <a:pt x="1606" y="649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6"/>
                    </a:lnTo>
                    <a:lnTo>
                      <a:pt x="1483" y="356"/>
                    </a:lnTo>
                    <a:lnTo>
                      <a:pt x="1436" y="292"/>
                    </a:lnTo>
                    <a:lnTo>
                      <a:pt x="1382" y="239"/>
                    </a:lnTo>
                    <a:lnTo>
                      <a:pt x="1324" y="186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8"/>
                    </a:lnTo>
                    <a:lnTo>
                      <a:pt x="973" y="16"/>
                    </a:lnTo>
                    <a:lnTo>
                      <a:pt x="893" y="6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9" name="Freeform 23">
                <a:extLst>
                  <a:ext uri="{FF2B5EF4-FFF2-40B4-BE49-F238E27FC236}">
                    <a16:creationId xmlns:a16="http://schemas.microsoft.com/office/drawing/2014/main" id="{226CB9C7-6557-433B-B2AB-2CCB4ACC3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2713" y="869950"/>
                <a:ext cx="660400" cy="660400"/>
              </a:xfrm>
              <a:custGeom>
                <a:avLst/>
                <a:gdLst>
                  <a:gd name="T0" fmla="*/ 1010 w 1836"/>
                  <a:gd name="T1" fmla="*/ 1829 h 1835"/>
                  <a:gd name="T2" fmla="*/ 1271 w 1836"/>
                  <a:gd name="T3" fmla="*/ 1765 h 1835"/>
                  <a:gd name="T4" fmla="*/ 1500 w 1836"/>
                  <a:gd name="T5" fmla="*/ 1627 h 1835"/>
                  <a:gd name="T6" fmla="*/ 1675 w 1836"/>
                  <a:gd name="T7" fmla="*/ 1430 h 1835"/>
                  <a:gd name="T8" fmla="*/ 1792 w 1836"/>
                  <a:gd name="T9" fmla="*/ 1191 h 1835"/>
                  <a:gd name="T10" fmla="*/ 1835 w 1836"/>
                  <a:gd name="T11" fmla="*/ 920 h 1835"/>
                  <a:gd name="T12" fmla="*/ 1813 w 1836"/>
                  <a:gd name="T13" fmla="*/ 733 h 1835"/>
                  <a:gd name="T14" fmla="*/ 1723 w 1836"/>
                  <a:gd name="T15" fmla="*/ 479 h 1835"/>
                  <a:gd name="T16" fmla="*/ 1563 w 1836"/>
                  <a:gd name="T17" fmla="*/ 271 h 1835"/>
                  <a:gd name="T18" fmla="*/ 1356 w 1836"/>
                  <a:gd name="T19" fmla="*/ 112 h 1835"/>
                  <a:gd name="T20" fmla="*/ 1101 w 1836"/>
                  <a:gd name="T21" fmla="*/ 21 h 1835"/>
                  <a:gd name="T22" fmla="*/ 915 w 1836"/>
                  <a:gd name="T23" fmla="*/ 0 h 1835"/>
                  <a:gd name="T24" fmla="*/ 644 w 1836"/>
                  <a:gd name="T25" fmla="*/ 42 h 1835"/>
                  <a:gd name="T26" fmla="*/ 405 w 1836"/>
                  <a:gd name="T27" fmla="*/ 159 h 1835"/>
                  <a:gd name="T28" fmla="*/ 208 w 1836"/>
                  <a:gd name="T29" fmla="*/ 335 h 1835"/>
                  <a:gd name="T30" fmla="*/ 70 w 1836"/>
                  <a:gd name="T31" fmla="*/ 558 h 1835"/>
                  <a:gd name="T32" fmla="*/ 6 w 1836"/>
                  <a:gd name="T33" fmla="*/ 824 h 1835"/>
                  <a:gd name="T34" fmla="*/ 6 w 1836"/>
                  <a:gd name="T35" fmla="*/ 1010 h 1835"/>
                  <a:gd name="T36" fmla="*/ 70 w 1836"/>
                  <a:gd name="T37" fmla="*/ 1276 h 1835"/>
                  <a:gd name="T38" fmla="*/ 208 w 1836"/>
                  <a:gd name="T39" fmla="*/ 1499 h 1835"/>
                  <a:gd name="T40" fmla="*/ 405 w 1836"/>
                  <a:gd name="T41" fmla="*/ 1680 h 1835"/>
                  <a:gd name="T42" fmla="*/ 644 w 1836"/>
                  <a:gd name="T43" fmla="*/ 1792 h 1835"/>
                  <a:gd name="T44" fmla="*/ 915 w 1836"/>
                  <a:gd name="T45" fmla="*/ 1834 h 1835"/>
                  <a:gd name="T46" fmla="*/ 963 w 1836"/>
                  <a:gd name="T47" fmla="*/ 457 h 1835"/>
                  <a:gd name="T48" fmla="*/ 1096 w 1836"/>
                  <a:gd name="T49" fmla="*/ 489 h 1835"/>
                  <a:gd name="T50" fmla="*/ 1213 w 1836"/>
                  <a:gd name="T51" fmla="*/ 558 h 1835"/>
                  <a:gd name="T52" fmla="*/ 1303 w 1836"/>
                  <a:gd name="T53" fmla="*/ 659 h 1835"/>
                  <a:gd name="T54" fmla="*/ 1362 w 1836"/>
                  <a:gd name="T55" fmla="*/ 782 h 1835"/>
                  <a:gd name="T56" fmla="*/ 1383 w 1836"/>
                  <a:gd name="T57" fmla="*/ 920 h 1835"/>
                  <a:gd name="T58" fmla="*/ 1372 w 1836"/>
                  <a:gd name="T59" fmla="*/ 1010 h 1835"/>
                  <a:gd name="T60" fmla="*/ 1324 w 1836"/>
                  <a:gd name="T61" fmla="*/ 1138 h 1835"/>
                  <a:gd name="T62" fmla="*/ 1245 w 1836"/>
                  <a:gd name="T63" fmla="*/ 1244 h 1835"/>
                  <a:gd name="T64" fmla="*/ 1138 w 1836"/>
                  <a:gd name="T65" fmla="*/ 1329 h 1835"/>
                  <a:gd name="T66" fmla="*/ 1010 w 1836"/>
                  <a:gd name="T67" fmla="*/ 1372 h 1835"/>
                  <a:gd name="T68" fmla="*/ 915 w 1836"/>
                  <a:gd name="T69" fmla="*/ 1382 h 1835"/>
                  <a:gd name="T70" fmla="*/ 776 w 1836"/>
                  <a:gd name="T71" fmla="*/ 1361 h 1835"/>
                  <a:gd name="T72" fmla="*/ 654 w 1836"/>
                  <a:gd name="T73" fmla="*/ 1302 h 1835"/>
                  <a:gd name="T74" fmla="*/ 559 w 1836"/>
                  <a:gd name="T75" fmla="*/ 1212 h 1835"/>
                  <a:gd name="T76" fmla="*/ 490 w 1836"/>
                  <a:gd name="T77" fmla="*/ 1101 h 1835"/>
                  <a:gd name="T78" fmla="*/ 452 w 1836"/>
                  <a:gd name="T79" fmla="*/ 967 h 1835"/>
                  <a:gd name="T80" fmla="*/ 452 w 1836"/>
                  <a:gd name="T81" fmla="*/ 872 h 1835"/>
                  <a:gd name="T82" fmla="*/ 490 w 1836"/>
                  <a:gd name="T83" fmla="*/ 739 h 1835"/>
                  <a:gd name="T84" fmla="*/ 559 w 1836"/>
                  <a:gd name="T85" fmla="*/ 622 h 1835"/>
                  <a:gd name="T86" fmla="*/ 654 w 1836"/>
                  <a:gd name="T87" fmla="*/ 532 h 1835"/>
                  <a:gd name="T88" fmla="*/ 776 w 1836"/>
                  <a:gd name="T89" fmla="*/ 473 h 1835"/>
                  <a:gd name="T90" fmla="*/ 915 w 1836"/>
                  <a:gd name="T91" fmla="*/ 452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6" h="1835">
                    <a:moveTo>
                      <a:pt x="915" y="1834"/>
                    </a:moveTo>
                    <a:lnTo>
                      <a:pt x="915" y="1834"/>
                    </a:lnTo>
                    <a:lnTo>
                      <a:pt x="1010" y="1829"/>
                    </a:lnTo>
                    <a:lnTo>
                      <a:pt x="1101" y="1818"/>
                    </a:lnTo>
                    <a:lnTo>
                      <a:pt x="1191" y="1792"/>
                    </a:lnTo>
                    <a:lnTo>
                      <a:pt x="1271" y="1765"/>
                    </a:lnTo>
                    <a:lnTo>
                      <a:pt x="1356" y="1722"/>
                    </a:lnTo>
                    <a:lnTo>
                      <a:pt x="1430" y="1680"/>
                    </a:lnTo>
                    <a:lnTo>
                      <a:pt x="1500" y="1627"/>
                    </a:lnTo>
                    <a:lnTo>
                      <a:pt x="1563" y="1568"/>
                    </a:lnTo>
                    <a:lnTo>
                      <a:pt x="1622" y="1499"/>
                    </a:lnTo>
                    <a:lnTo>
                      <a:pt x="1675" y="1430"/>
                    </a:lnTo>
                    <a:lnTo>
                      <a:pt x="1723" y="1355"/>
                    </a:lnTo>
                    <a:lnTo>
                      <a:pt x="1760" y="1276"/>
                    </a:lnTo>
                    <a:lnTo>
                      <a:pt x="1792" y="1191"/>
                    </a:lnTo>
                    <a:lnTo>
                      <a:pt x="1813" y="1101"/>
                    </a:lnTo>
                    <a:lnTo>
                      <a:pt x="1829" y="1010"/>
                    </a:lnTo>
                    <a:lnTo>
                      <a:pt x="1835" y="920"/>
                    </a:lnTo>
                    <a:lnTo>
                      <a:pt x="1835" y="920"/>
                    </a:lnTo>
                    <a:lnTo>
                      <a:pt x="1829" y="824"/>
                    </a:lnTo>
                    <a:lnTo>
                      <a:pt x="1813" y="733"/>
                    </a:lnTo>
                    <a:lnTo>
                      <a:pt x="1792" y="643"/>
                    </a:lnTo>
                    <a:lnTo>
                      <a:pt x="1760" y="558"/>
                    </a:lnTo>
                    <a:lnTo>
                      <a:pt x="1723" y="479"/>
                    </a:lnTo>
                    <a:lnTo>
                      <a:pt x="1675" y="404"/>
                    </a:lnTo>
                    <a:lnTo>
                      <a:pt x="1622" y="335"/>
                    </a:lnTo>
                    <a:lnTo>
                      <a:pt x="1563" y="271"/>
                    </a:lnTo>
                    <a:lnTo>
                      <a:pt x="1500" y="207"/>
                    </a:lnTo>
                    <a:lnTo>
                      <a:pt x="1430" y="159"/>
                    </a:lnTo>
                    <a:lnTo>
                      <a:pt x="1356" y="112"/>
                    </a:lnTo>
                    <a:lnTo>
                      <a:pt x="1271" y="74"/>
                    </a:lnTo>
                    <a:lnTo>
                      <a:pt x="1191" y="42"/>
                    </a:lnTo>
                    <a:lnTo>
                      <a:pt x="1101" y="21"/>
                    </a:lnTo>
                    <a:lnTo>
                      <a:pt x="1010" y="5"/>
                    </a:lnTo>
                    <a:lnTo>
                      <a:pt x="915" y="0"/>
                    </a:lnTo>
                    <a:lnTo>
                      <a:pt x="915" y="0"/>
                    </a:lnTo>
                    <a:lnTo>
                      <a:pt x="825" y="5"/>
                    </a:lnTo>
                    <a:lnTo>
                      <a:pt x="734" y="21"/>
                    </a:lnTo>
                    <a:lnTo>
                      <a:pt x="644" y="42"/>
                    </a:lnTo>
                    <a:lnTo>
                      <a:pt x="559" y="74"/>
                    </a:lnTo>
                    <a:lnTo>
                      <a:pt x="479" y="112"/>
                    </a:lnTo>
                    <a:lnTo>
                      <a:pt x="405" y="159"/>
                    </a:lnTo>
                    <a:lnTo>
                      <a:pt x="335" y="207"/>
                    </a:lnTo>
                    <a:lnTo>
                      <a:pt x="267" y="271"/>
                    </a:lnTo>
                    <a:lnTo>
                      <a:pt x="208" y="335"/>
                    </a:lnTo>
                    <a:lnTo>
                      <a:pt x="155" y="404"/>
                    </a:lnTo>
                    <a:lnTo>
                      <a:pt x="112" y="479"/>
                    </a:lnTo>
                    <a:lnTo>
                      <a:pt x="70" y="558"/>
                    </a:lnTo>
                    <a:lnTo>
                      <a:pt x="43" y="643"/>
                    </a:lnTo>
                    <a:lnTo>
                      <a:pt x="17" y="733"/>
                    </a:lnTo>
                    <a:lnTo>
                      <a:pt x="6" y="824"/>
                    </a:lnTo>
                    <a:lnTo>
                      <a:pt x="0" y="920"/>
                    </a:lnTo>
                    <a:lnTo>
                      <a:pt x="0" y="920"/>
                    </a:lnTo>
                    <a:lnTo>
                      <a:pt x="6" y="1010"/>
                    </a:lnTo>
                    <a:lnTo>
                      <a:pt x="17" y="1101"/>
                    </a:lnTo>
                    <a:lnTo>
                      <a:pt x="43" y="1191"/>
                    </a:lnTo>
                    <a:lnTo>
                      <a:pt x="70" y="1276"/>
                    </a:lnTo>
                    <a:lnTo>
                      <a:pt x="112" y="1355"/>
                    </a:lnTo>
                    <a:lnTo>
                      <a:pt x="155" y="1430"/>
                    </a:lnTo>
                    <a:lnTo>
                      <a:pt x="208" y="1499"/>
                    </a:lnTo>
                    <a:lnTo>
                      <a:pt x="267" y="1568"/>
                    </a:lnTo>
                    <a:lnTo>
                      <a:pt x="335" y="1627"/>
                    </a:lnTo>
                    <a:lnTo>
                      <a:pt x="405" y="1680"/>
                    </a:lnTo>
                    <a:lnTo>
                      <a:pt x="479" y="1722"/>
                    </a:lnTo>
                    <a:lnTo>
                      <a:pt x="559" y="1765"/>
                    </a:lnTo>
                    <a:lnTo>
                      <a:pt x="644" y="1792"/>
                    </a:lnTo>
                    <a:lnTo>
                      <a:pt x="734" y="1818"/>
                    </a:lnTo>
                    <a:lnTo>
                      <a:pt x="825" y="1829"/>
                    </a:lnTo>
                    <a:lnTo>
                      <a:pt x="915" y="1834"/>
                    </a:lnTo>
                    <a:close/>
                    <a:moveTo>
                      <a:pt x="915" y="452"/>
                    </a:moveTo>
                    <a:lnTo>
                      <a:pt x="915" y="452"/>
                    </a:lnTo>
                    <a:lnTo>
                      <a:pt x="963" y="457"/>
                    </a:lnTo>
                    <a:lnTo>
                      <a:pt x="1010" y="462"/>
                    </a:lnTo>
                    <a:lnTo>
                      <a:pt x="1053" y="473"/>
                    </a:lnTo>
                    <a:lnTo>
                      <a:pt x="1096" y="489"/>
                    </a:lnTo>
                    <a:lnTo>
                      <a:pt x="1138" y="511"/>
                    </a:lnTo>
                    <a:lnTo>
                      <a:pt x="1175" y="532"/>
                    </a:lnTo>
                    <a:lnTo>
                      <a:pt x="1213" y="558"/>
                    </a:lnTo>
                    <a:lnTo>
                      <a:pt x="1245" y="590"/>
                    </a:lnTo>
                    <a:lnTo>
                      <a:pt x="1277" y="622"/>
                    </a:lnTo>
                    <a:lnTo>
                      <a:pt x="1303" y="659"/>
                    </a:lnTo>
                    <a:lnTo>
                      <a:pt x="1324" y="696"/>
                    </a:lnTo>
                    <a:lnTo>
                      <a:pt x="1345" y="739"/>
                    </a:lnTo>
                    <a:lnTo>
                      <a:pt x="1362" y="782"/>
                    </a:lnTo>
                    <a:lnTo>
                      <a:pt x="1372" y="824"/>
                    </a:lnTo>
                    <a:lnTo>
                      <a:pt x="1377" y="872"/>
                    </a:lnTo>
                    <a:lnTo>
                      <a:pt x="1383" y="920"/>
                    </a:lnTo>
                    <a:lnTo>
                      <a:pt x="1383" y="920"/>
                    </a:lnTo>
                    <a:lnTo>
                      <a:pt x="1377" y="967"/>
                    </a:lnTo>
                    <a:lnTo>
                      <a:pt x="1372" y="1010"/>
                    </a:lnTo>
                    <a:lnTo>
                      <a:pt x="1362" y="1058"/>
                    </a:lnTo>
                    <a:lnTo>
                      <a:pt x="1345" y="1101"/>
                    </a:lnTo>
                    <a:lnTo>
                      <a:pt x="1324" y="1138"/>
                    </a:lnTo>
                    <a:lnTo>
                      <a:pt x="1303" y="1180"/>
                    </a:lnTo>
                    <a:lnTo>
                      <a:pt x="1277" y="1212"/>
                    </a:lnTo>
                    <a:lnTo>
                      <a:pt x="1245" y="1244"/>
                    </a:lnTo>
                    <a:lnTo>
                      <a:pt x="1213" y="1276"/>
                    </a:lnTo>
                    <a:lnTo>
                      <a:pt x="1175" y="1302"/>
                    </a:lnTo>
                    <a:lnTo>
                      <a:pt x="1138" y="1329"/>
                    </a:lnTo>
                    <a:lnTo>
                      <a:pt x="1096" y="1345"/>
                    </a:lnTo>
                    <a:lnTo>
                      <a:pt x="1053" y="1361"/>
                    </a:lnTo>
                    <a:lnTo>
                      <a:pt x="1010" y="1372"/>
                    </a:lnTo>
                    <a:lnTo>
                      <a:pt x="963" y="1382"/>
                    </a:lnTo>
                    <a:lnTo>
                      <a:pt x="915" y="1382"/>
                    </a:lnTo>
                    <a:lnTo>
                      <a:pt x="915" y="1382"/>
                    </a:lnTo>
                    <a:lnTo>
                      <a:pt x="867" y="1382"/>
                    </a:lnTo>
                    <a:lnTo>
                      <a:pt x="825" y="1372"/>
                    </a:lnTo>
                    <a:lnTo>
                      <a:pt x="776" y="1361"/>
                    </a:lnTo>
                    <a:lnTo>
                      <a:pt x="734" y="1345"/>
                    </a:lnTo>
                    <a:lnTo>
                      <a:pt x="697" y="1329"/>
                    </a:lnTo>
                    <a:lnTo>
                      <a:pt x="654" y="1302"/>
                    </a:lnTo>
                    <a:lnTo>
                      <a:pt x="623" y="1276"/>
                    </a:lnTo>
                    <a:lnTo>
                      <a:pt x="585" y="1244"/>
                    </a:lnTo>
                    <a:lnTo>
                      <a:pt x="559" y="1212"/>
                    </a:lnTo>
                    <a:lnTo>
                      <a:pt x="532" y="1180"/>
                    </a:lnTo>
                    <a:lnTo>
                      <a:pt x="505" y="1138"/>
                    </a:lnTo>
                    <a:lnTo>
                      <a:pt x="490" y="1101"/>
                    </a:lnTo>
                    <a:lnTo>
                      <a:pt x="474" y="1058"/>
                    </a:lnTo>
                    <a:lnTo>
                      <a:pt x="463" y="1010"/>
                    </a:lnTo>
                    <a:lnTo>
                      <a:pt x="452" y="967"/>
                    </a:lnTo>
                    <a:lnTo>
                      <a:pt x="452" y="920"/>
                    </a:lnTo>
                    <a:lnTo>
                      <a:pt x="452" y="920"/>
                    </a:lnTo>
                    <a:lnTo>
                      <a:pt x="452" y="872"/>
                    </a:lnTo>
                    <a:lnTo>
                      <a:pt x="463" y="824"/>
                    </a:lnTo>
                    <a:lnTo>
                      <a:pt x="474" y="782"/>
                    </a:lnTo>
                    <a:lnTo>
                      <a:pt x="490" y="739"/>
                    </a:lnTo>
                    <a:lnTo>
                      <a:pt x="505" y="696"/>
                    </a:lnTo>
                    <a:lnTo>
                      <a:pt x="532" y="659"/>
                    </a:lnTo>
                    <a:lnTo>
                      <a:pt x="559" y="622"/>
                    </a:lnTo>
                    <a:lnTo>
                      <a:pt x="585" y="590"/>
                    </a:lnTo>
                    <a:lnTo>
                      <a:pt x="623" y="558"/>
                    </a:lnTo>
                    <a:lnTo>
                      <a:pt x="654" y="532"/>
                    </a:lnTo>
                    <a:lnTo>
                      <a:pt x="697" y="511"/>
                    </a:lnTo>
                    <a:lnTo>
                      <a:pt x="734" y="489"/>
                    </a:lnTo>
                    <a:lnTo>
                      <a:pt x="776" y="473"/>
                    </a:lnTo>
                    <a:lnTo>
                      <a:pt x="825" y="462"/>
                    </a:lnTo>
                    <a:lnTo>
                      <a:pt x="867" y="457"/>
                    </a:lnTo>
                    <a:lnTo>
                      <a:pt x="915" y="45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10" name="Freeform 24">
                <a:extLst>
                  <a:ext uri="{FF2B5EF4-FFF2-40B4-BE49-F238E27FC236}">
                    <a16:creationId xmlns:a16="http://schemas.microsoft.com/office/drawing/2014/main" id="{A413B707-AA7D-4DB1-80F9-DE32174AC6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1950" y="1627188"/>
                <a:ext cx="163513" cy="612775"/>
              </a:xfrm>
              <a:custGeom>
                <a:avLst/>
                <a:gdLst>
                  <a:gd name="T0" fmla="*/ 0 w 453"/>
                  <a:gd name="T1" fmla="*/ 1701 h 1702"/>
                  <a:gd name="T2" fmla="*/ 452 w 453"/>
                  <a:gd name="T3" fmla="*/ 1701 h 1702"/>
                  <a:gd name="T4" fmla="*/ 452 w 453"/>
                  <a:gd name="T5" fmla="*/ 0 h 1702"/>
                  <a:gd name="T6" fmla="*/ 0 w 453"/>
                  <a:gd name="T7" fmla="*/ 0 h 1702"/>
                  <a:gd name="T8" fmla="*/ 0 w 453"/>
                  <a:gd name="T9" fmla="*/ 1701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1702">
                    <a:moveTo>
                      <a:pt x="0" y="1701"/>
                    </a:moveTo>
                    <a:lnTo>
                      <a:pt x="452" y="1701"/>
                    </a:lnTo>
                    <a:lnTo>
                      <a:pt x="452" y="0"/>
                    </a:lnTo>
                    <a:lnTo>
                      <a:pt x="0" y="0"/>
                    </a:lnTo>
                    <a:lnTo>
                      <a:pt x="0" y="170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11" name="Freeform 25">
                <a:extLst>
                  <a:ext uri="{FF2B5EF4-FFF2-40B4-BE49-F238E27FC236}">
                    <a16:creationId xmlns:a16="http://schemas.microsoft.com/office/drawing/2014/main" id="{24C97895-EB22-4755-9E1C-D831D6EE7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013" y="1119188"/>
                <a:ext cx="612775" cy="163512"/>
              </a:xfrm>
              <a:custGeom>
                <a:avLst/>
                <a:gdLst>
                  <a:gd name="T0" fmla="*/ 1701 w 1702"/>
                  <a:gd name="T1" fmla="*/ 0 h 453"/>
                  <a:gd name="T2" fmla="*/ 0 w 1702"/>
                  <a:gd name="T3" fmla="*/ 0 h 453"/>
                  <a:gd name="T4" fmla="*/ 0 w 1702"/>
                  <a:gd name="T5" fmla="*/ 452 h 453"/>
                  <a:gd name="T6" fmla="*/ 1701 w 1702"/>
                  <a:gd name="T7" fmla="*/ 452 h 453"/>
                  <a:gd name="T8" fmla="*/ 1701 w 1702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2" h="453">
                    <a:moveTo>
                      <a:pt x="1701" y="0"/>
                    </a:moveTo>
                    <a:lnTo>
                      <a:pt x="0" y="0"/>
                    </a:lnTo>
                    <a:lnTo>
                      <a:pt x="0" y="452"/>
                    </a:lnTo>
                    <a:lnTo>
                      <a:pt x="1701" y="452"/>
                    </a:lnTo>
                    <a:lnTo>
                      <a:pt x="170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12" name="Freeform 26">
                <a:extLst>
                  <a:ext uri="{FF2B5EF4-FFF2-40B4-BE49-F238E27FC236}">
                    <a16:creationId xmlns:a16="http://schemas.microsoft.com/office/drawing/2014/main" id="{C5A347D0-EB31-4798-87D8-270C7ED74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200" y="1435100"/>
                <a:ext cx="547688" cy="549275"/>
              </a:xfrm>
              <a:custGeom>
                <a:avLst/>
                <a:gdLst>
                  <a:gd name="T0" fmla="*/ 319 w 1521"/>
                  <a:gd name="T1" fmla="*/ 0 h 1527"/>
                  <a:gd name="T2" fmla="*/ 0 w 1521"/>
                  <a:gd name="T3" fmla="*/ 319 h 1527"/>
                  <a:gd name="T4" fmla="*/ 1201 w 1521"/>
                  <a:gd name="T5" fmla="*/ 1526 h 1527"/>
                  <a:gd name="T6" fmla="*/ 1520 w 1521"/>
                  <a:gd name="T7" fmla="*/ 1202 h 1527"/>
                  <a:gd name="T8" fmla="*/ 319 w 1521"/>
                  <a:gd name="T9" fmla="*/ 0 h 1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1" h="1527">
                    <a:moveTo>
                      <a:pt x="319" y="0"/>
                    </a:moveTo>
                    <a:lnTo>
                      <a:pt x="0" y="319"/>
                    </a:lnTo>
                    <a:lnTo>
                      <a:pt x="1201" y="1526"/>
                    </a:lnTo>
                    <a:lnTo>
                      <a:pt x="1520" y="1202"/>
                    </a:lnTo>
                    <a:lnTo>
                      <a:pt x="319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B5361AE4-FF8E-47FC-8AD7-88BC0AE17775}"/>
              </a:ext>
            </a:extLst>
          </p:cNvPr>
          <p:cNvGrpSpPr/>
          <p:nvPr/>
        </p:nvGrpSpPr>
        <p:grpSpPr>
          <a:xfrm>
            <a:off x="10713267" y="4417213"/>
            <a:ext cx="869099" cy="869099"/>
            <a:chOff x="982576" y="1691974"/>
            <a:chExt cx="1828959" cy="1828959"/>
          </a:xfrm>
        </p:grpSpPr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F1291B9-90B0-4755-96AC-1B09C3C97EF9}"/>
                </a:ext>
              </a:extLst>
            </p:cNvPr>
            <p:cNvSpPr/>
            <p:nvPr/>
          </p:nvSpPr>
          <p:spPr>
            <a:xfrm>
              <a:off x="982576" y="1691974"/>
              <a:ext cx="1828959" cy="1828959"/>
            </a:xfrm>
            <a:prstGeom prst="ellipse">
              <a:avLst/>
            </a:prstGeom>
            <a:solidFill>
              <a:srgbClr val="7030A0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latin typeface="Calibri" panose="020F0502020204030204" pitchFamily="34" charset="0"/>
              </a:endParaRPr>
            </a:p>
          </p:txBody>
        </p: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A50716B3-7BF7-43AF-8A39-91ED01742673}"/>
                </a:ext>
              </a:extLst>
            </p:cNvPr>
            <p:cNvGrpSpPr/>
            <p:nvPr/>
          </p:nvGrpSpPr>
          <p:grpSpPr>
            <a:xfrm>
              <a:off x="1329053" y="2040965"/>
              <a:ext cx="1154290" cy="1153784"/>
              <a:chOff x="477838" y="30163"/>
              <a:chExt cx="3621087" cy="3619500"/>
            </a:xfrm>
            <a:solidFill>
              <a:schemeClr val="bg1"/>
            </a:solidFill>
          </p:grpSpPr>
          <p:sp>
            <p:nvSpPr>
              <p:cNvPr id="416" name="Freeform 19">
                <a:extLst>
                  <a:ext uri="{FF2B5EF4-FFF2-40B4-BE49-F238E27FC236}">
                    <a16:creationId xmlns:a16="http://schemas.microsoft.com/office/drawing/2014/main" id="{9D354036-5E19-44B7-B50F-D54AA1365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838" y="30163"/>
                <a:ext cx="3621087" cy="3619500"/>
              </a:xfrm>
              <a:custGeom>
                <a:avLst/>
                <a:gdLst>
                  <a:gd name="T0" fmla="*/ 4641 w 10059"/>
                  <a:gd name="T1" fmla="*/ 11 h 10054"/>
                  <a:gd name="T2" fmla="*/ 3774 w 10059"/>
                  <a:gd name="T3" fmla="*/ 160 h 10054"/>
                  <a:gd name="T4" fmla="*/ 2632 w 10059"/>
                  <a:gd name="T5" fmla="*/ 606 h 10054"/>
                  <a:gd name="T6" fmla="*/ 1648 w 10059"/>
                  <a:gd name="T7" fmla="*/ 1302 h 10054"/>
                  <a:gd name="T8" fmla="*/ 861 w 10059"/>
                  <a:gd name="T9" fmla="*/ 2217 h 10054"/>
                  <a:gd name="T10" fmla="*/ 309 w 10059"/>
                  <a:gd name="T11" fmla="*/ 3296 h 10054"/>
                  <a:gd name="T12" fmla="*/ 43 w 10059"/>
                  <a:gd name="T13" fmla="*/ 4386 h 10054"/>
                  <a:gd name="T14" fmla="*/ 0 w 10059"/>
                  <a:gd name="T15" fmla="*/ 5029 h 10054"/>
                  <a:gd name="T16" fmla="*/ 27 w 10059"/>
                  <a:gd name="T17" fmla="*/ 5540 h 10054"/>
                  <a:gd name="T18" fmla="*/ 228 w 10059"/>
                  <a:gd name="T19" fmla="*/ 6523 h 10054"/>
                  <a:gd name="T20" fmla="*/ 729 w 10059"/>
                  <a:gd name="T21" fmla="*/ 7634 h 10054"/>
                  <a:gd name="T22" fmla="*/ 1472 w 10059"/>
                  <a:gd name="T23" fmla="*/ 8581 h 10054"/>
                  <a:gd name="T24" fmla="*/ 2424 w 10059"/>
                  <a:gd name="T25" fmla="*/ 9325 h 10054"/>
                  <a:gd name="T26" fmla="*/ 3535 w 10059"/>
                  <a:gd name="T27" fmla="*/ 9830 h 10054"/>
                  <a:gd name="T28" fmla="*/ 4513 w 10059"/>
                  <a:gd name="T29" fmla="*/ 10027 h 10054"/>
                  <a:gd name="T30" fmla="*/ 5029 w 10059"/>
                  <a:gd name="T31" fmla="*/ 10053 h 10054"/>
                  <a:gd name="T32" fmla="*/ 5672 w 10059"/>
                  <a:gd name="T33" fmla="*/ 10016 h 10054"/>
                  <a:gd name="T34" fmla="*/ 6757 w 10059"/>
                  <a:gd name="T35" fmla="*/ 9750 h 10054"/>
                  <a:gd name="T36" fmla="*/ 7841 w 10059"/>
                  <a:gd name="T37" fmla="*/ 9198 h 10054"/>
                  <a:gd name="T38" fmla="*/ 8750 w 10059"/>
                  <a:gd name="T39" fmla="*/ 8411 h 10054"/>
                  <a:gd name="T40" fmla="*/ 9452 w 10059"/>
                  <a:gd name="T41" fmla="*/ 7422 h 10054"/>
                  <a:gd name="T42" fmla="*/ 9898 w 10059"/>
                  <a:gd name="T43" fmla="*/ 6284 h 10054"/>
                  <a:gd name="T44" fmla="*/ 10042 w 10059"/>
                  <a:gd name="T45" fmla="*/ 5412 h 10054"/>
                  <a:gd name="T46" fmla="*/ 10058 w 10059"/>
                  <a:gd name="T47" fmla="*/ 4897 h 10054"/>
                  <a:gd name="T48" fmla="*/ 10000 w 10059"/>
                  <a:gd name="T49" fmla="*/ 4264 h 10054"/>
                  <a:gd name="T50" fmla="*/ 9665 w 10059"/>
                  <a:gd name="T51" fmla="*/ 3067 h 10054"/>
                  <a:gd name="T52" fmla="*/ 9058 w 10059"/>
                  <a:gd name="T53" fmla="*/ 2020 h 10054"/>
                  <a:gd name="T54" fmla="*/ 8229 w 10059"/>
                  <a:gd name="T55" fmla="*/ 1149 h 10054"/>
                  <a:gd name="T56" fmla="*/ 7209 w 10059"/>
                  <a:gd name="T57" fmla="*/ 494 h 10054"/>
                  <a:gd name="T58" fmla="*/ 6045 w 10059"/>
                  <a:gd name="T59" fmla="*/ 101 h 10054"/>
                  <a:gd name="T60" fmla="*/ 5289 w 10059"/>
                  <a:gd name="T61" fmla="*/ 5 h 10054"/>
                  <a:gd name="T62" fmla="*/ 4795 w 10059"/>
                  <a:gd name="T63" fmla="*/ 9628 h 10054"/>
                  <a:gd name="T64" fmla="*/ 3663 w 10059"/>
                  <a:gd name="T65" fmla="*/ 9431 h 10054"/>
                  <a:gd name="T66" fmla="*/ 2642 w 10059"/>
                  <a:gd name="T67" fmla="*/ 8969 h 10054"/>
                  <a:gd name="T68" fmla="*/ 1770 w 10059"/>
                  <a:gd name="T69" fmla="*/ 8283 h 10054"/>
                  <a:gd name="T70" fmla="*/ 1090 w 10059"/>
                  <a:gd name="T71" fmla="*/ 7416 h 10054"/>
                  <a:gd name="T72" fmla="*/ 627 w 10059"/>
                  <a:gd name="T73" fmla="*/ 6396 h 10054"/>
                  <a:gd name="T74" fmla="*/ 425 w 10059"/>
                  <a:gd name="T75" fmla="*/ 5264 h 10054"/>
                  <a:gd name="T76" fmla="*/ 473 w 10059"/>
                  <a:gd name="T77" fmla="*/ 4328 h 10054"/>
                  <a:gd name="T78" fmla="*/ 782 w 10059"/>
                  <a:gd name="T79" fmla="*/ 3233 h 10054"/>
                  <a:gd name="T80" fmla="*/ 1340 w 10059"/>
                  <a:gd name="T81" fmla="*/ 2270 h 10054"/>
                  <a:gd name="T82" fmla="*/ 2100 w 10059"/>
                  <a:gd name="T83" fmla="*/ 1473 h 10054"/>
                  <a:gd name="T84" fmla="*/ 3036 w 10059"/>
                  <a:gd name="T85" fmla="*/ 872 h 10054"/>
                  <a:gd name="T86" fmla="*/ 4104 w 10059"/>
                  <a:gd name="T87" fmla="*/ 510 h 10054"/>
                  <a:gd name="T88" fmla="*/ 5029 w 10059"/>
                  <a:gd name="T89" fmla="*/ 420 h 10054"/>
                  <a:gd name="T90" fmla="*/ 6183 w 10059"/>
                  <a:gd name="T91" fmla="*/ 563 h 10054"/>
                  <a:gd name="T92" fmla="*/ 7224 w 10059"/>
                  <a:gd name="T93" fmla="*/ 973 h 10054"/>
                  <a:gd name="T94" fmla="*/ 8128 w 10059"/>
                  <a:gd name="T95" fmla="*/ 1616 h 10054"/>
                  <a:gd name="T96" fmla="*/ 8851 w 10059"/>
                  <a:gd name="T97" fmla="*/ 2451 h 10054"/>
                  <a:gd name="T98" fmla="*/ 9356 w 10059"/>
                  <a:gd name="T99" fmla="*/ 3445 h 10054"/>
                  <a:gd name="T100" fmla="*/ 9617 w 10059"/>
                  <a:gd name="T101" fmla="*/ 4556 h 10054"/>
                  <a:gd name="T102" fmla="*/ 9617 w 10059"/>
                  <a:gd name="T103" fmla="*/ 5497 h 10054"/>
                  <a:gd name="T104" fmla="*/ 9356 w 10059"/>
                  <a:gd name="T105" fmla="*/ 6608 h 10054"/>
                  <a:gd name="T106" fmla="*/ 8851 w 10059"/>
                  <a:gd name="T107" fmla="*/ 7602 h 10054"/>
                  <a:gd name="T108" fmla="*/ 8128 w 10059"/>
                  <a:gd name="T109" fmla="*/ 8437 h 10054"/>
                  <a:gd name="T110" fmla="*/ 7224 w 10059"/>
                  <a:gd name="T111" fmla="*/ 9081 h 10054"/>
                  <a:gd name="T112" fmla="*/ 6183 w 10059"/>
                  <a:gd name="T113" fmla="*/ 9490 h 10054"/>
                  <a:gd name="T114" fmla="*/ 5029 w 10059"/>
                  <a:gd name="T115" fmla="*/ 9639 h 10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059" h="10054">
                    <a:moveTo>
                      <a:pt x="5029" y="0"/>
                    </a:moveTo>
                    <a:lnTo>
                      <a:pt x="5029" y="0"/>
                    </a:lnTo>
                    <a:lnTo>
                      <a:pt x="4901" y="0"/>
                    </a:lnTo>
                    <a:lnTo>
                      <a:pt x="4769" y="5"/>
                    </a:lnTo>
                    <a:lnTo>
                      <a:pt x="4641" y="11"/>
                    </a:lnTo>
                    <a:lnTo>
                      <a:pt x="4513" y="27"/>
                    </a:lnTo>
                    <a:lnTo>
                      <a:pt x="4391" y="37"/>
                    </a:lnTo>
                    <a:lnTo>
                      <a:pt x="4264" y="58"/>
                    </a:lnTo>
                    <a:lnTo>
                      <a:pt x="4014" y="101"/>
                    </a:lnTo>
                    <a:lnTo>
                      <a:pt x="3774" y="160"/>
                    </a:lnTo>
                    <a:lnTo>
                      <a:pt x="3535" y="224"/>
                    </a:lnTo>
                    <a:lnTo>
                      <a:pt x="3301" y="303"/>
                    </a:lnTo>
                    <a:lnTo>
                      <a:pt x="3073" y="394"/>
                    </a:lnTo>
                    <a:lnTo>
                      <a:pt x="2849" y="494"/>
                    </a:lnTo>
                    <a:lnTo>
                      <a:pt x="2632" y="606"/>
                    </a:lnTo>
                    <a:lnTo>
                      <a:pt x="2424" y="729"/>
                    </a:lnTo>
                    <a:lnTo>
                      <a:pt x="2217" y="856"/>
                    </a:lnTo>
                    <a:lnTo>
                      <a:pt x="2020" y="999"/>
                    </a:lnTo>
                    <a:lnTo>
                      <a:pt x="1829" y="1149"/>
                    </a:lnTo>
                    <a:lnTo>
                      <a:pt x="1648" y="1302"/>
                    </a:lnTo>
                    <a:lnTo>
                      <a:pt x="1472" y="1473"/>
                    </a:lnTo>
                    <a:lnTo>
                      <a:pt x="1308" y="1648"/>
                    </a:lnTo>
                    <a:lnTo>
                      <a:pt x="1148" y="1829"/>
                    </a:lnTo>
                    <a:lnTo>
                      <a:pt x="999" y="2020"/>
                    </a:lnTo>
                    <a:lnTo>
                      <a:pt x="861" y="2217"/>
                    </a:lnTo>
                    <a:lnTo>
                      <a:pt x="729" y="2419"/>
                    </a:lnTo>
                    <a:lnTo>
                      <a:pt x="606" y="2632"/>
                    </a:lnTo>
                    <a:lnTo>
                      <a:pt x="500" y="2849"/>
                    </a:lnTo>
                    <a:lnTo>
                      <a:pt x="399" y="3067"/>
                    </a:lnTo>
                    <a:lnTo>
                      <a:pt x="309" y="3296"/>
                    </a:lnTo>
                    <a:lnTo>
                      <a:pt x="228" y="3530"/>
                    </a:lnTo>
                    <a:lnTo>
                      <a:pt x="160" y="3770"/>
                    </a:lnTo>
                    <a:lnTo>
                      <a:pt x="101" y="4014"/>
                    </a:lnTo>
                    <a:lnTo>
                      <a:pt x="58" y="4264"/>
                    </a:lnTo>
                    <a:lnTo>
                      <a:pt x="43" y="4386"/>
                    </a:lnTo>
                    <a:lnTo>
                      <a:pt x="27" y="4514"/>
                    </a:lnTo>
                    <a:lnTo>
                      <a:pt x="16" y="4641"/>
                    </a:lnTo>
                    <a:lnTo>
                      <a:pt x="5" y="4769"/>
                    </a:lnTo>
                    <a:lnTo>
                      <a:pt x="5" y="4897"/>
                    </a:lnTo>
                    <a:lnTo>
                      <a:pt x="0" y="5029"/>
                    </a:lnTo>
                    <a:lnTo>
                      <a:pt x="0" y="5029"/>
                    </a:lnTo>
                    <a:lnTo>
                      <a:pt x="5" y="5157"/>
                    </a:lnTo>
                    <a:lnTo>
                      <a:pt x="5" y="5285"/>
                    </a:lnTo>
                    <a:lnTo>
                      <a:pt x="16" y="5412"/>
                    </a:lnTo>
                    <a:lnTo>
                      <a:pt x="27" y="5540"/>
                    </a:lnTo>
                    <a:lnTo>
                      <a:pt x="43" y="5667"/>
                    </a:lnTo>
                    <a:lnTo>
                      <a:pt x="58" y="5795"/>
                    </a:lnTo>
                    <a:lnTo>
                      <a:pt x="101" y="6040"/>
                    </a:lnTo>
                    <a:lnTo>
                      <a:pt x="160" y="6284"/>
                    </a:lnTo>
                    <a:lnTo>
                      <a:pt x="228" y="6523"/>
                    </a:lnTo>
                    <a:lnTo>
                      <a:pt x="309" y="6757"/>
                    </a:lnTo>
                    <a:lnTo>
                      <a:pt x="399" y="6986"/>
                    </a:lnTo>
                    <a:lnTo>
                      <a:pt x="500" y="7209"/>
                    </a:lnTo>
                    <a:lnTo>
                      <a:pt x="606" y="7422"/>
                    </a:lnTo>
                    <a:lnTo>
                      <a:pt x="729" y="7634"/>
                    </a:lnTo>
                    <a:lnTo>
                      <a:pt x="861" y="7836"/>
                    </a:lnTo>
                    <a:lnTo>
                      <a:pt x="999" y="8033"/>
                    </a:lnTo>
                    <a:lnTo>
                      <a:pt x="1148" y="8224"/>
                    </a:lnTo>
                    <a:lnTo>
                      <a:pt x="1308" y="8411"/>
                    </a:lnTo>
                    <a:lnTo>
                      <a:pt x="1472" y="8581"/>
                    </a:lnTo>
                    <a:lnTo>
                      <a:pt x="1648" y="8751"/>
                    </a:lnTo>
                    <a:lnTo>
                      <a:pt x="1829" y="8905"/>
                    </a:lnTo>
                    <a:lnTo>
                      <a:pt x="2020" y="9054"/>
                    </a:lnTo>
                    <a:lnTo>
                      <a:pt x="2217" y="9198"/>
                    </a:lnTo>
                    <a:lnTo>
                      <a:pt x="2424" y="9325"/>
                    </a:lnTo>
                    <a:lnTo>
                      <a:pt x="2632" y="9447"/>
                    </a:lnTo>
                    <a:lnTo>
                      <a:pt x="2849" y="9559"/>
                    </a:lnTo>
                    <a:lnTo>
                      <a:pt x="3073" y="9660"/>
                    </a:lnTo>
                    <a:lnTo>
                      <a:pt x="3301" y="9750"/>
                    </a:lnTo>
                    <a:lnTo>
                      <a:pt x="3535" y="9830"/>
                    </a:lnTo>
                    <a:lnTo>
                      <a:pt x="3774" y="9899"/>
                    </a:lnTo>
                    <a:lnTo>
                      <a:pt x="4014" y="9952"/>
                    </a:lnTo>
                    <a:lnTo>
                      <a:pt x="4264" y="9995"/>
                    </a:lnTo>
                    <a:lnTo>
                      <a:pt x="4391" y="10016"/>
                    </a:lnTo>
                    <a:lnTo>
                      <a:pt x="4513" y="10027"/>
                    </a:lnTo>
                    <a:lnTo>
                      <a:pt x="4641" y="10043"/>
                    </a:lnTo>
                    <a:lnTo>
                      <a:pt x="4769" y="10048"/>
                    </a:lnTo>
                    <a:lnTo>
                      <a:pt x="4901" y="10053"/>
                    </a:lnTo>
                    <a:lnTo>
                      <a:pt x="5029" y="10053"/>
                    </a:lnTo>
                    <a:lnTo>
                      <a:pt x="5029" y="10053"/>
                    </a:lnTo>
                    <a:lnTo>
                      <a:pt x="5157" y="10053"/>
                    </a:lnTo>
                    <a:lnTo>
                      <a:pt x="5289" y="10048"/>
                    </a:lnTo>
                    <a:lnTo>
                      <a:pt x="5417" y="10043"/>
                    </a:lnTo>
                    <a:lnTo>
                      <a:pt x="5545" y="10027"/>
                    </a:lnTo>
                    <a:lnTo>
                      <a:pt x="5672" y="10016"/>
                    </a:lnTo>
                    <a:lnTo>
                      <a:pt x="5794" y="9995"/>
                    </a:lnTo>
                    <a:lnTo>
                      <a:pt x="6045" y="9952"/>
                    </a:lnTo>
                    <a:lnTo>
                      <a:pt x="6284" y="9899"/>
                    </a:lnTo>
                    <a:lnTo>
                      <a:pt x="6523" y="9830"/>
                    </a:lnTo>
                    <a:lnTo>
                      <a:pt x="6757" y="9750"/>
                    </a:lnTo>
                    <a:lnTo>
                      <a:pt x="6985" y="9660"/>
                    </a:lnTo>
                    <a:lnTo>
                      <a:pt x="7209" y="9559"/>
                    </a:lnTo>
                    <a:lnTo>
                      <a:pt x="7426" y="9447"/>
                    </a:lnTo>
                    <a:lnTo>
                      <a:pt x="7639" y="9325"/>
                    </a:lnTo>
                    <a:lnTo>
                      <a:pt x="7841" y="9198"/>
                    </a:lnTo>
                    <a:lnTo>
                      <a:pt x="8038" y="9054"/>
                    </a:lnTo>
                    <a:lnTo>
                      <a:pt x="8229" y="8905"/>
                    </a:lnTo>
                    <a:lnTo>
                      <a:pt x="8410" y="8751"/>
                    </a:lnTo>
                    <a:lnTo>
                      <a:pt x="8585" y="8581"/>
                    </a:lnTo>
                    <a:lnTo>
                      <a:pt x="8750" y="8411"/>
                    </a:lnTo>
                    <a:lnTo>
                      <a:pt x="8909" y="8224"/>
                    </a:lnTo>
                    <a:lnTo>
                      <a:pt x="9058" y="8033"/>
                    </a:lnTo>
                    <a:lnTo>
                      <a:pt x="9197" y="7836"/>
                    </a:lnTo>
                    <a:lnTo>
                      <a:pt x="9330" y="7634"/>
                    </a:lnTo>
                    <a:lnTo>
                      <a:pt x="9452" y="7422"/>
                    </a:lnTo>
                    <a:lnTo>
                      <a:pt x="9563" y="7209"/>
                    </a:lnTo>
                    <a:lnTo>
                      <a:pt x="9665" y="6986"/>
                    </a:lnTo>
                    <a:lnTo>
                      <a:pt x="9755" y="6757"/>
                    </a:lnTo>
                    <a:lnTo>
                      <a:pt x="9829" y="6523"/>
                    </a:lnTo>
                    <a:lnTo>
                      <a:pt x="9898" y="6284"/>
                    </a:lnTo>
                    <a:lnTo>
                      <a:pt x="9957" y="6040"/>
                    </a:lnTo>
                    <a:lnTo>
                      <a:pt x="10000" y="5795"/>
                    </a:lnTo>
                    <a:lnTo>
                      <a:pt x="10015" y="5667"/>
                    </a:lnTo>
                    <a:lnTo>
                      <a:pt x="10032" y="5540"/>
                    </a:lnTo>
                    <a:lnTo>
                      <a:pt x="10042" y="5412"/>
                    </a:lnTo>
                    <a:lnTo>
                      <a:pt x="10053" y="5285"/>
                    </a:lnTo>
                    <a:lnTo>
                      <a:pt x="10058" y="5157"/>
                    </a:lnTo>
                    <a:lnTo>
                      <a:pt x="10058" y="5029"/>
                    </a:lnTo>
                    <a:lnTo>
                      <a:pt x="10058" y="5029"/>
                    </a:lnTo>
                    <a:lnTo>
                      <a:pt x="10058" y="4897"/>
                    </a:lnTo>
                    <a:lnTo>
                      <a:pt x="10053" y="4769"/>
                    </a:lnTo>
                    <a:lnTo>
                      <a:pt x="10042" y="4641"/>
                    </a:lnTo>
                    <a:lnTo>
                      <a:pt x="10032" y="4514"/>
                    </a:lnTo>
                    <a:lnTo>
                      <a:pt x="10015" y="4386"/>
                    </a:lnTo>
                    <a:lnTo>
                      <a:pt x="10000" y="4264"/>
                    </a:lnTo>
                    <a:lnTo>
                      <a:pt x="9957" y="4014"/>
                    </a:lnTo>
                    <a:lnTo>
                      <a:pt x="9898" y="3770"/>
                    </a:lnTo>
                    <a:lnTo>
                      <a:pt x="9829" y="3530"/>
                    </a:lnTo>
                    <a:lnTo>
                      <a:pt x="9755" y="3296"/>
                    </a:lnTo>
                    <a:lnTo>
                      <a:pt x="9665" y="3067"/>
                    </a:lnTo>
                    <a:lnTo>
                      <a:pt x="9563" y="2849"/>
                    </a:lnTo>
                    <a:lnTo>
                      <a:pt x="9452" y="2632"/>
                    </a:lnTo>
                    <a:lnTo>
                      <a:pt x="9330" y="2419"/>
                    </a:lnTo>
                    <a:lnTo>
                      <a:pt x="9197" y="2217"/>
                    </a:lnTo>
                    <a:lnTo>
                      <a:pt x="9058" y="2020"/>
                    </a:lnTo>
                    <a:lnTo>
                      <a:pt x="8909" y="1829"/>
                    </a:lnTo>
                    <a:lnTo>
                      <a:pt x="8750" y="1648"/>
                    </a:lnTo>
                    <a:lnTo>
                      <a:pt x="8585" y="1473"/>
                    </a:lnTo>
                    <a:lnTo>
                      <a:pt x="8410" y="1302"/>
                    </a:lnTo>
                    <a:lnTo>
                      <a:pt x="8229" y="1149"/>
                    </a:lnTo>
                    <a:lnTo>
                      <a:pt x="8038" y="999"/>
                    </a:lnTo>
                    <a:lnTo>
                      <a:pt x="7841" y="856"/>
                    </a:lnTo>
                    <a:lnTo>
                      <a:pt x="7639" y="729"/>
                    </a:lnTo>
                    <a:lnTo>
                      <a:pt x="7426" y="606"/>
                    </a:lnTo>
                    <a:lnTo>
                      <a:pt x="7209" y="494"/>
                    </a:lnTo>
                    <a:lnTo>
                      <a:pt x="6985" y="394"/>
                    </a:lnTo>
                    <a:lnTo>
                      <a:pt x="6757" y="303"/>
                    </a:lnTo>
                    <a:lnTo>
                      <a:pt x="6523" y="224"/>
                    </a:lnTo>
                    <a:lnTo>
                      <a:pt x="6284" y="160"/>
                    </a:lnTo>
                    <a:lnTo>
                      <a:pt x="6045" y="101"/>
                    </a:lnTo>
                    <a:lnTo>
                      <a:pt x="5794" y="58"/>
                    </a:lnTo>
                    <a:lnTo>
                      <a:pt x="5672" y="37"/>
                    </a:lnTo>
                    <a:lnTo>
                      <a:pt x="5545" y="27"/>
                    </a:lnTo>
                    <a:lnTo>
                      <a:pt x="5417" y="11"/>
                    </a:lnTo>
                    <a:lnTo>
                      <a:pt x="5289" y="5"/>
                    </a:lnTo>
                    <a:lnTo>
                      <a:pt x="5157" y="0"/>
                    </a:lnTo>
                    <a:lnTo>
                      <a:pt x="5029" y="0"/>
                    </a:lnTo>
                    <a:close/>
                    <a:moveTo>
                      <a:pt x="5029" y="9639"/>
                    </a:moveTo>
                    <a:lnTo>
                      <a:pt x="5029" y="9639"/>
                    </a:lnTo>
                    <a:lnTo>
                      <a:pt x="4795" y="9628"/>
                    </a:lnTo>
                    <a:lnTo>
                      <a:pt x="4561" y="9612"/>
                    </a:lnTo>
                    <a:lnTo>
                      <a:pt x="4327" y="9586"/>
                    </a:lnTo>
                    <a:lnTo>
                      <a:pt x="4104" y="9543"/>
                    </a:lnTo>
                    <a:lnTo>
                      <a:pt x="3881" y="9490"/>
                    </a:lnTo>
                    <a:lnTo>
                      <a:pt x="3663" y="9431"/>
                    </a:lnTo>
                    <a:lnTo>
                      <a:pt x="3445" y="9357"/>
                    </a:lnTo>
                    <a:lnTo>
                      <a:pt x="3237" y="9272"/>
                    </a:lnTo>
                    <a:lnTo>
                      <a:pt x="3036" y="9181"/>
                    </a:lnTo>
                    <a:lnTo>
                      <a:pt x="2834" y="9081"/>
                    </a:lnTo>
                    <a:lnTo>
                      <a:pt x="2642" y="8969"/>
                    </a:lnTo>
                    <a:lnTo>
                      <a:pt x="2456" y="8846"/>
                    </a:lnTo>
                    <a:lnTo>
                      <a:pt x="2275" y="8719"/>
                    </a:lnTo>
                    <a:lnTo>
                      <a:pt x="2100" y="8581"/>
                    </a:lnTo>
                    <a:lnTo>
                      <a:pt x="1930" y="8437"/>
                    </a:lnTo>
                    <a:lnTo>
                      <a:pt x="1770" y="8283"/>
                    </a:lnTo>
                    <a:lnTo>
                      <a:pt x="1621" y="8124"/>
                    </a:lnTo>
                    <a:lnTo>
                      <a:pt x="1472" y="7959"/>
                    </a:lnTo>
                    <a:lnTo>
                      <a:pt x="1340" y="7783"/>
                    </a:lnTo>
                    <a:lnTo>
                      <a:pt x="1206" y="7602"/>
                    </a:lnTo>
                    <a:lnTo>
                      <a:pt x="1090" y="7416"/>
                    </a:lnTo>
                    <a:lnTo>
                      <a:pt x="978" y="7220"/>
                    </a:lnTo>
                    <a:lnTo>
                      <a:pt x="877" y="7023"/>
                    </a:lnTo>
                    <a:lnTo>
                      <a:pt x="782" y="6821"/>
                    </a:lnTo>
                    <a:lnTo>
                      <a:pt x="701" y="6608"/>
                    </a:lnTo>
                    <a:lnTo>
                      <a:pt x="627" y="6396"/>
                    </a:lnTo>
                    <a:lnTo>
                      <a:pt x="563" y="6178"/>
                    </a:lnTo>
                    <a:lnTo>
                      <a:pt x="516" y="5954"/>
                    </a:lnTo>
                    <a:lnTo>
                      <a:pt x="473" y="5726"/>
                    </a:lnTo>
                    <a:lnTo>
                      <a:pt x="447" y="5497"/>
                    </a:lnTo>
                    <a:lnTo>
                      <a:pt x="425" y="5264"/>
                    </a:lnTo>
                    <a:lnTo>
                      <a:pt x="420" y="5029"/>
                    </a:lnTo>
                    <a:lnTo>
                      <a:pt x="420" y="5029"/>
                    </a:lnTo>
                    <a:lnTo>
                      <a:pt x="425" y="4790"/>
                    </a:lnTo>
                    <a:lnTo>
                      <a:pt x="447" y="4556"/>
                    </a:lnTo>
                    <a:lnTo>
                      <a:pt x="473" y="4328"/>
                    </a:lnTo>
                    <a:lnTo>
                      <a:pt x="516" y="4099"/>
                    </a:lnTo>
                    <a:lnTo>
                      <a:pt x="563" y="3876"/>
                    </a:lnTo>
                    <a:lnTo>
                      <a:pt x="627" y="3657"/>
                    </a:lnTo>
                    <a:lnTo>
                      <a:pt x="701" y="3445"/>
                    </a:lnTo>
                    <a:lnTo>
                      <a:pt x="782" y="3233"/>
                    </a:lnTo>
                    <a:lnTo>
                      <a:pt x="877" y="3030"/>
                    </a:lnTo>
                    <a:lnTo>
                      <a:pt x="978" y="2834"/>
                    </a:lnTo>
                    <a:lnTo>
                      <a:pt x="1090" y="2637"/>
                    </a:lnTo>
                    <a:lnTo>
                      <a:pt x="1206" y="2451"/>
                    </a:lnTo>
                    <a:lnTo>
                      <a:pt x="1340" y="2270"/>
                    </a:lnTo>
                    <a:lnTo>
                      <a:pt x="1472" y="2095"/>
                    </a:lnTo>
                    <a:lnTo>
                      <a:pt x="1621" y="1930"/>
                    </a:lnTo>
                    <a:lnTo>
                      <a:pt x="1770" y="1771"/>
                    </a:lnTo>
                    <a:lnTo>
                      <a:pt x="1930" y="1616"/>
                    </a:lnTo>
                    <a:lnTo>
                      <a:pt x="2100" y="1473"/>
                    </a:lnTo>
                    <a:lnTo>
                      <a:pt x="2275" y="1334"/>
                    </a:lnTo>
                    <a:lnTo>
                      <a:pt x="2456" y="1207"/>
                    </a:lnTo>
                    <a:lnTo>
                      <a:pt x="2642" y="1085"/>
                    </a:lnTo>
                    <a:lnTo>
                      <a:pt x="2834" y="973"/>
                    </a:lnTo>
                    <a:lnTo>
                      <a:pt x="3036" y="872"/>
                    </a:lnTo>
                    <a:lnTo>
                      <a:pt x="3237" y="782"/>
                    </a:lnTo>
                    <a:lnTo>
                      <a:pt x="3445" y="697"/>
                    </a:lnTo>
                    <a:lnTo>
                      <a:pt x="3663" y="627"/>
                    </a:lnTo>
                    <a:lnTo>
                      <a:pt x="3881" y="563"/>
                    </a:lnTo>
                    <a:lnTo>
                      <a:pt x="4104" y="510"/>
                    </a:lnTo>
                    <a:lnTo>
                      <a:pt x="4327" y="473"/>
                    </a:lnTo>
                    <a:lnTo>
                      <a:pt x="4561" y="441"/>
                    </a:lnTo>
                    <a:lnTo>
                      <a:pt x="4795" y="425"/>
                    </a:lnTo>
                    <a:lnTo>
                      <a:pt x="5029" y="420"/>
                    </a:lnTo>
                    <a:lnTo>
                      <a:pt x="5029" y="420"/>
                    </a:lnTo>
                    <a:lnTo>
                      <a:pt x="5268" y="425"/>
                    </a:lnTo>
                    <a:lnTo>
                      <a:pt x="5502" y="441"/>
                    </a:lnTo>
                    <a:lnTo>
                      <a:pt x="5731" y="473"/>
                    </a:lnTo>
                    <a:lnTo>
                      <a:pt x="5960" y="510"/>
                    </a:lnTo>
                    <a:lnTo>
                      <a:pt x="6183" y="563"/>
                    </a:lnTo>
                    <a:lnTo>
                      <a:pt x="6401" y="627"/>
                    </a:lnTo>
                    <a:lnTo>
                      <a:pt x="6613" y="697"/>
                    </a:lnTo>
                    <a:lnTo>
                      <a:pt x="6821" y="782"/>
                    </a:lnTo>
                    <a:lnTo>
                      <a:pt x="7028" y="872"/>
                    </a:lnTo>
                    <a:lnTo>
                      <a:pt x="7224" y="973"/>
                    </a:lnTo>
                    <a:lnTo>
                      <a:pt x="7416" y="1085"/>
                    </a:lnTo>
                    <a:lnTo>
                      <a:pt x="7602" y="1207"/>
                    </a:lnTo>
                    <a:lnTo>
                      <a:pt x="7783" y="1334"/>
                    </a:lnTo>
                    <a:lnTo>
                      <a:pt x="7958" y="1473"/>
                    </a:lnTo>
                    <a:lnTo>
                      <a:pt x="8128" y="1616"/>
                    </a:lnTo>
                    <a:lnTo>
                      <a:pt x="8288" y="1771"/>
                    </a:lnTo>
                    <a:lnTo>
                      <a:pt x="8442" y="1930"/>
                    </a:lnTo>
                    <a:lnTo>
                      <a:pt x="8585" y="2095"/>
                    </a:lnTo>
                    <a:lnTo>
                      <a:pt x="8724" y="2270"/>
                    </a:lnTo>
                    <a:lnTo>
                      <a:pt x="8851" y="2451"/>
                    </a:lnTo>
                    <a:lnTo>
                      <a:pt x="8968" y="2637"/>
                    </a:lnTo>
                    <a:lnTo>
                      <a:pt x="9080" y="2834"/>
                    </a:lnTo>
                    <a:lnTo>
                      <a:pt x="9181" y="3030"/>
                    </a:lnTo>
                    <a:lnTo>
                      <a:pt x="9276" y="3233"/>
                    </a:lnTo>
                    <a:lnTo>
                      <a:pt x="9356" y="3445"/>
                    </a:lnTo>
                    <a:lnTo>
                      <a:pt x="9431" y="3657"/>
                    </a:lnTo>
                    <a:lnTo>
                      <a:pt x="9495" y="3876"/>
                    </a:lnTo>
                    <a:lnTo>
                      <a:pt x="9542" y="4099"/>
                    </a:lnTo>
                    <a:lnTo>
                      <a:pt x="9585" y="4328"/>
                    </a:lnTo>
                    <a:lnTo>
                      <a:pt x="9617" y="4556"/>
                    </a:lnTo>
                    <a:lnTo>
                      <a:pt x="9633" y="4790"/>
                    </a:lnTo>
                    <a:lnTo>
                      <a:pt x="9638" y="5029"/>
                    </a:lnTo>
                    <a:lnTo>
                      <a:pt x="9638" y="5029"/>
                    </a:lnTo>
                    <a:lnTo>
                      <a:pt x="9633" y="5264"/>
                    </a:lnTo>
                    <a:lnTo>
                      <a:pt x="9617" y="5497"/>
                    </a:lnTo>
                    <a:lnTo>
                      <a:pt x="9585" y="5726"/>
                    </a:lnTo>
                    <a:lnTo>
                      <a:pt x="9542" y="5954"/>
                    </a:lnTo>
                    <a:lnTo>
                      <a:pt x="9495" y="6178"/>
                    </a:lnTo>
                    <a:lnTo>
                      <a:pt x="9431" y="6396"/>
                    </a:lnTo>
                    <a:lnTo>
                      <a:pt x="9356" y="6608"/>
                    </a:lnTo>
                    <a:lnTo>
                      <a:pt x="9276" y="6821"/>
                    </a:lnTo>
                    <a:lnTo>
                      <a:pt x="9181" y="7023"/>
                    </a:lnTo>
                    <a:lnTo>
                      <a:pt x="9080" y="7220"/>
                    </a:lnTo>
                    <a:lnTo>
                      <a:pt x="8968" y="7416"/>
                    </a:lnTo>
                    <a:lnTo>
                      <a:pt x="8851" y="7602"/>
                    </a:lnTo>
                    <a:lnTo>
                      <a:pt x="8724" y="7783"/>
                    </a:lnTo>
                    <a:lnTo>
                      <a:pt x="8585" y="7959"/>
                    </a:lnTo>
                    <a:lnTo>
                      <a:pt x="8442" y="8124"/>
                    </a:lnTo>
                    <a:lnTo>
                      <a:pt x="8288" y="8283"/>
                    </a:lnTo>
                    <a:lnTo>
                      <a:pt x="8128" y="8437"/>
                    </a:lnTo>
                    <a:lnTo>
                      <a:pt x="7958" y="8581"/>
                    </a:lnTo>
                    <a:lnTo>
                      <a:pt x="7783" y="8719"/>
                    </a:lnTo>
                    <a:lnTo>
                      <a:pt x="7602" y="8846"/>
                    </a:lnTo>
                    <a:lnTo>
                      <a:pt x="7416" y="8969"/>
                    </a:lnTo>
                    <a:lnTo>
                      <a:pt x="7224" y="9081"/>
                    </a:lnTo>
                    <a:lnTo>
                      <a:pt x="7028" y="9181"/>
                    </a:lnTo>
                    <a:lnTo>
                      <a:pt x="6821" y="9272"/>
                    </a:lnTo>
                    <a:lnTo>
                      <a:pt x="6613" y="9357"/>
                    </a:lnTo>
                    <a:lnTo>
                      <a:pt x="6401" y="9431"/>
                    </a:lnTo>
                    <a:lnTo>
                      <a:pt x="6183" y="9490"/>
                    </a:lnTo>
                    <a:lnTo>
                      <a:pt x="5960" y="9543"/>
                    </a:lnTo>
                    <a:lnTo>
                      <a:pt x="5731" y="9586"/>
                    </a:lnTo>
                    <a:lnTo>
                      <a:pt x="5502" y="9612"/>
                    </a:lnTo>
                    <a:lnTo>
                      <a:pt x="5268" y="9628"/>
                    </a:lnTo>
                    <a:lnTo>
                      <a:pt x="5029" y="963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17" name="Freeform 20">
                <a:extLst>
                  <a:ext uri="{FF2B5EF4-FFF2-40B4-BE49-F238E27FC236}">
                    <a16:creationId xmlns:a16="http://schemas.microsoft.com/office/drawing/2014/main" id="{D46309D2-1AA9-43DD-974D-DC7F388FD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2688" y="1906588"/>
                <a:ext cx="584200" cy="584200"/>
              </a:xfrm>
              <a:custGeom>
                <a:avLst/>
                <a:gdLst>
                  <a:gd name="T0" fmla="*/ 808 w 1623"/>
                  <a:gd name="T1" fmla="*/ 0 h 1623"/>
                  <a:gd name="T2" fmla="*/ 643 w 1623"/>
                  <a:gd name="T3" fmla="*/ 17 h 1623"/>
                  <a:gd name="T4" fmla="*/ 495 w 1623"/>
                  <a:gd name="T5" fmla="*/ 64 h 1623"/>
                  <a:gd name="T6" fmla="*/ 357 w 1623"/>
                  <a:gd name="T7" fmla="*/ 139 h 1623"/>
                  <a:gd name="T8" fmla="*/ 234 w 1623"/>
                  <a:gd name="T9" fmla="*/ 234 h 1623"/>
                  <a:gd name="T10" fmla="*/ 138 w 1623"/>
                  <a:gd name="T11" fmla="*/ 357 h 1623"/>
                  <a:gd name="T12" fmla="*/ 64 w 1623"/>
                  <a:gd name="T13" fmla="*/ 495 h 1623"/>
                  <a:gd name="T14" fmla="*/ 16 w 1623"/>
                  <a:gd name="T15" fmla="*/ 644 h 1623"/>
                  <a:gd name="T16" fmla="*/ 0 w 1623"/>
                  <a:gd name="T17" fmla="*/ 809 h 1623"/>
                  <a:gd name="T18" fmla="*/ 0 w 1623"/>
                  <a:gd name="T19" fmla="*/ 893 h 1623"/>
                  <a:gd name="T20" fmla="*/ 32 w 1623"/>
                  <a:gd name="T21" fmla="*/ 1053 h 1623"/>
                  <a:gd name="T22" fmla="*/ 96 w 1623"/>
                  <a:gd name="T23" fmla="*/ 1197 h 1623"/>
                  <a:gd name="T24" fmla="*/ 181 w 1623"/>
                  <a:gd name="T25" fmla="*/ 1324 h 1623"/>
                  <a:gd name="T26" fmla="*/ 293 w 1623"/>
                  <a:gd name="T27" fmla="*/ 1436 h 1623"/>
                  <a:gd name="T28" fmla="*/ 420 w 1623"/>
                  <a:gd name="T29" fmla="*/ 1526 h 1623"/>
                  <a:gd name="T30" fmla="*/ 569 w 1623"/>
                  <a:gd name="T31" fmla="*/ 1585 h 1623"/>
                  <a:gd name="T32" fmla="*/ 728 w 1623"/>
                  <a:gd name="T33" fmla="*/ 1617 h 1623"/>
                  <a:gd name="T34" fmla="*/ 808 w 1623"/>
                  <a:gd name="T35" fmla="*/ 1622 h 1623"/>
                  <a:gd name="T36" fmla="*/ 973 w 1623"/>
                  <a:gd name="T37" fmla="*/ 1606 h 1623"/>
                  <a:gd name="T38" fmla="*/ 1127 w 1623"/>
                  <a:gd name="T39" fmla="*/ 1558 h 1623"/>
                  <a:gd name="T40" fmla="*/ 1265 w 1623"/>
                  <a:gd name="T41" fmla="*/ 1483 h 1623"/>
                  <a:gd name="T42" fmla="*/ 1382 w 1623"/>
                  <a:gd name="T43" fmla="*/ 1383 h 1623"/>
                  <a:gd name="T44" fmla="*/ 1484 w 1623"/>
                  <a:gd name="T45" fmla="*/ 1266 h 1623"/>
                  <a:gd name="T46" fmla="*/ 1558 w 1623"/>
                  <a:gd name="T47" fmla="*/ 1127 h 1623"/>
                  <a:gd name="T48" fmla="*/ 1606 w 1623"/>
                  <a:gd name="T49" fmla="*/ 974 h 1623"/>
                  <a:gd name="T50" fmla="*/ 1622 w 1623"/>
                  <a:gd name="T51" fmla="*/ 809 h 1623"/>
                  <a:gd name="T52" fmla="*/ 1616 w 1623"/>
                  <a:gd name="T53" fmla="*/ 729 h 1623"/>
                  <a:gd name="T54" fmla="*/ 1584 w 1623"/>
                  <a:gd name="T55" fmla="*/ 569 h 1623"/>
                  <a:gd name="T56" fmla="*/ 1526 w 1623"/>
                  <a:gd name="T57" fmla="*/ 420 h 1623"/>
                  <a:gd name="T58" fmla="*/ 1435 w 1623"/>
                  <a:gd name="T59" fmla="*/ 293 h 1623"/>
                  <a:gd name="T60" fmla="*/ 1324 w 1623"/>
                  <a:gd name="T61" fmla="*/ 181 h 1623"/>
                  <a:gd name="T62" fmla="*/ 1196 w 1623"/>
                  <a:gd name="T63" fmla="*/ 96 h 1623"/>
                  <a:gd name="T64" fmla="*/ 1053 w 1623"/>
                  <a:gd name="T65" fmla="*/ 32 h 1623"/>
                  <a:gd name="T66" fmla="*/ 894 w 1623"/>
                  <a:gd name="T67" fmla="*/ 0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3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0"/>
                    </a:lnTo>
                    <a:lnTo>
                      <a:pt x="643" y="17"/>
                    </a:lnTo>
                    <a:lnTo>
                      <a:pt x="569" y="32"/>
                    </a:lnTo>
                    <a:lnTo>
                      <a:pt x="495" y="64"/>
                    </a:lnTo>
                    <a:lnTo>
                      <a:pt x="420" y="96"/>
                    </a:lnTo>
                    <a:lnTo>
                      <a:pt x="357" y="139"/>
                    </a:lnTo>
                    <a:lnTo>
                      <a:pt x="293" y="181"/>
                    </a:lnTo>
                    <a:lnTo>
                      <a:pt x="234" y="234"/>
                    </a:lnTo>
                    <a:lnTo>
                      <a:pt x="181" y="293"/>
                    </a:lnTo>
                    <a:lnTo>
                      <a:pt x="138" y="357"/>
                    </a:lnTo>
                    <a:lnTo>
                      <a:pt x="96" y="420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4"/>
                    </a:lnTo>
                    <a:lnTo>
                      <a:pt x="0" y="729"/>
                    </a:lnTo>
                    <a:lnTo>
                      <a:pt x="0" y="809"/>
                    </a:lnTo>
                    <a:lnTo>
                      <a:pt x="0" y="809"/>
                    </a:lnTo>
                    <a:lnTo>
                      <a:pt x="0" y="893"/>
                    </a:lnTo>
                    <a:lnTo>
                      <a:pt x="16" y="974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7"/>
                    </a:lnTo>
                    <a:lnTo>
                      <a:pt x="138" y="1266"/>
                    </a:lnTo>
                    <a:lnTo>
                      <a:pt x="181" y="1324"/>
                    </a:lnTo>
                    <a:lnTo>
                      <a:pt x="234" y="1383"/>
                    </a:lnTo>
                    <a:lnTo>
                      <a:pt x="293" y="1436"/>
                    </a:lnTo>
                    <a:lnTo>
                      <a:pt x="357" y="1483"/>
                    </a:lnTo>
                    <a:lnTo>
                      <a:pt x="420" y="1526"/>
                    </a:lnTo>
                    <a:lnTo>
                      <a:pt x="495" y="1558"/>
                    </a:lnTo>
                    <a:lnTo>
                      <a:pt x="569" y="1585"/>
                    </a:lnTo>
                    <a:lnTo>
                      <a:pt x="643" y="1606"/>
                    </a:lnTo>
                    <a:lnTo>
                      <a:pt x="728" y="1617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4" y="1617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3"/>
                    </a:lnTo>
                    <a:lnTo>
                      <a:pt x="1435" y="1324"/>
                    </a:lnTo>
                    <a:lnTo>
                      <a:pt x="1484" y="1266"/>
                    </a:lnTo>
                    <a:lnTo>
                      <a:pt x="1526" y="1197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4"/>
                    </a:lnTo>
                    <a:lnTo>
                      <a:pt x="1616" y="893"/>
                    </a:lnTo>
                    <a:lnTo>
                      <a:pt x="1622" y="809"/>
                    </a:lnTo>
                    <a:lnTo>
                      <a:pt x="1622" y="809"/>
                    </a:lnTo>
                    <a:lnTo>
                      <a:pt x="1616" y="729"/>
                    </a:lnTo>
                    <a:lnTo>
                      <a:pt x="1606" y="644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0"/>
                    </a:lnTo>
                    <a:lnTo>
                      <a:pt x="1484" y="357"/>
                    </a:lnTo>
                    <a:lnTo>
                      <a:pt x="1435" y="293"/>
                    </a:lnTo>
                    <a:lnTo>
                      <a:pt x="1382" y="234"/>
                    </a:lnTo>
                    <a:lnTo>
                      <a:pt x="1324" y="181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2"/>
                    </a:lnTo>
                    <a:lnTo>
                      <a:pt x="973" y="17"/>
                    </a:lnTo>
                    <a:lnTo>
                      <a:pt x="894" y="0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18" name="Freeform 21">
                <a:extLst>
                  <a:ext uri="{FF2B5EF4-FFF2-40B4-BE49-F238E27FC236}">
                    <a16:creationId xmlns:a16="http://schemas.microsoft.com/office/drawing/2014/main" id="{CEF5FA00-DA8F-42B5-9293-5142F8D489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813" y="2314575"/>
                <a:ext cx="584200" cy="585788"/>
              </a:xfrm>
              <a:custGeom>
                <a:avLst/>
                <a:gdLst>
                  <a:gd name="T0" fmla="*/ 808 w 1622"/>
                  <a:gd name="T1" fmla="*/ 0 h 1628"/>
                  <a:gd name="T2" fmla="*/ 648 w 1622"/>
                  <a:gd name="T3" fmla="*/ 16 h 1628"/>
                  <a:gd name="T4" fmla="*/ 494 w 1622"/>
                  <a:gd name="T5" fmla="*/ 64 h 1628"/>
                  <a:gd name="T6" fmla="*/ 356 w 1622"/>
                  <a:gd name="T7" fmla="*/ 138 h 1628"/>
                  <a:gd name="T8" fmla="*/ 234 w 1622"/>
                  <a:gd name="T9" fmla="*/ 239 h 1628"/>
                  <a:gd name="T10" fmla="*/ 138 w 1622"/>
                  <a:gd name="T11" fmla="*/ 356 h 1628"/>
                  <a:gd name="T12" fmla="*/ 64 w 1622"/>
                  <a:gd name="T13" fmla="*/ 495 h 1628"/>
                  <a:gd name="T14" fmla="*/ 16 w 1622"/>
                  <a:gd name="T15" fmla="*/ 648 h 1628"/>
                  <a:gd name="T16" fmla="*/ 0 w 1622"/>
                  <a:gd name="T17" fmla="*/ 813 h 1628"/>
                  <a:gd name="T18" fmla="*/ 0 w 1622"/>
                  <a:gd name="T19" fmla="*/ 893 h 1628"/>
                  <a:gd name="T20" fmla="*/ 32 w 1622"/>
                  <a:gd name="T21" fmla="*/ 1053 h 1628"/>
                  <a:gd name="T22" fmla="*/ 96 w 1622"/>
                  <a:gd name="T23" fmla="*/ 1201 h 1628"/>
                  <a:gd name="T24" fmla="*/ 181 w 1622"/>
                  <a:gd name="T25" fmla="*/ 1329 h 1628"/>
                  <a:gd name="T26" fmla="*/ 292 w 1622"/>
                  <a:gd name="T27" fmla="*/ 1441 h 1628"/>
                  <a:gd name="T28" fmla="*/ 425 w 1622"/>
                  <a:gd name="T29" fmla="*/ 1526 h 1628"/>
                  <a:gd name="T30" fmla="*/ 569 w 1622"/>
                  <a:gd name="T31" fmla="*/ 1590 h 1628"/>
                  <a:gd name="T32" fmla="*/ 728 w 1622"/>
                  <a:gd name="T33" fmla="*/ 1621 h 1628"/>
                  <a:gd name="T34" fmla="*/ 808 w 1622"/>
                  <a:gd name="T35" fmla="*/ 1627 h 1628"/>
                  <a:gd name="T36" fmla="*/ 973 w 1622"/>
                  <a:gd name="T37" fmla="*/ 1605 h 1628"/>
                  <a:gd name="T38" fmla="*/ 1127 w 1622"/>
                  <a:gd name="T39" fmla="*/ 1563 h 1628"/>
                  <a:gd name="T40" fmla="*/ 1265 w 1622"/>
                  <a:gd name="T41" fmla="*/ 1483 h 1628"/>
                  <a:gd name="T42" fmla="*/ 1382 w 1622"/>
                  <a:gd name="T43" fmla="*/ 1388 h 1628"/>
                  <a:gd name="T44" fmla="*/ 1483 w 1622"/>
                  <a:gd name="T45" fmla="*/ 1265 h 1628"/>
                  <a:gd name="T46" fmla="*/ 1558 w 1622"/>
                  <a:gd name="T47" fmla="*/ 1127 h 1628"/>
                  <a:gd name="T48" fmla="*/ 1605 w 1622"/>
                  <a:gd name="T49" fmla="*/ 978 h 1628"/>
                  <a:gd name="T50" fmla="*/ 1621 w 1622"/>
                  <a:gd name="T51" fmla="*/ 813 h 1628"/>
                  <a:gd name="T52" fmla="*/ 1616 w 1622"/>
                  <a:gd name="T53" fmla="*/ 728 h 1628"/>
                  <a:gd name="T54" fmla="*/ 1584 w 1622"/>
                  <a:gd name="T55" fmla="*/ 569 h 1628"/>
                  <a:gd name="T56" fmla="*/ 1526 w 1622"/>
                  <a:gd name="T57" fmla="*/ 425 h 1628"/>
                  <a:gd name="T58" fmla="*/ 1435 w 1622"/>
                  <a:gd name="T59" fmla="*/ 297 h 1628"/>
                  <a:gd name="T60" fmla="*/ 1329 w 1622"/>
                  <a:gd name="T61" fmla="*/ 186 h 1628"/>
                  <a:gd name="T62" fmla="*/ 1196 w 1622"/>
                  <a:gd name="T63" fmla="*/ 96 h 1628"/>
                  <a:gd name="T64" fmla="*/ 1052 w 1622"/>
                  <a:gd name="T65" fmla="*/ 37 h 1628"/>
                  <a:gd name="T66" fmla="*/ 893 w 1622"/>
                  <a:gd name="T67" fmla="*/ 5 h 1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8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5"/>
                    </a:lnTo>
                    <a:lnTo>
                      <a:pt x="648" y="16"/>
                    </a:lnTo>
                    <a:lnTo>
                      <a:pt x="569" y="37"/>
                    </a:lnTo>
                    <a:lnTo>
                      <a:pt x="494" y="64"/>
                    </a:lnTo>
                    <a:lnTo>
                      <a:pt x="425" y="96"/>
                    </a:lnTo>
                    <a:lnTo>
                      <a:pt x="356" y="138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7"/>
                    </a:lnTo>
                    <a:lnTo>
                      <a:pt x="138" y="356"/>
                    </a:lnTo>
                    <a:lnTo>
                      <a:pt x="96" y="425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8"/>
                    </a:lnTo>
                    <a:lnTo>
                      <a:pt x="0" y="728"/>
                    </a:lnTo>
                    <a:lnTo>
                      <a:pt x="0" y="813"/>
                    </a:lnTo>
                    <a:lnTo>
                      <a:pt x="0" y="813"/>
                    </a:lnTo>
                    <a:lnTo>
                      <a:pt x="0" y="893"/>
                    </a:lnTo>
                    <a:lnTo>
                      <a:pt x="16" y="978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201"/>
                    </a:lnTo>
                    <a:lnTo>
                      <a:pt x="138" y="1265"/>
                    </a:lnTo>
                    <a:lnTo>
                      <a:pt x="181" y="1329"/>
                    </a:lnTo>
                    <a:lnTo>
                      <a:pt x="234" y="1388"/>
                    </a:lnTo>
                    <a:lnTo>
                      <a:pt x="292" y="1441"/>
                    </a:lnTo>
                    <a:lnTo>
                      <a:pt x="356" y="1483"/>
                    </a:lnTo>
                    <a:lnTo>
                      <a:pt x="425" y="1526"/>
                    </a:lnTo>
                    <a:lnTo>
                      <a:pt x="494" y="1563"/>
                    </a:lnTo>
                    <a:lnTo>
                      <a:pt x="569" y="1590"/>
                    </a:lnTo>
                    <a:lnTo>
                      <a:pt x="648" y="1605"/>
                    </a:lnTo>
                    <a:lnTo>
                      <a:pt x="728" y="1621"/>
                    </a:lnTo>
                    <a:lnTo>
                      <a:pt x="808" y="1627"/>
                    </a:lnTo>
                    <a:lnTo>
                      <a:pt x="808" y="1627"/>
                    </a:lnTo>
                    <a:lnTo>
                      <a:pt x="893" y="1621"/>
                    </a:lnTo>
                    <a:lnTo>
                      <a:pt x="973" y="1605"/>
                    </a:lnTo>
                    <a:lnTo>
                      <a:pt x="1052" y="1590"/>
                    </a:lnTo>
                    <a:lnTo>
                      <a:pt x="1127" y="1563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9" y="1441"/>
                    </a:lnTo>
                    <a:lnTo>
                      <a:pt x="1382" y="1388"/>
                    </a:lnTo>
                    <a:lnTo>
                      <a:pt x="1435" y="1329"/>
                    </a:lnTo>
                    <a:lnTo>
                      <a:pt x="1483" y="1265"/>
                    </a:lnTo>
                    <a:lnTo>
                      <a:pt x="1526" y="1201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5" y="978"/>
                    </a:lnTo>
                    <a:lnTo>
                      <a:pt x="1616" y="893"/>
                    </a:lnTo>
                    <a:lnTo>
                      <a:pt x="1621" y="813"/>
                    </a:lnTo>
                    <a:lnTo>
                      <a:pt x="1621" y="813"/>
                    </a:lnTo>
                    <a:lnTo>
                      <a:pt x="1616" y="728"/>
                    </a:lnTo>
                    <a:lnTo>
                      <a:pt x="1605" y="648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5"/>
                    </a:lnTo>
                    <a:lnTo>
                      <a:pt x="1483" y="356"/>
                    </a:lnTo>
                    <a:lnTo>
                      <a:pt x="1435" y="297"/>
                    </a:lnTo>
                    <a:lnTo>
                      <a:pt x="1382" y="239"/>
                    </a:lnTo>
                    <a:lnTo>
                      <a:pt x="1329" y="186"/>
                    </a:lnTo>
                    <a:lnTo>
                      <a:pt x="1265" y="138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2" y="37"/>
                    </a:lnTo>
                    <a:lnTo>
                      <a:pt x="973" y="16"/>
                    </a:lnTo>
                    <a:lnTo>
                      <a:pt x="893" y="5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19" name="Freeform 22">
                <a:extLst>
                  <a:ext uri="{FF2B5EF4-FFF2-40B4-BE49-F238E27FC236}">
                    <a16:creationId xmlns:a16="http://schemas.microsoft.com/office/drawing/2014/main" id="{A5CE33EE-C0CE-435B-88F6-A1BC615F3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3688" y="908050"/>
                <a:ext cx="584200" cy="584200"/>
              </a:xfrm>
              <a:custGeom>
                <a:avLst/>
                <a:gdLst>
                  <a:gd name="T0" fmla="*/ 808 w 1622"/>
                  <a:gd name="T1" fmla="*/ 0 h 1623"/>
                  <a:gd name="T2" fmla="*/ 649 w 1622"/>
                  <a:gd name="T3" fmla="*/ 16 h 1623"/>
                  <a:gd name="T4" fmla="*/ 494 w 1622"/>
                  <a:gd name="T5" fmla="*/ 64 h 1623"/>
                  <a:gd name="T6" fmla="*/ 356 w 1622"/>
                  <a:gd name="T7" fmla="*/ 139 h 1623"/>
                  <a:gd name="T8" fmla="*/ 234 w 1622"/>
                  <a:gd name="T9" fmla="*/ 239 h 1623"/>
                  <a:gd name="T10" fmla="*/ 138 w 1622"/>
                  <a:gd name="T11" fmla="*/ 356 h 1623"/>
                  <a:gd name="T12" fmla="*/ 64 w 1622"/>
                  <a:gd name="T13" fmla="*/ 495 h 1623"/>
                  <a:gd name="T14" fmla="*/ 16 w 1622"/>
                  <a:gd name="T15" fmla="*/ 649 h 1623"/>
                  <a:gd name="T16" fmla="*/ 0 w 1622"/>
                  <a:gd name="T17" fmla="*/ 814 h 1623"/>
                  <a:gd name="T18" fmla="*/ 0 w 1622"/>
                  <a:gd name="T19" fmla="*/ 893 h 1623"/>
                  <a:gd name="T20" fmla="*/ 32 w 1622"/>
                  <a:gd name="T21" fmla="*/ 1053 h 1623"/>
                  <a:gd name="T22" fmla="*/ 96 w 1622"/>
                  <a:gd name="T23" fmla="*/ 1196 h 1623"/>
                  <a:gd name="T24" fmla="*/ 181 w 1622"/>
                  <a:gd name="T25" fmla="*/ 1330 h 1623"/>
                  <a:gd name="T26" fmla="*/ 292 w 1622"/>
                  <a:gd name="T27" fmla="*/ 1436 h 1623"/>
                  <a:gd name="T28" fmla="*/ 426 w 1622"/>
                  <a:gd name="T29" fmla="*/ 1526 h 1623"/>
                  <a:gd name="T30" fmla="*/ 569 w 1622"/>
                  <a:gd name="T31" fmla="*/ 1585 h 1623"/>
                  <a:gd name="T32" fmla="*/ 728 w 1622"/>
                  <a:gd name="T33" fmla="*/ 1622 h 1623"/>
                  <a:gd name="T34" fmla="*/ 808 w 1622"/>
                  <a:gd name="T35" fmla="*/ 1622 h 1623"/>
                  <a:gd name="T36" fmla="*/ 973 w 1622"/>
                  <a:gd name="T37" fmla="*/ 1606 h 1623"/>
                  <a:gd name="T38" fmla="*/ 1127 w 1622"/>
                  <a:gd name="T39" fmla="*/ 1558 h 1623"/>
                  <a:gd name="T40" fmla="*/ 1265 w 1622"/>
                  <a:gd name="T41" fmla="*/ 1483 h 1623"/>
                  <a:gd name="T42" fmla="*/ 1382 w 1622"/>
                  <a:gd name="T43" fmla="*/ 1388 h 1623"/>
                  <a:gd name="T44" fmla="*/ 1483 w 1622"/>
                  <a:gd name="T45" fmla="*/ 1266 h 1623"/>
                  <a:gd name="T46" fmla="*/ 1558 w 1622"/>
                  <a:gd name="T47" fmla="*/ 1127 h 1623"/>
                  <a:gd name="T48" fmla="*/ 1606 w 1622"/>
                  <a:gd name="T49" fmla="*/ 973 h 1623"/>
                  <a:gd name="T50" fmla="*/ 1621 w 1622"/>
                  <a:gd name="T51" fmla="*/ 814 h 1623"/>
                  <a:gd name="T52" fmla="*/ 1616 w 1622"/>
                  <a:gd name="T53" fmla="*/ 729 h 1623"/>
                  <a:gd name="T54" fmla="*/ 1584 w 1622"/>
                  <a:gd name="T55" fmla="*/ 569 h 1623"/>
                  <a:gd name="T56" fmla="*/ 1526 w 1622"/>
                  <a:gd name="T57" fmla="*/ 426 h 1623"/>
                  <a:gd name="T58" fmla="*/ 1436 w 1622"/>
                  <a:gd name="T59" fmla="*/ 292 h 1623"/>
                  <a:gd name="T60" fmla="*/ 1324 w 1622"/>
                  <a:gd name="T61" fmla="*/ 186 h 1623"/>
                  <a:gd name="T62" fmla="*/ 1196 w 1622"/>
                  <a:gd name="T63" fmla="*/ 96 h 1623"/>
                  <a:gd name="T64" fmla="*/ 1053 w 1622"/>
                  <a:gd name="T65" fmla="*/ 38 h 1623"/>
                  <a:gd name="T66" fmla="*/ 893 w 1622"/>
                  <a:gd name="T67" fmla="*/ 6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6"/>
                    </a:lnTo>
                    <a:lnTo>
                      <a:pt x="649" y="16"/>
                    </a:lnTo>
                    <a:lnTo>
                      <a:pt x="569" y="38"/>
                    </a:lnTo>
                    <a:lnTo>
                      <a:pt x="494" y="64"/>
                    </a:lnTo>
                    <a:lnTo>
                      <a:pt x="426" y="96"/>
                    </a:lnTo>
                    <a:lnTo>
                      <a:pt x="356" y="139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2"/>
                    </a:lnTo>
                    <a:lnTo>
                      <a:pt x="138" y="356"/>
                    </a:lnTo>
                    <a:lnTo>
                      <a:pt x="96" y="426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9"/>
                    </a:lnTo>
                    <a:lnTo>
                      <a:pt x="0" y="729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0" y="893"/>
                    </a:lnTo>
                    <a:lnTo>
                      <a:pt x="16" y="973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6"/>
                    </a:lnTo>
                    <a:lnTo>
                      <a:pt x="138" y="1266"/>
                    </a:lnTo>
                    <a:lnTo>
                      <a:pt x="181" y="1330"/>
                    </a:lnTo>
                    <a:lnTo>
                      <a:pt x="234" y="1388"/>
                    </a:lnTo>
                    <a:lnTo>
                      <a:pt x="292" y="1436"/>
                    </a:lnTo>
                    <a:lnTo>
                      <a:pt x="356" y="1483"/>
                    </a:lnTo>
                    <a:lnTo>
                      <a:pt x="426" y="1526"/>
                    </a:lnTo>
                    <a:lnTo>
                      <a:pt x="494" y="1558"/>
                    </a:lnTo>
                    <a:lnTo>
                      <a:pt x="569" y="1585"/>
                    </a:lnTo>
                    <a:lnTo>
                      <a:pt x="649" y="1606"/>
                    </a:lnTo>
                    <a:lnTo>
                      <a:pt x="728" y="1622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3" y="1622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8"/>
                    </a:lnTo>
                    <a:lnTo>
                      <a:pt x="1436" y="1330"/>
                    </a:lnTo>
                    <a:lnTo>
                      <a:pt x="1483" y="1266"/>
                    </a:lnTo>
                    <a:lnTo>
                      <a:pt x="1526" y="1196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3"/>
                    </a:lnTo>
                    <a:lnTo>
                      <a:pt x="1616" y="893"/>
                    </a:lnTo>
                    <a:lnTo>
                      <a:pt x="1621" y="814"/>
                    </a:lnTo>
                    <a:lnTo>
                      <a:pt x="1621" y="814"/>
                    </a:lnTo>
                    <a:lnTo>
                      <a:pt x="1616" y="729"/>
                    </a:lnTo>
                    <a:lnTo>
                      <a:pt x="1606" y="649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6"/>
                    </a:lnTo>
                    <a:lnTo>
                      <a:pt x="1483" y="356"/>
                    </a:lnTo>
                    <a:lnTo>
                      <a:pt x="1436" y="292"/>
                    </a:lnTo>
                    <a:lnTo>
                      <a:pt x="1382" y="239"/>
                    </a:lnTo>
                    <a:lnTo>
                      <a:pt x="1324" y="186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8"/>
                    </a:lnTo>
                    <a:lnTo>
                      <a:pt x="973" y="16"/>
                    </a:lnTo>
                    <a:lnTo>
                      <a:pt x="893" y="6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20" name="Freeform 23">
                <a:extLst>
                  <a:ext uri="{FF2B5EF4-FFF2-40B4-BE49-F238E27FC236}">
                    <a16:creationId xmlns:a16="http://schemas.microsoft.com/office/drawing/2014/main" id="{FE07ABDA-17AA-47C6-B8C0-815F8DDC1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2713" y="869950"/>
                <a:ext cx="660400" cy="660400"/>
              </a:xfrm>
              <a:custGeom>
                <a:avLst/>
                <a:gdLst>
                  <a:gd name="T0" fmla="*/ 1010 w 1836"/>
                  <a:gd name="T1" fmla="*/ 1829 h 1835"/>
                  <a:gd name="T2" fmla="*/ 1271 w 1836"/>
                  <a:gd name="T3" fmla="*/ 1765 h 1835"/>
                  <a:gd name="T4" fmla="*/ 1500 w 1836"/>
                  <a:gd name="T5" fmla="*/ 1627 h 1835"/>
                  <a:gd name="T6" fmla="*/ 1675 w 1836"/>
                  <a:gd name="T7" fmla="*/ 1430 h 1835"/>
                  <a:gd name="T8" fmla="*/ 1792 w 1836"/>
                  <a:gd name="T9" fmla="*/ 1191 h 1835"/>
                  <a:gd name="T10" fmla="*/ 1835 w 1836"/>
                  <a:gd name="T11" fmla="*/ 920 h 1835"/>
                  <a:gd name="T12" fmla="*/ 1813 w 1836"/>
                  <a:gd name="T13" fmla="*/ 733 h 1835"/>
                  <a:gd name="T14" fmla="*/ 1723 w 1836"/>
                  <a:gd name="T15" fmla="*/ 479 h 1835"/>
                  <a:gd name="T16" fmla="*/ 1563 w 1836"/>
                  <a:gd name="T17" fmla="*/ 271 h 1835"/>
                  <a:gd name="T18" fmla="*/ 1356 w 1836"/>
                  <a:gd name="T19" fmla="*/ 112 h 1835"/>
                  <a:gd name="T20" fmla="*/ 1101 w 1836"/>
                  <a:gd name="T21" fmla="*/ 21 h 1835"/>
                  <a:gd name="T22" fmla="*/ 915 w 1836"/>
                  <a:gd name="T23" fmla="*/ 0 h 1835"/>
                  <a:gd name="T24" fmla="*/ 644 w 1836"/>
                  <a:gd name="T25" fmla="*/ 42 h 1835"/>
                  <a:gd name="T26" fmla="*/ 405 w 1836"/>
                  <a:gd name="T27" fmla="*/ 159 h 1835"/>
                  <a:gd name="T28" fmla="*/ 208 w 1836"/>
                  <a:gd name="T29" fmla="*/ 335 h 1835"/>
                  <a:gd name="T30" fmla="*/ 70 w 1836"/>
                  <a:gd name="T31" fmla="*/ 558 h 1835"/>
                  <a:gd name="T32" fmla="*/ 6 w 1836"/>
                  <a:gd name="T33" fmla="*/ 824 h 1835"/>
                  <a:gd name="T34" fmla="*/ 6 w 1836"/>
                  <a:gd name="T35" fmla="*/ 1010 h 1835"/>
                  <a:gd name="T36" fmla="*/ 70 w 1836"/>
                  <a:gd name="T37" fmla="*/ 1276 h 1835"/>
                  <a:gd name="T38" fmla="*/ 208 w 1836"/>
                  <a:gd name="T39" fmla="*/ 1499 h 1835"/>
                  <a:gd name="T40" fmla="*/ 405 w 1836"/>
                  <a:gd name="T41" fmla="*/ 1680 h 1835"/>
                  <a:gd name="T42" fmla="*/ 644 w 1836"/>
                  <a:gd name="T43" fmla="*/ 1792 h 1835"/>
                  <a:gd name="T44" fmla="*/ 915 w 1836"/>
                  <a:gd name="T45" fmla="*/ 1834 h 1835"/>
                  <a:gd name="T46" fmla="*/ 963 w 1836"/>
                  <a:gd name="T47" fmla="*/ 457 h 1835"/>
                  <a:gd name="T48" fmla="*/ 1096 w 1836"/>
                  <a:gd name="T49" fmla="*/ 489 h 1835"/>
                  <a:gd name="T50" fmla="*/ 1213 w 1836"/>
                  <a:gd name="T51" fmla="*/ 558 h 1835"/>
                  <a:gd name="T52" fmla="*/ 1303 w 1836"/>
                  <a:gd name="T53" fmla="*/ 659 h 1835"/>
                  <a:gd name="T54" fmla="*/ 1362 w 1836"/>
                  <a:gd name="T55" fmla="*/ 782 h 1835"/>
                  <a:gd name="T56" fmla="*/ 1383 w 1836"/>
                  <a:gd name="T57" fmla="*/ 920 h 1835"/>
                  <a:gd name="T58" fmla="*/ 1372 w 1836"/>
                  <a:gd name="T59" fmla="*/ 1010 h 1835"/>
                  <a:gd name="T60" fmla="*/ 1324 w 1836"/>
                  <a:gd name="T61" fmla="*/ 1138 h 1835"/>
                  <a:gd name="T62" fmla="*/ 1245 w 1836"/>
                  <a:gd name="T63" fmla="*/ 1244 h 1835"/>
                  <a:gd name="T64" fmla="*/ 1138 w 1836"/>
                  <a:gd name="T65" fmla="*/ 1329 h 1835"/>
                  <a:gd name="T66" fmla="*/ 1010 w 1836"/>
                  <a:gd name="T67" fmla="*/ 1372 h 1835"/>
                  <a:gd name="T68" fmla="*/ 915 w 1836"/>
                  <a:gd name="T69" fmla="*/ 1382 h 1835"/>
                  <a:gd name="T70" fmla="*/ 776 w 1836"/>
                  <a:gd name="T71" fmla="*/ 1361 h 1835"/>
                  <a:gd name="T72" fmla="*/ 654 w 1836"/>
                  <a:gd name="T73" fmla="*/ 1302 h 1835"/>
                  <a:gd name="T74" fmla="*/ 559 w 1836"/>
                  <a:gd name="T75" fmla="*/ 1212 h 1835"/>
                  <a:gd name="T76" fmla="*/ 490 w 1836"/>
                  <a:gd name="T77" fmla="*/ 1101 h 1835"/>
                  <a:gd name="T78" fmla="*/ 452 w 1836"/>
                  <a:gd name="T79" fmla="*/ 967 h 1835"/>
                  <a:gd name="T80" fmla="*/ 452 w 1836"/>
                  <a:gd name="T81" fmla="*/ 872 h 1835"/>
                  <a:gd name="T82" fmla="*/ 490 w 1836"/>
                  <a:gd name="T83" fmla="*/ 739 h 1835"/>
                  <a:gd name="T84" fmla="*/ 559 w 1836"/>
                  <a:gd name="T85" fmla="*/ 622 h 1835"/>
                  <a:gd name="T86" fmla="*/ 654 w 1836"/>
                  <a:gd name="T87" fmla="*/ 532 h 1835"/>
                  <a:gd name="T88" fmla="*/ 776 w 1836"/>
                  <a:gd name="T89" fmla="*/ 473 h 1835"/>
                  <a:gd name="T90" fmla="*/ 915 w 1836"/>
                  <a:gd name="T91" fmla="*/ 452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6" h="1835">
                    <a:moveTo>
                      <a:pt x="915" y="1834"/>
                    </a:moveTo>
                    <a:lnTo>
                      <a:pt x="915" y="1834"/>
                    </a:lnTo>
                    <a:lnTo>
                      <a:pt x="1010" y="1829"/>
                    </a:lnTo>
                    <a:lnTo>
                      <a:pt x="1101" y="1818"/>
                    </a:lnTo>
                    <a:lnTo>
                      <a:pt x="1191" y="1792"/>
                    </a:lnTo>
                    <a:lnTo>
                      <a:pt x="1271" y="1765"/>
                    </a:lnTo>
                    <a:lnTo>
                      <a:pt x="1356" y="1722"/>
                    </a:lnTo>
                    <a:lnTo>
                      <a:pt x="1430" y="1680"/>
                    </a:lnTo>
                    <a:lnTo>
                      <a:pt x="1500" y="1627"/>
                    </a:lnTo>
                    <a:lnTo>
                      <a:pt x="1563" y="1568"/>
                    </a:lnTo>
                    <a:lnTo>
                      <a:pt x="1622" y="1499"/>
                    </a:lnTo>
                    <a:lnTo>
                      <a:pt x="1675" y="1430"/>
                    </a:lnTo>
                    <a:lnTo>
                      <a:pt x="1723" y="1355"/>
                    </a:lnTo>
                    <a:lnTo>
                      <a:pt x="1760" y="1276"/>
                    </a:lnTo>
                    <a:lnTo>
                      <a:pt x="1792" y="1191"/>
                    </a:lnTo>
                    <a:lnTo>
                      <a:pt x="1813" y="1101"/>
                    </a:lnTo>
                    <a:lnTo>
                      <a:pt x="1829" y="1010"/>
                    </a:lnTo>
                    <a:lnTo>
                      <a:pt x="1835" y="920"/>
                    </a:lnTo>
                    <a:lnTo>
                      <a:pt x="1835" y="920"/>
                    </a:lnTo>
                    <a:lnTo>
                      <a:pt x="1829" y="824"/>
                    </a:lnTo>
                    <a:lnTo>
                      <a:pt x="1813" y="733"/>
                    </a:lnTo>
                    <a:lnTo>
                      <a:pt x="1792" y="643"/>
                    </a:lnTo>
                    <a:lnTo>
                      <a:pt x="1760" y="558"/>
                    </a:lnTo>
                    <a:lnTo>
                      <a:pt x="1723" y="479"/>
                    </a:lnTo>
                    <a:lnTo>
                      <a:pt x="1675" y="404"/>
                    </a:lnTo>
                    <a:lnTo>
                      <a:pt x="1622" y="335"/>
                    </a:lnTo>
                    <a:lnTo>
                      <a:pt x="1563" y="271"/>
                    </a:lnTo>
                    <a:lnTo>
                      <a:pt x="1500" y="207"/>
                    </a:lnTo>
                    <a:lnTo>
                      <a:pt x="1430" y="159"/>
                    </a:lnTo>
                    <a:lnTo>
                      <a:pt x="1356" y="112"/>
                    </a:lnTo>
                    <a:lnTo>
                      <a:pt x="1271" y="74"/>
                    </a:lnTo>
                    <a:lnTo>
                      <a:pt x="1191" y="42"/>
                    </a:lnTo>
                    <a:lnTo>
                      <a:pt x="1101" y="21"/>
                    </a:lnTo>
                    <a:lnTo>
                      <a:pt x="1010" y="5"/>
                    </a:lnTo>
                    <a:lnTo>
                      <a:pt x="915" y="0"/>
                    </a:lnTo>
                    <a:lnTo>
                      <a:pt x="915" y="0"/>
                    </a:lnTo>
                    <a:lnTo>
                      <a:pt x="825" y="5"/>
                    </a:lnTo>
                    <a:lnTo>
                      <a:pt x="734" y="21"/>
                    </a:lnTo>
                    <a:lnTo>
                      <a:pt x="644" y="42"/>
                    </a:lnTo>
                    <a:lnTo>
                      <a:pt x="559" y="74"/>
                    </a:lnTo>
                    <a:lnTo>
                      <a:pt x="479" y="112"/>
                    </a:lnTo>
                    <a:lnTo>
                      <a:pt x="405" y="159"/>
                    </a:lnTo>
                    <a:lnTo>
                      <a:pt x="335" y="207"/>
                    </a:lnTo>
                    <a:lnTo>
                      <a:pt x="267" y="271"/>
                    </a:lnTo>
                    <a:lnTo>
                      <a:pt x="208" y="335"/>
                    </a:lnTo>
                    <a:lnTo>
                      <a:pt x="155" y="404"/>
                    </a:lnTo>
                    <a:lnTo>
                      <a:pt x="112" y="479"/>
                    </a:lnTo>
                    <a:lnTo>
                      <a:pt x="70" y="558"/>
                    </a:lnTo>
                    <a:lnTo>
                      <a:pt x="43" y="643"/>
                    </a:lnTo>
                    <a:lnTo>
                      <a:pt x="17" y="733"/>
                    </a:lnTo>
                    <a:lnTo>
                      <a:pt x="6" y="824"/>
                    </a:lnTo>
                    <a:lnTo>
                      <a:pt x="0" y="920"/>
                    </a:lnTo>
                    <a:lnTo>
                      <a:pt x="0" y="920"/>
                    </a:lnTo>
                    <a:lnTo>
                      <a:pt x="6" y="1010"/>
                    </a:lnTo>
                    <a:lnTo>
                      <a:pt x="17" y="1101"/>
                    </a:lnTo>
                    <a:lnTo>
                      <a:pt x="43" y="1191"/>
                    </a:lnTo>
                    <a:lnTo>
                      <a:pt x="70" y="1276"/>
                    </a:lnTo>
                    <a:lnTo>
                      <a:pt x="112" y="1355"/>
                    </a:lnTo>
                    <a:lnTo>
                      <a:pt x="155" y="1430"/>
                    </a:lnTo>
                    <a:lnTo>
                      <a:pt x="208" y="1499"/>
                    </a:lnTo>
                    <a:lnTo>
                      <a:pt x="267" y="1568"/>
                    </a:lnTo>
                    <a:lnTo>
                      <a:pt x="335" y="1627"/>
                    </a:lnTo>
                    <a:lnTo>
                      <a:pt x="405" y="1680"/>
                    </a:lnTo>
                    <a:lnTo>
                      <a:pt x="479" y="1722"/>
                    </a:lnTo>
                    <a:lnTo>
                      <a:pt x="559" y="1765"/>
                    </a:lnTo>
                    <a:lnTo>
                      <a:pt x="644" y="1792"/>
                    </a:lnTo>
                    <a:lnTo>
                      <a:pt x="734" y="1818"/>
                    </a:lnTo>
                    <a:lnTo>
                      <a:pt x="825" y="1829"/>
                    </a:lnTo>
                    <a:lnTo>
                      <a:pt x="915" y="1834"/>
                    </a:lnTo>
                    <a:close/>
                    <a:moveTo>
                      <a:pt x="915" y="452"/>
                    </a:moveTo>
                    <a:lnTo>
                      <a:pt x="915" y="452"/>
                    </a:lnTo>
                    <a:lnTo>
                      <a:pt x="963" y="457"/>
                    </a:lnTo>
                    <a:lnTo>
                      <a:pt x="1010" y="462"/>
                    </a:lnTo>
                    <a:lnTo>
                      <a:pt x="1053" y="473"/>
                    </a:lnTo>
                    <a:lnTo>
                      <a:pt x="1096" y="489"/>
                    </a:lnTo>
                    <a:lnTo>
                      <a:pt x="1138" y="511"/>
                    </a:lnTo>
                    <a:lnTo>
                      <a:pt x="1175" y="532"/>
                    </a:lnTo>
                    <a:lnTo>
                      <a:pt x="1213" y="558"/>
                    </a:lnTo>
                    <a:lnTo>
                      <a:pt x="1245" y="590"/>
                    </a:lnTo>
                    <a:lnTo>
                      <a:pt x="1277" y="622"/>
                    </a:lnTo>
                    <a:lnTo>
                      <a:pt x="1303" y="659"/>
                    </a:lnTo>
                    <a:lnTo>
                      <a:pt x="1324" y="696"/>
                    </a:lnTo>
                    <a:lnTo>
                      <a:pt x="1345" y="739"/>
                    </a:lnTo>
                    <a:lnTo>
                      <a:pt x="1362" y="782"/>
                    </a:lnTo>
                    <a:lnTo>
                      <a:pt x="1372" y="824"/>
                    </a:lnTo>
                    <a:lnTo>
                      <a:pt x="1377" y="872"/>
                    </a:lnTo>
                    <a:lnTo>
                      <a:pt x="1383" y="920"/>
                    </a:lnTo>
                    <a:lnTo>
                      <a:pt x="1383" y="920"/>
                    </a:lnTo>
                    <a:lnTo>
                      <a:pt x="1377" y="967"/>
                    </a:lnTo>
                    <a:lnTo>
                      <a:pt x="1372" y="1010"/>
                    </a:lnTo>
                    <a:lnTo>
                      <a:pt x="1362" y="1058"/>
                    </a:lnTo>
                    <a:lnTo>
                      <a:pt x="1345" y="1101"/>
                    </a:lnTo>
                    <a:lnTo>
                      <a:pt x="1324" y="1138"/>
                    </a:lnTo>
                    <a:lnTo>
                      <a:pt x="1303" y="1180"/>
                    </a:lnTo>
                    <a:lnTo>
                      <a:pt x="1277" y="1212"/>
                    </a:lnTo>
                    <a:lnTo>
                      <a:pt x="1245" y="1244"/>
                    </a:lnTo>
                    <a:lnTo>
                      <a:pt x="1213" y="1276"/>
                    </a:lnTo>
                    <a:lnTo>
                      <a:pt x="1175" y="1302"/>
                    </a:lnTo>
                    <a:lnTo>
                      <a:pt x="1138" y="1329"/>
                    </a:lnTo>
                    <a:lnTo>
                      <a:pt x="1096" y="1345"/>
                    </a:lnTo>
                    <a:lnTo>
                      <a:pt x="1053" y="1361"/>
                    </a:lnTo>
                    <a:lnTo>
                      <a:pt x="1010" y="1372"/>
                    </a:lnTo>
                    <a:lnTo>
                      <a:pt x="963" y="1382"/>
                    </a:lnTo>
                    <a:lnTo>
                      <a:pt x="915" y="1382"/>
                    </a:lnTo>
                    <a:lnTo>
                      <a:pt x="915" y="1382"/>
                    </a:lnTo>
                    <a:lnTo>
                      <a:pt x="867" y="1382"/>
                    </a:lnTo>
                    <a:lnTo>
                      <a:pt x="825" y="1372"/>
                    </a:lnTo>
                    <a:lnTo>
                      <a:pt x="776" y="1361"/>
                    </a:lnTo>
                    <a:lnTo>
                      <a:pt x="734" y="1345"/>
                    </a:lnTo>
                    <a:lnTo>
                      <a:pt x="697" y="1329"/>
                    </a:lnTo>
                    <a:lnTo>
                      <a:pt x="654" y="1302"/>
                    </a:lnTo>
                    <a:lnTo>
                      <a:pt x="623" y="1276"/>
                    </a:lnTo>
                    <a:lnTo>
                      <a:pt x="585" y="1244"/>
                    </a:lnTo>
                    <a:lnTo>
                      <a:pt x="559" y="1212"/>
                    </a:lnTo>
                    <a:lnTo>
                      <a:pt x="532" y="1180"/>
                    </a:lnTo>
                    <a:lnTo>
                      <a:pt x="505" y="1138"/>
                    </a:lnTo>
                    <a:lnTo>
                      <a:pt x="490" y="1101"/>
                    </a:lnTo>
                    <a:lnTo>
                      <a:pt x="474" y="1058"/>
                    </a:lnTo>
                    <a:lnTo>
                      <a:pt x="463" y="1010"/>
                    </a:lnTo>
                    <a:lnTo>
                      <a:pt x="452" y="967"/>
                    </a:lnTo>
                    <a:lnTo>
                      <a:pt x="452" y="920"/>
                    </a:lnTo>
                    <a:lnTo>
                      <a:pt x="452" y="920"/>
                    </a:lnTo>
                    <a:lnTo>
                      <a:pt x="452" y="872"/>
                    </a:lnTo>
                    <a:lnTo>
                      <a:pt x="463" y="824"/>
                    </a:lnTo>
                    <a:lnTo>
                      <a:pt x="474" y="782"/>
                    </a:lnTo>
                    <a:lnTo>
                      <a:pt x="490" y="739"/>
                    </a:lnTo>
                    <a:lnTo>
                      <a:pt x="505" y="696"/>
                    </a:lnTo>
                    <a:lnTo>
                      <a:pt x="532" y="659"/>
                    </a:lnTo>
                    <a:lnTo>
                      <a:pt x="559" y="622"/>
                    </a:lnTo>
                    <a:lnTo>
                      <a:pt x="585" y="590"/>
                    </a:lnTo>
                    <a:lnTo>
                      <a:pt x="623" y="558"/>
                    </a:lnTo>
                    <a:lnTo>
                      <a:pt x="654" y="532"/>
                    </a:lnTo>
                    <a:lnTo>
                      <a:pt x="697" y="511"/>
                    </a:lnTo>
                    <a:lnTo>
                      <a:pt x="734" y="489"/>
                    </a:lnTo>
                    <a:lnTo>
                      <a:pt x="776" y="473"/>
                    </a:lnTo>
                    <a:lnTo>
                      <a:pt x="825" y="462"/>
                    </a:lnTo>
                    <a:lnTo>
                      <a:pt x="867" y="457"/>
                    </a:lnTo>
                    <a:lnTo>
                      <a:pt x="915" y="45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21" name="Freeform 24">
                <a:extLst>
                  <a:ext uri="{FF2B5EF4-FFF2-40B4-BE49-F238E27FC236}">
                    <a16:creationId xmlns:a16="http://schemas.microsoft.com/office/drawing/2014/main" id="{2B635510-5A39-4369-8F8B-B3D6992C41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1950" y="1627188"/>
                <a:ext cx="163513" cy="612775"/>
              </a:xfrm>
              <a:custGeom>
                <a:avLst/>
                <a:gdLst>
                  <a:gd name="T0" fmla="*/ 0 w 453"/>
                  <a:gd name="T1" fmla="*/ 1701 h 1702"/>
                  <a:gd name="T2" fmla="*/ 452 w 453"/>
                  <a:gd name="T3" fmla="*/ 1701 h 1702"/>
                  <a:gd name="T4" fmla="*/ 452 w 453"/>
                  <a:gd name="T5" fmla="*/ 0 h 1702"/>
                  <a:gd name="T6" fmla="*/ 0 w 453"/>
                  <a:gd name="T7" fmla="*/ 0 h 1702"/>
                  <a:gd name="T8" fmla="*/ 0 w 453"/>
                  <a:gd name="T9" fmla="*/ 1701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1702">
                    <a:moveTo>
                      <a:pt x="0" y="1701"/>
                    </a:moveTo>
                    <a:lnTo>
                      <a:pt x="452" y="1701"/>
                    </a:lnTo>
                    <a:lnTo>
                      <a:pt x="452" y="0"/>
                    </a:lnTo>
                    <a:lnTo>
                      <a:pt x="0" y="0"/>
                    </a:lnTo>
                    <a:lnTo>
                      <a:pt x="0" y="170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22" name="Freeform 25">
                <a:extLst>
                  <a:ext uri="{FF2B5EF4-FFF2-40B4-BE49-F238E27FC236}">
                    <a16:creationId xmlns:a16="http://schemas.microsoft.com/office/drawing/2014/main" id="{DC608B85-22CC-46AB-8194-420DBE19A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013" y="1119188"/>
                <a:ext cx="612775" cy="163512"/>
              </a:xfrm>
              <a:custGeom>
                <a:avLst/>
                <a:gdLst>
                  <a:gd name="T0" fmla="*/ 1701 w 1702"/>
                  <a:gd name="T1" fmla="*/ 0 h 453"/>
                  <a:gd name="T2" fmla="*/ 0 w 1702"/>
                  <a:gd name="T3" fmla="*/ 0 h 453"/>
                  <a:gd name="T4" fmla="*/ 0 w 1702"/>
                  <a:gd name="T5" fmla="*/ 452 h 453"/>
                  <a:gd name="T6" fmla="*/ 1701 w 1702"/>
                  <a:gd name="T7" fmla="*/ 452 h 453"/>
                  <a:gd name="T8" fmla="*/ 1701 w 1702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2" h="453">
                    <a:moveTo>
                      <a:pt x="1701" y="0"/>
                    </a:moveTo>
                    <a:lnTo>
                      <a:pt x="0" y="0"/>
                    </a:lnTo>
                    <a:lnTo>
                      <a:pt x="0" y="452"/>
                    </a:lnTo>
                    <a:lnTo>
                      <a:pt x="1701" y="452"/>
                    </a:lnTo>
                    <a:lnTo>
                      <a:pt x="170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23" name="Freeform 26">
                <a:extLst>
                  <a:ext uri="{FF2B5EF4-FFF2-40B4-BE49-F238E27FC236}">
                    <a16:creationId xmlns:a16="http://schemas.microsoft.com/office/drawing/2014/main" id="{76488D33-ED8E-4FD9-8671-B7F5D6FD4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200" y="1435100"/>
                <a:ext cx="547688" cy="549275"/>
              </a:xfrm>
              <a:custGeom>
                <a:avLst/>
                <a:gdLst>
                  <a:gd name="T0" fmla="*/ 319 w 1521"/>
                  <a:gd name="T1" fmla="*/ 0 h 1527"/>
                  <a:gd name="T2" fmla="*/ 0 w 1521"/>
                  <a:gd name="T3" fmla="*/ 319 h 1527"/>
                  <a:gd name="T4" fmla="*/ 1201 w 1521"/>
                  <a:gd name="T5" fmla="*/ 1526 h 1527"/>
                  <a:gd name="T6" fmla="*/ 1520 w 1521"/>
                  <a:gd name="T7" fmla="*/ 1202 h 1527"/>
                  <a:gd name="T8" fmla="*/ 319 w 1521"/>
                  <a:gd name="T9" fmla="*/ 0 h 1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1" h="1527">
                    <a:moveTo>
                      <a:pt x="319" y="0"/>
                    </a:moveTo>
                    <a:lnTo>
                      <a:pt x="0" y="319"/>
                    </a:lnTo>
                    <a:lnTo>
                      <a:pt x="1201" y="1526"/>
                    </a:lnTo>
                    <a:lnTo>
                      <a:pt x="1520" y="1202"/>
                    </a:lnTo>
                    <a:lnTo>
                      <a:pt x="319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B58FDA40-1A7F-4E4C-BE31-8D3C0A8AF3FB}"/>
              </a:ext>
            </a:extLst>
          </p:cNvPr>
          <p:cNvSpPr txBox="1"/>
          <p:nvPr/>
        </p:nvSpPr>
        <p:spPr>
          <a:xfrm>
            <a:off x="2920016" y="5331990"/>
            <a:ext cx="1260010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LM Cluster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1A21438A-E54B-C14D-8CC1-34991D5EA850}"/>
              </a:ext>
            </a:extLst>
          </p:cNvPr>
          <p:cNvSpPr txBox="1"/>
          <p:nvPr/>
        </p:nvSpPr>
        <p:spPr>
          <a:xfrm>
            <a:off x="6672866" y="5331990"/>
            <a:ext cx="1260010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LM Cluster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31783879-93FD-E940-88D8-DC2D5381DB7C}"/>
              </a:ext>
            </a:extLst>
          </p:cNvPr>
          <p:cNvSpPr txBox="1"/>
          <p:nvPr/>
        </p:nvSpPr>
        <p:spPr>
          <a:xfrm>
            <a:off x="10244520" y="5331990"/>
            <a:ext cx="1260010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LM Cluster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22AA6727-DE95-3E4A-A9AC-990ABE7D9D8D}"/>
              </a:ext>
            </a:extLst>
          </p:cNvPr>
          <p:cNvSpPr/>
          <p:nvPr/>
        </p:nvSpPr>
        <p:spPr>
          <a:xfrm>
            <a:off x="1015180" y="5942714"/>
            <a:ext cx="10963459" cy="77328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16CE1612-3837-944C-9EA3-2BBF04F5405C}"/>
              </a:ext>
            </a:extLst>
          </p:cNvPr>
          <p:cNvSpPr/>
          <p:nvPr/>
        </p:nvSpPr>
        <p:spPr>
          <a:xfrm>
            <a:off x="8650921" y="239710"/>
            <a:ext cx="3429000" cy="1623521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</a:rPr>
              <a:t>New LM to LM communication channel.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</a:rPr>
              <a:t>Group which spans Multiple Locations</a:t>
            </a:r>
          </a:p>
          <a:p>
            <a:pPr lvl="1">
              <a:spcAft>
                <a:spcPts val="600"/>
              </a:spcAft>
            </a:pP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</a:rPr>
              <a:t>Each LM tells remote LM about its Dynamic Groups members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ADB9A2-F601-6A45-9E30-41798F782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494" y="2724031"/>
            <a:ext cx="5676900" cy="29464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D9A54D-6677-AF43-95CB-FC8D60A7D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046" y="1858104"/>
            <a:ext cx="1873377" cy="97231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1DDB3255-0F18-634C-97A3-CB07078A0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046" y="1858104"/>
            <a:ext cx="1873377" cy="97231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E90411C4-8CB3-9046-8418-6A250258E436}"/>
              </a:ext>
            </a:extLst>
          </p:cNvPr>
          <p:cNvGraphicFramePr>
            <a:graphicFrameLocks noGrp="1"/>
          </p:cNvGraphicFramePr>
          <p:nvPr/>
        </p:nvGraphicFramePr>
        <p:xfrm>
          <a:off x="9709375" y="5168756"/>
          <a:ext cx="2194560" cy="57912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421401071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905012797"/>
                    </a:ext>
                  </a:extLst>
                </a:gridCol>
              </a:tblGrid>
              <a:tr h="130216">
                <a:tc>
                  <a:txBody>
                    <a:bodyPr/>
                    <a:lstStyle/>
                    <a:p>
                      <a:pPr algn="l"/>
                      <a:endParaRPr lang="en-US" sz="1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LM</a:t>
                      </a:r>
                      <a:endParaRPr lang="en-US" sz="1300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859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085465"/>
                  </a:ext>
                </a:extLst>
              </a:tr>
            </a:tbl>
          </a:graphicData>
        </a:graphic>
      </p:graphicFrame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8FD0B37-631F-6348-8F14-21ECFA824DFD}"/>
              </a:ext>
            </a:extLst>
          </p:cNvPr>
          <p:cNvGraphicFramePr>
            <a:graphicFrameLocks noGrp="1"/>
          </p:cNvGraphicFramePr>
          <p:nvPr/>
        </p:nvGraphicFramePr>
        <p:xfrm>
          <a:off x="6136632" y="5182930"/>
          <a:ext cx="2194560" cy="57912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421401071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905012797"/>
                    </a:ext>
                  </a:extLst>
                </a:gridCol>
              </a:tblGrid>
              <a:tr h="130216">
                <a:tc>
                  <a:txBody>
                    <a:bodyPr/>
                    <a:lstStyle/>
                    <a:p>
                      <a:pPr algn="l"/>
                      <a:endParaRPr lang="en-US" sz="1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LM</a:t>
                      </a:r>
                      <a:endParaRPr lang="en-US" sz="1300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859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085465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0C3E3EC-F87E-E041-8686-E09C260E84D5}"/>
              </a:ext>
            </a:extLst>
          </p:cNvPr>
          <p:cNvGraphicFramePr>
            <a:graphicFrameLocks noGrp="1"/>
          </p:cNvGraphicFramePr>
          <p:nvPr/>
        </p:nvGraphicFramePr>
        <p:xfrm>
          <a:off x="2466207" y="5206506"/>
          <a:ext cx="2194560" cy="57912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421401071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905012797"/>
                    </a:ext>
                  </a:extLst>
                </a:gridCol>
              </a:tblGrid>
              <a:tr h="130216">
                <a:tc>
                  <a:txBody>
                    <a:bodyPr/>
                    <a:lstStyle/>
                    <a:p>
                      <a:pPr algn="l"/>
                      <a:endParaRPr lang="en-US" sz="1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LM</a:t>
                      </a:r>
                      <a:endParaRPr lang="en-US" sz="1300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859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08546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B5E20B9-8ED6-1E4E-887C-FDDFE0FB64EE}"/>
              </a:ext>
            </a:extLst>
          </p:cNvPr>
          <p:cNvGraphicFramePr>
            <a:graphicFrameLocks noGrp="1"/>
          </p:cNvGraphicFramePr>
          <p:nvPr/>
        </p:nvGraphicFramePr>
        <p:xfrm>
          <a:off x="3199425" y="5490773"/>
          <a:ext cx="1463040" cy="289560"/>
        </p:xfrm>
        <a:graphic>
          <a:graphicData uri="http://schemas.openxmlformats.org/drawingml/2006/table">
            <a:tbl>
              <a:tblPr bandRow="1">
                <a:tableStyleId>{6E25E649-3F16-4E02-A733-19D2CDBF48F0}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1106187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 VM2 + VM3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5445951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064DE074-2EAD-C943-A016-BDAB8277068F}"/>
              </a:ext>
            </a:extLst>
          </p:cNvPr>
          <p:cNvGraphicFramePr>
            <a:graphicFrameLocks noGrp="1"/>
          </p:cNvGraphicFramePr>
          <p:nvPr/>
        </p:nvGraphicFramePr>
        <p:xfrm>
          <a:off x="6866645" y="5466936"/>
          <a:ext cx="1463040" cy="289560"/>
        </p:xfrm>
        <a:graphic>
          <a:graphicData uri="http://schemas.openxmlformats.org/drawingml/2006/table">
            <a:tbl>
              <a:tblPr bandRow="1">
                <a:tableStyleId>{6E25E649-3F16-4E02-A733-19D2CDBF48F0}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1106187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 VM1 + VM3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5445951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EA09F497-D812-CC48-A2CA-993461B7C420}"/>
              </a:ext>
            </a:extLst>
          </p:cNvPr>
          <p:cNvGraphicFramePr>
            <a:graphicFrameLocks noGrp="1"/>
          </p:cNvGraphicFramePr>
          <p:nvPr/>
        </p:nvGraphicFramePr>
        <p:xfrm>
          <a:off x="10443290" y="5450093"/>
          <a:ext cx="1463040" cy="289560"/>
        </p:xfrm>
        <a:graphic>
          <a:graphicData uri="http://schemas.openxmlformats.org/drawingml/2006/table">
            <a:tbl>
              <a:tblPr bandRow="1">
                <a:tableStyleId>{6E25E649-3F16-4E02-A733-19D2CDBF48F0}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1106187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 VM1 + VM2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5445951"/>
                  </a:ext>
                </a:extLst>
              </a:tr>
            </a:tbl>
          </a:graphicData>
        </a:graphic>
      </p:graphicFrame>
      <p:pic>
        <p:nvPicPr>
          <p:cNvPr id="241" name="Picture 240">
            <a:extLst>
              <a:ext uri="{FF2B5EF4-FFF2-40B4-BE49-F238E27FC236}">
                <a16:creationId xmlns:a16="http://schemas.microsoft.com/office/drawing/2014/main" id="{EC1D848A-02E7-1148-A7A9-2953D573F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046" y="1858104"/>
            <a:ext cx="1873377" cy="97231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98E11F-E81C-2346-A096-8A87696AA206}"/>
              </a:ext>
            </a:extLst>
          </p:cNvPr>
          <p:cNvGrpSpPr/>
          <p:nvPr/>
        </p:nvGrpSpPr>
        <p:grpSpPr>
          <a:xfrm>
            <a:off x="3799448" y="2933196"/>
            <a:ext cx="6708657" cy="1855996"/>
            <a:chOff x="3799448" y="2933196"/>
            <a:chExt cx="6708657" cy="1855996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BAAC6850-1AC2-1945-A4E5-FCE358F16E2A}"/>
                </a:ext>
              </a:extLst>
            </p:cNvPr>
            <p:cNvSpPr/>
            <p:nvPr/>
          </p:nvSpPr>
          <p:spPr bwMode="gray">
            <a:xfrm>
              <a:off x="3803525" y="3189564"/>
              <a:ext cx="6704580" cy="1280379"/>
            </a:xfrm>
            <a:prstGeom prst="arc">
              <a:avLst>
                <a:gd name="adj1" fmla="val 10835738"/>
                <a:gd name="adj2" fmla="val 21524866"/>
              </a:avLst>
            </a:prstGeom>
            <a:ln w="38100">
              <a:solidFill>
                <a:srgbClr val="C00000"/>
              </a:solidFill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30" name="Arc 329">
              <a:extLst>
                <a:ext uri="{FF2B5EF4-FFF2-40B4-BE49-F238E27FC236}">
                  <a16:creationId xmlns:a16="http://schemas.microsoft.com/office/drawing/2014/main" id="{1E946C59-91F6-9842-9C34-F6C650135664}"/>
                </a:ext>
              </a:extLst>
            </p:cNvPr>
            <p:cNvSpPr/>
            <p:nvPr/>
          </p:nvSpPr>
          <p:spPr bwMode="gray">
            <a:xfrm>
              <a:off x="3799448" y="3729803"/>
              <a:ext cx="2194559" cy="1038427"/>
            </a:xfrm>
            <a:prstGeom prst="arc">
              <a:avLst>
                <a:gd name="adj1" fmla="val 11662430"/>
                <a:gd name="adj2" fmla="val 20867067"/>
              </a:avLst>
            </a:prstGeom>
            <a:ln w="38100">
              <a:solidFill>
                <a:srgbClr val="C00000"/>
              </a:solidFill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31" name="Arc 330">
              <a:extLst>
                <a:ext uri="{FF2B5EF4-FFF2-40B4-BE49-F238E27FC236}">
                  <a16:creationId xmlns:a16="http://schemas.microsoft.com/office/drawing/2014/main" id="{7143A9B8-5965-C54C-9829-42D41FE070A9}"/>
                </a:ext>
              </a:extLst>
            </p:cNvPr>
            <p:cNvSpPr/>
            <p:nvPr/>
          </p:nvSpPr>
          <p:spPr bwMode="gray">
            <a:xfrm>
              <a:off x="7238478" y="3750765"/>
              <a:ext cx="2194559" cy="1038427"/>
            </a:xfrm>
            <a:prstGeom prst="arc">
              <a:avLst>
                <a:gd name="adj1" fmla="val 11662430"/>
                <a:gd name="adj2" fmla="val 20867067"/>
              </a:avLst>
            </a:prstGeom>
            <a:ln w="38100">
              <a:solidFill>
                <a:srgbClr val="C00000"/>
              </a:solidFill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9D5AFC7F-1498-BA4A-8CD0-A02221DEB534}"/>
                </a:ext>
              </a:extLst>
            </p:cNvPr>
            <p:cNvSpPr txBox="1"/>
            <p:nvPr/>
          </p:nvSpPr>
          <p:spPr>
            <a:xfrm>
              <a:off x="6486952" y="2933196"/>
              <a:ext cx="1325749" cy="1938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Sync  between LM</a:t>
              </a:r>
            </a:p>
          </p:txBody>
        </p:sp>
      </p:grpSp>
      <p:pic>
        <p:nvPicPr>
          <p:cNvPr id="224" name="Picture 223">
            <a:extLst>
              <a:ext uri="{FF2B5EF4-FFF2-40B4-BE49-F238E27FC236}">
                <a16:creationId xmlns:a16="http://schemas.microsoft.com/office/drawing/2014/main" id="{E098C590-DCAC-5040-9BA3-4C0FC0BB9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046" y="1858104"/>
            <a:ext cx="1873377" cy="97231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015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1107E-6 3.33333E-6 L -0.10928 -0.2696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0" y="-1349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4069E-6 3.33333E-6 L 0.22793 -0.0011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9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928 -0.26968 L -0.12009 0.0613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1655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4069E-6 3.33333E-6 L 0.27885 0.3217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6" y="1608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4069E-6 3.33333E-6 L 0.57528 0.32523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7" y="1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B38485-02B9-C5C5-AC11-DD3456155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996" y="1321625"/>
            <a:ext cx="7926832" cy="5395976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67B32133-F5F2-0D40-A62B-E661123F9E4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Federation UI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56AB7F-7546-491D-84B5-A68B51411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286AAD-A707-42D0-ADFC-7BE2D5B60FCB}"/>
              </a:ext>
            </a:extLst>
          </p:cNvPr>
          <p:cNvGrpSpPr/>
          <p:nvPr/>
        </p:nvGrpSpPr>
        <p:grpSpPr>
          <a:xfrm>
            <a:off x="3636944" y="742509"/>
            <a:ext cx="1251910" cy="562305"/>
            <a:chOff x="3636869" y="668284"/>
            <a:chExt cx="1251910" cy="56230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BB06696-A0ED-4E26-AC2C-2968746F0B96}"/>
                </a:ext>
              </a:extLst>
            </p:cNvPr>
            <p:cNvSpPr txBox="1"/>
            <p:nvPr/>
          </p:nvSpPr>
          <p:spPr>
            <a:xfrm>
              <a:off x="3750449" y="668284"/>
              <a:ext cx="1138330" cy="3930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050" dirty="0">
                  <a:solidFill>
                    <a:srgbClr val="F8981D"/>
                  </a:solidFill>
                  <a:latin typeface="Calibri" panose="020F0502020204030204" pitchFamily="34" charset="0"/>
                </a:rPr>
                <a:t>Location Selector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ADCCB6-6820-40B9-97A0-ECAC75F3B44B}"/>
                </a:ext>
              </a:extLst>
            </p:cNvPr>
            <p:cNvCxnSpPr>
              <a:cxnSpLocks/>
            </p:cNvCxnSpPr>
            <p:nvPr/>
          </p:nvCxnSpPr>
          <p:spPr>
            <a:xfrm>
              <a:off x="3636869" y="864829"/>
              <a:ext cx="0" cy="365760"/>
            </a:xfrm>
            <a:prstGeom prst="line">
              <a:avLst/>
            </a:prstGeom>
            <a:solidFill>
              <a:schemeClr val="bg1"/>
            </a:solidFill>
            <a:ln w="25400">
              <a:solidFill>
                <a:srgbClr val="F8981D"/>
              </a:solidFill>
              <a:miter lim="800000"/>
              <a:headEnd type="diamond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4D8E3E9-C31F-4F47-9425-2606C37E1D8E}"/>
              </a:ext>
            </a:extLst>
          </p:cNvPr>
          <p:cNvGrpSpPr/>
          <p:nvPr/>
        </p:nvGrpSpPr>
        <p:grpSpPr>
          <a:xfrm>
            <a:off x="10118990" y="2207706"/>
            <a:ext cx="2182253" cy="576887"/>
            <a:chOff x="2932737" y="547022"/>
            <a:chExt cx="2182253" cy="57688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BEE175-9E49-414E-BA77-E9D0ABC8BEEA}"/>
                </a:ext>
              </a:extLst>
            </p:cNvPr>
            <p:cNvSpPr txBox="1"/>
            <p:nvPr/>
          </p:nvSpPr>
          <p:spPr>
            <a:xfrm>
              <a:off x="3856011" y="547022"/>
              <a:ext cx="1258979" cy="3930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n-US" sz="1050" dirty="0">
                  <a:solidFill>
                    <a:srgbClr val="F8981D"/>
                  </a:solidFill>
                  <a:latin typeface="Calibri" panose="020F0502020204030204" pitchFamily="34" charset="0"/>
                </a:rPr>
                <a:t>Active/Standby</a:t>
              </a:r>
              <a:br>
                <a:rPr lang="en-US" sz="1050" dirty="0">
                  <a:solidFill>
                    <a:srgbClr val="F8981D"/>
                  </a:solidFill>
                  <a:latin typeface="Calibri" panose="020F0502020204030204" pitchFamily="34" charset="0"/>
                </a:rPr>
              </a:br>
              <a:r>
                <a:rPr lang="en-US" sz="1050" dirty="0">
                  <a:solidFill>
                    <a:srgbClr val="F8981D"/>
                  </a:solidFill>
                  <a:latin typeface="Calibri" panose="020F0502020204030204" pitchFamily="34" charset="0"/>
                </a:rPr>
                <a:t>Global Manager Clusters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2D995C9-9BC7-4AD1-B4CE-7746242085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2737" y="1123909"/>
              <a:ext cx="1425903" cy="0"/>
            </a:xfrm>
            <a:prstGeom prst="line">
              <a:avLst/>
            </a:prstGeom>
            <a:solidFill>
              <a:schemeClr val="bg1"/>
            </a:solidFill>
            <a:ln w="25400">
              <a:solidFill>
                <a:srgbClr val="F8981D"/>
              </a:solidFill>
              <a:miter lim="800000"/>
              <a:headEnd type="diamond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72DB641-882D-4D01-8FD7-6FCB7A635213}"/>
              </a:ext>
            </a:extLst>
          </p:cNvPr>
          <p:cNvGrpSpPr/>
          <p:nvPr/>
        </p:nvGrpSpPr>
        <p:grpSpPr>
          <a:xfrm>
            <a:off x="6287138" y="2645944"/>
            <a:ext cx="3618583" cy="255893"/>
            <a:chOff x="6080311" y="2413753"/>
            <a:chExt cx="3618583" cy="25589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467ECD1-923F-4733-9F7A-8E84766A30BE}"/>
                </a:ext>
              </a:extLst>
            </p:cNvPr>
            <p:cNvSpPr/>
            <p:nvPr/>
          </p:nvSpPr>
          <p:spPr>
            <a:xfrm>
              <a:off x="6080311" y="2421360"/>
              <a:ext cx="406849" cy="248286"/>
            </a:xfrm>
            <a:prstGeom prst="rect">
              <a:avLst/>
            </a:prstGeom>
            <a:noFill/>
            <a:ln w="12700">
              <a:solidFill>
                <a:srgbClr val="F8981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2D96BC7-7D79-4D9B-B343-A7F187511270}"/>
                </a:ext>
              </a:extLst>
            </p:cNvPr>
            <p:cNvSpPr/>
            <p:nvPr/>
          </p:nvSpPr>
          <p:spPr>
            <a:xfrm>
              <a:off x="9209315" y="2413753"/>
              <a:ext cx="489579" cy="248286"/>
            </a:xfrm>
            <a:prstGeom prst="rect">
              <a:avLst/>
            </a:prstGeom>
            <a:noFill/>
            <a:ln w="12700">
              <a:solidFill>
                <a:srgbClr val="F8981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9EACF13-CF80-4CE2-ADB6-FE7D6812240B}"/>
              </a:ext>
            </a:extLst>
          </p:cNvPr>
          <p:cNvGrpSpPr/>
          <p:nvPr/>
        </p:nvGrpSpPr>
        <p:grpSpPr>
          <a:xfrm>
            <a:off x="3797498" y="4444739"/>
            <a:ext cx="1947119" cy="1861480"/>
            <a:chOff x="3611126" y="3986570"/>
            <a:chExt cx="1947119" cy="186148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BF496F8-F186-4F64-AAA2-9544D621A5FD}"/>
                </a:ext>
              </a:extLst>
            </p:cNvPr>
            <p:cNvSpPr/>
            <p:nvPr/>
          </p:nvSpPr>
          <p:spPr>
            <a:xfrm>
              <a:off x="3611126" y="3986570"/>
              <a:ext cx="1947119" cy="442933"/>
            </a:xfrm>
            <a:prstGeom prst="rect">
              <a:avLst/>
            </a:prstGeom>
            <a:noFill/>
            <a:ln w="12700">
              <a:solidFill>
                <a:srgbClr val="F8981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7F7D197-C54F-4916-8FA6-A8C3BC0CEA89}"/>
                </a:ext>
              </a:extLst>
            </p:cNvPr>
            <p:cNvSpPr/>
            <p:nvPr/>
          </p:nvSpPr>
          <p:spPr>
            <a:xfrm>
              <a:off x="3611126" y="5405121"/>
              <a:ext cx="1947119" cy="442929"/>
            </a:xfrm>
            <a:prstGeom prst="rect">
              <a:avLst/>
            </a:prstGeom>
            <a:noFill/>
            <a:ln w="12700">
              <a:solidFill>
                <a:srgbClr val="F8981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F7CBC4E-E5E7-402C-AC5A-BA1DF13D9887}"/>
              </a:ext>
            </a:extLst>
          </p:cNvPr>
          <p:cNvGrpSpPr/>
          <p:nvPr/>
        </p:nvGrpSpPr>
        <p:grpSpPr>
          <a:xfrm>
            <a:off x="5974080" y="4188460"/>
            <a:ext cx="5572190" cy="418415"/>
            <a:chOff x="-457200" y="705494"/>
            <a:chExt cx="5572190" cy="41841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3F935B-F575-4844-89A2-684250C92D66}"/>
                </a:ext>
              </a:extLst>
            </p:cNvPr>
            <p:cNvSpPr txBox="1"/>
            <p:nvPr/>
          </p:nvSpPr>
          <p:spPr>
            <a:xfrm>
              <a:off x="3856011" y="705494"/>
              <a:ext cx="1258979" cy="2600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n-US" sz="1050" dirty="0">
                  <a:solidFill>
                    <a:srgbClr val="F8981D"/>
                  </a:solidFill>
                  <a:latin typeface="Calibri" panose="020F0502020204030204" pitchFamily="34" charset="0"/>
                </a:rPr>
                <a:t>Local Manager Clusters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8FC0F1A-5BEB-40C0-81CD-178698F212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57200" y="1123909"/>
              <a:ext cx="4846320" cy="0"/>
            </a:xfrm>
            <a:prstGeom prst="line">
              <a:avLst/>
            </a:prstGeom>
            <a:solidFill>
              <a:schemeClr val="bg1"/>
            </a:solidFill>
            <a:ln w="25400">
              <a:solidFill>
                <a:srgbClr val="F8981D"/>
              </a:solidFill>
              <a:miter lim="800000"/>
              <a:headEnd type="diamond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Pentagon 12">
            <a:extLst>
              <a:ext uri="{FF2B5EF4-FFF2-40B4-BE49-F238E27FC236}">
                <a16:creationId xmlns:a16="http://schemas.microsoft.com/office/drawing/2014/main" id="{D3754371-46BA-4C45-9A32-4EB2627A4C88}"/>
              </a:ext>
            </a:extLst>
          </p:cNvPr>
          <p:cNvSpPr>
            <a:spLocks/>
          </p:cNvSpPr>
          <p:nvPr/>
        </p:nvSpPr>
        <p:spPr>
          <a:xfrm>
            <a:off x="881114" y="2823101"/>
            <a:ext cx="1188720" cy="36576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</a:rPr>
              <a:t>New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A75EE8F-923B-2332-2BCB-24FD4269076C}"/>
              </a:ext>
            </a:extLst>
          </p:cNvPr>
          <p:cNvGrpSpPr/>
          <p:nvPr/>
        </p:nvGrpSpPr>
        <p:grpSpPr>
          <a:xfrm>
            <a:off x="2106167" y="1304815"/>
            <a:ext cx="7951659" cy="5395974"/>
            <a:chOff x="1901534" y="1124641"/>
            <a:chExt cx="7735824" cy="4898145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B54441D-B804-59C6-C4D6-8078EEAA6D5C}"/>
                </a:ext>
              </a:extLst>
            </p:cNvPr>
            <p:cNvSpPr/>
            <p:nvPr/>
          </p:nvSpPr>
          <p:spPr>
            <a:xfrm>
              <a:off x="1901534" y="1503680"/>
              <a:ext cx="7735824" cy="4519106"/>
            </a:xfrm>
            <a:prstGeom prst="rect">
              <a:avLst/>
            </a:prstGeom>
            <a:solidFill>
              <a:srgbClr val="717171">
                <a:alpha val="7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F9D1EEC-0DDF-9570-07B7-1FE950B2B27F}"/>
                </a:ext>
              </a:extLst>
            </p:cNvPr>
            <p:cNvSpPr/>
            <p:nvPr/>
          </p:nvSpPr>
          <p:spPr>
            <a:xfrm>
              <a:off x="4319614" y="1124641"/>
              <a:ext cx="5317744" cy="379038"/>
            </a:xfrm>
            <a:prstGeom prst="rect">
              <a:avLst/>
            </a:prstGeom>
            <a:solidFill>
              <a:srgbClr val="717171">
                <a:alpha val="7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1F32DCC-E712-D214-8ADC-A833682EC679}"/>
                </a:ext>
              </a:extLst>
            </p:cNvPr>
            <p:cNvSpPr/>
            <p:nvPr/>
          </p:nvSpPr>
          <p:spPr>
            <a:xfrm>
              <a:off x="1904921" y="1124641"/>
              <a:ext cx="1230326" cy="379038"/>
            </a:xfrm>
            <a:prstGeom prst="rect">
              <a:avLst/>
            </a:prstGeom>
            <a:solidFill>
              <a:srgbClr val="717171">
                <a:alpha val="7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8962559-5887-AF3E-CB54-8ED09B4D167E}"/>
              </a:ext>
            </a:extLst>
          </p:cNvPr>
          <p:cNvGrpSpPr/>
          <p:nvPr/>
        </p:nvGrpSpPr>
        <p:grpSpPr>
          <a:xfrm>
            <a:off x="2106168" y="1295493"/>
            <a:ext cx="7951658" cy="5405296"/>
            <a:chOff x="1901534" y="1124640"/>
            <a:chExt cx="7951658" cy="540529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68B99E4-6697-3EC3-8257-7BBA5E707790}"/>
                </a:ext>
              </a:extLst>
            </p:cNvPr>
            <p:cNvSpPr/>
            <p:nvPr/>
          </p:nvSpPr>
          <p:spPr>
            <a:xfrm>
              <a:off x="1901534" y="1135224"/>
              <a:ext cx="1527466" cy="5394712"/>
            </a:xfrm>
            <a:prstGeom prst="rect">
              <a:avLst/>
            </a:prstGeom>
            <a:solidFill>
              <a:srgbClr val="717171">
                <a:alpha val="7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F557B70-6FE8-7FD6-F3B1-FED51D584C4A}"/>
                </a:ext>
              </a:extLst>
            </p:cNvPr>
            <p:cNvSpPr/>
            <p:nvPr/>
          </p:nvSpPr>
          <p:spPr>
            <a:xfrm>
              <a:off x="3429000" y="1124640"/>
              <a:ext cx="6424192" cy="2668276"/>
            </a:xfrm>
            <a:prstGeom prst="rect">
              <a:avLst/>
            </a:prstGeom>
            <a:solidFill>
              <a:srgbClr val="717171">
                <a:alpha val="7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0CBAD6C-ECE1-BF75-8F05-952171C8B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729" y="1292473"/>
            <a:ext cx="1181862" cy="139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7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13">
            <a:extLst>
              <a:ext uri="{FF2B5EF4-FFF2-40B4-BE49-F238E27FC236}">
                <a16:creationId xmlns:a16="http://schemas.microsoft.com/office/drawing/2014/main" id="{C54D3DA0-1633-FA42-AAD1-47277537C73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Global and Local configuration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82886-4F78-4FCB-B4B8-41E58E8C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</a:t>
            </a:r>
          </a:p>
        </p:txBody>
      </p: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3232A94A-A5F6-408F-B132-DA23B35B4EBE}"/>
              </a:ext>
            </a:extLst>
          </p:cNvPr>
          <p:cNvCxnSpPr>
            <a:cxnSpLocks/>
          </p:cNvCxnSpPr>
          <p:nvPr/>
        </p:nvCxnSpPr>
        <p:spPr>
          <a:xfrm>
            <a:off x="4970839" y="1229598"/>
            <a:ext cx="0" cy="5486400"/>
          </a:xfrm>
          <a:prstGeom prst="line">
            <a:avLst/>
          </a:prstGeom>
          <a:ln w="57150">
            <a:solidFill>
              <a:schemeClr val="tx1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F043F80E-71CE-45DC-B86A-C2EFB62D5F65}"/>
              </a:ext>
            </a:extLst>
          </p:cNvPr>
          <p:cNvCxnSpPr>
            <a:cxnSpLocks/>
          </p:cNvCxnSpPr>
          <p:nvPr/>
        </p:nvCxnSpPr>
        <p:spPr>
          <a:xfrm>
            <a:off x="8470386" y="1229598"/>
            <a:ext cx="0" cy="5486400"/>
          </a:xfrm>
          <a:prstGeom prst="line">
            <a:avLst/>
          </a:prstGeom>
          <a:ln w="57150">
            <a:solidFill>
              <a:schemeClr val="tx1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9A8BCC5A-6E83-4B9A-A721-D723665BCB2A}"/>
              </a:ext>
            </a:extLst>
          </p:cNvPr>
          <p:cNvSpPr txBox="1"/>
          <p:nvPr/>
        </p:nvSpPr>
        <p:spPr>
          <a:xfrm>
            <a:off x="3246509" y="6341791"/>
            <a:ext cx="1489842" cy="304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</a:rPr>
              <a:t>Location 1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C0A82E7B-EF93-41EA-ABAB-7D8F0B31C79A}"/>
              </a:ext>
            </a:extLst>
          </p:cNvPr>
          <p:cNvSpPr txBox="1"/>
          <p:nvPr/>
        </p:nvSpPr>
        <p:spPr>
          <a:xfrm>
            <a:off x="8761091" y="6341791"/>
            <a:ext cx="1639365" cy="304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chemeClr val="accent5"/>
                </a:solidFill>
                <a:latin typeface="Calibri" panose="020F0502020204030204" pitchFamily="34" charset="0"/>
              </a:rPr>
              <a:t>Location 3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3ED36CE2-0C64-4C58-89EE-FD0FAB888E35}"/>
              </a:ext>
            </a:extLst>
          </p:cNvPr>
          <p:cNvGrpSpPr>
            <a:grpSpLocks noChangeAspect="1"/>
          </p:cNvGrpSpPr>
          <p:nvPr/>
        </p:nvGrpSpPr>
        <p:grpSpPr>
          <a:xfrm>
            <a:off x="10625670" y="6210305"/>
            <a:ext cx="740895" cy="457200"/>
            <a:chOff x="-10552754" y="8867361"/>
            <a:chExt cx="3744720" cy="2310840"/>
          </a:xfrm>
          <a:solidFill>
            <a:schemeClr val="accent5"/>
          </a:solidFill>
        </p:grpSpPr>
        <p:sp>
          <p:nvSpPr>
            <p:cNvPr id="252" name="Freeform: Shape 26">
              <a:extLst>
                <a:ext uri="{FF2B5EF4-FFF2-40B4-BE49-F238E27FC236}">
                  <a16:creationId xmlns:a16="http://schemas.microsoft.com/office/drawing/2014/main" id="{CF85CFEF-4826-40E2-A05C-847C7CB397E9}"/>
                </a:ext>
              </a:extLst>
            </p:cNvPr>
            <p:cNvSpPr/>
            <p:nvPr/>
          </p:nvSpPr>
          <p:spPr>
            <a:xfrm>
              <a:off x="-10552754" y="8867361"/>
              <a:ext cx="3744720" cy="231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20">
                  <a:moveTo>
                    <a:pt x="9710" y="5987"/>
                  </a:moveTo>
                  <a:lnTo>
                    <a:pt x="9710" y="2387"/>
                  </a:lnTo>
                  <a:lnTo>
                    <a:pt x="9710" y="1981"/>
                  </a:lnTo>
                  <a:lnTo>
                    <a:pt x="9710" y="265"/>
                  </a:lnTo>
                  <a:lnTo>
                    <a:pt x="8157" y="265"/>
                  </a:lnTo>
                  <a:lnTo>
                    <a:pt x="8157" y="0"/>
                  </a:lnTo>
                  <a:lnTo>
                    <a:pt x="5559" y="0"/>
                  </a:lnTo>
                  <a:lnTo>
                    <a:pt x="5559" y="265"/>
                  </a:lnTo>
                  <a:lnTo>
                    <a:pt x="4844" y="265"/>
                  </a:lnTo>
                  <a:lnTo>
                    <a:pt x="4844" y="0"/>
                  </a:lnTo>
                  <a:lnTo>
                    <a:pt x="2246" y="0"/>
                  </a:lnTo>
                  <a:lnTo>
                    <a:pt x="2246" y="265"/>
                  </a:lnTo>
                  <a:lnTo>
                    <a:pt x="693" y="265"/>
                  </a:lnTo>
                  <a:lnTo>
                    <a:pt x="693" y="1981"/>
                  </a:lnTo>
                  <a:lnTo>
                    <a:pt x="693" y="2387"/>
                  </a:lnTo>
                  <a:lnTo>
                    <a:pt x="693" y="5987"/>
                  </a:lnTo>
                  <a:lnTo>
                    <a:pt x="0" y="5987"/>
                  </a:lnTo>
                  <a:lnTo>
                    <a:pt x="0" y="6420"/>
                  </a:lnTo>
                  <a:lnTo>
                    <a:pt x="10403" y="6420"/>
                  </a:lnTo>
                  <a:lnTo>
                    <a:pt x="10403" y="5987"/>
                  </a:lnTo>
                  <a:close/>
                  <a:moveTo>
                    <a:pt x="1131" y="704"/>
                  </a:moveTo>
                  <a:lnTo>
                    <a:pt x="9272" y="704"/>
                  </a:lnTo>
                  <a:lnTo>
                    <a:pt x="9272" y="1949"/>
                  </a:lnTo>
                  <a:lnTo>
                    <a:pt x="1131" y="1949"/>
                  </a:lnTo>
                  <a:close/>
                  <a:moveTo>
                    <a:pt x="1131" y="5716"/>
                  </a:moveTo>
                  <a:lnTo>
                    <a:pt x="1131" y="2420"/>
                  </a:lnTo>
                  <a:lnTo>
                    <a:pt x="9272" y="2420"/>
                  </a:lnTo>
                  <a:lnTo>
                    <a:pt x="9272" y="57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3" name="Freeform: Shape 27">
              <a:extLst>
                <a:ext uri="{FF2B5EF4-FFF2-40B4-BE49-F238E27FC236}">
                  <a16:creationId xmlns:a16="http://schemas.microsoft.com/office/drawing/2014/main" id="{938FA2BD-DAED-4C98-B51B-7000FE38A9CE}"/>
                </a:ext>
              </a:extLst>
            </p:cNvPr>
            <p:cNvSpPr/>
            <p:nvPr/>
          </p:nvSpPr>
          <p:spPr>
            <a:xfrm>
              <a:off x="-9196274" y="9935480"/>
              <a:ext cx="39276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2">
                  <a:moveTo>
                    <a:pt x="0" y="432"/>
                  </a:moveTo>
                  <a:lnTo>
                    <a:pt x="1092" y="432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4" name="Freeform: Shape 28">
              <a:extLst>
                <a:ext uri="{FF2B5EF4-FFF2-40B4-BE49-F238E27FC236}">
                  <a16:creationId xmlns:a16="http://schemas.microsoft.com/office/drawing/2014/main" id="{849651D2-4F21-4026-A41F-2E10F12D2809}"/>
                </a:ext>
              </a:extLst>
            </p:cNvPr>
            <p:cNvSpPr/>
            <p:nvPr/>
          </p:nvSpPr>
          <p:spPr>
            <a:xfrm>
              <a:off x="-8559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5" name="Freeform: Shape 29">
              <a:extLst>
                <a:ext uri="{FF2B5EF4-FFF2-40B4-BE49-F238E27FC236}">
                  <a16:creationId xmlns:a16="http://schemas.microsoft.com/office/drawing/2014/main" id="{CB0FBAD1-C8B3-4F42-8E7D-F03FFB88B61F}"/>
                </a:ext>
              </a:extLst>
            </p:cNvPr>
            <p:cNvSpPr/>
            <p:nvPr/>
          </p:nvSpPr>
          <p:spPr>
            <a:xfrm>
              <a:off x="-9835635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6" name="Freeform: Shape 30">
              <a:extLst>
                <a:ext uri="{FF2B5EF4-FFF2-40B4-BE49-F238E27FC236}">
                  <a16:creationId xmlns:a16="http://schemas.microsoft.com/office/drawing/2014/main" id="{CB51C32E-B4B2-464C-83DE-92D6436CA97E}"/>
                </a:ext>
              </a:extLst>
            </p:cNvPr>
            <p:cNvSpPr/>
            <p:nvPr/>
          </p:nvSpPr>
          <p:spPr>
            <a:xfrm>
              <a:off x="-7920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7" name="Freeform: Shape 31">
              <a:extLst>
                <a:ext uri="{FF2B5EF4-FFF2-40B4-BE49-F238E27FC236}">
                  <a16:creationId xmlns:a16="http://schemas.microsoft.com/office/drawing/2014/main" id="{A46220D9-6B12-4850-81B7-B19618D218F9}"/>
                </a:ext>
              </a:extLst>
            </p:cNvPr>
            <p:cNvSpPr/>
            <p:nvPr/>
          </p:nvSpPr>
          <p:spPr>
            <a:xfrm>
              <a:off x="-9196274" y="9266961"/>
              <a:ext cx="39276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8">
                  <a:moveTo>
                    <a:pt x="0" y="438"/>
                  </a:moveTo>
                  <a:lnTo>
                    <a:pt x="1092" y="438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8" name="Freeform: Shape 32">
              <a:extLst>
                <a:ext uri="{FF2B5EF4-FFF2-40B4-BE49-F238E27FC236}">
                  <a16:creationId xmlns:a16="http://schemas.microsoft.com/office/drawing/2014/main" id="{080B24AA-F446-4B71-8802-F8F6872C5794}"/>
                </a:ext>
              </a:extLst>
            </p:cNvPr>
            <p:cNvSpPr/>
            <p:nvPr/>
          </p:nvSpPr>
          <p:spPr>
            <a:xfrm>
              <a:off x="-8559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9" name="Freeform: Shape 33">
              <a:extLst>
                <a:ext uri="{FF2B5EF4-FFF2-40B4-BE49-F238E27FC236}">
                  <a16:creationId xmlns:a16="http://schemas.microsoft.com/office/drawing/2014/main" id="{654C182B-9D23-466E-BFF7-9D0D42ED78DD}"/>
                </a:ext>
              </a:extLst>
            </p:cNvPr>
            <p:cNvSpPr/>
            <p:nvPr/>
          </p:nvSpPr>
          <p:spPr>
            <a:xfrm>
              <a:off x="-9835635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0" name="Freeform: Shape 34">
              <a:extLst>
                <a:ext uri="{FF2B5EF4-FFF2-40B4-BE49-F238E27FC236}">
                  <a16:creationId xmlns:a16="http://schemas.microsoft.com/office/drawing/2014/main" id="{8F24FFE2-CFD3-498F-AEC8-17C3251E503B}"/>
                </a:ext>
              </a:extLst>
            </p:cNvPr>
            <p:cNvSpPr/>
            <p:nvPr/>
          </p:nvSpPr>
          <p:spPr>
            <a:xfrm>
              <a:off x="-7920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1" name="Freeform: Shape 35">
              <a:extLst>
                <a:ext uri="{FF2B5EF4-FFF2-40B4-BE49-F238E27FC236}">
                  <a16:creationId xmlns:a16="http://schemas.microsoft.com/office/drawing/2014/main" id="{38DF8BD9-2F15-4952-9E51-078ED99FE4F9}"/>
                </a:ext>
              </a:extLst>
            </p:cNvPr>
            <p:cNvSpPr/>
            <p:nvPr/>
          </p:nvSpPr>
          <p:spPr>
            <a:xfrm>
              <a:off x="-7920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2" name="Freeform: Shape 36">
              <a:extLst>
                <a:ext uri="{FF2B5EF4-FFF2-40B4-BE49-F238E27FC236}">
                  <a16:creationId xmlns:a16="http://schemas.microsoft.com/office/drawing/2014/main" id="{9F803837-A751-47D9-BC53-2684821DF2B6}"/>
                </a:ext>
              </a:extLst>
            </p:cNvPr>
            <p:cNvSpPr/>
            <p:nvPr/>
          </p:nvSpPr>
          <p:spPr>
            <a:xfrm>
              <a:off x="-9196274" y="10264521"/>
              <a:ext cx="39276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1094">
                  <a:moveTo>
                    <a:pt x="0" y="1094"/>
                  </a:moveTo>
                  <a:lnTo>
                    <a:pt x="1092" y="1094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3" name="Freeform: Shape 37">
              <a:extLst>
                <a:ext uri="{FF2B5EF4-FFF2-40B4-BE49-F238E27FC236}">
                  <a16:creationId xmlns:a16="http://schemas.microsoft.com/office/drawing/2014/main" id="{909EB7F3-FF12-4A30-9995-E07A5C3B6638}"/>
                </a:ext>
              </a:extLst>
            </p:cNvPr>
            <p:cNvSpPr/>
            <p:nvPr/>
          </p:nvSpPr>
          <p:spPr>
            <a:xfrm>
              <a:off x="-8559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4" name="Freeform: Shape 38">
              <a:extLst>
                <a:ext uri="{FF2B5EF4-FFF2-40B4-BE49-F238E27FC236}">
                  <a16:creationId xmlns:a16="http://schemas.microsoft.com/office/drawing/2014/main" id="{0157E085-EEA6-47BC-A3E5-30E56968B38A}"/>
                </a:ext>
              </a:extLst>
            </p:cNvPr>
            <p:cNvSpPr/>
            <p:nvPr/>
          </p:nvSpPr>
          <p:spPr>
            <a:xfrm>
              <a:off x="-9835635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01B40669-576E-4C00-99D5-677078F96A12}"/>
              </a:ext>
            </a:extLst>
          </p:cNvPr>
          <p:cNvGrpSpPr>
            <a:grpSpLocks noChangeAspect="1"/>
          </p:cNvGrpSpPr>
          <p:nvPr/>
        </p:nvGrpSpPr>
        <p:grpSpPr>
          <a:xfrm>
            <a:off x="2285731" y="6210305"/>
            <a:ext cx="740895" cy="457200"/>
            <a:chOff x="-10552754" y="8867361"/>
            <a:chExt cx="3744720" cy="2310840"/>
          </a:xfrm>
          <a:solidFill>
            <a:schemeClr val="accent1"/>
          </a:solidFill>
        </p:grpSpPr>
        <p:sp>
          <p:nvSpPr>
            <p:cNvPr id="266" name="Freeform: Shape 26">
              <a:extLst>
                <a:ext uri="{FF2B5EF4-FFF2-40B4-BE49-F238E27FC236}">
                  <a16:creationId xmlns:a16="http://schemas.microsoft.com/office/drawing/2014/main" id="{FF9EE576-5FF7-4114-9BA7-FA0574497973}"/>
                </a:ext>
              </a:extLst>
            </p:cNvPr>
            <p:cNvSpPr/>
            <p:nvPr/>
          </p:nvSpPr>
          <p:spPr>
            <a:xfrm>
              <a:off x="-10552754" y="8867361"/>
              <a:ext cx="3744720" cy="231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20">
                  <a:moveTo>
                    <a:pt x="9710" y="5987"/>
                  </a:moveTo>
                  <a:lnTo>
                    <a:pt x="9710" y="2387"/>
                  </a:lnTo>
                  <a:lnTo>
                    <a:pt x="9710" y="1981"/>
                  </a:lnTo>
                  <a:lnTo>
                    <a:pt x="9710" y="265"/>
                  </a:lnTo>
                  <a:lnTo>
                    <a:pt x="8157" y="265"/>
                  </a:lnTo>
                  <a:lnTo>
                    <a:pt x="8157" y="0"/>
                  </a:lnTo>
                  <a:lnTo>
                    <a:pt x="5559" y="0"/>
                  </a:lnTo>
                  <a:lnTo>
                    <a:pt x="5559" y="265"/>
                  </a:lnTo>
                  <a:lnTo>
                    <a:pt x="4844" y="265"/>
                  </a:lnTo>
                  <a:lnTo>
                    <a:pt x="4844" y="0"/>
                  </a:lnTo>
                  <a:lnTo>
                    <a:pt x="2246" y="0"/>
                  </a:lnTo>
                  <a:lnTo>
                    <a:pt x="2246" y="265"/>
                  </a:lnTo>
                  <a:lnTo>
                    <a:pt x="693" y="265"/>
                  </a:lnTo>
                  <a:lnTo>
                    <a:pt x="693" y="1981"/>
                  </a:lnTo>
                  <a:lnTo>
                    <a:pt x="693" y="2387"/>
                  </a:lnTo>
                  <a:lnTo>
                    <a:pt x="693" y="5987"/>
                  </a:lnTo>
                  <a:lnTo>
                    <a:pt x="0" y="5987"/>
                  </a:lnTo>
                  <a:lnTo>
                    <a:pt x="0" y="6420"/>
                  </a:lnTo>
                  <a:lnTo>
                    <a:pt x="10403" y="6420"/>
                  </a:lnTo>
                  <a:lnTo>
                    <a:pt x="10403" y="5987"/>
                  </a:lnTo>
                  <a:close/>
                  <a:moveTo>
                    <a:pt x="1131" y="704"/>
                  </a:moveTo>
                  <a:lnTo>
                    <a:pt x="9272" y="704"/>
                  </a:lnTo>
                  <a:lnTo>
                    <a:pt x="9272" y="1949"/>
                  </a:lnTo>
                  <a:lnTo>
                    <a:pt x="1131" y="1949"/>
                  </a:lnTo>
                  <a:close/>
                  <a:moveTo>
                    <a:pt x="1131" y="5716"/>
                  </a:moveTo>
                  <a:lnTo>
                    <a:pt x="1131" y="2420"/>
                  </a:lnTo>
                  <a:lnTo>
                    <a:pt x="9272" y="2420"/>
                  </a:lnTo>
                  <a:lnTo>
                    <a:pt x="9272" y="57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7" name="Freeform: Shape 27">
              <a:extLst>
                <a:ext uri="{FF2B5EF4-FFF2-40B4-BE49-F238E27FC236}">
                  <a16:creationId xmlns:a16="http://schemas.microsoft.com/office/drawing/2014/main" id="{71C9C91F-0C41-41CB-8149-FE531E4DB826}"/>
                </a:ext>
              </a:extLst>
            </p:cNvPr>
            <p:cNvSpPr/>
            <p:nvPr/>
          </p:nvSpPr>
          <p:spPr>
            <a:xfrm>
              <a:off x="-9196274" y="9935480"/>
              <a:ext cx="39276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2">
                  <a:moveTo>
                    <a:pt x="0" y="432"/>
                  </a:moveTo>
                  <a:lnTo>
                    <a:pt x="1092" y="432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8" name="Freeform: Shape 28">
              <a:extLst>
                <a:ext uri="{FF2B5EF4-FFF2-40B4-BE49-F238E27FC236}">
                  <a16:creationId xmlns:a16="http://schemas.microsoft.com/office/drawing/2014/main" id="{99A60454-BD65-4D0F-A1D5-F50A584D2676}"/>
                </a:ext>
              </a:extLst>
            </p:cNvPr>
            <p:cNvSpPr/>
            <p:nvPr/>
          </p:nvSpPr>
          <p:spPr>
            <a:xfrm>
              <a:off x="-8559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9" name="Freeform: Shape 29">
              <a:extLst>
                <a:ext uri="{FF2B5EF4-FFF2-40B4-BE49-F238E27FC236}">
                  <a16:creationId xmlns:a16="http://schemas.microsoft.com/office/drawing/2014/main" id="{88A58CAD-5B27-452E-8844-D8827C906B5B}"/>
                </a:ext>
              </a:extLst>
            </p:cNvPr>
            <p:cNvSpPr/>
            <p:nvPr/>
          </p:nvSpPr>
          <p:spPr>
            <a:xfrm>
              <a:off x="-9835635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0" name="Freeform: Shape 30">
              <a:extLst>
                <a:ext uri="{FF2B5EF4-FFF2-40B4-BE49-F238E27FC236}">
                  <a16:creationId xmlns:a16="http://schemas.microsoft.com/office/drawing/2014/main" id="{0B97E902-2791-4417-BD47-C3C950D947A7}"/>
                </a:ext>
              </a:extLst>
            </p:cNvPr>
            <p:cNvSpPr/>
            <p:nvPr/>
          </p:nvSpPr>
          <p:spPr>
            <a:xfrm>
              <a:off x="-7920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3" name="Freeform: Shape 31">
              <a:extLst>
                <a:ext uri="{FF2B5EF4-FFF2-40B4-BE49-F238E27FC236}">
                  <a16:creationId xmlns:a16="http://schemas.microsoft.com/office/drawing/2014/main" id="{6475223B-FEF8-404C-AF95-83093207C902}"/>
                </a:ext>
              </a:extLst>
            </p:cNvPr>
            <p:cNvSpPr/>
            <p:nvPr/>
          </p:nvSpPr>
          <p:spPr>
            <a:xfrm>
              <a:off x="-9196274" y="9266961"/>
              <a:ext cx="39276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8">
                  <a:moveTo>
                    <a:pt x="0" y="438"/>
                  </a:moveTo>
                  <a:lnTo>
                    <a:pt x="1092" y="438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5" name="Freeform: Shape 32">
              <a:extLst>
                <a:ext uri="{FF2B5EF4-FFF2-40B4-BE49-F238E27FC236}">
                  <a16:creationId xmlns:a16="http://schemas.microsoft.com/office/drawing/2014/main" id="{8665E483-09B6-4568-8337-98DBC849F2A5}"/>
                </a:ext>
              </a:extLst>
            </p:cNvPr>
            <p:cNvSpPr/>
            <p:nvPr/>
          </p:nvSpPr>
          <p:spPr>
            <a:xfrm>
              <a:off x="-8559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6" name="Freeform: Shape 33">
              <a:extLst>
                <a:ext uri="{FF2B5EF4-FFF2-40B4-BE49-F238E27FC236}">
                  <a16:creationId xmlns:a16="http://schemas.microsoft.com/office/drawing/2014/main" id="{DD751B2C-B31A-4C91-B833-8046F7B70AC1}"/>
                </a:ext>
              </a:extLst>
            </p:cNvPr>
            <p:cNvSpPr/>
            <p:nvPr/>
          </p:nvSpPr>
          <p:spPr>
            <a:xfrm>
              <a:off x="-9835635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7" name="Freeform: Shape 34">
              <a:extLst>
                <a:ext uri="{FF2B5EF4-FFF2-40B4-BE49-F238E27FC236}">
                  <a16:creationId xmlns:a16="http://schemas.microsoft.com/office/drawing/2014/main" id="{9E74E6D9-B02F-4C45-866C-EDAB251F0D3A}"/>
                </a:ext>
              </a:extLst>
            </p:cNvPr>
            <p:cNvSpPr/>
            <p:nvPr/>
          </p:nvSpPr>
          <p:spPr>
            <a:xfrm>
              <a:off x="-7920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8" name="Freeform: Shape 35">
              <a:extLst>
                <a:ext uri="{FF2B5EF4-FFF2-40B4-BE49-F238E27FC236}">
                  <a16:creationId xmlns:a16="http://schemas.microsoft.com/office/drawing/2014/main" id="{7E527F97-A2B1-416A-9063-7DBAE3AB1544}"/>
                </a:ext>
              </a:extLst>
            </p:cNvPr>
            <p:cNvSpPr/>
            <p:nvPr/>
          </p:nvSpPr>
          <p:spPr>
            <a:xfrm>
              <a:off x="-7920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9" name="Freeform: Shape 36">
              <a:extLst>
                <a:ext uri="{FF2B5EF4-FFF2-40B4-BE49-F238E27FC236}">
                  <a16:creationId xmlns:a16="http://schemas.microsoft.com/office/drawing/2014/main" id="{81F34FFB-67BC-43F8-B4D0-8C7B7B5AE4F3}"/>
                </a:ext>
              </a:extLst>
            </p:cNvPr>
            <p:cNvSpPr/>
            <p:nvPr/>
          </p:nvSpPr>
          <p:spPr>
            <a:xfrm>
              <a:off x="-9196274" y="10264521"/>
              <a:ext cx="39276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1094">
                  <a:moveTo>
                    <a:pt x="0" y="1094"/>
                  </a:moveTo>
                  <a:lnTo>
                    <a:pt x="1092" y="1094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0" name="Freeform: Shape 37">
              <a:extLst>
                <a:ext uri="{FF2B5EF4-FFF2-40B4-BE49-F238E27FC236}">
                  <a16:creationId xmlns:a16="http://schemas.microsoft.com/office/drawing/2014/main" id="{21177355-9EF6-44B3-9577-9C1F897D0791}"/>
                </a:ext>
              </a:extLst>
            </p:cNvPr>
            <p:cNvSpPr/>
            <p:nvPr/>
          </p:nvSpPr>
          <p:spPr>
            <a:xfrm>
              <a:off x="-8559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1" name="Freeform: Shape 38">
              <a:extLst>
                <a:ext uri="{FF2B5EF4-FFF2-40B4-BE49-F238E27FC236}">
                  <a16:creationId xmlns:a16="http://schemas.microsoft.com/office/drawing/2014/main" id="{BF846C74-DA5D-4C97-A942-C609D18B1942}"/>
                </a:ext>
              </a:extLst>
            </p:cNvPr>
            <p:cNvSpPr/>
            <p:nvPr/>
          </p:nvSpPr>
          <p:spPr>
            <a:xfrm>
              <a:off x="-9835635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282" name="TextBox 281">
            <a:extLst>
              <a:ext uri="{FF2B5EF4-FFF2-40B4-BE49-F238E27FC236}">
                <a16:creationId xmlns:a16="http://schemas.microsoft.com/office/drawing/2014/main" id="{887EDBE7-B6B8-459E-9ED5-76ABF9EE3BF0}"/>
              </a:ext>
            </a:extLst>
          </p:cNvPr>
          <p:cNvSpPr txBox="1"/>
          <p:nvPr/>
        </p:nvSpPr>
        <p:spPr>
          <a:xfrm>
            <a:off x="5227116" y="6341791"/>
            <a:ext cx="1644858" cy="304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chemeClr val="accent4"/>
                </a:solidFill>
                <a:latin typeface="Calibri" panose="020F0502020204030204" pitchFamily="34" charset="0"/>
              </a:rPr>
              <a:t>Location 2</a:t>
            </a:r>
          </a:p>
        </p:txBody>
      </p:sp>
      <p:sp>
        <p:nvSpPr>
          <p:cNvPr id="283" name="Freeform 33">
            <a:extLst>
              <a:ext uri="{FF2B5EF4-FFF2-40B4-BE49-F238E27FC236}">
                <a16:creationId xmlns:a16="http://schemas.microsoft.com/office/drawing/2014/main" id="{082A7F4B-B506-492F-8A63-3BAD62328CC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177601" y="6078799"/>
            <a:ext cx="841308" cy="640080"/>
          </a:xfrm>
          <a:custGeom>
            <a:avLst/>
            <a:gdLst>
              <a:gd name="T0" fmla="*/ 736 w 786"/>
              <a:gd name="T1" fmla="*/ 142 h 598"/>
              <a:gd name="T2" fmla="*/ 511 w 786"/>
              <a:gd name="T3" fmla="*/ 485 h 598"/>
              <a:gd name="T4" fmla="*/ 459 w 786"/>
              <a:gd name="T5" fmla="*/ 518 h 598"/>
              <a:gd name="T6" fmla="*/ 786 w 786"/>
              <a:gd name="T7" fmla="*/ 485 h 598"/>
              <a:gd name="T8" fmla="*/ 543 w 786"/>
              <a:gd name="T9" fmla="*/ 175 h 598"/>
              <a:gd name="T10" fmla="*/ 703 w 786"/>
              <a:gd name="T11" fmla="*/ 485 h 598"/>
              <a:gd name="T12" fmla="*/ 543 w 786"/>
              <a:gd name="T13" fmla="*/ 175 h 598"/>
              <a:gd name="T14" fmla="*/ 410 w 786"/>
              <a:gd name="T15" fmla="*/ 0 h 598"/>
              <a:gd name="T16" fmla="*/ 377 w 786"/>
              <a:gd name="T17" fmla="*/ 598 h 598"/>
              <a:gd name="T18" fmla="*/ 574 w 786"/>
              <a:gd name="T19" fmla="*/ 197 h 598"/>
              <a:gd name="T20" fmla="*/ 607 w 786"/>
              <a:gd name="T21" fmla="*/ 230 h 598"/>
              <a:gd name="T22" fmla="*/ 574 w 786"/>
              <a:gd name="T23" fmla="*/ 197 h 598"/>
              <a:gd name="T24" fmla="*/ 607 w 786"/>
              <a:gd name="T25" fmla="*/ 271 h 598"/>
              <a:gd name="T26" fmla="*/ 574 w 786"/>
              <a:gd name="T27" fmla="*/ 304 h 598"/>
              <a:gd name="T28" fmla="*/ 574 w 786"/>
              <a:gd name="T29" fmla="*/ 343 h 598"/>
              <a:gd name="T30" fmla="*/ 607 w 786"/>
              <a:gd name="T31" fmla="*/ 376 h 598"/>
              <a:gd name="T32" fmla="*/ 574 w 786"/>
              <a:gd name="T33" fmla="*/ 343 h 598"/>
              <a:gd name="T34" fmla="*/ 607 w 786"/>
              <a:gd name="T35" fmla="*/ 415 h 598"/>
              <a:gd name="T36" fmla="*/ 574 w 786"/>
              <a:gd name="T37" fmla="*/ 448 h 598"/>
              <a:gd name="T38" fmla="*/ 673 w 786"/>
              <a:gd name="T39" fmla="*/ 197 h 598"/>
              <a:gd name="T40" fmla="*/ 640 w 786"/>
              <a:gd name="T41" fmla="*/ 230 h 598"/>
              <a:gd name="T42" fmla="*/ 673 w 786"/>
              <a:gd name="T43" fmla="*/ 197 h 598"/>
              <a:gd name="T44" fmla="*/ 673 w 786"/>
              <a:gd name="T45" fmla="*/ 271 h 598"/>
              <a:gd name="T46" fmla="*/ 640 w 786"/>
              <a:gd name="T47" fmla="*/ 304 h 598"/>
              <a:gd name="T48" fmla="*/ 640 w 786"/>
              <a:gd name="T49" fmla="*/ 343 h 598"/>
              <a:gd name="T50" fmla="*/ 673 w 786"/>
              <a:gd name="T51" fmla="*/ 376 h 598"/>
              <a:gd name="T52" fmla="*/ 640 w 786"/>
              <a:gd name="T53" fmla="*/ 343 h 598"/>
              <a:gd name="T54" fmla="*/ 673 w 786"/>
              <a:gd name="T55" fmla="*/ 415 h 598"/>
              <a:gd name="T56" fmla="*/ 640 w 786"/>
              <a:gd name="T57" fmla="*/ 448 h 598"/>
              <a:gd name="T58" fmla="*/ 289 w 786"/>
              <a:gd name="T59" fmla="*/ 298 h 598"/>
              <a:gd name="T60" fmla="*/ 88 w 786"/>
              <a:gd name="T61" fmla="*/ 485 h 598"/>
              <a:gd name="T62" fmla="*/ 69 w 786"/>
              <a:gd name="T63" fmla="*/ 156 h 598"/>
              <a:gd name="T64" fmla="*/ 205 w 786"/>
              <a:gd name="T65" fmla="*/ 284 h 598"/>
              <a:gd name="T66" fmla="*/ 238 w 786"/>
              <a:gd name="T67" fmla="*/ 123 h 598"/>
              <a:gd name="T68" fmla="*/ 37 w 786"/>
              <a:gd name="T69" fmla="*/ 485 h 598"/>
              <a:gd name="T70" fmla="*/ 0 w 786"/>
              <a:gd name="T71" fmla="*/ 518 h 598"/>
              <a:gd name="T72" fmla="*/ 328 w 786"/>
              <a:gd name="T73" fmla="*/ 485 h 598"/>
              <a:gd name="T74" fmla="*/ 289 w 786"/>
              <a:gd name="T75" fmla="*/ 298 h 598"/>
              <a:gd name="T76" fmla="*/ 256 w 786"/>
              <a:gd name="T77" fmla="*/ 331 h 598"/>
              <a:gd name="T78" fmla="*/ 121 w 786"/>
              <a:gd name="T79" fmla="*/ 485 h 598"/>
              <a:gd name="T80" fmla="*/ 123 w 786"/>
              <a:gd name="T81" fmla="*/ 212 h 598"/>
              <a:gd name="T82" fmla="*/ 90 w 786"/>
              <a:gd name="T83" fmla="*/ 179 h 598"/>
              <a:gd name="T84" fmla="*/ 123 w 786"/>
              <a:gd name="T85" fmla="*/ 212 h 598"/>
              <a:gd name="T86" fmla="*/ 123 w 786"/>
              <a:gd name="T87" fmla="*/ 243 h 598"/>
              <a:gd name="T88" fmla="*/ 90 w 786"/>
              <a:gd name="T89" fmla="*/ 275 h 598"/>
              <a:gd name="T90" fmla="*/ 184 w 786"/>
              <a:gd name="T91" fmla="*/ 212 h 598"/>
              <a:gd name="T92" fmla="*/ 151 w 786"/>
              <a:gd name="T93" fmla="*/ 179 h 598"/>
              <a:gd name="T94" fmla="*/ 184 w 786"/>
              <a:gd name="T95" fmla="*/ 212 h 598"/>
              <a:gd name="T96" fmla="*/ 184 w 786"/>
              <a:gd name="T97" fmla="*/ 243 h 598"/>
              <a:gd name="T98" fmla="*/ 151 w 786"/>
              <a:gd name="T99" fmla="*/ 275 h 598"/>
              <a:gd name="T100" fmla="*/ 141 w 786"/>
              <a:gd name="T101" fmla="*/ 360 h 598"/>
              <a:gd name="T102" fmla="*/ 174 w 786"/>
              <a:gd name="T103" fmla="*/ 392 h 598"/>
              <a:gd name="T104" fmla="*/ 141 w 786"/>
              <a:gd name="T105" fmla="*/ 360 h 598"/>
              <a:gd name="T106" fmla="*/ 174 w 786"/>
              <a:gd name="T107" fmla="*/ 423 h 598"/>
              <a:gd name="T108" fmla="*/ 141 w 786"/>
              <a:gd name="T109" fmla="*/ 456 h 598"/>
              <a:gd name="T110" fmla="*/ 236 w 786"/>
              <a:gd name="T111" fmla="*/ 360 h 598"/>
              <a:gd name="T112" fmla="*/ 203 w 786"/>
              <a:gd name="T113" fmla="*/ 392 h 598"/>
              <a:gd name="T114" fmla="*/ 236 w 786"/>
              <a:gd name="T115" fmla="*/ 360 h 598"/>
              <a:gd name="T116" fmla="*/ 236 w 786"/>
              <a:gd name="T117" fmla="*/ 423 h 598"/>
              <a:gd name="T118" fmla="*/ 203 w 786"/>
              <a:gd name="T119" fmla="*/ 456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86" h="598">
                <a:moveTo>
                  <a:pt x="736" y="485"/>
                </a:moveTo>
                <a:lnTo>
                  <a:pt x="736" y="142"/>
                </a:lnTo>
                <a:lnTo>
                  <a:pt x="511" y="142"/>
                </a:lnTo>
                <a:lnTo>
                  <a:pt x="511" y="485"/>
                </a:lnTo>
                <a:lnTo>
                  <a:pt x="459" y="485"/>
                </a:lnTo>
                <a:lnTo>
                  <a:pt x="459" y="518"/>
                </a:lnTo>
                <a:lnTo>
                  <a:pt x="786" y="518"/>
                </a:lnTo>
                <a:lnTo>
                  <a:pt x="786" y="485"/>
                </a:lnTo>
                <a:lnTo>
                  <a:pt x="736" y="485"/>
                </a:lnTo>
                <a:close/>
                <a:moveTo>
                  <a:pt x="543" y="175"/>
                </a:moveTo>
                <a:lnTo>
                  <a:pt x="703" y="175"/>
                </a:lnTo>
                <a:lnTo>
                  <a:pt x="703" y="485"/>
                </a:lnTo>
                <a:lnTo>
                  <a:pt x="543" y="485"/>
                </a:lnTo>
                <a:lnTo>
                  <a:pt x="543" y="175"/>
                </a:lnTo>
                <a:close/>
                <a:moveTo>
                  <a:pt x="377" y="0"/>
                </a:moveTo>
                <a:lnTo>
                  <a:pt x="410" y="0"/>
                </a:lnTo>
                <a:lnTo>
                  <a:pt x="410" y="598"/>
                </a:lnTo>
                <a:lnTo>
                  <a:pt x="377" y="598"/>
                </a:lnTo>
                <a:lnTo>
                  <a:pt x="377" y="0"/>
                </a:lnTo>
                <a:close/>
                <a:moveTo>
                  <a:pt x="574" y="197"/>
                </a:moveTo>
                <a:lnTo>
                  <a:pt x="607" y="197"/>
                </a:lnTo>
                <a:lnTo>
                  <a:pt x="607" y="230"/>
                </a:lnTo>
                <a:lnTo>
                  <a:pt x="574" y="230"/>
                </a:lnTo>
                <a:lnTo>
                  <a:pt x="574" y="197"/>
                </a:lnTo>
                <a:close/>
                <a:moveTo>
                  <a:pt x="574" y="271"/>
                </a:moveTo>
                <a:lnTo>
                  <a:pt x="607" y="271"/>
                </a:lnTo>
                <a:lnTo>
                  <a:pt x="607" y="304"/>
                </a:lnTo>
                <a:lnTo>
                  <a:pt x="574" y="304"/>
                </a:lnTo>
                <a:lnTo>
                  <a:pt x="574" y="271"/>
                </a:lnTo>
                <a:close/>
                <a:moveTo>
                  <a:pt x="574" y="343"/>
                </a:moveTo>
                <a:lnTo>
                  <a:pt x="607" y="343"/>
                </a:lnTo>
                <a:lnTo>
                  <a:pt x="607" y="376"/>
                </a:lnTo>
                <a:lnTo>
                  <a:pt x="574" y="376"/>
                </a:lnTo>
                <a:lnTo>
                  <a:pt x="574" y="343"/>
                </a:lnTo>
                <a:close/>
                <a:moveTo>
                  <a:pt x="574" y="415"/>
                </a:moveTo>
                <a:lnTo>
                  <a:pt x="607" y="415"/>
                </a:lnTo>
                <a:lnTo>
                  <a:pt x="607" y="448"/>
                </a:lnTo>
                <a:lnTo>
                  <a:pt x="574" y="448"/>
                </a:lnTo>
                <a:lnTo>
                  <a:pt x="574" y="415"/>
                </a:lnTo>
                <a:close/>
                <a:moveTo>
                  <a:pt x="673" y="197"/>
                </a:moveTo>
                <a:lnTo>
                  <a:pt x="673" y="230"/>
                </a:lnTo>
                <a:lnTo>
                  <a:pt x="640" y="230"/>
                </a:lnTo>
                <a:lnTo>
                  <a:pt x="640" y="197"/>
                </a:lnTo>
                <a:lnTo>
                  <a:pt x="673" y="197"/>
                </a:lnTo>
                <a:close/>
                <a:moveTo>
                  <a:pt x="640" y="271"/>
                </a:moveTo>
                <a:lnTo>
                  <a:pt x="673" y="271"/>
                </a:lnTo>
                <a:lnTo>
                  <a:pt x="673" y="304"/>
                </a:lnTo>
                <a:lnTo>
                  <a:pt x="640" y="304"/>
                </a:lnTo>
                <a:lnTo>
                  <a:pt x="640" y="271"/>
                </a:lnTo>
                <a:close/>
                <a:moveTo>
                  <a:pt x="640" y="343"/>
                </a:moveTo>
                <a:lnTo>
                  <a:pt x="673" y="343"/>
                </a:lnTo>
                <a:lnTo>
                  <a:pt x="673" y="376"/>
                </a:lnTo>
                <a:lnTo>
                  <a:pt x="640" y="376"/>
                </a:lnTo>
                <a:lnTo>
                  <a:pt x="640" y="343"/>
                </a:lnTo>
                <a:close/>
                <a:moveTo>
                  <a:pt x="640" y="415"/>
                </a:moveTo>
                <a:lnTo>
                  <a:pt x="673" y="415"/>
                </a:lnTo>
                <a:lnTo>
                  <a:pt x="673" y="448"/>
                </a:lnTo>
                <a:lnTo>
                  <a:pt x="640" y="448"/>
                </a:lnTo>
                <a:lnTo>
                  <a:pt x="640" y="415"/>
                </a:lnTo>
                <a:close/>
                <a:moveTo>
                  <a:pt x="289" y="298"/>
                </a:moveTo>
                <a:lnTo>
                  <a:pt x="88" y="298"/>
                </a:lnTo>
                <a:lnTo>
                  <a:pt x="88" y="485"/>
                </a:lnTo>
                <a:lnTo>
                  <a:pt x="69" y="485"/>
                </a:lnTo>
                <a:lnTo>
                  <a:pt x="69" y="156"/>
                </a:lnTo>
                <a:lnTo>
                  <a:pt x="205" y="156"/>
                </a:lnTo>
                <a:lnTo>
                  <a:pt x="205" y="284"/>
                </a:lnTo>
                <a:lnTo>
                  <a:pt x="238" y="284"/>
                </a:lnTo>
                <a:lnTo>
                  <a:pt x="238" y="123"/>
                </a:lnTo>
                <a:lnTo>
                  <a:pt x="37" y="123"/>
                </a:lnTo>
                <a:lnTo>
                  <a:pt x="37" y="485"/>
                </a:lnTo>
                <a:lnTo>
                  <a:pt x="0" y="485"/>
                </a:lnTo>
                <a:lnTo>
                  <a:pt x="0" y="518"/>
                </a:lnTo>
                <a:lnTo>
                  <a:pt x="328" y="518"/>
                </a:lnTo>
                <a:lnTo>
                  <a:pt x="328" y="485"/>
                </a:lnTo>
                <a:lnTo>
                  <a:pt x="289" y="485"/>
                </a:lnTo>
                <a:lnTo>
                  <a:pt x="289" y="298"/>
                </a:lnTo>
                <a:close/>
                <a:moveTo>
                  <a:pt x="121" y="331"/>
                </a:moveTo>
                <a:lnTo>
                  <a:pt x="256" y="331"/>
                </a:lnTo>
                <a:lnTo>
                  <a:pt x="256" y="485"/>
                </a:lnTo>
                <a:lnTo>
                  <a:pt x="121" y="485"/>
                </a:lnTo>
                <a:lnTo>
                  <a:pt x="121" y="331"/>
                </a:lnTo>
                <a:close/>
                <a:moveTo>
                  <a:pt x="123" y="212"/>
                </a:moveTo>
                <a:lnTo>
                  <a:pt x="90" y="212"/>
                </a:lnTo>
                <a:lnTo>
                  <a:pt x="90" y="179"/>
                </a:lnTo>
                <a:lnTo>
                  <a:pt x="123" y="179"/>
                </a:lnTo>
                <a:lnTo>
                  <a:pt x="123" y="212"/>
                </a:lnTo>
                <a:close/>
                <a:moveTo>
                  <a:pt x="90" y="243"/>
                </a:moveTo>
                <a:lnTo>
                  <a:pt x="123" y="243"/>
                </a:lnTo>
                <a:lnTo>
                  <a:pt x="123" y="275"/>
                </a:lnTo>
                <a:lnTo>
                  <a:pt x="90" y="275"/>
                </a:lnTo>
                <a:lnTo>
                  <a:pt x="90" y="243"/>
                </a:lnTo>
                <a:close/>
                <a:moveTo>
                  <a:pt x="184" y="212"/>
                </a:moveTo>
                <a:lnTo>
                  <a:pt x="151" y="212"/>
                </a:lnTo>
                <a:lnTo>
                  <a:pt x="151" y="179"/>
                </a:lnTo>
                <a:lnTo>
                  <a:pt x="184" y="179"/>
                </a:lnTo>
                <a:lnTo>
                  <a:pt x="184" y="212"/>
                </a:lnTo>
                <a:close/>
                <a:moveTo>
                  <a:pt x="151" y="243"/>
                </a:moveTo>
                <a:lnTo>
                  <a:pt x="184" y="243"/>
                </a:lnTo>
                <a:lnTo>
                  <a:pt x="184" y="275"/>
                </a:lnTo>
                <a:lnTo>
                  <a:pt x="151" y="275"/>
                </a:lnTo>
                <a:lnTo>
                  <a:pt x="151" y="243"/>
                </a:lnTo>
                <a:close/>
                <a:moveTo>
                  <a:pt x="141" y="360"/>
                </a:moveTo>
                <a:lnTo>
                  <a:pt x="174" y="360"/>
                </a:lnTo>
                <a:lnTo>
                  <a:pt x="174" y="392"/>
                </a:lnTo>
                <a:lnTo>
                  <a:pt x="141" y="392"/>
                </a:lnTo>
                <a:lnTo>
                  <a:pt x="141" y="360"/>
                </a:lnTo>
                <a:close/>
                <a:moveTo>
                  <a:pt x="141" y="423"/>
                </a:moveTo>
                <a:lnTo>
                  <a:pt x="174" y="423"/>
                </a:lnTo>
                <a:lnTo>
                  <a:pt x="174" y="456"/>
                </a:lnTo>
                <a:lnTo>
                  <a:pt x="141" y="456"/>
                </a:lnTo>
                <a:lnTo>
                  <a:pt x="141" y="423"/>
                </a:lnTo>
                <a:close/>
                <a:moveTo>
                  <a:pt x="236" y="360"/>
                </a:moveTo>
                <a:lnTo>
                  <a:pt x="236" y="392"/>
                </a:lnTo>
                <a:lnTo>
                  <a:pt x="203" y="392"/>
                </a:lnTo>
                <a:lnTo>
                  <a:pt x="203" y="360"/>
                </a:lnTo>
                <a:lnTo>
                  <a:pt x="236" y="360"/>
                </a:lnTo>
                <a:close/>
                <a:moveTo>
                  <a:pt x="203" y="423"/>
                </a:moveTo>
                <a:lnTo>
                  <a:pt x="236" y="423"/>
                </a:lnTo>
                <a:lnTo>
                  <a:pt x="236" y="456"/>
                </a:lnTo>
                <a:lnTo>
                  <a:pt x="203" y="456"/>
                </a:lnTo>
                <a:lnTo>
                  <a:pt x="203" y="42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solidFill>
                <a:schemeClr val="accent4"/>
              </a:solidFill>
              <a:latin typeface="Calibri" panose="020F050202020403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E195C94-0DD0-41F5-82F1-F1C55208F4B5}"/>
              </a:ext>
            </a:extLst>
          </p:cNvPr>
          <p:cNvGrpSpPr/>
          <p:nvPr/>
        </p:nvGrpSpPr>
        <p:grpSpPr>
          <a:xfrm>
            <a:off x="2834787" y="1268441"/>
            <a:ext cx="1687093" cy="1572667"/>
            <a:chOff x="1646067" y="950941"/>
            <a:chExt cx="1687093" cy="1572667"/>
          </a:xfrm>
        </p:grpSpPr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326B1B21-71DA-432D-B8FB-80E22C5D485A}"/>
                </a:ext>
              </a:extLst>
            </p:cNvPr>
            <p:cNvSpPr txBox="1"/>
            <p:nvPr/>
          </p:nvSpPr>
          <p:spPr>
            <a:xfrm>
              <a:off x="1646067" y="950941"/>
              <a:ext cx="1687093" cy="3845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Global Manager</a:t>
              </a:r>
            </a:p>
            <a:p>
              <a:pPr algn="ctr">
                <a:lnSpc>
                  <a:spcPct val="900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Active Cluster</a:t>
              </a:r>
            </a:p>
          </p:txBody>
        </p: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C65ADA6A-3981-495B-A83D-9345E0495185}"/>
                </a:ext>
              </a:extLst>
            </p:cNvPr>
            <p:cNvGrpSpPr/>
            <p:nvPr/>
          </p:nvGrpSpPr>
          <p:grpSpPr>
            <a:xfrm>
              <a:off x="1948731" y="1347203"/>
              <a:ext cx="869099" cy="869099"/>
              <a:chOff x="7730175" y="863411"/>
              <a:chExt cx="1828959" cy="1828959"/>
            </a:xfrm>
          </p:grpSpPr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CCEA0FDF-3E5A-460D-89B0-D26086C1A771}"/>
                  </a:ext>
                </a:extLst>
              </p:cNvPr>
              <p:cNvSpPr/>
              <p:nvPr/>
            </p:nvSpPr>
            <p:spPr>
              <a:xfrm>
                <a:off x="7730175" y="863411"/>
                <a:ext cx="1828959" cy="1828959"/>
              </a:xfrm>
              <a:prstGeom prst="ellipse">
                <a:avLst/>
              </a:prstGeom>
              <a:solidFill>
                <a:schemeClr val="accent6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A3897B46-C5C6-47A0-8281-8046B4F16379}"/>
                  </a:ext>
                </a:extLst>
              </p:cNvPr>
              <p:cNvGrpSpPr/>
              <p:nvPr/>
            </p:nvGrpSpPr>
            <p:grpSpPr>
              <a:xfrm>
                <a:off x="8049434" y="1298182"/>
                <a:ext cx="1224852" cy="1015906"/>
                <a:chOff x="1893888" y="1246188"/>
                <a:chExt cx="2159000" cy="1790700"/>
              </a:xfrm>
              <a:solidFill>
                <a:schemeClr val="bg1"/>
              </a:solidFill>
            </p:grpSpPr>
            <p:sp>
              <p:nvSpPr>
                <p:cNvPr id="317" name="Freeform 1">
                  <a:extLst>
                    <a:ext uri="{FF2B5EF4-FFF2-40B4-BE49-F238E27FC236}">
                      <a16:creationId xmlns:a16="http://schemas.microsoft.com/office/drawing/2014/main" id="{12F47084-9518-46E0-AD85-1CC7A2C381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7463" y="1435100"/>
                  <a:ext cx="833437" cy="831850"/>
                </a:xfrm>
                <a:custGeom>
                  <a:avLst/>
                  <a:gdLst>
                    <a:gd name="T0" fmla="*/ 262 w 2315"/>
                    <a:gd name="T1" fmla="*/ 1495 h 2310"/>
                    <a:gd name="T2" fmla="*/ 126 w 2315"/>
                    <a:gd name="T3" fmla="*/ 1766 h 2310"/>
                    <a:gd name="T4" fmla="*/ 545 w 2315"/>
                    <a:gd name="T5" fmla="*/ 2179 h 2310"/>
                    <a:gd name="T6" fmla="*/ 814 w 2315"/>
                    <a:gd name="T7" fmla="*/ 2044 h 2310"/>
                    <a:gd name="T8" fmla="*/ 1344 w 2315"/>
                    <a:gd name="T9" fmla="*/ 2309 h 2310"/>
                    <a:gd name="T10" fmla="*/ 1467 w 2315"/>
                    <a:gd name="T11" fmla="*/ 2191 h 2310"/>
                    <a:gd name="T12" fmla="*/ 1547 w 2315"/>
                    <a:gd name="T13" fmla="*/ 2028 h 2310"/>
                    <a:gd name="T14" fmla="*/ 2182 w 2315"/>
                    <a:gd name="T15" fmla="*/ 1772 h 2310"/>
                    <a:gd name="T16" fmla="*/ 2046 w 2315"/>
                    <a:gd name="T17" fmla="*/ 1498 h 2310"/>
                    <a:gd name="T18" fmla="*/ 2314 w 2315"/>
                    <a:gd name="T19" fmla="*/ 971 h 2310"/>
                    <a:gd name="T20" fmla="*/ 2228 w 2315"/>
                    <a:gd name="T21" fmla="*/ 851 h 2310"/>
                    <a:gd name="T22" fmla="*/ 2025 w 2315"/>
                    <a:gd name="T23" fmla="*/ 771 h 2310"/>
                    <a:gd name="T24" fmla="*/ 2185 w 2315"/>
                    <a:gd name="T25" fmla="*/ 549 h 2310"/>
                    <a:gd name="T26" fmla="*/ 1547 w 2315"/>
                    <a:gd name="T27" fmla="*/ 290 h 2310"/>
                    <a:gd name="T28" fmla="*/ 1451 w 2315"/>
                    <a:gd name="T29" fmla="*/ 0 h 2310"/>
                    <a:gd name="T30" fmla="*/ 816 w 2315"/>
                    <a:gd name="T31" fmla="*/ 265 h 2310"/>
                    <a:gd name="T32" fmla="*/ 542 w 2315"/>
                    <a:gd name="T33" fmla="*/ 133 h 2310"/>
                    <a:gd name="T34" fmla="*/ 286 w 2315"/>
                    <a:gd name="T35" fmla="*/ 771 h 2310"/>
                    <a:gd name="T36" fmla="*/ 0 w 2315"/>
                    <a:gd name="T37" fmla="*/ 866 h 2310"/>
                    <a:gd name="T38" fmla="*/ 6 w 2315"/>
                    <a:gd name="T39" fmla="*/ 1470 h 2310"/>
                    <a:gd name="T40" fmla="*/ 250 w 2315"/>
                    <a:gd name="T41" fmla="*/ 1076 h 2310"/>
                    <a:gd name="T42" fmla="*/ 410 w 2315"/>
                    <a:gd name="T43" fmla="*/ 1045 h 2310"/>
                    <a:gd name="T44" fmla="*/ 545 w 2315"/>
                    <a:gd name="T45" fmla="*/ 801 h 2310"/>
                    <a:gd name="T46" fmla="*/ 456 w 2315"/>
                    <a:gd name="T47" fmla="*/ 576 h 2310"/>
                    <a:gd name="T48" fmla="*/ 702 w 2315"/>
                    <a:gd name="T49" fmla="*/ 546 h 2310"/>
                    <a:gd name="T50" fmla="*/ 998 w 2315"/>
                    <a:gd name="T51" fmla="*/ 459 h 2310"/>
                    <a:gd name="T52" fmla="*/ 1073 w 2315"/>
                    <a:gd name="T53" fmla="*/ 250 h 2310"/>
                    <a:gd name="T54" fmla="*/ 1266 w 2315"/>
                    <a:gd name="T55" fmla="*/ 410 h 2310"/>
                    <a:gd name="T56" fmla="*/ 1529 w 2315"/>
                    <a:gd name="T57" fmla="*/ 552 h 2310"/>
                    <a:gd name="T58" fmla="*/ 1738 w 2315"/>
                    <a:gd name="T59" fmla="*/ 459 h 2310"/>
                    <a:gd name="T60" fmla="*/ 1763 w 2315"/>
                    <a:gd name="T61" fmla="*/ 706 h 2310"/>
                    <a:gd name="T62" fmla="*/ 1852 w 2315"/>
                    <a:gd name="T63" fmla="*/ 1008 h 2310"/>
                    <a:gd name="T64" fmla="*/ 2065 w 2315"/>
                    <a:gd name="T65" fmla="*/ 1076 h 2310"/>
                    <a:gd name="T66" fmla="*/ 1904 w 2315"/>
                    <a:gd name="T67" fmla="*/ 1270 h 2310"/>
                    <a:gd name="T68" fmla="*/ 1760 w 2315"/>
                    <a:gd name="T69" fmla="*/ 1538 h 2310"/>
                    <a:gd name="T70" fmla="*/ 1858 w 2315"/>
                    <a:gd name="T71" fmla="*/ 1742 h 2310"/>
                    <a:gd name="T72" fmla="*/ 1609 w 2315"/>
                    <a:gd name="T73" fmla="*/ 1766 h 2310"/>
                    <a:gd name="T74" fmla="*/ 1399 w 2315"/>
                    <a:gd name="T75" fmla="*/ 1822 h 2310"/>
                    <a:gd name="T76" fmla="*/ 1263 w 2315"/>
                    <a:gd name="T77" fmla="*/ 1905 h 2310"/>
                    <a:gd name="T78" fmla="*/ 1069 w 2315"/>
                    <a:gd name="T79" fmla="*/ 2059 h 2310"/>
                    <a:gd name="T80" fmla="*/ 995 w 2315"/>
                    <a:gd name="T81" fmla="*/ 1849 h 2310"/>
                    <a:gd name="T82" fmla="*/ 699 w 2315"/>
                    <a:gd name="T83" fmla="*/ 1763 h 2310"/>
                    <a:gd name="T84" fmla="*/ 450 w 2315"/>
                    <a:gd name="T85" fmla="*/ 1739 h 2310"/>
                    <a:gd name="T86" fmla="*/ 548 w 2315"/>
                    <a:gd name="T87" fmla="*/ 1532 h 2310"/>
                    <a:gd name="T88" fmla="*/ 462 w 2315"/>
                    <a:gd name="T89" fmla="*/ 1316 h 2310"/>
                    <a:gd name="T90" fmla="*/ 250 w 2315"/>
                    <a:gd name="T91" fmla="*/ 1239 h 2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15" h="2310">
                      <a:moveTo>
                        <a:pt x="120" y="1473"/>
                      </a:moveTo>
                      <a:lnTo>
                        <a:pt x="262" y="1495"/>
                      </a:lnTo>
                      <a:lnTo>
                        <a:pt x="284" y="1544"/>
                      </a:lnTo>
                      <a:lnTo>
                        <a:pt x="126" y="1766"/>
                      </a:lnTo>
                      <a:lnTo>
                        <a:pt x="465" y="2108"/>
                      </a:lnTo>
                      <a:lnTo>
                        <a:pt x="545" y="2179"/>
                      </a:lnTo>
                      <a:lnTo>
                        <a:pt x="764" y="2025"/>
                      </a:lnTo>
                      <a:lnTo>
                        <a:pt x="814" y="2044"/>
                      </a:lnTo>
                      <a:lnTo>
                        <a:pt x="857" y="2309"/>
                      </a:lnTo>
                      <a:lnTo>
                        <a:pt x="1344" y="2309"/>
                      </a:lnTo>
                      <a:lnTo>
                        <a:pt x="1464" y="2306"/>
                      </a:lnTo>
                      <a:lnTo>
                        <a:pt x="1467" y="2191"/>
                      </a:lnTo>
                      <a:lnTo>
                        <a:pt x="1491" y="2056"/>
                      </a:lnTo>
                      <a:lnTo>
                        <a:pt x="1547" y="2028"/>
                      </a:lnTo>
                      <a:lnTo>
                        <a:pt x="1766" y="2185"/>
                      </a:lnTo>
                      <a:lnTo>
                        <a:pt x="2182" y="1772"/>
                      </a:lnTo>
                      <a:lnTo>
                        <a:pt x="2025" y="1547"/>
                      </a:lnTo>
                      <a:lnTo>
                        <a:pt x="2046" y="1498"/>
                      </a:lnTo>
                      <a:lnTo>
                        <a:pt x="2314" y="1458"/>
                      </a:lnTo>
                      <a:lnTo>
                        <a:pt x="2314" y="971"/>
                      </a:lnTo>
                      <a:lnTo>
                        <a:pt x="2311" y="879"/>
                      </a:lnTo>
                      <a:lnTo>
                        <a:pt x="2228" y="851"/>
                      </a:lnTo>
                      <a:lnTo>
                        <a:pt x="2046" y="823"/>
                      </a:lnTo>
                      <a:lnTo>
                        <a:pt x="2025" y="771"/>
                      </a:lnTo>
                      <a:lnTo>
                        <a:pt x="2120" y="641"/>
                      </a:lnTo>
                      <a:lnTo>
                        <a:pt x="2185" y="549"/>
                      </a:lnTo>
                      <a:lnTo>
                        <a:pt x="1766" y="139"/>
                      </a:lnTo>
                      <a:lnTo>
                        <a:pt x="1547" y="290"/>
                      </a:lnTo>
                      <a:lnTo>
                        <a:pt x="1495" y="268"/>
                      </a:lnTo>
                      <a:lnTo>
                        <a:pt x="1451" y="0"/>
                      </a:lnTo>
                      <a:lnTo>
                        <a:pt x="863" y="0"/>
                      </a:lnTo>
                      <a:lnTo>
                        <a:pt x="816" y="265"/>
                      </a:lnTo>
                      <a:lnTo>
                        <a:pt x="767" y="287"/>
                      </a:lnTo>
                      <a:lnTo>
                        <a:pt x="542" y="133"/>
                      </a:lnTo>
                      <a:lnTo>
                        <a:pt x="129" y="552"/>
                      </a:lnTo>
                      <a:lnTo>
                        <a:pt x="286" y="771"/>
                      </a:lnTo>
                      <a:lnTo>
                        <a:pt x="268" y="820"/>
                      </a:lnTo>
                      <a:lnTo>
                        <a:pt x="0" y="866"/>
                      </a:lnTo>
                      <a:lnTo>
                        <a:pt x="0" y="1350"/>
                      </a:lnTo>
                      <a:lnTo>
                        <a:pt x="6" y="1470"/>
                      </a:lnTo>
                      <a:lnTo>
                        <a:pt x="120" y="1473"/>
                      </a:lnTo>
                      <a:close/>
                      <a:moveTo>
                        <a:pt x="250" y="1076"/>
                      </a:moveTo>
                      <a:lnTo>
                        <a:pt x="373" y="1054"/>
                      </a:lnTo>
                      <a:lnTo>
                        <a:pt x="410" y="1045"/>
                      </a:lnTo>
                      <a:lnTo>
                        <a:pt x="459" y="1005"/>
                      </a:lnTo>
                      <a:lnTo>
                        <a:pt x="545" y="801"/>
                      </a:lnTo>
                      <a:lnTo>
                        <a:pt x="567" y="730"/>
                      </a:lnTo>
                      <a:lnTo>
                        <a:pt x="456" y="576"/>
                      </a:lnTo>
                      <a:lnTo>
                        <a:pt x="573" y="456"/>
                      </a:lnTo>
                      <a:lnTo>
                        <a:pt x="702" y="546"/>
                      </a:lnTo>
                      <a:lnTo>
                        <a:pt x="777" y="552"/>
                      </a:lnTo>
                      <a:lnTo>
                        <a:pt x="998" y="459"/>
                      </a:lnTo>
                      <a:lnTo>
                        <a:pt x="1048" y="407"/>
                      </a:lnTo>
                      <a:lnTo>
                        <a:pt x="1073" y="250"/>
                      </a:lnTo>
                      <a:lnTo>
                        <a:pt x="1239" y="250"/>
                      </a:lnTo>
                      <a:lnTo>
                        <a:pt x="1266" y="410"/>
                      </a:lnTo>
                      <a:lnTo>
                        <a:pt x="1316" y="466"/>
                      </a:lnTo>
                      <a:lnTo>
                        <a:pt x="1529" y="552"/>
                      </a:lnTo>
                      <a:lnTo>
                        <a:pt x="1612" y="549"/>
                      </a:lnTo>
                      <a:lnTo>
                        <a:pt x="1738" y="459"/>
                      </a:lnTo>
                      <a:lnTo>
                        <a:pt x="1855" y="580"/>
                      </a:lnTo>
                      <a:lnTo>
                        <a:pt x="1763" y="706"/>
                      </a:lnTo>
                      <a:lnTo>
                        <a:pt x="1760" y="780"/>
                      </a:lnTo>
                      <a:lnTo>
                        <a:pt x="1852" y="1008"/>
                      </a:lnTo>
                      <a:lnTo>
                        <a:pt x="1908" y="1054"/>
                      </a:lnTo>
                      <a:lnTo>
                        <a:pt x="2065" y="1076"/>
                      </a:lnTo>
                      <a:lnTo>
                        <a:pt x="2065" y="1242"/>
                      </a:lnTo>
                      <a:lnTo>
                        <a:pt x="1904" y="1270"/>
                      </a:lnTo>
                      <a:lnTo>
                        <a:pt x="1852" y="1316"/>
                      </a:lnTo>
                      <a:lnTo>
                        <a:pt x="1760" y="1538"/>
                      </a:lnTo>
                      <a:lnTo>
                        <a:pt x="1766" y="1612"/>
                      </a:lnTo>
                      <a:lnTo>
                        <a:pt x="1858" y="1742"/>
                      </a:lnTo>
                      <a:lnTo>
                        <a:pt x="1741" y="1859"/>
                      </a:lnTo>
                      <a:lnTo>
                        <a:pt x="1609" y="1766"/>
                      </a:lnTo>
                      <a:lnTo>
                        <a:pt x="1535" y="1760"/>
                      </a:lnTo>
                      <a:lnTo>
                        <a:pt x="1399" y="1822"/>
                      </a:lnTo>
                      <a:lnTo>
                        <a:pt x="1316" y="1849"/>
                      </a:lnTo>
                      <a:lnTo>
                        <a:pt x="1263" y="1905"/>
                      </a:lnTo>
                      <a:lnTo>
                        <a:pt x="1236" y="2059"/>
                      </a:lnTo>
                      <a:lnTo>
                        <a:pt x="1069" y="2059"/>
                      </a:lnTo>
                      <a:lnTo>
                        <a:pt x="1041" y="1905"/>
                      </a:lnTo>
                      <a:lnTo>
                        <a:pt x="995" y="1849"/>
                      </a:lnTo>
                      <a:lnTo>
                        <a:pt x="773" y="1757"/>
                      </a:lnTo>
                      <a:lnTo>
                        <a:pt x="699" y="1763"/>
                      </a:lnTo>
                      <a:lnTo>
                        <a:pt x="570" y="1856"/>
                      </a:lnTo>
                      <a:lnTo>
                        <a:pt x="450" y="1739"/>
                      </a:lnTo>
                      <a:lnTo>
                        <a:pt x="545" y="1606"/>
                      </a:lnTo>
                      <a:lnTo>
                        <a:pt x="548" y="1532"/>
                      </a:lnTo>
                      <a:lnTo>
                        <a:pt x="477" y="1365"/>
                      </a:lnTo>
                      <a:lnTo>
                        <a:pt x="462" y="1316"/>
                      </a:lnTo>
                      <a:lnTo>
                        <a:pt x="404" y="1264"/>
                      </a:lnTo>
                      <a:lnTo>
                        <a:pt x="250" y="1239"/>
                      </a:lnTo>
                      <a:lnTo>
                        <a:pt x="250" y="10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8" name="Freeform 2">
                  <a:extLst>
                    <a:ext uri="{FF2B5EF4-FFF2-40B4-BE49-F238E27FC236}">
                      <a16:creationId xmlns:a16="http://schemas.microsoft.com/office/drawing/2014/main" id="{4066E378-A9ED-4D26-A770-ABBFD0DF42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0825" y="1668463"/>
                  <a:ext cx="366713" cy="366712"/>
                </a:xfrm>
                <a:custGeom>
                  <a:avLst/>
                  <a:gdLst>
                    <a:gd name="T0" fmla="*/ 561 w 1018"/>
                    <a:gd name="T1" fmla="*/ 1014 h 1018"/>
                    <a:gd name="T2" fmla="*/ 706 w 1018"/>
                    <a:gd name="T3" fmla="*/ 977 h 1018"/>
                    <a:gd name="T4" fmla="*/ 832 w 1018"/>
                    <a:gd name="T5" fmla="*/ 900 h 1018"/>
                    <a:gd name="T6" fmla="*/ 931 w 1018"/>
                    <a:gd name="T7" fmla="*/ 792 h 1018"/>
                    <a:gd name="T8" fmla="*/ 995 w 1018"/>
                    <a:gd name="T9" fmla="*/ 660 h 1018"/>
                    <a:gd name="T10" fmla="*/ 1017 w 1018"/>
                    <a:gd name="T11" fmla="*/ 509 h 1018"/>
                    <a:gd name="T12" fmla="*/ 1008 w 1018"/>
                    <a:gd name="T13" fmla="*/ 407 h 1018"/>
                    <a:gd name="T14" fmla="*/ 956 w 1018"/>
                    <a:gd name="T15" fmla="*/ 266 h 1018"/>
                    <a:gd name="T16" fmla="*/ 869 w 1018"/>
                    <a:gd name="T17" fmla="*/ 148 h 1018"/>
                    <a:gd name="T18" fmla="*/ 752 w 1018"/>
                    <a:gd name="T19" fmla="*/ 62 h 1018"/>
                    <a:gd name="T20" fmla="*/ 610 w 1018"/>
                    <a:gd name="T21" fmla="*/ 9 h 1018"/>
                    <a:gd name="T22" fmla="*/ 509 w 1018"/>
                    <a:gd name="T23" fmla="*/ 0 h 1018"/>
                    <a:gd name="T24" fmla="*/ 358 w 1018"/>
                    <a:gd name="T25" fmla="*/ 22 h 1018"/>
                    <a:gd name="T26" fmla="*/ 225 w 1018"/>
                    <a:gd name="T27" fmla="*/ 87 h 1018"/>
                    <a:gd name="T28" fmla="*/ 117 w 1018"/>
                    <a:gd name="T29" fmla="*/ 185 h 1018"/>
                    <a:gd name="T30" fmla="*/ 40 w 1018"/>
                    <a:gd name="T31" fmla="*/ 312 h 1018"/>
                    <a:gd name="T32" fmla="*/ 3 w 1018"/>
                    <a:gd name="T33" fmla="*/ 457 h 1018"/>
                    <a:gd name="T34" fmla="*/ 3 w 1018"/>
                    <a:gd name="T35" fmla="*/ 561 h 1018"/>
                    <a:gd name="T36" fmla="*/ 40 w 1018"/>
                    <a:gd name="T37" fmla="*/ 706 h 1018"/>
                    <a:gd name="T38" fmla="*/ 117 w 1018"/>
                    <a:gd name="T39" fmla="*/ 833 h 1018"/>
                    <a:gd name="T40" fmla="*/ 225 w 1018"/>
                    <a:gd name="T41" fmla="*/ 928 h 1018"/>
                    <a:gd name="T42" fmla="*/ 358 w 1018"/>
                    <a:gd name="T43" fmla="*/ 993 h 1018"/>
                    <a:gd name="T44" fmla="*/ 509 w 1018"/>
                    <a:gd name="T45" fmla="*/ 1017 h 1018"/>
                    <a:gd name="T46" fmla="*/ 536 w 1018"/>
                    <a:gd name="T47" fmla="*/ 250 h 1018"/>
                    <a:gd name="T48" fmla="*/ 610 w 1018"/>
                    <a:gd name="T49" fmla="*/ 268 h 1018"/>
                    <a:gd name="T50" fmla="*/ 675 w 1018"/>
                    <a:gd name="T51" fmla="*/ 309 h 1018"/>
                    <a:gd name="T52" fmla="*/ 724 w 1018"/>
                    <a:gd name="T53" fmla="*/ 364 h 1018"/>
                    <a:gd name="T54" fmla="*/ 755 w 1018"/>
                    <a:gd name="T55" fmla="*/ 432 h 1018"/>
                    <a:gd name="T56" fmla="*/ 768 w 1018"/>
                    <a:gd name="T57" fmla="*/ 509 h 1018"/>
                    <a:gd name="T58" fmla="*/ 761 w 1018"/>
                    <a:gd name="T59" fmla="*/ 561 h 1018"/>
                    <a:gd name="T60" fmla="*/ 737 w 1018"/>
                    <a:gd name="T61" fmla="*/ 632 h 1018"/>
                    <a:gd name="T62" fmla="*/ 694 w 1018"/>
                    <a:gd name="T63" fmla="*/ 691 h 1018"/>
                    <a:gd name="T64" fmla="*/ 632 w 1018"/>
                    <a:gd name="T65" fmla="*/ 734 h 1018"/>
                    <a:gd name="T66" fmla="*/ 561 w 1018"/>
                    <a:gd name="T67" fmla="*/ 762 h 1018"/>
                    <a:gd name="T68" fmla="*/ 509 w 1018"/>
                    <a:gd name="T69" fmla="*/ 768 h 1018"/>
                    <a:gd name="T70" fmla="*/ 431 w 1018"/>
                    <a:gd name="T71" fmla="*/ 755 h 1018"/>
                    <a:gd name="T72" fmla="*/ 364 w 1018"/>
                    <a:gd name="T73" fmla="*/ 722 h 1018"/>
                    <a:gd name="T74" fmla="*/ 311 w 1018"/>
                    <a:gd name="T75" fmla="*/ 672 h 1018"/>
                    <a:gd name="T76" fmla="*/ 271 w 1018"/>
                    <a:gd name="T77" fmla="*/ 608 h 1018"/>
                    <a:gd name="T78" fmla="*/ 253 w 1018"/>
                    <a:gd name="T79" fmla="*/ 534 h 1018"/>
                    <a:gd name="T80" fmla="*/ 253 w 1018"/>
                    <a:gd name="T81" fmla="*/ 481 h 1018"/>
                    <a:gd name="T82" fmla="*/ 271 w 1018"/>
                    <a:gd name="T83" fmla="*/ 407 h 1018"/>
                    <a:gd name="T84" fmla="*/ 311 w 1018"/>
                    <a:gd name="T85" fmla="*/ 342 h 1018"/>
                    <a:gd name="T86" fmla="*/ 364 w 1018"/>
                    <a:gd name="T87" fmla="*/ 293 h 1018"/>
                    <a:gd name="T88" fmla="*/ 431 w 1018"/>
                    <a:gd name="T89" fmla="*/ 262 h 1018"/>
                    <a:gd name="T90" fmla="*/ 509 w 1018"/>
                    <a:gd name="T91" fmla="*/ 250 h 1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18" h="1018">
                      <a:moveTo>
                        <a:pt x="509" y="1017"/>
                      </a:moveTo>
                      <a:lnTo>
                        <a:pt x="509" y="1017"/>
                      </a:lnTo>
                      <a:lnTo>
                        <a:pt x="561" y="1014"/>
                      </a:lnTo>
                      <a:lnTo>
                        <a:pt x="610" y="1005"/>
                      </a:lnTo>
                      <a:lnTo>
                        <a:pt x="660" y="993"/>
                      </a:lnTo>
                      <a:lnTo>
                        <a:pt x="706" y="977"/>
                      </a:lnTo>
                      <a:lnTo>
                        <a:pt x="752" y="956"/>
                      </a:lnTo>
                      <a:lnTo>
                        <a:pt x="792" y="928"/>
                      </a:lnTo>
                      <a:lnTo>
                        <a:pt x="832" y="900"/>
                      </a:lnTo>
                      <a:lnTo>
                        <a:pt x="869" y="867"/>
                      </a:lnTo>
                      <a:lnTo>
                        <a:pt x="900" y="833"/>
                      </a:lnTo>
                      <a:lnTo>
                        <a:pt x="931" y="792"/>
                      </a:lnTo>
                      <a:lnTo>
                        <a:pt x="956" y="749"/>
                      </a:lnTo>
                      <a:lnTo>
                        <a:pt x="977" y="706"/>
                      </a:lnTo>
                      <a:lnTo>
                        <a:pt x="995" y="660"/>
                      </a:lnTo>
                      <a:lnTo>
                        <a:pt x="1008" y="611"/>
                      </a:lnTo>
                      <a:lnTo>
                        <a:pt x="1014" y="561"/>
                      </a:lnTo>
                      <a:lnTo>
                        <a:pt x="1017" y="509"/>
                      </a:lnTo>
                      <a:lnTo>
                        <a:pt x="1017" y="509"/>
                      </a:lnTo>
                      <a:lnTo>
                        <a:pt x="1014" y="457"/>
                      </a:lnTo>
                      <a:lnTo>
                        <a:pt x="1008" y="407"/>
                      </a:lnTo>
                      <a:lnTo>
                        <a:pt x="995" y="358"/>
                      </a:lnTo>
                      <a:lnTo>
                        <a:pt x="977" y="312"/>
                      </a:lnTo>
                      <a:lnTo>
                        <a:pt x="956" y="266"/>
                      </a:lnTo>
                      <a:lnTo>
                        <a:pt x="931" y="225"/>
                      </a:lnTo>
                      <a:lnTo>
                        <a:pt x="900" y="185"/>
                      </a:lnTo>
                      <a:lnTo>
                        <a:pt x="869" y="148"/>
                      </a:lnTo>
                      <a:lnTo>
                        <a:pt x="832" y="114"/>
                      </a:lnTo>
                      <a:lnTo>
                        <a:pt x="792" y="87"/>
                      </a:lnTo>
                      <a:lnTo>
                        <a:pt x="752" y="62"/>
                      </a:lnTo>
                      <a:lnTo>
                        <a:pt x="706" y="41"/>
                      </a:lnTo>
                      <a:lnTo>
                        <a:pt x="660" y="22"/>
                      </a:lnTo>
                      <a:lnTo>
                        <a:pt x="610" y="9"/>
                      </a:lnTo>
                      <a:lnTo>
                        <a:pt x="561" y="3"/>
                      </a:lnTo>
                      <a:lnTo>
                        <a:pt x="509" y="0"/>
                      </a:lnTo>
                      <a:lnTo>
                        <a:pt x="509" y="0"/>
                      </a:lnTo>
                      <a:lnTo>
                        <a:pt x="456" y="3"/>
                      </a:lnTo>
                      <a:lnTo>
                        <a:pt x="407" y="9"/>
                      </a:lnTo>
                      <a:lnTo>
                        <a:pt x="358" y="22"/>
                      </a:lnTo>
                      <a:lnTo>
                        <a:pt x="311" y="41"/>
                      </a:lnTo>
                      <a:lnTo>
                        <a:pt x="268" y="62"/>
                      </a:lnTo>
                      <a:lnTo>
                        <a:pt x="225" y="87"/>
                      </a:lnTo>
                      <a:lnTo>
                        <a:pt x="185" y="114"/>
                      </a:lnTo>
                      <a:lnTo>
                        <a:pt x="151" y="148"/>
                      </a:lnTo>
                      <a:lnTo>
                        <a:pt x="117" y="185"/>
                      </a:lnTo>
                      <a:lnTo>
                        <a:pt x="89" y="225"/>
                      </a:lnTo>
                      <a:lnTo>
                        <a:pt x="62" y="266"/>
                      </a:lnTo>
                      <a:lnTo>
                        <a:pt x="40" y="312"/>
                      </a:lnTo>
                      <a:lnTo>
                        <a:pt x="25" y="358"/>
                      </a:lnTo>
                      <a:lnTo>
                        <a:pt x="13" y="407"/>
                      </a:lnTo>
                      <a:lnTo>
                        <a:pt x="3" y="457"/>
                      </a:lnTo>
                      <a:lnTo>
                        <a:pt x="0" y="509"/>
                      </a:lnTo>
                      <a:lnTo>
                        <a:pt x="0" y="509"/>
                      </a:lnTo>
                      <a:lnTo>
                        <a:pt x="3" y="561"/>
                      </a:lnTo>
                      <a:lnTo>
                        <a:pt x="13" y="611"/>
                      </a:lnTo>
                      <a:lnTo>
                        <a:pt x="25" y="660"/>
                      </a:lnTo>
                      <a:lnTo>
                        <a:pt x="40" y="706"/>
                      </a:lnTo>
                      <a:lnTo>
                        <a:pt x="62" y="749"/>
                      </a:lnTo>
                      <a:lnTo>
                        <a:pt x="89" y="792"/>
                      </a:lnTo>
                      <a:lnTo>
                        <a:pt x="117" y="833"/>
                      </a:lnTo>
                      <a:lnTo>
                        <a:pt x="151" y="867"/>
                      </a:lnTo>
                      <a:lnTo>
                        <a:pt x="185" y="900"/>
                      </a:lnTo>
                      <a:lnTo>
                        <a:pt x="225" y="928"/>
                      </a:lnTo>
                      <a:lnTo>
                        <a:pt x="268" y="956"/>
                      </a:lnTo>
                      <a:lnTo>
                        <a:pt x="311" y="977"/>
                      </a:lnTo>
                      <a:lnTo>
                        <a:pt x="358" y="993"/>
                      </a:lnTo>
                      <a:lnTo>
                        <a:pt x="407" y="1005"/>
                      </a:lnTo>
                      <a:lnTo>
                        <a:pt x="456" y="1014"/>
                      </a:lnTo>
                      <a:lnTo>
                        <a:pt x="509" y="1017"/>
                      </a:lnTo>
                      <a:close/>
                      <a:moveTo>
                        <a:pt x="509" y="250"/>
                      </a:moveTo>
                      <a:lnTo>
                        <a:pt x="509" y="250"/>
                      </a:lnTo>
                      <a:lnTo>
                        <a:pt x="536" y="250"/>
                      </a:lnTo>
                      <a:lnTo>
                        <a:pt x="561" y="256"/>
                      </a:lnTo>
                      <a:lnTo>
                        <a:pt x="586" y="262"/>
                      </a:lnTo>
                      <a:lnTo>
                        <a:pt x="610" y="268"/>
                      </a:lnTo>
                      <a:lnTo>
                        <a:pt x="632" y="281"/>
                      </a:lnTo>
                      <a:lnTo>
                        <a:pt x="653" y="293"/>
                      </a:lnTo>
                      <a:lnTo>
                        <a:pt x="675" y="309"/>
                      </a:lnTo>
                      <a:lnTo>
                        <a:pt x="694" y="324"/>
                      </a:lnTo>
                      <a:lnTo>
                        <a:pt x="709" y="342"/>
                      </a:lnTo>
                      <a:lnTo>
                        <a:pt x="724" y="364"/>
                      </a:lnTo>
                      <a:lnTo>
                        <a:pt x="737" y="386"/>
                      </a:lnTo>
                      <a:lnTo>
                        <a:pt x="749" y="407"/>
                      </a:lnTo>
                      <a:lnTo>
                        <a:pt x="755" y="432"/>
                      </a:lnTo>
                      <a:lnTo>
                        <a:pt x="761" y="457"/>
                      </a:lnTo>
                      <a:lnTo>
                        <a:pt x="768" y="481"/>
                      </a:lnTo>
                      <a:lnTo>
                        <a:pt x="768" y="509"/>
                      </a:lnTo>
                      <a:lnTo>
                        <a:pt x="768" y="509"/>
                      </a:lnTo>
                      <a:lnTo>
                        <a:pt x="768" y="534"/>
                      </a:lnTo>
                      <a:lnTo>
                        <a:pt x="761" y="561"/>
                      </a:lnTo>
                      <a:lnTo>
                        <a:pt x="755" y="586"/>
                      </a:lnTo>
                      <a:lnTo>
                        <a:pt x="749" y="608"/>
                      </a:lnTo>
                      <a:lnTo>
                        <a:pt x="737" y="632"/>
                      </a:lnTo>
                      <a:lnTo>
                        <a:pt x="724" y="654"/>
                      </a:lnTo>
                      <a:lnTo>
                        <a:pt x="709" y="672"/>
                      </a:lnTo>
                      <a:lnTo>
                        <a:pt x="694" y="691"/>
                      </a:lnTo>
                      <a:lnTo>
                        <a:pt x="675" y="706"/>
                      </a:lnTo>
                      <a:lnTo>
                        <a:pt x="653" y="722"/>
                      </a:lnTo>
                      <a:lnTo>
                        <a:pt x="632" y="734"/>
                      </a:lnTo>
                      <a:lnTo>
                        <a:pt x="610" y="746"/>
                      </a:lnTo>
                      <a:lnTo>
                        <a:pt x="586" y="755"/>
                      </a:lnTo>
                      <a:lnTo>
                        <a:pt x="561" y="762"/>
                      </a:lnTo>
                      <a:lnTo>
                        <a:pt x="536" y="765"/>
                      </a:lnTo>
                      <a:lnTo>
                        <a:pt x="509" y="768"/>
                      </a:lnTo>
                      <a:lnTo>
                        <a:pt x="509" y="768"/>
                      </a:lnTo>
                      <a:lnTo>
                        <a:pt x="484" y="765"/>
                      </a:lnTo>
                      <a:lnTo>
                        <a:pt x="456" y="762"/>
                      </a:lnTo>
                      <a:lnTo>
                        <a:pt x="431" y="755"/>
                      </a:lnTo>
                      <a:lnTo>
                        <a:pt x="410" y="746"/>
                      </a:lnTo>
                      <a:lnTo>
                        <a:pt x="385" y="734"/>
                      </a:lnTo>
                      <a:lnTo>
                        <a:pt x="364" y="722"/>
                      </a:lnTo>
                      <a:lnTo>
                        <a:pt x="345" y="706"/>
                      </a:lnTo>
                      <a:lnTo>
                        <a:pt x="327" y="691"/>
                      </a:lnTo>
                      <a:lnTo>
                        <a:pt x="311" y="672"/>
                      </a:lnTo>
                      <a:lnTo>
                        <a:pt x="296" y="654"/>
                      </a:lnTo>
                      <a:lnTo>
                        <a:pt x="284" y="632"/>
                      </a:lnTo>
                      <a:lnTo>
                        <a:pt x="271" y="608"/>
                      </a:lnTo>
                      <a:lnTo>
                        <a:pt x="262" y="586"/>
                      </a:lnTo>
                      <a:lnTo>
                        <a:pt x="256" y="561"/>
                      </a:lnTo>
                      <a:lnTo>
                        <a:pt x="253" y="534"/>
                      </a:lnTo>
                      <a:lnTo>
                        <a:pt x="250" y="509"/>
                      </a:lnTo>
                      <a:lnTo>
                        <a:pt x="250" y="509"/>
                      </a:lnTo>
                      <a:lnTo>
                        <a:pt x="253" y="481"/>
                      </a:lnTo>
                      <a:lnTo>
                        <a:pt x="256" y="457"/>
                      </a:lnTo>
                      <a:lnTo>
                        <a:pt x="262" y="432"/>
                      </a:lnTo>
                      <a:lnTo>
                        <a:pt x="271" y="407"/>
                      </a:lnTo>
                      <a:lnTo>
                        <a:pt x="284" y="386"/>
                      </a:lnTo>
                      <a:lnTo>
                        <a:pt x="296" y="364"/>
                      </a:lnTo>
                      <a:lnTo>
                        <a:pt x="311" y="342"/>
                      </a:lnTo>
                      <a:lnTo>
                        <a:pt x="327" y="324"/>
                      </a:lnTo>
                      <a:lnTo>
                        <a:pt x="345" y="309"/>
                      </a:lnTo>
                      <a:lnTo>
                        <a:pt x="364" y="293"/>
                      </a:lnTo>
                      <a:lnTo>
                        <a:pt x="385" y="281"/>
                      </a:lnTo>
                      <a:lnTo>
                        <a:pt x="410" y="268"/>
                      </a:lnTo>
                      <a:lnTo>
                        <a:pt x="431" y="262"/>
                      </a:lnTo>
                      <a:lnTo>
                        <a:pt x="456" y="256"/>
                      </a:lnTo>
                      <a:lnTo>
                        <a:pt x="484" y="250"/>
                      </a:lnTo>
                      <a:lnTo>
                        <a:pt x="509" y="2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9" name="Freeform 3">
                  <a:extLst>
                    <a:ext uri="{FF2B5EF4-FFF2-40B4-BE49-F238E27FC236}">
                      <a16:creationId xmlns:a16="http://schemas.microsoft.com/office/drawing/2014/main" id="{8B6D440E-4039-41BC-8AC7-5EA964838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93888" y="1246188"/>
                  <a:ext cx="2159000" cy="1790700"/>
                </a:xfrm>
                <a:custGeom>
                  <a:avLst/>
                  <a:gdLst>
                    <a:gd name="T0" fmla="*/ 268 w 5998"/>
                    <a:gd name="T1" fmla="*/ 3 h 4973"/>
                    <a:gd name="T2" fmla="*/ 157 w 5998"/>
                    <a:gd name="T3" fmla="*/ 37 h 4973"/>
                    <a:gd name="T4" fmla="*/ 68 w 5998"/>
                    <a:gd name="T5" fmla="*/ 111 h 4973"/>
                    <a:gd name="T6" fmla="*/ 15 w 5998"/>
                    <a:gd name="T7" fmla="*/ 213 h 4973"/>
                    <a:gd name="T8" fmla="*/ 0 w 5998"/>
                    <a:gd name="T9" fmla="*/ 3696 h 4973"/>
                    <a:gd name="T10" fmla="*/ 15 w 5998"/>
                    <a:gd name="T11" fmla="*/ 3785 h 4973"/>
                    <a:gd name="T12" fmla="*/ 71 w 5998"/>
                    <a:gd name="T13" fmla="*/ 3887 h 4973"/>
                    <a:gd name="T14" fmla="*/ 157 w 5998"/>
                    <a:gd name="T15" fmla="*/ 3961 h 4973"/>
                    <a:gd name="T16" fmla="*/ 271 w 5998"/>
                    <a:gd name="T17" fmla="*/ 3995 h 4973"/>
                    <a:gd name="T18" fmla="*/ 2345 w 5998"/>
                    <a:gd name="T19" fmla="*/ 4426 h 4973"/>
                    <a:gd name="T20" fmla="*/ 2062 w 5998"/>
                    <a:gd name="T21" fmla="*/ 4528 h 4973"/>
                    <a:gd name="T22" fmla="*/ 1868 w 5998"/>
                    <a:gd name="T23" fmla="*/ 4645 h 4973"/>
                    <a:gd name="T24" fmla="*/ 1812 w 5998"/>
                    <a:gd name="T25" fmla="*/ 4710 h 4973"/>
                    <a:gd name="T26" fmla="*/ 1797 w 5998"/>
                    <a:gd name="T27" fmla="*/ 4824 h 4973"/>
                    <a:gd name="T28" fmla="*/ 1831 w 5998"/>
                    <a:gd name="T29" fmla="*/ 4901 h 4973"/>
                    <a:gd name="T30" fmla="*/ 1914 w 5998"/>
                    <a:gd name="T31" fmla="*/ 4966 h 4973"/>
                    <a:gd name="T32" fmla="*/ 4031 w 5998"/>
                    <a:gd name="T33" fmla="*/ 4972 h 4973"/>
                    <a:gd name="T34" fmla="*/ 4130 w 5998"/>
                    <a:gd name="T35" fmla="*/ 4941 h 4973"/>
                    <a:gd name="T36" fmla="*/ 4194 w 5998"/>
                    <a:gd name="T37" fmla="*/ 4852 h 4973"/>
                    <a:gd name="T38" fmla="*/ 4203 w 5998"/>
                    <a:gd name="T39" fmla="*/ 4765 h 4973"/>
                    <a:gd name="T40" fmla="*/ 4157 w 5998"/>
                    <a:gd name="T41" fmla="*/ 4666 h 4973"/>
                    <a:gd name="T42" fmla="*/ 4049 w 5998"/>
                    <a:gd name="T43" fmla="*/ 4590 h 4973"/>
                    <a:gd name="T44" fmla="*/ 3815 w 5998"/>
                    <a:gd name="T45" fmla="*/ 4478 h 4973"/>
                    <a:gd name="T46" fmla="*/ 5686 w 5998"/>
                    <a:gd name="T47" fmla="*/ 3998 h 4973"/>
                    <a:gd name="T48" fmla="*/ 5779 w 5998"/>
                    <a:gd name="T49" fmla="*/ 3982 h 4973"/>
                    <a:gd name="T50" fmla="*/ 5883 w 5998"/>
                    <a:gd name="T51" fmla="*/ 3927 h 4973"/>
                    <a:gd name="T52" fmla="*/ 5960 w 5998"/>
                    <a:gd name="T53" fmla="*/ 3834 h 4973"/>
                    <a:gd name="T54" fmla="*/ 5997 w 5998"/>
                    <a:gd name="T55" fmla="*/ 3717 h 4973"/>
                    <a:gd name="T56" fmla="*/ 5997 w 5998"/>
                    <a:gd name="T57" fmla="*/ 293 h 4973"/>
                    <a:gd name="T58" fmla="*/ 5960 w 5998"/>
                    <a:gd name="T59" fmla="*/ 173 h 4973"/>
                    <a:gd name="T60" fmla="*/ 5880 w 5998"/>
                    <a:gd name="T61" fmla="*/ 74 h 4973"/>
                    <a:gd name="T62" fmla="*/ 5769 w 5998"/>
                    <a:gd name="T63" fmla="*/ 16 h 4973"/>
                    <a:gd name="T64" fmla="*/ 2237 w 5998"/>
                    <a:gd name="T65" fmla="*/ 4722 h 4973"/>
                    <a:gd name="T66" fmla="*/ 2407 w 5998"/>
                    <a:gd name="T67" fmla="*/ 4666 h 4973"/>
                    <a:gd name="T68" fmla="*/ 2700 w 5998"/>
                    <a:gd name="T69" fmla="*/ 4614 h 4973"/>
                    <a:gd name="T70" fmla="*/ 3260 w 5998"/>
                    <a:gd name="T71" fmla="*/ 4614 h 4973"/>
                    <a:gd name="T72" fmla="*/ 3581 w 5998"/>
                    <a:gd name="T73" fmla="*/ 4666 h 4973"/>
                    <a:gd name="T74" fmla="*/ 2237 w 5998"/>
                    <a:gd name="T75" fmla="*/ 4722 h 4973"/>
                    <a:gd name="T76" fmla="*/ 2777 w 5998"/>
                    <a:gd name="T77" fmla="*/ 4358 h 4973"/>
                    <a:gd name="T78" fmla="*/ 3390 w 5998"/>
                    <a:gd name="T79" fmla="*/ 4358 h 4973"/>
                    <a:gd name="T80" fmla="*/ 2965 w 5998"/>
                    <a:gd name="T81" fmla="*/ 4352 h 4973"/>
                    <a:gd name="T82" fmla="*/ 5689 w 5998"/>
                    <a:gd name="T83" fmla="*/ 253 h 4973"/>
                    <a:gd name="T84" fmla="*/ 5735 w 5998"/>
                    <a:gd name="T85" fmla="*/ 284 h 4973"/>
                    <a:gd name="T86" fmla="*/ 5748 w 5998"/>
                    <a:gd name="T87" fmla="*/ 3153 h 4973"/>
                    <a:gd name="T88" fmla="*/ 253 w 5998"/>
                    <a:gd name="T89" fmla="*/ 290 h 4973"/>
                    <a:gd name="T90" fmla="*/ 290 w 5998"/>
                    <a:gd name="T91" fmla="*/ 253 h 4973"/>
                    <a:gd name="T92" fmla="*/ 302 w 5998"/>
                    <a:gd name="T93" fmla="*/ 3748 h 4973"/>
                    <a:gd name="T94" fmla="*/ 265 w 5998"/>
                    <a:gd name="T95" fmla="*/ 3732 h 4973"/>
                    <a:gd name="T96" fmla="*/ 249 w 5998"/>
                    <a:gd name="T97" fmla="*/ 3696 h 4973"/>
                    <a:gd name="T98" fmla="*/ 5748 w 5998"/>
                    <a:gd name="T99" fmla="*/ 3686 h 4973"/>
                    <a:gd name="T100" fmla="*/ 5729 w 5998"/>
                    <a:gd name="T101" fmla="*/ 3730 h 4973"/>
                    <a:gd name="T102" fmla="*/ 5686 w 5998"/>
                    <a:gd name="T103" fmla="*/ 3748 h 49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998" h="4973">
                      <a:moveTo>
                        <a:pt x="5674" y="0"/>
                      </a:moveTo>
                      <a:lnTo>
                        <a:pt x="299" y="0"/>
                      </a:lnTo>
                      <a:lnTo>
                        <a:pt x="299" y="0"/>
                      </a:lnTo>
                      <a:lnTo>
                        <a:pt x="268" y="3"/>
                      </a:lnTo>
                      <a:lnTo>
                        <a:pt x="240" y="6"/>
                      </a:lnTo>
                      <a:lnTo>
                        <a:pt x="209" y="16"/>
                      </a:lnTo>
                      <a:lnTo>
                        <a:pt x="185" y="25"/>
                      </a:lnTo>
                      <a:lnTo>
                        <a:pt x="157" y="37"/>
                      </a:lnTo>
                      <a:lnTo>
                        <a:pt x="132" y="53"/>
                      </a:lnTo>
                      <a:lnTo>
                        <a:pt x="111" y="68"/>
                      </a:lnTo>
                      <a:lnTo>
                        <a:pt x="89" y="90"/>
                      </a:lnTo>
                      <a:lnTo>
                        <a:pt x="68" y="111"/>
                      </a:lnTo>
                      <a:lnTo>
                        <a:pt x="52" y="133"/>
                      </a:lnTo>
                      <a:lnTo>
                        <a:pt x="37" y="157"/>
                      </a:lnTo>
                      <a:lnTo>
                        <a:pt x="24" y="185"/>
                      </a:lnTo>
                      <a:lnTo>
                        <a:pt x="15" y="213"/>
                      </a:lnTo>
                      <a:lnTo>
                        <a:pt x="6" y="241"/>
                      </a:lnTo>
                      <a:lnTo>
                        <a:pt x="3" y="268"/>
                      </a:lnTo>
                      <a:lnTo>
                        <a:pt x="0" y="299"/>
                      </a:lnTo>
                      <a:lnTo>
                        <a:pt x="0" y="3696"/>
                      </a:lnTo>
                      <a:lnTo>
                        <a:pt x="0" y="3696"/>
                      </a:lnTo>
                      <a:lnTo>
                        <a:pt x="3" y="3727"/>
                      </a:lnTo>
                      <a:lnTo>
                        <a:pt x="6" y="3757"/>
                      </a:lnTo>
                      <a:lnTo>
                        <a:pt x="15" y="3785"/>
                      </a:lnTo>
                      <a:lnTo>
                        <a:pt x="24" y="3813"/>
                      </a:lnTo>
                      <a:lnTo>
                        <a:pt x="37" y="3840"/>
                      </a:lnTo>
                      <a:lnTo>
                        <a:pt x="52" y="3865"/>
                      </a:lnTo>
                      <a:lnTo>
                        <a:pt x="71" y="3887"/>
                      </a:lnTo>
                      <a:lnTo>
                        <a:pt x="89" y="3908"/>
                      </a:lnTo>
                      <a:lnTo>
                        <a:pt x="111" y="3930"/>
                      </a:lnTo>
                      <a:lnTo>
                        <a:pt x="132" y="3945"/>
                      </a:lnTo>
                      <a:lnTo>
                        <a:pt x="157" y="3961"/>
                      </a:lnTo>
                      <a:lnTo>
                        <a:pt x="185" y="3973"/>
                      </a:lnTo>
                      <a:lnTo>
                        <a:pt x="212" y="3982"/>
                      </a:lnTo>
                      <a:lnTo>
                        <a:pt x="240" y="3991"/>
                      </a:lnTo>
                      <a:lnTo>
                        <a:pt x="271" y="3995"/>
                      </a:lnTo>
                      <a:lnTo>
                        <a:pt x="302" y="3998"/>
                      </a:lnTo>
                      <a:lnTo>
                        <a:pt x="2447" y="3998"/>
                      </a:lnTo>
                      <a:lnTo>
                        <a:pt x="2345" y="4426"/>
                      </a:lnTo>
                      <a:lnTo>
                        <a:pt x="2345" y="4426"/>
                      </a:lnTo>
                      <a:lnTo>
                        <a:pt x="2265" y="4448"/>
                      </a:lnTo>
                      <a:lnTo>
                        <a:pt x="2191" y="4472"/>
                      </a:lnTo>
                      <a:lnTo>
                        <a:pt x="2123" y="4500"/>
                      </a:lnTo>
                      <a:lnTo>
                        <a:pt x="2062" y="4528"/>
                      </a:lnTo>
                      <a:lnTo>
                        <a:pt x="2003" y="4556"/>
                      </a:lnTo>
                      <a:lnTo>
                        <a:pt x="1954" y="4586"/>
                      </a:lnTo>
                      <a:lnTo>
                        <a:pt x="1907" y="4614"/>
                      </a:lnTo>
                      <a:lnTo>
                        <a:pt x="1868" y="4645"/>
                      </a:lnTo>
                      <a:lnTo>
                        <a:pt x="1868" y="4645"/>
                      </a:lnTo>
                      <a:lnTo>
                        <a:pt x="1846" y="4664"/>
                      </a:lnTo>
                      <a:lnTo>
                        <a:pt x="1827" y="4685"/>
                      </a:lnTo>
                      <a:lnTo>
                        <a:pt x="1812" y="4710"/>
                      </a:lnTo>
                      <a:lnTo>
                        <a:pt x="1803" y="4737"/>
                      </a:lnTo>
                      <a:lnTo>
                        <a:pt x="1797" y="4765"/>
                      </a:lnTo>
                      <a:lnTo>
                        <a:pt x="1794" y="4793"/>
                      </a:lnTo>
                      <a:lnTo>
                        <a:pt x="1797" y="4824"/>
                      </a:lnTo>
                      <a:lnTo>
                        <a:pt x="1803" y="4852"/>
                      </a:lnTo>
                      <a:lnTo>
                        <a:pt x="1803" y="4852"/>
                      </a:lnTo>
                      <a:lnTo>
                        <a:pt x="1815" y="4879"/>
                      </a:lnTo>
                      <a:lnTo>
                        <a:pt x="1831" y="4901"/>
                      </a:lnTo>
                      <a:lnTo>
                        <a:pt x="1846" y="4922"/>
                      </a:lnTo>
                      <a:lnTo>
                        <a:pt x="1868" y="4941"/>
                      </a:lnTo>
                      <a:lnTo>
                        <a:pt x="1889" y="4953"/>
                      </a:lnTo>
                      <a:lnTo>
                        <a:pt x="1914" y="4966"/>
                      </a:lnTo>
                      <a:lnTo>
                        <a:pt x="1941" y="4972"/>
                      </a:lnTo>
                      <a:lnTo>
                        <a:pt x="1969" y="4972"/>
                      </a:lnTo>
                      <a:lnTo>
                        <a:pt x="4031" y="4972"/>
                      </a:lnTo>
                      <a:lnTo>
                        <a:pt x="4031" y="4972"/>
                      </a:lnTo>
                      <a:lnTo>
                        <a:pt x="4059" y="4972"/>
                      </a:lnTo>
                      <a:lnTo>
                        <a:pt x="4084" y="4966"/>
                      </a:lnTo>
                      <a:lnTo>
                        <a:pt x="4108" y="4953"/>
                      </a:lnTo>
                      <a:lnTo>
                        <a:pt x="4130" y="4941"/>
                      </a:lnTo>
                      <a:lnTo>
                        <a:pt x="4151" y="4922"/>
                      </a:lnTo>
                      <a:lnTo>
                        <a:pt x="4170" y="4901"/>
                      </a:lnTo>
                      <a:lnTo>
                        <a:pt x="4182" y="4879"/>
                      </a:lnTo>
                      <a:lnTo>
                        <a:pt x="4194" y="4852"/>
                      </a:lnTo>
                      <a:lnTo>
                        <a:pt x="4194" y="4852"/>
                      </a:lnTo>
                      <a:lnTo>
                        <a:pt x="4201" y="4824"/>
                      </a:lnTo>
                      <a:lnTo>
                        <a:pt x="4203" y="4796"/>
                      </a:lnTo>
                      <a:lnTo>
                        <a:pt x="4203" y="4765"/>
                      </a:lnTo>
                      <a:lnTo>
                        <a:pt x="4198" y="4740"/>
                      </a:lnTo>
                      <a:lnTo>
                        <a:pt x="4188" y="4713"/>
                      </a:lnTo>
                      <a:lnTo>
                        <a:pt x="4173" y="4688"/>
                      </a:lnTo>
                      <a:lnTo>
                        <a:pt x="4157" y="4666"/>
                      </a:lnTo>
                      <a:lnTo>
                        <a:pt x="4136" y="4645"/>
                      </a:lnTo>
                      <a:lnTo>
                        <a:pt x="4136" y="4645"/>
                      </a:lnTo>
                      <a:lnTo>
                        <a:pt x="4096" y="4617"/>
                      </a:lnTo>
                      <a:lnTo>
                        <a:pt x="4049" y="4590"/>
                      </a:lnTo>
                      <a:lnTo>
                        <a:pt x="4000" y="4559"/>
                      </a:lnTo>
                      <a:lnTo>
                        <a:pt x="3945" y="4531"/>
                      </a:lnTo>
                      <a:lnTo>
                        <a:pt x="3883" y="4503"/>
                      </a:lnTo>
                      <a:lnTo>
                        <a:pt x="3815" y="4478"/>
                      </a:lnTo>
                      <a:lnTo>
                        <a:pt x="3738" y="4451"/>
                      </a:lnTo>
                      <a:lnTo>
                        <a:pt x="3655" y="4429"/>
                      </a:lnTo>
                      <a:lnTo>
                        <a:pt x="3581" y="3998"/>
                      </a:lnTo>
                      <a:lnTo>
                        <a:pt x="5686" y="3998"/>
                      </a:lnTo>
                      <a:lnTo>
                        <a:pt x="5686" y="3998"/>
                      </a:lnTo>
                      <a:lnTo>
                        <a:pt x="5717" y="3995"/>
                      </a:lnTo>
                      <a:lnTo>
                        <a:pt x="5751" y="3991"/>
                      </a:lnTo>
                      <a:lnTo>
                        <a:pt x="5779" y="3982"/>
                      </a:lnTo>
                      <a:lnTo>
                        <a:pt x="5809" y="3973"/>
                      </a:lnTo>
                      <a:lnTo>
                        <a:pt x="5834" y="3961"/>
                      </a:lnTo>
                      <a:lnTo>
                        <a:pt x="5862" y="3945"/>
                      </a:lnTo>
                      <a:lnTo>
                        <a:pt x="5883" y="3927"/>
                      </a:lnTo>
                      <a:lnTo>
                        <a:pt x="5908" y="3905"/>
                      </a:lnTo>
                      <a:lnTo>
                        <a:pt x="5926" y="3884"/>
                      </a:lnTo>
                      <a:lnTo>
                        <a:pt x="5945" y="3859"/>
                      </a:lnTo>
                      <a:lnTo>
                        <a:pt x="5960" y="3834"/>
                      </a:lnTo>
                      <a:lnTo>
                        <a:pt x="5973" y="3807"/>
                      </a:lnTo>
                      <a:lnTo>
                        <a:pt x="5985" y="3779"/>
                      </a:lnTo>
                      <a:lnTo>
                        <a:pt x="5991" y="3748"/>
                      </a:lnTo>
                      <a:lnTo>
                        <a:pt x="5997" y="3717"/>
                      </a:lnTo>
                      <a:lnTo>
                        <a:pt x="5997" y="3686"/>
                      </a:lnTo>
                      <a:lnTo>
                        <a:pt x="5997" y="327"/>
                      </a:lnTo>
                      <a:lnTo>
                        <a:pt x="5997" y="327"/>
                      </a:lnTo>
                      <a:lnTo>
                        <a:pt x="5997" y="293"/>
                      </a:lnTo>
                      <a:lnTo>
                        <a:pt x="5991" y="262"/>
                      </a:lnTo>
                      <a:lnTo>
                        <a:pt x="5985" y="228"/>
                      </a:lnTo>
                      <a:lnTo>
                        <a:pt x="5973" y="200"/>
                      </a:lnTo>
                      <a:lnTo>
                        <a:pt x="5960" y="173"/>
                      </a:lnTo>
                      <a:lnTo>
                        <a:pt x="5942" y="145"/>
                      </a:lnTo>
                      <a:lnTo>
                        <a:pt x="5923" y="120"/>
                      </a:lnTo>
                      <a:lnTo>
                        <a:pt x="5902" y="96"/>
                      </a:lnTo>
                      <a:lnTo>
                        <a:pt x="5880" y="74"/>
                      </a:lnTo>
                      <a:lnTo>
                        <a:pt x="5856" y="56"/>
                      </a:lnTo>
                      <a:lnTo>
                        <a:pt x="5828" y="40"/>
                      </a:lnTo>
                      <a:lnTo>
                        <a:pt x="5800" y="28"/>
                      </a:lnTo>
                      <a:lnTo>
                        <a:pt x="5769" y="16"/>
                      </a:lnTo>
                      <a:lnTo>
                        <a:pt x="5738" y="6"/>
                      </a:lnTo>
                      <a:lnTo>
                        <a:pt x="5705" y="3"/>
                      </a:lnTo>
                      <a:lnTo>
                        <a:pt x="5674" y="0"/>
                      </a:lnTo>
                      <a:close/>
                      <a:moveTo>
                        <a:pt x="2237" y="4722"/>
                      </a:moveTo>
                      <a:lnTo>
                        <a:pt x="2237" y="4722"/>
                      </a:lnTo>
                      <a:lnTo>
                        <a:pt x="2290" y="4703"/>
                      </a:lnTo>
                      <a:lnTo>
                        <a:pt x="2345" y="4685"/>
                      </a:lnTo>
                      <a:lnTo>
                        <a:pt x="2407" y="4666"/>
                      </a:lnTo>
                      <a:lnTo>
                        <a:pt x="2471" y="4651"/>
                      </a:lnTo>
                      <a:lnTo>
                        <a:pt x="2542" y="4639"/>
                      </a:lnTo>
                      <a:lnTo>
                        <a:pt x="2620" y="4627"/>
                      </a:lnTo>
                      <a:lnTo>
                        <a:pt x="2700" y="4614"/>
                      </a:lnTo>
                      <a:lnTo>
                        <a:pt x="2786" y="4608"/>
                      </a:lnTo>
                      <a:lnTo>
                        <a:pt x="3165" y="4608"/>
                      </a:lnTo>
                      <a:lnTo>
                        <a:pt x="3165" y="4608"/>
                      </a:lnTo>
                      <a:lnTo>
                        <a:pt x="3260" y="4614"/>
                      </a:lnTo>
                      <a:lnTo>
                        <a:pt x="3350" y="4627"/>
                      </a:lnTo>
                      <a:lnTo>
                        <a:pt x="3433" y="4639"/>
                      </a:lnTo>
                      <a:lnTo>
                        <a:pt x="3510" y="4651"/>
                      </a:lnTo>
                      <a:lnTo>
                        <a:pt x="3581" y="4666"/>
                      </a:lnTo>
                      <a:lnTo>
                        <a:pt x="3646" y="4685"/>
                      </a:lnTo>
                      <a:lnTo>
                        <a:pt x="3705" y="4703"/>
                      </a:lnTo>
                      <a:lnTo>
                        <a:pt x="3757" y="4722"/>
                      </a:lnTo>
                      <a:lnTo>
                        <a:pt x="2237" y="4722"/>
                      </a:lnTo>
                      <a:close/>
                      <a:moveTo>
                        <a:pt x="2965" y="4352"/>
                      </a:moveTo>
                      <a:lnTo>
                        <a:pt x="2965" y="4352"/>
                      </a:lnTo>
                      <a:lnTo>
                        <a:pt x="2869" y="4355"/>
                      </a:lnTo>
                      <a:lnTo>
                        <a:pt x="2777" y="4358"/>
                      </a:lnTo>
                      <a:lnTo>
                        <a:pt x="2620" y="4358"/>
                      </a:lnTo>
                      <a:lnTo>
                        <a:pt x="2684" y="4081"/>
                      </a:lnTo>
                      <a:lnTo>
                        <a:pt x="3344" y="4081"/>
                      </a:lnTo>
                      <a:lnTo>
                        <a:pt x="3390" y="4358"/>
                      </a:lnTo>
                      <a:lnTo>
                        <a:pt x="3171" y="4358"/>
                      </a:lnTo>
                      <a:lnTo>
                        <a:pt x="3171" y="4358"/>
                      </a:lnTo>
                      <a:lnTo>
                        <a:pt x="3070" y="4355"/>
                      </a:lnTo>
                      <a:lnTo>
                        <a:pt x="2965" y="4352"/>
                      </a:lnTo>
                      <a:close/>
                      <a:moveTo>
                        <a:pt x="299" y="250"/>
                      </a:moveTo>
                      <a:lnTo>
                        <a:pt x="5674" y="250"/>
                      </a:lnTo>
                      <a:lnTo>
                        <a:pt x="5674" y="250"/>
                      </a:lnTo>
                      <a:lnTo>
                        <a:pt x="5689" y="253"/>
                      </a:lnTo>
                      <a:lnTo>
                        <a:pt x="5701" y="256"/>
                      </a:lnTo>
                      <a:lnTo>
                        <a:pt x="5714" y="265"/>
                      </a:lnTo>
                      <a:lnTo>
                        <a:pt x="5726" y="274"/>
                      </a:lnTo>
                      <a:lnTo>
                        <a:pt x="5735" y="284"/>
                      </a:lnTo>
                      <a:lnTo>
                        <a:pt x="5742" y="296"/>
                      </a:lnTo>
                      <a:lnTo>
                        <a:pt x="5748" y="311"/>
                      </a:lnTo>
                      <a:lnTo>
                        <a:pt x="5748" y="327"/>
                      </a:lnTo>
                      <a:lnTo>
                        <a:pt x="5748" y="3153"/>
                      </a:lnTo>
                      <a:lnTo>
                        <a:pt x="249" y="3153"/>
                      </a:lnTo>
                      <a:lnTo>
                        <a:pt x="249" y="299"/>
                      </a:lnTo>
                      <a:lnTo>
                        <a:pt x="249" y="299"/>
                      </a:lnTo>
                      <a:lnTo>
                        <a:pt x="253" y="290"/>
                      </a:lnTo>
                      <a:lnTo>
                        <a:pt x="256" y="281"/>
                      </a:lnTo>
                      <a:lnTo>
                        <a:pt x="265" y="265"/>
                      </a:lnTo>
                      <a:lnTo>
                        <a:pt x="280" y="256"/>
                      </a:lnTo>
                      <a:lnTo>
                        <a:pt x="290" y="253"/>
                      </a:lnTo>
                      <a:lnTo>
                        <a:pt x="299" y="250"/>
                      </a:lnTo>
                      <a:close/>
                      <a:moveTo>
                        <a:pt x="5686" y="3748"/>
                      </a:moveTo>
                      <a:lnTo>
                        <a:pt x="302" y="3748"/>
                      </a:lnTo>
                      <a:lnTo>
                        <a:pt x="302" y="3748"/>
                      </a:lnTo>
                      <a:lnTo>
                        <a:pt x="292" y="3745"/>
                      </a:lnTo>
                      <a:lnTo>
                        <a:pt x="280" y="3742"/>
                      </a:lnTo>
                      <a:lnTo>
                        <a:pt x="274" y="3739"/>
                      </a:lnTo>
                      <a:lnTo>
                        <a:pt x="265" y="3732"/>
                      </a:lnTo>
                      <a:lnTo>
                        <a:pt x="259" y="3723"/>
                      </a:lnTo>
                      <a:lnTo>
                        <a:pt x="256" y="3717"/>
                      </a:lnTo>
                      <a:lnTo>
                        <a:pt x="253" y="3708"/>
                      </a:lnTo>
                      <a:lnTo>
                        <a:pt x="249" y="3696"/>
                      </a:lnTo>
                      <a:lnTo>
                        <a:pt x="249" y="3403"/>
                      </a:lnTo>
                      <a:lnTo>
                        <a:pt x="5748" y="3403"/>
                      </a:lnTo>
                      <a:lnTo>
                        <a:pt x="5748" y="3686"/>
                      </a:lnTo>
                      <a:lnTo>
                        <a:pt x="5748" y="3686"/>
                      </a:lnTo>
                      <a:lnTo>
                        <a:pt x="5748" y="3699"/>
                      </a:lnTo>
                      <a:lnTo>
                        <a:pt x="5745" y="3711"/>
                      </a:lnTo>
                      <a:lnTo>
                        <a:pt x="5738" y="3720"/>
                      </a:lnTo>
                      <a:lnTo>
                        <a:pt x="5729" y="3730"/>
                      </a:lnTo>
                      <a:lnTo>
                        <a:pt x="5720" y="3736"/>
                      </a:lnTo>
                      <a:lnTo>
                        <a:pt x="5711" y="3742"/>
                      </a:lnTo>
                      <a:lnTo>
                        <a:pt x="5698" y="3745"/>
                      </a:lnTo>
                      <a:lnTo>
                        <a:pt x="5686" y="37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0" name="Freeform 4">
                  <a:extLst>
                    <a:ext uri="{FF2B5EF4-FFF2-40B4-BE49-F238E27FC236}">
                      <a16:creationId xmlns:a16="http://schemas.microsoft.com/office/drawing/2014/main" id="{D254CC1C-EF0F-4134-9003-92082334C0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0525" y="2501900"/>
                  <a:ext cx="88900" cy="87313"/>
                </a:xfrm>
                <a:custGeom>
                  <a:avLst/>
                  <a:gdLst>
                    <a:gd name="T0" fmla="*/ 121 w 245"/>
                    <a:gd name="T1" fmla="*/ 0 h 244"/>
                    <a:gd name="T2" fmla="*/ 121 w 245"/>
                    <a:gd name="T3" fmla="*/ 0 h 244"/>
                    <a:gd name="T4" fmla="*/ 96 w 245"/>
                    <a:gd name="T5" fmla="*/ 3 h 244"/>
                    <a:gd name="T6" fmla="*/ 74 w 245"/>
                    <a:gd name="T7" fmla="*/ 9 h 244"/>
                    <a:gd name="T8" fmla="*/ 53 w 245"/>
                    <a:gd name="T9" fmla="*/ 19 h 244"/>
                    <a:gd name="T10" fmla="*/ 34 w 245"/>
                    <a:gd name="T11" fmla="*/ 34 h 244"/>
                    <a:gd name="T12" fmla="*/ 19 w 245"/>
                    <a:gd name="T13" fmla="*/ 53 h 244"/>
                    <a:gd name="T14" fmla="*/ 10 w 245"/>
                    <a:gd name="T15" fmla="*/ 74 h 244"/>
                    <a:gd name="T16" fmla="*/ 0 w 245"/>
                    <a:gd name="T17" fmla="*/ 96 h 244"/>
                    <a:gd name="T18" fmla="*/ 0 w 245"/>
                    <a:gd name="T19" fmla="*/ 120 h 244"/>
                    <a:gd name="T20" fmla="*/ 0 w 245"/>
                    <a:gd name="T21" fmla="*/ 120 h 244"/>
                    <a:gd name="T22" fmla="*/ 0 w 245"/>
                    <a:gd name="T23" fmla="*/ 145 h 244"/>
                    <a:gd name="T24" fmla="*/ 10 w 245"/>
                    <a:gd name="T25" fmla="*/ 170 h 244"/>
                    <a:gd name="T26" fmla="*/ 19 w 245"/>
                    <a:gd name="T27" fmla="*/ 188 h 244"/>
                    <a:gd name="T28" fmla="*/ 34 w 245"/>
                    <a:gd name="T29" fmla="*/ 207 h 244"/>
                    <a:gd name="T30" fmla="*/ 53 w 245"/>
                    <a:gd name="T31" fmla="*/ 222 h 244"/>
                    <a:gd name="T32" fmla="*/ 74 w 245"/>
                    <a:gd name="T33" fmla="*/ 234 h 244"/>
                    <a:gd name="T34" fmla="*/ 96 w 245"/>
                    <a:gd name="T35" fmla="*/ 241 h 244"/>
                    <a:gd name="T36" fmla="*/ 121 w 245"/>
                    <a:gd name="T37" fmla="*/ 243 h 244"/>
                    <a:gd name="T38" fmla="*/ 121 w 245"/>
                    <a:gd name="T39" fmla="*/ 243 h 244"/>
                    <a:gd name="T40" fmla="*/ 145 w 245"/>
                    <a:gd name="T41" fmla="*/ 241 h 244"/>
                    <a:gd name="T42" fmla="*/ 170 w 245"/>
                    <a:gd name="T43" fmla="*/ 234 h 244"/>
                    <a:gd name="T44" fmla="*/ 188 w 245"/>
                    <a:gd name="T45" fmla="*/ 222 h 244"/>
                    <a:gd name="T46" fmla="*/ 207 w 245"/>
                    <a:gd name="T47" fmla="*/ 207 h 244"/>
                    <a:gd name="T48" fmla="*/ 222 w 245"/>
                    <a:gd name="T49" fmla="*/ 188 h 244"/>
                    <a:gd name="T50" fmla="*/ 235 w 245"/>
                    <a:gd name="T51" fmla="*/ 170 h 244"/>
                    <a:gd name="T52" fmla="*/ 241 w 245"/>
                    <a:gd name="T53" fmla="*/ 145 h 244"/>
                    <a:gd name="T54" fmla="*/ 244 w 245"/>
                    <a:gd name="T55" fmla="*/ 120 h 244"/>
                    <a:gd name="T56" fmla="*/ 244 w 245"/>
                    <a:gd name="T57" fmla="*/ 120 h 244"/>
                    <a:gd name="T58" fmla="*/ 241 w 245"/>
                    <a:gd name="T59" fmla="*/ 96 h 244"/>
                    <a:gd name="T60" fmla="*/ 235 w 245"/>
                    <a:gd name="T61" fmla="*/ 74 h 244"/>
                    <a:gd name="T62" fmla="*/ 222 w 245"/>
                    <a:gd name="T63" fmla="*/ 53 h 244"/>
                    <a:gd name="T64" fmla="*/ 207 w 245"/>
                    <a:gd name="T65" fmla="*/ 34 h 244"/>
                    <a:gd name="T66" fmla="*/ 188 w 245"/>
                    <a:gd name="T67" fmla="*/ 19 h 244"/>
                    <a:gd name="T68" fmla="*/ 170 w 245"/>
                    <a:gd name="T69" fmla="*/ 9 h 244"/>
                    <a:gd name="T70" fmla="*/ 145 w 245"/>
                    <a:gd name="T71" fmla="*/ 3 h 244"/>
                    <a:gd name="T72" fmla="*/ 121 w 245"/>
                    <a:gd name="T73" fmla="*/ 0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45" h="244">
                      <a:moveTo>
                        <a:pt x="121" y="0"/>
                      </a:moveTo>
                      <a:lnTo>
                        <a:pt x="121" y="0"/>
                      </a:lnTo>
                      <a:lnTo>
                        <a:pt x="96" y="3"/>
                      </a:lnTo>
                      <a:lnTo>
                        <a:pt x="74" y="9"/>
                      </a:lnTo>
                      <a:lnTo>
                        <a:pt x="53" y="19"/>
                      </a:lnTo>
                      <a:lnTo>
                        <a:pt x="34" y="34"/>
                      </a:lnTo>
                      <a:lnTo>
                        <a:pt x="19" y="53"/>
                      </a:lnTo>
                      <a:lnTo>
                        <a:pt x="10" y="74"/>
                      </a:lnTo>
                      <a:lnTo>
                        <a:pt x="0" y="96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45"/>
                      </a:lnTo>
                      <a:lnTo>
                        <a:pt x="10" y="170"/>
                      </a:lnTo>
                      <a:lnTo>
                        <a:pt x="19" y="188"/>
                      </a:lnTo>
                      <a:lnTo>
                        <a:pt x="34" y="207"/>
                      </a:lnTo>
                      <a:lnTo>
                        <a:pt x="53" y="222"/>
                      </a:lnTo>
                      <a:lnTo>
                        <a:pt x="74" y="234"/>
                      </a:lnTo>
                      <a:lnTo>
                        <a:pt x="96" y="241"/>
                      </a:lnTo>
                      <a:lnTo>
                        <a:pt x="121" y="243"/>
                      </a:lnTo>
                      <a:lnTo>
                        <a:pt x="121" y="243"/>
                      </a:lnTo>
                      <a:lnTo>
                        <a:pt x="145" y="241"/>
                      </a:lnTo>
                      <a:lnTo>
                        <a:pt x="170" y="234"/>
                      </a:lnTo>
                      <a:lnTo>
                        <a:pt x="188" y="222"/>
                      </a:lnTo>
                      <a:lnTo>
                        <a:pt x="207" y="207"/>
                      </a:lnTo>
                      <a:lnTo>
                        <a:pt x="222" y="188"/>
                      </a:lnTo>
                      <a:lnTo>
                        <a:pt x="235" y="170"/>
                      </a:lnTo>
                      <a:lnTo>
                        <a:pt x="241" y="145"/>
                      </a:lnTo>
                      <a:lnTo>
                        <a:pt x="244" y="120"/>
                      </a:lnTo>
                      <a:lnTo>
                        <a:pt x="244" y="120"/>
                      </a:lnTo>
                      <a:lnTo>
                        <a:pt x="241" y="96"/>
                      </a:lnTo>
                      <a:lnTo>
                        <a:pt x="235" y="74"/>
                      </a:lnTo>
                      <a:lnTo>
                        <a:pt x="222" y="53"/>
                      </a:lnTo>
                      <a:lnTo>
                        <a:pt x="207" y="34"/>
                      </a:lnTo>
                      <a:lnTo>
                        <a:pt x="188" y="19"/>
                      </a:lnTo>
                      <a:lnTo>
                        <a:pt x="170" y="9"/>
                      </a:lnTo>
                      <a:lnTo>
                        <a:pt x="145" y="3"/>
                      </a:lnTo>
                      <a:lnTo>
                        <a:pt x="12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4A15EAD7-CB13-414A-8644-68BE00F6F0DE}"/>
                </a:ext>
              </a:extLst>
            </p:cNvPr>
            <p:cNvGrpSpPr/>
            <p:nvPr/>
          </p:nvGrpSpPr>
          <p:grpSpPr>
            <a:xfrm>
              <a:off x="2097413" y="1489549"/>
              <a:ext cx="869099" cy="869099"/>
              <a:chOff x="7730175" y="863411"/>
              <a:chExt cx="1828959" cy="1828959"/>
            </a:xfrm>
          </p:grpSpPr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6DF4A39F-7941-4500-AA77-FD8205034520}"/>
                  </a:ext>
                </a:extLst>
              </p:cNvPr>
              <p:cNvSpPr/>
              <p:nvPr/>
            </p:nvSpPr>
            <p:spPr>
              <a:xfrm>
                <a:off x="7730175" y="863411"/>
                <a:ext cx="1828959" cy="1828959"/>
              </a:xfrm>
              <a:prstGeom prst="ellipse">
                <a:avLst/>
              </a:prstGeom>
              <a:solidFill>
                <a:schemeClr val="accent6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AEDB0CF7-6492-41C5-82E1-7A492ED4A7CB}"/>
                  </a:ext>
                </a:extLst>
              </p:cNvPr>
              <p:cNvGrpSpPr/>
              <p:nvPr/>
            </p:nvGrpSpPr>
            <p:grpSpPr>
              <a:xfrm>
                <a:off x="8049434" y="1298182"/>
                <a:ext cx="1224852" cy="1015906"/>
                <a:chOff x="1893888" y="1246188"/>
                <a:chExt cx="2159000" cy="1790700"/>
              </a:xfrm>
              <a:solidFill>
                <a:schemeClr val="bg1"/>
              </a:solidFill>
            </p:grpSpPr>
            <p:sp>
              <p:nvSpPr>
                <p:cNvPr id="301" name="Freeform 1">
                  <a:extLst>
                    <a:ext uri="{FF2B5EF4-FFF2-40B4-BE49-F238E27FC236}">
                      <a16:creationId xmlns:a16="http://schemas.microsoft.com/office/drawing/2014/main" id="{ECB56FA4-F5EE-4692-98F1-4DA881E6DD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7463" y="1435100"/>
                  <a:ext cx="833437" cy="831850"/>
                </a:xfrm>
                <a:custGeom>
                  <a:avLst/>
                  <a:gdLst>
                    <a:gd name="T0" fmla="*/ 262 w 2315"/>
                    <a:gd name="T1" fmla="*/ 1495 h 2310"/>
                    <a:gd name="T2" fmla="*/ 126 w 2315"/>
                    <a:gd name="T3" fmla="*/ 1766 h 2310"/>
                    <a:gd name="T4" fmla="*/ 545 w 2315"/>
                    <a:gd name="T5" fmla="*/ 2179 h 2310"/>
                    <a:gd name="T6" fmla="*/ 814 w 2315"/>
                    <a:gd name="T7" fmla="*/ 2044 h 2310"/>
                    <a:gd name="T8" fmla="*/ 1344 w 2315"/>
                    <a:gd name="T9" fmla="*/ 2309 h 2310"/>
                    <a:gd name="T10" fmla="*/ 1467 w 2315"/>
                    <a:gd name="T11" fmla="*/ 2191 h 2310"/>
                    <a:gd name="T12" fmla="*/ 1547 w 2315"/>
                    <a:gd name="T13" fmla="*/ 2028 h 2310"/>
                    <a:gd name="T14" fmla="*/ 2182 w 2315"/>
                    <a:gd name="T15" fmla="*/ 1772 h 2310"/>
                    <a:gd name="T16" fmla="*/ 2046 w 2315"/>
                    <a:gd name="T17" fmla="*/ 1498 h 2310"/>
                    <a:gd name="T18" fmla="*/ 2314 w 2315"/>
                    <a:gd name="T19" fmla="*/ 971 h 2310"/>
                    <a:gd name="T20" fmla="*/ 2228 w 2315"/>
                    <a:gd name="T21" fmla="*/ 851 h 2310"/>
                    <a:gd name="T22" fmla="*/ 2025 w 2315"/>
                    <a:gd name="T23" fmla="*/ 771 h 2310"/>
                    <a:gd name="T24" fmla="*/ 2185 w 2315"/>
                    <a:gd name="T25" fmla="*/ 549 h 2310"/>
                    <a:gd name="T26" fmla="*/ 1547 w 2315"/>
                    <a:gd name="T27" fmla="*/ 290 h 2310"/>
                    <a:gd name="T28" fmla="*/ 1451 w 2315"/>
                    <a:gd name="T29" fmla="*/ 0 h 2310"/>
                    <a:gd name="T30" fmla="*/ 816 w 2315"/>
                    <a:gd name="T31" fmla="*/ 265 h 2310"/>
                    <a:gd name="T32" fmla="*/ 542 w 2315"/>
                    <a:gd name="T33" fmla="*/ 133 h 2310"/>
                    <a:gd name="T34" fmla="*/ 286 w 2315"/>
                    <a:gd name="T35" fmla="*/ 771 h 2310"/>
                    <a:gd name="T36" fmla="*/ 0 w 2315"/>
                    <a:gd name="T37" fmla="*/ 866 h 2310"/>
                    <a:gd name="T38" fmla="*/ 6 w 2315"/>
                    <a:gd name="T39" fmla="*/ 1470 h 2310"/>
                    <a:gd name="T40" fmla="*/ 250 w 2315"/>
                    <a:gd name="T41" fmla="*/ 1076 h 2310"/>
                    <a:gd name="T42" fmla="*/ 410 w 2315"/>
                    <a:gd name="T43" fmla="*/ 1045 h 2310"/>
                    <a:gd name="T44" fmla="*/ 545 w 2315"/>
                    <a:gd name="T45" fmla="*/ 801 h 2310"/>
                    <a:gd name="T46" fmla="*/ 456 w 2315"/>
                    <a:gd name="T47" fmla="*/ 576 h 2310"/>
                    <a:gd name="T48" fmla="*/ 702 w 2315"/>
                    <a:gd name="T49" fmla="*/ 546 h 2310"/>
                    <a:gd name="T50" fmla="*/ 998 w 2315"/>
                    <a:gd name="T51" fmla="*/ 459 h 2310"/>
                    <a:gd name="T52" fmla="*/ 1073 w 2315"/>
                    <a:gd name="T53" fmla="*/ 250 h 2310"/>
                    <a:gd name="T54" fmla="*/ 1266 w 2315"/>
                    <a:gd name="T55" fmla="*/ 410 h 2310"/>
                    <a:gd name="T56" fmla="*/ 1529 w 2315"/>
                    <a:gd name="T57" fmla="*/ 552 h 2310"/>
                    <a:gd name="T58" fmla="*/ 1738 w 2315"/>
                    <a:gd name="T59" fmla="*/ 459 h 2310"/>
                    <a:gd name="T60" fmla="*/ 1763 w 2315"/>
                    <a:gd name="T61" fmla="*/ 706 h 2310"/>
                    <a:gd name="T62" fmla="*/ 1852 w 2315"/>
                    <a:gd name="T63" fmla="*/ 1008 h 2310"/>
                    <a:gd name="T64" fmla="*/ 2065 w 2315"/>
                    <a:gd name="T65" fmla="*/ 1076 h 2310"/>
                    <a:gd name="T66" fmla="*/ 1904 w 2315"/>
                    <a:gd name="T67" fmla="*/ 1270 h 2310"/>
                    <a:gd name="T68" fmla="*/ 1760 w 2315"/>
                    <a:gd name="T69" fmla="*/ 1538 h 2310"/>
                    <a:gd name="T70" fmla="*/ 1858 w 2315"/>
                    <a:gd name="T71" fmla="*/ 1742 h 2310"/>
                    <a:gd name="T72" fmla="*/ 1609 w 2315"/>
                    <a:gd name="T73" fmla="*/ 1766 h 2310"/>
                    <a:gd name="T74" fmla="*/ 1399 w 2315"/>
                    <a:gd name="T75" fmla="*/ 1822 h 2310"/>
                    <a:gd name="T76" fmla="*/ 1263 w 2315"/>
                    <a:gd name="T77" fmla="*/ 1905 h 2310"/>
                    <a:gd name="T78" fmla="*/ 1069 w 2315"/>
                    <a:gd name="T79" fmla="*/ 2059 h 2310"/>
                    <a:gd name="T80" fmla="*/ 995 w 2315"/>
                    <a:gd name="T81" fmla="*/ 1849 h 2310"/>
                    <a:gd name="T82" fmla="*/ 699 w 2315"/>
                    <a:gd name="T83" fmla="*/ 1763 h 2310"/>
                    <a:gd name="T84" fmla="*/ 450 w 2315"/>
                    <a:gd name="T85" fmla="*/ 1739 h 2310"/>
                    <a:gd name="T86" fmla="*/ 548 w 2315"/>
                    <a:gd name="T87" fmla="*/ 1532 h 2310"/>
                    <a:gd name="T88" fmla="*/ 462 w 2315"/>
                    <a:gd name="T89" fmla="*/ 1316 h 2310"/>
                    <a:gd name="T90" fmla="*/ 250 w 2315"/>
                    <a:gd name="T91" fmla="*/ 1239 h 2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15" h="2310">
                      <a:moveTo>
                        <a:pt x="120" y="1473"/>
                      </a:moveTo>
                      <a:lnTo>
                        <a:pt x="262" y="1495"/>
                      </a:lnTo>
                      <a:lnTo>
                        <a:pt x="284" y="1544"/>
                      </a:lnTo>
                      <a:lnTo>
                        <a:pt x="126" y="1766"/>
                      </a:lnTo>
                      <a:lnTo>
                        <a:pt x="465" y="2108"/>
                      </a:lnTo>
                      <a:lnTo>
                        <a:pt x="545" y="2179"/>
                      </a:lnTo>
                      <a:lnTo>
                        <a:pt x="764" y="2025"/>
                      </a:lnTo>
                      <a:lnTo>
                        <a:pt x="814" y="2044"/>
                      </a:lnTo>
                      <a:lnTo>
                        <a:pt x="857" y="2309"/>
                      </a:lnTo>
                      <a:lnTo>
                        <a:pt x="1344" y="2309"/>
                      </a:lnTo>
                      <a:lnTo>
                        <a:pt x="1464" y="2306"/>
                      </a:lnTo>
                      <a:lnTo>
                        <a:pt x="1467" y="2191"/>
                      </a:lnTo>
                      <a:lnTo>
                        <a:pt x="1491" y="2056"/>
                      </a:lnTo>
                      <a:lnTo>
                        <a:pt x="1547" y="2028"/>
                      </a:lnTo>
                      <a:lnTo>
                        <a:pt x="1766" y="2185"/>
                      </a:lnTo>
                      <a:lnTo>
                        <a:pt x="2182" y="1772"/>
                      </a:lnTo>
                      <a:lnTo>
                        <a:pt x="2025" y="1547"/>
                      </a:lnTo>
                      <a:lnTo>
                        <a:pt x="2046" y="1498"/>
                      </a:lnTo>
                      <a:lnTo>
                        <a:pt x="2314" y="1458"/>
                      </a:lnTo>
                      <a:lnTo>
                        <a:pt x="2314" y="971"/>
                      </a:lnTo>
                      <a:lnTo>
                        <a:pt x="2311" y="879"/>
                      </a:lnTo>
                      <a:lnTo>
                        <a:pt x="2228" y="851"/>
                      </a:lnTo>
                      <a:lnTo>
                        <a:pt x="2046" y="823"/>
                      </a:lnTo>
                      <a:lnTo>
                        <a:pt x="2025" y="771"/>
                      </a:lnTo>
                      <a:lnTo>
                        <a:pt x="2120" y="641"/>
                      </a:lnTo>
                      <a:lnTo>
                        <a:pt x="2185" y="549"/>
                      </a:lnTo>
                      <a:lnTo>
                        <a:pt x="1766" y="139"/>
                      </a:lnTo>
                      <a:lnTo>
                        <a:pt x="1547" y="290"/>
                      </a:lnTo>
                      <a:lnTo>
                        <a:pt x="1495" y="268"/>
                      </a:lnTo>
                      <a:lnTo>
                        <a:pt x="1451" y="0"/>
                      </a:lnTo>
                      <a:lnTo>
                        <a:pt x="863" y="0"/>
                      </a:lnTo>
                      <a:lnTo>
                        <a:pt x="816" y="265"/>
                      </a:lnTo>
                      <a:lnTo>
                        <a:pt x="767" y="287"/>
                      </a:lnTo>
                      <a:lnTo>
                        <a:pt x="542" y="133"/>
                      </a:lnTo>
                      <a:lnTo>
                        <a:pt x="129" y="552"/>
                      </a:lnTo>
                      <a:lnTo>
                        <a:pt x="286" y="771"/>
                      </a:lnTo>
                      <a:lnTo>
                        <a:pt x="268" y="820"/>
                      </a:lnTo>
                      <a:lnTo>
                        <a:pt x="0" y="866"/>
                      </a:lnTo>
                      <a:lnTo>
                        <a:pt x="0" y="1350"/>
                      </a:lnTo>
                      <a:lnTo>
                        <a:pt x="6" y="1470"/>
                      </a:lnTo>
                      <a:lnTo>
                        <a:pt x="120" y="1473"/>
                      </a:lnTo>
                      <a:close/>
                      <a:moveTo>
                        <a:pt x="250" y="1076"/>
                      </a:moveTo>
                      <a:lnTo>
                        <a:pt x="373" y="1054"/>
                      </a:lnTo>
                      <a:lnTo>
                        <a:pt x="410" y="1045"/>
                      </a:lnTo>
                      <a:lnTo>
                        <a:pt x="459" y="1005"/>
                      </a:lnTo>
                      <a:lnTo>
                        <a:pt x="545" y="801"/>
                      </a:lnTo>
                      <a:lnTo>
                        <a:pt x="567" y="730"/>
                      </a:lnTo>
                      <a:lnTo>
                        <a:pt x="456" y="576"/>
                      </a:lnTo>
                      <a:lnTo>
                        <a:pt x="573" y="456"/>
                      </a:lnTo>
                      <a:lnTo>
                        <a:pt x="702" y="546"/>
                      </a:lnTo>
                      <a:lnTo>
                        <a:pt x="777" y="552"/>
                      </a:lnTo>
                      <a:lnTo>
                        <a:pt x="998" y="459"/>
                      </a:lnTo>
                      <a:lnTo>
                        <a:pt x="1048" y="407"/>
                      </a:lnTo>
                      <a:lnTo>
                        <a:pt x="1073" y="250"/>
                      </a:lnTo>
                      <a:lnTo>
                        <a:pt x="1239" y="250"/>
                      </a:lnTo>
                      <a:lnTo>
                        <a:pt x="1266" y="410"/>
                      </a:lnTo>
                      <a:lnTo>
                        <a:pt x="1316" y="466"/>
                      </a:lnTo>
                      <a:lnTo>
                        <a:pt x="1529" y="552"/>
                      </a:lnTo>
                      <a:lnTo>
                        <a:pt x="1612" y="549"/>
                      </a:lnTo>
                      <a:lnTo>
                        <a:pt x="1738" y="459"/>
                      </a:lnTo>
                      <a:lnTo>
                        <a:pt x="1855" y="580"/>
                      </a:lnTo>
                      <a:lnTo>
                        <a:pt x="1763" y="706"/>
                      </a:lnTo>
                      <a:lnTo>
                        <a:pt x="1760" y="780"/>
                      </a:lnTo>
                      <a:lnTo>
                        <a:pt x="1852" y="1008"/>
                      </a:lnTo>
                      <a:lnTo>
                        <a:pt x="1908" y="1054"/>
                      </a:lnTo>
                      <a:lnTo>
                        <a:pt x="2065" y="1076"/>
                      </a:lnTo>
                      <a:lnTo>
                        <a:pt x="2065" y="1242"/>
                      </a:lnTo>
                      <a:lnTo>
                        <a:pt x="1904" y="1270"/>
                      </a:lnTo>
                      <a:lnTo>
                        <a:pt x="1852" y="1316"/>
                      </a:lnTo>
                      <a:lnTo>
                        <a:pt x="1760" y="1538"/>
                      </a:lnTo>
                      <a:lnTo>
                        <a:pt x="1766" y="1612"/>
                      </a:lnTo>
                      <a:lnTo>
                        <a:pt x="1858" y="1742"/>
                      </a:lnTo>
                      <a:lnTo>
                        <a:pt x="1741" y="1859"/>
                      </a:lnTo>
                      <a:lnTo>
                        <a:pt x="1609" y="1766"/>
                      </a:lnTo>
                      <a:lnTo>
                        <a:pt x="1535" y="1760"/>
                      </a:lnTo>
                      <a:lnTo>
                        <a:pt x="1399" y="1822"/>
                      </a:lnTo>
                      <a:lnTo>
                        <a:pt x="1316" y="1849"/>
                      </a:lnTo>
                      <a:lnTo>
                        <a:pt x="1263" y="1905"/>
                      </a:lnTo>
                      <a:lnTo>
                        <a:pt x="1236" y="2059"/>
                      </a:lnTo>
                      <a:lnTo>
                        <a:pt x="1069" y="2059"/>
                      </a:lnTo>
                      <a:lnTo>
                        <a:pt x="1041" y="1905"/>
                      </a:lnTo>
                      <a:lnTo>
                        <a:pt x="995" y="1849"/>
                      </a:lnTo>
                      <a:lnTo>
                        <a:pt x="773" y="1757"/>
                      </a:lnTo>
                      <a:lnTo>
                        <a:pt x="699" y="1763"/>
                      </a:lnTo>
                      <a:lnTo>
                        <a:pt x="570" y="1856"/>
                      </a:lnTo>
                      <a:lnTo>
                        <a:pt x="450" y="1739"/>
                      </a:lnTo>
                      <a:lnTo>
                        <a:pt x="545" y="1606"/>
                      </a:lnTo>
                      <a:lnTo>
                        <a:pt x="548" y="1532"/>
                      </a:lnTo>
                      <a:lnTo>
                        <a:pt x="477" y="1365"/>
                      </a:lnTo>
                      <a:lnTo>
                        <a:pt x="462" y="1316"/>
                      </a:lnTo>
                      <a:lnTo>
                        <a:pt x="404" y="1264"/>
                      </a:lnTo>
                      <a:lnTo>
                        <a:pt x="250" y="1239"/>
                      </a:lnTo>
                      <a:lnTo>
                        <a:pt x="250" y="10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02" name="Freeform 2">
                  <a:extLst>
                    <a:ext uri="{FF2B5EF4-FFF2-40B4-BE49-F238E27FC236}">
                      <a16:creationId xmlns:a16="http://schemas.microsoft.com/office/drawing/2014/main" id="{5D996761-3AB6-4381-84A6-A8FBC7CAFD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0825" y="1668463"/>
                  <a:ext cx="366713" cy="366712"/>
                </a:xfrm>
                <a:custGeom>
                  <a:avLst/>
                  <a:gdLst>
                    <a:gd name="T0" fmla="*/ 561 w 1018"/>
                    <a:gd name="T1" fmla="*/ 1014 h 1018"/>
                    <a:gd name="T2" fmla="*/ 706 w 1018"/>
                    <a:gd name="T3" fmla="*/ 977 h 1018"/>
                    <a:gd name="T4" fmla="*/ 832 w 1018"/>
                    <a:gd name="T5" fmla="*/ 900 h 1018"/>
                    <a:gd name="T6" fmla="*/ 931 w 1018"/>
                    <a:gd name="T7" fmla="*/ 792 h 1018"/>
                    <a:gd name="T8" fmla="*/ 995 w 1018"/>
                    <a:gd name="T9" fmla="*/ 660 h 1018"/>
                    <a:gd name="T10" fmla="*/ 1017 w 1018"/>
                    <a:gd name="T11" fmla="*/ 509 h 1018"/>
                    <a:gd name="T12" fmla="*/ 1008 w 1018"/>
                    <a:gd name="T13" fmla="*/ 407 h 1018"/>
                    <a:gd name="T14" fmla="*/ 956 w 1018"/>
                    <a:gd name="T15" fmla="*/ 266 h 1018"/>
                    <a:gd name="T16" fmla="*/ 869 w 1018"/>
                    <a:gd name="T17" fmla="*/ 148 h 1018"/>
                    <a:gd name="T18" fmla="*/ 752 w 1018"/>
                    <a:gd name="T19" fmla="*/ 62 h 1018"/>
                    <a:gd name="T20" fmla="*/ 610 w 1018"/>
                    <a:gd name="T21" fmla="*/ 9 h 1018"/>
                    <a:gd name="T22" fmla="*/ 509 w 1018"/>
                    <a:gd name="T23" fmla="*/ 0 h 1018"/>
                    <a:gd name="T24" fmla="*/ 358 w 1018"/>
                    <a:gd name="T25" fmla="*/ 22 h 1018"/>
                    <a:gd name="T26" fmla="*/ 225 w 1018"/>
                    <a:gd name="T27" fmla="*/ 87 h 1018"/>
                    <a:gd name="T28" fmla="*/ 117 w 1018"/>
                    <a:gd name="T29" fmla="*/ 185 h 1018"/>
                    <a:gd name="T30" fmla="*/ 40 w 1018"/>
                    <a:gd name="T31" fmla="*/ 312 h 1018"/>
                    <a:gd name="T32" fmla="*/ 3 w 1018"/>
                    <a:gd name="T33" fmla="*/ 457 h 1018"/>
                    <a:gd name="T34" fmla="*/ 3 w 1018"/>
                    <a:gd name="T35" fmla="*/ 561 h 1018"/>
                    <a:gd name="T36" fmla="*/ 40 w 1018"/>
                    <a:gd name="T37" fmla="*/ 706 h 1018"/>
                    <a:gd name="T38" fmla="*/ 117 w 1018"/>
                    <a:gd name="T39" fmla="*/ 833 h 1018"/>
                    <a:gd name="T40" fmla="*/ 225 w 1018"/>
                    <a:gd name="T41" fmla="*/ 928 h 1018"/>
                    <a:gd name="T42" fmla="*/ 358 w 1018"/>
                    <a:gd name="T43" fmla="*/ 993 h 1018"/>
                    <a:gd name="T44" fmla="*/ 509 w 1018"/>
                    <a:gd name="T45" fmla="*/ 1017 h 1018"/>
                    <a:gd name="T46" fmla="*/ 536 w 1018"/>
                    <a:gd name="T47" fmla="*/ 250 h 1018"/>
                    <a:gd name="T48" fmla="*/ 610 w 1018"/>
                    <a:gd name="T49" fmla="*/ 268 h 1018"/>
                    <a:gd name="T50" fmla="*/ 675 w 1018"/>
                    <a:gd name="T51" fmla="*/ 309 h 1018"/>
                    <a:gd name="T52" fmla="*/ 724 w 1018"/>
                    <a:gd name="T53" fmla="*/ 364 h 1018"/>
                    <a:gd name="T54" fmla="*/ 755 w 1018"/>
                    <a:gd name="T55" fmla="*/ 432 h 1018"/>
                    <a:gd name="T56" fmla="*/ 768 w 1018"/>
                    <a:gd name="T57" fmla="*/ 509 h 1018"/>
                    <a:gd name="T58" fmla="*/ 761 w 1018"/>
                    <a:gd name="T59" fmla="*/ 561 h 1018"/>
                    <a:gd name="T60" fmla="*/ 737 w 1018"/>
                    <a:gd name="T61" fmla="*/ 632 h 1018"/>
                    <a:gd name="T62" fmla="*/ 694 w 1018"/>
                    <a:gd name="T63" fmla="*/ 691 h 1018"/>
                    <a:gd name="T64" fmla="*/ 632 w 1018"/>
                    <a:gd name="T65" fmla="*/ 734 h 1018"/>
                    <a:gd name="T66" fmla="*/ 561 w 1018"/>
                    <a:gd name="T67" fmla="*/ 762 h 1018"/>
                    <a:gd name="T68" fmla="*/ 509 w 1018"/>
                    <a:gd name="T69" fmla="*/ 768 h 1018"/>
                    <a:gd name="T70" fmla="*/ 431 w 1018"/>
                    <a:gd name="T71" fmla="*/ 755 h 1018"/>
                    <a:gd name="T72" fmla="*/ 364 w 1018"/>
                    <a:gd name="T73" fmla="*/ 722 h 1018"/>
                    <a:gd name="T74" fmla="*/ 311 w 1018"/>
                    <a:gd name="T75" fmla="*/ 672 h 1018"/>
                    <a:gd name="T76" fmla="*/ 271 w 1018"/>
                    <a:gd name="T77" fmla="*/ 608 h 1018"/>
                    <a:gd name="T78" fmla="*/ 253 w 1018"/>
                    <a:gd name="T79" fmla="*/ 534 h 1018"/>
                    <a:gd name="T80" fmla="*/ 253 w 1018"/>
                    <a:gd name="T81" fmla="*/ 481 h 1018"/>
                    <a:gd name="T82" fmla="*/ 271 w 1018"/>
                    <a:gd name="T83" fmla="*/ 407 h 1018"/>
                    <a:gd name="T84" fmla="*/ 311 w 1018"/>
                    <a:gd name="T85" fmla="*/ 342 h 1018"/>
                    <a:gd name="T86" fmla="*/ 364 w 1018"/>
                    <a:gd name="T87" fmla="*/ 293 h 1018"/>
                    <a:gd name="T88" fmla="*/ 431 w 1018"/>
                    <a:gd name="T89" fmla="*/ 262 h 1018"/>
                    <a:gd name="T90" fmla="*/ 509 w 1018"/>
                    <a:gd name="T91" fmla="*/ 250 h 1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18" h="1018">
                      <a:moveTo>
                        <a:pt x="509" y="1017"/>
                      </a:moveTo>
                      <a:lnTo>
                        <a:pt x="509" y="1017"/>
                      </a:lnTo>
                      <a:lnTo>
                        <a:pt x="561" y="1014"/>
                      </a:lnTo>
                      <a:lnTo>
                        <a:pt x="610" y="1005"/>
                      </a:lnTo>
                      <a:lnTo>
                        <a:pt x="660" y="993"/>
                      </a:lnTo>
                      <a:lnTo>
                        <a:pt x="706" y="977"/>
                      </a:lnTo>
                      <a:lnTo>
                        <a:pt x="752" y="956"/>
                      </a:lnTo>
                      <a:lnTo>
                        <a:pt x="792" y="928"/>
                      </a:lnTo>
                      <a:lnTo>
                        <a:pt x="832" y="900"/>
                      </a:lnTo>
                      <a:lnTo>
                        <a:pt x="869" y="867"/>
                      </a:lnTo>
                      <a:lnTo>
                        <a:pt x="900" y="833"/>
                      </a:lnTo>
                      <a:lnTo>
                        <a:pt x="931" y="792"/>
                      </a:lnTo>
                      <a:lnTo>
                        <a:pt x="956" y="749"/>
                      </a:lnTo>
                      <a:lnTo>
                        <a:pt x="977" y="706"/>
                      </a:lnTo>
                      <a:lnTo>
                        <a:pt x="995" y="660"/>
                      </a:lnTo>
                      <a:lnTo>
                        <a:pt x="1008" y="611"/>
                      </a:lnTo>
                      <a:lnTo>
                        <a:pt x="1014" y="561"/>
                      </a:lnTo>
                      <a:lnTo>
                        <a:pt x="1017" y="509"/>
                      </a:lnTo>
                      <a:lnTo>
                        <a:pt x="1017" y="509"/>
                      </a:lnTo>
                      <a:lnTo>
                        <a:pt x="1014" y="457"/>
                      </a:lnTo>
                      <a:lnTo>
                        <a:pt x="1008" y="407"/>
                      </a:lnTo>
                      <a:lnTo>
                        <a:pt x="995" y="358"/>
                      </a:lnTo>
                      <a:lnTo>
                        <a:pt x="977" y="312"/>
                      </a:lnTo>
                      <a:lnTo>
                        <a:pt x="956" y="266"/>
                      </a:lnTo>
                      <a:lnTo>
                        <a:pt x="931" y="225"/>
                      </a:lnTo>
                      <a:lnTo>
                        <a:pt x="900" y="185"/>
                      </a:lnTo>
                      <a:lnTo>
                        <a:pt x="869" y="148"/>
                      </a:lnTo>
                      <a:lnTo>
                        <a:pt x="832" y="114"/>
                      </a:lnTo>
                      <a:lnTo>
                        <a:pt x="792" y="87"/>
                      </a:lnTo>
                      <a:lnTo>
                        <a:pt x="752" y="62"/>
                      </a:lnTo>
                      <a:lnTo>
                        <a:pt x="706" y="41"/>
                      </a:lnTo>
                      <a:lnTo>
                        <a:pt x="660" y="22"/>
                      </a:lnTo>
                      <a:lnTo>
                        <a:pt x="610" y="9"/>
                      </a:lnTo>
                      <a:lnTo>
                        <a:pt x="561" y="3"/>
                      </a:lnTo>
                      <a:lnTo>
                        <a:pt x="509" y="0"/>
                      </a:lnTo>
                      <a:lnTo>
                        <a:pt x="509" y="0"/>
                      </a:lnTo>
                      <a:lnTo>
                        <a:pt x="456" y="3"/>
                      </a:lnTo>
                      <a:lnTo>
                        <a:pt x="407" y="9"/>
                      </a:lnTo>
                      <a:lnTo>
                        <a:pt x="358" y="22"/>
                      </a:lnTo>
                      <a:lnTo>
                        <a:pt x="311" y="41"/>
                      </a:lnTo>
                      <a:lnTo>
                        <a:pt x="268" y="62"/>
                      </a:lnTo>
                      <a:lnTo>
                        <a:pt x="225" y="87"/>
                      </a:lnTo>
                      <a:lnTo>
                        <a:pt x="185" y="114"/>
                      </a:lnTo>
                      <a:lnTo>
                        <a:pt x="151" y="148"/>
                      </a:lnTo>
                      <a:lnTo>
                        <a:pt x="117" y="185"/>
                      </a:lnTo>
                      <a:lnTo>
                        <a:pt x="89" y="225"/>
                      </a:lnTo>
                      <a:lnTo>
                        <a:pt x="62" y="266"/>
                      </a:lnTo>
                      <a:lnTo>
                        <a:pt x="40" y="312"/>
                      </a:lnTo>
                      <a:lnTo>
                        <a:pt x="25" y="358"/>
                      </a:lnTo>
                      <a:lnTo>
                        <a:pt x="13" y="407"/>
                      </a:lnTo>
                      <a:lnTo>
                        <a:pt x="3" y="457"/>
                      </a:lnTo>
                      <a:lnTo>
                        <a:pt x="0" y="509"/>
                      </a:lnTo>
                      <a:lnTo>
                        <a:pt x="0" y="509"/>
                      </a:lnTo>
                      <a:lnTo>
                        <a:pt x="3" y="561"/>
                      </a:lnTo>
                      <a:lnTo>
                        <a:pt x="13" y="611"/>
                      </a:lnTo>
                      <a:lnTo>
                        <a:pt x="25" y="660"/>
                      </a:lnTo>
                      <a:lnTo>
                        <a:pt x="40" y="706"/>
                      </a:lnTo>
                      <a:lnTo>
                        <a:pt x="62" y="749"/>
                      </a:lnTo>
                      <a:lnTo>
                        <a:pt x="89" y="792"/>
                      </a:lnTo>
                      <a:lnTo>
                        <a:pt x="117" y="833"/>
                      </a:lnTo>
                      <a:lnTo>
                        <a:pt x="151" y="867"/>
                      </a:lnTo>
                      <a:lnTo>
                        <a:pt x="185" y="900"/>
                      </a:lnTo>
                      <a:lnTo>
                        <a:pt x="225" y="928"/>
                      </a:lnTo>
                      <a:lnTo>
                        <a:pt x="268" y="956"/>
                      </a:lnTo>
                      <a:lnTo>
                        <a:pt x="311" y="977"/>
                      </a:lnTo>
                      <a:lnTo>
                        <a:pt x="358" y="993"/>
                      </a:lnTo>
                      <a:lnTo>
                        <a:pt x="407" y="1005"/>
                      </a:lnTo>
                      <a:lnTo>
                        <a:pt x="456" y="1014"/>
                      </a:lnTo>
                      <a:lnTo>
                        <a:pt x="509" y="1017"/>
                      </a:lnTo>
                      <a:close/>
                      <a:moveTo>
                        <a:pt x="509" y="250"/>
                      </a:moveTo>
                      <a:lnTo>
                        <a:pt x="509" y="250"/>
                      </a:lnTo>
                      <a:lnTo>
                        <a:pt x="536" y="250"/>
                      </a:lnTo>
                      <a:lnTo>
                        <a:pt x="561" y="256"/>
                      </a:lnTo>
                      <a:lnTo>
                        <a:pt x="586" y="262"/>
                      </a:lnTo>
                      <a:lnTo>
                        <a:pt x="610" y="268"/>
                      </a:lnTo>
                      <a:lnTo>
                        <a:pt x="632" y="281"/>
                      </a:lnTo>
                      <a:lnTo>
                        <a:pt x="653" y="293"/>
                      </a:lnTo>
                      <a:lnTo>
                        <a:pt x="675" y="309"/>
                      </a:lnTo>
                      <a:lnTo>
                        <a:pt x="694" y="324"/>
                      </a:lnTo>
                      <a:lnTo>
                        <a:pt x="709" y="342"/>
                      </a:lnTo>
                      <a:lnTo>
                        <a:pt x="724" y="364"/>
                      </a:lnTo>
                      <a:lnTo>
                        <a:pt x="737" y="386"/>
                      </a:lnTo>
                      <a:lnTo>
                        <a:pt x="749" y="407"/>
                      </a:lnTo>
                      <a:lnTo>
                        <a:pt x="755" y="432"/>
                      </a:lnTo>
                      <a:lnTo>
                        <a:pt x="761" y="457"/>
                      </a:lnTo>
                      <a:lnTo>
                        <a:pt x="768" y="481"/>
                      </a:lnTo>
                      <a:lnTo>
                        <a:pt x="768" y="509"/>
                      </a:lnTo>
                      <a:lnTo>
                        <a:pt x="768" y="509"/>
                      </a:lnTo>
                      <a:lnTo>
                        <a:pt x="768" y="534"/>
                      </a:lnTo>
                      <a:lnTo>
                        <a:pt x="761" y="561"/>
                      </a:lnTo>
                      <a:lnTo>
                        <a:pt x="755" y="586"/>
                      </a:lnTo>
                      <a:lnTo>
                        <a:pt x="749" y="608"/>
                      </a:lnTo>
                      <a:lnTo>
                        <a:pt x="737" y="632"/>
                      </a:lnTo>
                      <a:lnTo>
                        <a:pt x="724" y="654"/>
                      </a:lnTo>
                      <a:lnTo>
                        <a:pt x="709" y="672"/>
                      </a:lnTo>
                      <a:lnTo>
                        <a:pt x="694" y="691"/>
                      </a:lnTo>
                      <a:lnTo>
                        <a:pt x="675" y="706"/>
                      </a:lnTo>
                      <a:lnTo>
                        <a:pt x="653" y="722"/>
                      </a:lnTo>
                      <a:lnTo>
                        <a:pt x="632" y="734"/>
                      </a:lnTo>
                      <a:lnTo>
                        <a:pt x="610" y="746"/>
                      </a:lnTo>
                      <a:lnTo>
                        <a:pt x="586" y="755"/>
                      </a:lnTo>
                      <a:lnTo>
                        <a:pt x="561" y="762"/>
                      </a:lnTo>
                      <a:lnTo>
                        <a:pt x="536" y="765"/>
                      </a:lnTo>
                      <a:lnTo>
                        <a:pt x="509" y="768"/>
                      </a:lnTo>
                      <a:lnTo>
                        <a:pt x="509" y="768"/>
                      </a:lnTo>
                      <a:lnTo>
                        <a:pt x="484" y="765"/>
                      </a:lnTo>
                      <a:lnTo>
                        <a:pt x="456" y="762"/>
                      </a:lnTo>
                      <a:lnTo>
                        <a:pt x="431" y="755"/>
                      </a:lnTo>
                      <a:lnTo>
                        <a:pt x="410" y="746"/>
                      </a:lnTo>
                      <a:lnTo>
                        <a:pt x="385" y="734"/>
                      </a:lnTo>
                      <a:lnTo>
                        <a:pt x="364" y="722"/>
                      </a:lnTo>
                      <a:lnTo>
                        <a:pt x="345" y="706"/>
                      </a:lnTo>
                      <a:lnTo>
                        <a:pt x="327" y="691"/>
                      </a:lnTo>
                      <a:lnTo>
                        <a:pt x="311" y="672"/>
                      </a:lnTo>
                      <a:lnTo>
                        <a:pt x="296" y="654"/>
                      </a:lnTo>
                      <a:lnTo>
                        <a:pt x="284" y="632"/>
                      </a:lnTo>
                      <a:lnTo>
                        <a:pt x="271" y="608"/>
                      </a:lnTo>
                      <a:lnTo>
                        <a:pt x="262" y="586"/>
                      </a:lnTo>
                      <a:lnTo>
                        <a:pt x="256" y="561"/>
                      </a:lnTo>
                      <a:lnTo>
                        <a:pt x="253" y="534"/>
                      </a:lnTo>
                      <a:lnTo>
                        <a:pt x="250" y="509"/>
                      </a:lnTo>
                      <a:lnTo>
                        <a:pt x="250" y="509"/>
                      </a:lnTo>
                      <a:lnTo>
                        <a:pt x="253" y="481"/>
                      </a:lnTo>
                      <a:lnTo>
                        <a:pt x="256" y="457"/>
                      </a:lnTo>
                      <a:lnTo>
                        <a:pt x="262" y="432"/>
                      </a:lnTo>
                      <a:lnTo>
                        <a:pt x="271" y="407"/>
                      </a:lnTo>
                      <a:lnTo>
                        <a:pt x="284" y="386"/>
                      </a:lnTo>
                      <a:lnTo>
                        <a:pt x="296" y="364"/>
                      </a:lnTo>
                      <a:lnTo>
                        <a:pt x="311" y="342"/>
                      </a:lnTo>
                      <a:lnTo>
                        <a:pt x="327" y="324"/>
                      </a:lnTo>
                      <a:lnTo>
                        <a:pt x="345" y="309"/>
                      </a:lnTo>
                      <a:lnTo>
                        <a:pt x="364" y="293"/>
                      </a:lnTo>
                      <a:lnTo>
                        <a:pt x="385" y="281"/>
                      </a:lnTo>
                      <a:lnTo>
                        <a:pt x="410" y="268"/>
                      </a:lnTo>
                      <a:lnTo>
                        <a:pt x="431" y="262"/>
                      </a:lnTo>
                      <a:lnTo>
                        <a:pt x="456" y="256"/>
                      </a:lnTo>
                      <a:lnTo>
                        <a:pt x="484" y="250"/>
                      </a:lnTo>
                      <a:lnTo>
                        <a:pt x="509" y="2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03" name="Freeform 3">
                  <a:extLst>
                    <a:ext uri="{FF2B5EF4-FFF2-40B4-BE49-F238E27FC236}">
                      <a16:creationId xmlns:a16="http://schemas.microsoft.com/office/drawing/2014/main" id="{E16C147F-4AB7-4149-8E9D-A819F4AEAF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93888" y="1246188"/>
                  <a:ext cx="2159000" cy="1790700"/>
                </a:xfrm>
                <a:custGeom>
                  <a:avLst/>
                  <a:gdLst>
                    <a:gd name="T0" fmla="*/ 268 w 5998"/>
                    <a:gd name="T1" fmla="*/ 3 h 4973"/>
                    <a:gd name="T2" fmla="*/ 157 w 5998"/>
                    <a:gd name="T3" fmla="*/ 37 h 4973"/>
                    <a:gd name="T4" fmla="*/ 68 w 5998"/>
                    <a:gd name="T5" fmla="*/ 111 h 4973"/>
                    <a:gd name="T6" fmla="*/ 15 w 5998"/>
                    <a:gd name="T7" fmla="*/ 213 h 4973"/>
                    <a:gd name="T8" fmla="*/ 0 w 5998"/>
                    <a:gd name="T9" fmla="*/ 3696 h 4973"/>
                    <a:gd name="T10" fmla="*/ 15 w 5998"/>
                    <a:gd name="T11" fmla="*/ 3785 h 4973"/>
                    <a:gd name="T12" fmla="*/ 71 w 5998"/>
                    <a:gd name="T13" fmla="*/ 3887 h 4973"/>
                    <a:gd name="T14" fmla="*/ 157 w 5998"/>
                    <a:gd name="T15" fmla="*/ 3961 h 4973"/>
                    <a:gd name="T16" fmla="*/ 271 w 5998"/>
                    <a:gd name="T17" fmla="*/ 3995 h 4973"/>
                    <a:gd name="T18" fmla="*/ 2345 w 5998"/>
                    <a:gd name="T19" fmla="*/ 4426 h 4973"/>
                    <a:gd name="T20" fmla="*/ 2062 w 5998"/>
                    <a:gd name="T21" fmla="*/ 4528 h 4973"/>
                    <a:gd name="T22" fmla="*/ 1868 w 5998"/>
                    <a:gd name="T23" fmla="*/ 4645 h 4973"/>
                    <a:gd name="T24" fmla="*/ 1812 w 5998"/>
                    <a:gd name="T25" fmla="*/ 4710 h 4973"/>
                    <a:gd name="T26" fmla="*/ 1797 w 5998"/>
                    <a:gd name="T27" fmla="*/ 4824 h 4973"/>
                    <a:gd name="T28" fmla="*/ 1831 w 5998"/>
                    <a:gd name="T29" fmla="*/ 4901 h 4973"/>
                    <a:gd name="T30" fmla="*/ 1914 w 5998"/>
                    <a:gd name="T31" fmla="*/ 4966 h 4973"/>
                    <a:gd name="T32" fmla="*/ 4031 w 5998"/>
                    <a:gd name="T33" fmla="*/ 4972 h 4973"/>
                    <a:gd name="T34" fmla="*/ 4130 w 5998"/>
                    <a:gd name="T35" fmla="*/ 4941 h 4973"/>
                    <a:gd name="T36" fmla="*/ 4194 w 5998"/>
                    <a:gd name="T37" fmla="*/ 4852 h 4973"/>
                    <a:gd name="T38" fmla="*/ 4203 w 5998"/>
                    <a:gd name="T39" fmla="*/ 4765 h 4973"/>
                    <a:gd name="T40" fmla="*/ 4157 w 5998"/>
                    <a:gd name="T41" fmla="*/ 4666 h 4973"/>
                    <a:gd name="T42" fmla="*/ 4049 w 5998"/>
                    <a:gd name="T43" fmla="*/ 4590 h 4973"/>
                    <a:gd name="T44" fmla="*/ 3815 w 5998"/>
                    <a:gd name="T45" fmla="*/ 4478 h 4973"/>
                    <a:gd name="T46" fmla="*/ 5686 w 5998"/>
                    <a:gd name="T47" fmla="*/ 3998 h 4973"/>
                    <a:gd name="T48" fmla="*/ 5779 w 5998"/>
                    <a:gd name="T49" fmla="*/ 3982 h 4973"/>
                    <a:gd name="T50" fmla="*/ 5883 w 5998"/>
                    <a:gd name="T51" fmla="*/ 3927 h 4973"/>
                    <a:gd name="T52" fmla="*/ 5960 w 5998"/>
                    <a:gd name="T53" fmla="*/ 3834 h 4973"/>
                    <a:gd name="T54" fmla="*/ 5997 w 5998"/>
                    <a:gd name="T55" fmla="*/ 3717 h 4973"/>
                    <a:gd name="T56" fmla="*/ 5997 w 5998"/>
                    <a:gd name="T57" fmla="*/ 293 h 4973"/>
                    <a:gd name="T58" fmla="*/ 5960 w 5998"/>
                    <a:gd name="T59" fmla="*/ 173 h 4973"/>
                    <a:gd name="T60" fmla="*/ 5880 w 5998"/>
                    <a:gd name="T61" fmla="*/ 74 h 4973"/>
                    <a:gd name="T62" fmla="*/ 5769 w 5998"/>
                    <a:gd name="T63" fmla="*/ 16 h 4973"/>
                    <a:gd name="T64" fmla="*/ 2237 w 5998"/>
                    <a:gd name="T65" fmla="*/ 4722 h 4973"/>
                    <a:gd name="T66" fmla="*/ 2407 w 5998"/>
                    <a:gd name="T67" fmla="*/ 4666 h 4973"/>
                    <a:gd name="T68" fmla="*/ 2700 w 5998"/>
                    <a:gd name="T69" fmla="*/ 4614 h 4973"/>
                    <a:gd name="T70" fmla="*/ 3260 w 5998"/>
                    <a:gd name="T71" fmla="*/ 4614 h 4973"/>
                    <a:gd name="T72" fmla="*/ 3581 w 5998"/>
                    <a:gd name="T73" fmla="*/ 4666 h 4973"/>
                    <a:gd name="T74" fmla="*/ 2237 w 5998"/>
                    <a:gd name="T75" fmla="*/ 4722 h 4973"/>
                    <a:gd name="T76" fmla="*/ 2777 w 5998"/>
                    <a:gd name="T77" fmla="*/ 4358 h 4973"/>
                    <a:gd name="T78" fmla="*/ 3390 w 5998"/>
                    <a:gd name="T79" fmla="*/ 4358 h 4973"/>
                    <a:gd name="T80" fmla="*/ 2965 w 5998"/>
                    <a:gd name="T81" fmla="*/ 4352 h 4973"/>
                    <a:gd name="T82" fmla="*/ 5689 w 5998"/>
                    <a:gd name="T83" fmla="*/ 253 h 4973"/>
                    <a:gd name="T84" fmla="*/ 5735 w 5998"/>
                    <a:gd name="T85" fmla="*/ 284 h 4973"/>
                    <a:gd name="T86" fmla="*/ 5748 w 5998"/>
                    <a:gd name="T87" fmla="*/ 3153 h 4973"/>
                    <a:gd name="T88" fmla="*/ 253 w 5998"/>
                    <a:gd name="T89" fmla="*/ 290 h 4973"/>
                    <a:gd name="T90" fmla="*/ 290 w 5998"/>
                    <a:gd name="T91" fmla="*/ 253 h 4973"/>
                    <a:gd name="T92" fmla="*/ 302 w 5998"/>
                    <a:gd name="T93" fmla="*/ 3748 h 4973"/>
                    <a:gd name="T94" fmla="*/ 265 w 5998"/>
                    <a:gd name="T95" fmla="*/ 3732 h 4973"/>
                    <a:gd name="T96" fmla="*/ 249 w 5998"/>
                    <a:gd name="T97" fmla="*/ 3696 h 4973"/>
                    <a:gd name="T98" fmla="*/ 5748 w 5998"/>
                    <a:gd name="T99" fmla="*/ 3686 h 4973"/>
                    <a:gd name="T100" fmla="*/ 5729 w 5998"/>
                    <a:gd name="T101" fmla="*/ 3730 h 4973"/>
                    <a:gd name="T102" fmla="*/ 5686 w 5998"/>
                    <a:gd name="T103" fmla="*/ 3748 h 49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998" h="4973">
                      <a:moveTo>
                        <a:pt x="5674" y="0"/>
                      </a:moveTo>
                      <a:lnTo>
                        <a:pt x="299" y="0"/>
                      </a:lnTo>
                      <a:lnTo>
                        <a:pt x="299" y="0"/>
                      </a:lnTo>
                      <a:lnTo>
                        <a:pt x="268" y="3"/>
                      </a:lnTo>
                      <a:lnTo>
                        <a:pt x="240" y="6"/>
                      </a:lnTo>
                      <a:lnTo>
                        <a:pt x="209" y="16"/>
                      </a:lnTo>
                      <a:lnTo>
                        <a:pt x="185" y="25"/>
                      </a:lnTo>
                      <a:lnTo>
                        <a:pt x="157" y="37"/>
                      </a:lnTo>
                      <a:lnTo>
                        <a:pt x="132" y="53"/>
                      </a:lnTo>
                      <a:lnTo>
                        <a:pt x="111" y="68"/>
                      </a:lnTo>
                      <a:lnTo>
                        <a:pt x="89" y="90"/>
                      </a:lnTo>
                      <a:lnTo>
                        <a:pt x="68" y="111"/>
                      </a:lnTo>
                      <a:lnTo>
                        <a:pt x="52" y="133"/>
                      </a:lnTo>
                      <a:lnTo>
                        <a:pt x="37" y="157"/>
                      </a:lnTo>
                      <a:lnTo>
                        <a:pt x="24" y="185"/>
                      </a:lnTo>
                      <a:lnTo>
                        <a:pt x="15" y="213"/>
                      </a:lnTo>
                      <a:lnTo>
                        <a:pt x="6" y="241"/>
                      </a:lnTo>
                      <a:lnTo>
                        <a:pt x="3" y="268"/>
                      </a:lnTo>
                      <a:lnTo>
                        <a:pt x="0" y="299"/>
                      </a:lnTo>
                      <a:lnTo>
                        <a:pt x="0" y="3696"/>
                      </a:lnTo>
                      <a:lnTo>
                        <a:pt x="0" y="3696"/>
                      </a:lnTo>
                      <a:lnTo>
                        <a:pt x="3" y="3727"/>
                      </a:lnTo>
                      <a:lnTo>
                        <a:pt x="6" y="3757"/>
                      </a:lnTo>
                      <a:lnTo>
                        <a:pt x="15" y="3785"/>
                      </a:lnTo>
                      <a:lnTo>
                        <a:pt x="24" y="3813"/>
                      </a:lnTo>
                      <a:lnTo>
                        <a:pt x="37" y="3840"/>
                      </a:lnTo>
                      <a:lnTo>
                        <a:pt x="52" y="3865"/>
                      </a:lnTo>
                      <a:lnTo>
                        <a:pt x="71" y="3887"/>
                      </a:lnTo>
                      <a:lnTo>
                        <a:pt x="89" y="3908"/>
                      </a:lnTo>
                      <a:lnTo>
                        <a:pt x="111" y="3930"/>
                      </a:lnTo>
                      <a:lnTo>
                        <a:pt x="132" y="3945"/>
                      </a:lnTo>
                      <a:lnTo>
                        <a:pt x="157" y="3961"/>
                      </a:lnTo>
                      <a:lnTo>
                        <a:pt x="185" y="3973"/>
                      </a:lnTo>
                      <a:lnTo>
                        <a:pt x="212" y="3982"/>
                      </a:lnTo>
                      <a:lnTo>
                        <a:pt x="240" y="3991"/>
                      </a:lnTo>
                      <a:lnTo>
                        <a:pt x="271" y="3995"/>
                      </a:lnTo>
                      <a:lnTo>
                        <a:pt x="302" y="3998"/>
                      </a:lnTo>
                      <a:lnTo>
                        <a:pt x="2447" y="3998"/>
                      </a:lnTo>
                      <a:lnTo>
                        <a:pt x="2345" y="4426"/>
                      </a:lnTo>
                      <a:lnTo>
                        <a:pt x="2345" y="4426"/>
                      </a:lnTo>
                      <a:lnTo>
                        <a:pt x="2265" y="4448"/>
                      </a:lnTo>
                      <a:lnTo>
                        <a:pt x="2191" y="4472"/>
                      </a:lnTo>
                      <a:lnTo>
                        <a:pt x="2123" y="4500"/>
                      </a:lnTo>
                      <a:lnTo>
                        <a:pt x="2062" y="4528"/>
                      </a:lnTo>
                      <a:lnTo>
                        <a:pt x="2003" y="4556"/>
                      </a:lnTo>
                      <a:lnTo>
                        <a:pt x="1954" y="4586"/>
                      </a:lnTo>
                      <a:lnTo>
                        <a:pt x="1907" y="4614"/>
                      </a:lnTo>
                      <a:lnTo>
                        <a:pt x="1868" y="4645"/>
                      </a:lnTo>
                      <a:lnTo>
                        <a:pt x="1868" y="4645"/>
                      </a:lnTo>
                      <a:lnTo>
                        <a:pt x="1846" y="4664"/>
                      </a:lnTo>
                      <a:lnTo>
                        <a:pt x="1827" y="4685"/>
                      </a:lnTo>
                      <a:lnTo>
                        <a:pt x="1812" y="4710"/>
                      </a:lnTo>
                      <a:lnTo>
                        <a:pt x="1803" y="4737"/>
                      </a:lnTo>
                      <a:lnTo>
                        <a:pt x="1797" y="4765"/>
                      </a:lnTo>
                      <a:lnTo>
                        <a:pt x="1794" y="4793"/>
                      </a:lnTo>
                      <a:lnTo>
                        <a:pt x="1797" y="4824"/>
                      </a:lnTo>
                      <a:lnTo>
                        <a:pt x="1803" y="4852"/>
                      </a:lnTo>
                      <a:lnTo>
                        <a:pt x="1803" y="4852"/>
                      </a:lnTo>
                      <a:lnTo>
                        <a:pt x="1815" y="4879"/>
                      </a:lnTo>
                      <a:lnTo>
                        <a:pt x="1831" y="4901"/>
                      </a:lnTo>
                      <a:lnTo>
                        <a:pt x="1846" y="4922"/>
                      </a:lnTo>
                      <a:lnTo>
                        <a:pt x="1868" y="4941"/>
                      </a:lnTo>
                      <a:lnTo>
                        <a:pt x="1889" y="4953"/>
                      </a:lnTo>
                      <a:lnTo>
                        <a:pt x="1914" y="4966"/>
                      </a:lnTo>
                      <a:lnTo>
                        <a:pt x="1941" y="4972"/>
                      </a:lnTo>
                      <a:lnTo>
                        <a:pt x="1969" y="4972"/>
                      </a:lnTo>
                      <a:lnTo>
                        <a:pt x="4031" y="4972"/>
                      </a:lnTo>
                      <a:lnTo>
                        <a:pt x="4031" y="4972"/>
                      </a:lnTo>
                      <a:lnTo>
                        <a:pt x="4059" y="4972"/>
                      </a:lnTo>
                      <a:lnTo>
                        <a:pt x="4084" y="4966"/>
                      </a:lnTo>
                      <a:lnTo>
                        <a:pt x="4108" y="4953"/>
                      </a:lnTo>
                      <a:lnTo>
                        <a:pt x="4130" y="4941"/>
                      </a:lnTo>
                      <a:lnTo>
                        <a:pt x="4151" y="4922"/>
                      </a:lnTo>
                      <a:lnTo>
                        <a:pt x="4170" y="4901"/>
                      </a:lnTo>
                      <a:lnTo>
                        <a:pt x="4182" y="4879"/>
                      </a:lnTo>
                      <a:lnTo>
                        <a:pt x="4194" y="4852"/>
                      </a:lnTo>
                      <a:lnTo>
                        <a:pt x="4194" y="4852"/>
                      </a:lnTo>
                      <a:lnTo>
                        <a:pt x="4201" y="4824"/>
                      </a:lnTo>
                      <a:lnTo>
                        <a:pt x="4203" y="4796"/>
                      </a:lnTo>
                      <a:lnTo>
                        <a:pt x="4203" y="4765"/>
                      </a:lnTo>
                      <a:lnTo>
                        <a:pt x="4198" y="4740"/>
                      </a:lnTo>
                      <a:lnTo>
                        <a:pt x="4188" y="4713"/>
                      </a:lnTo>
                      <a:lnTo>
                        <a:pt x="4173" y="4688"/>
                      </a:lnTo>
                      <a:lnTo>
                        <a:pt x="4157" y="4666"/>
                      </a:lnTo>
                      <a:lnTo>
                        <a:pt x="4136" y="4645"/>
                      </a:lnTo>
                      <a:lnTo>
                        <a:pt x="4136" y="4645"/>
                      </a:lnTo>
                      <a:lnTo>
                        <a:pt x="4096" y="4617"/>
                      </a:lnTo>
                      <a:lnTo>
                        <a:pt x="4049" y="4590"/>
                      </a:lnTo>
                      <a:lnTo>
                        <a:pt x="4000" y="4559"/>
                      </a:lnTo>
                      <a:lnTo>
                        <a:pt x="3945" y="4531"/>
                      </a:lnTo>
                      <a:lnTo>
                        <a:pt x="3883" y="4503"/>
                      </a:lnTo>
                      <a:lnTo>
                        <a:pt x="3815" y="4478"/>
                      </a:lnTo>
                      <a:lnTo>
                        <a:pt x="3738" y="4451"/>
                      </a:lnTo>
                      <a:lnTo>
                        <a:pt x="3655" y="4429"/>
                      </a:lnTo>
                      <a:lnTo>
                        <a:pt x="3581" y="3998"/>
                      </a:lnTo>
                      <a:lnTo>
                        <a:pt x="5686" y="3998"/>
                      </a:lnTo>
                      <a:lnTo>
                        <a:pt x="5686" y="3998"/>
                      </a:lnTo>
                      <a:lnTo>
                        <a:pt x="5717" y="3995"/>
                      </a:lnTo>
                      <a:lnTo>
                        <a:pt x="5751" y="3991"/>
                      </a:lnTo>
                      <a:lnTo>
                        <a:pt x="5779" y="3982"/>
                      </a:lnTo>
                      <a:lnTo>
                        <a:pt x="5809" y="3973"/>
                      </a:lnTo>
                      <a:lnTo>
                        <a:pt x="5834" y="3961"/>
                      </a:lnTo>
                      <a:lnTo>
                        <a:pt x="5862" y="3945"/>
                      </a:lnTo>
                      <a:lnTo>
                        <a:pt x="5883" y="3927"/>
                      </a:lnTo>
                      <a:lnTo>
                        <a:pt x="5908" y="3905"/>
                      </a:lnTo>
                      <a:lnTo>
                        <a:pt x="5926" y="3884"/>
                      </a:lnTo>
                      <a:lnTo>
                        <a:pt x="5945" y="3859"/>
                      </a:lnTo>
                      <a:lnTo>
                        <a:pt x="5960" y="3834"/>
                      </a:lnTo>
                      <a:lnTo>
                        <a:pt x="5973" y="3807"/>
                      </a:lnTo>
                      <a:lnTo>
                        <a:pt x="5985" y="3779"/>
                      </a:lnTo>
                      <a:lnTo>
                        <a:pt x="5991" y="3748"/>
                      </a:lnTo>
                      <a:lnTo>
                        <a:pt x="5997" y="3717"/>
                      </a:lnTo>
                      <a:lnTo>
                        <a:pt x="5997" y="3686"/>
                      </a:lnTo>
                      <a:lnTo>
                        <a:pt x="5997" y="327"/>
                      </a:lnTo>
                      <a:lnTo>
                        <a:pt x="5997" y="327"/>
                      </a:lnTo>
                      <a:lnTo>
                        <a:pt x="5997" y="293"/>
                      </a:lnTo>
                      <a:lnTo>
                        <a:pt x="5991" y="262"/>
                      </a:lnTo>
                      <a:lnTo>
                        <a:pt x="5985" y="228"/>
                      </a:lnTo>
                      <a:lnTo>
                        <a:pt x="5973" y="200"/>
                      </a:lnTo>
                      <a:lnTo>
                        <a:pt x="5960" y="173"/>
                      </a:lnTo>
                      <a:lnTo>
                        <a:pt x="5942" y="145"/>
                      </a:lnTo>
                      <a:lnTo>
                        <a:pt x="5923" y="120"/>
                      </a:lnTo>
                      <a:lnTo>
                        <a:pt x="5902" y="96"/>
                      </a:lnTo>
                      <a:lnTo>
                        <a:pt x="5880" y="74"/>
                      </a:lnTo>
                      <a:lnTo>
                        <a:pt x="5856" y="56"/>
                      </a:lnTo>
                      <a:lnTo>
                        <a:pt x="5828" y="40"/>
                      </a:lnTo>
                      <a:lnTo>
                        <a:pt x="5800" y="28"/>
                      </a:lnTo>
                      <a:lnTo>
                        <a:pt x="5769" y="16"/>
                      </a:lnTo>
                      <a:lnTo>
                        <a:pt x="5738" y="6"/>
                      </a:lnTo>
                      <a:lnTo>
                        <a:pt x="5705" y="3"/>
                      </a:lnTo>
                      <a:lnTo>
                        <a:pt x="5674" y="0"/>
                      </a:lnTo>
                      <a:close/>
                      <a:moveTo>
                        <a:pt x="2237" y="4722"/>
                      </a:moveTo>
                      <a:lnTo>
                        <a:pt x="2237" y="4722"/>
                      </a:lnTo>
                      <a:lnTo>
                        <a:pt x="2290" y="4703"/>
                      </a:lnTo>
                      <a:lnTo>
                        <a:pt x="2345" y="4685"/>
                      </a:lnTo>
                      <a:lnTo>
                        <a:pt x="2407" y="4666"/>
                      </a:lnTo>
                      <a:lnTo>
                        <a:pt x="2471" y="4651"/>
                      </a:lnTo>
                      <a:lnTo>
                        <a:pt x="2542" y="4639"/>
                      </a:lnTo>
                      <a:lnTo>
                        <a:pt x="2620" y="4627"/>
                      </a:lnTo>
                      <a:lnTo>
                        <a:pt x="2700" y="4614"/>
                      </a:lnTo>
                      <a:lnTo>
                        <a:pt x="2786" y="4608"/>
                      </a:lnTo>
                      <a:lnTo>
                        <a:pt x="3165" y="4608"/>
                      </a:lnTo>
                      <a:lnTo>
                        <a:pt x="3165" y="4608"/>
                      </a:lnTo>
                      <a:lnTo>
                        <a:pt x="3260" y="4614"/>
                      </a:lnTo>
                      <a:lnTo>
                        <a:pt x="3350" y="4627"/>
                      </a:lnTo>
                      <a:lnTo>
                        <a:pt x="3433" y="4639"/>
                      </a:lnTo>
                      <a:lnTo>
                        <a:pt x="3510" y="4651"/>
                      </a:lnTo>
                      <a:lnTo>
                        <a:pt x="3581" y="4666"/>
                      </a:lnTo>
                      <a:lnTo>
                        <a:pt x="3646" y="4685"/>
                      </a:lnTo>
                      <a:lnTo>
                        <a:pt x="3705" y="4703"/>
                      </a:lnTo>
                      <a:lnTo>
                        <a:pt x="3757" y="4722"/>
                      </a:lnTo>
                      <a:lnTo>
                        <a:pt x="2237" y="4722"/>
                      </a:lnTo>
                      <a:close/>
                      <a:moveTo>
                        <a:pt x="2965" y="4352"/>
                      </a:moveTo>
                      <a:lnTo>
                        <a:pt x="2965" y="4352"/>
                      </a:lnTo>
                      <a:lnTo>
                        <a:pt x="2869" y="4355"/>
                      </a:lnTo>
                      <a:lnTo>
                        <a:pt x="2777" y="4358"/>
                      </a:lnTo>
                      <a:lnTo>
                        <a:pt x="2620" y="4358"/>
                      </a:lnTo>
                      <a:lnTo>
                        <a:pt x="2684" y="4081"/>
                      </a:lnTo>
                      <a:lnTo>
                        <a:pt x="3344" y="4081"/>
                      </a:lnTo>
                      <a:lnTo>
                        <a:pt x="3390" y="4358"/>
                      </a:lnTo>
                      <a:lnTo>
                        <a:pt x="3171" y="4358"/>
                      </a:lnTo>
                      <a:lnTo>
                        <a:pt x="3171" y="4358"/>
                      </a:lnTo>
                      <a:lnTo>
                        <a:pt x="3070" y="4355"/>
                      </a:lnTo>
                      <a:lnTo>
                        <a:pt x="2965" y="4352"/>
                      </a:lnTo>
                      <a:close/>
                      <a:moveTo>
                        <a:pt x="299" y="250"/>
                      </a:moveTo>
                      <a:lnTo>
                        <a:pt x="5674" y="250"/>
                      </a:lnTo>
                      <a:lnTo>
                        <a:pt x="5674" y="250"/>
                      </a:lnTo>
                      <a:lnTo>
                        <a:pt x="5689" y="253"/>
                      </a:lnTo>
                      <a:lnTo>
                        <a:pt x="5701" y="256"/>
                      </a:lnTo>
                      <a:lnTo>
                        <a:pt x="5714" y="265"/>
                      </a:lnTo>
                      <a:lnTo>
                        <a:pt x="5726" y="274"/>
                      </a:lnTo>
                      <a:lnTo>
                        <a:pt x="5735" y="284"/>
                      </a:lnTo>
                      <a:lnTo>
                        <a:pt x="5742" y="296"/>
                      </a:lnTo>
                      <a:lnTo>
                        <a:pt x="5748" y="311"/>
                      </a:lnTo>
                      <a:lnTo>
                        <a:pt x="5748" y="327"/>
                      </a:lnTo>
                      <a:lnTo>
                        <a:pt x="5748" y="3153"/>
                      </a:lnTo>
                      <a:lnTo>
                        <a:pt x="249" y="3153"/>
                      </a:lnTo>
                      <a:lnTo>
                        <a:pt x="249" y="299"/>
                      </a:lnTo>
                      <a:lnTo>
                        <a:pt x="249" y="299"/>
                      </a:lnTo>
                      <a:lnTo>
                        <a:pt x="253" y="290"/>
                      </a:lnTo>
                      <a:lnTo>
                        <a:pt x="256" y="281"/>
                      </a:lnTo>
                      <a:lnTo>
                        <a:pt x="265" y="265"/>
                      </a:lnTo>
                      <a:lnTo>
                        <a:pt x="280" y="256"/>
                      </a:lnTo>
                      <a:lnTo>
                        <a:pt x="290" y="253"/>
                      </a:lnTo>
                      <a:lnTo>
                        <a:pt x="299" y="250"/>
                      </a:lnTo>
                      <a:close/>
                      <a:moveTo>
                        <a:pt x="5686" y="3748"/>
                      </a:moveTo>
                      <a:lnTo>
                        <a:pt x="302" y="3748"/>
                      </a:lnTo>
                      <a:lnTo>
                        <a:pt x="302" y="3748"/>
                      </a:lnTo>
                      <a:lnTo>
                        <a:pt x="292" y="3745"/>
                      </a:lnTo>
                      <a:lnTo>
                        <a:pt x="280" y="3742"/>
                      </a:lnTo>
                      <a:lnTo>
                        <a:pt x="274" y="3739"/>
                      </a:lnTo>
                      <a:lnTo>
                        <a:pt x="265" y="3732"/>
                      </a:lnTo>
                      <a:lnTo>
                        <a:pt x="259" y="3723"/>
                      </a:lnTo>
                      <a:lnTo>
                        <a:pt x="256" y="3717"/>
                      </a:lnTo>
                      <a:lnTo>
                        <a:pt x="253" y="3708"/>
                      </a:lnTo>
                      <a:lnTo>
                        <a:pt x="249" y="3696"/>
                      </a:lnTo>
                      <a:lnTo>
                        <a:pt x="249" y="3403"/>
                      </a:lnTo>
                      <a:lnTo>
                        <a:pt x="5748" y="3403"/>
                      </a:lnTo>
                      <a:lnTo>
                        <a:pt x="5748" y="3686"/>
                      </a:lnTo>
                      <a:lnTo>
                        <a:pt x="5748" y="3686"/>
                      </a:lnTo>
                      <a:lnTo>
                        <a:pt x="5748" y="3699"/>
                      </a:lnTo>
                      <a:lnTo>
                        <a:pt x="5745" y="3711"/>
                      </a:lnTo>
                      <a:lnTo>
                        <a:pt x="5738" y="3720"/>
                      </a:lnTo>
                      <a:lnTo>
                        <a:pt x="5729" y="3730"/>
                      </a:lnTo>
                      <a:lnTo>
                        <a:pt x="5720" y="3736"/>
                      </a:lnTo>
                      <a:lnTo>
                        <a:pt x="5711" y="3742"/>
                      </a:lnTo>
                      <a:lnTo>
                        <a:pt x="5698" y="3745"/>
                      </a:lnTo>
                      <a:lnTo>
                        <a:pt x="5686" y="37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04" name="Freeform 4">
                  <a:extLst>
                    <a:ext uri="{FF2B5EF4-FFF2-40B4-BE49-F238E27FC236}">
                      <a16:creationId xmlns:a16="http://schemas.microsoft.com/office/drawing/2014/main" id="{F4D9D6A9-C072-433F-9D7B-D316BDAD10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0525" y="2501900"/>
                  <a:ext cx="88900" cy="87313"/>
                </a:xfrm>
                <a:custGeom>
                  <a:avLst/>
                  <a:gdLst>
                    <a:gd name="T0" fmla="*/ 121 w 245"/>
                    <a:gd name="T1" fmla="*/ 0 h 244"/>
                    <a:gd name="T2" fmla="*/ 121 w 245"/>
                    <a:gd name="T3" fmla="*/ 0 h 244"/>
                    <a:gd name="T4" fmla="*/ 96 w 245"/>
                    <a:gd name="T5" fmla="*/ 3 h 244"/>
                    <a:gd name="T6" fmla="*/ 74 w 245"/>
                    <a:gd name="T7" fmla="*/ 9 h 244"/>
                    <a:gd name="T8" fmla="*/ 53 w 245"/>
                    <a:gd name="T9" fmla="*/ 19 h 244"/>
                    <a:gd name="T10" fmla="*/ 34 w 245"/>
                    <a:gd name="T11" fmla="*/ 34 h 244"/>
                    <a:gd name="T12" fmla="*/ 19 w 245"/>
                    <a:gd name="T13" fmla="*/ 53 h 244"/>
                    <a:gd name="T14" fmla="*/ 10 w 245"/>
                    <a:gd name="T15" fmla="*/ 74 h 244"/>
                    <a:gd name="T16" fmla="*/ 0 w 245"/>
                    <a:gd name="T17" fmla="*/ 96 h 244"/>
                    <a:gd name="T18" fmla="*/ 0 w 245"/>
                    <a:gd name="T19" fmla="*/ 120 h 244"/>
                    <a:gd name="T20" fmla="*/ 0 w 245"/>
                    <a:gd name="T21" fmla="*/ 120 h 244"/>
                    <a:gd name="T22" fmla="*/ 0 w 245"/>
                    <a:gd name="T23" fmla="*/ 145 h 244"/>
                    <a:gd name="T24" fmla="*/ 10 w 245"/>
                    <a:gd name="T25" fmla="*/ 170 h 244"/>
                    <a:gd name="T26" fmla="*/ 19 w 245"/>
                    <a:gd name="T27" fmla="*/ 188 h 244"/>
                    <a:gd name="T28" fmla="*/ 34 w 245"/>
                    <a:gd name="T29" fmla="*/ 207 h 244"/>
                    <a:gd name="T30" fmla="*/ 53 w 245"/>
                    <a:gd name="T31" fmla="*/ 222 h 244"/>
                    <a:gd name="T32" fmla="*/ 74 w 245"/>
                    <a:gd name="T33" fmla="*/ 234 h 244"/>
                    <a:gd name="T34" fmla="*/ 96 w 245"/>
                    <a:gd name="T35" fmla="*/ 241 h 244"/>
                    <a:gd name="T36" fmla="*/ 121 w 245"/>
                    <a:gd name="T37" fmla="*/ 243 h 244"/>
                    <a:gd name="T38" fmla="*/ 121 w 245"/>
                    <a:gd name="T39" fmla="*/ 243 h 244"/>
                    <a:gd name="T40" fmla="*/ 145 w 245"/>
                    <a:gd name="T41" fmla="*/ 241 h 244"/>
                    <a:gd name="T42" fmla="*/ 170 w 245"/>
                    <a:gd name="T43" fmla="*/ 234 h 244"/>
                    <a:gd name="T44" fmla="*/ 188 w 245"/>
                    <a:gd name="T45" fmla="*/ 222 h 244"/>
                    <a:gd name="T46" fmla="*/ 207 w 245"/>
                    <a:gd name="T47" fmla="*/ 207 h 244"/>
                    <a:gd name="T48" fmla="*/ 222 w 245"/>
                    <a:gd name="T49" fmla="*/ 188 h 244"/>
                    <a:gd name="T50" fmla="*/ 235 w 245"/>
                    <a:gd name="T51" fmla="*/ 170 h 244"/>
                    <a:gd name="T52" fmla="*/ 241 w 245"/>
                    <a:gd name="T53" fmla="*/ 145 h 244"/>
                    <a:gd name="T54" fmla="*/ 244 w 245"/>
                    <a:gd name="T55" fmla="*/ 120 h 244"/>
                    <a:gd name="T56" fmla="*/ 244 w 245"/>
                    <a:gd name="T57" fmla="*/ 120 h 244"/>
                    <a:gd name="T58" fmla="*/ 241 w 245"/>
                    <a:gd name="T59" fmla="*/ 96 h 244"/>
                    <a:gd name="T60" fmla="*/ 235 w 245"/>
                    <a:gd name="T61" fmla="*/ 74 h 244"/>
                    <a:gd name="T62" fmla="*/ 222 w 245"/>
                    <a:gd name="T63" fmla="*/ 53 h 244"/>
                    <a:gd name="T64" fmla="*/ 207 w 245"/>
                    <a:gd name="T65" fmla="*/ 34 h 244"/>
                    <a:gd name="T66" fmla="*/ 188 w 245"/>
                    <a:gd name="T67" fmla="*/ 19 h 244"/>
                    <a:gd name="T68" fmla="*/ 170 w 245"/>
                    <a:gd name="T69" fmla="*/ 9 h 244"/>
                    <a:gd name="T70" fmla="*/ 145 w 245"/>
                    <a:gd name="T71" fmla="*/ 3 h 244"/>
                    <a:gd name="T72" fmla="*/ 121 w 245"/>
                    <a:gd name="T73" fmla="*/ 0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45" h="244">
                      <a:moveTo>
                        <a:pt x="121" y="0"/>
                      </a:moveTo>
                      <a:lnTo>
                        <a:pt x="121" y="0"/>
                      </a:lnTo>
                      <a:lnTo>
                        <a:pt x="96" y="3"/>
                      </a:lnTo>
                      <a:lnTo>
                        <a:pt x="74" y="9"/>
                      </a:lnTo>
                      <a:lnTo>
                        <a:pt x="53" y="19"/>
                      </a:lnTo>
                      <a:lnTo>
                        <a:pt x="34" y="34"/>
                      </a:lnTo>
                      <a:lnTo>
                        <a:pt x="19" y="53"/>
                      </a:lnTo>
                      <a:lnTo>
                        <a:pt x="10" y="74"/>
                      </a:lnTo>
                      <a:lnTo>
                        <a:pt x="0" y="96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45"/>
                      </a:lnTo>
                      <a:lnTo>
                        <a:pt x="10" y="170"/>
                      </a:lnTo>
                      <a:lnTo>
                        <a:pt x="19" y="188"/>
                      </a:lnTo>
                      <a:lnTo>
                        <a:pt x="34" y="207"/>
                      </a:lnTo>
                      <a:lnTo>
                        <a:pt x="53" y="222"/>
                      </a:lnTo>
                      <a:lnTo>
                        <a:pt x="74" y="234"/>
                      </a:lnTo>
                      <a:lnTo>
                        <a:pt x="96" y="241"/>
                      </a:lnTo>
                      <a:lnTo>
                        <a:pt x="121" y="243"/>
                      </a:lnTo>
                      <a:lnTo>
                        <a:pt x="121" y="243"/>
                      </a:lnTo>
                      <a:lnTo>
                        <a:pt x="145" y="241"/>
                      </a:lnTo>
                      <a:lnTo>
                        <a:pt x="170" y="234"/>
                      </a:lnTo>
                      <a:lnTo>
                        <a:pt x="188" y="222"/>
                      </a:lnTo>
                      <a:lnTo>
                        <a:pt x="207" y="207"/>
                      </a:lnTo>
                      <a:lnTo>
                        <a:pt x="222" y="188"/>
                      </a:lnTo>
                      <a:lnTo>
                        <a:pt x="235" y="170"/>
                      </a:lnTo>
                      <a:lnTo>
                        <a:pt x="241" y="145"/>
                      </a:lnTo>
                      <a:lnTo>
                        <a:pt x="244" y="120"/>
                      </a:lnTo>
                      <a:lnTo>
                        <a:pt x="244" y="120"/>
                      </a:lnTo>
                      <a:lnTo>
                        <a:pt x="241" y="96"/>
                      </a:lnTo>
                      <a:lnTo>
                        <a:pt x="235" y="74"/>
                      </a:lnTo>
                      <a:lnTo>
                        <a:pt x="222" y="53"/>
                      </a:lnTo>
                      <a:lnTo>
                        <a:pt x="207" y="34"/>
                      </a:lnTo>
                      <a:lnTo>
                        <a:pt x="188" y="19"/>
                      </a:lnTo>
                      <a:lnTo>
                        <a:pt x="170" y="9"/>
                      </a:lnTo>
                      <a:lnTo>
                        <a:pt x="145" y="3"/>
                      </a:lnTo>
                      <a:lnTo>
                        <a:pt x="12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60B26A5F-455A-430C-B200-513511DD2E16}"/>
                </a:ext>
              </a:extLst>
            </p:cNvPr>
            <p:cNvGrpSpPr/>
            <p:nvPr/>
          </p:nvGrpSpPr>
          <p:grpSpPr>
            <a:xfrm>
              <a:off x="2228279" y="1654509"/>
              <a:ext cx="869099" cy="869099"/>
              <a:chOff x="7730175" y="863411"/>
              <a:chExt cx="1828959" cy="1828959"/>
            </a:xfrm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5CEFCE1B-BBDF-4D5C-ABD2-7CCD15E16A4B}"/>
                  </a:ext>
                </a:extLst>
              </p:cNvPr>
              <p:cNvSpPr/>
              <p:nvPr/>
            </p:nvSpPr>
            <p:spPr>
              <a:xfrm>
                <a:off x="7730175" y="863411"/>
                <a:ext cx="1828959" cy="1828959"/>
              </a:xfrm>
              <a:prstGeom prst="ellipse">
                <a:avLst/>
              </a:prstGeom>
              <a:solidFill>
                <a:schemeClr val="accent6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23D8BD90-E815-4FFD-8C11-367C2362781B}"/>
                  </a:ext>
                </a:extLst>
              </p:cNvPr>
              <p:cNvGrpSpPr/>
              <p:nvPr/>
            </p:nvGrpSpPr>
            <p:grpSpPr>
              <a:xfrm>
                <a:off x="8049434" y="1298182"/>
                <a:ext cx="1224852" cy="1015906"/>
                <a:chOff x="1893888" y="1246188"/>
                <a:chExt cx="2159000" cy="1790700"/>
              </a:xfrm>
              <a:solidFill>
                <a:schemeClr val="bg1"/>
              </a:solidFill>
            </p:grpSpPr>
            <p:sp>
              <p:nvSpPr>
                <p:cNvPr id="287" name="Freeform 1">
                  <a:extLst>
                    <a:ext uri="{FF2B5EF4-FFF2-40B4-BE49-F238E27FC236}">
                      <a16:creationId xmlns:a16="http://schemas.microsoft.com/office/drawing/2014/main" id="{B271B212-F95C-4E7F-A60A-B98533D71F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7463" y="1435100"/>
                  <a:ext cx="833437" cy="831850"/>
                </a:xfrm>
                <a:custGeom>
                  <a:avLst/>
                  <a:gdLst>
                    <a:gd name="T0" fmla="*/ 262 w 2315"/>
                    <a:gd name="T1" fmla="*/ 1495 h 2310"/>
                    <a:gd name="T2" fmla="*/ 126 w 2315"/>
                    <a:gd name="T3" fmla="*/ 1766 h 2310"/>
                    <a:gd name="T4" fmla="*/ 545 w 2315"/>
                    <a:gd name="T5" fmla="*/ 2179 h 2310"/>
                    <a:gd name="T6" fmla="*/ 814 w 2315"/>
                    <a:gd name="T7" fmla="*/ 2044 h 2310"/>
                    <a:gd name="T8" fmla="*/ 1344 w 2315"/>
                    <a:gd name="T9" fmla="*/ 2309 h 2310"/>
                    <a:gd name="T10" fmla="*/ 1467 w 2315"/>
                    <a:gd name="T11" fmla="*/ 2191 h 2310"/>
                    <a:gd name="T12" fmla="*/ 1547 w 2315"/>
                    <a:gd name="T13" fmla="*/ 2028 h 2310"/>
                    <a:gd name="T14" fmla="*/ 2182 w 2315"/>
                    <a:gd name="T15" fmla="*/ 1772 h 2310"/>
                    <a:gd name="T16" fmla="*/ 2046 w 2315"/>
                    <a:gd name="T17" fmla="*/ 1498 h 2310"/>
                    <a:gd name="T18" fmla="*/ 2314 w 2315"/>
                    <a:gd name="T19" fmla="*/ 971 h 2310"/>
                    <a:gd name="T20" fmla="*/ 2228 w 2315"/>
                    <a:gd name="T21" fmla="*/ 851 h 2310"/>
                    <a:gd name="T22" fmla="*/ 2025 w 2315"/>
                    <a:gd name="T23" fmla="*/ 771 h 2310"/>
                    <a:gd name="T24" fmla="*/ 2185 w 2315"/>
                    <a:gd name="T25" fmla="*/ 549 h 2310"/>
                    <a:gd name="T26" fmla="*/ 1547 w 2315"/>
                    <a:gd name="T27" fmla="*/ 290 h 2310"/>
                    <a:gd name="T28" fmla="*/ 1451 w 2315"/>
                    <a:gd name="T29" fmla="*/ 0 h 2310"/>
                    <a:gd name="T30" fmla="*/ 816 w 2315"/>
                    <a:gd name="T31" fmla="*/ 265 h 2310"/>
                    <a:gd name="T32" fmla="*/ 542 w 2315"/>
                    <a:gd name="T33" fmla="*/ 133 h 2310"/>
                    <a:gd name="T34" fmla="*/ 286 w 2315"/>
                    <a:gd name="T35" fmla="*/ 771 h 2310"/>
                    <a:gd name="T36" fmla="*/ 0 w 2315"/>
                    <a:gd name="T37" fmla="*/ 866 h 2310"/>
                    <a:gd name="T38" fmla="*/ 6 w 2315"/>
                    <a:gd name="T39" fmla="*/ 1470 h 2310"/>
                    <a:gd name="T40" fmla="*/ 250 w 2315"/>
                    <a:gd name="T41" fmla="*/ 1076 h 2310"/>
                    <a:gd name="T42" fmla="*/ 410 w 2315"/>
                    <a:gd name="T43" fmla="*/ 1045 h 2310"/>
                    <a:gd name="T44" fmla="*/ 545 w 2315"/>
                    <a:gd name="T45" fmla="*/ 801 h 2310"/>
                    <a:gd name="T46" fmla="*/ 456 w 2315"/>
                    <a:gd name="T47" fmla="*/ 576 h 2310"/>
                    <a:gd name="T48" fmla="*/ 702 w 2315"/>
                    <a:gd name="T49" fmla="*/ 546 h 2310"/>
                    <a:gd name="T50" fmla="*/ 998 w 2315"/>
                    <a:gd name="T51" fmla="*/ 459 h 2310"/>
                    <a:gd name="T52" fmla="*/ 1073 w 2315"/>
                    <a:gd name="T53" fmla="*/ 250 h 2310"/>
                    <a:gd name="T54" fmla="*/ 1266 w 2315"/>
                    <a:gd name="T55" fmla="*/ 410 h 2310"/>
                    <a:gd name="T56" fmla="*/ 1529 w 2315"/>
                    <a:gd name="T57" fmla="*/ 552 h 2310"/>
                    <a:gd name="T58" fmla="*/ 1738 w 2315"/>
                    <a:gd name="T59" fmla="*/ 459 h 2310"/>
                    <a:gd name="T60" fmla="*/ 1763 w 2315"/>
                    <a:gd name="T61" fmla="*/ 706 h 2310"/>
                    <a:gd name="T62" fmla="*/ 1852 w 2315"/>
                    <a:gd name="T63" fmla="*/ 1008 h 2310"/>
                    <a:gd name="T64" fmla="*/ 2065 w 2315"/>
                    <a:gd name="T65" fmla="*/ 1076 h 2310"/>
                    <a:gd name="T66" fmla="*/ 1904 w 2315"/>
                    <a:gd name="T67" fmla="*/ 1270 h 2310"/>
                    <a:gd name="T68" fmla="*/ 1760 w 2315"/>
                    <a:gd name="T69" fmla="*/ 1538 h 2310"/>
                    <a:gd name="T70" fmla="*/ 1858 w 2315"/>
                    <a:gd name="T71" fmla="*/ 1742 h 2310"/>
                    <a:gd name="T72" fmla="*/ 1609 w 2315"/>
                    <a:gd name="T73" fmla="*/ 1766 h 2310"/>
                    <a:gd name="T74" fmla="*/ 1399 w 2315"/>
                    <a:gd name="T75" fmla="*/ 1822 h 2310"/>
                    <a:gd name="T76" fmla="*/ 1263 w 2315"/>
                    <a:gd name="T77" fmla="*/ 1905 h 2310"/>
                    <a:gd name="T78" fmla="*/ 1069 w 2315"/>
                    <a:gd name="T79" fmla="*/ 2059 h 2310"/>
                    <a:gd name="T80" fmla="*/ 995 w 2315"/>
                    <a:gd name="T81" fmla="*/ 1849 h 2310"/>
                    <a:gd name="T82" fmla="*/ 699 w 2315"/>
                    <a:gd name="T83" fmla="*/ 1763 h 2310"/>
                    <a:gd name="T84" fmla="*/ 450 w 2315"/>
                    <a:gd name="T85" fmla="*/ 1739 h 2310"/>
                    <a:gd name="T86" fmla="*/ 548 w 2315"/>
                    <a:gd name="T87" fmla="*/ 1532 h 2310"/>
                    <a:gd name="T88" fmla="*/ 462 w 2315"/>
                    <a:gd name="T89" fmla="*/ 1316 h 2310"/>
                    <a:gd name="T90" fmla="*/ 250 w 2315"/>
                    <a:gd name="T91" fmla="*/ 1239 h 2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15" h="2310">
                      <a:moveTo>
                        <a:pt x="120" y="1473"/>
                      </a:moveTo>
                      <a:lnTo>
                        <a:pt x="262" y="1495"/>
                      </a:lnTo>
                      <a:lnTo>
                        <a:pt x="284" y="1544"/>
                      </a:lnTo>
                      <a:lnTo>
                        <a:pt x="126" y="1766"/>
                      </a:lnTo>
                      <a:lnTo>
                        <a:pt x="465" y="2108"/>
                      </a:lnTo>
                      <a:lnTo>
                        <a:pt x="545" y="2179"/>
                      </a:lnTo>
                      <a:lnTo>
                        <a:pt x="764" y="2025"/>
                      </a:lnTo>
                      <a:lnTo>
                        <a:pt x="814" y="2044"/>
                      </a:lnTo>
                      <a:lnTo>
                        <a:pt x="857" y="2309"/>
                      </a:lnTo>
                      <a:lnTo>
                        <a:pt x="1344" y="2309"/>
                      </a:lnTo>
                      <a:lnTo>
                        <a:pt x="1464" y="2306"/>
                      </a:lnTo>
                      <a:lnTo>
                        <a:pt x="1467" y="2191"/>
                      </a:lnTo>
                      <a:lnTo>
                        <a:pt x="1491" y="2056"/>
                      </a:lnTo>
                      <a:lnTo>
                        <a:pt x="1547" y="2028"/>
                      </a:lnTo>
                      <a:lnTo>
                        <a:pt x="1766" y="2185"/>
                      </a:lnTo>
                      <a:lnTo>
                        <a:pt x="2182" y="1772"/>
                      </a:lnTo>
                      <a:lnTo>
                        <a:pt x="2025" y="1547"/>
                      </a:lnTo>
                      <a:lnTo>
                        <a:pt x="2046" y="1498"/>
                      </a:lnTo>
                      <a:lnTo>
                        <a:pt x="2314" y="1458"/>
                      </a:lnTo>
                      <a:lnTo>
                        <a:pt x="2314" y="971"/>
                      </a:lnTo>
                      <a:lnTo>
                        <a:pt x="2311" y="879"/>
                      </a:lnTo>
                      <a:lnTo>
                        <a:pt x="2228" y="851"/>
                      </a:lnTo>
                      <a:lnTo>
                        <a:pt x="2046" y="823"/>
                      </a:lnTo>
                      <a:lnTo>
                        <a:pt x="2025" y="771"/>
                      </a:lnTo>
                      <a:lnTo>
                        <a:pt x="2120" y="641"/>
                      </a:lnTo>
                      <a:lnTo>
                        <a:pt x="2185" y="549"/>
                      </a:lnTo>
                      <a:lnTo>
                        <a:pt x="1766" y="139"/>
                      </a:lnTo>
                      <a:lnTo>
                        <a:pt x="1547" y="290"/>
                      </a:lnTo>
                      <a:lnTo>
                        <a:pt x="1495" y="268"/>
                      </a:lnTo>
                      <a:lnTo>
                        <a:pt x="1451" y="0"/>
                      </a:lnTo>
                      <a:lnTo>
                        <a:pt x="863" y="0"/>
                      </a:lnTo>
                      <a:lnTo>
                        <a:pt x="816" y="265"/>
                      </a:lnTo>
                      <a:lnTo>
                        <a:pt x="767" y="287"/>
                      </a:lnTo>
                      <a:lnTo>
                        <a:pt x="542" y="133"/>
                      </a:lnTo>
                      <a:lnTo>
                        <a:pt x="129" y="552"/>
                      </a:lnTo>
                      <a:lnTo>
                        <a:pt x="286" y="771"/>
                      </a:lnTo>
                      <a:lnTo>
                        <a:pt x="268" y="820"/>
                      </a:lnTo>
                      <a:lnTo>
                        <a:pt x="0" y="866"/>
                      </a:lnTo>
                      <a:lnTo>
                        <a:pt x="0" y="1350"/>
                      </a:lnTo>
                      <a:lnTo>
                        <a:pt x="6" y="1470"/>
                      </a:lnTo>
                      <a:lnTo>
                        <a:pt x="120" y="1473"/>
                      </a:lnTo>
                      <a:close/>
                      <a:moveTo>
                        <a:pt x="250" y="1076"/>
                      </a:moveTo>
                      <a:lnTo>
                        <a:pt x="373" y="1054"/>
                      </a:lnTo>
                      <a:lnTo>
                        <a:pt x="410" y="1045"/>
                      </a:lnTo>
                      <a:lnTo>
                        <a:pt x="459" y="1005"/>
                      </a:lnTo>
                      <a:lnTo>
                        <a:pt x="545" y="801"/>
                      </a:lnTo>
                      <a:lnTo>
                        <a:pt x="567" y="730"/>
                      </a:lnTo>
                      <a:lnTo>
                        <a:pt x="456" y="576"/>
                      </a:lnTo>
                      <a:lnTo>
                        <a:pt x="573" y="456"/>
                      </a:lnTo>
                      <a:lnTo>
                        <a:pt x="702" y="546"/>
                      </a:lnTo>
                      <a:lnTo>
                        <a:pt x="777" y="552"/>
                      </a:lnTo>
                      <a:lnTo>
                        <a:pt x="998" y="459"/>
                      </a:lnTo>
                      <a:lnTo>
                        <a:pt x="1048" y="407"/>
                      </a:lnTo>
                      <a:lnTo>
                        <a:pt x="1073" y="250"/>
                      </a:lnTo>
                      <a:lnTo>
                        <a:pt x="1239" y="250"/>
                      </a:lnTo>
                      <a:lnTo>
                        <a:pt x="1266" y="410"/>
                      </a:lnTo>
                      <a:lnTo>
                        <a:pt x="1316" y="466"/>
                      </a:lnTo>
                      <a:lnTo>
                        <a:pt x="1529" y="552"/>
                      </a:lnTo>
                      <a:lnTo>
                        <a:pt x="1612" y="549"/>
                      </a:lnTo>
                      <a:lnTo>
                        <a:pt x="1738" y="459"/>
                      </a:lnTo>
                      <a:lnTo>
                        <a:pt x="1855" y="580"/>
                      </a:lnTo>
                      <a:lnTo>
                        <a:pt x="1763" y="706"/>
                      </a:lnTo>
                      <a:lnTo>
                        <a:pt x="1760" y="780"/>
                      </a:lnTo>
                      <a:lnTo>
                        <a:pt x="1852" y="1008"/>
                      </a:lnTo>
                      <a:lnTo>
                        <a:pt x="1908" y="1054"/>
                      </a:lnTo>
                      <a:lnTo>
                        <a:pt x="2065" y="1076"/>
                      </a:lnTo>
                      <a:lnTo>
                        <a:pt x="2065" y="1242"/>
                      </a:lnTo>
                      <a:lnTo>
                        <a:pt x="1904" y="1270"/>
                      </a:lnTo>
                      <a:lnTo>
                        <a:pt x="1852" y="1316"/>
                      </a:lnTo>
                      <a:lnTo>
                        <a:pt x="1760" y="1538"/>
                      </a:lnTo>
                      <a:lnTo>
                        <a:pt x="1766" y="1612"/>
                      </a:lnTo>
                      <a:lnTo>
                        <a:pt x="1858" y="1742"/>
                      </a:lnTo>
                      <a:lnTo>
                        <a:pt x="1741" y="1859"/>
                      </a:lnTo>
                      <a:lnTo>
                        <a:pt x="1609" y="1766"/>
                      </a:lnTo>
                      <a:lnTo>
                        <a:pt x="1535" y="1760"/>
                      </a:lnTo>
                      <a:lnTo>
                        <a:pt x="1399" y="1822"/>
                      </a:lnTo>
                      <a:lnTo>
                        <a:pt x="1316" y="1849"/>
                      </a:lnTo>
                      <a:lnTo>
                        <a:pt x="1263" y="1905"/>
                      </a:lnTo>
                      <a:lnTo>
                        <a:pt x="1236" y="2059"/>
                      </a:lnTo>
                      <a:lnTo>
                        <a:pt x="1069" y="2059"/>
                      </a:lnTo>
                      <a:lnTo>
                        <a:pt x="1041" y="1905"/>
                      </a:lnTo>
                      <a:lnTo>
                        <a:pt x="995" y="1849"/>
                      </a:lnTo>
                      <a:lnTo>
                        <a:pt x="773" y="1757"/>
                      </a:lnTo>
                      <a:lnTo>
                        <a:pt x="699" y="1763"/>
                      </a:lnTo>
                      <a:lnTo>
                        <a:pt x="570" y="1856"/>
                      </a:lnTo>
                      <a:lnTo>
                        <a:pt x="450" y="1739"/>
                      </a:lnTo>
                      <a:lnTo>
                        <a:pt x="545" y="1606"/>
                      </a:lnTo>
                      <a:lnTo>
                        <a:pt x="548" y="1532"/>
                      </a:lnTo>
                      <a:lnTo>
                        <a:pt x="477" y="1365"/>
                      </a:lnTo>
                      <a:lnTo>
                        <a:pt x="462" y="1316"/>
                      </a:lnTo>
                      <a:lnTo>
                        <a:pt x="404" y="1264"/>
                      </a:lnTo>
                      <a:lnTo>
                        <a:pt x="250" y="1239"/>
                      </a:lnTo>
                      <a:lnTo>
                        <a:pt x="250" y="10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8" name="Freeform 2">
                  <a:extLst>
                    <a:ext uri="{FF2B5EF4-FFF2-40B4-BE49-F238E27FC236}">
                      <a16:creationId xmlns:a16="http://schemas.microsoft.com/office/drawing/2014/main" id="{F214816E-7F43-4DB3-854C-EF33B6C2C3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0825" y="1668463"/>
                  <a:ext cx="366713" cy="366712"/>
                </a:xfrm>
                <a:custGeom>
                  <a:avLst/>
                  <a:gdLst>
                    <a:gd name="T0" fmla="*/ 561 w 1018"/>
                    <a:gd name="T1" fmla="*/ 1014 h 1018"/>
                    <a:gd name="T2" fmla="*/ 706 w 1018"/>
                    <a:gd name="T3" fmla="*/ 977 h 1018"/>
                    <a:gd name="T4" fmla="*/ 832 w 1018"/>
                    <a:gd name="T5" fmla="*/ 900 h 1018"/>
                    <a:gd name="T6" fmla="*/ 931 w 1018"/>
                    <a:gd name="T7" fmla="*/ 792 h 1018"/>
                    <a:gd name="T8" fmla="*/ 995 w 1018"/>
                    <a:gd name="T9" fmla="*/ 660 h 1018"/>
                    <a:gd name="T10" fmla="*/ 1017 w 1018"/>
                    <a:gd name="T11" fmla="*/ 509 h 1018"/>
                    <a:gd name="T12" fmla="*/ 1008 w 1018"/>
                    <a:gd name="T13" fmla="*/ 407 h 1018"/>
                    <a:gd name="T14" fmla="*/ 956 w 1018"/>
                    <a:gd name="T15" fmla="*/ 266 h 1018"/>
                    <a:gd name="T16" fmla="*/ 869 w 1018"/>
                    <a:gd name="T17" fmla="*/ 148 h 1018"/>
                    <a:gd name="T18" fmla="*/ 752 w 1018"/>
                    <a:gd name="T19" fmla="*/ 62 h 1018"/>
                    <a:gd name="T20" fmla="*/ 610 w 1018"/>
                    <a:gd name="T21" fmla="*/ 9 h 1018"/>
                    <a:gd name="T22" fmla="*/ 509 w 1018"/>
                    <a:gd name="T23" fmla="*/ 0 h 1018"/>
                    <a:gd name="T24" fmla="*/ 358 w 1018"/>
                    <a:gd name="T25" fmla="*/ 22 h 1018"/>
                    <a:gd name="T26" fmla="*/ 225 w 1018"/>
                    <a:gd name="T27" fmla="*/ 87 h 1018"/>
                    <a:gd name="T28" fmla="*/ 117 w 1018"/>
                    <a:gd name="T29" fmla="*/ 185 h 1018"/>
                    <a:gd name="T30" fmla="*/ 40 w 1018"/>
                    <a:gd name="T31" fmla="*/ 312 h 1018"/>
                    <a:gd name="T32" fmla="*/ 3 w 1018"/>
                    <a:gd name="T33" fmla="*/ 457 h 1018"/>
                    <a:gd name="T34" fmla="*/ 3 w 1018"/>
                    <a:gd name="T35" fmla="*/ 561 h 1018"/>
                    <a:gd name="T36" fmla="*/ 40 w 1018"/>
                    <a:gd name="T37" fmla="*/ 706 h 1018"/>
                    <a:gd name="T38" fmla="*/ 117 w 1018"/>
                    <a:gd name="T39" fmla="*/ 833 h 1018"/>
                    <a:gd name="T40" fmla="*/ 225 w 1018"/>
                    <a:gd name="T41" fmla="*/ 928 h 1018"/>
                    <a:gd name="T42" fmla="*/ 358 w 1018"/>
                    <a:gd name="T43" fmla="*/ 993 h 1018"/>
                    <a:gd name="T44" fmla="*/ 509 w 1018"/>
                    <a:gd name="T45" fmla="*/ 1017 h 1018"/>
                    <a:gd name="T46" fmla="*/ 536 w 1018"/>
                    <a:gd name="T47" fmla="*/ 250 h 1018"/>
                    <a:gd name="T48" fmla="*/ 610 w 1018"/>
                    <a:gd name="T49" fmla="*/ 268 h 1018"/>
                    <a:gd name="T50" fmla="*/ 675 w 1018"/>
                    <a:gd name="T51" fmla="*/ 309 h 1018"/>
                    <a:gd name="T52" fmla="*/ 724 w 1018"/>
                    <a:gd name="T53" fmla="*/ 364 h 1018"/>
                    <a:gd name="T54" fmla="*/ 755 w 1018"/>
                    <a:gd name="T55" fmla="*/ 432 h 1018"/>
                    <a:gd name="T56" fmla="*/ 768 w 1018"/>
                    <a:gd name="T57" fmla="*/ 509 h 1018"/>
                    <a:gd name="T58" fmla="*/ 761 w 1018"/>
                    <a:gd name="T59" fmla="*/ 561 h 1018"/>
                    <a:gd name="T60" fmla="*/ 737 w 1018"/>
                    <a:gd name="T61" fmla="*/ 632 h 1018"/>
                    <a:gd name="T62" fmla="*/ 694 w 1018"/>
                    <a:gd name="T63" fmla="*/ 691 h 1018"/>
                    <a:gd name="T64" fmla="*/ 632 w 1018"/>
                    <a:gd name="T65" fmla="*/ 734 h 1018"/>
                    <a:gd name="T66" fmla="*/ 561 w 1018"/>
                    <a:gd name="T67" fmla="*/ 762 h 1018"/>
                    <a:gd name="T68" fmla="*/ 509 w 1018"/>
                    <a:gd name="T69" fmla="*/ 768 h 1018"/>
                    <a:gd name="T70" fmla="*/ 431 w 1018"/>
                    <a:gd name="T71" fmla="*/ 755 h 1018"/>
                    <a:gd name="T72" fmla="*/ 364 w 1018"/>
                    <a:gd name="T73" fmla="*/ 722 h 1018"/>
                    <a:gd name="T74" fmla="*/ 311 w 1018"/>
                    <a:gd name="T75" fmla="*/ 672 h 1018"/>
                    <a:gd name="T76" fmla="*/ 271 w 1018"/>
                    <a:gd name="T77" fmla="*/ 608 h 1018"/>
                    <a:gd name="T78" fmla="*/ 253 w 1018"/>
                    <a:gd name="T79" fmla="*/ 534 h 1018"/>
                    <a:gd name="T80" fmla="*/ 253 w 1018"/>
                    <a:gd name="T81" fmla="*/ 481 h 1018"/>
                    <a:gd name="T82" fmla="*/ 271 w 1018"/>
                    <a:gd name="T83" fmla="*/ 407 h 1018"/>
                    <a:gd name="T84" fmla="*/ 311 w 1018"/>
                    <a:gd name="T85" fmla="*/ 342 h 1018"/>
                    <a:gd name="T86" fmla="*/ 364 w 1018"/>
                    <a:gd name="T87" fmla="*/ 293 h 1018"/>
                    <a:gd name="T88" fmla="*/ 431 w 1018"/>
                    <a:gd name="T89" fmla="*/ 262 h 1018"/>
                    <a:gd name="T90" fmla="*/ 509 w 1018"/>
                    <a:gd name="T91" fmla="*/ 250 h 1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18" h="1018">
                      <a:moveTo>
                        <a:pt x="509" y="1017"/>
                      </a:moveTo>
                      <a:lnTo>
                        <a:pt x="509" y="1017"/>
                      </a:lnTo>
                      <a:lnTo>
                        <a:pt x="561" y="1014"/>
                      </a:lnTo>
                      <a:lnTo>
                        <a:pt x="610" y="1005"/>
                      </a:lnTo>
                      <a:lnTo>
                        <a:pt x="660" y="993"/>
                      </a:lnTo>
                      <a:lnTo>
                        <a:pt x="706" y="977"/>
                      </a:lnTo>
                      <a:lnTo>
                        <a:pt x="752" y="956"/>
                      </a:lnTo>
                      <a:lnTo>
                        <a:pt x="792" y="928"/>
                      </a:lnTo>
                      <a:lnTo>
                        <a:pt x="832" y="900"/>
                      </a:lnTo>
                      <a:lnTo>
                        <a:pt x="869" y="867"/>
                      </a:lnTo>
                      <a:lnTo>
                        <a:pt x="900" y="833"/>
                      </a:lnTo>
                      <a:lnTo>
                        <a:pt x="931" y="792"/>
                      </a:lnTo>
                      <a:lnTo>
                        <a:pt x="956" y="749"/>
                      </a:lnTo>
                      <a:lnTo>
                        <a:pt x="977" y="706"/>
                      </a:lnTo>
                      <a:lnTo>
                        <a:pt x="995" y="660"/>
                      </a:lnTo>
                      <a:lnTo>
                        <a:pt x="1008" y="611"/>
                      </a:lnTo>
                      <a:lnTo>
                        <a:pt x="1014" y="561"/>
                      </a:lnTo>
                      <a:lnTo>
                        <a:pt x="1017" y="509"/>
                      </a:lnTo>
                      <a:lnTo>
                        <a:pt x="1017" y="509"/>
                      </a:lnTo>
                      <a:lnTo>
                        <a:pt x="1014" y="457"/>
                      </a:lnTo>
                      <a:lnTo>
                        <a:pt x="1008" y="407"/>
                      </a:lnTo>
                      <a:lnTo>
                        <a:pt x="995" y="358"/>
                      </a:lnTo>
                      <a:lnTo>
                        <a:pt x="977" y="312"/>
                      </a:lnTo>
                      <a:lnTo>
                        <a:pt x="956" y="266"/>
                      </a:lnTo>
                      <a:lnTo>
                        <a:pt x="931" y="225"/>
                      </a:lnTo>
                      <a:lnTo>
                        <a:pt x="900" y="185"/>
                      </a:lnTo>
                      <a:lnTo>
                        <a:pt x="869" y="148"/>
                      </a:lnTo>
                      <a:lnTo>
                        <a:pt x="832" y="114"/>
                      </a:lnTo>
                      <a:lnTo>
                        <a:pt x="792" y="87"/>
                      </a:lnTo>
                      <a:lnTo>
                        <a:pt x="752" y="62"/>
                      </a:lnTo>
                      <a:lnTo>
                        <a:pt x="706" y="41"/>
                      </a:lnTo>
                      <a:lnTo>
                        <a:pt x="660" y="22"/>
                      </a:lnTo>
                      <a:lnTo>
                        <a:pt x="610" y="9"/>
                      </a:lnTo>
                      <a:lnTo>
                        <a:pt x="561" y="3"/>
                      </a:lnTo>
                      <a:lnTo>
                        <a:pt x="509" y="0"/>
                      </a:lnTo>
                      <a:lnTo>
                        <a:pt x="509" y="0"/>
                      </a:lnTo>
                      <a:lnTo>
                        <a:pt x="456" y="3"/>
                      </a:lnTo>
                      <a:lnTo>
                        <a:pt x="407" y="9"/>
                      </a:lnTo>
                      <a:lnTo>
                        <a:pt x="358" y="22"/>
                      </a:lnTo>
                      <a:lnTo>
                        <a:pt x="311" y="41"/>
                      </a:lnTo>
                      <a:lnTo>
                        <a:pt x="268" y="62"/>
                      </a:lnTo>
                      <a:lnTo>
                        <a:pt x="225" y="87"/>
                      </a:lnTo>
                      <a:lnTo>
                        <a:pt x="185" y="114"/>
                      </a:lnTo>
                      <a:lnTo>
                        <a:pt x="151" y="148"/>
                      </a:lnTo>
                      <a:lnTo>
                        <a:pt x="117" y="185"/>
                      </a:lnTo>
                      <a:lnTo>
                        <a:pt x="89" y="225"/>
                      </a:lnTo>
                      <a:lnTo>
                        <a:pt x="62" y="266"/>
                      </a:lnTo>
                      <a:lnTo>
                        <a:pt x="40" y="312"/>
                      </a:lnTo>
                      <a:lnTo>
                        <a:pt x="25" y="358"/>
                      </a:lnTo>
                      <a:lnTo>
                        <a:pt x="13" y="407"/>
                      </a:lnTo>
                      <a:lnTo>
                        <a:pt x="3" y="457"/>
                      </a:lnTo>
                      <a:lnTo>
                        <a:pt x="0" y="509"/>
                      </a:lnTo>
                      <a:lnTo>
                        <a:pt x="0" y="509"/>
                      </a:lnTo>
                      <a:lnTo>
                        <a:pt x="3" y="561"/>
                      </a:lnTo>
                      <a:lnTo>
                        <a:pt x="13" y="611"/>
                      </a:lnTo>
                      <a:lnTo>
                        <a:pt x="25" y="660"/>
                      </a:lnTo>
                      <a:lnTo>
                        <a:pt x="40" y="706"/>
                      </a:lnTo>
                      <a:lnTo>
                        <a:pt x="62" y="749"/>
                      </a:lnTo>
                      <a:lnTo>
                        <a:pt x="89" y="792"/>
                      </a:lnTo>
                      <a:lnTo>
                        <a:pt x="117" y="833"/>
                      </a:lnTo>
                      <a:lnTo>
                        <a:pt x="151" y="867"/>
                      </a:lnTo>
                      <a:lnTo>
                        <a:pt x="185" y="900"/>
                      </a:lnTo>
                      <a:lnTo>
                        <a:pt x="225" y="928"/>
                      </a:lnTo>
                      <a:lnTo>
                        <a:pt x="268" y="956"/>
                      </a:lnTo>
                      <a:lnTo>
                        <a:pt x="311" y="977"/>
                      </a:lnTo>
                      <a:lnTo>
                        <a:pt x="358" y="993"/>
                      </a:lnTo>
                      <a:lnTo>
                        <a:pt x="407" y="1005"/>
                      </a:lnTo>
                      <a:lnTo>
                        <a:pt x="456" y="1014"/>
                      </a:lnTo>
                      <a:lnTo>
                        <a:pt x="509" y="1017"/>
                      </a:lnTo>
                      <a:close/>
                      <a:moveTo>
                        <a:pt x="509" y="250"/>
                      </a:moveTo>
                      <a:lnTo>
                        <a:pt x="509" y="250"/>
                      </a:lnTo>
                      <a:lnTo>
                        <a:pt x="536" y="250"/>
                      </a:lnTo>
                      <a:lnTo>
                        <a:pt x="561" y="256"/>
                      </a:lnTo>
                      <a:lnTo>
                        <a:pt x="586" y="262"/>
                      </a:lnTo>
                      <a:lnTo>
                        <a:pt x="610" y="268"/>
                      </a:lnTo>
                      <a:lnTo>
                        <a:pt x="632" y="281"/>
                      </a:lnTo>
                      <a:lnTo>
                        <a:pt x="653" y="293"/>
                      </a:lnTo>
                      <a:lnTo>
                        <a:pt x="675" y="309"/>
                      </a:lnTo>
                      <a:lnTo>
                        <a:pt x="694" y="324"/>
                      </a:lnTo>
                      <a:lnTo>
                        <a:pt x="709" y="342"/>
                      </a:lnTo>
                      <a:lnTo>
                        <a:pt x="724" y="364"/>
                      </a:lnTo>
                      <a:lnTo>
                        <a:pt x="737" y="386"/>
                      </a:lnTo>
                      <a:lnTo>
                        <a:pt x="749" y="407"/>
                      </a:lnTo>
                      <a:lnTo>
                        <a:pt x="755" y="432"/>
                      </a:lnTo>
                      <a:lnTo>
                        <a:pt x="761" y="457"/>
                      </a:lnTo>
                      <a:lnTo>
                        <a:pt x="768" y="481"/>
                      </a:lnTo>
                      <a:lnTo>
                        <a:pt x="768" y="509"/>
                      </a:lnTo>
                      <a:lnTo>
                        <a:pt x="768" y="509"/>
                      </a:lnTo>
                      <a:lnTo>
                        <a:pt x="768" y="534"/>
                      </a:lnTo>
                      <a:lnTo>
                        <a:pt x="761" y="561"/>
                      </a:lnTo>
                      <a:lnTo>
                        <a:pt x="755" y="586"/>
                      </a:lnTo>
                      <a:lnTo>
                        <a:pt x="749" y="608"/>
                      </a:lnTo>
                      <a:lnTo>
                        <a:pt x="737" y="632"/>
                      </a:lnTo>
                      <a:lnTo>
                        <a:pt x="724" y="654"/>
                      </a:lnTo>
                      <a:lnTo>
                        <a:pt x="709" y="672"/>
                      </a:lnTo>
                      <a:lnTo>
                        <a:pt x="694" y="691"/>
                      </a:lnTo>
                      <a:lnTo>
                        <a:pt x="675" y="706"/>
                      </a:lnTo>
                      <a:lnTo>
                        <a:pt x="653" y="722"/>
                      </a:lnTo>
                      <a:lnTo>
                        <a:pt x="632" y="734"/>
                      </a:lnTo>
                      <a:lnTo>
                        <a:pt x="610" y="746"/>
                      </a:lnTo>
                      <a:lnTo>
                        <a:pt x="586" y="755"/>
                      </a:lnTo>
                      <a:lnTo>
                        <a:pt x="561" y="762"/>
                      </a:lnTo>
                      <a:lnTo>
                        <a:pt x="536" y="765"/>
                      </a:lnTo>
                      <a:lnTo>
                        <a:pt x="509" y="768"/>
                      </a:lnTo>
                      <a:lnTo>
                        <a:pt x="509" y="768"/>
                      </a:lnTo>
                      <a:lnTo>
                        <a:pt x="484" y="765"/>
                      </a:lnTo>
                      <a:lnTo>
                        <a:pt x="456" y="762"/>
                      </a:lnTo>
                      <a:lnTo>
                        <a:pt x="431" y="755"/>
                      </a:lnTo>
                      <a:lnTo>
                        <a:pt x="410" y="746"/>
                      </a:lnTo>
                      <a:lnTo>
                        <a:pt x="385" y="734"/>
                      </a:lnTo>
                      <a:lnTo>
                        <a:pt x="364" y="722"/>
                      </a:lnTo>
                      <a:lnTo>
                        <a:pt x="345" y="706"/>
                      </a:lnTo>
                      <a:lnTo>
                        <a:pt x="327" y="691"/>
                      </a:lnTo>
                      <a:lnTo>
                        <a:pt x="311" y="672"/>
                      </a:lnTo>
                      <a:lnTo>
                        <a:pt x="296" y="654"/>
                      </a:lnTo>
                      <a:lnTo>
                        <a:pt x="284" y="632"/>
                      </a:lnTo>
                      <a:lnTo>
                        <a:pt x="271" y="608"/>
                      </a:lnTo>
                      <a:lnTo>
                        <a:pt x="262" y="586"/>
                      </a:lnTo>
                      <a:lnTo>
                        <a:pt x="256" y="561"/>
                      </a:lnTo>
                      <a:lnTo>
                        <a:pt x="253" y="534"/>
                      </a:lnTo>
                      <a:lnTo>
                        <a:pt x="250" y="509"/>
                      </a:lnTo>
                      <a:lnTo>
                        <a:pt x="250" y="509"/>
                      </a:lnTo>
                      <a:lnTo>
                        <a:pt x="253" y="481"/>
                      </a:lnTo>
                      <a:lnTo>
                        <a:pt x="256" y="457"/>
                      </a:lnTo>
                      <a:lnTo>
                        <a:pt x="262" y="432"/>
                      </a:lnTo>
                      <a:lnTo>
                        <a:pt x="271" y="407"/>
                      </a:lnTo>
                      <a:lnTo>
                        <a:pt x="284" y="386"/>
                      </a:lnTo>
                      <a:lnTo>
                        <a:pt x="296" y="364"/>
                      </a:lnTo>
                      <a:lnTo>
                        <a:pt x="311" y="342"/>
                      </a:lnTo>
                      <a:lnTo>
                        <a:pt x="327" y="324"/>
                      </a:lnTo>
                      <a:lnTo>
                        <a:pt x="345" y="309"/>
                      </a:lnTo>
                      <a:lnTo>
                        <a:pt x="364" y="293"/>
                      </a:lnTo>
                      <a:lnTo>
                        <a:pt x="385" y="281"/>
                      </a:lnTo>
                      <a:lnTo>
                        <a:pt x="410" y="268"/>
                      </a:lnTo>
                      <a:lnTo>
                        <a:pt x="431" y="262"/>
                      </a:lnTo>
                      <a:lnTo>
                        <a:pt x="456" y="256"/>
                      </a:lnTo>
                      <a:lnTo>
                        <a:pt x="484" y="250"/>
                      </a:lnTo>
                      <a:lnTo>
                        <a:pt x="509" y="2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9" name="Freeform 3">
                  <a:extLst>
                    <a:ext uri="{FF2B5EF4-FFF2-40B4-BE49-F238E27FC236}">
                      <a16:creationId xmlns:a16="http://schemas.microsoft.com/office/drawing/2014/main" id="{C678925F-08E3-4E26-8C3F-C5F29DCEC3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93888" y="1246188"/>
                  <a:ext cx="2159000" cy="1790700"/>
                </a:xfrm>
                <a:custGeom>
                  <a:avLst/>
                  <a:gdLst>
                    <a:gd name="T0" fmla="*/ 268 w 5998"/>
                    <a:gd name="T1" fmla="*/ 3 h 4973"/>
                    <a:gd name="T2" fmla="*/ 157 w 5998"/>
                    <a:gd name="T3" fmla="*/ 37 h 4973"/>
                    <a:gd name="T4" fmla="*/ 68 w 5998"/>
                    <a:gd name="T5" fmla="*/ 111 h 4973"/>
                    <a:gd name="T6" fmla="*/ 15 w 5998"/>
                    <a:gd name="T7" fmla="*/ 213 h 4973"/>
                    <a:gd name="T8" fmla="*/ 0 w 5998"/>
                    <a:gd name="T9" fmla="*/ 3696 h 4973"/>
                    <a:gd name="T10" fmla="*/ 15 w 5998"/>
                    <a:gd name="T11" fmla="*/ 3785 h 4973"/>
                    <a:gd name="T12" fmla="*/ 71 w 5998"/>
                    <a:gd name="T13" fmla="*/ 3887 h 4973"/>
                    <a:gd name="T14" fmla="*/ 157 w 5998"/>
                    <a:gd name="T15" fmla="*/ 3961 h 4973"/>
                    <a:gd name="T16" fmla="*/ 271 w 5998"/>
                    <a:gd name="T17" fmla="*/ 3995 h 4973"/>
                    <a:gd name="T18" fmla="*/ 2345 w 5998"/>
                    <a:gd name="T19" fmla="*/ 4426 h 4973"/>
                    <a:gd name="T20" fmla="*/ 2062 w 5998"/>
                    <a:gd name="T21" fmla="*/ 4528 h 4973"/>
                    <a:gd name="T22" fmla="*/ 1868 w 5998"/>
                    <a:gd name="T23" fmla="*/ 4645 h 4973"/>
                    <a:gd name="T24" fmla="*/ 1812 w 5998"/>
                    <a:gd name="T25" fmla="*/ 4710 h 4973"/>
                    <a:gd name="T26" fmla="*/ 1797 w 5998"/>
                    <a:gd name="T27" fmla="*/ 4824 h 4973"/>
                    <a:gd name="T28" fmla="*/ 1831 w 5998"/>
                    <a:gd name="T29" fmla="*/ 4901 h 4973"/>
                    <a:gd name="T30" fmla="*/ 1914 w 5998"/>
                    <a:gd name="T31" fmla="*/ 4966 h 4973"/>
                    <a:gd name="T32" fmla="*/ 4031 w 5998"/>
                    <a:gd name="T33" fmla="*/ 4972 h 4973"/>
                    <a:gd name="T34" fmla="*/ 4130 w 5998"/>
                    <a:gd name="T35" fmla="*/ 4941 h 4973"/>
                    <a:gd name="T36" fmla="*/ 4194 w 5998"/>
                    <a:gd name="T37" fmla="*/ 4852 h 4973"/>
                    <a:gd name="T38" fmla="*/ 4203 w 5998"/>
                    <a:gd name="T39" fmla="*/ 4765 h 4973"/>
                    <a:gd name="T40" fmla="*/ 4157 w 5998"/>
                    <a:gd name="T41" fmla="*/ 4666 h 4973"/>
                    <a:gd name="T42" fmla="*/ 4049 w 5998"/>
                    <a:gd name="T43" fmla="*/ 4590 h 4973"/>
                    <a:gd name="T44" fmla="*/ 3815 w 5998"/>
                    <a:gd name="T45" fmla="*/ 4478 h 4973"/>
                    <a:gd name="T46" fmla="*/ 5686 w 5998"/>
                    <a:gd name="T47" fmla="*/ 3998 h 4973"/>
                    <a:gd name="T48" fmla="*/ 5779 w 5998"/>
                    <a:gd name="T49" fmla="*/ 3982 h 4973"/>
                    <a:gd name="T50" fmla="*/ 5883 w 5998"/>
                    <a:gd name="T51" fmla="*/ 3927 h 4973"/>
                    <a:gd name="T52" fmla="*/ 5960 w 5998"/>
                    <a:gd name="T53" fmla="*/ 3834 h 4973"/>
                    <a:gd name="T54" fmla="*/ 5997 w 5998"/>
                    <a:gd name="T55" fmla="*/ 3717 h 4973"/>
                    <a:gd name="T56" fmla="*/ 5997 w 5998"/>
                    <a:gd name="T57" fmla="*/ 293 h 4973"/>
                    <a:gd name="T58" fmla="*/ 5960 w 5998"/>
                    <a:gd name="T59" fmla="*/ 173 h 4973"/>
                    <a:gd name="T60" fmla="*/ 5880 w 5998"/>
                    <a:gd name="T61" fmla="*/ 74 h 4973"/>
                    <a:gd name="T62" fmla="*/ 5769 w 5998"/>
                    <a:gd name="T63" fmla="*/ 16 h 4973"/>
                    <a:gd name="T64" fmla="*/ 2237 w 5998"/>
                    <a:gd name="T65" fmla="*/ 4722 h 4973"/>
                    <a:gd name="T66" fmla="*/ 2407 w 5998"/>
                    <a:gd name="T67" fmla="*/ 4666 h 4973"/>
                    <a:gd name="T68" fmla="*/ 2700 w 5998"/>
                    <a:gd name="T69" fmla="*/ 4614 h 4973"/>
                    <a:gd name="T70" fmla="*/ 3260 w 5998"/>
                    <a:gd name="T71" fmla="*/ 4614 h 4973"/>
                    <a:gd name="T72" fmla="*/ 3581 w 5998"/>
                    <a:gd name="T73" fmla="*/ 4666 h 4973"/>
                    <a:gd name="T74" fmla="*/ 2237 w 5998"/>
                    <a:gd name="T75" fmla="*/ 4722 h 4973"/>
                    <a:gd name="T76" fmla="*/ 2777 w 5998"/>
                    <a:gd name="T77" fmla="*/ 4358 h 4973"/>
                    <a:gd name="T78" fmla="*/ 3390 w 5998"/>
                    <a:gd name="T79" fmla="*/ 4358 h 4973"/>
                    <a:gd name="T80" fmla="*/ 2965 w 5998"/>
                    <a:gd name="T81" fmla="*/ 4352 h 4973"/>
                    <a:gd name="T82" fmla="*/ 5689 w 5998"/>
                    <a:gd name="T83" fmla="*/ 253 h 4973"/>
                    <a:gd name="T84" fmla="*/ 5735 w 5998"/>
                    <a:gd name="T85" fmla="*/ 284 h 4973"/>
                    <a:gd name="T86" fmla="*/ 5748 w 5998"/>
                    <a:gd name="T87" fmla="*/ 3153 h 4973"/>
                    <a:gd name="T88" fmla="*/ 253 w 5998"/>
                    <a:gd name="T89" fmla="*/ 290 h 4973"/>
                    <a:gd name="T90" fmla="*/ 290 w 5998"/>
                    <a:gd name="T91" fmla="*/ 253 h 4973"/>
                    <a:gd name="T92" fmla="*/ 302 w 5998"/>
                    <a:gd name="T93" fmla="*/ 3748 h 4973"/>
                    <a:gd name="T94" fmla="*/ 265 w 5998"/>
                    <a:gd name="T95" fmla="*/ 3732 h 4973"/>
                    <a:gd name="T96" fmla="*/ 249 w 5998"/>
                    <a:gd name="T97" fmla="*/ 3696 h 4973"/>
                    <a:gd name="T98" fmla="*/ 5748 w 5998"/>
                    <a:gd name="T99" fmla="*/ 3686 h 4973"/>
                    <a:gd name="T100" fmla="*/ 5729 w 5998"/>
                    <a:gd name="T101" fmla="*/ 3730 h 4973"/>
                    <a:gd name="T102" fmla="*/ 5686 w 5998"/>
                    <a:gd name="T103" fmla="*/ 3748 h 49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998" h="4973">
                      <a:moveTo>
                        <a:pt x="5674" y="0"/>
                      </a:moveTo>
                      <a:lnTo>
                        <a:pt x="299" y="0"/>
                      </a:lnTo>
                      <a:lnTo>
                        <a:pt x="299" y="0"/>
                      </a:lnTo>
                      <a:lnTo>
                        <a:pt x="268" y="3"/>
                      </a:lnTo>
                      <a:lnTo>
                        <a:pt x="240" y="6"/>
                      </a:lnTo>
                      <a:lnTo>
                        <a:pt x="209" y="16"/>
                      </a:lnTo>
                      <a:lnTo>
                        <a:pt x="185" y="25"/>
                      </a:lnTo>
                      <a:lnTo>
                        <a:pt x="157" y="37"/>
                      </a:lnTo>
                      <a:lnTo>
                        <a:pt x="132" y="53"/>
                      </a:lnTo>
                      <a:lnTo>
                        <a:pt x="111" y="68"/>
                      </a:lnTo>
                      <a:lnTo>
                        <a:pt x="89" y="90"/>
                      </a:lnTo>
                      <a:lnTo>
                        <a:pt x="68" y="111"/>
                      </a:lnTo>
                      <a:lnTo>
                        <a:pt x="52" y="133"/>
                      </a:lnTo>
                      <a:lnTo>
                        <a:pt x="37" y="157"/>
                      </a:lnTo>
                      <a:lnTo>
                        <a:pt x="24" y="185"/>
                      </a:lnTo>
                      <a:lnTo>
                        <a:pt x="15" y="213"/>
                      </a:lnTo>
                      <a:lnTo>
                        <a:pt x="6" y="241"/>
                      </a:lnTo>
                      <a:lnTo>
                        <a:pt x="3" y="268"/>
                      </a:lnTo>
                      <a:lnTo>
                        <a:pt x="0" y="299"/>
                      </a:lnTo>
                      <a:lnTo>
                        <a:pt x="0" y="3696"/>
                      </a:lnTo>
                      <a:lnTo>
                        <a:pt x="0" y="3696"/>
                      </a:lnTo>
                      <a:lnTo>
                        <a:pt x="3" y="3727"/>
                      </a:lnTo>
                      <a:lnTo>
                        <a:pt x="6" y="3757"/>
                      </a:lnTo>
                      <a:lnTo>
                        <a:pt x="15" y="3785"/>
                      </a:lnTo>
                      <a:lnTo>
                        <a:pt x="24" y="3813"/>
                      </a:lnTo>
                      <a:lnTo>
                        <a:pt x="37" y="3840"/>
                      </a:lnTo>
                      <a:lnTo>
                        <a:pt x="52" y="3865"/>
                      </a:lnTo>
                      <a:lnTo>
                        <a:pt x="71" y="3887"/>
                      </a:lnTo>
                      <a:lnTo>
                        <a:pt x="89" y="3908"/>
                      </a:lnTo>
                      <a:lnTo>
                        <a:pt x="111" y="3930"/>
                      </a:lnTo>
                      <a:lnTo>
                        <a:pt x="132" y="3945"/>
                      </a:lnTo>
                      <a:lnTo>
                        <a:pt x="157" y="3961"/>
                      </a:lnTo>
                      <a:lnTo>
                        <a:pt x="185" y="3973"/>
                      </a:lnTo>
                      <a:lnTo>
                        <a:pt x="212" y="3982"/>
                      </a:lnTo>
                      <a:lnTo>
                        <a:pt x="240" y="3991"/>
                      </a:lnTo>
                      <a:lnTo>
                        <a:pt x="271" y="3995"/>
                      </a:lnTo>
                      <a:lnTo>
                        <a:pt x="302" y="3998"/>
                      </a:lnTo>
                      <a:lnTo>
                        <a:pt x="2447" y="3998"/>
                      </a:lnTo>
                      <a:lnTo>
                        <a:pt x="2345" y="4426"/>
                      </a:lnTo>
                      <a:lnTo>
                        <a:pt x="2345" y="4426"/>
                      </a:lnTo>
                      <a:lnTo>
                        <a:pt x="2265" y="4448"/>
                      </a:lnTo>
                      <a:lnTo>
                        <a:pt x="2191" y="4472"/>
                      </a:lnTo>
                      <a:lnTo>
                        <a:pt x="2123" y="4500"/>
                      </a:lnTo>
                      <a:lnTo>
                        <a:pt x="2062" y="4528"/>
                      </a:lnTo>
                      <a:lnTo>
                        <a:pt x="2003" y="4556"/>
                      </a:lnTo>
                      <a:lnTo>
                        <a:pt x="1954" y="4586"/>
                      </a:lnTo>
                      <a:lnTo>
                        <a:pt x="1907" y="4614"/>
                      </a:lnTo>
                      <a:lnTo>
                        <a:pt x="1868" y="4645"/>
                      </a:lnTo>
                      <a:lnTo>
                        <a:pt x="1868" y="4645"/>
                      </a:lnTo>
                      <a:lnTo>
                        <a:pt x="1846" y="4664"/>
                      </a:lnTo>
                      <a:lnTo>
                        <a:pt x="1827" y="4685"/>
                      </a:lnTo>
                      <a:lnTo>
                        <a:pt x="1812" y="4710"/>
                      </a:lnTo>
                      <a:lnTo>
                        <a:pt x="1803" y="4737"/>
                      </a:lnTo>
                      <a:lnTo>
                        <a:pt x="1797" y="4765"/>
                      </a:lnTo>
                      <a:lnTo>
                        <a:pt x="1794" y="4793"/>
                      </a:lnTo>
                      <a:lnTo>
                        <a:pt x="1797" y="4824"/>
                      </a:lnTo>
                      <a:lnTo>
                        <a:pt x="1803" y="4852"/>
                      </a:lnTo>
                      <a:lnTo>
                        <a:pt x="1803" y="4852"/>
                      </a:lnTo>
                      <a:lnTo>
                        <a:pt x="1815" y="4879"/>
                      </a:lnTo>
                      <a:lnTo>
                        <a:pt x="1831" y="4901"/>
                      </a:lnTo>
                      <a:lnTo>
                        <a:pt x="1846" y="4922"/>
                      </a:lnTo>
                      <a:lnTo>
                        <a:pt x="1868" y="4941"/>
                      </a:lnTo>
                      <a:lnTo>
                        <a:pt x="1889" y="4953"/>
                      </a:lnTo>
                      <a:lnTo>
                        <a:pt x="1914" y="4966"/>
                      </a:lnTo>
                      <a:lnTo>
                        <a:pt x="1941" y="4972"/>
                      </a:lnTo>
                      <a:lnTo>
                        <a:pt x="1969" y="4972"/>
                      </a:lnTo>
                      <a:lnTo>
                        <a:pt x="4031" y="4972"/>
                      </a:lnTo>
                      <a:lnTo>
                        <a:pt x="4031" y="4972"/>
                      </a:lnTo>
                      <a:lnTo>
                        <a:pt x="4059" y="4972"/>
                      </a:lnTo>
                      <a:lnTo>
                        <a:pt x="4084" y="4966"/>
                      </a:lnTo>
                      <a:lnTo>
                        <a:pt x="4108" y="4953"/>
                      </a:lnTo>
                      <a:lnTo>
                        <a:pt x="4130" y="4941"/>
                      </a:lnTo>
                      <a:lnTo>
                        <a:pt x="4151" y="4922"/>
                      </a:lnTo>
                      <a:lnTo>
                        <a:pt x="4170" y="4901"/>
                      </a:lnTo>
                      <a:lnTo>
                        <a:pt x="4182" y="4879"/>
                      </a:lnTo>
                      <a:lnTo>
                        <a:pt x="4194" y="4852"/>
                      </a:lnTo>
                      <a:lnTo>
                        <a:pt x="4194" y="4852"/>
                      </a:lnTo>
                      <a:lnTo>
                        <a:pt x="4201" y="4824"/>
                      </a:lnTo>
                      <a:lnTo>
                        <a:pt x="4203" y="4796"/>
                      </a:lnTo>
                      <a:lnTo>
                        <a:pt x="4203" y="4765"/>
                      </a:lnTo>
                      <a:lnTo>
                        <a:pt x="4198" y="4740"/>
                      </a:lnTo>
                      <a:lnTo>
                        <a:pt x="4188" y="4713"/>
                      </a:lnTo>
                      <a:lnTo>
                        <a:pt x="4173" y="4688"/>
                      </a:lnTo>
                      <a:lnTo>
                        <a:pt x="4157" y="4666"/>
                      </a:lnTo>
                      <a:lnTo>
                        <a:pt x="4136" y="4645"/>
                      </a:lnTo>
                      <a:lnTo>
                        <a:pt x="4136" y="4645"/>
                      </a:lnTo>
                      <a:lnTo>
                        <a:pt x="4096" y="4617"/>
                      </a:lnTo>
                      <a:lnTo>
                        <a:pt x="4049" y="4590"/>
                      </a:lnTo>
                      <a:lnTo>
                        <a:pt x="4000" y="4559"/>
                      </a:lnTo>
                      <a:lnTo>
                        <a:pt x="3945" y="4531"/>
                      </a:lnTo>
                      <a:lnTo>
                        <a:pt x="3883" y="4503"/>
                      </a:lnTo>
                      <a:lnTo>
                        <a:pt x="3815" y="4478"/>
                      </a:lnTo>
                      <a:lnTo>
                        <a:pt x="3738" y="4451"/>
                      </a:lnTo>
                      <a:lnTo>
                        <a:pt x="3655" y="4429"/>
                      </a:lnTo>
                      <a:lnTo>
                        <a:pt x="3581" y="3998"/>
                      </a:lnTo>
                      <a:lnTo>
                        <a:pt x="5686" y="3998"/>
                      </a:lnTo>
                      <a:lnTo>
                        <a:pt x="5686" y="3998"/>
                      </a:lnTo>
                      <a:lnTo>
                        <a:pt x="5717" y="3995"/>
                      </a:lnTo>
                      <a:lnTo>
                        <a:pt x="5751" y="3991"/>
                      </a:lnTo>
                      <a:lnTo>
                        <a:pt x="5779" y="3982"/>
                      </a:lnTo>
                      <a:lnTo>
                        <a:pt x="5809" y="3973"/>
                      </a:lnTo>
                      <a:lnTo>
                        <a:pt x="5834" y="3961"/>
                      </a:lnTo>
                      <a:lnTo>
                        <a:pt x="5862" y="3945"/>
                      </a:lnTo>
                      <a:lnTo>
                        <a:pt x="5883" y="3927"/>
                      </a:lnTo>
                      <a:lnTo>
                        <a:pt x="5908" y="3905"/>
                      </a:lnTo>
                      <a:lnTo>
                        <a:pt x="5926" y="3884"/>
                      </a:lnTo>
                      <a:lnTo>
                        <a:pt x="5945" y="3859"/>
                      </a:lnTo>
                      <a:lnTo>
                        <a:pt x="5960" y="3834"/>
                      </a:lnTo>
                      <a:lnTo>
                        <a:pt x="5973" y="3807"/>
                      </a:lnTo>
                      <a:lnTo>
                        <a:pt x="5985" y="3779"/>
                      </a:lnTo>
                      <a:lnTo>
                        <a:pt x="5991" y="3748"/>
                      </a:lnTo>
                      <a:lnTo>
                        <a:pt x="5997" y="3717"/>
                      </a:lnTo>
                      <a:lnTo>
                        <a:pt x="5997" y="3686"/>
                      </a:lnTo>
                      <a:lnTo>
                        <a:pt x="5997" y="327"/>
                      </a:lnTo>
                      <a:lnTo>
                        <a:pt x="5997" y="327"/>
                      </a:lnTo>
                      <a:lnTo>
                        <a:pt x="5997" y="293"/>
                      </a:lnTo>
                      <a:lnTo>
                        <a:pt x="5991" y="262"/>
                      </a:lnTo>
                      <a:lnTo>
                        <a:pt x="5985" y="228"/>
                      </a:lnTo>
                      <a:lnTo>
                        <a:pt x="5973" y="200"/>
                      </a:lnTo>
                      <a:lnTo>
                        <a:pt x="5960" y="173"/>
                      </a:lnTo>
                      <a:lnTo>
                        <a:pt x="5942" y="145"/>
                      </a:lnTo>
                      <a:lnTo>
                        <a:pt x="5923" y="120"/>
                      </a:lnTo>
                      <a:lnTo>
                        <a:pt x="5902" y="96"/>
                      </a:lnTo>
                      <a:lnTo>
                        <a:pt x="5880" y="74"/>
                      </a:lnTo>
                      <a:lnTo>
                        <a:pt x="5856" y="56"/>
                      </a:lnTo>
                      <a:lnTo>
                        <a:pt x="5828" y="40"/>
                      </a:lnTo>
                      <a:lnTo>
                        <a:pt x="5800" y="28"/>
                      </a:lnTo>
                      <a:lnTo>
                        <a:pt x="5769" y="16"/>
                      </a:lnTo>
                      <a:lnTo>
                        <a:pt x="5738" y="6"/>
                      </a:lnTo>
                      <a:lnTo>
                        <a:pt x="5705" y="3"/>
                      </a:lnTo>
                      <a:lnTo>
                        <a:pt x="5674" y="0"/>
                      </a:lnTo>
                      <a:close/>
                      <a:moveTo>
                        <a:pt x="2237" y="4722"/>
                      </a:moveTo>
                      <a:lnTo>
                        <a:pt x="2237" y="4722"/>
                      </a:lnTo>
                      <a:lnTo>
                        <a:pt x="2290" y="4703"/>
                      </a:lnTo>
                      <a:lnTo>
                        <a:pt x="2345" y="4685"/>
                      </a:lnTo>
                      <a:lnTo>
                        <a:pt x="2407" y="4666"/>
                      </a:lnTo>
                      <a:lnTo>
                        <a:pt x="2471" y="4651"/>
                      </a:lnTo>
                      <a:lnTo>
                        <a:pt x="2542" y="4639"/>
                      </a:lnTo>
                      <a:lnTo>
                        <a:pt x="2620" y="4627"/>
                      </a:lnTo>
                      <a:lnTo>
                        <a:pt x="2700" y="4614"/>
                      </a:lnTo>
                      <a:lnTo>
                        <a:pt x="2786" y="4608"/>
                      </a:lnTo>
                      <a:lnTo>
                        <a:pt x="3165" y="4608"/>
                      </a:lnTo>
                      <a:lnTo>
                        <a:pt x="3165" y="4608"/>
                      </a:lnTo>
                      <a:lnTo>
                        <a:pt x="3260" y="4614"/>
                      </a:lnTo>
                      <a:lnTo>
                        <a:pt x="3350" y="4627"/>
                      </a:lnTo>
                      <a:lnTo>
                        <a:pt x="3433" y="4639"/>
                      </a:lnTo>
                      <a:lnTo>
                        <a:pt x="3510" y="4651"/>
                      </a:lnTo>
                      <a:lnTo>
                        <a:pt x="3581" y="4666"/>
                      </a:lnTo>
                      <a:lnTo>
                        <a:pt x="3646" y="4685"/>
                      </a:lnTo>
                      <a:lnTo>
                        <a:pt x="3705" y="4703"/>
                      </a:lnTo>
                      <a:lnTo>
                        <a:pt x="3757" y="4722"/>
                      </a:lnTo>
                      <a:lnTo>
                        <a:pt x="2237" y="4722"/>
                      </a:lnTo>
                      <a:close/>
                      <a:moveTo>
                        <a:pt x="2965" y="4352"/>
                      </a:moveTo>
                      <a:lnTo>
                        <a:pt x="2965" y="4352"/>
                      </a:lnTo>
                      <a:lnTo>
                        <a:pt x="2869" y="4355"/>
                      </a:lnTo>
                      <a:lnTo>
                        <a:pt x="2777" y="4358"/>
                      </a:lnTo>
                      <a:lnTo>
                        <a:pt x="2620" y="4358"/>
                      </a:lnTo>
                      <a:lnTo>
                        <a:pt x="2684" y="4081"/>
                      </a:lnTo>
                      <a:lnTo>
                        <a:pt x="3344" y="4081"/>
                      </a:lnTo>
                      <a:lnTo>
                        <a:pt x="3390" y="4358"/>
                      </a:lnTo>
                      <a:lnTo>
                        <a:pt x="3171" y="4358"/>
                      </a:lnTo>
                      <a:lnTo>
                        <a:pt x="3171" y="4358"/>
                      </a:lnTo>
                      <a:lnTo>
                        <a:pt x="3070" y="4355"/>
                      </a:lnTo>
                      <a:lnTo>
                        <a:pt x="2965" y="4352"/>
                      </a:lnTo>
                      <a:close/>
                      <a:moveTo>
                        <a:pt x="299" y="250"/>
                      </a:moveTo>
                      <a:lnTo>
                        <a:pt x="5674" y="250"/>
                      </a:lnTo>
                      <a:lnTo>
                        <a:pt x="5674" y="250"/>
                      </a:lnTo>
                      <a:lnTo>
                        <a:pt x="5689" y="253"/>
                      </a:lnTo>
                      <a:lnTo>
                        <a:pt x="5701" y="256"/>
                      </a:lnTo>
                      <a:lnTo>
                        <a:pt x="5714" y="265"/>
                      </a:lnTo>
                      <a:lnTo>
                        <a:pt x="5726" y="274"/>
                      </a:lnTo>
                      <a:lnTo>
                        <a:pt x="5735" y="284"/>
                      </a:lnTo>
                      <a:lnTo>
                        <a:pt x="5742" y="296"/>
                      </a:lnTo>
                      <a:lnTo>
                        <a:pt x="5748" y="311"/>
                      </a:lnTo>
                      <a:lnTo>
                        <a:pt x="5748" y="327"/>
                      </a:lnTo>
                      <a:lnTo>
                        <a:pt x="5748" y="3153"/>
                      </a:lnTo>
                      <a:lnTo>
                        <a:pt x="249" y="3153"/>
                      </a:lnTo>
                      <a:lnTo>
                        <a:pt x="249" y="299"/>
                      </a:lnTo>
                      <a:lnTo>
                        <a:pt x="249" y="299"/>
                      </a:lnTo>
                      <a:lnTo>
                        <a:pt x="253" y="290"/>
                      </a:lnTo>
                      <a:lnTo>
                        <a:pt x="256" y="281"/>
                      </a:lnTo>
                      <a:lnTo>
                        <a:pt x="265" y="265"/>
                      </a:lnTo>
                      <a:lnTo>
                        <a:pt x="280" y="256"/>
                      </a:lnTo>
                      <a:lnTo>
                        <a:pt x="290" y="253"/>
                      </a:lnTo>
                      <a:lnTo>
                        <a:pt x="299" y="250"/>
                      </a:lnTo>
                      <a:close/>
                      <a:moveTo>
                        <a:pt x="5686" y="3748"/>
                      </a:moveTo>
                      <a:lnTo>
                        <a:pt x="302" y="3748"/>
                      </a:lnTo>
                      <a:lnTo>
                        <a:pt x="302" y="3748"/>
                      </a:lnTo>
                      <a:lnTo>
                        <a:pt x="292" y="3745"/>
                      </a:lnTo>
                      <a:lnTo>
                        <a:pt x="280" y="3742"/>
                      </a:lnTo>
                      <a:lnTo>
                        <a:pt x="274" y="3739"/>
                      </a:lnTo>
                      <a:lnTo>
                        <a:pt x="265" y="3732"/>
                      </a:lnTo>
                      <a:lnTo>
                        <a:pt x="259" y="3723"/>
                      </a:lnTo>
                      <a:lnTo>
                        <a:pt x="256" y="3717"/>
                      </a:lnTo>
                      <a:lnTo>
                        <a:pt x="253" y="3708"/>
                      </a:lnTo>
                      <a:lnTo>
                        <a:pt x="249" y="3696"/>
                      </a:lnTo>
                      <a:lnTo>
                        <a:pt x="249" y="3403"/>
                      </a:lnTo>
                      <a:lnTo>
                        <a:pt x="5748" y="3403"/>
                      </a:lnTo>
                      <a:lnTo>
                        <a:pt x="5748" y="3686"/>
                      </a:lnTo>
                      <a:lnTo>
                        <a:pt x="5748" y="3686"/>
                      </a:lnTo>
                      <a:lnTo>
                        <a:pt x="5748" y="3699"/>
                      </a:lnTo>
                      <a:lnTo>
                        <a:pt x="5745" y="3711"/>
                      </a:lnTo>
                      <a:lnTo>
                        <a:pt x="5738" y="3720"/>
                      </a:lnTo>
                      <a:lnTo>
                        <a:pt x="5729" y="3730"/>
                      </a:lnTo>
                      <a:lnTo>
                        <a:pt x="5720" y="3736"/>
                      </a:lnTo>
                      <a:lnTo>
                        <a:pt x="5711" y="3742"/>
                      </a:lnTo>
                      <a:lnTo>
                        <a:pt x="5698" y="3745"/>
                      </a:lnTo>
                      <a:lnTo>
                        <a:pt x="5686" y="37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1" name="Freeform 4">
                  <a:extLst>
                    <a:ext uri="{FF2B5EF4-FFF2-40B4-BE49-F238E27FC236}">
                      <a16:creationId xmlns:a16="http://schemas.microsoft.com/office/drawing/2014/main" id="{24DA1C3D-6683-4316-A705-A6029944FD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0525" y="2501900"/>
                  <a:ext cx="88900" cy="87313"/>
                </a:xfrm>
                <a:custGeom>
                  <a:avLst/>
                  <a:gdLst>
                    <a:gd name="T0" fmla="*/ 121 w 245"/>
                    <a:gd name="T1" fmla="*/ 0 h 244"/>
                    <a:gd name="T2" fmla="*/ 121 w 245"/>
                    <a:gd name="T3" fmla="*/ 0 h 244"/>
                    <a:gd name="T4" fmla="*/ 96 w 245"/>
                    <a:gd name="T5" fmla="*/ 3 h 244"/>
                    <a:gd name="T6" fmla="*/ 74 w 245"/>
                    <a:gd name="T7" fmla="*/ 9 h 244"/>
                    <a:gd name="T8" fmla="*/ 53 w 245"/>
                    <a:gd name="T9" fmla="*/ 19 h 244"/>
                    <a:gd name="T10" fmla="*/ 34 w 245"/>
                    <a:gd name="T11" fmla="*/ 34 h 244"/>
                    <a:gd name="T12" fmla="*/ 19 w 245"/>
                    <a:gd name="T13" fmla="*/ 53 h 244"/>
                    <a:gd name="T14" fmla="*/ 10 w 245"/>
                    <a:gd name="T15" fmla="*/ 74 h 244"/>
                    <a:gd name="T16" fmla="*/ 0 w 245"/>
                    <a:gd name="T17" fmla="*/ 96 h 244"/>
                    <a:gd name="T18" fmla="*/ 0 w 245"/>
                    <a:gd name="T19" fmla="*/ 120 h 244"/>
                    <a:gd name="T20" fmla="*/ 0 w 245"/>
                    <a:gd name="T21" fmla="*/ 120 h 244"/>
                    <a:gd name="T22" fmla="*/ 0 w 245"/>
                    <a:gd name="T23" fmla="*/ 145 h 244"/>
                    <a:gd name="T24" fmla="*/ 10 w 245"/>
                    <a:gd name="T25" fmla="*/ 170 h 244"/>
                    <a:gd name="T26" fmla="*/ 19 w 245"/>
                    <a:gd name="T27" fmla="*/ 188 h 244"/>
                    <a:gd name="T28" fmla="*/ 34 w 245"/>
                    <a:gd name="T29" fmla="*/ 207 h 244"/>
                    <a:gd name="T30" fmla="*/ 53 w 245"/>
                    <a:gd name="T31" fmla="*/ 222 h 244"/>
                    <a:gd name="T32" fmla="*/ 74 w 245"/>
                    <a:gd name="T33" fmla="*/ 234 h 244"/>
                    <a:gd name="T34" fmla="*/ 96 w 245"/>
                    <a:gd name="T35" fmla="*/ 241 h 244"/>
                    <a:gd name="T36" fmla="*/ 121 w 245"/>
                    <a:gd name="T37" fmla="*/ 243 h 244"/>
                    <a:gd name="T38" fmla="*/ 121 w 245"/>
                    <a:gd name="T39" fmla="*/ 243 h 244"/>
                    <a:gd name="T40" fmla="*/ 145 w 245"/>
                    <a:gd name="T41" fmla="*/ 241 h 244"/>
                    <a:gd name="T42" fmla="*/ 170 w 245"/>
                    <a:gd name="T43" fmla="*/ 234 h 244"/>
                    <a:gd name="T44" fmla="*/ 188 w 245"/>
                    <a:gd name="T45" fmla="*/ 222 h 244"/>
                    <a:gd name="T46" fmla="*/ 207 w 245"/>
                    <a:gd name="T47" fmla="*/ 207 h 244"/>
                    <a:gd name="T48" fmla="*/ 222 w 245"/>
                    <a:gd name="T49" fmla="*/ 188 h 244"/>
                    <a:gd name="T50" fmla="*/ 235 w 245"/>
                    <a:gd name="T51" fmla="*/ 170 h 244"/>
                    <a:gd name="T52" fmla="*/ 241 w 245"/>
                    <a:gd name="T53" fmla="*/ 145 h 244"/>
                    <a:gd name="T54" fmla="*/ 244 w 245"/>
                    <a:gd name="T55" fmla="*/ 120 h 244"/>
                    <a:gd name="T56" fmla="*/ 244 w 245"/>
                    <a:gd name="T57" fmla="*/ 120 h 244"/>
                    <a:gd name="T58" fmla="*/ 241 w 245"/>
                    <a:gd name="T59" fmla="*/ 96 h 244"/>
                    <a:gd name="T60" fmla="*/ 235 w 245"/>
                    <a:gd name="T61" fmla="*/ 74 h 244"/>
                    <a:gd name="T62" fmla="*/ 222 w 245"/>
                    <a:gd name="T63" fmla="*/ 53 h 244"/>
                    <a:gd name="T64" fmla="*/ 207 w 245"/>
                    <a:gd name="T65" fmla="*/ 34 h 244"/>
                    <a:gd name="T66" fmla="*/ 188 w 245"/>
                    <a:gd name="T67" fmla="*/ 19 h 244"/>
                    <a:gd name="T68" fmla="*/ 170 w 245"/>
                    <a:gd name="T69" fmla="*/ 9 h 244"/>
                    <a:gd name="T70" fmla="*/ 145 w 245"/>
                    <a:gd name="T71" fmla="*/ 3 h 244"/>
                    <a:gd name="T72" fmla="*/ 121 w 245"/>
                    <a:gd name="T73" fmla="*/ 0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45" h="244">
                      <a:moveTo>
                        <a:pt x="121" y="0"/>
                      </a:moveTo>
                      <a:lnTo>
                        <a:pt x="121" y="0"/>
                      </a:lnTo>
                      <a:lnTo>
                        <a:pt x="96" y="3"/>
                      </a:lnTo>
                      <a:lnTo>
                        <a:pt x="74" y="9"/>
                      </a:lnTo>
                      <a:lnTo>
                        <a:pt x="53" y="19"/>
                      </a:lnTo>
                      <a:lnTo>
                        <a:pt x="34" y="34"/>
                      </a:lnTo>
                      <a:lnTo>
                        <a:pt x="19" y="53"/>
                      </a:lnTo>
                      <a:lnTo>
                        <a:pt x="10" y="74"/>
                      </a:lnTo>
                      <a:lnTo>
                        <a:pt x="0" y="96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45"/>
                      </a:lnTo>
                      <a:lnTo>
                        <a:pt x="10" y="170"/>
                      </a:lnTo>
                      <a:lnTo>
                        <a:pt x="19" y="188"/>
                      </a:lnTo>
                      <a:lnTo>
                        <a:pt x="34" y="207"/>
                      </a:lnTo>
                      <a:lnTo>
                        <a:pt x="53" y="222"/>
                      </a:lnTo>
                      <a:lnTo>
                        <a:pt x="74" y="234"/>
                      </a:lnTo>
                      <a:lnTo>
                        <a:pt x="96" y="241"/>
                      </a:lnTo>
                      <a:lnTo>
                        <a:pt x="121" y="243"/>
                      </a:lnTo>
                      <a:lnTo>
                        <a:pt x="121" y="243"/>
                      </a:lnTo>
                      <a:lnTo>
                        <a:pt x="145" y="241"/>
                      </a:lnTo>
                      <a:lnTo>
                        <a:pt x="170" y="234"/>
                      </a:lnTo>
                      <a:lnTo>
                        <a:pt x="188" y="222"/>
                      </a:lnTo>
                      <a:lnTo>
                        <a:pt x="207" y="207"/>
                      </a:lnTo>
                      <a:lnTo>
                        <a:pt x="222" y="188"/>
                      </a:lnTo>
                      <a:lnTo>
                        <a:pt x="235" y="170"/>
                      </a:lnTo>
                      <a:lnTo>
                        <a:pt x="241" y="145"/>
                      </a:lnTo>
                      <a:lnTo>
                        <a:pt x="244" y="120"/>
                      </a:lnTo>
                      <a:lnTo>
                        <a:pt x="244" y="120"/>
                      </a:lnTo>
                      <a:lnTo>
                        <a:pt x="241" y="96"/>
                      </a:lnTo>
                      <a:lnTo>
                        <a:pt x="235" y="74"/>
                      </a:lnTo>
                      <a:lnTo>
                        <a:pt x="222" y="53"/>
                      </a:lnTo>
                      <a:lnTo>
                        <a:pt x="207" y="34"/>
                      </a:lnTo>
                      <a:lnTo>
                        <a:pt x="188" y="19"/>
                      </a:lnTo>
                      <a:lnTo>
                        <a:pt x="170" y="9"/>
                      </a:lnTo>
                      <a:lnTo>
                        <a:pt x="145" y="3"/>
                      </a:lnTo>
                      <a:lnTo>
                        <a:pt x="12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42FD7D-72A2-4A92-858C-D2B55EE1E963}"/>
              </a:ext>
            </a:extLst>
          </p:cNvPr>
          <p:cNvGrpSpPr/>
          <p:nvPr/>
        </p:nvGrpSpPr>
        <p:grpSpPr>
          <a:xfrm>
            <a:off x="6003514" y="1315941"/>
            <a:ext cx="1687093" cy="1526459"/>
            <a:chOff x="5077684" y="998441"/>
            <a:chExt cx="1687093" cy="1526459"/>
          </a:xfrm>
        </p:grpSpPr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07511ED3-BCDF-4732-AA36-D084213BD8A7}"/>
                </a:ext>
              </a:extLst>
            </p:cNvPr>
            <p:cNvSpPr txBox="1"/>
            <p:nvPr/>
          </p:nvSpPr>
          <p:spPr>
            <a:xfrm>
              <a:off x="5077684" y="998441"/>
              <a:ext cx="1687093" cy="3845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Global Manager</a:t>
              </a:r>
            </a:p>
            <a:p>
              <a:pPr algn="ctr">
                <a:lnSpc>
                  <a:spcPct val="900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Standby Cluster</a:t>
              </a:r>
            </a:p>
          </p:txBody>
        </p: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55AF5005-7BB0-47E4-B116-273AF818C9FC}"/>
                </a:ext>
              </a:extLst>
            </p:cNvPr>
            <p:cNvGrpSpPr/>
            <p:nvPr/>
          </p:nvGrpSpPr>
          <p:grpSpPr>
            <a:xfrm>
              <a:off x="5421674" y="1416746"/>
              <a:ext cx="869099" cy="870391"/>
              <a:chOff x="5737641" y="1654509"/>
              <a:chExt cx="869099" cy="870391"/>
            </a:xfrm>
          </p:grpSpPr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85DBCBF1-2286-47ED-BBFB-56D8A75020AB}"/>
                  </a:ext>
                </a:extLst>
              </p:cNvPr>
              <p:cNvGrpSpPr/>
              <p:nvPr/>
            </p:nvGrpSpPr>
            <p:grpSpPr>
              <a:xfrm>
                <a:off x="5737641" y="1654509"/>
                <a:ext cx="869099" cy="869099"/>
                <a:chOff x="7730175" y="863411"/>
                <a:chExt cx="1828959" cy="1828959"/>
              </a:xfrm>
            </p:grpSpPr>
            <p:sp>
              <p:nvSpPr>
                <p:cNvPr id="393" name="Oval 392">
                  <a:extLst>
                    <a:ext uri="{FF2B5EF4-FFF2-40B4-BE49-F238E27FC236}">
                      <a16:creationId xmlns:a16="http://schemas.microsoft.com/office/drawing/2014/main" id="{4C937628-3C2B-40CB-9230-F8ACA7F635C9}"/>
                    </a:ext>
                  </a:extLst>
                </p:cNvPr>
                <p:cNvSpPr/>
                <p:nvPr/>
              </p:nvSpPr>
              <p:spPr>
                <a:xfrm>
                  <a:off x="7730175" y="863411"/>
                  <a:ext cx="1828959" cy="1828959"/>
                </a:xfrm>
                <a:prstGeom prst="ellipse">
                  <a:avLst/>
                </a:prstGeom>
                <a:solidFill>
                  <a:schemeClr val="accent6"/>
                </a:solidFill>
                <a:ln w="762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4" name="Group 393">
                  <a:extLst>
                    <a:ext uri="{FF2B5EF4-FFF2-40B4-BE49-F238E27FC236}">
                      <a16:creationId xmlns:a16="http://schemas.microsoft.com/office/drawing/2014/main" id="{925CED8E-7BA0-4A7D-879B-393385FD3E4E}"/>
                    </a:ext>
                  </a:extLst>
                </p:cNvPr>
                <p:cNvGrpSpPr/>
                <p:nvPr/>
              </p:nvGrpSpPr>
              <p:grpSpPr>
                <a:xfrm>
                  <a:off x="8049434" y="1298182"/>
                  <a:ext cx="1224852" cy="1015906"/>
                  <a:chOff x="1893888" y="1246188"/>
                  <a:chExt cx="2159000" cy="1790700"/>
                </a:xfrm>
                <a:solidFill>
                  <a:schemeClr val="bg1"/>
                </a:solidFill>
              </p:grpSpPr>
              <p:sp>
                <p:nvSpPr>
                  <p:cNvPr id="395" name="Freeform 1">
                    <a:extLst>
                      <a:ext uri="{FF2B5EF4-FFF2-40B4-BE49-F238E27FC236}">
                        <a16:creationId xmlns:a16="http://schemas.microsoft.com/office/drawing/2014/main" id="{C2A9A8B1-14FE-48C9-949B-DBB9019A10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57463" y="1435100"/>
                    <a:ext cx="833437" cy="831850"/>
                  </a:xfrm>
                  <a:custGeom>
                    <a:avLst/>
                    <a:gdLst>
                      <a:gd name="T0" fmla="*/ 262 w 2315"/>
                      <a:gd name="T1" fmla="*/ 1495 h 2310"/>
                      <a:gd name="T2" fmla="*/ 126 w 2315"/>
                      <a:gd name="T3" fmla="*/ 1766 h 2310"/>
                      <a:gd name="T4" fmla="*/ 545 w 2315"/>
                      <a:gd name="T5" fmla="*/ 2179 h 2310"/>
                      <a:gd name="T6" fmla="*/ 814 w 2315"/>
                      <a:gd name="T7" fmla="*/ 2044 h 2310"/>
                      <a:gd name="T8" fmla="*/ 1344 w 2315"/>
                      <a:gd name="T9" fmla="*/ 2309 h 2310"/>
                      <a:gd name="T10" fmla="*/ 1467 w 2315"/>
                      <a:gd name="T11" fmla="*/ 2191 h 2310"/>
                      <a:gd name="T12" fmla="*/ 1547 w 2315"/>
                      <a:gd name="T13" fmla="*/ 2028 h 2310"/>
                      <a:gd name="T14" fmla="*/ 2182 w 2315"/>
                      <a:gd name="T15" fmla="*/ 1772 h 2310"/>
                      <a:gd name="T16" fmla="*/ 2046 w 2315"/>
                      <a:gd name="T17" fmla="*/ 1498 h 2310"/>
                      <a:gd name="T18" fmla="*/ 2314 w 2315"/>
                      <a:gd name="T19" fmla="*/ 971 h 2310"/>
                      <a:gd name="T20" fmla="*/ 2228 w 2315"/>
                      <a:gd name="T21" fmla="*/ 851 h 2310"/>
                      <a:gd name="T22" fmla="*/ 2025 w 2315"/>
                      <a:gd name="T23" fmla="*/ 771 h 2310"/>
                      <a:gd name="T24" fmla="*/ 2185 w 2315"/>
                      <a:gd name="T25" fmla="*/ 549 h 2310"/>
                      <a:gd name="T26" fmla="*/ 1547 w 2315"/>
                      <a:gd name="T27" fmla="*/ 290 h 2310"/>
                      <a:gd name="T28" fmla="*/ 1451 w 2315"/>
                      <a:gd name="T29" fmla="*/ 0 h 2310"/>
                      <a:gd name="T30" fmla="*/ 816 w 2315"/>
                      <a:gd name="T31" fmla="*/ 265 h 2310"/>
                      <a:gd name="T32" fmla="*/ 542 w 2315"/>
                      <a:gd name="T33" fmla="*/ 133 h 2310"/>
                      <a:gd name="T34" fmla="*/ 286 w 2315"/>
                      <a:gd name="T35" fmla="*/ 771 h 2310"/>
                      <a:gd name="T36" fmla="*/ 0 w 2315"/>
                      <a:gd name="T37" fmla="*/ 866 h 2310"/>
                      <a:gd name="T38" fmla="*/ 6 w 2315"/>
                      <a:gd name="T39" fmla="*/ 1470 h 2310"/>
                      <a:gd name="T40" fmla="*/ 250 w 2315"/>
                      <a:gd name="T41" fmla="*/ 1076 h 2310"/>
                      <a:gd name="T42" fmla="*/ 410 w 2315"/>
                      <a:gd name="T43" fmla="*/ 1045 h 2310"/>
                      <a:gd name="T44" fmla="*/ 545 w 2315"/>
                      <a:gd name="T45" fmla="*/ 801 h 2310"/>
                      <a:gd name="T46" fmla="*/ 456 w 2315"/>
                      <a:gd name="T47" fmla="*/ 576 h 2310"/>
                      <a:gd name="T48" fmla="*/ 702 w 2315"/>
                      <a:gd name="T49" fmla="*/ 546 h 2310"/>
                      <a:gd name="T50" fmla="*/ 998 w 2315"/>
                      <a:gd name="T51" fmla="*/ 459 h 2310"/>
                      <a:gd name="T52" fmla="*/ 1073 w 2315"/>
                      <a:gd name="T53" fmla="*/ 250 h 2310"/>
                      <a:gd name="T54" fmla="*/ 1266 w 2315"/>
                      <a:gd name="T55" fmla="*/ 410 h 2310"/>
                      <a:gd name="T56" fmla="*/ 1529 w 2315"/>
                      <a:gd name="T57" fmla="*/ 552 h 2310"/>
                      <a:gd name="T58" fmla="*/ 1738 w 2315"/>
                      <a:gd name="T59" fmla="*/ 459 h 2310"/>
                      <a:gd name="T60" fmla="*/ 1763 w 2315"/>
                      <a:gd name="T61" fmla="*/ 706 h 2310"/>
                      <a:gd name="T62" fmla="*/ 1852 w 2315"/>
                      <a:gd name="T63" fmla="*/ 1008 h 2310"/>
                      <a:gd name="T64" fmla="*/ 2065 w 2315"/>
                      <a:gd name="T65" fmla="*/ 1076 h 2310"/>
                      <a:gd name="T66" fmla="*/ 1904 w 2315"/>
                      <a:gd name="T67" fmla="*/ 1270 h 2310"/>
                      <a:gd name="T68" fmla="*/ 1760 w 2315"/>
                      <a:gd name="T69" fmla="*/ 1538 h 2310"/>
                      <a:gd name="T70" fmla="*/ 1858 w 2315"/>
                      <a:gd name="T71" fmla="*/ 1742 h 2310"/>
                      <a:gd name="T72" fmla="*/ 1609 w 2315"/>
                      <a:gd name="T73" fmla="*/ 1766 h 2310"/>
                      <a:gd name="T74" fmla="*/ 1399 w 2315"/>
                      <a:gd name="T75" fmla="*/ 1822 h 2310"/>
                      <a:gd name="T76" fmla="*/ 1263 w 2315"/>
                      <a:gd name="T77" fmla="*/ 1905 h 2310"/>
                      <a:gd name="T78" fmla="*/ 1069 w 2315"/>
                      <a:gd name="T79" fmla="*/ 2059 h 2310"/>
                      <a:gd name="T80" fmla="*/ 995 w 2315"/>
                      <a:gd name="T81" fmla="*/ 1849 h 2310"/>
                      <a:gd name="T82" fmla="*/ 699 w 2315"/>
                      <a:gd name="T83" fmla="*/ 1763 h 2310"/>
                      <a:gd name="T84" fmla="*/ 450 w 2315"/>
                      <a:gd name="T85" fmla="*/ 1739 h 2310"/>
                      <a:gd name="T86" fmla="*/ 548 w 2315"/>
                      <a:gd name="T87" fmla="*/ 1532 h 2310"/>
                      <a:gd name="T88" fmla="*/ 462 w 2315"/>
                      <a:gd name="T89" fmla="*/ 1316 h 2310"/>
                      <a:gd name="T90" fmla="*/ 250 w 2315"/>
                      <a:gd name="T91" fmla="*/ 1239 h 2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2315" h="2310">
                        <a:moveTo>
                          <a:pt x="120" y="1473"/>
                        </a:moveTo>
                        <a:lnTo>
                          <a:pt x="262" y="1495"/>
                        </a:lnTo>
                        <a:lnTo>
                          <a:pt x="284" y="1544"/>
                        </a:lnTo>
                        <a:lnTo>
                          <a:pt x="126" y="1766"/>
                        </a:lnTo>
                        <a:lnTo>
                          <a:pt x="465" y="2108"/>
                        </a:lnTo>
                        <a:lnTo>
                          <a:pt x="545" y="2179"/>
                        </a:lnTo>
                        <a:lnTo>
                          <a:pt x="764" y="2025"/>
                        </a:lnTo>
                        <a:lnTo>
                          <a:pt x="814" y="2044"/>
                        </a:lnTo>
                        <a:lnTo>
                          <a:pt x="857" y="2309"/>
                        </a:lnTo>
                        <a:lnTo>
                          <a:pt x="1344" y="2309"/>
                        </a:lnTo>
                        <a:lnTo>
                          <a:pt x="1464" y="2306"/>
                        </a:lnTo>
                        <a:lnTo>
                          <a:pt x="1467" y="2191"/>
                        </a:lnTo>
                        <a:lnTo>
                          <a:pt x="1491" y="2056"/>
                        </a:lnTo>
                        <a:lnTo>
                          <a:pt x="1547" y="2028"/>
                        </a:lnTo>
                        <a:lnTo>
                          <a:pt x="1766" y="2185"/>
                        </a:lnTo>
                        <a:lnTo>
                          <a:pt x="2182" y="1772"/>
                        </a:lnTo>
                        <a:lnTo>
                          <a:pt x="2025" y="1547"/>
                        </a:lnTo>
                        <a:lnTo>
                          <a:pt x="2046" y="1498"/>
                        </a:lnTo>
                        <a:lnTo>
                          <a:pt x="2314" y="1458"/>
                        </a:lnTo>
                        <a:lnTo>
                          <a:pt x="2314" y="971"/>
                        </a:lnTo>
                        <a:lnTo>
                          <a:pt x="2311" y="879"/>
                        </a:lnTo>
                        <a:lnTo>
                          <a:pt x="2228" y="851"/>
                        </a:lnTo>
                        <a:lnTo>
                          <a:pt x="2046" y="823"/>
                        </a:lnTo>
                        <a:lnTo>
                          <a:pt x="2025" y="771"/>
                        </a:lnTo>
                        <a:lnTo>
                          <a:pt x="2120" y="641"/>
                        </a:lnTo>
                        <a:lnTo>
                          <a:pt x="2185" y="549"/>
                        </a:lnTo>
                        <a:lnTo>
                          <a:pt x="1766" y="139"/>
                        </a:lnTo>
                        <a:lnTo>
                          <a:pt x="1547" y="290"/>
                        </a:lnTo>
                        <a:lnTo>
                          <a:pt x="1495" y="268"/>
                        </a:lnTo>
                        <a:lnTo>
                          <a:pt x="1451" y="0"/>
                        </a:lnTo>
                        <a:lnTo>
                          <a:pt x="863" y="0"/>
                        </a:lnTo>
                        <a:lnTo>
                          <a:pt x="816" y="265"/>
                        </a:lnTo>
                        <a:lnTo>
                          <a:pt x="767" y="287"/>
                        </a:lnTo>
                        <a:lnTo>
                          <a:pt x="542" y="133"/>
                        </a:lnTo>
                        <a:lnTo>
                          <a:pt x="129" y="552"/>
                        </a:lnTo>
                        <a:lnTo>
                          <a:pt x="286" y="771"/>
                        </a:lnTo>
                        <a:lnTo>
                          <a:pt x="268" y="820"/>
                        </a:lnTo>
                        <a:lnTo>
                          <a:pt x="0" y="866"/>
                        </a:lnTo>
                        <a:lnTo>
                          <a:pt x="0" y="1350"/>
                        </a:lnTo>
                        <a:lnTo>
                          <a:pt x="6" y="1470"/>
                        </a:lnTo>
                        <a:lnTo>
                          <a:pt x="120" y="1473"/>
                        </a:lnTo>
                        <a:close/>
                        <a:moveTo>
                          <a:pt x="250" y="1076"/>
                        </a:moveTo>
                        <a:lnTo>
                          <a:pt x="373" y="1054"/>
                        </a:lnTo>
                        <a:lnTo>
                          <a:pt x="410" y="1045"/>
                        </a:lnTo>
                        <a:lnTo>
                          <a:pt x="459" y="1005"/>
                        </a:lnTo>
                        <a:lnTo>
                          <a:pt x="545" y="801"/>
                        </a:lnTo>
                        <a:lnTo>
                          <a:pt x="567" y="730"/>
                        </a:lnTo>
                        <a:lnTo>
                          <a:pt x="456" y="576"/>
                        </a:lnTo>
                        <a:lnTo>
                          <a:pt x="573" y="456"/>
                        </a:lnTo>
                        <a:lnTo>
                          <a:pt x="702" y="546"/>
                        </a:lnTo>
                        <a:lnTo>
                          <a:pt x="777" y="552"/>
                        </a:lnTo>
                        <a:lnTo>
                          <a:pt x="998" y="459"/>
                        </a:lnTo>
                        <a:lnTo>
                          <a:pt x="1048" y="407"/>
                        </a:lnTo>
                        <a:lnTo>
                          <a:pt x="1073" y="250"/>
                        </a:lnTo>
                        <a:lnTo>
                          <a:pt x="1239" y="250"/>
                        </a:lnTo>
                        <a:lnTo>
                          <a:pt x="1266" y="410"/>
                        </a:lnTo>
                        <a:lnTo>
                          <a:pt x="1316" y="466"/>
                        </a:lnTo>
                        <a:lnTo>
                          <a:pt x="1529" y="552"/>
                        </a:lnTo>
                        <a:lnTo>
                          <a:pt x="1612" y="549"/>
                        </a:lnTo>
                        <a:lnTo>
                          <a:pt x="1738" y="459"/>
                        </a:lnTo>
                        <a:lnTo>
                          <a:pt x="1855" y="580"/>
                        </a:lnTo>
                        <a:lnTo>
                          <a:pt x="1763" y="706"/>
                        </a:lnTo>
                        <a:lnTo>
                          <a:pt x="1760" y="780"/>
                        </a:lnTo>
                        <a:lnTo>
                          <a:pt x="1852" y="1008"/>
                        </a:lnTo>
                        <a:lnTo>
                          <a:pt x="1908" y="1054"/>
                        </a:lnTo>
                        <a:lnTo>
                          <a:pt x="2065" y="1076"/>
                        </a:lnTo>
                        <a:lnTo>
                          <a:pt x="2065" y="1242"/>
                        </a:lnTo>
                        <a:lnTo>
                          <a:pt x="1904" y="1270"/>
                        </a:lnTo>
                        <a:lnTo>
                          <a:pt x="1852" y="1316"/>
                        </a:lnTo>
                        <a:lnTo>
                          <a:pt x="1760" y="1538"/>
                        </a:lnTo>
                        <a:lnTo>
                          <a:pt x="1766" y="1612"/>
                        </a:lnTo>
                        <a:lnTo>
                          <a:pt x="1858" y="1742"/>
                        </a:lnTo>
                        <a:lnTo>
                          <a:pt x="1741" y="1859"/>
                        </a:lnTo>
                        <a:lnTo>
                          <a:pt x="1609" y="1766"/>
                        </a:lnTo>
                        <a:lnTo>
                          <a:pt x="1535" y="1760"/>
                        </a:lnTo>
                        <a:lnTo>
                          <a:pt x="1399" y="1822"/>
                        </a:lnTo>
                        <a:lnTo>
                          <a:pt x="1316" y="1849"/>
                        </a:lnTo>
                        <a:lnTo>
                          <a:pt x="1263" y="1905"/>
                        </a:lnTo>
                        <a:lnTo>
                          <a:pt x="1236" y="2059"/>
                        </a:lnTo>
                        <a:lnTo>
                          <a:pt x="1069" y="2059"/>
                        </a:lnTo>
                        <a:lnTo>
                          <a:pt x="1041" y="1905"/>
                        </a:lnTo>
                        <a:lnTo>
                          <a:pt x="995" y="1849"/>
                        </a:lnTo>
                        <a:lnTo>
                          <a:pt x="773" y="1757"/>
                        </a:lnTo>
                        <a:lnTo>
                          <a:pt x="699" y="1763"/>
                        </a:lnTo>
                        <a:lnTo>
                          <a:pt x="570" y="1856"/>
                        </a:lnTo>
                        <a:lnTo>
                          <a:pt x="450" y="1739"/>
                        </a:lnTo>
                        <a:lnTo>
                          <a:pt x="545" y="1606"/>
                        </a:lnTo>
                        <a:lnTo>
                          <a:pt x="548" y="1532"/>
                        </a:lnTo>
                        <a:lnTo>
                          <a:pt x="477" y="1365"/>
                        </a:lnTo>
                        <a:lnTo>
                          <a:pt x="462" y="1316"/>
                        </a:lnTo>
                        <a:lnTo>
                          <a:pt x="404" y="1264"/>
                        </a:lnTo>
                        <a:lnTo>
                          <a:pt x="250" y="1239"/>
                        </a:lnTo>
                        <a:lnTo>
                          <a:pt x="250" y="107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6" name="Freeform 2">
                    <a:extLst>
                      <a:ext uri="{FF2B5EF4-FFF2-40B4-BE49-F238E27FC236}">
                        <a16:creationId xmlns:a16="http://schemas.microsoft.com/office/drawing/2014/main" id="{47330886-0BD6-4A92-B96D-0B8F8F3DB7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90825" y="1668463"/>
                    <a:ext cx="366713" cy="366712"/>
                  </a:xfrm>
                  <a:custGeom>
                    <a:avLst/>
                    <a:gdLst>
                      <a:gd name="T0" fmla="*/ 561 w 1018"/>
                      <a:gd name="T1" fmla="*/ 1014 h 1018"/>
                      <a:gd name="T2" fmla="*/ 706 w 1018"/>
                      <a:gd name="T3" fmla="*/ 977 h 1018"/>
                      <a:gd name="T4" fmla="*/ 832 w 1018"/>
                      <a:gd name="T5" fmla="*/ 900 h 1018"/>
                      <a:gd name="T6" fmla="*/ 931 w 1018"/>
                      <a:gd name="T7" fmla="*/ 792 h 1018"/>
                      <a:gd name="T8" fmla="*/ 995 w 1018"/>
                      <a:gd name="T9" fmla="*/ 660 h 1018"/>
                      <a:gd name="T10" fmla="*/ 1017 w 1018"/>
                      <a:gd name="T11" fmla="*/ 509 h 1018"/>
                      <a:gd name="T12" fmla="*/ 1008 w 1018"/>
                      <a:gd name="T13" fmla="*/ 407 h 1018"/>
                      <a:gd name="T14" fmla="*/ 956 w 1018"/>
                      <a:gd name="T15" fmla="*/ 266 h 1018"/>
                      <a:gd name="T16" fmla="*/ 869 w 1018"/>
                      <a:gd name="T17" fmla="*/ 148 h 1018"/>
                      <a:gd name="T18" fmla="*/ 752 w 1018"/>
                      <a:gd name="T19" fmla="*/ 62 h 1018"/>
                      <a:gd name="T20" fmla="*/ 610 w 1018"/>
                      <a:gd name="T21" fmla="*/ 9 h 1018"/>
                      <a:gd name="T22" fmla="*/ 509 w 1018"/>
                      <a:gd name="T23" fmla="*/ 0 h 1018"/>
                      <a:gd name="T24" fmla="*/ 358 w 1018"/>
                      <a:gd name="T25" fmla="*/ 22 h 1018"/>
                      <a:gd name="T26" fmla="*/ 225 w 1018"/>
                      <a:gd name="T27" fmla="*/ 87 h 1018"/>
                      <a:gd name="T28" fmla="*/ 117 w 1018"/>
                      <a:gd name="T29" fmla="*/ 185 h 1018"/>
                      <a:gd name="T30" fmla="*/ 40 w 1018"/>
                      <a:gd name="T31" fmla="*/ 312 h 1018"/>
                      <a:gd name="T32" fmla="*/ 3 w 1018"/>
                      <a:gd name="T33" fmla="*/ 457 h 1018"/>
                      <a:gd name="T34" fmla="*/ 3 w 1018"/>
                      <a:gd name="T35" fmla="*/ 561 h 1018"/>
                      <a:gd name="T36" fmla="*/ 40 w 1018"/>
                      <a:gd name="T37" fmla="*/ 706 h 1018"/>
                      <a:gd name="T38" fmla="*/ 117 w 1018"/>
                      <a:gd name="T39" fmla="*/ 833 h 1018"/>
                      <a:gd name="T40" fmla="*/ 225 w 1018"/>
                      <a:gd name="T41" fmla="*/ 928 h 1018"/>
                      <a:gd name="T42" fmla="*/ 358 w 1018"/>
                      <a:gd name="T43" fmla="*/ 993 h 1018"/>
                      <a:gd name="T44" fmla="*/ 509 w 1018"/>
                      <a:gd name="T45" fmla="*/ 1017 h 1018"/>
                      <a:gd name="T46" fmla="*/ 536 w 1018"/>
                      <a:gd name="T47" fmla="*/ 250 h 1018"/>
                      <a:gd name="T48" fmla="*/ 610 w 1018"/>
                      <a:gd name="T49" fmla="*/ 268 h 1018"/>
                      <a:gd name="T50" fmla="*/ 675 w 1018"/>
                      <a:gd name="T51" fmla="*/ 309 h 1018"/>
                      <a:gd name="T52" fmla="*/ 724 w 1018"/>
                      <a:gd name="T53" fmla="*/ 364 h 1018"/>
                      <a:gd name="T54" fmla="*/ 755 w 1018"/>
                      <a:gd name="T55" fmla="*/ 432 h 1018"/>
                      <a:gd name="T56" fmla="*/ 768 w 1018"/>
                      <a:gd name="T57" fmla="*/ 509 h 1018"/>
                      <a:gd name="T58" fmla="*/ 761 w 1018"/>
                      <a:gd name="T59" fmla="*/ 561 h 1018"/>
                      <a:gd name="T60" fmla="*/ 737 w 1018"/>
                      <a:gd name="T61" fmla="*/ 632 h 1018"/>
                      <a:gd name="T62" fmla="*/ 694 w 1018"/>
                      <a:gd name="T63" fmla="*/ 691 h 1018"/>
                      <a:gd name="T64" fmla="*/ 632 w 1018"/>
                      <a:gd name="T65" fmla="*/ 734 h 1018"/>
                      <a:gd name="T66" fmla="*/ 561 w 1018"/>
                      <a:gd name="T67" fmla="*/ 762 h 1018"/>
                      <a:gd name="T68" fmla="*/ 509 w 1018"/>
                      <a:gd name="T69" fmla="*/ 768 h 1018"/>
                      <a:gd name="T70" fmla="*/ 431 w 1018"/>
                      <a:gd name="T71" fmla="*/ 755 h 1018"/>
                      <a:gd name="T72" fmla="*/ 364 w 1018"/>
                      <a:gd name="T73" fmla="*/ 722 h 1018"/>
                      <a:gd name="T74" fmla="*/ 311 w 1018"/>
                      <a:gd name="T75" fmla="*/ 672 h 1018"/>
                      <a:gd name="T76" fmla="*/ 271 w 1018"/>
                      <a:gd name="T77" fmla="*/ 608 h 1018"/>
                      <a:gd name="T78" fmla="*/ 253 w 1018"/>
                      <a:gd name="T79" fmla="*/ 534 h 1018"/>
                      <a:gd name="T80" fmla="*/ 253 w 1018"/>
                      <a:gd name="T81" fmla="*/ 481 h 1018"/>
                      <a:gd name="T82" fmla="*/ 271 w 1018"/>
                      <a:gd name="T83" fmla="*/ 407 h 1018"/>
                      <a:gd name="T84" fmla="*/ 311 w 1018"/>
                      <a:gd name="T85" fmla="*/ 342 h 1018"/>
                      <a:gd name="T86" fmla="*/ 364 w 1018"/>
                      <a:gd name="T87" fmla="*/ 293 h 1018"/>
                      <a:gd name="T88" fmla="*/ 431 w 1018"/>
                      <a:gd name="T89" fmla="*/ 262 h 1018"/>
                      <a:gd name="T90" fmla="*/ 509 w 1018"/>
                      <a:gd name="T91" fmla="*/ 250 h 10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18" h="1018">
                        <a:moveTo>
                          <a:pt x="509" y="1017"/>
                        </a:moveTo>
                        <a:lnTo>
                          <a:pt x="509" y="1017"/>
                        </a:lnTo>
                        <a:lnTo>
                          <a:pt x="561" y="1014"/>
                        </a:lnTo>
                        <a:lnTo>
                          <a:pt x="610" y="1005"/>
                        </a:lnTo>
                        <a:lnTo>
                          <a:pt x="660" y="993"/>
                        </a:lnTo>
                        <a:lnTo>
                          <a:pt x="706" y="977"/>
                        </a:lnTo>
                        <a:lnTo>
                          <a:pt x="752" y="956"/>
                        </a:lnTo>
                        <a:lnTo>
                          <a:pt x="792" y="928"/>
                        </a:lnTo>
                        <a:lnTo>
                          <a:pt x="832" y="900"/>
                        </a:lnTo>
                        <a:lnTo>
                          <a:pt x="869" y="867"/>
                        </a:lnTo>
                        <a:lnTo>
                          <a:pt x="900" y="833"/>
                        </a:lnTo>
                        <a:lnTo>
                          <a:pt x="931" y="792"/>
                        </a:lnTo>
                        <a:lnTo>
                          <a:pt x="956" y="749"/>
                        </a:lnTo>
                        <a:lnTo>
                          <a:pt x="977" y="706"/>
                        </a:lnTo>
                        <a:lnTo>
                          <a:pt x="995" y="660"/>
                        </a:lnTo>
                        <a:lnTo>
                          <a:pt x="1008" y="611"/>
                        </a:lnTo>
                        <a:lnTo>
                          <a:pt x="1014" y="561"/>
                        </a:lnTo>
                        <a:lnTo>
                          <a:pt x="1017" y="509"/>
                        </a:lnTo>
                        <a:lnTo>
                          <a:pt x="1017" y="509"/>
                        </a:lnTo>
                        <a:lnTo>
                          <a:pt x="1014" y="457"/>
                        </a:lnTo>
                        <a:lnTo>
                          <a:pt x="1008" y="407"/>
                        </a:lnTo>
                        <a:lnTo>
                          <a:pt x="995" y="358"/>
                        </a:lnTo>
                        <a:lnTo>
                          <a:pt x="977" y="312"/>
                        </a:lnTo>
                        <a:lnTo>
                          <a:pt x="956" y="266"/>
                        </a:lnTo>
                        <a:lnTo>
                          <a:pt x="931" y="225"/>
                        </a:lnTo>
                        <a:lnTo>
                          <a:pt x="900" y="185"/>
                        </a:lnTo>
                        <a:lnTo>
                          <a:pt x="869" y="148"/>
                        </a:lnTo>
                        <a:lnTo>
                          <a:pt x="832" y="114"/>
                        </a:lnTo>
                        <a:lnTo>
                          <a:pt x="792" y="87"/>
                        </a:lnTo>
                        <a:lnTo>
                          <a:pt x="752" y="62"/>
                        </a:lnTo>
                        <a:lnTo>
                          <a:pt x="706" y="41"/>
                        </a:lnTo>
                        <a:lnTo>
                          <a:pt x="660" y="22"/>
                        </a:lnTo>
                        <a:lnTo>
                          <a:pt x="610" y="9"/>
                        </a:lnTo>
                        <a:lnTo>
                          <a:pt x="561" y="3"/>
                        </a:lnTo>
                        <a:lnTo>
                          <a:pt x="509" y="0"/>
                        </a:lnTo>
                        <a:lnTo>
                          <a:pt x="509" y="0"/>
                        </a:lnTo>
                        <a:lnTo>
                          <a:pt x="456" y="3"/>
                        </a:lnTo>
                        <a:lnTo>
                          <a:pt x="407" y="9"/>
                        </a:lnTo>
                        <a:lnTo>
                          <a:pt x="358" y="22"/>
                        </a:lnTo>
                        <a:lnTo>
                          <a:pt x="311" y="41"/>
                        </a:lnTo>
                        <a:lnTo>
                          <a:pt x="268" y="62"/>
                        </a:lnTo>
                        <a:lnTo>
                          <a:pt x="225" y="87"/>
                        </a:lnTo>
                        <a:lnTo>
                          <a:pt x="185" y="114"/>
                        </a:lnTo>
                        <a:lnTo>
                          <a:pt x="151" y="148"/>
                        </a:lnTo>
                        <a:lnTo>
                          <a:pt x="117" y="185"/>
                        </a:lnTo>
                        <a:lnTo>
                          <a:pt x="89" y="225"/>
                        </a:lnTo>
                        <a:lnTo>
                          <a:pt x="62" y="266"/>
                        </a:lnTo>
                        <a:lnTo>
                          <a:pt x="40" y="312"/>
                        </a:lnTo>
                        <a:lnTo>
                          <a:pt x="25" y="358"/>
                        </a:lnTo>
                        <a:lnTo>
                          <a:pt x="13" y="407"/>
                        </a:lnTo>
                        <a:lnTo>
                          <a:pt x="3" y="457"/>
                        </a:lnTo>
                        <a:lnTo>
                          <a:pt x="0" y="509"/>
                        </a:lnTo>
                        <a:lnTo>
                          <a:pt x="0" y="509"/>
                        </a:lnTo>
                        <a:lnTo>
                          <a:pt x="3" y="561"/>
                        </a:lnTo>
                        <a:lnTo>
                          <a:pt x="13" y="611"/>
                        </a:lnTo>
                        <a:lnTo>
                          <a:pt x="25" y="660"/>
                        </a:lnTo>
                        <a:lnTo>
                          <a:pt x="40" y="706"/>
                        </a:lnTo>
                        <a:lnTo>
                          <a:pt x="62" y="749"/>
                        </a:lnTo>
                        <a:lnTo>
                          <a:pt x="89" y="792"/>
                        </a:lnTo>
                        <a:lnTo>
                          <a:pt x="117" y="833"/>
                        </a:lnTo>
                        <a:lnTo>
                          <a:pt x="151" y="867"/>
                        </a:lnTo>
                        <a:lnTo>
                          <a:pt x="185" y="900"/>
                        </a:lnTo>
                        <a:lnTo>
                          <a:pt x="225" y="928"/>
                        </a:lnTo>
                        <a:lnTo>
                          <a:pt x="268" y="956"/>
                        </a:lnTo>
                        <a:lnTo>
                          <a:pt x="311" y="977"/>
                        </a:lnTo>
                        <a:lnTo>
                          <a:pt x="358" y="993"/>
                        </a:lnTo>
                        <a:lnTo>
                          <a:pt x="407" y="1005"/>
                        </a:lnTo>
                        <a:lnTo>
                          <a:pt x="456" y="1014"/>
                        </a:lnTo>
                        <a:lnTo>
                          <a:pt x="509" y="1017"/>
                        </a:lnTo>
                        <a:close/>
                        <a:moveTo>
                          <a:pt x="509" y="250"/>
                        </a:moveTo>
                        <a:lnTo>
                          <a:pt x="509" y="250"/>
                        </a:lnTo>
                        <a:lnTo>
                          <a:pt x="536" y="250"/>
                        </a:lnTo>
                        <a:lnTo>
                          <a:pt x="561" y="256"/>
                        </a:lnTo>
                        <a:lnTo>
                          <a:pt x="586" y="262"/>
                        </a:lnTo>
                        <a:lnTo>
                          <a:pt x="610" y="268"/>
                        </a:lnTo>
                        <a:lnTo>
                          <a:pt x="632" y="281"/>
                        </a:lnTo>
                        <a:lnTo>
                          <a:pt x="653" y="293"/>
                        </a:lnTo>
                        <a:lnTo>
                          <a:pt x="675" y="309"/>
                        </a:lnTo>
                        <a:lnTo>
                          <a:pt x="694" y="324"/>
                        </a:lnTo>
                        <a:lnTo>
                          <a:pt x="709" y="342"/>
                        </a:lnTo>
                        <a:lnTo>
                          <a:pt x="724" y="364"/>
                        </a:lnTo>
                        <a:lnTo>
                          <a:pt x="737" y="386"/>
                        </a:lnTo>
                        <a:lnTo>
                          <a:pt x="749" y="407"/>
                        </a:lnTo>
                        <a:lnTo>
                          <a:pt x="755" y="432"/>
                        </a:lnTo>
                        <a:lnTo>
                          <a:pt x="761" y="457"/>
                        </a:lnTo>
                        <a:lnTo>
                          <a:pt x="768" y="481"/>
                        </a:lnTo>
                        <a:lnTo>
                          <a:pt x="768" y="509"/>
                        </a:lnTo>
                        <a:lnTo>
                          <a:pt x="768" y="509"/>
                        </a:lnTo>
                        <a:lnTo>
                          <a:pt x="768" y="534"/>
                        </a:lnTo>
                        <a:lnTo>
                          <a:pt x="761" y="561"/>
                        </a:lnTo>
                        <a:lnTo>
                          <a:pt x="755" y="586"/>
                        </a:lnTo>
                        <a:lnTo>
                          <a:pt x="749" y="608"/>
                        </a:lnTo>
                        <a:lnTo>
                          <a:pt x="737" y="632"/>
                        </a:lnTo>
                        <a:lnTo>
                          <a:pt x="724" y="654"/>
                        </a:lnTo>
                        <a:lnTo>
                          <a:pt x="709" y="672"/>
                        </a:lnTo>
                        <a:lnTo>
                          <a:pt x="694" y="691"/>
                        </a:lnTo>
                        <a:lnTo>
                          <a:pt x="675" y="706"/>
                        </a:lnTo>
                        <a:lnTo>
                          <a:pt x="653" y="722"/>
                        </a:lnTo>
                        <a:lnTo>
                          <a:pt x="632" y="734"/>
                        </a:lnTo>
                        <a:lnTo>
                          <a:pt x="610" y="746"/>
                        </a:lnTo>
                        <a:lnTo>
                          <a:pt x="586" y="755"/>
                        </a:lnTo>
                        <a:lnTo>
                          <a:pt x="561" y="762"/>
                        </a:lnTo>
                        <a:lnTo>
                          <a:pt x="536" y="765"/>
                        </a:lnTo>
                        <a:lnTo>
                          <a:pt x="509" y="768"/>
                        </a:lnTo>
                        <a:lnTo>
                          <a:pt x="509" y="768"/>
                        </a:lnTo>
                        <a:lnTo>
                          <a:pt x="484" y="765"/>
                        </a:lnTo>
                        <a:lnTo>
                          <a:pt x="456" y="762"/>
                        </a:lnTo>
                        <a:lnTo>
                          <a:pt x="431" y="755"/>
                        </a:lnTo>
                        <a:lnTo>
                          <a:pt x="410" y="746"/>
                        </a:lnTo>
                        <a:lnTo>
                          <a:pt x="385" y="734"/>
                        </a:lnTo>
                        <a:lnTo>
                          <a:pt x="364" y="722"/>
                        </a:lnTo>
                        <a:lnTo>
                          <a:pt x="345" y="706"/>
                        </a:lnTo>
                        <a:lnTo>
                          <a:pt x="327" y="691"/>
                        </a:lnTo>
                        <a:lnTo>
                          <a:pt x="311" y="672"/>
                        </a:lnTo>
                        <a:lnTo>
                          <a:pt x="296" y="654"/>
                        </a:lnTo>
                        <a:lnTo>
                          <a:pt x="284" y="632"/>
                        </a:lnTo>
                        <a:lnTo>
                          <a:pt x="271" y="608"/>
                        </a:lnTo>
                        <a:lnTo>
                          <a:pt x="262" y="586"/>
                        </a:lnTo>
                        <a:lnTo>
                          <a:pt x="256" y="561"/>
                        </a:lnTo>
                        <a:lnTo>
                          <a:pt x="253" y="534"/>
                        </a:lnTo>
                        <a:lnTo>
                          <a:pt x="250" y="509"/>
                        </a:lnTo>
                        <a:lnTo>
                          <a:pt x="250" y="509"/>
                        </a:lnTo>
                        <a:lnTo>
                          <a:pt x="253" y="481"/>
                        </a:lnTo>
                        <a:lnTo>
                          <a:pt x="256" y="457"/>
                        </a:lnTo>
                        <a:lnTo>
                          <a:pt x="262" y="432"/>
                        </a:lnTo>
                        <a:lnTo>
                          <a:pt x="271" y="407"/>
                        </a:lnTo>
                        <a:lnTo>
                          <a:pt x="284" y="386"/>
                        </a:lnTo>
                        <a:lnTo>
                          <a:pt x="296" y="364"/>
                        </a:lnTo>
                        <a:lnTo>
                          <a:pt x="311" y="342"/>
                        </a:lnTo>
                        <a:lnTo>
                          <a:pt x="327" y="324"/>
                        </a:lnTo>
                        <a:lnTo>
                          <a:pt x="345" y="309"/>
                        </a:lnTo>
                        <a:lnTo>
                          <a:pt x="364" y="293"/>
                        </a:lnTo>
                        <a:lnTo>
                          <a:pt x="385" y="281"/>
                        </a:lnTo>
                        <a:lnTo>
                          <a:pt x="410" y="268"/>
                        </a:lnTo>
                        <a:lnTo>
                          <a:pt x="431" y="262"/>
                        </a:lnTo>
                        <a:lnTo>
                          <a:pt x="456" y="256"/>
                        </a:lnTo>
                        <a:lnTo>
                          <a:pt x="484" y="250"/>
                        </a:lnTo>
                        <a:lnTo>
                          <a:pt x="509" y="25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7" name="Freeform 3">
                    <a:extLst>
                      <a:ext uri="{FF2B5EF4-FFF2-40B4-BE49-F238E27FC236}">
                        <a16:creationId xmlns:a16="http://schemas.microsoft.com/office/drawing/2014/main" id="{A7E2D8EA-DC05-421E-ACAE-7428B93F359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93888" y="1246188"/>
                    <a:ext cx="2159000" cy="1790700"/>
                  </a:xfrm>
                  <a:custGeom>
                    <a:avLst/>
                    <a:gdLst>
                      <a:gd name="T0" fmla="*/ 268 w 5998"/>
                      <a:gd name="T1" fmla="*/ 3 h 4973"/>
                      <a:gd name="T2" fmla="*/ 157 w 5998"/>
                      <a:gd name="T3" fmla="*/ 37 h 4973"/>
                      <a:gd name="T4" fmla="*/ 68 w 5998"/>
                      <a:gd name="T5" fmla="*/ 111 h 4973"/>
                      <a:gd name="T6" fmla="*/ 15 w 5998"/>
                      <a:gd name="T7" fmla="*/ 213 h 4973"/>
                      <a:gd name="T8" fmla="*/ 0 w 5998"/>
                      <a:gd name="T9" fmla="*/ 3696 h 4973"/>
                      <a:gd name="T10" fmla="*/ 15 w 5998"/>
                      <a:gd name="T11" fmla="*/ 3785 h 4973"/>
                      <a:gd name="T12" fmla="*/ 71 w 5998"/>
                      <a:gd name="T13" fmla="*/ 3887 h 4973"/>
                      <a:gd name="T14" fmla="*/ 157 w 5998"/>
                      <a:gd name="T15" fmla="*/ 3961 h 4973"/>
                      <a:gd name="T16" fmla="*/ 271 w 5998"/>
                      <a:gd name="T17" fmla="*/ 3995 h 4973"/>
                      <a:gd name="T18" fmla="*/ 2345 w 5998"/>
                      <a:gd name="T19" fmla="*/ 4426 h 4973"/>
                      <a:gd name="T20" fmla="*/ 2062 w 5998"/>
                      <a:gd name="T21" fmla="*/ 4528 h 4973"/>
                      <a:gd name="T22" fmla="*/ 1868 w 5998"/>
                      <a:gd name="T23" fmla="*/ 4645 h 4973"/>
                      <a:gd name="T24" fmla="*/ 1812 w 5998"/>
                      <a:gd name="T25" fmla="*/ 4710 h 4973"/>
                      <a:gd name="T26" fmla="*/ 1797 w 5998"/>
                      <a:gd name="T27" fmla="*/ 4824 h 4973"/>
                      <a:gd name="T28" fmla="*/ 1831 w 5998"/>
                      <a:gd name="T29" fmla="*/ 4901 h 4973"/>
                      <a:gd name="T30" fmla="*/ 1914 w 5998"/>
                      <a:gd name="T31" fmla="*/ 4966 h 4973"/>
                      <a:gd name="T32" fmla="*/ 4031 w 5998"/>
                      <a:gd name="T33" fmla="*/ 4972 h 4973"/>
                      <a:gd name="T34" fmla="*/ 4130 w 5998"/>
                      <a:gd name="T35" fmla="*/ 4941 h 4973"/>
                      <a:gd name="T36" fmla="*/ 4194 w 5998"/>
                      <a:gd name="T37" fmla="*/ 4852 h 4973"/>
                      <a:gd name="T38" fmla="*/ 4203 w 5998"/>
                      <a:gd name="T39" fmla="*/ 4765 h 4973"/>
                      <a:gd name="T40" fmla="*/ 4157 w 5998"/>
                      <a:gd name="T41" fmla="*/ 4666 h 4973"/>
                      <a:gd name="T42" fmla="*/ 4049 w 5998"/>
                      <a:gd name="T43" fmla="*/ 4590 h 4973"/>
                      <a:gd name="T44" fmla="*/ 3815 w 5998"/>
                      <a:gd name="T45" fmla="*/ 4478 h 4973"/>
                      <a:gd name="T46" fmla="*/ 5686 w 5998"/>
                      <a:gd name="T47" fmla="*/ 3998 h 4973"/>
                      <a:gd name="T48" fmla="*/ 5779 w 5998"/>
                      <a:gd name="T49" fmla="*/ 3982 h 4973"/>
                      <a:gd name="T50" fmla="*/ 5883 w 5998"/>
                      <a:gd name="T51" fmla="*/ 3927 h 4973"/>
                      <a:gd name="T52" fmla="*/ 5960 w 5998"/>
                      <a:gd name="T53" fmla="*/ 3834 h 4973"/>
                      <a:gd name="T54" fmla="*/ 5997 w 5998"/>
                      <a:gd name="T55" fmla="*/ 3717 h 4973"/>
                      <a:gd name="T56" fmla="*/ 5997 w 5998"/>
                      <a:gd name="T57" fmla="*/ 293 h 4973"/>
                      <a:gd name="T58" fmla="*/ 5960 w 5998"/>
                      <a:gd name="T59" fmla="*/ 173 h 4973"/>
                      <a:gd name="T60" fmla="*/ 5880 w 5998"/>
                      <a:gd name="T61" fmla="*/ 74 h 4973"/>
                      <a:gd name="T62" fmla="*/ 5769 w 5998"/>
                      <a:gd name="T63" fmla="*/ 16 h 4973"/>
                      <a:gd name="T64" fmla="*/ 2237 w 5998"/>
                      <a:gd name="T65" fmla="*/ 4722 h 4973"/>
                      <a:gd name="T66" fmla="*/ 2407 w 5998"/>
                      <a:gd name="T67" fmla="*/ 4666 h 4973"/>
                      <a:gd name="T68" fmla="*/ 2700 w 5998"/>
                      <a:gd name="T69" fmla="*/ 4614 h 4973"/>
                      <a:gd name="T70" fmla="*/ 3260 w 5998"/>
                      <a:gd name="T71" fmla="*/ 4614 h 4973"/>
                      <a:gd name="T72" fmla="*/ 3581 w 5998"/>
                      <a:gd name="T73" fmla="*/ 4666 h 4973"/>
                      <a:gd name="T74" fmla="*/ 2237 w 5998"/>
                      <a:gd name="T75" fmla="*/ 4722 h 4973"/>
                      <a:gd name="T76" fmla="*/ 2777 w 5998"/>
                      <a:gd name="T77" fmla="*/ 4358 h 4973"/>
                      <a:gd name="T78" fmla="*/ 3390 w 5998"/>
                      <a:gd name="T79" fmla="*/ 4358 h 4973"/>
                      <a:gd name="T80" fmla="*/ 2965 w 5998"/>
                      <a:gd name="T81" fmla="*/ 4352 h 4973"/>
                      <a:gd name="T82" fmla="*/ 5689 w 5998"/>
                      <a:gd name="T83" fmla="*/ 253 h 4973"/>
                      <a:gd name="T84" fmla="*/ 5735 w 5998"/>
                      <a:gd name="T85" fmla="*/ 284 h 4973"/>
                      <a:gd name="T86" fmla="*/ 5748 w 5998"/>
                      <a:gd name="T87" fmla="*/ 3153 h 4973"/>
                      <a:gd name="T88" fmla="*/ 253 w 5998"/>
                      <a:gd name="T89" fmla="*/ 290 h 4973"/>
                      <a:gd name="T90" fmla="*/ 290 w 5998"/>
                      <a:gd name="T91" fmla="*/ 253 h 4973"/>
                      <a:gd name="T92" fmla="*/ 302 w 5998"/>
                      <a:gd name="T93" fmla="*/ 3748 h 4973"/>
                      <a:gd name="T94" fmla="*/ 265 w 5998"/>
                      <a:gd name="T95" fmla="*/ 3732 h 4973"/>
                      <a:gd name="T96" fmla="*/ 249 w 5998"/>
                      <a:gd name="T97" fmla="*/ 3696 h 4973"/>
                      <a:gd name="T98" fmla="*/ 5748 w 5998"/>
                      <a:gd name="T99" fmla="*/ 3686 h 4973"/>
                      <a:gd name="T100" fmla="*/ 5729 w 5998"/>
                      <a:gd name="T101" fmla="*/ 3730 h 4973"/>
                      <a:gd name="T102" fmla="*/ 5686 w 5998"/>
                      <a:gd name="T103" fmla="*/ 3748 h 49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5998" h="4973">
                        <a:moveTo>
                          <a:pt x="5674" y="0"/>
                        </a:moveTo>
                        <a:lnTo>
                          <a:pt x="299" y="0"/>
                        </a:lnTo>
                        <a:lnTo>
                          <a:pt x="299" y="0"/>
                        </a:lnTo>
                        <a:lnTo>
                          <a:pt x="268" y="3"/>
                        </a:lnTo>
                        <a:lnTo>
                          <a:pt x="240" y="6"/>
                        </a:lnTo>
                        <a:lnTo>
                          <a:pt x="209" y="16"/>
                        </a:lnTo>
                        <a:lnTo>
                          <a:pt x="185" y="25"/>
                        </a:lnTo>
                        <a:lnTo>
                          <a:pt x="157" y="37"/>
                        </a:lnTo>
                        <a:lnTo>
                          <a:pt x="132" y="53"/>
                        </a:lnTo>
                        <a:lnTo>
                          <a:pt x="111" y="68"/>
                        </a:lnTo>
                        <a:lnTo>
                          <a:pt x="89" y="90"/>
                        </a:lnTo>
                        <a:lnTo>
                          <a:pt x="68" y="111"/>
                        </a:lnTo>
                        <a:lnTo>
                          <a:pt x="52" y="133"/>
                        </a:lnTo>
                        <a:lnTo>
                          <a:pt x="37" y="157"/>
                        </a:lnTo>
                        <a:lnTo>
                          <a:pt x="24" y="185"/>
                        </a:lnTo>
                        <a:lnTo>
                          <a:pt x="15" y="213"/>
                        </a:lnTo>
                        <a:lnTo>
                          <a:pt x="6" y="241"/>
                        </a:lnTo>
                        <a:lnTo>
                          <a:pt x="3" y="268"/>
                        </a:lnTo>
                        <a:lnTo>
                          <a:pt x="0" y="299"/>
                        </a:lnTo>
                        <a:lnTo>
                          <a:pt x="0" y="3696"/>
                        </a:lnTo>
                        <a:lnTo>
                          <a:pt x="0" y="3696"/>
                        </a:lnTo>
                        <a:lnTo>
                          <a:pt x="3" y="3727"/>
                        </a:lnTo>
                        <a:lnTo>
                          <a:pt x="6" y="3757"/>
                        </a:lnTo>
                        <a:lnTo>
                          <a:pt x="15" y="3785"/>
                        </a:lnTo>
                        <a:lnTo>
                          <a:pt x="24" y="3813"/>
                        </a:lnTo>
                        <a:lnTo>
                          <a:pt x="37" y="3840"/>
                        </a:lnTo>
                        <a:lnTo>
                          <a:pt x="52" y="3865"/>
                        </a:lnTo>
                        <a:lnTo>
                          <a:pt x="71" y="3887"/>
                        </a:lnTo>
                        <a:lnTo>
                          <a:pt x="89" y="3908"/>
                        </a:lnTo>
                        <a:lnTo>
                          <a:pt x="111" y="3930"/>
                        </a:lnTo>
                        <a:lnTo>
                          <a:pt x="132" y="3945"/>
                        </a:lnTo>
                        <a:lnTo>
                          <a:pt x="157" y="3961"/>
                        </a:lnTo>
                        <a:lnTo>
                          <a:pt x="185" y="3973"/>
                        </a:lnTo>
                        <a:lnTo>
                          <a:pt x="212" y="3982"/>
                        </a:lnTo>
                        <a:lnTo>
                          <a:pt x="240" y="3991"/>
                        </a:lnTo>
                        <a:lnTo>
                          <a:pt x="271" y="3995"/>
                        </a:lnTo>
                        <a:lnTo>
                          <a:pt x="302" y="3998"/>
                        </a:lnTo>
                        <a:lnTo>
                          <a:pt x="2447" y="3998"/>
                        </a:lnTo>
                        <a:lnTo>
                          <a:pt x="2345" y="4426"/>
                        </a:lnTo>
                        <a:lnTo>
                          <a:pt x="2345" y="4426"/>
                        </a:lnTo>
                        <a:lnTo>
                          <a:pt x="2265" y="4448"/>
                        </a:lnTo>
                        <a:lnTo>
                          <a:pt x="2191" y="4472"/>
                        </a:lnTo>
                        <a:lnTo>
                          <a:pt x="2123" y="4500"/>
                        </a:lnTo>
                        <a:lnTo>
                          <a:pt x="2062" y="4528"/>
                        </a:lnTo>
                        <a:lnTo>
                          <a:pt x="2003" y="4556"/>
                        </a:lnTo>
                        <a:lnTo>
                          <a:pt x="1954" y="4586"/>
                        </a:lnTo>
                        <a:lnTo>
                          <a:pt x="1907" y="4614"/>
                        </a:lnTo>
                        <a:lnTo>
                          <a:pt x="1868" y="4645"/>
                        </a:lnTo>
                        <a:lnTo>
                          <a:pt x="1868" y="4645"/>
                        </a:lnTo>
                        <a:lnTo>
                          <a:pt x="1846" y="4664"/>
                        </a:lnTo>
                        <a:lnTo>
                          <a:pt x="1827" y="4685"/>
                        </a:lnTo>
                        <a:lnTo>
                          <a:pt x="1812" y="4710"/>
                        </a:lnTo>
                        <a:lnTo>
                          <a:pt x="1803" y="4737"/>
                        </a:lnTo>
                        <a:lnTo>
                          <a:pt x="1797" y="4765"/>
                        </a:lnTo>
                        <a:lnTo>
                          <a:pt x="1794" y="4793"/>
                        </a:lnTo>
                        <a:lnTo>
                          <a:pt x="1797" y="4824"/>
                        </a:lnTo>
                        <a:lnTo>
                          <a:pt x="1803" y="4852"/>
                        </a:lnTo>
                        <a:lnTo>
                          <a:pt x="1803" y="4852"/>
                        </a:lnTo>
                        <a:lnTo>
                          <a:pt x="1815" y="4879"/>
                        </a:lnTo>
                        <a:lnTo>
                          <a:pt x="1831" y="4901"/>
                        </a:lnTo>
                        <a:lnTo>
                          <a:pt x="1846" y="4922"/>
                        </a:lnTo>
                        <a:lnTo>
                          <a:pt x="1868" y="4941"/>
                        </a:lnTo>
                        <a:lnTo>
                          <a:pt x="1889" y="4953"/>
                        </a:lnTo>
                        <a:lnTo>
                          <a:pt x="1914" y="4966"/>
                        </a:lnTo>
                        <a:lnTo>
                          <a:pt x="1941" y="4972"/>
                        </a:lnTo>
                        <a:lnTo>
                          <a:pt x="1969" y="4972"/>
                        </a:lnTo>
                        <a:lnTo>
                          <a:pt x="4031" y="4972"/>
                        </a:lnTo>
                        <a:lnTo>
                          <a:pt x="4031" y="4972"/>
                        </a:lnTo>
                        <a:lnTo>
                          <a:pt x="4059" y="4972"/>
                        </a:lnTo>
                        <a:lnTo>
                          <a:pt x="4084" y="4966"/>
                        </a:lnTo>
                        <a:lnTo>
                          <a:pt x="4108" y="4953"/>
                        </a:lnTo>
                        <a:lnTo>
                          <a:pt x="4130" y="4941"/>
                        </a:lnTo>
                        <a:lnTo>
                          <a:pt x="4151" y="4922"/>
                        </a:lnTo>
                        <a:lnTo>
                          <a:pt x="4170" y="4901"/>
                        </a:lnTo>
                        <a:lnTo>
                          <a:pt x="4182" y="4879"/>
                        </a:lnTo>
                        <a:lnTo>
                          <a:pt x="4194" y="4852"/>
                        </a:lnTo>
                        <a:lnTo>
                          <a:pt x="4194" y="4852"/>
                        </a:lnTo>
                        <a:lnTo>
                          <a:pt x="4201" y="4824"/>
                        </a:lnTo>
                        <a:lnTo>
                          <a:pt x="4203" y="4796"/>
                        </a:lnTo>
                        <a:lnTo>
                          <a:pt x="4203" y="4765"/>
                        </a:lnTo>
                        <a:lnTo>
                          <a:pt x="4198" y="4740"/>
                        </a:lnTo>
                        <a:lnTo>
                          <a:pt x="4188" y="4713"/>
                        </a:lnTo>
                        <a:lnTo>
                          <a:pt x="4173" y="4688"/>
                        </a:lnTo>
                        <a:lnTo>
                          <a:pt x="4157" y="4666"/>
                        </a:lnTo>
                        <a:lnTo>
                          <a:pt x="4136" y="4645"/>
                        </a:lnTo>
                        <a:lnTo>
                          <a:pt x="4136" y="4645"/>
                        </a:lnTo>
                        <a:lnTo>
                          <a:pt x="4096" y="4617"/>
                        </a:lnTo>
                        <a:lnTo>
                          <a:pt x="4049" y="4590"/>
                        </a:lnTo>
                        <a:lnTo>
                          <a:pt x="4000" y="4559"/>
                        </a:lnTo>
                        <a:lnTo>
                          <a:pt x="3945" y="4531"/>
                        </a:lnTo>
                        <a:lnTo>
                          <a:pt x="3883" y="4503"/>
                        </a:lnTo>
                        <a:lnTo>
                          <a:pt x="3815" y="4478"/>
                        </a:lnTo>
                        <a:lnTo>
                          <a:pt x="3738" y="4451"/>
                        </a:lnTo>
                        <a:lnTo>
                          <a:pt x="3655" y="4429"/>
                        </a:lnTo>
                        <a:lnTo>
                          <a:pt x="3581" y="3998"/>
                        </a:lnTo>
                        <a:lnTo>
                          <a:pt x="5686" y="3998"/>
                        </a:lnTo>
                        <a:lnTo>
                          <a:pt x="5686" y="3998"/>
                        </a:lnTo>
                        <a:lnTo>
                          <a:pt x="5717" y="3995"/>
                        </a:lnTo>
                        <a:lnTo>
                          <a:pt x="5751" y="3991"/>
                        </a:lnTo>
                        <a:lnTo>
                          <a:pt x="5779" y="3982"/>
                        </a:lnTo>
                        <a:lnTo>
                          <a:pt x="5809" y="3973"/>
                        </a:lnTo>
                        <a:lnTo>
                          <a:pt x="5834" y="3961"/>
                        </a:lnTo>
                        <a:lnTo>
                          <a:pt x="5862" y="3945"/>
                        </a:lnTo>
                        <a:lnTo>
                          <a:pt x="5883" y="3927"/>
                        </a:lnTo>
                        <a:lnTo>
                          <a:pt x="5908" y="3905"/>
                        </a:lnTo>
                        <a:lnTo>
                          <a:pt x="5926" y="3884"/>
                        </a:lnTo>
                        <a:lnTo>
                          <a:pt x="5945" y="3859"/>
                        </a:lnTo>
                        <a:lnTo>
                          <a:pt x="5960" y="3834"/>
                        </a:lnTo>
                        <a:lnTo>
                          <a:pt x="5973" y="3807"/>
                        </a:lnTo>
                        <a:lnTo>
                          <a:pt x="5985" y="3779"/>
                        </a:lnTo>
                        <a:lnTo>
                          <a:pt x="5991" y="3748"/>
                        </a:lnTo>
                        <a:lnTo>
                          <a:pt x="5997" y="3717"/>
                        </a:lnTo>
                        <a:lnTo>
                          <a:pt x="5997" y="3686"/>
                        </a:lnTo>
                        <a:lnTo>
                          <a:pt x="5997" y="327"/>
                        </a:lnTo>
                        <a:lnTo>
                          <a:pt x="5997" y="327"/>
                        </a:lnTo>
                        <a:lnTo>
                          <a:pt x="5997" y="293"/>
                        </a:lnTo>
                        <a:lnTo>
                          <a:pt x="5991" y="262"/>
                        </a:lnTo>
                        <a:lnTo>
                          <a:pt x="5985" y="228"/>
                        </a:lnTo>
                        <a:lnTo>
                          <a:pt x="5973" y="200"/>
                        </a:lnTo>
                        <a:lnTo>
                          <a:pt x="5960" y="173"/>
                        </a:lnTo>
                        <a:lnTo>
                          <a:pt x="5942" y="145"/>
                        </a:lnTo>
                        <a:lnTo>
                          <a:pt x="5923" y="120"/>
                        </a:lnTo>
                        <a:lnTo>
                          <a:pt x="5902" y="96"/>
                        </a:lnTo>
                        <a:lnTo>
                          <a:pt x="5880" y="74"/>
                        </a:lnTo>
                        <a:lnTo>
                          <a:pt x="5856" y="56"/>
                        </a:lnTo>
                        <a:lnTo>
                          <a:pt x="5828" y="40"/>
                        </a:lnTo>
                        <a:lnTo>
                          <a:pt x="5800" y="28"/>
                        </a:lnTo>
                        <a:lnTo>
                          <a:pt x="5769" y="16"/>
                        </a:lnTo>
                        <a:lnTo>
                          <a:pt x="5738" y="6"/>
                        </a:lnTo>
                        <a:lnTo>
                          <a:pt x="5705" y="3"/>
                        </a:lnTo>
                        <a:lnTo>
                          <a:pt x="5674" y="0"/>
                        </a:lnTo>
                        <a:close/>
                        <a:moveTo>
                          <a:pt x="2237" y="4722"/>
                        </a:moveTo>
                        <a:lnTo>
                          <a:pt x="2237" y="4722"/>
                        </a:lnTo>
                        <a:lnTo>
                          <a:pt x="2290" y="4703"/>
                        </a:lnTo>
                        <a:lnTo>
                          <a:pt x="2345" y="4685"/>
                        </a:lnTo>
                        <a:lnTo>
                          <a:pt x="2407" y="4666"/>
                        </a:lnTo>
                        <a:lnTo>
                          <a:pt x="2471" y="4651"/>
                        </a:lnTo>
                        <a:lnTo>
                          <a:pt x="2542" y="4639"/>
                        </a:lnTo>
                        <a:lnTo>
                          <a:pt x="2620" y="4627"/>
                        </a:lnTo>
                        <a:lnTo>
                          <a:pt x="2700" y="4614"/>
                        </a:lnTo>
                        <a:lnTo>
                          <a:pt x="2786" y="4608"/>
                        </a:lnTo>
                        <a:lnTo>
                          <a:pt x="3165" y="4608"/>
                        </a:lnTo>
                        <a:lnTo>
                          <a:pt x="3165" y="4608"/>
                        </a:lnTo>
                        <a:lnTo>
                          <a:pt x="3260" y="4614"/>
                        </a:lnTo>
                        <a:lnTo>
                          <a:pt x="3350" y="4627"/>
                        </a:lnTo>
                        <a:lnTo>
                          <a:pt x="3433" y="4639"/>
                        </a:lnTo>
                        <a:lnTo>
                          <a:pt x="3510" y="4651"/>
                        </a:lnTo>
                        <a:lnTo>
                          <a:pt x="3581" y="4666"/>
                        </a:lnTo>
                        <a:lnTo>
                          <a:pt x="3646" y="4685"/>
                        </a:lnTo>
                        <a:lnTo>
                          <a:pt x="3705" y="4703"/>
                        </a:lnTo>
                        <a:lnTo>
                          <a:pt x="3757" y="4722"/>
                        </a:lnTo>
                        <a:lnTo>
                          <a:pt x="2237" y="4722"/>
                        </a:lnTo>
                        <a:close/>
                        <a:moveTo>
                          <a:pt x="2965" y="4352"/>
                        </a:moveTo>
                        <a:lnTo>
                          <a:pt x="2965" y="4352"/>
                        </a:lnTo>
                        <a:lnTo>
                          <a:pt x="2869" y="4355"/>
                        </a:lnTo>
                        <a:lnTo>
                          <a:pt x="2777" y="4358"/>
                        </a:lnTo>
                        <a:lnTo>
                          <a:pt x="2620" y="4358"/>
                        </a:lnTo>
                        <a:lnTo>
                          <a:pt x="2684" y="4081"/>
                        </a:lnTo>
                        <a:lnTo>
                          <a:pt x="3344" y="4081"/>
                        </a:lnTo>
                        <a:lnTo>
                          <a:pt x="3390" y="4358"/>
                        </a:lnTo>
                        <a:lnTo>
                          <a:pt x="3171" y="4358"/>
                        </a:lnTo>
                        <a:lnTo>
                          <a:pt x="3171" y="4358"/>
                        </a:lnTo>
                        <a:lnTo>
                          <a:pt x="3070" y="4355"/>
                        </a:lnTo>
                        <a:lnTo>
                          <a:pt x="2965" y="4352"/>
                        </a:lnTo>
                        <a:close/>
                        <a:moveTo>
                          <a:pt x="299" y="250"/>
                        </a:moveTo>
                        <a:lnTo>
                          <a:pt x="5674" y="250"/>
                        </a:lnTo>
                        <a:lnTo>
                          <a:pt x="5674" y="250"/>
                        </a:lnTo>
                        <a:lnTo>
                          <a:pt x="5689" y="253"/>
                        </a:lnTo>
                        <a:lnTo>
                          <a:pt x="5701" y="256"/>
                        </a:lnTo>
                        <a:lnTo>
                          <a:pt x="5714" y="265"/>
                        </a:lnTo>
                        <a:lnTo>
                          <a:pt x="5726" y="274"/>
                        </a:lnTo>
                        <a:lnTo>
                          <a:pt x="5735" y="284"/>
                        </a:lnTo>
                        <a:lnTo>
                          <a:pt x="5742" y="296"/>
                        </a:lnTo>
                        <a:lnTo>
                          <a:pt x="5748" y="311"/>
                        </a:lnTo>
                        <a:lnTo>
                          <a:pt x="5748" y="327"/>
                        </a:lnTo>
                        <a:lnTo>
                          <a:pt x="5748" y="3153"/>
                        </a:lnTo>
                        <a:lnTo>
                          <a:pt x="249" y="3153"/>
                        </a:lnTo>
                        <a:lnTo>
                          <a:pt x="249" y="299"/>
                        </a:lnTo>
                        <a:lnTo>
                          <a:pt x="249" y="299"/>
                        </a:lnTo>
                        <a:lnTo>
                          <a:pt x="253" y="290"/>
                        </a:lnTo>
                        <a:lnTo>
                          <a:pt x="256" y="281"/>
                        </a:lnTo>
                        <a:lnTo>
                          <a:pt x="265" y="265"/>
                        </a:lnTo>
                        <a:lnTo>
                          <a:pt x="280" y="256"/>
                        </a:lnTo>
                        <a:lnTo>
                          <a:pt x="290" y="253"/>
                        </a:lnTo>
                        <a:lnTo>
                          <a:pt x="299" y="250"/>
                        </a:lnTo>
                        <a:close/>
                        <a:moveTo>
                          <a:pt x="5686" y="3748"/>
                        </a:moveTo>
                        <a:lnTo>
                          <a:pt x="302" y="3748"/>
                        </a:lnTo>
                        <a:lnTo>
                          <a:pt x="302" y="3748"/>
                        </a:lnTo>
                        <a:lnTo>
                          <a:pt x="292" y="3745"/>
                        </a:lnTo>
                        <a:lnTo>
                          <a:pt x="280" y="3742"/>
                        </a:lnTo>
                        <a:lnTo>
                          <a:pt x="274" y="3739"/>
                        </a:lnTo>
                        <a:lnTo>
                          <a:pt x="265" y="3732"/>
                        </a:lnTo>
                        <a:lnTo>
                          <a:pt x="259" y="3723"/>
                        </a:lnTo>
                        <a:lnTo>
                          <a:pt x="256" y="3717"/>
                        </a:lnTo>
                        <a:lnTo>
                          <a:pt x="253" y="3708"/>
                        </a:lnTo>
                        <a:lnTo>
                          <a:pt x="249" y="3696"/>
                        </a:lnTo>
                        <a:lnTo>
                          <a:pt x="249" y="3403"/>
                        </a:lnTo>
                        <a:lnTo>
                          <a:pt x="5748" y="3403"/>
                        </a:lnTo>
                        <a:lnTo>
                          <a:pt x="5748" y="3686"/>
                        </a:lnTo>
                        <a:lnTo>
                          <a:pt x="5748" y="3686"/>
                        </a:lnTo>
                        <a:lnTo>
                          <a:pt x="5748" y="3699"/>
                        </a:lnTo>
                        <a:lnTo>
                          <a:pt x="5745" y="3711"/>
                        </a:lnTo>
                        <a:lnTo>
                          <a:pt x="5738" y="3720"/>
                        </a:lnTo>
                        <a:lnTo>
                          <a:pt x="5729" y="3730"/>
                        </a:lnTo>
                        <a:lnTo>
                          <a:pt x="5720" y="3736"/>
                        </a:lnTo>
                        <a:lnTo>
                          <a:pt x="5711" y="3742"/>
                        </a:lnTo>
                        <a:lnTo>
                          <a:pt x="5698" y="3745"/>
                        </a:lnTo>
                        <a:lnTo>
                          <a:pt x="5686" y="374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6" name="Freeform 4">
                    <a:extLst>
                      <a:ext uri="{FF2B5EF4-FFF2-40B4-BE49-F238E27FC236}">
                        <a16:creationId xmlns:a16="http://schemas.microsoft.com/office/drawing/2014/main" id="{38231FD8-40FB-4D5D-830A-869A13BB60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30525" y="2501900"/>
                    <a:ext cx="88900" cy="87313"/>
                  </a:xfrm>
                  <a:custGeom>
                    <a:avLst/>
                    <a:gdLst>
                      <a:gd name="T0" fmla="*/ 121 w 245"/>
                      <a:gd name="T1" fmla="*/ 0 h 244"/>
                      <a:gd name="T2" fmla="*/ 121 w 245"/>
                      <a:gd name="T3" fmla="*/ 0 h 244"/>
                      <a:gd name="T4" fmla="*/ 96 w 245"/>
                      <a:gd name="T5" fmla="*/ 3 h 244"/>
                      <a:gd name="T6" fmla="*/ 74 w 245"/>
                      <a:gd name="T7" fmla="*/ 9 h 244"/>
                      <a:gd name="T8" fmla="*/ 53 w 245"/>
                      <a:gd name="T9" fmla="*/ 19 h 244"/>
                      <a:gd name="T10" fmla="*/ 34 w 245"/>
                      <a:gd name="T11" fmla="*/ 34 h 244"/>
                      <a:gd name="T12" fmla="*/ 19 w 245"/>
                      <a:gd name="T13" fmla="*/ 53 h 244"/>
                      <a:gd name="T14" fmla="*/ 10 w 245"/>
                      <a:gd name="T15" fmla="*/ 74 h 244"/>
                      <a:gd name="T16" fmla="*/ 0 w 245"/>
                      <a:gd name="T17" fmla="*/ 96 h 244"/>
                      <a:gd name="T18" fmla="*/ 0 w 245"/>
                      <a:gd name="T19" fmla="*/ 120 h 244"/>
                      <a:gd name="T20" fmla="*/ 0 w 245"/>
                      <a:gd name="T21" fmla="*/ 120 h 244"/>
                      <a:gd name="T22" fmla="*/ 0 w 245"/>
                      <a:gd name="T23" fmla="*/ 145 h 244"/>
                      <a:gd name="T24" fmla="*/ 10 w 245"/>
                      <a:gd name="T25" fmla="*/ 170 h 244"/>
                      <a:gd name="T26" fmla="*/ 19 w 245"/>
                      <a:gd name="T27" fmla="*/ 188 h 244"/>
                      <a:gd name="T28" fmla="*/ 34 w 245"/>
                      <a:gd name="T29" fmla="*/ 207 h 244"/>
                      <a:gd name="T30" fmla="*/ 53 w 245"/>
                      <a:gd name="T31" fmla="*/ 222 h 244"/>
                      <a:gd name="T32" fmla="*/ 74 w 245"/>
                      <a:gd name="T33" fmla="*/ 234 h 244"/>
                      <a:gd name="T34" fmla="*/ 96 w 245"/>
                      <a:gd name="T35" fmla="*/ 241 h 244"/>
                      <a:gd name="T36" fmla="*/ 121 w 245"/>
                      <a:gd name="T37" fmla="*/ 243 h 244"/>
                      <a:gd name="T38" fmla="*/ 121 w 245"/>
                      <a:gd name="T39" fmla="*/ 243 h 244"/>
                      <a:gd name="T40" fmla="*/ 145 w 245"/>
                      <a:gd name="T41" fmla="*/ 241 h 244"/>
                      <a:gd name="T42" fmla="*/ 170 w 245"/>
                      <a:gd name="T43" fmla="*/ 234 h 244"/>
                      <a:gd name="T44" fmla="*/ 188 w 245"/>
                      <a:gd name="T45" fmla="*/ 222 h 244"/>
                      <a:gd name="T46" fmla="*/ 207 w 245"/>
                      <a:gd name="T47" fmla="*/ 207 h 244"/>
                      <a:gd name="T48" fmla="*/ 222 w 245"/>
                      <a:gd name="T49" fmla="*/ 188 h 244"/>
                      <a:gd name="T50" fmla="*/ 235 w 245"/>
                      <a:gd name="T51" fmla="*/ 170 h 244"/>
                      <a:gd name="T52" fmla="*/ 241 w 245"/>
                      <a:gd name="T53" fmla="*/ 145 h 244"/>
                      <a:gd name="T54" fmla="*/ 244 w 245"/>
                      <a:gd name="T55" fmla="*/ 120 h 244"/>
                      <a:gd name="T56" fmla="*/ 244 w 245"/>
                      <a:gd name="T57" fmla="*/ 120 h 244"/>
                      <a:gd name="T58" fmla="*/ 241 w 245"/>
                      <a:gd name="T59" fmla="*/ 96 h 244"/>
                      <a:gd name="T60" fmla="*/ 235 w 245"/>
                      <a:gd name="T61" fmla="*/ 74 h 244"/>
                      <a:gd name="T62" fmla="*/ 222 w 245"/>
                      <a:gd name="T63" fmla="*/ 53 h 244"/>
                      <a:gd name="T64" fmla="*/ 207 w 245"/>
                      <a:gd name="T65" fmla="*/ 34 h 244"/>
                      <a:gd name="T66" fmla="*/ 188 w 245"/>
                      <a:gd name="T67" fmla="*/ 19 h 244"/>
                      <a:gd name="T68" fmla="*/ 170 w 245"/>
                      <a:gd name="T69" fmla="*/ 9 h 244"/>
                      <a:gd name="T70" fmla="*/ 145 w 245"/>
                      <a:gd name="T71" fmla="*/ 3 h 244"/>
                      <a:gd name="T72" fmla="*/ 121 w 245"/>
                      <a:gd name="T73" fmla="*/ 0 h 2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245" h="244">
                        <a:moveTo>
                          <a:pt x="121" y="0"/>
                        </a:moveTo>
                        <a:lnTo>
                          <a:pt x="121" y="0"/>
                        </a:lnTo>
                        <a:lnTo>
                          <a:pt x="96" y="3"/>
                        </a:lnTo>
                        <a:lnTo>
                          <a:pt x="74" y="9"/>
                        </a:lnTo>
                        <a:lnTo>
                          <a:pt x="53" y="19"/>
                        </a:lnTo>
                        <a:lnTo>
                          <a:pt x="34" y="34"/>
                        </a:lnTo>
                        <a:lnTo>
                          <a:pt x="19" y="53"/>
                        </a:lnTo>
                        <a:lnTo>
                          <a:pt x="10" y="74"/>
                        </a:lnTo>
                        <a:lnTo>
                          <a:pt x="0" y="96"/>
                        </a:lnTo>
                        <a:lnTo>
                          <a:pt x="0" y="120"/>
                        </a:lnTo>
                        <a:lnTo>
                          <a:pt x="0" y="120"/>
                        </a:lnTo>
                        <a:lnTo>
                          <a:pt x="0" y="145"/>
                        </a:lnTo>
                        <a:lnTo>
                          <a:pt x="10" y="170"/>
                        </a:lnTo>
                        <a:lnTo>
                          <a:pt x="19" y="188"/>
                        </a:lnTo>
                        <a:lnTo>
                          <a:pt x="34" y="207"/>
                        </a:lnTo>
                        <a:lnTo>
                          <a:pt x="53" y="222"/>
                        </a:lnTo>
                        <a:lnTo>
                          <a:pt x="74" y="234"/>
                        </a:lnTo>
                        <a:lnTo>
                          <a:pt x="96" y="241"/>
                        </a:lnTo>
                        <a:lnTo>
                          <a:pt x="121" y="243"/>
                        </a:lnTo>
                        <a:lnTo>
                          <a:pt x="121" y="243"/>
                        </a:lnTo>
                        <a:lnTo>
                          <a:pt x="145" y="241"/>
                        </a:lnTo>
                        <a:lnTo>
                          <a:pt x="170" y="234"/>
                        </a:lnTo>
                        <a:lnTo>
                          <a:pt x="188" y="222"/>
                        </a:lnTo>
                        <a:lnTo>
                          <a:pt x="207" y="207"/>
                        </a:lnTo>
                        <a:lnTo>
                          <a:pt x="222" y="188"/>
                        </a:lnTo>
                        <a:lnTo>
                          <a:pt x="235" y="170"/>
                        </a:lnTo>
                        <a:lnTo>
                          <a:pt x="241" y="145"/>
                        </a:lnTo>
                        <a:lnTo>
                          <a:pt x="244" y="120"/>
                        </a:lnTo>
                        <a:lnTo>
                          <a:pt x="244" y="120"/>
                        </a:lnTo>
                        <a:lnTo>
                          <a:pt x="241" y="96"/>
                        </a:lnTo>
                        <a:lnTo>
                          <a:pt x="235" y="74"/>
                        </a:lnTo>
                        <a:lnTo>
                          <a:pt x="222" y="53"/>
                        </a:lnTo>
                        <a:lnTo>
                          <a:pt x="207" y="34"/>
                        </a:lnTo>
                        <a:lnTo>
                          <a:pt x="188" y="19"/>
                        </a:lnTo>
                        <a:lnTo>
                          <a:pt x="170" y="9"/>
                        </a:lnTo>
                        <a:lnTo>
                          <a:pt x="145" y="3"/>
                        </a:lnTo>
                        <a:lnTo>
                          <a:pt x="121" y="0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622205E5-38B6-47A5-A0B5-B1DF9F05489C}"/>
                  </a:ext>
                </a:extLst>
              </p:cNvPr>
              <p:cNvSpPr/>
              <p:nvPr/>
            </p:nvSpPr>
            <p:spPr>
              <a:xfrm>
                <a:off x="5737641" y="1655801"/>
                <a:ext cx="866073" cy="869099"/>
              </a:xfrm>
              <a:prstGeom prst="ellipse">
                <a:avLst/>
              </a:prstGeom>
              <a:solidFill>
                <a:schemeClr val="tx1">
                  <a:alpha val="75000"/>
                </a:schemeClr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3197C759-898B-4892-88BB-326E51D369BD}"/>
                </a:ext>
              </a:extLst>
            </p:cNvPr>
            <p:cNvGrpSpPr/>
            <p:nvPr/>
          </p:nvGrpSpPr>
          <p:grpSpPr>
            <a:xfrm>
              <a:off x="5580301" y="1523484"/>
              <a:ext cx="869099" cy="870391"/>
              <a:chOff x="5737641" y="1654509"/>
              <a:chExt cx="869099" cy="870391"/>
            </a:xfrm>
          </p:grpSpPr>
          <p:grpSp>
            <p:nvGrpSpPr>
              <p:cNvPr id="369" name="Group 368">
                <a:extLst>
                  <a:ext uri="{FF2B5EF4-FFF2-40B4-BE49-F238E27FC236}">
                    <a16:creationId xmlns:a16="http://schemas.microsoft.com/office/drawing/2014/main" id="{F793817A-71E2-46F2-96CF-DC8195F377FA}"/>
                  </a:ext>
                </a:extLst>
              </p:cNvPr>
              <p:cNvGrpSpPr/>
              <p:nvPr/>
            </p:nvGrpSpPr>
            <p:grpSpPr>
              <a:xfrm>
                <a:off x="5737641" y="1654509"/>
                <a:ext cx="869099" cy="869099"/>
                <a:chOff x="7730175" y="863411"/>
                <a:chExt cx="1828959" cy="1828959"/>
              </a:xfrm>
            </p:grpSpPr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9112DB90-5F25-4157-A796-8F9B65280C1B}"/>
                    </a:ext>
                  </a:extLst>
                </p:cNvPr>
                <p:cNvSpPr/>
                <p:nvPr/>
              </p:nvSpPr>
              <p:spPr>
                <a:xfrm>
                  <a:off x="7730175" y="863411"/>
                  <a:ext cx="1828959" cy="1828959"/>
                </a:xfrm>
                <a:prstGeom prst="ellipse">
                  <a:avLst/>
                </a:prstGeom>
                <a:solidFill>
                  <a:schemeClr val="accent6"/>
                </a:solidFill>
                <a:ln w="762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72" name="Group 371">
                  <a:extLst>
                    <a:ext uri="{FF2B5EF4-FFF2-40B4-BE49-F238E27FC236}">
                      <a16:creationId xmlns:a16="http://schemas.microsoft.com/office/drawing/2014/main" id="{13B6466F-B2E5-4EE0-A694-077D9ED78EC3}"/>
                    </a:ext>
                  </a:extLst>
                </p:cNvPr>
                <p:cNvGrpSpPr/>
                <p:nvPr/>
              </p:nvGrpSpPr>
              <p:grpSpPr>
                <a:xfrm>
                  <a:off x="8049434" y="1298182"/>
                  <a:ext cx="1224852" cy="1015906"/>
                  <a:chOff x="1893888" y="1246188"/>
                  <a:chExt cx="2159000" cy="1790700"/>
                </a:xfrm>
                <a:solidFill>
                  <a:schemeClr val="bg1"/>
                </a:solidFill>
              </p:grpSpPr>
              <p:sp>
                <p:nvSpPr>
                  <p:cNvPr id="373" name="Freeform 1">
                    <a:extLst>
                      <a:ext uri="{FF2B5EF4-FFF2-40B4-BE49-F238E27FC236}">
                        <a16:creationId xmlns:a16="http://schemas.microsoft.com/office/drawing/2014/main" id="{CEAD1A01-CDE4-437E-9F34-1AA5556B3F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57463" y="1435100"/>
                    <a:ext cx="833437" cy="831850"/>
                  </a:xfrm>
                  <a:custGeom>
                    <a:avLst/>
                    <a:gdLst>
                      <a:gd name="T0" fmla="*/ 262 w 2315"/>
                      <a:gd name="T1" fmla="*/ 1495 h 2310"/>
                      <a:gd name="T2" fmla="*/ 126 w 2315"/>
                      <a:gd name="T3" fmla="*/ 1766 h 2310"/>
                      <a:gd name="T4" fmla="*/ 545 w 2315"/>
                      <a:gd name="T5" fmla="*/ 2179 h 2310"/>
                      <a:gd name="T6" fmla="*/ 814 w 2315"/>
                      <a:gd name="T7" fmla="*/ 2044 h 2310"/>
                      <a:gd name="T8" fmla="*/ 1344 w 2315"/>
                      <a:gd name="T9" fmla="*/ 2309 h 2310"/>
                      <a:gd name="T10" fmla="*/ 1467 w 2315"/>
                      <a:gd name="T11" fmla="*/ 2191 h 2310"/>
                      <a:gd name="T12" fmla="*/ 1547 w 2315"/>
                      <a:gd name="T13" fmla="*/ 2028 h 2310"/>
                      <a:gd name="T14" fmla="*/ 2182 w 2315"/>
                      <a:gd name="T15" fmla="*/ 1772 h 2310"/>
                      <a:gd name="T16" fmla="*/ 2046 w 2315"/>
                      <a:gd name="T17" fmla="*/ 1498 h 2310"/>
                      <a:gd name="T18" fmla="*/ 2314 w 2315"/>
                      <a:gd name="T19" fmla="*/ 971 h 2310"/>
                      <a:gd name="T20" fmla="*/ 2228 w 2315"/>
                      <a:gd name="T21" fmla="*/ 851 h 2310"/>
                      <a:gd name="T22" fmla="*/ 2025 w 2315"/>
                      <a:gd name="T23" fmla="*/ 771 h 2310"/>
                      <a:gd name="T24" fmla="*/ 2185 w 2315"/>
                      <a:gd name="T25" fmla="*/ 549 h 2310"/>
                      <a:gd name="T26" fmla="*/ 1547 w 2315"/>
                      <a:gd name="T27" fmla="*/ 290 h 2310"/>
                      <a:gd name="T28" fmla="*/ 1451 w 2315"/>
                      <a:gd name="T29" fmla="*/ 0 h 2310"/>
                      <a:gd name="T30" fmla="*/ 816 w 2315"/>
                      <a:gd name="T31" fmla="*/ 265 h 2310"/>
                      <a:gd name="T32" fmla="*/ 542 w 2315"/>
                      <a:gd name="T33" fmla="*/ 133 h 2310"/>
                      <a:gd name="T34" fmla="*/ 286 w 2315"/>
                      <a:gd name="T35" fmla="*/ 771 h 2310"/>
                      <a:gd name="T36" fmla="*/ 0 w 2315"/>
                      <a:gd name="T37" fmla="*/ 866 h 2310"/>
                      <a:gd name="T38" fmla="*/ 6 w 2315"/>
                      <a:gd name="T39" fmla="*/ 1470 h 2310"/>
                      <a:gd name="T40" fmla="*/ 250 w 2315"/>
                      <a:gd name="T41" fmla="*/ 1076 h 2310"/>
                      <a:gd name="T42" fmla="*/ 410 w 2315"/>
                      <a:gd name="T43" fmla="*/ 1045 h 2310"/>
                      <a:gd name="T44" fmla="*/ 545 w 2315"/>
                      <a:gd name="T45" fmla="*/ 801 h 2310"/>
                      <a:gd name="T46" fmla="*/ 456 w 2315"/>
                      <a:gd name="T47" fmla="*/ 576 h 2310"/>
                      <a:gd name="T48" fmla="*/ 702 w 2315"/>
                      <a:gd name="T49" fmla="*/ 546 h 2310"/>
                      <a:gd name="T50" fmla="*/ 998 w 2315"/>
                      <a:gd name="T51" fmla="*/ 459 h 2310"/>
                      <a:gd name="T52" fmla="*/ 1073 w 2315"/>
                      <a:gd name="T53" fmla="*/ 250 h 2310"/>
                      <a:gd name="T54" fmla="*/ 1266 w 2315"/>
                      <a:gd name="T55" fmla="*/ 410 h 2310"/>
                      <a:gd name="T56" fmla="*/ 1529 w 2315"/>
                      <a:gd name="T57" fmla="*/ 552 h 2310"/>
                      <a:gd name="T58" fmla="*/ 1738 w 2315"/>
                      <a:gd name="T59" fmla="*/ 459 h 2310"/>
                      <a:gd name="T60" fmla="*/ 1763 w 2315"/>
                      <a:gd name="T61" fmla="*/ 706 h 2310"/>
                      <a:gd name="T62" fmla="*/ 1852 w 2315"/>
                      <a:gd name="T63" fmla="*/ 1008 h 2310"/>
                      <a:gd name="T64" fmla="*/ 2065 w 2315"/>
                      <a:gd name="T65" fmla="*/ 1076 h 2310"/>
                      <a:gd name="T66" fmla="*/ 1904 w 2315"/>
                      <a:gd name="T67" fmla="*/ 1270 h 2310"/>
                      <a:gd name="T68" fmla="*/ 1760 w 2315"/>
                      <a:gd name="T69" fmla="*/ 1538 h 2310"/>
                      <a:gd name="T70" fmla="*/ 1858 w 2315"/>
                      <a:gd name="T71" fmla="*/ 1742 h 2310"/>
                      <a:gd name="T72" fmla="*/ 1609 w 2315"/>
                      <a:gd name="T73" fmla="*/ 1766 h 2310"/>
                      <a:gd name="T74" fmla="*/ 1399 w 2315"/>
                      <a:gd name="T75" fmla="*/ 1822 h 2310"/>
                      <a:gd name="T76" fmla="*/ 1263 w 2315"/>
                      <a:gd name="T77" fmla="*/ 1905 h 2310"/>
                      <a:gd name="T78" fmla="*/ 1069 w 2315"/>
                      <a:gd name="T79" fmla="*/ 2059 h 2310"/>
                      <a:gd name="T80" fmla="*/ 995 w 2315"/>
                      <a:gd name="T81" fmla="*/ 1849 h 2310"/>
                      <a:gd name="T82" fmla="*/ 699 w 2315"/>
                      <a:gd name="T83" fmla="*/ 1763 h 2310"/>
                      <a:gd name="T84" fmla="*/ 450 w 2315"/>
                      <a:gd name="T85" fmla="*/ 1739 h 2310"/>
                      <a:gd name="T86" fmla="*/ 548 w 2315"/>
                      <a:gd name="T87" fmla="*/ 1532 h 2310"/>
                      <a:gd name="T88" fmla="*/ 462 w 2315"/>
                      <a:gd name="T89" fmla="*/ 1316 h 2310"/>
                      <a:gd name="T90" fmla="*/ 250 w 2315"/>
                      <a:gd name="T91" fmla="*/ 1239 h 2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2315" h="2310">
                        <a:moveTo>
                          <a:pt x="120" y="1473"/>
                        </a:moveTo>
                        <a:lnTo>
                          <a:pt x="262" y="1495"/>
                        </a:lnTo>
                        <a:lnTo>
                          <a:pt x="284" y="1544"/>
                        </a:lnTo>
                        <a:lnTo>
                          <a:pt x="126" y="1766"/>
                        </a:lnTo>
                        <a:lnTo>
                          <a:pt x="465" y="2108"/>
                        </a:lnTo>
                        <a:lnTo>
                          <a:pt x="545" y="2179"/>
                        </a:lnTo>
                        <a:lnTo>
                          <a:pt x="764" y="2025"/>
                        </a:lnTo>
                        <a:lnTo>
                          <a:pt x="814" y="2044"/>
                        </a:lnTo>
                        <a:lnTo>
                          <a:pt x="857" y="2309"/>
                        </a:lnTo>
                        <a:lnTo>
                          <a:pt x="1344" y="2309"/>
                        </a:lnTo>
                        <a:lnTo>
                          <a:pt x="1464" y="2306"/>
                        </a:lnTo>
                        <a:lnTo>
                          <a:pt x="1467" y="2191"/>
                        </a:lnTo>
                        <a:lnTo>
                          <a:pt x="1491" y="2056"/>
                        </a:lnTo>
                        <a:lnTo>
                          <a:pt x="1547" y="2028"/>
                        </a:lnTo>
                        <a:lnTo>
                          <a:pt x="1766" y="2185"/>
                        </a:lnTo>
                        <a:lnTo>
                          <a:pt x="2182" y="1772"/>
                        </a:lnTo>
                        <a:lnTo>
                          <a:pt x="2025" y="1547"/>
                        </a:lnTo>
                        <a:lnTo>
                          <a:pt x="2046" y="1498"/>
                        </a:lnTo>
                        <a:lnTo>
                          <a:pt x="2314" y="1458"/>
                        </a:lnTo>
                        <a:lnTo>
                          <a:pt x="2314" y="971"/>
                        </a:lnTo>
                        <a:lnTo>
                          <a:pt x="2311" y="879"/>
                        </a:lnTo>
                        <a:lnTo>
                          <a:pt x="2228" y="851"/>
                        </a:lnTo>
                        <a:lnTo>
                          <a:pt x="2046" y="823"/>
                        </a:lnTo>
                        <a:lnTo>
                          <a:pt x="2025" y="771"/>
                        </a:lnTo>
                        <a:lnTo>
                          <a:pt x="2120" y="641"/>
                        </a:lnTo>
                        <a:lnTo>
                          <a:pt x="2185" y="549"/>
                        </a:lnTo>
                        <a:lnTo>
                          <a:pt x="1766" y="139"/>
                        </a:lnTo>
                        <a:lnTo>
                          <a:pt x="1547" y="290"/>
                        </a:lnTo>
                        <a:lnTo>
                          <a:pt x="1495" y="268"/>
                        </a:lnTo>
                        <a:lnTo>
                          <a:pt x="1451" y="0"/>
                        </a:lnTo>
                        <a:lnTo>
                          <a:pt x="863" y="0"/>
                        </a:lnTo>
                        <a:lnTo>
                          <a:pt x="816" y="265"/>
                        </a:lnTo>
                        <a:lnTo>
                          <a:pt x="767" y="287"/>
                        </a:lnTo>
                        <a:lnTo>
                          <a:pt x="542" y="133"/>
                        </a:lnTo>
                        <a:lnTo>
                          <a:pt x="129" y="552"/>
                        </a:lnTo>
                        <a:lnTo>
                          <a:pt x="286" y="771"/>
                        </a:lnTo>
                        <a:lnTo>
                          <a:pt x="268" y="820"/>
                        </a:lnTo>
                        <a:lnTo>
                          <a:pt x="0" y="866"/>
                        </a:lnTo>
                        <a:lnTo>
                          <a:pt x="0" y="1350"/>
                        </a:lnTo>
                        <a:lnTo>
                          <a:pt x="6" y="1470"/>
                        </a:lnTo>
                        <a:lnTo>
                          <a:pt x="120" y="1473"/>
                        </a:lnTo>
                        <a:close/>
                        <a:moveTo>
                          <a:pt x="250" y="1076"/>
                        </a:moveTo>
                        <a:lnTo>
                          <a:pt x="373" y="1054"/>
                        </a:lnTo>
                        <a:lnTo>
                          <a:pt x="410" y="1045"/>
                        </a:lnTo>
                        <a:lnTo>
                          <a:pt x="459" y="1005"/>
                        </a:lnTo>
                        <a:lnTo>
                          <a:pt x="545" y="801"/>
                        </a:lnTo>
                        <a:lnTo>
                          <a:pt x="567" y="730"/>
                        </a:lnTo>
                        <a:lnTo>
                          <a:pt x="456" y="576"/>
                        </a:lnTo>
                        <a:lnTo>
                          <a:pt x="573" y="456"/>
                        </a:lnTo>
                        <a:lnTo>
                          <a:pt x="702" y="546"/>
                        </a:lnTo>
                        <a:lnTo>
                          <a:pt x="777" y="552"/>
                        </a:lnTo>
                        <a:lnTo>
                          <a:pt x="998" y="459"/>
                        </a:lnTo>
                        <a:lnTo>
                          <a:pt x="1048" y="407"/>
                        </a:lnTo>
                        <a:lnTo>
                          <a:pt x="1073" y="250"/>
                        </a:lnTo>
                        <a:lnTo>
                          <a:pt x="1239" y="250"/>
                        </a:lnTo>
                        <a:lnTo>
                          <a:pt x="1266" y="410"/>
                        </a:lnTo>
                        <a:lnTo>
                          <a:pt x="1316" y="466"/>
                        </a:lnTo>
                        <a:lnTo>
                          <a:pt x="1529" y="552"/>
                        </a:lnTo>
                        <a:lnTo>
                          <a:pt x="1612" y="549"/>
                        </a:lnTo>
                        <a:lnTo>
                          <a:pt x="1738" y="459"/>
                        </a:lnTo>
                        <a:lnTo>
                          <a:pt x="1855" y="580"/>
                        </a:lnTo>
                        <a:lnTo>
                          <a:pt x="1763" y="706"/>
                        </a:lnTo>
                        <a:lnTo>
                          <a:pt x="1760" y="780"/>
                        </a:lnTo>
                        <a:lnTo>
                          <a:pt x="1852" y="1008"/>
                        </a:lnTo>
                        <a:lnTo>
                          <a:pt x="1908" y="1054"/>
                        </a:lnTo>
                        <a:lnTo>
                          <a:pt x="2065" y="1076"/>
                        </a:lnTo>
                        <a:lnTo>
                          <a:pt x="2065" y="1242"/>
                        </a:lnTo>
                        <a:lnTo>
                          <a:pt x="1904" y="1270"/>
                        </a:lnTo>
                        <a:lnTo>
                          <a:pt x="1852" y="1316"/>
                        </a:lnTo>
                        <a:lnTo>
                          <a:pt x="1760" y="1538"/>
                        </a:lnTo>
                        <a:lnTo>
                          <a:pt x="1766" y="1612"/>
                        </a:lnTo>
                        <a:lnTo>
                          <a:pt x="1858" y="1742"/>
                        </a:lnTo>
                        <a:lnTo>
                          <a:pt x="1741" y="1859"/>
                        </a:lnTo>
                        <a:lnTo>
                          <a:pt x="1609" y="1766"/>
                        </a:lnTo>
                        <a:lnTo>
                          <a:pt x="1535" y="1760"/>
                        </a:lnTo>
                        <a:lnTo>
                          <a:pt x="1399" y="1822"/>
                        </a:lnTo>
                        <a:lnTo>
                          <a:pt x="1316" y="1849"/>
                        </a:lnTo>
                        <a:lnTo>
                          <a:pt x="1263" y="1905"/>
                        </a:lnTo>
                        <a:lnTo>
                          <a:pt x="1236" y="2059"/>
                        </a:lnTo>
                        <a:lnTo>
                          <a:pt x="1069" y="2059"/>
                        </a:lnTo>
                        <a:lnTo>
                          <a:pt x="1041" y="1905"/>
                        </a:lnTo>
                        <a:lnTo>
                          <a:pt x="995" y="1849"/>
                        </a:lnTo>
                        <a:lnTo>
                          <a:pt x="773" y="1757"/>
                        </a:lnTo>
                        <a:lnTo>
                          <a:pt x="699" y="1763"/>
                        </a:lnTo>
                        <a:lnTo>
                          <a:pt x="570" y="1856"/>
                        </a:lnTo>
                        <a:lnTo>
                          <a:pt x="450" y="1739"/>
                        </a:lnTo>
                        <a:lnTo>
                          <a:pt x="545" y="1606"/>
                        </a:lnTo>
                        <a:lnTo>
                          <a:pt x="548" y="1532"/>
                        </a:lnTo>
                        <a:lnTo>
                          <a:pt x="477" y="1365"/>
                        </a:lnTo>
                        <a:lnTo>
                          <a:pt x="462" y="1316"/>
                        </a:lnTo>
                        <a:lnTo>
                          <a:pt x="404" y="1264"/>
                        </a:lnTo>
                        <a:lnTo>
                          <a:pt x="250" y="1239"/>
                        </a:lnTo>
                        <a:lnTo>
                          <a:pt x="250" y="107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4" name="Freeform 2">
                    <a:extLst>
                      <a:ext uri="{FF2B5EF4-FFF2-40B4-BE49-F238E27FC236}">
                        <a16:creationId xmlns:a16="http://schemas.microsoft.com/office/drawing/2014/main" id="{3A45514C-D940-452F-A2B9-4623BC0A0C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90825" y="1668463"/>
                    <a:ext cx="366713" cy="366712"/>
                  </a:xfrm>
                  <a:custGeom>
                    <a:avLst/>
                    <a:gdLst>
                      <a:gd name="T0" fmla="*/ 561 w 1018"/>
                      <a:gd name="T1" fmla="*/ 1014 h 1018"/>
                      <a:gd name="T2" fmla="*/ 706 w 1018"/>
                      <a:gd name="T3" fmla="*/ 977 h 1018"/>
                      <a:gd name="T4" fmla="*/ 832 w 1018"/>
                      <a:gd name="T5" fmla="*/ 900 h 1018"/>
                      <a:gd name="T6" fmla="*/ 931 w 1018"/>
                      <a:gd name="T7" fmla="*/ 792 h 1018"/>
                      <a:gd name="T8" fmla="*/ 995 w 1018"/>
                      <a:gd name="T9" fmla="*/ 660 h 1018"/>
                      <a:gd name="T10" fmla="*/ 1017 w 1018"/>
                      <a:gd name="T11" fmla="*/ 509 h 1018"/>
                      <a:gd name="T12" fmla="*/ 1008 w 1018"/>
                      <a:gd name="T13" fmla="*/ 407 h 1018"/>
                      <a:gd name="T14" fmla="*/ 956 w 1018"/>
                      <a:gd name="T15" fmla="*/ 266 h 1018"/>
                      <a:gd name="T16" fmla="*/ 869 w 1018"/>
                      <a:gd name="T17" fmla="*/ 148 h 1018"/>
                      <a:gd name="T18" fmla="*/ 752 w 1018"/>
                      <a:gd name="T19" fmla="*/ 62 h 1018"/>
                      <a:gd name="T20" fmla="*/ 610 w 1018"/>
                      <a:gd name="T21" fmla="*/ 9 h 1018"/>
                      <a:gd name="T22" fmla="*/ 509 w 1018"/>
                      <a:gd name="T23" fmla="*/ 0 h 1018"/>
                      <a:gd name="T24" fmla="*/ 358 w 1018"/>
                      <a:gd name="T25" fmla="*/ 22 h 1018"/>
                      <a:gd name="T26" fmla="*/ 225 w 1018"/>
                      <a:gd name="T27" fmla="*/ 87 h 1018"/>
                      <a:gd name="T28" fmla="*/ 117 w 1018"/>
                      <a:gd name="T29" fmla="*/ 185 h 1018"/>
                      <a:gd name="T30" fmla="*/ 40 w 1018"/>
                      <a:gd name="T31" fmla="*/ 312 h 1018"/>
                      <a:gd name="T32" fmla="*/ 3 w 1018"/>
                      <a:gd name="T33" fmla="*/ 457 h 1018"/>
                      <a:gd name="T34" fmla="*/ 3 w 1018"/>
                      <a:gd name="T35" fmla="*/ 561 h 1018"/>
                      <a:gd name="T36" fmla="*/ 40 w 1018"/>
                      <a:gd name="T37" fmla="*/ 706 h 1018"/>
                      <a:gd name="T38" fmla="*/ 117 w 1018"/>
                      <a:gd name="T39" fmla="*/ 833 h 1018"/>
                      <a:gd name="T40" fmla="*/ 225 w 1018"/>
                      <a:gd name="T41" fmla="*/ 928 h 1018"/>
                      <a:gd name="T42" fmla="*/ 358 w 1018"/>
                      <a:gd name="T43" fmla="*/ 993 h 1018"/>
                      <a:gd name="T44" fmla="*/ 509 w 1018"/>
                      <a:gd name="T45" fmla="*/ 1017 h 1018"/>
                      <a:gd name="T46" fmla="*/ 536 w 1018"/>
                      <a:gd name="T47" fmla="*/ 250 h 1018"/>
                      <a:gd name="T48" fmla="*/ 610 w 1018"/>
                      <a:gd name="T49" fmla="*/ 268 h 1018"/>
                      <a:gd name="T50" fmla="*/ 675 w 1018"/>
                      <a:gd name="T51" fmla="*/ 309 h 1018"/>
                      <a:gd name="T52" fmla="*/ 724 w 1018"/>
                      <a:gd name="T53" fmla="*/ 364 h 1018"/>
                      <a:gd name="T54" fmla="*/ 755 w 1018"/>
                      <a:gd name="T55" fmla="*/ 432 h 1018"/>
                      <a:gd name="T56" fmla="*/ 768 w 1018"/>
                      <a:gd name="T57" fmla="*/ 509 h 1018"/>
                      <a:gd name="T58" fmla="*/ 761 w 1018"/>
                      <a:gd name="T59" fmla="*/ 561 h 1018"/>
                      <a:gd name="T60" fmla="*/ 737 w 1018"/>
                      <a:gd name="T61" fmla="*/ 632 h 1018"/>
                      <a:gd name="T62" fmla="*/ 694 w 1018"/>
                      <a:gd name="T63" fmla="*/ 691 h 1018"/>
                      <a:gd name="T64" fmla="*/ 632 w 1018"/>
                      <a:gd name="T65" fmla="*/ 734 h 1018"/>
                      <a:gd name="T66" fmla="*/ 561 w 1018"/>
                      <a:gd name="T67" fmla="*/ 762 h 1018"/>
                      <a:gd name="T68" fmla="*/ 509 w 1018"/>
                      <a:gd name="T69" fmla="*/ 768 h 1018"/>
                      <a:gd name="T70" fmla="*/ 431 w 1018"/>
                      <a:gd name="T71" fmla="*/ 755 h 1018"/>
                      <a:gd name="T72" fmla="*/ 364 w 1018"/>
                      <a:gd name="T73" fmla="*/ 722 h 1018"/>
                      <a:gd name="T74" fmla="*/ 311 w 1018"/>
                      <a:gd name="T75" fmla="*/ 672 h 1018"/>
                      <a:gd name="T76" fmla="*/ 271 w 1018"/>
                      <a:gd name="T77" fmla="*/ 608 h 1018"/>
                      <a:gd name="T78" fmla="*/ 253 w 1018"/>
                      <a:gd name="T79" fmla="*/ 534 h 1018"/>
                      <a:gd name="T80" fmla="*/ 253 w 1018"/>
                      <a:gd name="T81" fmla="*/ 481 h 1018"/>
                      <a:gd name="T82" fmla="*/ 271 w 1018"/>
                      <a:gd name="T83" fmla="*/ 407 h 1018"/>
                      <a:gd name="T84" fmla="*/ 311 w 1018"/>
                      <a:gd name="T85" fmla="*/ 342 h 1018"/>
                      <a:gd name="T86" fmla="*/ 364 w 1018"/>
                      <a:gd name="T87" fmla="*/ 293 h 1018"/>
                      <a:gd name="T88" fmla="*/ 431 w 1018"/>
                      <a:gd name="T89" fmla="*/ 262 h 1018"/>
                      <a:gd name="T90" fmla="*/ 509 w 1018"/>
                      <a:gd name="T91" fmla="*/ 250 h 10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18" h="1018">
                        <a:moveTo>
                          <a:pt x="509" y="1017"/>
                        </a:moveTo>
                        <a:lnTo>
                          <a:pt x="509" y="1017"/>
                        </a:lnTo>
                        <a:lnTo>
                          <a:pt x="561" y="1014"/>
                        </a:lnTo>
                        <a:lnTo>
                          <a:pt x="610" y="1005"/>
                        </a:lnTo>
                        <a:lnTo>
                          <a:pt x="660" y="993"/>
                        </a:lnTo>
                        <a:lnTo>
                          <a:pt x="706" y="977"/>
                        </a:lnTo>
                        <a:lnTo>
                          <a:pt x="752" y="956"/>
                        </a:lnTo>
                        <a:lnTo>
                          <a:pt x="792" y="928"/>
                        </a:lnTo>
                        <a:lnTo>
                          <a:pt x="832" y="900"/>
                        </a:lnTo>
                        <a:lnTo>
                          <a:pt x="869" y="867"/>
                        </a:lnTo>
                        <a:lnTo>
                          <a:pt x="900" y="833"/>
                        </a:lnTo>
                        <a:lnTo>
                          <a:pt x="931" y="792"/>
                        </a:lnTo>
                        <a:lnTo>
                          <a:pt x="956" y="749"/>
                        </a:lnTo>
                        <a:lnTo>
                          <a:pt x="977" y="706"/>
                        </a:lnTo>
                        <a:lnTo>
                          <a:pt x="995" y="660"/>
                        </a:lnTo>
                        <a:lnTo>
                          <a:pt x="1008" y="611"/>
                        </a:lnTo>
                        <a:lnTo>
                          <a:pt x="1014" y="561"/>
                        </a:lnTo>
                        <a:lnTo>
                          <a:pt x="1017" y="509"/>
                        </a:lnTo>
                        <a:lnTo>
                          <a:pt x="1017" y="509"/>
                        </a:lnTo>
                        <a:lnTo>
                          <a:pt x="1014" y="457"/>
                        </a:lnTo>
                        <a:lnTo>
                          <a:pt x="1008" y="407"/>
                        </a:lnTo>
                        <a:lnTo>
                          <a:pt x="995" y="358"/>
                        </a:lnTo>
                        <a:lnTo>
                          <a:pt x="977" y="312"/>
                        </a:lnTo>
                        <a:lnTo>
                          <a:pt x="956" y="266"/>
                        </a:lnTo>
                        <a:lnTo>
                          <a:pt x="931" y="225"/>
                        </a:lnTo>
                        <a:lnTo>
                          <a:pt x="900" y="185"/>
                        </a:lnTo>
                        <a:lnTo>
                          <a:pt x="869" y="148"/>
                        </a:lnTo>
                        <a:lnTo>
                          <a:pt x="832" y="114"/>
                        </a:lnTo>
                        <a:lnTo>
                          <a:pt x="792" y="87"/>
                        </a:lnTo>
                        <a:lnTo>
                          <a:pt x="752" y="62"/>
                        </a:lnTo>
                        <a:lnTo>
                          <a:pt x="706" y="41"/>
                        </a:lnTo>
                        <a:lnTo>
                          <a:pt x="660" y="22"/>
                        </a:lnTo>
                        <a:lnTo>
                          <a:pt x="610" y="9"/>
                        </a:lnTo>
                        <a:lnTo>
                          <a:pt x="561" y="3"/>
                        </a:lnTo>
                        <a:lnTo>
                          <a:pt x="509" y="0"/>
                        </a:lnTo>
                        <a:lnTo>
                          <a:pt x="509" y="0"/>
                        </a:lnTo>
                        <a:lnTo>
                          <a:pt x="456" y="3"/>
                        </a:lnTo>
                        <a:lnTo>
                          <a:pt x="407" y="9"/>
                        </a:lnTo>
                        <a:lnTo>
                          <a:pt x="358" y="22"/>
                        </a:lnTo>
                        <a:lnTo>
                          <a:pt x="311" y="41"/>
                        </a:lnTo>
                        <a:lnTo>
                          <a:pt x="268" y="62"/>
                        </a:lnTo>
                        <a:lnTo>
                          <a:pt x="225" y="87"/>
                        </a:lnTo>
                        <a:lnTo>
                          <a:pt x="185" y="114"/>
                        </a:lnTo>
                        <a:lnTo>
                          <a:pt x="151" y="148"/>
                        </a:lnTo>
                        <a:lnTo>
                          <a:pt x="117" y="185"/>
                        </a:lnTo>
                        <a:lnTo>
                          <a:pt x="89" y="225"/>
                        </a:lnTo>
                        <a:lnTo>
                          <a:pt x="62" y="266"/>
                        </a:lnTo>
                        <a:lnTo>
                          <a:pt x="40" y="312"/>
                        </a:lnTo>
                        <a:lnTo>
                          <a:pt x="25" y="358"/>
                        </a:lnTo>
                        <a:lnTo>
                          <a:pt x="13" y="407"/>
                        </a:lnTo>
                        <a:lnTo>
                          <a:pt x="3" y="457"/>
                        </a:lnTo>
                        <a:lnTo>
                          <a:pt x="0" y="509"/>
                        </a:lnTo>
                        <a:lnTo>
                          <a:pt x="0" y="509"/>
                        </a:lnTo>
                        <a:lnTo>
                          <a:pt x="3" y="561"/>
                        </a:lnTo>
                        <a:lnTo>
                          <a:pt x="13" y="611"/>
                        </a:lnTo>
                        <a:lnTo>
                          <a:pt x="25" y="660"/>
                        </a:lnTo>
                        <a:lnTo>
                          <a:pt x="40" y="706"/>
                        </a:lnTo>
                        <a:lnTo>
                          <a:pt x="62" y="749"/>
                        </a:lnTo>
                        <a:lnTo>
                          <a:pt x="89" y="792"/>
                        </a:lnTo>
                        <a:lnTo>
                          <a:pt x="117" y="833"/>
                        </a:lnTo>
                        <a:lnTo>
                          <a:pt x="151" y="867"/>
                        </a:lnTo>
                        <a:lnTo>
                          <a:pt x="185" y="900"/>
                        </a:lnTo>
                        <a:lnTo>
                          <a:pt x="225" y="928"/>
                        </a:lnTo>
                        <a:lnTo>
                          <a:pt x="268" y="956"/>
                        </a:lnTo>
                        <a:lnTo>
                          <a:pt x="311" y="977"/>
                        </a:lnTo>
                        <a:lnTo>
                          <a:pt x="358" y="993"/>
                        </a:lnTo>
                        <a:lnTo>
                          <a:pt x="407" y="1005"/>
                        </a:lnTo>
                        <a:lnTo>
                          <a:pt x="456" y="1014"/>
                        </a:lnTo>
                        <a:lnTo>
                          <a:pt x="509" y="1017"/>
                        </a:lnTo>
                        <a:close/>
                        <a:moveTo>
                          <a:pt x="509" y="250"/>
                        </a:moveTo>
                        <a:lnTo>
                          <a:pt x="509" y="250"/>
                        </a:lnTo>
                        <a:lnTo>
                          <a:pt x="536" y="250"/>
                        </a:lnTo>
                        <a:lnTo>
                          <a:pt x="561" y="256"/>
                        </a:lnTo>
                        <a:lnTo>
                          <a:pt x="586" y="262"/>
                        </a:lnTo>
                        <a:lnTo>
                          <a:pt x="610" y="268"/>
                        </a:lnTo>
                        <a:lnTo>
                          <a:pt x="632" y="281"/>
                        </a:lnTo>
                        <a:lnTo>
                          <a:pt x="653" y="293"/>
                        </a:lnTo>
                        <a:lnTo>
                          <a:pt x="675" y="309"/>
                        </a:lnTo>
                        <a:lnTo>
                          <a:pt x="694" y="324"/>
                        </a:lnTo>
                        <a:lnTo>
                          <a:pt x="709" y="342"/>
                        </a:lnTo>
                        <a:lnTo>
                          <a:pt x="724" y="364"/>
                        </a:lnTo>
                        <a:lnTo>
                          <a:pt x="737" y="386"/>
                        </a:lnTo>
                        <a:lnTo>
                          <a:pt x="749" y="407"/>
                        </a:lnTo>
                        <a:lnTo>
                          <a:pt x="755" y="432"/>
                        </a:lnTo>
                        <a:lnTo>
                          <a:pt x="761" y="457"/>
                        </a:lnTo>
                        <a:lnTo>
                          <a:pt x="768" y="481"/>
                        </a:lnTo>
                        <a:lnTo>
                          <a:pt x="768" y="509"/>
                        </a:lnTo>
                        <a:lnTo>
                          <a:pt x="768" y="509"/>
                        </a:lnTo>
                        <a:lnTo>
                          <a:pt x="768" y="534"/>
                        </a:lnTo>
                        <a:lnTo>
                          <a:pt x="761" y="561"/>
                        </a:lnTo>
                        <a:lnTo>
                          <a:pt x="755" y="586"/>
                        </a:lnTo>
                        <a:lnTo>
                          <a:pt x="749" y="608"/>
                        </a:lnTo>
                        <a:lnTo>
                          <a:pt x="737" y="632"/>
                        </a:lnTo>
                        <a:lnTo>
                          <a:pt x="724" y="654"/>
                        </a:lnTo>
                        <a:lnTo>
                          <a:pt x="709" y="672"/>
                        </a:lnTo>
                        <a:lnTo>
                          <a:pt x="694" y="691"/>
                        </a:lnTo>
                        <a:lnTo>
                          <a:pt x="675" y="706"/>
                        </a:lnTo>
                        <a:lnTo>
                          <a:pt x="653" y="722"/>
                        </a:lnTo>
                        <a:lnTo>
                          <a:pt x="632" y="734"/>
                        </a:lnTo>
                        <a:lnTo>
                          <a:pt x="610" y="746"/>
                        </a:lnTo>
                        <a:lnTo>
                          <a:pt x="586" y="755"/>
                        </a:lnTo>
                        <a:lnTo>
                          <a:pt x="561" y="762"/>
                        </a:lnTo>
                        <a:lnTo>
                          <a:pt x="536" y="765"/>
                        </a:lnTo>
                        <a:lnTo>
                          <a:pt x="509" y="768"/>
                        </a:lnTo>
                        <a:lnTo>
                          <a:pt x="509" y="768"/>
                        </a:lnTo>
                        <a:lnTo>
                          <a:pt x="484" y="765"/>
                        </a:lnTo>
                        <a:lnTo>
                          <a:pt x="456" y="762"/>
                        </a:lnTo>
                        <a:lnTo>
                          <a:pt x="431" y="755"/>
                        </a:lnTo>
                        <a:lnTo>
                          <a:pt x="410" y="746"/>
                        </a:lnTo>
                        <a:lnTo>
                          <a:pt x="385" y="734"/>
                        </a:lnTo>
                        <a:lnTo>
                          <a:pt x="364" y="722"/>
                        </a:lnTo>
                        <a:lnTo>
                          <a:pt x="345" y="706"/>
                        </a:lnTo>
                        <a:lnTo>
                          <a:pt x="327" y="691"/>
                        </a:lnTo>
                        <a:lnTo>
                          <a:pt x="311" y="672"/>
                        </a:lnTo>
                        <a:lnTo>
                          <a:pt x="296" y="654"/>
                        </a:lnTo>
                        <a:lnTo>
                          <a:pt x="284" y="632"/>
                        </a:lnTo>
                        <a:lnTo>
                          <a:pt x="271" y="608"/>
                        </a:lnTo>
                        <a:lnTo>
                          <a:pt x="262" y="586"/>
                        </a:lnTo>
                        <a:lnTo>
                          <a:pt x="256" y="561"/>
                        </a:lnTo>
                        <a:lnTo>
                          <a:pt x="253" y="534"/>
                        </a:lnTo>
                        <a:lnTo>
                          <a:pt x="250" y="509"/>
                        </a:lnTo>
                        <a:lnTo>
                          <a:pt x="250" y="509"/>
                        </a:lnTo>
                        <a:lnTo>
                          <a:pt x="253" y="481"/>
                        </a:lnTo>
                        <a:lnTo>
                          <a:pt x="256" y="457"/>
                        </a:lnTo>
                        <a:lnTo>
                          <a:pt x="262" y="432"/>
                        </a:lnTo>
                        <a:lnTo>
                          <a:pt x="271" y="407"/>
                        </a:lnTo>
                        <a:lnTo>
                          <a:pt x="284" y="386"/>
                        </a:lnTo>
                        <a:lnTo>
                          <a:pt x="296" y="364"/>
                        </a:lnTo>
                        <a:lnTo>
                          <a:pt x="311" y="342"/>
                        </a:lnTo>
                        <a:lnTo>
                          <a:pt x="327" y="324"/>
                        </a:lnTo>
                        <a:lnTo>
                          <a:pt x="345" y="309"/>
                        </a:lnTo>
                        <a:lnTo>
                          <a:pt x="364" y="293"/>
                        </a:lnTo>
                        <a:lnTo>
                          <a:pt x="385" y="281"/>
                        </a:lnTo>
                        <a:lnTo>
                          <a:pt x="410" y="268"/>
                        </a:lnTo>
                        <a:lnTo>
                          <a:pt x="431" y="262"/>
                        </a:lnTo>
                        <a:lnTo>
                          <a:pt x="456" y="256"/>
                        </a:lnTo>
                        <a:lnTo>
                          <a:pt x="484" y="250"/>
                        </a:lnTo>
                        <a:lnTo>
                          <a:pt x="509" y="25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5" name="Freeform 3">
                    <a:extLst>
                      <a:ext uri="{FF2B5EF4-FFF2-40B4-BE49-F238E27FC236}">
                        <a16:creationId xmlns:a16="http://schemas.microsoft.com/office/drawing/2014/main" id="{9CA97F59-7F41-4C72-86E3-FD0C35049A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93888" y="1246188"/>
                    <a:ext cx="2159000" cy="1790700"/>
                  </a:xfrm>
                  <a:custGeom>
                    <a:avLst/>
                    <a:gdLst>
                      <a:gd name="T0" fmla="*/ 268 w 5998"/>
                      <a:gd name="T1" fmla="*/ 3 h 4973"/>
                      <a:gd name="T2" fmla="*/ 157 w 5998"/>
                      <a:gd name="T3" fmla="*/ 37 h 4973"/>
                      <a:gd name="T4" fmla="*/ 68 w 5998"/>
                      <a:gd name="T5" fmla="*/ 111 h 4973"/>
                      <a:gd name="T6" fmla="*/ 15 w 5998"/>
                      <a:gd name="T7" fmla="*/ 213 h 4973"/>
                      <a:gd name="T8" fmla="*/ 0 w 5998"/>
                      <a:gd name="T9" fmla="*/ 3696 h 4973"/>
                      <a:gd name="T10" fmla="*/ 15 w 5998"/>
                      <a:gd name="T11" fmla="*/ 3785 h 4973"/>
                      <a:gd name="T12" fmla="*/ 71 w 5998"/>
                      <a:gd name="T13" fmla="*/ 3887 h 4973"/>
                      <a:gd name="T14" fmla="*/ 157 w 5998"/>
                      <a:gd name="T15" fmla="*/ 3961 h 4973"/>
                      <a:gd name="T16" fmla="*/ 271 w 5998"/>
                      <a:gd name="T17" fmla="*/ 3995 h 4973"/>
                      <a:gd name="T18" fmla="*/ 2345 w 5998"/>
                      <a:gd name="T19" fmla="*/ 4426 h 4973"/>
                      <a:gd name="T20" fmla="*/ 2062 w 5998"/>
                      <a:gd name="T21" fmla="*/ 4528 h 4973"/>
                      <a:gd name="T22" fmla="*/ 1868 w 5998"/>
                      <a:gd name="T23" fmla="*/ 4645 h 4973"/>
                      <a:gd name="T24" fmla="*/ 1812 w 5998"/>
                      <a:gd name="T25" fmla="*/ 4710 h 4973"/>
                      <a:gd name="T26" fmla="*/ 1797 w 5998"/>
                      <a:gd name="T27" fmla="*/ 4824 h 4973"/>
                      <a:gd name="T28" fmla="*/ 1831 w 5998"/>
                      <a:gd name="T29" fmla="*/ 4901 h 4973"/>
                      <a:gd name="T30" fmla="*/ 1914 w 5998"/>
                      <a:gd name="T31" fmla="*/ 4966 h 4973"/>
                      <a:gd name="T32" fmla="*/ 4031 w 5998"/>
                      <a:gd name="T33" fmla="*/ 4972 h 4973"/>
                      <a:gd name="T34" fmla="*/ 4130 w 5998"/>
                      <a:gd name="T35" fmla="*/ 4941 h 4973"/>
                      <a:gd name="T36" fmla="*/ 4194 w 5998"/>
                      <a:gd name="T37" fmla="*/ 4852 h 4973"/>
                      <a:gd name="T38" fmla="*/ 4203 w 5998"/>
                      <a:gd name="T39" fmla="*/ 4765 h 4973"/>
                      <a:gd name="T40" fmla="*/ 4157 w 5998"/>
                      <a:gd name="T41" fmla="*/ 4666 h 4973"/>
                      <a:gd name="T42" fmla="*/ 4049 w 5998"/>
                      <a:gd name="T43" fmla="*/ 4590 h 4973"/>
                      <a:gd name="T44" fmla="*/ 3815 w 5998"/>
                      <a:gd name="T45" fmla="*/ 4478 h 4973"/>
                      <a:gd name="T46" fmla="*/ 5686 w 5998"/>
                      <a:gd name="T47" fmla="*/ 3998 h 4973"/>
                      <a:gd name="T48" fmla="*/ 5779 w 5998"/>
                      <a:gd name="T49" fmla="*/ 3982 h 4973"/>
                      <a:gd name="T50" fmla="*/ 5883 w 5998"/>
                      <a:gd name="T51" fmla="*/ 3927 h 4973"/>
                      <a:gd name="T52" fmla="*/ 5960 w 5998"/>
                      <a:gd name="T53" fmla="*/ 3834 h 4973"/>
                      <a:gd name="T54" fmla="*/ 5997 w 5998"/>
                      <a:gd name="T55" fmla="*/ 3717 h 4973"/>
                      <a:gd name="T56" fmla="*/ 5997 w 5998"/>
                      <a:gd name="T57" fmla="*/ 293 h 4973"/>
                      <a:gd name="T58" fmla="*/ 5960 w 5998"/>
                      <a:gd name="T59" fmla="*/ 173 h 4973"/>
                      <a:gd name="T60" fmla="*/ 5880 w 5998"/>
                      <a:gd name="T61" fmla="*/ 74 h 4973"/>
                      <a:gd name="T62" fmla="*/ 5769 w 5998"/>
                      <a:gd name="T63" fmla="*/ 16 h 4973"/>
                      <a:gd name="T64" fmla="*/ 2237 w 5998"/>
                      <a:gd name="T65" fmla="*/ 4722 h 4973"/>
                      <a:gd name="T66" fmla="*/ 2407 w 5998"/>
                      <a:gd name="T67" fmla="*/ 4666 h 4973"/>
                      <a:gd name="T68" fmla="*/ 2700 w 5998"/>
                      <a:gd name="T69" fmla="*/ 4614 h 4973"/>
                      <a:gd name="T70" fmla="*/ 3260 w 5998"/>
                      <a:gd name="T71" fmla="*/ 4614 h 4973"/>
                      <a:gd name="T72" fmla="*/ 3581 w 5998"/>
                      <a:gd name="T73" fmla="*/ 4666 h 4973"/>
                      <a:gd name="T74" fmla="*/ 2237 w 5998"/>
                      <a:gd name="T75" fmla="*/ 4722 h 4973"/>
                      <a:gd name="T76" fmla="*/ 2777 w 5998"/>
                      <a:gd name="T77" fmla="*/ 4358 h 4973"/>
                      <a:gd name="T78" fmla="*/ 3390 w 5998"/>
                      <a:gd name="T79" fmla="*/ 4358 h 4973"/>
                      <a:gd name="T80" fmla="*/ 2965 w 5998"/>
                      <a:gd name="T81" fmla="*/ 4352 h 4973"/>
                      <a:gd name="T82" fmla="*/ 5689 w 5998"/>
                      <a:gd name="T83" fmla="*/ 253 h 4973"/>
                      <a:gd name="T84" fmla="*/ 5735 w 5998"/>
                      <a:gd name="T85" fmla="*/ 284 h 4973"/>
                      <a:gd name="T86" fmla="*/ 5748 w 5998"/>
                      <a:gd name="T87" fmla="*/ 3153 h 4973"/>
                      <a:gd name="T88" fmla="*/ 253 w 5998"/>
                      <a:gd name="T89" fmla="*/ 290 h 4973"/>
                      <a:gd name="T90" fmla="*/ 290 w 5998"/>
                      <a:gd name="T91" fmla="*/ 253 h 4973"/>
                      <a:gd name="T92" fmla="*/ 302 w 5998"/>
                      <a:gd name="T93" fmla="*/ 3748 h 4973"/>
                      <a:gd name="T94" fmla="*/ 265 w 5998"/>
                      <a:gd name="T95" fmla="*/ 3732 h 4973"/>
                      <a:gd name="T96" fmla="*/ 249 w 5998"/>
                      <a:gd name="T97" fmla="*/ 3696 h 4973"/>
                      <a:gd name="T98" fmla="*/ 5748 w 5998"/>
                      <a:gd name="T99" fmla="*/ 3686 h 4973"/>
                      <a:gd name="T100" fmla="*/ 5729 w 5998"/>
                      <a:gd name="T101" fmla="*/ 3730 h 4973"/>
                      <a:gd name="T102" fmla="*/ 5686 w 5998"/>
                      <a:gd name="T103" fmla="*/ 3748 h 49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5998" h="4973">
                        <a:moveTo>
                          <a:pt x="5674" y="0"/>
                        </a:moveTo>
                        <a:lnTo>
                          <a:pt x="299" y="0"/>
                        </a:lnTo>
                        <a:lnTo>
                          <a:pt x="299" y="0"/>
                        </a:lnTo>
                        <a:lnTo>
                          <a:pt x="268" y="3"/>
                        </a:lnTo>
                        <a:lnTo>
                          <a:pt x="240" y="6"/>
                        </a:lnTo>
                        <a:lnTo>
                          <a:pt x="209" y="16"/>
                        </a:lnTo>
                        <a:lnTo>
                          <a:pt x="185" y="25"/>
                        </a:lnTo>
                        <a:lnTo>
                          <a:pt x="157" y="37"/>
                        </a:lnTo>
                        <a:lnTo>
                          <a:pt x="132" y="53"/>
                        </a:lnTo>
                        <a:lnTo>
                          <a:pt x="111" y="68"/>
                        </a:lnTo>
                        <a:lnTo>
                          <a:pt x="89" y="90"/>
                        </a:lnTo>
                        <a:lnTo>
                          <a:pt x="68" y="111"/>
                        </a:lnTo>
                        <a:lnTo>
                          <a:pt x="52" y="133"/>
                        </a:lnTo>
                        <a:lnTo>
                          <a:pt x="37" y="157"/>
                        </a:lnTo>
                        <a:lnTo>
                          <a:pt x="24" y="185"/>
                        </a:lnTo>
                        <a:lnTo>
                          <a:pt x="15" y="213"/>
                        </a:lnTo>
                        <a:lnTo>
                          <a:pt x="6" y="241"/>
                        </a:lnTo>
                        <a:lnTo>
                          <a:pt x="3" y="268"/>
                        </a:lnTo>
                        <a:lnTo>
                          <a:pt x="0" y="299"/>
                        </a:lnTo>
                        <a:lnTo>
                          <a:pt x="0" y="3696"/>
                        </a:lnTo>
                        <a:lnTo>
                          <a:pt x="0" y="3696"/>
                        </a:lnTo>
                        <a:lnTo>
                          <a:pt x="3" y="3727"/>
                        </a:lnTo>
                        <a:lnTo>
                          <a:pt x="6" y="3757"/>
                        </a:lnTo>
                        <a:lnTo>
                          <a:pt x="15" y="3785"/>
                        </a:lnTo>
                        <a:lnTo>
                          <a:pt x="24" y="3813"/>
                        </a:lnTo>
                        <a:lnTo>
                          <a:pt x="37" y="3840"/>
                        </a:lnTo>
                        <a:lnTo>
                          <a:pt x="52" y="3865"/>
                        </a:lnTo>
                        <a:lnTo>
                          <a:pt x="71" y="3887"/>
                        </a:lnTo>
                        <a:lnTo>
                          <a:pt x="89" y="3908"/>
                        </a:lnTo>
                        <a:lnTo>
                          <a:pt x="111" y="3930"/>
                        </a:lnTo>
                        <a:lnTo>
                          <a:pt x="132" y="3945"/>
                        </a:lnTo>
                        <a:lnTo>
                          <a:pt x="157" y="3961"/>
                        </a:lnTo>
                        <a:lnTo>
                          <a:pt x="185" y="3973"/>
                        </a:lnTo>
                        <a:lnTo>
                          <a:pt x="212" y="3982"/>
                        </a:lnTo>
                        <a:lnTo>
                          <a:pt x="240" y="3991"/>
                        </a:lnTo>
                        <a:lnTo>
                          <a:pt x="271" y="3995"/>
                        </a:lnTo>
                        <a:lnTo>
                          <a:pt x="302" y="3998"/>
                        </a:lnTo>
                        <a:lnTo>
                          <a:pt x="2447" y="3998"/>
                        </a:lnTo>
                        <a:lnTo>
                          <a:pt x="2345" y="4426"/>
                        </a:lnTo>
                        <a:lnTo>
                          <a:pt x="2345" y="4426"/>
                        </a:lnTo>
                        <a:lnTo>
                          <a:pt x="2265" y="4448"/>
                        </a:lnTo>
                        <a:lnTo>
                          <a:pt x="2191" y="4472"/>
                        </a:lnTo>
                        <a:lnTo>
                          <a:pt x="2123" y="4500"/>
                        </a:lnTo>
                        <a:lnTo>
                          <a:pt x="2062" y="4528"/>
                        </a:lnTo>
                        <a:lnTo>
                          <a:pt x="2003" y="4556"/>
                        </a:lnTo>
                        <a:lnTo>
                          <a:pt x="1954" y="4586"/>
                        </a:lnTo>
                        <a:lnTo>
                          <a:pt x="1907" y="4614"/>
                        </a:lnTo>
                        <a:lnTo>
                          <a:pt x="1868" y="4645"/>
                        </a:lnTo>
                        <a:lnTo>
                          <a:pt x="1868" y="4645"/>
                        </a:lnTo>
                        <a:lnTo>
                          <a:pt x="1846" y="4664"/>
                        </a:lnTo>
                        <a:lnTo>
                          <a:pt x="1827" y="4685"/>
                        </a:lnTo>
                        <a:lnTo>
                          <a:pt x="1812" y="4710"/>
                        </a:lnTo>
                        <a:lnTo>
                          <a:pt x="1803" y="4737"/>
                        </a:lnTo>
                        <a:lnTo>
                          <a:pt x="1797" y="4765"/>
                        </a:lnTo>
                        <a:lnTo>
                          <a:pt x="1794" y="4793"/>
                        </a:lnTo>
                        <a:lnTo>
                          <a:pt x="1797" y="4824"/>
                        </a:lnTo>
                        <a:lnTo>
                          <a:pt x="1803" y="4852"/>
                        </a:lnTo>
                        <a:lnTo>
                          <a:pt x="1803" y="4852"/>
                        </a:lnTo>
                        <a:lnTo>
                          <a:pt x="1815" y="4879"/>
                        </a:lnTo>
                        <a:lnTo>
                          <a:pt x="1831" y="4901"/>
                        </a:lnTo>
                        <a:lnTo>
                          <a:pt x="1846" y="4922"/>
                        </a:lnTo>
                        <a:lnTo>
                          <a:pt x="1868" y="4941"/>
                        </a:lnTo>
                        <a:lnTo>
                          <a:pt x="1889" y="4953"/>
                        </a:lnTo>
                        <a:lnTo>
                          <a:pt x="1914" y="4966"/>
                        </a:lnTo>
                        <a:lnTo>
                          <a:pt x="1941" y="4972"/>
                        </a:lnTo>
                        <a:lnTo>
                          <a:pt x="1969" y="4972"/>
                        </a:lnTo>
                        <a:lnTo>
                          <a:pt x="4031" y="4972"/>
                        </a:lnTo>
                        <a:lnTo>
                          <a:pt x="4031" y="4972"/>
                        </a:lnTo>
                        <a:lnTo>
                          <a:pt x="4059" y="4972"/>
                        </a:lnTo>
                        <a:lnTo>
                          <a:pt x="4084" y="4966"/>
                        </a:lnTo>
                        <a:lnTo>
                          <a:pt x="4108" y="4953"/>
                        </a:lnTo>
                        <a:lnTo>
                          <a:pt x="4130" y="4941"/>
                        </a:lnTo>
                        <a:lnTo>
                          <a:pt x="4151" y="4922"/>
                        </a:lnTo>
                        <a:lnTo>
                          <a:pt x="4170" y="4901"/>
                        </a:lnTo>
                        <a:lnTo>
                          <a:pt x="4182" y="4879"/>
                        </a:lnTo>
                        <a:lnTo>
                          <a:pt x="4194" y="4852"/>
                        </a:lnTo>
                        <a:lnTo>
                          <a:pt x="4194" y="4852"/>
                        </a:lnTo>
                        <a:lnTo>
                          <a:pt x="4201" y="4824"/>
                        </a:lnTo>
                        <a:lnTo>
                          <a:pt x="4203" y="4796"/>
                        </a:lnTo>
                        <a:lnTo>
                          <a:pt x="4203" y="4765"/>
                        </a:lnTo>
                        <a:lnTo>
                          <a:pt x="4198" y="4740"/>
                        </a:lnTo>
                        <a:lnTo>
                          <a:pt x="4188" y="4713"/>
                        </a:lnTo>
                        <a:lnTo>
                          <a:pt x="4173" y="4688"/>
                        </a:lnTo>
                        <a:lnTo>
                          <a:pt x="4157" y="4666"/>
                        </a:lnTo>
                        <a:lnTo>
                          <a:pt x="4136" y="4645"/>
                        </a:lnTo>
                        <a:lnTo>
                          <a:pt x="4136" y="4645"/>
                        </a:lnTo>
                        <a:lnTo>
                          <a:pt x="4096" y="4617"/>
                        </a:lnTo>
                        <a:lnTo>
                          <a:pt x="4049" y="4590"/>
                        </a:lnTo>
                        <a:lnTo>
                          <a:pt x="4000" y="4559"/>
                        </a:lnTo>
                        <a:lnTo>
                          <a:pt x="3945" y="4531"/>
                        </a:lnTo>
                        <a:lnTo>
                          <a:pt x="3883" y="4503"/>
                        </a:lnTo>
                        <a:lnTo>
                          <a:pt x="3815" y="4478"/>
                        </a:lnTo>
                        <a:lnTo>
                          <a:pt x="3738" y="4451"/>
                        </a:lnTo>
                        <a:lnTo>
                          <a:pt x="3655" y="4429"/>
                        </a:lnTo>
                        <a:lnTo>
                          <a:pt x="3581" y="3998"/>
                        </a:lnTo>
                        <a:lnTo>
                          <a:pt x="5686" y="3998"/>
                        </a:lnTo>
                        <a:lnTo>
                          <a:pt x="5686" y="3998"/>
                        </a:lnTo>
                        <a:lnTo>
                          <a:pt x="5717" y="3995"/>
                        </a:lnTo>
                        <a:lnTo>
                          <a:pt x="5751" y="3991"/>
                        </a:lnTo>
                        <a:lnTo>
                          <a:pt x="5779" y="3982"/>
                        </a:lnTo>
                        <a:lnTo>
                          <a:pt x="5809" y="3973"/>
                        </a:lnTo>
                        <a:lnTo>
                          <a:pt x="5834" y="3961"/>
                        </a:lnTo>
                        <a:lnTo>
                          <a:pt x="5862" y="3945"/>
                        </a:lnTo>
                        <a:lnTo>
                          <a:pt x="5883" y="3927"/>
                        </a:lnTo>
                        <a:lnTo>
                          <a:pt x="5908" y="3905"/>
                        </a:lnTo>
                        <a:lnTo>
                          <a:pt x="5926" y="3884"/>
                        </a:lnTo>
                        <a:lnTo>
                          <a:pt x="5945" y="3859"/>
                        </a:lnTo>
                        <a:lnTo>
                          <a:pt x="5960" y="3834"/>
                        </a:lnTo>
                        <a:lnTo>
                          <a:pt x="5973" y="3807"/>
                        </a:lnTo>
                        <a:lnTo>
                          <a:pt x="5985" y="3779"/>
                        </a:lnTo>
                        <a:lnTo>
                          <a:pt x="5991" y="3748"/>
                        </a:lnTo>
                        <a:lnTo>
                          <a:pt x="5997" y="3717"/>
                        </a:lnTo>
                        <a:lnTo>
                          <a:pt x="5997" y="3686"/>
                        </a:lnTo>
                        <a:lnTo>
                          <a:pt x="5997" y="327"/>
                        </a:lnTo>
                        <a:lnTo>
                          <a:pt x="5997" y="327"/>
                        </a:lnTo>
                        <a:lnTo>
                          <a:pt x="5997" y="293"/>
                        </a:lnTo>
                        <a:lnTo>
                          <a:pt x="5991" y="262"/>
                        </a:lnTo>
                        <a:lnTo>
                          <a:pt x="5985" y="228"/>
                        </a:lnTo>
                        <a:lnTo>
                          <a:pt x="5973" y="200"/>
                        </a:lnTo>
                        <a:lnTo>
                          <a:pt x="5960" y="173"/>
                        </a:lnTo>
                        <a:lnTo>
                          <a:pt x="5942" y="145"/>
                        </a:lnTo>
                        <a:lnTo>
                          <a:pt x="5923" y="120"/>
                        </a:lnTo>
                        <a:lnTo>
                          <a:pt x="5902" y="96"/>
                        </a:lnTo>
                        <a:lnTo>
                          <a:pt x="5880" y="74"/>
                        </a:lnTo>
                        <a:lnTo>
                          <a:pt x="5856" y="56"/>
                        </a:lnTo>
                        <a:lnTo>
                          <a:pt x="5828" y="40"/>
                        </a:lnTo>
                        <a:lnTo>
                          <a:pt x="5800" y="28"/>
                        </a:lnTo>
                        <a:lnTo>
                          <a:pt x="5769" y="16"/>
                        </a:lnTo>
                        <a:lnTo>
                          <a:pt x="5738" y="6"/>
                        </a:lnTo>
                        <a:lnTo>
                          <a:pt x="5705" y="3"/>
                        </a:lnTo>
                        <a:lnTo>
                          <a:pt x="5674" y="0"/>
                        </a:lnTo>
                        <a:close/>
                        <a:moveTo>
                          <a:pt x="2237" y="4722"/>
                        </a:moveTo>
                        <a:lnTo>
                          <a:pt x="2237" y="4722"/>
                        </a:lnTo>
                        <a:lnTo>
                          <a:pt x="2290" y="4703"/>
                        </a:lnTo>
                        <a:lnTo>
                          <a:pt x="2345" y="4685"/>
                        </a:lnTo>
                        <a:lnTo>
                          <a:pt x="2407" y="4666"/>
                        </a:lnTo>
                        <a:lnTo>
                          <a:pt x="2471" y="4651"/>
                        </a:lnTo>
                        <a:lnTo>
                          <a:pt x="2542" y="4639"/>
                        </a:lnTo>
                        <a:lnTo>
                          <a:pt x="2620" y="4627"/>
                        </a:lnTo>
                        <a:lnTo>
                          <a:pt x="2700" y="4614"/>
                        </a:lnTo>
                        <a:lnTo>
                          <a:pt x="2786" y="4608"/>
                        </a:lnTo>
                        <a:lnTo>
                          <a:pt x="3165" y="4608"/>
                        </a:lnTo>
                        <a:lnTo>
                          <a:pt x="3165" y="4608"/>
                        </a:lnTo>
                        <a:lnTo>
                          <a:pt x="3260" y="4614"/>
                        </a:lnTo>
                        <a:lnTo>
                          <a:pt x="3350" y="4627"/>
                        </a:lnTo>
                        <a:lnTo>
                          <a:pt x="3433" y="4639"/>
                        </a:lnTo>
                        <a:lnTo>
                          <a:pt x="3510" y="4651"/>
                        </a:lnTo>
                        <a:lnTo>
                          <a:pt x="3581" y="4666"/>
                        </a:lnTo>
                        <a:lnTo>
                          <a:pt x="3646" y="4685"/>
                        </a:lnTo>
                        <a:lnTo>
                          <a:pt x="3705" y="4703"/>
                        </a:lnTo>
                        <a:lnTo>
                          <a:pt x="3757" y="4722"/>
                        </a:lnTo>
                        <a:lnTo>
                          <a:pt x="2237" y="4722"/>
                        </a:lnTo>
                        <a:close/>
                        <a:moveTo>
                          <a:pt x="2965" y="4352"/>
                        </a:moveTo>
                        <a:lnTo>
                          <a:pt x="2965" y="4352"/>
                        </a:lnTo>
                        <a:lnTo>
                          <a:pt x="2869" y="4355"/>
                        </a:lnTo>
                        <a:lnTo>
                          <a:pt x="2777" y="4358"/>
                        </a:lnTo>
                        <a:lnTo>
                          <a:pt x="2620" y="4358"/>
                        </a:lnTo>
                        <a:lnTo>
                          <a:pt x="2684" y="4081"/>
                        </a:lnTo>
                        <a:lnTo>
                          <a:pt x="3344" y="4081"/>
                        </a:lnTo>
                        <a:lnTo>
                          <a:pt x="3390" y="4358"/>
                        </a:lnTo>
                        <a:lnTo>
                          <a:pt x="3171" y="4358"/>
                        </a:lnTo>
                        <a:lnTo>
                          <a:pt x="3171" y="4358"/>
                        </a:lnTo>
                        <a:lnTo>
                          <a:pt x="3070" y="4355"/>
                        </a:lnTo>
                        <a:lnTo>
                          <a:pt x="2965" y="4352"/>
                        </a:lnTo>
                        <a:close/>
                        <a:moveTo>
                          <a:pt x="299" y="250"/>
                        </a:moveTo>
                        <a:lnTo>
                          <a:pt x="5674" y="250"/>
                        </a:lnTo>
                        <a:lnTo>
                          <a:pt x="5674" y="250"/>
                        </a:lnTo>
                        <a:lnTo>
                          <a:pt x="5689" y="253"/>
                        </a:lnTo>
                        <a:lnTo>
                          <a:pt x="5701" y="256"/>
                        </a:lnTo>
                        <a:lnTo>
                          <a:pt x="5714" y="265"/>
                        </a:lnTo>
                        <a:lnTo>
                          <a:pt x="5726" y="274"/>
                        </a:lnTo>
                        <a:lnTo>
                          <a:pt x="5735" y="284"/>
                        </a:lnTo>
                        <a:lnTo>
                          <a:pt x="5742" y="296"/>
                        </a:lnTo>
                        <a:lnTo>
                          <a:pt x="5748" y="311"/>
                        </a:lnTo>
                        <a:lnTo>
                          <a:pt x="5748" y="327"/>
                        </a:lnTo>
                        <a:lnTo>
                          <a:pt x="5748" y="3153"/>
                        </a:lnTo>
                        <a:lnTo>
                          <a:pt x="249" y="3153"/>
                        </a:lnTo>
                        <a:lnTo>
                          <a:pt x="249" y="299"/>
                        </a:lnTo>
                        <a:lnTo>
                          <a:pt x="249" y="299"/>
                        </a:lnTo>
                        <a:lnTo>
                          <a:pt x="253" y="290"/>
                        </a:lnTo>
                        <a:lnTo>
                          <a:pt x="256" y="281"/>
                        </a:lnTo>
                        <a:lnTo>
                          <a:pt x="265" y="265"/>
                        </a:lnTo>
                        <a:lnTo>
                          <a:pt x="280" y="256"/>
                        </a:lnTo>
                        <a:lnTo>
                          <a:pt x="290" y="253"/>
                        </a:lnTo>
                        <a:lnTo>
                          <a:pt x="299" y="250"/>
                        </a:lnTo>
                        <a:close/>
                        <a:moveTo>
                          <a:pt x="5686" y="3748"/>
                        </a:moveTo>
                        <a:lnTo>
                          <a:pt x="302" y="3748"/>
                        </a:lnTo>
                        <a:lnTo>
                          <a:pt x="302" y="3748"/>
                        </a:lnTo>
                        <a:lnTo>
                          <a:pt x="292" y="3745"/>
                        </a:lnTo>
                        <a:lnTo>
                          <a:pt x="280" y="3742"/>
                        </a:lnTo>
                        <a:lnTo>
                          <a:pt x="274" y="3739"/>
                        </a:lnTo>
                        <a:lnTo>
                          <a:pt x="265" y="3732"/>
                        </a:lnTo>
                        <a:lnTo>
                          <a:pt x="259" y="3723"/>
                        </a:lnTo>
                        <a:lnTo>
                          <a:pt x="256" y="3717"/>
                        </a:lnTo>
                        <a:lnTo>
                          <a:pt x="253" y="3708"/>
                        </a:lnTo>
                        <a:lnTo>
                          <a:pt x="249" y="3696"/>
                        </a:lnTo>
                        <a:lnTo>
                          <a:pt x="249" y="3403"/>
                        </a:lnTo>
                        <a:lnTo>
                          <a:pt x="5748" y="3403"/>
                        </a:lnTo>
                        <a:lnTo>
                          <a:pt x="5748" y="3686"/>
                        </a:lnTo>
                        <a:lnTo>
                          <a:pt x="5748" y="3686"/>
                        </a:lnTo>
                        <a:lnTo>
                          <a:pt x="5748" y="3699"/>
                        </a:lnTo>
                        <a:lnTo>
                          <a:pt x="5745" y="3711"/>
                        </a:lnTo>
                        <a:lnTo>
                          <a:pt x="5738" y="3720"/>
                        </a:lnTo>
                        <a:lnTo>
                          <a:pt x="5729" y="3730"/>
                        </a:lnTo>
                        <a:lnTo>
                          <a:pt x="5720" y="3736"/>
                        </a:lnTo>
                        <a:lnTo>
                          <a:pt x="5711" y="3742"/>
                        </a:lnTo>
                        <a:lnTo>
                          <a:pt x="5698" y="3745"/>
                        </a:lnTo>
                        <a:lnTo>
                          <a:pt x="5686" y="374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6" name="Freeform 4">
                    <a:extLst>
                      <a:ext uri="{FF2B5EF4-FFF2-40B4-BE49-F238E27FC236}">
                        <a16:creationId xmlns:a16="http://schemas.microsoft.com/office/drawing/2014/main" id="{66B97AF7-970E-4C69-B9D2-BA738FD700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30525" y="2501900"/>
                    <a:ext cx="88900" cy="87313"/>
                  </a:xfrm>
                  <a:custGeom>
                    <a:avLst/>
                    <a:gdLst>
                      <a:gd name="T0" fmla="*/ 121 w 245"/>
                      <a:gd name="T1" fmla="*/ 0 h 244"/>
                      <a:gd name="T2" fmla="*/ 121 w 245"/>
                      <a:gd name="T3" fmla="*/ 0 h 244"/>
                      <a:gd name="T4" fmla="*/ 96 w 245"/>
                      <a:gd name="T5" fmla="*/ 3 h 244"/>
                      <a:gd name="T6" fmla="*/ 74 w 245"/>
                      <a:gd name="T7" fmla="*/ 9 h 244"/>
                      <a:gd name="T8" fmla="*/ 53 w 245"/>
                      <a:gd name="T9" fmla="*/ 19 h 244"/>
                      <a:gd name="T10" fmla="*/ 34 w 245"/>
                      <a:gd name="T11" fmla="*/ 34 h 244"/>
                      <a:gd name="T12" fmla="*/ 19 w 245"/>
                      <a:gd name="T13" fmla="*/ 53 h 244"/>
                      <a:gd name="T14" fmla="*/ 10 w 245"/>
                      <a:gd name="T15" fmla="*/ 74 h 244"/>
                      <a:gd name="T16" fmla="*/ 0 w 245"/>
                      <a:gd name="T17" fmla="*/ 96 h 244"/>
                      <a:gd name="T18" fmla="*/ 0 w 245"/>
                      <a:gd name="T19" fmla="*/ 120 h 244"/>
                      <a:gd name="T20" fmla="*/ 0 w 245"/>
                      <a:gd name="T21" fmla="*/ 120 h 244"/>
                      <a:gd name="T22" fmla="*/ 0 w 245"/>
                      <a:gd name="T23" fmla="*/ 145 h 244"/>
                      <a:gd name="T24" fmla="*/ 10 w 245"/>
                      <a:gd name="T25" fmla="*/ 170 h 244"/>
                      <a:gd name="T26" fmla="*/ 19 w 245"/>
                      <a:gd name="T27" fmla="*/ 188 h 244"/>
                      <a:gd name="T28" fmla="*/ 34 w 245"/>
                      <a:gd name="T29" fmla="*/ 207 h 244"/>
                      <a:gd name="T30" fmla="*/ 53 w 245"/>
                      <a:gd name="T31" fmla="*/ 222 h 244"/>
                      <a:gd name="T32" fmla="*/ 74 w 245"/>
                      <a:gd name="T33" fmla="*/ 234 h 244"/>
                      <a:gd name="T34" fmla="*/ 96 w 245"/>
                      <a:gd name="T35" fmla="*/ 241 h 244"/>
                      <a:gd name="T36" fmla="*/ 121 w 245"/>
                      <a:gd name="T37" fmla="*/ 243 h 244"/>
                      <a:gd name="T38" fmla="*/ 121 w 245"/>
                      <a:gd name="T39" fmla="*/ 243 h 244"/>
                      <a:gd name="T40" fmla="*/ 145 w 245"/>
                      <a:gd name="T41" fmla="*/ 241 h 244"/>
                      <a:gd name="T42" fmla="*/ 170 w 245"/>
                      <a:gd name="T43" fmla="*/ 234 h 244"/>
                      <a:gd name="T44" fmla="*/ 188 w 245"/>
                      <a:gd name="T45" fmla="*/ 222 h 244"/>
                      <a:gd name="T46" fmla="*/ 207 w 245"/>
                      <a:gd name="T47" fmla="*/ 207 h 244"/>
                      <a:gd name="T48" fmla="*/ 222 w 245"/>
                      <a:gd name="T49" fmla="*/ 188 h 244"/>
                      <a:gd name="T50" fmla="*/ 235 w 245"/>
                      <a:gd name="T51" fmla="*/ 170 h 244"/>
                      <a:gd name="T52" fmla="*/ 241 w 245"/>
                      <a:gd name="T53" fmla="*/ 145 h 244"/>
                      <a:gd name="T54" fmla="*/ 244 w 245"/>
                      <a:gd name="T55" fmla="*/ 120 h 244"/>
                      <a:gd name="T56" fmla="*/ 244 w 245"/>
                      <a:gd name="T57" fmla="*/ 120 h 244"/>
                      <a:gd name="T58" fmla="*/ 241 w 245"/>
                      <a:gd name="T59" fmla="*/ 96 h 244"/>
                      <a:gd name="T60" fmla="*/ 235 w 245"/>
                      <a:gd name="T61" fmla="*/ 74 h 244"/>
                      <a:gd name="T62" fmla="*/ 222 w 245"/>
                      <a:gd name="T63" fmla="*/ 53 h 244"/>
                      <a:gd name="T64" fmla="*/ 207 w 245"/>
                      <a:gd name="T65" fmla="*/ 34 h 244"/>
                      <a:gd name="T66" fmla="*/ 188 w 245"/>
                      <a:gd name="T67" fmla="*/ 19 h 244"/>
                      <a:gd name="T68" fmla="*/ 170 w 245"/>
                      <a:gd name="T69" fmla="*/ 9 h 244"/>
                      <a:gd name="T70" fmla="*/ 145 w 245"/>
                      <a:gd name="T71" fmla="*/ 3 h 244"/>
                      <a:gd name="T72" fmla="*/ 121 w 245"/>
                      <a:gd name="T73" fmla="*/ 0 h 2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245" h="244">
                        <a:moveTo>
                          <a:pt x="121" y="0"/>
                        </a:moveTo>
                        <a:lnTo>
                          <a:pt x="121" y="0"/>
                        </a:lnTo>
                        <a:lnTo>
                          <a:pt x="96" y="3"/>
                        </a:lnTo>
                        <a:lnTo>
                          <a:pt x="74" y="9"/>
                        </a:lnTo>
                        <a:lnTo>
                          <a:pt x="53" y="19"/>
                        </a:lnTo>
                        <a:lnTo>
                          <a:pt x="34" y="34"/>
                        </a:lnTo>
                        <a:lnTo>
                          <a:pt x="19" y="53"/>
                        </a:lnTo>
                        <a:lnTo>
                          <a:pt x="10" y="74"/>
                        </a:lnTo>
                        <a:lnTo>
                          <a:pt x="0" y="96"/>
                        </a:lnTo>
                        <a:lnTo>
                          <a:pt x="0" y="120"/>
                        </a:lnTo>
                        <a:lnTo>
                          <a:pt x="0" y="120"/>
                        </a:lnTo>
                        <a:lnTo>
                          <a:pt x="0" y="145"/>
                        </a:lnTo>
                        <a:lnTo>
                          <a:pt x="10" y="170"/>
                        </a:lnTo>
                        <a:lnTo>
                          <a:pt x="19" y="188"/>
                        </a:lnTo>
                        <a:lnTo>
                          <a:pt x="34" y="207"/>
                        </a:lnTo>
                        <a:lnTo>
                          <a:pt x="53" y="222"/>
                        </a:lnTo>
                        <a:lnTo>
                          <a:pt x="74" y="234"/>
                        </a:lnTo>
                        <a:lnTo>
                          <a:pt x="96" y="241"/>
                        </a:lnTo>
                        <a:lnTo>
                          <a:pt x="121" y="243"/>
                        </a:lnTo>
                        <a:lnTo>
                          <a:pt x="121" y="243"/>
                        </a:lnTo>
                        <a:lnTo>
                          <a:pt x="145" y="241"/>
                        </a:lnTo>
                        <a:lnTo>
                          <a:pt x="170" y="234"/>
                        </a:lnTo>
                        <a:lnTo>
                          <a:pt x="188" y="222"/>
                        </a:lnTo>
                        <a:lnTo>
                          <a:pt x="207" y="207"/>
                        </a:lnTo>
                        <a:lnTo>
                          <a:pt x="222" y="188"/>
                        </a:lnTo>
                        <a:lnTo>
                          <a:pt x="235" y="170"/>
                        </a:lnTo>
                        <a:lnTo>
                          <a:pt x="241" y="145"/>
                        </a:lnTo>
                        <a:lnTo>
                          <a:pt x="244" y="120"/>
                        </a:lnTo>
                        <a:lnTo>
                          <a:pt x="244" y="120"/>
                        </a:lnTo>
                        <a:lnTo>
                          <a:pt x="241" y="96"/>
                        </a:lnTo>
                        <a:lnTo>
                          <a:pt x="235" y="74"/>
                        </a:lnTo>
                        <a:lnTo>
                          <a:pt x="222" y="53"/>
                        </a:lnTo>
                        <a:lnTo>
                          <a:pt x="207" y="34"/>
                        </a:lnTo>
                        <a:lnTo>
                          <a:pt x="188" y="19"/>
                        </a:lnTo>
                        <a:lnTo>
                          <a:pt x="170" y="9"/>
                        </a:lnTo>
                        <a:lnTo>
                          <a:pt x="145" y="3"/>
                        </a:lnTo>
                        <a:lnTo>
                          <a:pt x="121" y="0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DBFEE533-8C7F-46B6-BCB0-22B23E3051F4}"/>
                  </a:ext>
                </a:extLst>
              </p:cNvPr>
              <p:cNvSpPr/>
              <p:nvPr/>
            </p:nvSpPr>
            <p:spPr>
              <a:xfrm>
                <a:off x="5737641" y="1655801"/>
                <a:ext cx="866073" cy="869099"/>
              </a:xfrm>
              <a:prstGeom prst="ellipse">
                <a:avLst/>
              </a:prstGeom>
              <a:solidFill>
                <a:schemeClr val="tx1">
                  <a:alpha val="75000"/>
                </a:schemeClr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AE0BE02-E843-413B-86F2-77E4E0E047F9}"/>
                </a:ext>
              </a:extLst>
            </p:cNvPr>
            <p:cNvGrpSpPr/>
            <p:nvPr/>
          </p:nvGrpSpPr>
          <p:grpSpPr>
            <a:xfrm>
              <a:off x="5737641" y="1654509"/>
              <a:ext cx="869099" cy="870391"/>
              <a:chOff x="5737641" y="1654509"/>
              <a:chExt cx="869099" cy="870391"/>
            </a:xfrm>
          </p:grpSpPr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7C0B3D01-6B02-4A90-9E34-EE8A8111D662}"/>
                  </a:ext>
                </a:extLst>
              </p:cNvPr>
              <p:cNvGrpSpPr/>
              <p:nvPr/>
            </p:nvGrpSpPr>
            <p:grpSpPr>
              <a:xfrm>
                <a:off x="5737641" y="1654509"/>
                <a:ext cx="869099" cy="869099"/>
                <a:chOff x="7730175" y="863411"/>
                <a:chExt cx="1828959" cy="1828959"/>
              </a:xfrm>
            </p:grpSpPr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8ACE25BA-2354-4235-AD71-077F2972D59E}"/>
                    </a:ext>
                  </a:extLst>
                </p:cNvPr>
                <p:cNvSpPr/>
                <p:nvPr/>
              </p:nvSpPr>
              <p:spPr>
                <a:xfrm>
                  <a:off x="7730175" y="863411"/>
                  <a:ext cx="1828959" cy="1828959"/>
                </a:xfrm>
                <a:prstGeom prst="ellipse">
                  <a:avLst/>
                </a:prstGeom>
                <a:solidFill>
                  <a:schemeClr val="accent6"/>
                </a:solidFill>
                <a:ln w="762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62" name="Group 361">
                  <a:extLst>
                    <a:ext uri="{FF2B5EF4-FFF2-40B4-BE49-F238E27FC236}">
                      <a16:creationId xmlns:a16="http://schemas.microsoft.com/office/drawing/2014/main" id="{07C07671-A44E-4832-B483-2C9F776E5DC4}"/>
                    </a:ext>
                  </a:extLst>
                </p:cNvPr>
                <p:cNvGrpSpPr/>
                <p:nvPr/>
              </p:nvGrpSpPr>
              <p:grpSpPr>
                <a:xfrm>
                  <a:off x="8049434" y="1298182"/>
                  <a:ext cx="1224852" cy="1015906"/>
                  <a:chOff x="1893888" y="1246188"/>
                  <a:chExt cx="2159000" cy="1790700"/>
                </a:xfrm>
                <a:solidFill>
                  <a:schemeClr val="bg1"/>
                </a:solidFill>
              </p:grpSpPr>
              <p:sp>
                <p:nvSpPr>
                  <p:cNvPr id="363" name="Freeform 1">
                    <a:extLst>
                      <a:ext uri="{FF2B5EF4-FFF2-40B4-BE49-F238E27FC236}">
                        <a16:creationId xmlns:a16="http://schemas.microsoft.com/office/drawing/2014/main" id="{A7E307BC-2D51-49F0-99B2-C4112C02C1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57463" y="1435100"/>
                    <a:ext cx="833437" cy="831850"/>
                  </a:xfrm>
                  <a:custGeom>
                    <a:avLst/>
                    <a:gdLst>
                      <a:gd name="T0" fmla="*/ 262 w 2315"/>
                      <a:gd name="T1" fmla="*/ 1495 h 2310"/>
                      <a:gd name="T2" fmla="*/ 126 w 2315"/>
                      <a:gd name="T3" fmla="*/ 1766 h 2310"/>
                      <a:gd name="T4" fmla="*/ 545 w 2315"/>
                      <a:gd name="T5" fmla="*/ 2179 h 2310"/>
                      <a:gd name="T6" fmla="*/ 814 w 2315"/>
                      <a:gd name="T7" fmla="*/ 2044 h 2310"/>
                      <a:gd name="T8" fmla="*/ 1344 w 2315"/>
                      <a:gd name="T9" fmla="*/ 2309 h 2310"/>
                      <a:gd name="T10" fmla="*/ 1467 w 2315"/>
                      <a:gd name="T11" fmla="*/ 2191 h 2310"/>
                      <a:gd name="T12" fmla="*/ 1547 w 2315"/>
                      <a:gd name="T13" fmla="*/ 2028 h 2310"/>
                      <a:gd name="T14" fmla="*/ 2182 w 2315"/>
                      <a:gd name="T15" fmla="*/ 1772 h 2310"/>
                      <a:gd name="T16" fmla="*/ 2046 w 2315"/>
                      <a:gd name="T17" fmla="*/ 1498 h 2310"/>
                      <a:gd name="T18" fmla="*/ 2314 w 2315"/>
                      <a:gd name="T19" fmla="*/ 971 h 2310"/>
                      <a:gd name="T20" fmla="*/ 2228 w 2315"/>
                      <a:gd name="T21" fmla="*/ 851 h 2310"/>
                      <a:gd name="T22" fmla="*/ 2025 w 2315"/>
                      <a:gd name="T23" fmla="*/ 771 h 2310"/>
                      <a:gd name="T24" fmla="*/ 2185 w 2315"/>
                      <a:gd name="T25" fmla="*/ 549 h 2310"/>
                      <a:gd name="T26" fmla="*/ 1547 w 2315"/>
                      <a:gd name="T27" fmla="*/ 290 h 2310"/>
                      <a:gd name="T28" fmla="*/ 1451 w 2315"/>
                      <a:gd name="T29" fmla="*/ 0 h 2310"/>
                      <a:gd name="T30" fmla="*/ 816 w 2315"/>
                      <a:gd name="T31" fmla="*/ 265 h 2310"/>
                      <a:gd name="T32" fmla="*/ 542 w 2315"/>
                      <a:gd name="T33" fmla="*/ 133 h 2310"/>
                      <a:gd name="T34" fmla="*/ 286 w 2315"/>
                      <a:gd name="T35" fmla="*/ 771 h 2310"/>
                      <a:gd name="T36" fmla="*/ 0 w 2315"/>
                      <a:gd name="T37" fmla="*/ 866 h 2310"/>
                      <a:gd name="T38" fmla="*/ 6 w 2315"/>
                      <a:gd name="T39" fmla="*/ 1470 h 2310"/>
                      <a:gd name="T40" fmla="*/ 250 w 2315"/>
                      <a:gd name="T41" fmla="*/ 1076 h 2310"/>
                      <a:gd name="T42" fmla="*/ 410 w 2315"/>
                      <a:gd name="T43" fmla="*/ 1045 h 2310"/>
                      <a:gd name="T44" fmla="*/ 545 w 2315"/>
                      <a:gd name="T45" fmla="*/ 801 h 2310"/>
                      <a:gd name="T46" fmla="*/ 456 w 2315"/>
                      <a:gd name="T47" fmla="*/ 576 h 2310"/>
                      <a:gd name="T48" fmla="*/ 702 w 2315"/>
                      <a:gd name="T49" fmla="*/ 546 h 2310"/>
                      <a:gd name="T50" fmla="*/ 998 w 2315"/>
                      <a:gd name="T51" fmla="*/ 459 h 2310"/>
                      <a:gd name="T52" fmla="*/ 1073 w 2315"/>
                      <a:gd name="T53" fmla="*/ 250 h 2310"/>
                      <a:gd name="T54" fmla="*/ 1266 w 2315"/>
                      <a:gd name="T55" fmla="*/ 410 h 2310"/>
                      <a:gd name="T56" fmla="*/ 1529 w 2315"/>
                      <a:gd name="T57" fmla="*/ 552 h 2310"/>
                      <a:gd name="T58" fmla="*/ 1738 w 2315"/>
                      <a:gd name="T59" fmla="*/ 459 h 2310"/>
                      <a:gd name="T60" fmla="*/ 1763 w 2315"/>
                      <a:gd name="T61" fmla="*/ 706 h 2310"/>
                      <a:gd name="T62" fmla="*/ 1852 w 2315"/>
                      <a:gd name="T63" fmla="*/ 1008 h 2310"/>
                      <a:gd name="T64" fmla="*/ 2065 w 2315"/>
                      <a:gd name="T65" fmla="*/ 1076 h 2310"/>
                      <a:gd name="T66" fmla="*/ 1904 w 2315"/>
                      <a:gd name="T67" fmla="*/ 1270 h 2310"/>
                      <a:gd name="T68" fmla="*/ 1760 w 2315"/>
                      <a:gd name="T69" fmla="*/ 1538 h 2310"/>
                      <a:gd name="T70" fmla="*/ 1858 w 2315"/>
                      <a:gd name="T71" fmla="*/ 1742 h 2310"/>
                      <a:gd name="T72" fmla="*/ 1609 w 2315"/>
                      <a:gd name="T73" fmla="*/ 1766 h 2310"/>
                      <a:gd name="T74" fmla="*/ 1399 w 2315"/>
                      <a:gd name="T75" fmla="*/ 1822 h 2310"/>
                      <a:gd name="T76" fmla="*/ 1263 w 2315"/>
                      <a:gd name="T77" fmla="*/ 1905 h 2310"/>
                      <a:gd name="T78" fmla="*/ 1069 w 2315"/>
                      <a:gd name="T79" fmla="*/ 2059 h 2310"/>
                      <a:gd name="T80" fmla="*/ 995 w 2315"/>
                      <a:gd name="T81" fmla="*/ 1849 h 2310"/>
                      <a:gd name="T82" fmla="*/ 699 w 2315"/>
                      <a:gd name="T83" fmla="*/ 1763 h 2310"/>
                      <a:gd name="T84" fmla="*/ 450 w 2315"/>
                      <a:gd name="T85" fmla="*/ 1739 h 2310"/>
                      <a:gd name="T86" fmla="*/ 548 w 2315"/>
                      <a:gd name="T87" fmla="*/ 1532 h 2310"/>
                      <a:gd name="T88" fmla="*/ 462 w 2315"/>
                      <a:gd name="T89" fmla="*/ 1316 h 2310"/>
                      <a:gd name="T90" fmla="*/ 250 w 2315"/>
                      <a:gd name="T91" fmla="*/ 1239 h 2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2315" h="2310">
                        <a:moveTo>
                          <a:pt x="120" y="1473"/>
                        </a:moveTo>
                        <a:lnTo>
                          <a:pt x="262" y="1495"/>
                        </a:lnTo>
                        <a:lnTo>
                          <a:pt x="284" y="1544"/>
                        </a:lnTo>
                        <a:lnTo>
                          <a:pt x="126" y="1766"/>
                        </a:lnTo>
                        <a:lnTo>
                          <a:pt x="465" y="2108"/>
                        </a:lnTo>
                        <a:lnTo>
                          <a:pt x="545" y="2179"/>
                        </a:lnTo>
                        <a:lnTo>
                          <a:pt x="764" y="2025"/>
                        </a:lnTo>
                        <a:lnTo>
                          <a:pt x="814" y="2044"/>
                        </a:lnTo>
                        <a:lnTo>
                          <a:pt x="857" y="2309"/>
                        </a:lnTo>
                        <a:lnTo>
                          <a:pt x="1344" y="2309"/>
                        </a:lnTo>
                        <a:lnTo>
                          <a:pt x="1464" y="2306"/>
                        </a:lnTo>
                        <a:lnTo>
                          <a:pt x="1467" y="2191"/>
                        </a:lnTo>
                        <a:lnTo>
                          <a:pt x="1491" y="2056"/>
                        </a:lnTo>
                        <a:lnTo>
                          <a:pt x="1547" y="2028"/>
                        </a:lnTo>
                        <a:lnTo>
                          <a:pt x="1766" y="2185"/>
                        </a:lnTo>
                        <a:lnTo>
                          <a:pt x="2182" y="1772"/>
                        </a:lnTo>
                        <a:lnTo>
                          <a:pt x="2025" y="1547"/>
                        </a:lnTo>
                        <a:lnTo>
                          <a:pt x="2046" y="1498"/>
                        </a:lnTo>
                        <a:lnTo>
                          <a:pt x="2314" y="1458"/>
                        </a:lnTo>
                        <a:lnTo>
                          <a:pt x="2314" y="971"/>
                        </a:lnTo>
                        <a:lnTo>
                          <a:pt x="2311" y="879"/>
                        </a:lnTo>
                        <a:lnTo>
                          <a:pt x="2228" y="851"/>
                        </a:lnTo>
                        <a:lnTo>
                          <a:pt x="2046" y="823"/>
                        </a:lnTo>
                        <a:lnTo>
                          <a:pt x="2025" y="771"/>
                        </a:lnTo>
                        <a:lnTo>
                          <a:pt x="2120" y="641"/>
                        </a:lnTo>
                        <a:lnTo>
                          <a:pt x="2185" y="549"/>
                        </a:lnTo>
                        <a:lnTo>
                          <a:pt x="1766" y="139"/>
                        </a:lnTo>
                        <a:lnTo>
                          <a:pt x="1547" y="290"/>
                        </a:lnTo>
                        <a:lnTo>
                          <a:pt x="1495" y="268"/>
                        </a:lnTo>
                        <a:lnTo>
                          <a:pt x="1451" y="0"/>
                        </a:lnTo>
                        <a:lnTo>
                          <a:pt x="863" y="0"/>
                        </a:lnTo>
                        <a:lnTo>
                          <a:pt x="816" y="265"/>
                        </a:lnTo>
                        <a:lnTo>
                          <a:pt x="767" y="287"/>
                        </a:lnTo>
                        <a:lnTo>
                          <a:pt x="542" y="133"/>
                        </a:lnTo>
                        <a:lnTo>
                          <a:pt x="129" y="552"/>
                        </a:lnTo>
                        <a:lnTo>
                          <a:pt x="286" y="771"/>
                        </a:lnTo>
                        <a:lnTo>
                          <a:pt x="268" y="820"/>
                        </a:lnTo>
                        <a:lnTo>
                          <a:pt x="0" y="866"/>
                        </a:lnTo>
                        <a:lnTo>
                          <a:pt x="0" y="1350"/>
                        </a:lnTo>
                        <a:lnTo>
                          <a:pt x="6" y="1470"/>
                        </a:lnTo>
                        <a:lnTo>
                          <a:pt x="120" y="1473"/>
                        </a:lnTo>
                        <a:close/>
                        <a:moveTo>
                          <a:pt x="250" y="1076"/>
                        </a:moveTo>
                        <a:lnTo>
                          <a:pt x="373" y="1054"/>
                        </a:lnTo>
                        <a:lnTo>
                          <a:pt x="410" y="1045"/>
                        </a:lnTo>
                        <a:lnTo>
                          <a:pt x="459" y="1005"/>
                        </a:lnTo>
                        <a:lnTo>
                          <a:pt x="545" y="801"/>
                        </a:lnTo>
                        <a:lnTo>
                          <a:pt x="567" y="730"/>
                        </a:lnTo>
                        <a:lnTo>
                          <a:pt x="456" y="576"/>
                        </a:lnTo>
                        <a:lnTo>
                          <a:pt x="573" y="456"/>
                        </a:lnTo>
                        <a:lnTo>
                          <a:pt x="702" y="546"/>
                        </a:lnTo>
                        <a:lnTo>
                          <a:pt x="777" y="552"/>
                        </a:lnTo>
                        <a:lnTo>
                          <a:pt x="998" y="459"/>
                        </a:lnTo>
                        <a:lnTo>
                          <a:pt x="1048" y="407"/>
                        </a:lnTo>
                        <a:lnTo>
                          <a:pt x="1073" y="250"/>
                        </a:lnTo>
                        <a:lnTo>
                          <a:pt x="1239" y="250"/>
                        </a:lnTo>
                        <a:lnTo>
                          <a:pt x="1266" y="410"/>
                        </a:lnTo>
                        <a:lnTo>
                          <a:pt x="1316" y="466"/>
                        </a:lnTo>
                        <a:lnTo>
                          <a:pt x="1529" y="552"/>
                        </a:lnTo>
                        <a:lnTo>
                          <a:pt x="1612" y="549"/>
                        </a:lnTo>
                        <a:lnTo>
                          <a:pt x="1738" y="459"/>
                        </a:lnTo>
                        <a:lnTo>
                          <a:pt x="1855" y="580"/>
                        </a:lnTo>
                        <a:lnTo>
                          <a:pt x="1763" y="706"/>
                        </a:lnTo>
                        <a:lnTo>
                          <a:pt x="1760" y="780"/>
                        </a:lnTo>
                        <a:lnTo>
                          <a:pt x="1852" y="1008"/>
                        </a:lnTo>
                        <a:lnTo>
                          <a:pt x="1908" y="1054"/>
                        </a:lnTo>
                        <a:lnTo>
                          <a:pt x="2065" y="1076"/>
                        </a:lnTo>
                        <a:lnTo>
                          <a:pt x="2065" y="1242"/>
                        </a:lnTo>
                        <a:lnTo>
                          <a:pt x="1904" y="1270"/>
                        </a:lnTo>
                        <a:lnTo>
                          <a:pt x="1852" y="1316"/>
                        </a:lnTo>
                        <a:lnTo>
                          <a:pt x="1760" y="1538"/>
                        </a:lnTo>
                        <a:lnTo>
                          <a:pt x="1766" y="1612"/>
                        </a:lnTo>
                        <a:lnTo>
                          <a:pt x="1858" y="1742"/>
                        </a:lnTo>
                        <a:lnTo>
                          <a:pt x="1741" y="1859"/>
                        </a:lnTo>
                        <a:lnTo>
                          <a:pt x="1609" y="1766"/>
                        </a:lnTo>
                        <a:lnTo>
                          <a:pt x="1535" y="1760"/>
                        </a:lnTo>
                        <a:lnTo>
                          <a:pt x="1399" y="1822"/>
                        </a:lnTo>
                        <a:lnTo>
                          <a:pt x="1316" y="1849"/>
                        </a:lnTo>
                        <a:lnTo>
                          <a:pt x="1263" y="1905"/>
                        </a:lnTo>
                        <a:lnTo>
                          <a:pt x="1236" y="2059"/>
                        </a:lnTo>
                        <a:lnTo>
                          <a:pt x="1069" y="2059"/>
                        </a:lnTo>
                        <a:lnTo>
                          <a:pt x="1041" y="1905"/>
                        </a:lnTo>
                        <a:lnTo>
                          <a:pt x="995" y="1849"/>
                        </a:lnTo>
                        <a:lnTo>
                          <a:pt x="773" y="1757"/>
                        </a:lnTo>
                        <a:lnTo>
                          <a:pt x="699" y="1763"/>
                        </a:lnTo>
                        <a:lnTo>
                          <a:pt x="570" y="1856"/>
                        </a:lnTo>
                        <a:lnTo>
                          <a:pt x="450" y="1739"/>
                        </a:lnTo>
                        <a:lnTo>
                          <a:pt x="545" y="1606"/>
                        </a:lnTo>
                        <a:lnTo>
                          <a:pt x="548" y="1532"/>
                        </a:lnTo>
                        <a:lnTo>
                          <a:pt x="477" y="1365"/>
                        </a:lnTo>
                        <a:lnTo>
                          <a:pt x="462" y="1316"/>
                        </a:lnTo>
                        <a:lnTo>
                          <a:pt x="404" y="1264"/>
                        </a:lnTo>
                        <a:lnTo>
                          <a:pt x="250" y="1239"/>
                        </a:lnTo>
                        <a:lnTo>
                          <a:pt x="250" y="107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4" name="Freeform 2">
                    <a:extLst>
                      <a:ext uri="{FF2B5EF4-FFF2-40B4-BE49-F238E27FC236}">
                        <a16:creationId xmlns:a16="http://schemas.microsoft.com/office/drawing/2014/main" id="{89AAC209-201B-4010-890F-2B498156DC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90825" y="1668463"/>
                    <a:ext cx="366713" cy="366712"/>
                  </a:xfrm>
                  <a:custGeom>
                    <a:avLst/>
                    <a:gdLst>
                      <a:gd name="T0" fmla="*/ 561 w 1018"/>
                      <a:gd name="T1" fmla="*/ 1014 h 1018"/>
                      <a:gd name="T2" fmla="*/ 706 w 1018"/>
                      <a:gd name="T3" fmla="*/ 977 h 1018"/>
                      <a:gd name="T4" fmla="*/ 832 w 1018"/>
                      <a:gd name="T5" fmla="*/ 900 h 1018"/>
                      <a:gd name="T6" fmla="*/ 931 w 1018"/>
                      <a:gd name="T7" fmla="*/ 792 h 1018"/>
                      <a:gd name="T8" fmla="*/ 995 w 1018"/>
                      <a:gd name="T9" fmla="*/ 660 h 1018"/>
                      <a:gd name="T10" fmla="*/ 1017 w 1018"/>
                      <a:gd name="T11" fmla="*/ 509 h 1018"/>
                      <a:gd name="T12" fmla="*/ 1008 w 1018"/>
                      <a:gd name="T13" fmla="*/ 407 h 1018"/>
                      <a:gd name="T14" fmla="*/ 956 w 1018"/>
                      <a:gd name="T15" fmla="*/ 266 h 1018"/>
                      <a:gd name="T16" fmla="*/ 869 w 1018"/>
                      <a:gd name="T17" fmla="*/ 148 h 1018"/>
                      <a:gd name="T18" fmla="*/ 752 w 1018"/>
                      <a:gd name="T19" fmla="*/ 62 h 1018"/>
                      <a:gd name="T20" fmla="*/ 610 w 1018"/>
                      <a:gd name="T21" fmla="*/ 9 h 1018"/>
                      <a:gd name="T22" fmla="*/ 509 w 1018"/>
                      <a:gd name="T23" fmla="*/ 0 h 1018"/>
                      <a:gd name="T24" fmla="*/ 358 w 1018"/>
                      <a:gd name="T25" fmla="*/ 22 h 1018"/>
                      <a:gd name="T26" fmla="*/ 225 w 1018"/>
                      <a:gd name="T27" fmla="*/ 87 h 1018"/>
                      <a:gd name="T28" fmla="*/ 117 w 1018"/>
                      <a:gd name="T29" fmla="*/ 185 h 1018"/>
                      <a:gd name="T30" fmla="*/ 40 w 1018"/>
                      <a:gd name="T31" fmla="*/ 312 h 1018"/>
                      <a:gd name="T32" fmla="*/ 3 w 1018"/>
                      <a:gd name="T33" fmla="*/ 457 h 1018"/>
                      <a:gd name="T34" fmla="*/ 3 w 1018"/>
                      <a:gd name="T35" fmla="*/ 561 h 1018"/>
                      <a:gd name="T36" fmla="*/ 40 w 1018"/>
                      <a:gd name="T37" fmla="*/ 706 h 1018"/>
                      <a:gd name="T38" fmla="*/ 117 w 1018"/>
                      <a:gd name="T39" fmla="*/ 833 h 1018"/>
                      <a:gd name="T40" fmla="*/ 225 w 1018"/>
                      <a:gd name="T41" fmla="*/ 928 h 1018"/>
                      <a:gd name="T42" fmla="*/ 358 w 1018"/>
                      <a:gd name="T43" fmla="*/ 993 h 1018"/>
                      <a:gd name="T44" fmla="*/ 509 w 1018"/>
                      <a:gd name="T45" fmla="*/ 1017 h 1018"/>
                      <a:gd name="T46" fmla="*/ 536 w 1018"/>
                      <a:gd name="T47" fmla="*/ 250 h 1018"/>
                      <a:gd name="T48" fmla="*/ 610 w 1018"/>
                      <a:gd name="T49" fmla="*/ 268 h 1018"/>
                      <a:gd name="T50" fmla="*/ 675 w 1018"/>
                      <a:gd name="T51" fmla="*/ 309 h 1018"/>
                      <a:gd name="T52" fmla="*/ 724 w 1018"/>
                      <a:gd name="T53" fmla="*/ 364 h 1018"/>
                      <a:gd name="T54" fmla="*/ 755 w 1018"/>
                      <a:gd name="T55" fmla="*/ 432 h 1018"/>
                      <a:gd name="T56" fmla="*/ 768 w 1018"/>
                      <a:gd name="T57" fmla="*/ 509 h 1018"/>
                      <a:gd name="T58" fmla="*/ 761 w 1018"/>
                      <a:gd name="T59" fmla="*/ 561 h 1018"/>
                      <a:gd name="T60" fmla="*/ 737 w 1018"/>
                      <a:gd name="T61" fmla="*/ 632 h 1018"/>
                      <a:gd name="T62" fmla="*/ 694 w 1018"/>
                      <a:gd name="T63" fmla="*/ 691 h 1018"/>
                      <a:gd name="T64" fmla="*/ 632 w 1018"/>
                      <a:gd name="T65" fmla="*/ 734 h 1018"/>
                      <a:gd name="T66" fmla="*/ 561 w 1018"/>
                      <a:gd name="T67" fmla="*/ 762 h 1018"/>
                      <a:gd name="T68" fmla="*/ 509 w 1018"/>
                      <a:gd name="T69" fmla="*/ 768 h 1018"/>
                      <a:gd name="T70" fmla="*/ 431 w 1018"/>
                      <a:gd name="T71" fmla="*/ 755 h 1018"/>
                      <a:gd name="T72" fmla="*/ 364 w 1018"/>
                      <a:gd name="T73" fmla="*/ 722 h 1018"/>
                      <a:gd name="T74" fmla="*/ 311 w 1018"/>
                      <a:gd name="T75" fmla="*/ 672 h 1018"/>
                      <a:gd name="T76" fmla="*/ 271 w 1018"/>
                      <a:gd name="T77" fmla="*/ 608 h 1018"/>
                      <a:gd name="T78" fmla="*/ 253 w 1018"/>
                      <a:gd name="T79" fmla="*/ 534 h 1018"/>
                      <a:gd name="T80" fmla="*/ 253 w 1018"/>
                      <a:gd name="T81" fmla="*/ 481 h 1018"/>
                      <a:gd name="T82" fmla="*/ 271 w 1018"/>
                      <a:gd name="T83" fmla="*/ 407 h 1018"/>
                      <a:gd name="T84" fmla="*/ 311 w 1018"/>
                      <a:gd name="T85" fmla="*/ 342 h 1018"/>
                      <a:gd name="T86" fmla="*/ 364 w 1018"/>
                      <a:gd name="T87" fmla="*/ 293 h 1018"/>
                      <a:gd name="T88" fmla="*/ 431 w 1018"/>
                      <a:gd name="T89" fmla="*/ 262 h 1018"/>
                      <a:gd name="T90" fmla="*/ 509 w 1018"/>
                      <a:gd name="T91" fmla="*/ 250 h 10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18" h="1018">
                        <a:moveTo>
                          <a:pt x="509" y="1017"/>
                        </a:moveTo>
                        <a:lnTo>
                          <a:pt x="509" y="1017"/>
                        </a:lnTo>
                        <a:lnTo>
                          <a:pt x="561" y="1014"/>
                        </a:lnTo>
                        <a:lnTo>
                          <a:pt x="610" y="1005"/>
                        </a:lnTo>
                        <a:lnTo>
                          <a:pt x="660" y="993"/>
                        </a:lnTo>
                        <a:lnTo>
                          <a:pt x="706" y="977"/>
                        </a:lnTo>
                        <a:lnTo>
                          <a:pt x="752" y="956"/>
                        </a:lnTo>
                        <a:lnTo>
                          <a:pt x="792" y="928"/>
                        </a:lnTo>
                        <a:lnTo>
                          <a:pt x="832" y="900"/>
                        </a:lnTo>
                        <a:lnTo>
                          <a:pt x="869" y="867"/>
                        </a:lnTo>
                        <a:lnTo>
                          <a:pt x="900" y="833"/>
                        </a:lnTo>
                        <a:lnTo>
                          <a:pt x="931" y="792"/>
                        </a:lnTo>
                        <a:lnTo>
                          <a:pt x="956" y="749"/>
                        </a:lnTo>
                        <a:lnTo>
                          <a:pt x="977" y="706"/>
                        </a:lnTo>
                        <a:lnTo>
                          <a:pt x="995" y="660"/>
                        </a:lnTo>
                        <a:lnTo>
                          <a:pt x="1008" y="611"/>
                        </a:lnTo>
                        <a:lnTo>
                          <a:pt x="1014" y="561"/>
                        </a:lnTo>
                        <a:lnTo>
                          <a:pt x="1017" y="509"/>
                        </a:lnTo>
                        <a:lnTo>
                          <a:pt x="1017" y="509"/>
                        </a:lnTo>
                        <a:lnTo>
                          <a:pt x="1014" y="457"/>
                        </a:lnTo>
                        <a:lnTo>
                          <a:pt x="1008" y="407"/>
                        </a:lnTo>
                        <a:lnTo>
                          <a:pt x="995" y="358"/>
                        </a:lnTo>
                        <a:lnTo>
                          <a:pt x="977" y="312"/>
                        </a:lnTo>
                        <a:lnTo>
                          <a:pt x="956" y="266"/>
                        </a:lnTo>
                        <a:lnTo>
                          <a:pt x="931" y="225"/>
                        </a:lnTo>
                        <a:lnTo>
                          <a:pt x="900" y="185"/>
                        </a:lnTo>
                        <a:lnTo>
                          <a:pt x="869" y="148"/>
                        </a:lnTo>
                        <a:lnTo>
                          <a:pt x="832" y="114"/>
                        </a:lnTo>
                        <a:lnTo>
                          <a:pt x="792" y="87"/>
                        </a:lnTo>
                        <a:lnTo>
                          <a:pt x="752" y="62"/>
                        </a:lnTo>
                        <a:lnTo>
                          <a:pt x="706" y="41"/>
                        </a:lnTo>
                        <a:lnTo>
                          <a:pt x="660" y="22"/>
                        </a:lnTo>
                        <a:lnTo>
                          <a:pt x="610" y="9"/>
                        </a:lnTo>
                        <a:lnTo>
                          <a:pt x="561" y="3"/>
                        </a:lnTo>
                        <a:lnTo>
                          <a:pt x="509" y="0"/>
                        </a:lnTo>
                        <a:lnTo>
                          <a:pt x="509" y="0"/>
                        </a:lnTo>
                        <a:lnTo>
                          <a:pt x="456" y="3"/>
                        </a:lnTo>
                        <a:lnTo>
                          <a:pt x="407" y="9"/>
                        </a:lnTo>
                        <a:lnTo>
                          <a:pt x="358" y="22"/>
                        </a:lnTo>
                        <a:lnTo>
                          <a:pt x="311" y="41"/>
                        </a:lnTo>
                        <a:lnTo>
                          <a:pt x="268" y="62"/>
                        </a:lnTo>
                        <a:lnTo>
                          <a:pt x="225" y="87"/>
                        </a:lnTo>
                        <a:lnTo>
                          <a:pt x="185" y="114"/>
                        </a:lnTo>
                        <a:lnTo>
                          <a:pt x="151" y="148"/>
                        </a:lnTo>
                        <a:lnTo>
                          <a:pt x="117" y="185"/>
                        </a:lnTo>
                        <a:lnTo>
                          <a:pt x="89" y="225"/>
                        </a:lnTo>
                        <a:lnTo>
                          <a:pt x="62" y="266"/>
                        </a:lnTo>
                        <a:lnTo>
                          <a:pt x="40" y="312"/>
                        </a:lnTo>
                        <a:lnTo>
                          <a:pt x="25" y="358"/>
                        </a:lnTo>
                        <a:lnTo>
                          <a:pt x="13" y="407"/>
                        </a:lnTo>
                        <a:lnTo>
                          <a:pt x="3" y="457"/>
                        </a:lnTo>
                        <a:lnTo>
                          <a:pt x="0" y="509"/>
                        </a:lnTo>
                        <a:lnTo>
                          <a:pt x="0" y="509"/>
                        </a:lnTo>
                        <a:lnTo>
                          <a:pt x="3" y="561"/>
                        </a:lnTo>
                        <a:lnTo>
                          <a:pt x="13" y="611"/>
                        </a:lnTo>
                        <a:lnTo>
                          <a:pt x="25" y="660"/>
                        </a:lnTo>
                        <a:lnTo>
                          <a:pt x="40" y="706"/>
                        </a:lnTo>
                        <a:lnTo>
                          <a:pt x="62" y="749"/>
                        </a:lnTo>
                        <a:lnTo>
                          <a:pt x="89" y="792"/>
                        </a:lnTo>
                        <a:lnTo>
                          <a:pt x="117" y="833"/>
                        </a:lnTo>
                        <a:lnTo>
                          <a:pt x="151" y="867"/>
                        </a:lnTo>
                        <a:lnTo>
                          <a:pt x="185" y="900"/>
                        </a:lnTo>
                        <a:lnTo>
                          <a:pt x="225" y="928"/>
                        </a:lnTo>
                        <a:lnTo>
                          <a:pt x="268" y="956"/>
                        </a:lnTo>
                        <a:lnTo>
                          <a:pt x="311" y="977"/>
                        </a:lnTo>
                        <a:lnTo>
                          <a:pt x="358" y="993"/>
                        </a:lnTo>
                        <a:lnTo>
                          <a:pt x="407" y="1005"/>
                        </a:lnTo>
                        <a:lnTo>
                          <a:pt x="456" y="1014"/>
                        </a:lnTo>
                        <a:lnTo>
                          <a:pt x="509" y="1017"/>
                        </a:lnTo>
                        <a:close/>
                        <a:moveTo>
                          <a:pt x="509" y="250"/>
                        </a:moveTo>
                        <a:lnTo>
                          <a:pt x="509" y="250"/>
                        </a:lnTo>
                        <a:lnTo>
                          <a:pt x="536" y="250"/>
                        </a:lnTo>
                        <a:lnTo>
                          <a:pt x="561" y="256"/>
                        </a:lnTo>
                        <a:lnTo>
                          <a:pt x="586" y="262"/>
                        </a:lnTo>
                        <a:lnTo>
                          <a:pt x="610" y="268"/>
                        </a:lnTo>
                        <a:lnTo>
                          <a:pt x="632" y="281"/>
                        </a:lnTo>
                        <a:lnTo>
                          <a:pt x="653" y="293"/>
                        </a:lnTo>
                        <a:lnTo>
                          <a:pt x="675" y="309"/>
                        </a:lnTo>
                        <a:lnTo>
                          <a:pt x="694" y="324"/>
                        </a:lnTo>
                        <a:lnTo>
                          <a:pt x="709" y="342"/>
                        </a:lnTo>
                        <a:lnTo>
                          <a:pt x="724" y="364"/>
                        </a:lnTo>
                        <a:lnTo>
                          <a:pt x="737" y="386"/>
                        </a:lnTo>
                        <a:lnTo>
                          <a:pt x="749" y="407"/>
                        </a:lnTo>
                        <a:lnTo>
                          <a:pt x="755" y="432"/>
                        </a:lnTo>
                        <a:lnTo>
                          <a:pt x="761" y="457"/>
                        </a:lnTo>
                        <a:lnTo>
                          <a:pt x="768" y="481"/>
                        </a:lnTo>
                        <a:lnTo>
                          <a:pt x="768" y="509"/>
                        </a:lnTo>
                        <a:lnTo>
                          <a:pt x="768" y="509"/>
                        </a:lnTo>
                        <a:lnTo>
                          <a:pt x="768" y="534"/>
                        </a:lnTo>
                        <a:lnTo>
                          <a:pt x="761" y="561"/>
                        </a:lnTo>
                        <a:lnTo>
                          <a:pt x="755" y="586"/>
                        </a:lnTo>
                        <a:lnTo>
                          <a:pt x="749" y="608"/>
                        </a:lnTo>
                        <a:lnTo>
                          <a:pt x="737" y="632"/>
                        </a:lnTo>
                        <a:lnTo>
                          <a:pt x="724" y="654"/>
                        </a:lnTo>
                        <a:lnTo>
                          <a:pt x="709" y="672"/>
                        </a:lnTo>
                        <a:lnTo>
                          <a:pt x="694" y="691"/>
                        </a:lnTo>
                        <a:lnTo>
                          <a:pt x="675" y="706"/>
                        </a:lnTo>
                        <a:lnTo>
                          <a:pt x="653" y="722"/>
                        </a:lnTo>
                        <a:lnTo>
                          <a:pt x="632" y="734"/>
                        </a:lnTo>
                        <a:lnTo>
                          <a:pt x="610" y="746"/>
                        </a:lnTo>
                        <a:lnTo>
                          <a:pt x="586" y="755"/>
                        </a:lnTo>
                        <a:lnTo>
                          <a:pt x="561" y="762"/>
                        </a:lnTo>
                        <a:lnTo>
                          <a:pt x="536" y="765"/>
                        </a:lnTo>
                        <a:lnTo>
                          <a:pt x="509" y="768"/>
                        </a:lnTo>
                        <a:lnTo>
                          <a:pt x="509" y="768"/>
                        </a:lnTo>
                        <a:lnTo>
                          <a:pt x="484" y="765"/>
                        </a:lnTo>
                        <a:lnTo>
                          <a:pt x="456" y="762"/>
                        </a:lnTo>
                        <a:lnTo>
                          <a:pt x="431" y="755"/>
                        </a:lnTo>
                        <a:lnTo>
                          <a:pt x="410" y="746"/>
                        </a:lnTo>
                        <a:lnTo>
                          <a:pt x="385" y="734"/>
                        </a:lnTo>
                        <a:lnTo>
                          <a:pt x="364" y="722"/>
                        </a:lnTo>
                        <a:lnTo>
                          <a:pt x="345" y="706"/>
                        </a:lnTo>
                        <a:lnTo>
                          <a:pt x="327" y="691"/>
                        </a:lnTo>
                        <a:lnTo>
                          <a:pt x="311" y="672"/>
                        </a:lnTo>
                        <a:lnTo>
                          <a:pt x="296" y="654"/>
                        </a:lnTo>
                        <a:lnTo>
                          <a:pt x="284" y="632"/>
                        </a:lnTo>
                        <a:lnTo>
                          <a:pt x="271" y="608"/>
                        </a:lnTo>
                        <a:lnTo>
                          <a:pt x="262" y="586"/>
                        </a:lnTo>
                        <a:lnTo>
                          <a:pt x="256" y="561"/>
                        </a:lnTo>
                        <a:lnTo>
                          <a:pt x="253" y="534"/>
                        </a:lnTo>
                        <a:lnTo>
                          <a:pt x="250" y="509"/>
                        </a:lnTo>
                        <a:lnTo>
                          <a:pt x="250" y="509"/>
                        </a:lnTo>
                        <a:lnTo>
                          <a:pt x="253" y="481"/>
                        </a:lnTo>
                        <a:lnTo>
                          <a:pt x="256" y="457"/>
                        </a:lnTo>
                        <a:lnTo>
                          <a:pt x="262" y="432"/>
                        </a:lnTo>
                        <a:lnTo>
                          <a:pt x="271" y="407"/>
                        </a:lnTo>
                        <a:lnTo>
                          <a:pt x="284" y="386"/>
                        </a:lnTo>
                        <a:lnTo>
                          <a:pt x="296" y="364"/>
                        </a:lnTo>
                        <a:lnTo>
                          <a:pt x="311" y="342"/>
                        </a:lnTo>
                        <a:lnTo>
                          <a:pt x="327" y="324"/>
                        </a:lnTo>
                        <a:lnTo>
                          <a:pt x="345" y="309"/>
                        </a:lnTo>
                        <a:lnTo>
                          <a:pt x="364" y="293"/>
                        </a:lnTo>
                        <a:lnTo>
                          <a:pt x="385" y="281"/>
                        </a:lnTo>
                        <a:lnTo>
                          <a:pt x="410" y="268"/>
                        </a:lnTo>
                        <a:lnTo>
                          <a:pt x="431" y="262"/>
                        </a:lnTo>
                        <a:lnTo>
                          <a:pt x="456" y="256"/>
                        </a:lnTo>
                        <a:lnTo>
                          <a:pt x="484" y="250"/>
                        </a:lnTo>
                        <a:lnTo>
                          <a:pt x="509" y="25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5" name="Freeform 3">
                    <a:extLst>
                      <a:ext uri="{FF2B5EF4-FFF2-40B4-BE49-F238E27FC236}">
                        <a16:creationId xmlns:a16="http://schemas.microsoft.com/office/drawing/2014/main" id="{4A4D2C0B-6344-4625-9C61-179C92329B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93888" y="1246188"/>
                    <a:ext cx="2159000" cy="1790700"/>
                  </a:xfrm>
                  <a:custGeom>
                    <a:avLst/>
                    <a:gdLst>
                      <a:gd name="T0" fmla="*/ 268 w 5998"/>
                      <a:gd name="T1" fmla="*/ 3 h 4973"/>
                      <a:gd name="T2" fmla="*/ 157 w 5998"/>
                      <a:gd name="T3" fmla="*/ 37 h 4973"/>
                      <a:gd name="T4" fmla="*/ 68 w 5998"/>
                      <a:gd name="T5" fmla="*/ 111 h 4973"/>
                      <a:gd name="T6" fmla="*/ 15 w 5998"/>
                      <a:gd name="T7" fmla="*/ 213 h 4973"/>
                      <a:gd name="T8" fmla="*/ 0 w 5998"/>
                      <a:gd name="T9" fmla="*/ 3696 h 4973"/>
                      <a:gd name="T10" fmla="*/ 15 w 5998"/>
                      <a:gd name="T11" fmla="*/ 3785 h 4973"/>
                      <a:gd name="T12" fmla="*/ 71 w 5998"/>
                      <a:gd name="T13" fmla="*/ 3887 h 4973"/>
                      <a:gd name="T14" fmla="*/ 157 w 5998"/>
                      <a:gd name="T15" fmla="*/ 3961 h 4973"/>
                      <a:gd name="T16" fmla="*/ 271 w 5998"/>
                      <a:gd name="T17" fmla="*/ 3995 h 4973"/>
                      <a:gd name="T18" fmla="*/ 2345 w 5998"/>
                      <a:gd name="T19" fmla="*/ 4426 h 4973"/>
                      <a:gd name="T20" fmla="*/ 2062 w 5998"/>
                      <a:gd name="T21" fmla="*/ 4528 h 4973"/>
                      <a:gd name="T22" fmla="*/ 1868 w 5998"/>
                      <a:gd name="T23" fmla="*/ 4645 h 4973"/>
                      <a:gd name="T24" fmla="*/ 1812 w 5998"/>
                      <a:gd name="T25" fmla="*/ 4710 h 4973"/>
                      <a:gd name="T26" fmla="*/ 1797 w 5998"/>
                      <a:gd name="T27" fmla="*/ 4824 h 4973"/>
                      <a:gd name="T28" fmla="*/ 1831 w 5998"/>
                      <a:gd name="T29" fmla="*/ 4901 h 4973"/>
                      <a:gd name="T30" fmla="*/ 1914 w 5998"/>
                      <a:gd name="T31" fmla="*/ 4966 h 4973"/>
                      <a:gd name="T32" fmla="*/ 4031 w 5998"/>
                      <a:gd name="T33" fmla="*/ 4972 h 4973"/>
                      <a:gd name="T34" fmla="*/ 4130 w 5998"/>
                      <a:gd name="T35" fmla="*/ 4941 h 4973"/>
                      <a:gd name="T36" fmla="*/ 4194 w 5998"/>
                      <a:gd name="T37" fmla="*/ 4852 h 4973"/>
                      <a:gd name="T38" fmla="*/ 4203 w 5998"/>
                      <a:gd name="T39" fmla="*/ 4765 h 4973"/>
                      <a:gd name="T40" fmla="*/ 4157 w 5998"/>
                      <a:gd name="T41" fmla="*/ 4666 h 4973"/>
                      <a:gd name="T42" fmla="*/ 4049 w 5998"/>
                      <a:gd name="T43" fmla="*/ 4590 h 4973"/>
                      <a:gd name="T44" fmla="*/ 3815 w 5998"/>
                      <a:gd name="T45" fmla="*/ 4478 h 4973"/>
                      <a:gd name="T46" fmla="*/ 5686 w 5998"/>
                      <a:gd name="T47" fmla="*/ 3998 h 4973"/>
                      <a:gd name="T48" fmla="*/ 5779 w 5998"/>
                      <a:gd name="T49" fmla="*/ 3982 h 4973"/>
                      <a:gd name="T50" fmla="*/ 5883 w 5998"/>
                      <a:gd name="T51" fmla="*/ 3927 h 4973"/>
                      <a:gd name="T52" fmla="*/ 5960 w 5998"/>
                      <a:gd name="T53" fmla="*/ 3834 h 4973"/>
                      <a:gd name="T54" fmla="*/ 5997 w 5998"/>
                      <a:gd name="T55" fmla="*/ 3717 h 4973"/>
                      <a:gd name="T56" fmla="*/ 5997 w 5998"/>
                      <a:gd name="T57" fmla="*/ 293 h 4973"/>
                      <a:gd name="T58" fmla="*/ 5960 w 5998"/>
                      <a:gd name="T59" fmla="*/ 173 h 4973"/>
                      <a:gd name="T60" fmla="*/ 5880 w 5998"/>
                      <a:gd name="T61" fmla="*/ 74 h 4973"/>
                      <a:gd name="T62" fmla="*/ 5769 w 5998"/>
                      <a:gd name="T63" fmla="*/ 16 h 4973"/>
                      <a:gd name="T64" fmla="*/ 2237 w 5998"/>
                      <a:gd name="T65" fmla="*/ 4722 h 4973"/>
                      <a:gd name="T66" fmla="*/ 2407 w 5998"/>
                      <a:gd name="T67" fmla="*/ 4666 h 4973"/>
                      <a:gd name="T68" fmla="*/ 2700 w 5998"/>
                      <a:gd name="T69" fmla="*/ 4614 h 4973"/>
                      <a:gd name="T70" fmla="*/ 3260 w 5998"/>
                      <a:gd name="T71" fmla="*/ 4614 h 4973"/>
                      <a:gd name="T72" fmla="*/ 3581 w 5998"/>
                      <a:gd name="T73" fmla="*/ 4666 h 4973"/>
                      <a:gd name="T74" fmla="*/ 2237 w 5998"/>
                      <a:gd name="T75" fmla="*/ 4722 h 4973"/>
                      <a:gd name="T76" fmla="*/ 2777 w 5998"/>
                      <a:gd name="T77" fmla="*/ 4358 h 4973"/>
                      <a:gd name="T78" fmla="*/ 3390 w 5998"/>
                      <a:gd name="T79" fmla="*/ 4358 h 4973"/>
                      <a:gd name="T80" fmla="*/ 2965 w 5998"/>
                      <a:gd name="T81" fmla="*/ 4352 h 4973"/>
                      <a:gd name="T82" fmla="*/ 5689 w 5998"/>
                      <a:gd name="T83" fmla="*/ 253 h 4973"/>
                      <a:gd name="T84" fmla="*/ 5735 w 5998"/>
                      <a:gd name="T85" fmla="*/ 284 h 4973"/>
                      <a:gd name="T86" fmla="*/ 5748 w 5998"/>
                      <a:gd name="T87" fmla="*/ 3153 h 4973"/>
                      <a:gd name="T88" fmla="*/ 253 w 5998"/>
                      <a:gd name="T89" fmla="*/ 290 h 4973"/>
                      <a:gd name="T90" fmla="*/ 290 w 5998"/>
                      <a:gd name="T91" fmla="*/ 253 h 4973"/>
                      <a:gd name="T92" fmla="*/ 302 w 5998"/>
                      <a:gd name="T93" fmla="*/ 3748 h 4973"/>
                      <a:gd name="T94" fmla="*/ 265 w 5998"/>
                      <a:gd name="T95" fmla="*/ 3732 h 4973"/>
                      <a:gd name="T96" fmla="*/ 249 w 5998"/>
                      <a:gd name="T97" fmla="*/ 3696 h 4973"/>
                      <a:gd name="T98" fmla="*/ 5748 w 5998"/>
                      <a:gd name="T99" fmla="*/ 3686 h 4973"/>
                      <a:gd name="T100" fmla="*/ 5729 w 5998"/>
                      <a:gd name="T101" fmla="*/ 3730 h 4973"/>
                      <a:gd name="T102" fmla="*/ 5686 w 5998"/>
                      <a:gd name="T103" fmla="*/ 3748 h 49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5998" h="4973">
                        <a:moveTo>
                          <a:pt x="5674" y="0"/>
                        </a:moveTo>
                        <a:lnTo>
                          <a:pt x="299" y="0"/>
                        </a:lnTo>
                        <a:lnTo>
                          <a:pt x="299" y="0"/>
                        </a:lnTo>
                        <a:lnTo>
                          <a:pt x="268" y="3"/>
                        </a:lnTo>
                        <a:lnTo>
                          <a:pt x="240" y="6"/>
                        </a:lnTo>
                        <a:lnTo>
                          <a:pt x="209" y="16"/>
                        </a:lnTo>
                        <a:lnTo>
                          <a:pt x="185" y="25"/>
                        </a:lnTo>
                        <a:lnTo>
                          <a:pt x="157" y="37"/>
                        </a:lnTo>
                        <a:lnTo>
                          <a:pt x="132" y="53"/>
                        </a:lnTo>
                        <a:lnTo>
                          <a:pt x="111" y="68"/>
                        </a:lnTo>
                        <a:lnTo>
                          <a:pt x="89" y="90"/>
                        </a:lnTo>
                        <a:lnTo>
                          <a:pt x="68" y="111"/>
                        </a:lnTo>
                        <a:lnTo>
                          <a:pt x="52" y="133"/>
                        </a:lnTo>
                        <a:lnTo>
                          <a:pt x="37" y="157"/>
                        </a:lnTo>
                        <a:lnTo>
                          <a:pt x="24" y="185"/>
                        </a:lnTo>
                        <a:lnTo>
                          <a:pt x="15" y="213"/>
                        </a:lnTo>
                        <a:lnTo>
                          <a:pt x="6" y="241"/>
                        </a:lnTo>
                        <a:lnTo>
                          <a:pt x="3" y="268"/>
                        </a:lnTo>
                        <a:lnTo>
                          <a:pt x="0" y="299"/>
                        </a:lnTo>
                        <a:lnTo>
                          <a:pt x="0" y="3696"/>
                        </a:lnTo>
                        <a:lnTo>
                          <a:pt x="0" y="3696"/>
                        </a:lnTo>
                        <a:lnTo>
                          <a:pt x="3" y="3727"/>
                        </a:lnTo>
                        <a:lnTo>
                          <a:pt x="6" y="3757"/>
                        </a:lnTo>
                        <a:lnTo>
                          <a:pt x="15" y="3785"/>
                        </a:lnTo>
                        <a:lnTo>
                          <a:pt x="24" y="3813"/>
                        </a:lnTo>
                        <a:lnTo>
                          <a:pt x="37" y="3840"/>
                        </a:lnTo>
                        <a:lnTo>
                          <a:pt x="52" y="3865"/>
                        </a:lnTo>
                        <a:lnTo>
                          <a:pt x="71" y="3887"/>
                        </a:lnTo>
                        <a:lnTo>
                          <a:pt x="89" y="3908"/>
                        </a:lnTo>
                        <a:lnTo>
                          <a:pt x="111" y="3930"/>
                        </a:lnTo>
                        <a:lnTo>
                          <a:pt x="132" y="3945"/>
                        </a:lnTo>
                        <a:lnTo>
                          <a:pt x="157" y="3961"/>
                        </a:lnTo>
                        <a:lnTo>
                          <a:pt x="185" y="3973"/>
                        </a:lnTo>
                        <a:lnTo>
                          <a:pt x="212" y="3982"/>
                        </a:lnTo>
                        <a:lnTo>
                          <a:pt x="240" y="3991"/>
                        </a:lnTo>
                        <a:lnTo>
                          <a:pt x="271" y="3995"/>
                        </a:lnTo>
                        <a:lnTo>
                          <a:pt x="302" y="3998"/>
                        </a:lnTo>
                        <a:lnTo>
                          <a:pt x="2447" y="3998"/>
                        </a:lnTo>
                        <a:lnTo>
                          <a:pt x="2345" y="4426"/>
                        </a:lnTo>
                        <a:lnTo>
                          <a:pt x="2345" y="4426"/>
                        </a:lnTo>
                        <a:lnTo>
                          <a:pt x="2265" y="4448"/>
                        </a:lnTo>
                        <a:lnTo>
                          <a:pt x="2191" y="4472"/>
                        </a:lnTo>
                        <a:lnTo>
                          <a:pt x="2123" y="4500"/>
                        </a:lnTo>
                        <a:lnTo>
                          <a:pt x="2062" y="4528"/>
                        </a:lnTo>
                        <a:lnTo>
                          <a:pt x="2003" y="4556"/>
                        </a:lnTo>
                        <a:lnTo>
                          <a:pt x="1954" y="4586"/>
                        </a:lnTo>
                        <a:lnTo>
                          <a:pt x="1907" y="4614"/>
                        </a:lnTo>
                        <a:lnTo>
                          <a:pt x="1868" y="4645"/>
                        </a:lnTo>
                        <a:lnTo>
                          <a:pt x="1868" y="4645"/>
                        </a:lnTo>
                        <a:lnTo>
                          <a:pt x="1846" y="4664"/>
                        </a:lnTo>
                        <a:lnTo>
                          <a:pt x="1827" y="4685"/>
                        </a:lnTo>
                        <a:lnTo>
                          <a:pt x="1812" y="4710"/>
                        </a:lnTo>
                        <a:lnTo>
                          <a:pt x="1803" y="4737"/>
                        </a:lnTo>
                        <a:lnTo>
                          <a:pt x="1797" y="4765"/>
                        </a:lnTo>
                        <a:lnTo>
                          <a:pt x="1794" y="4793"/>
                        </a:lnTo>
                        <a:lnTo>
                          <a:pt x="1797" y="4824"/>
                        </a:lnTo>
                        <a:lnTo>
                          <a:pt x="1803" y="4852"/>
                        </a:lnTo>
                        <a:lnTo>
                          <a:pt x="1803" y="4852"/>
                        </a:lnTo>
                        <a:lnTo>
                          <a:pt x="1815" y="4879"/>
                        </a:lnTo>
                        <a:lnTo>
                          <a:pt x="1831" y="4901"/>
                        </a:lnTo>
                        <a:lnTo>
                          <a:pt x="1846" y="4922"/>
                        </a:lnTo>
                        <a:lnTo>
                          <a:pt x="1868" y="4941"/>
                        </a:lnTo>
                        <a:lnTo>
                          <a:pt x="1889" y="4953"/>
                        </a:lnTo>
                        <a:lnTo>
                          <a:pt x="1914" y="4966"/>
                        </a:lnTo>
                        <a:lnTo>
                          <a:pt x="1941" y="4972"/>
                        </a:lnTo>
                        <a:lnTo>
                          <a:pt x="1969" y="4972"/>
                        </a:lnTo>
                        <a:lnTo>
                          <a:pt x="4031" y="4972"/>
                        </a:lnTo>
                        <a:lnTo>
                          <a:pt x="4031" y="4972"/>
                        </a:lnTo>
                        <a:lnTo>
                          <a:pt x="4059" y="4972"/>
                        </a:lnTo>
                        <a:lnTo>
                          <a:pt x="4084" y="4966"/>
                        </a:lnTo>
                        <a:lnTo>
                          <a:pt x="4108" y="4953"/>
                        </a:lnTo>
                        <a:lnTo>
                          <a:pt x="4130" y="4941"/>
                        </a:lnTo>
                        <a:lnTo>
                          <a:pt x="4151" y="4922"/>
                        </a:lnTo>
                        <a:lnTo>
                          <a:pt x="4170" y="4901"/>
                        </a:lnTo>
                        <a:lnTo>
                          <a:pt x="4182" y="4879"/>
                        </a:lnTo>
                        <a:lnTo>
                          <a:pt x="4194" y="4852"/>
                        </a:lnTo>
                        <a:lnTo>
                          <a:pt x="4194" y="4852"/>
                        </a:lnTo>
                        <a:lnTo>
                          <a:pt x="4201" y="4824"/>
                        </a:lnTo>
                        <a:lnTo>
                          <a:pt x="4203" y="4796"/>
                        </a:lnTo>
                        <a:lnTo>
                          <a:pt x="4203" y="4765"/>
                        </a:lnTo>
                        <a:lnTo>
                          <a:pt x="4198" y="4740"/>
                        </a:lnTo>
                        <a:lnTo>
                          <a:pt x="4188" y="4713"/>
                        </a:lnTo>
                        <a:lnTo>
                          <a:pt x="4173" y="4688"/>
                        </a:lnTo>
                        <a:lnTo>
                          <a:pt x="4157" y="4666"/>
                        </a:lnTo>
                        <a:lnTo>
                          <a:pt x="4136" y="4645"/>
                        </a:lnTo>
                        <a:lnTo>
                          <a:pt x="4136" y="4645"/>
                        </a:lnTo>
                        <a:lnTo>
                          <a:pt x="4096" y="4617"/>
                        </a:lnTo>
                        <a:lnTo>
                          <a:pt x="4049" y="4590"/>
                        </a:lnTo>
                        <a:lnTo>
                          <a:pt x="4000" y="4559"/>
                        </a:lnTo>
                        <a:lnTo>
                          <a:pt x="3945" y="4531"/>
                        </a:lnTo>
                        <a:lnTo>
                          <a:pt x="3883" y="4503"/>
                        </a:lnTo>
                        <a:lnTo>
                          <a:pt x="3815" y="4478"/>
                        </a:lnTo>
                        <a:lnTo>
                          <a:pt x="3738" y="4451"/>
                        </a:lnTo>
                        <a:lnTo>
                          <a:pt x="3655" y="4429"/>
                        </a:lnTo>
                        <a:lnTo>
                          <a:pt x="3581" y="3998"/>
                        </a:lnTo>
                        <a:lnTo>
                          <a:pt x="5686" y="3998"/>
                        </a:lnTo>
                        <a:lnTo>
                          <a:pt x="5686" y="3998"/>
                        </a:lnTo>
                        <a:lnTo>
                          <a:pt x="5717" y="3995"/>
                        </a:lnTo>
                        <a:lnTo>
                          <a:pt x="5751" y="3991"/>
                        </a:lnTo>
                        <a:lnTo>
                          <a:pt x="5779" y="3982"/>
                        </a:lnTo>
                        <a:lnTo>
                          <a:pt x="5809" y="3973"/>
                        </a:lnTo>
                        <a:lnTo>
                          <a:pt x="5834" y="3961"/>
                        </a:lnTo>
                        <a:lnTo>
                          <a:pt x="5862" y="3945"/>
                        </a:lnTo>
                        <a:lnTo>
                          <a:pt x="5883" y="3927"/>
                        </a:lnTo>
                        <a:lnTo>
                          <a:pt x="5908" y="3905"/>
                        </a:lnTo>
                        <a:lnTo>
                          <a:pt x="5926" y="3884"/>
                        </a:lnTo>
                        <a:lnTo>
                          <a:pt x="5945" y="3859"/>
                        </a:lnTo>
                        <a:lnTo>
                          <a:pt x="5960" y="3834"/>
                        </a:lnTo>
                        <a:lnTo>
                          <a:pt x="5973" y="3807"/>
                        </a:lnTo>
                        <a:lnTo>
                          <a:pt x="5985" y="3779"/>
                        </a:lnTo>
                        <a:lnTo>
                          <a:pt x="5991" y="3748"/>
                        </a:lnTo>
                        <a:lnTo>
                          <a:pt x="5997" y="3717"/>
                        </a:lnTo>
                        <a:lnTo>
                          <a:pt x="5997" y="3686"/>
                        </a:lnTo>
                        <a:lnTo>
                          <a:pt x="5997" y="327"/>
                        </a:lnTo>
                        <a:lnTo>
                          <a:pt x="5997" y="327"/>
                        </a:lnTo>
                        <a:lnTo>
                          <a:pt x="5997" y="293"/>
                        </a:lnTo>
                        <a:lnTo>
                          <a:pt x="5991" y="262"/>
                        </a:lnTo>
                        <a:lnTo>
                          <a:pt x="5985" y="228"/>
                        </a:lnTo>
                        <a:lnTo>
                          <a:pt x="5973" y="200"/>
                        </a:lnTo>
                        <a:lnTo>
                          <a:pt x="5960" y="173"/>
                        </a:lnTo>
                        <a:lnTo>
                          <a:pt x="5942" y="145"/>
                        </a:lnTo>
                        <a:lnTo>
                          <a:pt x="5923" y="120"/>
                        </a:lnTo>
                        <a:lnTo>
                          <a:pt x="5902" y="96"/>
                        </a:lnTo>
                        <a:lnTo>
                          <a:pt x="5880" y="74"/>
                        </a:lnTo>
                        <a:lnTo>
                          <a:pt x="5856" y="56"/>
                        </a:lnTo>
                        <a:lnTo>
                          <a:pt x="5828" y="40"/>
                        </a:lnTo>
                        <a:lnTo>
                          <a:pt x="5800" y="28"/>
                        </a:lnTo>
                        <a:lnTo>
                          <a:pt x="5769" y="16"/>
                        </a:lnTo>
                        <a:lnTo>
                          <a:pt x="5738" y="6"/>
                        </a:lnTo>
                        <a:lnTo>
                          <a:pt x="5705" y="3"/>
                        </a:lnTo>
                        <a:lnTo>
                          <a:pt x="5674" y="0"/>
                        </a:lnTo>
                        <a:close/>
                        <a:moveTo>
                          <a:pt x="2237" y="4722"/>
                        </a:moveTo>
                        <a:lnTo>
                          <a:pt x="2237" y="4722"/>
                        </a:lnTo>
                        <a:lnTo>
                          <a:pt x="2290" y="4703"/>
                        </a:lnTo>
                        <a:lnTo>
                          <a:pt x="2345" y="4685"/>
                        </a:lnTo>
                        <a:lnTo>
                          <a:pt x="2407" y="4666"/>
                        </a:lnTo>
                        <a:lnTo>
                          <a:pt x="2471" y="4651"/>
                        </a:lnTo>
                        <a:lnTo>
                          <a:pt x="2542" y="4639"/>
                        </a:lnTo>
                        <a:lnTo>
                          <a:pt x="2620" y="4627"/>
                        </a:lnTo>
                        <a:lnTo>
                          <a:pt x="2700" y="4614"/>
                        </a:lnTo>
                        <a:lnTo>
                          <a:pt x="2786" y="4608"/>
                        </a:lnTo>
                        <a:lnTo>
                          <a:pt x="3165" y="4608"/>
                        </a:lnTo>
                        <a:lnTo>
                          <a:pt x="3165" y="4608"/>
                        </a:lnTo>
                        <a:lnTo>
                          <a:pt x="3260" y="4614"/>
                        </a:lnTo>
                        <a:lnTo>
                          <a:pt x="3350" y="4627"/>
                        </a:lnTo>
                        <a:lnTo>
                          <a:pt x="3433" y="4639"/>
                        </a:lnTo>
                        <a:lnTo>
                          <a:pt x="3510" y="4651"/>
                        </a:lnTo>
                        <a:lnTo>
                          <a:pt x="3581" y="4666"/>
                        </a:lnTo>
                        <a:lnTo>
                          <a:pt x="3646" y="4685"/>
                        </a:lnTo>
                        <a:lnTo>
                          <a:pt x="3705" y="4703"/>
                        </a:lnTo>
                        <a:lnTo>
                          <a:pt x="3757" y="4722"/>
                        </a:lnTo>
                        <a:lnTo>
                          <a:pt x="2237" y="4722"/>
                        </a:lnTo>
                        <a:close/>
                        <a:moveTo>
                          <a:pt x="2965" y="4352"/>
                        </a:moveTo>
                        <a:lnTo>
                          <a:pt x="2965" y="4352"/>
                        </a:lnTo>
                        <a:lnTo>
                          <a:pt x="2869" y="4355"/>
                        </a:lnTo>
                        <a:lnTo>
                          <a:pt x="2777" y="4358"/>
                        </a:lnTo>
                        <a:lnTo>
                          <a:pt x="2620" y="4358"/>
                        </a:lnTo>
                        <a:lnTo>
                          <a:pt x="2684" y="4081"/>
                        </a:lnTo>
                        <a:lnTo>
                          <a:pt x="3344" y="4081"/>
                        </a:lnTo>
                        <a:lnTo>
                          <a:pt x="3390" y="4358"/>
                        </a:lnTo>
                        <a:lnTo>
                          <a:pt x="3171" y="4358"/>
                        </a:lnTo>
                        <a:lnTo>
                          <a:pt x="3171" y="4358"/>
                        </a:lnTo>
                        <a:lnTo>
                          <a:pt x="3070" y="4355"/>
                        </a:lnTo>
                        <a:lnTo>
                          <a:pt x="2965" y="4352"/>
                        </a:lnTo>
                        <a:close/>
                        <a:moveTo>
                          <a:pt x="299" y="250"/>
                        </a:moveTo>
                        <a:lnTo>
                          <a:pt x="5674" y="250"/>
                        </a:lnTo>
                        <a:lnTo>
                          <a:pt x="5674" y="250"/>
                        </a:lnTo>
                        <a:lnTo>
                          <a:pt x="5689" y="253"/>
                        </a:lnTo>
                        <a:lnTo>
                          <a:pt x="5701" y="256"/>
                        </a:lnTo>
                        <a:lnTo>
                          <a:pt x="5714" y="265"/>
                        </a:lnTo>
                        <a:lnTo>
                          <a:pt x="5726" y="274"/>
                        </a:lnTo>
                        <a:lnTo>
                          <a:pt x="5735" y="284"/>
                        </a:lnTo>
                        <a:lnTo>
                          <a:pt x="5742" y="296"/>
                        </a:lnTo>
                        <a:lnTo>
                          <a:pt x="5748" y="311"/>
                        </a:lnTo>
                        <a:lnTo>
                          <a:pt x="5748" y="327"/>
                        </a:lnTo>
                        <a:lnTo>
                          <a:pt x="5748" y="3153"/>
                        </a:lnTo>
                        <a:lnTo>
                          <a:pt x="249" y="3153"/>
                        </a:lnTo>
                        <a:lnTo>
                          <a:pt x="249" y="299"/>
                        </a:lnTo>
                        <a:lnTo>
                          <a:pt x="249" y="299"/>
                        </a:lnTo>
                        <a:lnTo>
                          <a:pt x="253" y="290"/>
                        </a:lnTo>
                        <a:lnTo>
                          <a:pt x="256" y="281"/>
                        </a:lnTo>
                        <a:lnTo>
                          <a:pt x="265" y="265"/>
                        </a:lnTo>
                        <a:lnTo>
                          <a:pt x="280" y="256"/>
                        </a:lnTo>
                        <a:lnTo>
                          <a:pt x="290" y="253"/>
                        </a:lnTo>
                        <a:lnTo>
                          <a:pt x="299" y="250"/>
                        </a:lnTo>
                        <a:close/>
                        <a:moveTo>
                          <a:pt x="5686" y="3748"/>
                        </a:moveTo>
                        <a:lnTo>
                          <a:pt x="302" y="3748"/>
                        </a:lnTo>
                        <a:lnTo>
                          <a:pt x="302" y="3748"/>
                        </a:lnTo>
                        <a:lnTo>
                          <a:pt x="292" y="3745"/>
                        </a:lnTo>
                        <a:lnTo>
                          <a:pt x="280" y="3742"/>
                        </a:lnTo>
                        <a:lnTo>
                          <a:pt x="274" y="3739"/>
                        </a:lnTo>
                        <a:lnTo>
                          <a:pt x="265" y="3732"/>
                        </a:lnTo>
                        <a:lnTo>
                          <a:pt x="259" y="3723"/>
                        </a:lnTo>
                        <a:lnTo>
                          <a:pt x="256" y="3717"/>
                        </a:lnTo>
                        <a:lnTo>
                          <a:pt x="253" y="3708"/>
                        </a:lnTo>
                        <a:lnTo>
                          <a:pt x="249" y="3696"/>
                        </a:lnTo>
                        <a:lnTo>
                          <a:pt x="249" y="3403"/>
                        </a:lnTo>
                        <a:lnTo>
                          <a:pt x="5748" y="3403"/>
                        </a:lnTo>
                        <a:lnTo>
                          <a:pt x="5748" y="3686"/>
                        </a:lnTo>
                        <a:lnTo>
                          <a:pt x="5748" y="3686"/>
                        </a:lnTo>
                        <a:lnTo>
                          <a:pt x="5748" y="3699"/>
                        </a:lnTo>
                        <a:lnTo>
                          <a:pt x="5745" y="3711"/>
                        </a:lnTo>
                        <a:lnTo>
                          <a:pt x="5738" y="3720"/>
                        </a:lnTo>
                        <a:lnTo>
                          <a:pt x="5729" y="3730"/>
                        </a:lnTo>
                        <a:lnTo>
                          <a:pt x="5720" y="3736"/>
                        </a:lnTo>
                        <a:lnTo>
                          <a:pt x="5711" y="3742"/>
                        </a:lnTo>
                        <a:lnTo>
                          <a:pt x="5698" y="3745"/>
                        </a:lnTo>
                        <a:lnTo>
                          <a:pt x="5686" y="374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6" name="Freeform 4">
                    <a:extLst>
                      <a:ext uri="{FF2B5EF4-FFF2-40B4-BE49-F238E27FC236}">
                        <a16:creationId xmlns:a16="http://schemas.microsoft.com/office/drawing/2014/main" id="{F668DBA6-3F8F-4C06-A0D7-6876CF0F87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30525" y="2501900"/>
                    <a:ext cx="88900" cy="87313"/>
                  </a:xfrm>
                  <a:custGeom>
                    <a:avLst/>
                    <a:gdLst>
                      <a:gd name="T0" fmla="*/ 121 w 245"/>
                      <a:gd name="T1" fmla="*/ 0 h 244"/>
                      <a:gd name="T2" fmla="*/ 121 w 245"/>
                      <a:gd name="T3" fmla="*/ 0 h 244"/>
                      <a:gd name="T4" fmla="*/ 96 w 245"/>
                      <a:gd name="T5" fmla="*/ 3 h 244"/>
                      <a:gd name="T6" fmla="*/ 74 w 245"/>
                      <a:gd name="T7" fmla="*/ 9 h 244"/>
                      <a:gd name="T8" fmla="*/ 53 w 245"/>
                      <a:gd name="T9" fmla="*/ 19 h 244"/>
                      <a:gd name="T10" fmla="*/ 34 w 245"/>
                      <a:gd name="T11" fmla="*/ 34 h 244"/>
                      <a:gd name="T12" fmla="*/ 19 w 245"/>
                      <a:gd name="T13" fmla="*/ 53 h 244"/>
                      <a:gd name="T14" fmla="*/ 10 w 245"/>
                      <a:gd name="T15" fmla="*/ 74 h 244"/>
                      <a:gd name="T16" fmla="*/ 0 w 245"/>
                      <a:gd name="T17" fmla="*/ 96 h 244"/>
                      <a:gd name="T18" fmla="*/ 0 w 245"/>
                      <a:gd name="T19" fmla="*/ 120 h 244"/>
                      <a:gd name="T20" fmla="*/ 0 w 245"/>
                      <a:gd name="T21" fmla="*/ 120 h 244"/>
                      <a:gd name="T22" fmla="*/ 0 w 245"/>
                      <a:gd name="T23" fmla="*/ 145 h 244"/>
                      <a:gd name="T24" fmla="*/ 10 w 245"/>
                      <a:gd name="T25" fmla="*/ 170 h 244"/>
                      <a:gd name="T26" fmla="*/ 19 w 245"/>
                      <a:gd name="T27" fmla="*/ 188 h 244"/>
                      <a:gd name="T28" fmla="*/ 34 w 245"/>
                      <a:gd name="T29" fmla="*/ 207 h 244"/>
                      <a:gd name="T30" fmla="*/ 53 w 245"/>
                      <a:gd name="T31" fmla="*/ 222 h 244"/>
                      <a:gd name="T32" fmla="*/ 74 w 245"/>
                      <a:gd name="T33" fmla="*/ 234 h 244"/>
                      <a:gd name="T34" fmla="*/ 96 w 245"/>
                      <a:gd name="T35" fmla="*/ 241 h 244"/>
                      <a:gd name="T36" fmla="*/ 121 w 245"/>
                      <a:gd name="T37" fmla="*/ 243 h 244"/>
                      <a:gd name="T38" fmla="*/ 121 w 245"/>
                      <a:gd name="T39" fmla="*/ 243 h 244"/>
                      <a:gd name="T40" fmla="*/ 145 w 245"/>
                      <a:gd name="T41" fmla="*/ 241 h 244"/>
                      <a:gd name="T42" fmla="*/ 170 w 245"/>
                      <a:gd name="T43" fmla="*/ 234 h 244"/>
                      <a:gd name="T44" fmla="*/ 188 w 245"/>
                      <a:gd name="T45" fmla="*/ 222 h 244"/>
                      <a:gd name="T46" fmla="*/ 207 w 245"/>
                      <a:gd name="T47" fmla="*/ 207 h 244"/>
                      <a:gd name="T48" fmla="*/ 222 w 245"/>
                      <a:gd name="T49" fmla="*/ 188 h 244"/>
                      <a:gd name="T50" fmla="*/ 235 w 245"/>
                      <a:gd name="T51" fmla="*/ 170 h 244"/>
                      <a:gd name="T52" fmla="*/ 241 w 245"/>
                      <a:gd name="T53" fmla="*/ 145 h 244"/>
                      <a:gd name="T54" fmla="*/ 244 w 245"/>
                      <a:gd name="T55" fmla="*/ 120 h 244"/>
                      <a:gd name="T56" fmla="*/ 244 w 245"/>
                      <a:gd name="T57" fmla="*/ 120 h 244"/>
                      <a:gd name="T58" fmla="*/ 241 w 245"/>
                      <a:gd name="T59" fmla="*/ 96 h 244"/>
                      <a:gd name="T60" fmla="*/ 235 w 245"/>
                      <a:gd name="T61" fmla="*/ 74 h 244"/>
                      <a:gd name="T62" fmla="*/ 222 w 245"/>
                      <a:gd name="T63" fmla="*/ 53 h 244"/>
                      <a:gd name="T64" fmla="*/ 207 w 245"/>
                      <a:gd name="T65" fmla="*/ 34 h 244"/>
                      <a:gd name="T66" fmla="*/ 188 w 245"/>
                      <a:gd name="T67" fmla="*/ 19 h 244"/>
                      <a:gd name="T68" fmla="*/ 170 w 245"/>
                      <a:gd name="T69" fmla="*/ 9 h 244"/>
                      <a:gd name="T70" fmla="*/ 145 w 245"/>
                      <a:gd name="T71" fmla="*/ 3 h 244"/>
                      <a:gd name="T72" fmla="*/ 121 w 245"/>
                      <a:gd name="T73" fmla="*/ 0 h 2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245" h="244">
                        <a:moveTo>
                          <a:pt x="121" y="0"/>
                        </a:moveTo>
                        <a:lnTo>
                          <a:pt x="121" y="0"/>
                        </a:lnTo>
                        <a:lnTo>
                          <a:pt x="96" y="3"/>
                        </a:lnTo>
                        <a:lnTo>
                          <a:pt x="74" y="9"/>
                        </a:lnTo>
                        <a:lnTo>
                          <a:pt x="53" y="19"/>
                        </a:lnTo>
                        <a:lnTo>
                          <a:pt x="34" y="34"/>
                        </a:lnTo>
                        <a:lnTo>
                          <a:pt x="19" y="53"/>
                        </a:lnTo>
                        <a:lnTo>
                          <a:pt x="10" y="74"/>
                        </a:lnTo>
                        <a:lnTo>
                          <a:pt x="0" y="96"/>
                        </a:lnTo>
                        <a:lnTo>
                          <a:pt x="0" y="120"/>
                        </a:lnTo>
                        <a:lnTo>
                          <a:pt x="0" y="120"/>
                        </a:lnTo>
                        <a:lnTo>
                          <a:pt x="0" y="145"/>
                        </a:lnTo>
                        <a:lnTo>
                          <a:pt x="10" y="170"/>
                        </a:lnTo>
                        <a:lnTo>
                          <a:pt x="19" y="188"/>
                        </a:lnTo>
                        <a:lnTo>
                          <a:pt x="34" y="207"/>
                        </a:lnTo>
                        <a:lnTo>
                          <a:pt x="53" y="222"/>
                        </a:lnTo>
                        <a:lnTo>
                          <a:pt x="74" y="234"/>
                        </a:lnTo>
                        <a:lnTo>
                          <a:pt x="96" y="241"/>
                        </a:lnTo>
                        <a:lnTo>
                          <a:pt x="121" y="243"/>
                        </a:lnTo>
                        <a:lnTo>
                          <a:pt x="121" y="243"/>
                        </a:lnTo>
                        <a:lnTo>
                          <a:pt x="145" y="241"/>
                        </a:lnTo>
                        <a:lnTo>
                          <a:pt x="170" y="234"/>
                        </a:lnTo>
                        <a:lnTo>
                          <a:pt x="188" y="222"/>
                        </a:lnTo>
                        <a:lnTo>
                          <a:pt x="207" y="207"/>
                        </a:lnTo>
                        <a:lnTo>
                          <a:pt x="222" y="188"/>
                        </a:lnTo>
                        <a:lnTo>
                          <a:pt x="235" y="170"/>
                        </a:lnTo>
                        <a:lnTo>
                          <a:pt x="241" y="145"/>
                        </a:lnTo>
                        <a:lnTo>
                          <a:pt x="244" y="120"/>
                        </a:lnTo>
                        <a:lnTo>
                          <a:pt x="244" y="120"/>
                        </a:lnTo>
                        <a:lnTo>
                          <a:pt x="241" y="96"/>
                        </a:lnTo>
                        <a:lnTo>
                          <a:pt x="235" y="74"/>
                        </a:lnTo>
                        <a:lnTo>
                          <a:pt x="222" y="53"/>
                        </a:lnTo>
                        <a:lnTo>
                          <a:pt x="207" y="34"/>
                        </a:lnTo>
                        <a:lnTo>
                          <a:pt x="188" y="19"/>
                        </a:lnTo>
                        <a:lnTo>
                          <a:pt x="170" y="9"/>
                        </a:lnTo>
                        <a:lnTo>
                          <a:pt x="145" y="3"/>
                        </a:lnTo>
                        <a:lnTo>
                          <a:pt x="121" y="0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250EC534-4F6D-4939-9CFA-C3E48E0717C3}"/>
                  </a:ext>
                </a:extLst>
              </p:cNvPr>
              <p:cNvSpPr/>
              <p:nvPr/>
            </p:nvSpPr>
            <p:spPr>
              <a:xfrm>
                <a:off x="5737641" y="1655801"/>
                <a:ext cx="866073" cy="869099"/>
              </a:xfrm>
              <a:prstGeom prst="ellipse">
                <a:avLst/>
              </a:prstGeom>
              <a:solidFill>
                <a:schemeClr val="tx1">
                  <a:alpha val="75000"/>
                </a:schemeClr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20" name="Rectangle 219">
            <a:extLst>
              <a:ext uri="{FF2B5EF4-FFF2-40B4-BE49-F238E27FC236}">
                <a16:creationId xmlns:a16="http://schemas.microsoft.com/office/drawing/2014/main" id="{0617ADA0-B055-F547-8471-263B0C3C35B3}"/>
              </a:ext>
            </a:extLst>
          </p:cNvPr>
          <p:cNvSpPr/>
          <p:nvPr/>
        </p:nvSpPr>
        <p:spPr>
          <a:xfrm>
            <a:off x="8074560" y="239710"/>
            <a:ext cx="4008156" cy="112338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</a:rPr>
              <a:t>Configuration to GM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</a:rPr>
              <a:t>   </a:t>
            </a: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</a:rPr>
              <a:t>(configuration pushed down to LM)</a:t>
            </a:r>
          </a:p>
          <a:p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</a:rPr>
              <a:t>Configuration to LM always possible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</a:rPr>
              <a:t>   (configuration not pushed up to GM)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2D9E657-4E44-1D44-9B4A-1F2274230C1C}"/>
              </a:ext>
            </a:extLst>
          </p:cNvPr>
          <p:cNvGrpSpPr/>
          <p:nvPr/>
        </p:nvGrpSpPr>
        <p:grpSpPr>
          <a:xfrm>
            <a:off x="1389010" y="4126764"/>
            <a:ext cx="10193356" cy="1991098"/>
            <a:chOff x="1389010" y="4126764"/>
            <a:chExt cx="10193356" cy="1991098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71BCDB12-5145-42F9-B224-90FECE466662}"/>
                </a:ext>
              </a:extLst>
            </p:cNvPr>
            <p:cNvSpPr txBox="1"/>
            <p:nvPr/>
          </p:nvSpPr>
          <p:spPr>
            <a:xfrm>
              <a:off x="2920016" y="5331990"/>
              <a:ext cx="1260010" cy="1938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LM Cluster</a:t>
              </a:r>
            </a:p>
          </p:txBody>
        </p:sp>
        <p:grpSp>
          <p:nvGrpSpPr>
            <p:cNvPr id="438" name="Group 437">
              <a:extLst>
                <a:ext uri="{FF2B5EF4-FFF2-40B4-BE49-F238E27FC236}">
                  <a16:creationId xmlns:a16="http://schemas.microsoft.com/office/drawing/2014/main" id="{8299195B-0F02-4394-AA75-E4B878BD44BB}"/>
                </a:ext>
              </a:extLst>
            </p:cNvPr>
            <p:cNvGrpSpPr/>
            <p:nvPr/>
          </p:nvGrpSpPr>
          <p:grpSpPr>
            <a:xfrm>
              <a:off x="3070681" y="4126764"/>
              <a:ext cx="869099" cy="869099"/>
              <a:chOff x="982576" y="1691974"/>
              <a:chExt cx="1828959" cy="1828959"/>
            </a:xfrm>
          </p:grpSpPr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25882582-8C1C-46B7-85BD-8616FBE4C40D}"/>
                  </a:ext>
                </a:extLst>
              </p:cNvPr>
              <p:cNvSpPr/>
              <p:nvPr/>
            </p:nvSpPr>
            <p:spPr>
              <a:xfrm>
                <a:off x="982576" y="1691974"/>
                <a:ext cx="1828959" cy="1828959"/>
              </a:xfrm>
              <a:prstGeom prst="ellipse">
                <a:avLst/>
              </a:prstGeom>
              <a:solidFill>
                <a:schemeClr val="accent1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grpSp>
            <p:nvGrpSpPr>
              <p:cNvPr id="440" name="Group 439">
                <a:extLst>
                  <a:ext uri="{FF2B5EF4-FFF2-40B4-BE49-F238E27FC236}">
                    <a16:creationId xmlns:a16="http://schemas.microsoft.com/office/drawing/2014/main" id="{02127D2F-64DF-429C-8F97-D9C3D3A3406E}"/>
                  </a:ext>
                </a:extLst>
              </p:cNvPr>
              <p:cNvGrpSpPr/>
              <p:nvPr/>
            </p:nvGrpSpPr>
            <p:grpSpPr>
              <a:xfrm>
                <a:off x="1329053" y="2040965"/>
                <a:ext cx="1154290" cy="1153784"/>
                <a:chOff x="477838" y="30163"/>
                <a:chExt cx="3621087" cy="3619500"/>
              </a:xfrm>
              <a:solidFill>
                <a:schemeClr val="bg1"/>
              </a:solidFill>
            </p:grpSpPr>
            <p:sp>
              <p:nvSpPr>
                <p:cNvPr id="441" name="Freeform 19">
                  <a:extLst>
                    <a:ext uri="{FF2B5EF4-FFF2-40B4-BE49-F238E27FC236}">
                      <a16:creationId xmlns:a16="http://schemas.microsoft.com/office/drawing/2014/main" id="{91F10763-BA30-45B2-AFB3-8BA66B4390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838" y="30163"/>
                  <a:ext cx="3621087" cy="3619500"/>
                </a:xfrm>
                <a:custGeom>
                  <a:avLst/>
                  <a:gdLst>
                    <a:gd name="T0" fmla="*/ 4641 w 10059"/>
                    <a:gd name="T1" fmla="*/ 11 h 10054"/>
                    <a:gd name="T2" fmla="*/ 3774 w 10059"/>
                    <a:gd name="T3" fmla="*/ 160 h 10054"/>
                    <a:gd name="T4" fmla="*/ 2632 w 10059"/>
                    <a:gd name="T5" fmla="*/ 606 h 10054"/>
                    <a:gd name="T6" fmla="*/ 1648 w 10059"/>
                    <a:gd name="T7" fmla="*/ 1302 h 10054"/>
                    <a:gd name="T8" fmla="*/ 861 w 10059"/>
                    <a:gd name="T9" fmla="*/ 2217 h 10054"/>
                    <a:gd name="T10" fmla="*/ 309 w 10059"/>
                    <a:gd name="T11" fmla="*/ 3296 h 10054"/>
                    <a:gd name="T12" fmla="*/ 43 w 10059"/>
                    <a:gd name="T13" fmla="*/ 4386 h 10054"/>
                    <a:gd name="T14" fmla="*/ 0 w 10059"/>
                    <a:gd name="T15" fmla="*/ 5029 h 10054"/>
                    <a:gd name="T16" fmla="*/ 27 w 10059"/>
                    <a:gd name="T17" fmla="*/ 5540 h 10054"/>
                    <a:gd name="T18" fmla="*/ 228 w 10059"/>
                    <a:gd name="T19" fmla="*/ 6523 h 10054"/>
                    <a:gd name="T20" fmla="*/ 729 w 10059"/>
                    <a:gd name="T21" fmla="*/ 7634 h 10054"/>
                    <a:gd name="T22" fmla="*/ 1472 w 10059"/>
                    <a:gd name="T23" fmla="*/ 8581 h 10054"/>
                    <a:gd name="T24" fmla="*/ 2424 w 10059"/>
                    <a:gd name="T25" fmla="*/ 9325 h 10054"/>
                    <a:gd name="T26" fmla="*/ 3535 w 10059"/>
                    <a:gd name="T27" fmla="*/ 9830 h 10054"/>
                    <a:gd name="T28" fmla="*/ 4513 w 10059"/>
                    <a:gd name="T29" fmla="*/ 10027 h 10054"/>
                    <a:gd name="T30" fmla="*/ 5029 w 10059"/>
                    <a:gd name="T31" fmla="*/ 10053 h 10054"/>
                    <a:gd name="T32" fmla="*/ 5672 w 10059"/>
                    <a:gd name="T33" fmla="*/ 10016 h 10054"/>
                    <a:gd name="T34" fmla="*/ 6757 w 10059"/>
                    <a:gd name="T35" fmla="*/ 9750 h 10054"/>
                    <a:gd name="T36" fmla="*/ 7841 w 10059"/>
                    <a:gd name="T37" fmla="*/ 9198 h 10054"/>
                    <a:gd name="T38" fmla="*/ 8750 w 10059"/>
                    <a:gd name="T39" fmla="*/ 8411 h 10054"/>
                    <a:gd name="T40" fmla="*/ 9452 w 10059"/>
                    <a:gd name="T41" fmla="*/ 7422 h 10054"/>
                    <a:gd name="T42" fmla="*/ 9898 w 10059"/>
                    <a:gd name="T43" fmla="*/ 6284 h 10054"/>
                    <a:gd name="T44" fmla="*/ 10042 w 10059"/>
                    <a:gd name="T45" fmla="*/ 5412 h 10054"/>
                    <a:gd name="T46" fmla="*/ 10058 w 10059"/>
                    <a:gd name="T47" fmla="*/ 4897 h 10054"/>
                    <a:gd name="T48" fmla="*/ 10000 w 10059"/>
                    <a:gd name="T49" fmla="*/ 4264 h 10054"/>
                    <a:gd name="T50" fmla="*/ 9665 w 10059"/>
                    <a:gd name="T51" fmla="*/ 3067 h 10054"/>
                    <a:gd name="T52" fmla="*/ 9058 w 10059"/>
                    <a:gd name="T53" fmla="*/ 2020 h 10054"/>
                    <a:gd name="T54" fmla="*/ 8229 w 10059"/>
                    <a:gd name="T55" fmla="*/ 1149 h 10054"/>
                    <a:gd name="T56" fmla="*/ 7209 w 10059"/>
                    <a:gd name="T57" fmla="*/ 494 h 10054"/>
                    <a:gd name="T58" fmla="*/ 6045 w 10059"/>
                    <a:gd name="T59" fmla="*/ 101 h 10054"/>
                    <a:gd name="T60" fmla="*/ 5289 w 10059"/>
                    <a:gd name="T61" fmla="*/ 5 h 10054"/>
                    <a:gd name="T62" fmla="*/ 4795 w 10059"/>
                    <a:gd name="T63" fmla="*/ 9628 h 10054"/>
                    <a:gd name="T64" fmla="*/ 3663 w 10059"/>
                    <a:gd name="T65" fmla="*/ 9431 h 10054"/>
                    <a:gd name="T66" fmla="*/ 2642 w 10059"/>
                    <a:gd name="T67" fmla="*/ 8969 h 10054"/>
                    <a:gd name="T68" fmla="*/ 1770 w 10059"/>
                    <a:gd name="T69" fmla="*/ 8283 h 10054"/>
                    <a:gd name="T70" fmla="*/ 1090 w 10059"/>
                    <a:gd name="T71" fmla="*/ 7416 h 10054"/>
                    <a:gd name="T72" fmla="*/ 627 w 10059"/>
                    <a:gd name="T73" fmla="*/ 6396 h 10054"/>
                    <a:gd name="T74" fmla="*/ 425 w 10059"/>
                    <a:gd name="T75" fmla="*/ 5264 h 10054"/>
                    <a:gd name="T76" fmla="*/ 473 w 10059"/>
                    <a:gd name="T77" fmla="*/ 4328 h 10054"/>
                    <a:gd name="T78" fmla="*/ 782 w 10059"/>
                    <a:gd name="T79" fmla="*/ 3233 h 10054"/>
                    <a:gd name="T80" fmla="*/ 1340 w 10059"/>
                    <a:gd name="T81" fmla="*/ 2270 h 10054"/>
                    <a:gd name="T82" fmla="*/ 2100 w 10059"/>
                    <a:gd name="T83" fmla="*/ 1473 h 10054"/>
                    <a:gd name="T84" fmla="*/ 3036 w 10059"/>
                    <a:gd name="T85" fmla="*/ 872 h 10054"/>
                    <a:gd name="T86" fmla="*/ 4104 w 10059"/>
                    <a:gd name="T87" fmla="*/ 510 h 10054"/>
                    <a:gd name="T88" fmla="*/ 5029 w 10059"/>
                    <a:gd name="T89" fmla="*/ 420 h 10054"/>
                    <a:gd name="T90" fmla="*/ 6183 w 10059"/>
                    <a:gd name="T91" fmla="*/ 563 h 10054"/>
                    <a:gd name="T92" fmla="*/ 7224 w 10059"/>
                    <a:gd name="T93" fmla="*/ 973 h 10054"/>
                    <a:gd name="T94" fmla="*/ 8128 w 10059"/>
                    <a:gd name="T95" fmla="*/ 1616 h 10054"/>
                    <a:gd name="T96" fmla="*/ 8851 w 10059"/>
                    <a:gd name="T97" fmla="*/ 2451 h 10054"/>
                    <a:gd name="T98" fmla="*/ 9356 w 10059"/>
                    <a:gd name="T99" fmla="*/ 3445 h 10054"/>
                    <a:gd name="T100" fmla="*/ 9617 w 10059"/>
                    <a:gd name="T101" fmla="*/ 4556 h 10054"/>
                    <a:gd name="T102" fmla="*/ 9617 w 10059"/>
                    <a:gd name="T103" fmla="*/ 5497 h 10054"/>
                    <a:gd name="T104" fmla="*/ 9356 w 10059"/>
                    <a:gd name="T105" fmla="*/ 6608 h 10054"/>
                    <a:gd name="T106" fmla="*/ 8851 w 10059"/>
                    <a:gd name="T107" fmla="*/ 7602 h 10054"/>
                    <a:gd name="T108" fmla="*/ 8128 w 10059"/>
                    <a:gd name="T109" fmla="*/ 8437 h 10054"/>
                    <a:gd name="T110" fmla="*/ 7224 w 10059"/>
                    <a:gd name="T111" fmla="*/ 9081 h 10054"/>
                    <a:gd name="T112" fmla="*/ 6183 w 10059"/>
                    <a:gd name="T113" fmla="*/ 9490 h 10054"/>
                    <a:gd name="T114" fmla="*/ 5029 w 10059"/>
                    <a:gd name="T115" fmla="*/ 9639 h 100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059" h="10054">
                      <a:moveTo>
                        <a:pt x="5029" y="0"/>
                      </a:moveTo>
                      <a:lnTo>
                        <a:pt x="5029" y="0"/>
                      </a:lnTo>
                      <a:lnTo>
                        <a:pt x="4901" y="0"/>
                      </a:lnTo>
                      <a:lnTo>
                        <a:pt x="4769" y="5"/>
                      </a:lnTo>
                      <a:lnTo>
                        <a:pt x="4641" y="11"/>
                      </a:lnTo>
                      <a:lnTo>
                        <a:pt x="4513" y="27"/>
                      </a:lnTo>
                      <a:lnTo>
                        <a:pt x="4391" y="37"/>
                      </a:lnTo>
                      <a:lnTo>
                        <a:pt x="4264" y="58"/>
                      </a:lnTo>
                      <a:lnTo>
                        <a:pt x="4014" y="101"/>
                      </a:lnTo>
                      <a:lnTo>
                        <a:pt x="3774" y="160"/>
                      </a:lnTo>
                      <a:lnTo>
                        <a:pt x="3535" y="224"/>
                      </a:lnTo>
                      <a:lnTo>
                        <a:pt x="3301" y="303"/>
                      </a:lnTo>
                      <a:lnTo>
                        <a:pt x="3073" y="394"/>
                      </a:lnTo>
                      <a:lnTo>
                        <a:pt x="2849" y="494"/>
                      </a:lnTo>
                      <a:lnTo>
                        <a:pt x="2632" y="606"/>
                      </a:lnTo>
                      <a:lnTo>
                        <a:pt x="2424" y="729"/>
                      </a:lnTo>
                      <a:lnTo>
                        <a:pt x="2217" y="856"/>
                      </a:lnTo>
                      <a:lnTo>
                        <a:pt x="2020" y="999"/>
                      </a:lnTo>
                      <a:lnTo>
                        <a:pt x="1829" y="1149"/>
                      </a:lnTo>
                      <a:lnTo>
                        <a:pt x="1648" y="1302"/>
                      </a:lnTo>
                      <a:lnTo>
                        <a:pt x="1472" y="1473"/>
                      </a:lnTo>
                      <a:lnTo>
                        <a:pt x="1308" y="1648"/>
                      </a:lnTo>
                      <a:lnTo>
                        <a:pt x="1148" y="1829"/>
                      </a:lnTo>
                      <a:lnTo>
                        <a:pt x="999" y="2020"/>
                      </a:lnTo>
                      <a:lnTo>
                        <a:pt x="861" y="2217"/>
                      </a:lnTo>
                      <a:lnTo>
                        <a:pt x="729" y="2419"/>
                      </a:lnTo>
                      <a:lnTo>
                        <a:pt x="606" y="2632"/>
                      </a:lnTo>
                      <a:lnTo>
                        <a:pt x="500" y="2849"/>
                      </a:lnTo>
                      <a:lnTo>
                        <a:pt x="399" y="3067"/>
                      </a:lnTo>
                      <a:lnTo>
                        <a:pt x="309" y="3296"/>
                      </a:lnTo>
                      <a:lnTo>
                        <a:pt x="228" y="3530"/>
                      </a:lnTo>
                      <a:lnTo>
                        <a:pt x="160" y="3770"/>
                      </a:lnTo>
                      <a:lnTo>
                        <a:pt x="101" y="4014"/>
                      </a:lnTo>
                      <a:lnTo>
                        <a:pt x="58" y="4264"/>
                      </a:lnTo>
                      <a:lnTo>
                        <a:pt x="43" y="4386"/>
                      </a:lnTo>
                      <a:lnTo>
                        <a:pt x="27" y="4514"/>
                      </a:lnTo>
                      <a:lnTo>
                        <a:pt x="16" y="4641"/>
                      </a:lnTo>
                      <a:lnTo>
                        <a:pt x="5" y="4769"/>
                      </a:lnTo>
                      <a:lnTo>
                        <a:pt x="5" y="4897"/>
                      </a:lnTo>
                      <a:lnTo>
                        <a:pt x="0" y="5029"/>
                      </a:lnTo>
                      <a:lnTo>
                        <a:pt x="0" y="5029"/>
                      </a:lnTo>
                      <a:lnTo>
                        <a:pt x="5" y="5157"/>
                      </a:lnTo>
                      <a:lnTo>
                        <a:pt x="5" y="5285"/>
                      </a:lnTo>
                      <a:lnTo>
                        <a:pt x="16" y="5412"/>
                      </a:lnTo>
                      <a:lnTo>
                        <a:pt x="27" y="5540"/>
                      </a:lnTo>
                      <a:lnTo>
                        <a:pt x="43" y="5667"/>
                      </a:lnTo>
                      <a:lnTo>
                        <a:pt x="58" y="5795"/>
                      </a:lnTo>
                      <a:lnTo>
                        <a:pt x="101" y="6040"/>
                      </a:lnTo>
                      <a:lnTo>
                        <a:pt x="160" y="6284"/>
                      </a:lnTo>
                      <a:lnTo>
                        <a:pt x="228" y="6523"/>
                      </a:lnTo>
                      <a:lnTo>
                        <a:pt x="309" y="6757"/>
                      </a:lnTo>
                      <a:lnTo>
                        <a:pt x="399" y="6986"/>
                      </a:lnTo>
                      <a:lnTo>
                        <a:pt x="500" y="7209"/>
                      </a:lnTo>
                      <a:lnTo>
                        <a:pt x="606" y="7422"/>
                      </a:lnTo>
                      <a:lnTo>
                        <a:pt x="729" y="7634"/>
                      </a:lnTo>
                      <a:lnTo>
                        <a:pt x="861" y="7836"/>
                      </a:lnTo>
                      <a:lnTo>
                        <a:pt x="999" y="8033"/>
                      </a:lnTo>
                      <a:lnTo>
                        <a:pt x="1148" y="8224"/>
                      </a:lnTo>
                      <a:lnTo>
                        <a:pt x="1308" y="8411"/>
                      </a:lnTo>
                      <a:lnTo>
                        <a:pt x="1472" y="8581"/>
                      </a:lnTo>
                      <a:lnTo>
                        <a:pt x="1648" y="8751"/>
                      </a:lnTo>
                      <a:lnTo>
                        <a:pt x="1829" y="8905"/>
                      </a:lnTo>
                      <a:lnTo>
                        <a:pt x="2020" y="9054"/>
                      </a:lnTo>
                      <a:lnTo>
                        <a:pt x="2217" y="9198"/>
                      </a:lnTo>
                      <a:lnTo>
                        <a:pt x="2424" y="9325"/>
                      </a:lnTo>
                      <a:lnTo>
                        <a:pt x="2632" y="9447"/>
                      </a:lnTo>
                      <a:lnTo>
                        <a:pt x="2849" y="9559"/>
                      </a:lnTo>
                      <a:lnTo>
                        <a:pt x="3073" y="9660"/>
                      </a:lnTo>
                      <a:lnTo>
                        <a:pt x="3301" y="9750"/>
                      </a:lnTo>
                      <a:lnTo>
                        <a:pt x="3535" y="9830"/>
                      </a:lnTo>
                      <a:lnTo>
                        <a:pt x="3774" y="9899"/>
                      </a:lnTo>
                      <a:lnTo>
                        <a:pt x="4014" y="9952"/>
                      </a:lnTo>
                      <a:lnTo>
                        <a:pt x="4264" y="9995"/>
                      </a:lnTo>
                      <a:lnTo>
                        <a:pt x="4391" y="10016"/>
                      </a:lnTo>
                      <a:lnTo>
                        <a:pt x="4513" y="10027"/>
                      </a:lnTo>
                      <a:lnTo>
                        <a:pt x="4641" y="10043"/>
                      </a:lnTo>
                      <a:lnTo>
                        <a:pt x="4769" y="10048"/>
                      </a:lnTo>
                      <a:lnTo>
                        <a:pt x="4901" y="10053"/>
                      </a:lnTo>
                      <a:lnTo>
                        <a:pt x="5029" y="10053"/>
                      </a:lnTo>
                      <a:lnTo>
                        <a:pt x="5029" y="10053"/>
                      </a:lnTo>
                      <a:lnTo>
                        <a:pt x="5157" y="10053"/>
                      </a:lnTo>
                      <a:lnTo>
                        <a:pt x="5289" y="10048"/>
                      </a:lnTo>
                      <a:lnTo>
                        <a:pt x="5417" y="10043"/>
                      </a:lnTo>
                      <a:lnTo>
                        <a:pt x="5545" y="10027"/>
                      </a:lnTo>
                      <a:lnTo>
                        <a:pt x="5672" y="10016"/>
                      </a:lnTo>
                      <a:lnTo>
                        <a:pt x="5794" y="9995"/>
                      </a:lnTo>
                      <a:lnTo>
                        <a:pt x="6045" y="9952"/>
                      </a:lnTo>
                      <a:lnTo>
                        <a:pt x="6284" y="9899"/>
                      </a:lnTo>
                      <a:lnTo>
                        <a:pt x="6523" y="9830"/>
                      </a:lnTo>
                      <a:lnTo>
                        <a:pt x="6757" y="9750"/>
                      </a:lnTo>
                      <a:lnTo>
                        <a:pt x="6985" y="9660"/>
                      </a:lnTo>
                      <a:lnTo>
                        <a:pt x="7209" y="9559"/>
                      </a:lnTo>
                      <a:lnTo>
                        <a:pt x="7426" y="9447"/>
                      </a:lnTo>
                      <a:lnTo>
                        <a:pt x="7639" y="9325"/>
                      </a:lnTo>
                      <a:lnTo>
                        <a:pt x="7841" y="9198"/>
                      </a:lnTo>
                      <a:lnTo>
                        <a:pt x="8038" y="9054"/>
                      </a:lnTo>
                      <a:lnTo>
                        <a:pt x="8229" y="8905"/>
                      </a:lnTo>
                      <a:lnTo>
                        <a:pt x="8410" y="8751"/>
                      </a:lnTo>
                      <a:lnTo>
                        <a:pt x="8585" y="8581"/>
                      </a:lnTo>
                      <a:lnTo>
                        <a:pt x="8750" y="8411"/>
                      </a:lnTo>
                      <a:lnTo>
                        <a:pt x="8909" y="8224"/>
                      </a:lnTo>
                      <a:lnTo>
                        <a:pt x="9058" y="8033"/>
                      </a:lnTo>
                      <a:lnTo>
                        <a:pt x="9197" y="7836"/>
                      </a:lnTo>
                      <a:lnTo>
                        <a:pt x="9330" y="7634"/>
                      </a:lnTo>
                      <a:lnTo>
                        <a:pt x="9452" y="7422"/>
                      </a:lnTo>
                      <a:lnTo>
                        <a:pt x="9563" y="7209"/>
                      </a:lnTo>
                      <a:lnTo>
                        <a:pt x="9665" y="6986"/>
                      </a:lnTo>
                      <a:lnTo>
                        <a:pt x="9755" y="6757"/>
                      </a:lnTo>
                      <a:lnTo>
                        <a:pt x="9829" y="6523"/>
                      </a:lnTo>
                      <a:lnTo>
                        <a:pt x="9898" y="6284"/>
                      </a:lnTo>
                      <a:lnTo>
                        <a:pt x="9957" y="6040"/>
                      </a:lnTo>
                      <a:lnTo>
                        <a:pt x="10000" y="5795"/>
                      </a:lnTo>
                      <a:lnTo>
                        <a:pt x="10015" y="5667"/>
                      </a:lnTo>
                      <a:lnTo>
                        <a:pt x="10032" y="5540"/>
                      </a:lnTo>
                      <a:lnTo>
                        <a:pt x="10042" y="5412"/>
                      </a:lnTo>
                      <a:lnTo>
                        <a:pt x="10053" y="5285"/>
                      </a:lnTo>
                      <a:lnTo>
                        <a:pt x="10058" y="5157"/>
                      </a:lnTo>
                      <a:lnTo>
                        <a:pt x="10058" y="5029"/>
                      </a:lnTo>
                      <a:lnTo>
                        <a:pt x="10058" y="5029"/>
                      </a:lnTo>
                      <a:lnTo>
                        <a:pt x="10058" y="4897"/>
                      </a:lnTo>
                      <a:lnTo>
                        <a:pt x="10053" y="4769"/>
                      </a:lnTo>
                      <a:lnTo>
                        <a:pt x="10042" y="4641"/>
                      </a:lnTo>
                      <a:lnTo>
                        <a:pt x="10032" y="4514"/>
                      </a:lnTo>
                      <a:lnTo>
                        <a:pt x="10015" y="4386"/>
                      </a:lnTo>
                      <a:lnTo>
                        <a:pt x="10000" y="4264"/>
                      </a:lnTo>
                      <a:lnTo>
                        <a:pt x="9957" y="4014"/>
                      </a:lnTo>
                      <a:lnTo>
                        <a:pt x="9898" y="3770"/>
                      </a:lnTo>
                      <a:lnTo>
                        <a:pt x="9829" y="3530"/>
                      </a:lnTo>
                      <a:lnTo>
                        <a:pt x="9755" y="3296"/>
                      </a:lnTo>
                      <a:lnTo>
                        <a:pt x="9665" y="3067"/>
                      </a:lnTo>
                      <a:lnTo>
                        <a:pt x="9563" y="2849"/>
                      </a:lnTo>
                      <a:lnTo>
                        <a:pt x="9452" y="2632"/>
                      </a:lnTo>
                      <a:lnTo>
                        <a:pt x="9330" y="2419"/>
                      </a:lnTo>
                      <a:lnTo>
                        <a:pt x="9197" y="2217"/>
                      </a:lnTo>
                      <a:lnTo>
                        <a:pt x="9058" y="2020"/>
                      </a:lnTo>
                      <a:lnTo>
                        <a:pt x="8909" y="1829"/>
                      </a:lnTo>
                      <a:lnTo>
                        <a:pt x="8750" y="1648"/>
                      </a:lnTo>
                      <a:lnTo>
                        <a:pt x="8585" y="1473"/>
                      </a:lnTo>
                      <a:lnTo>
                        <a:pt x="8410" y="1302"/>
                      </a:lnTo>
                      <a:lnTo>
                        <a:pt x="8229" y="1149"/>
                      </a:lnTo>
                      <a:lnTo>
                        <a:pt x="8038" y="999"/>
                      </a:lnTo>
                      <a:lnTo>
                        <a:pt x="7841" y="856"/>
                      </a:lnTo>
                      <a:lnTo>
                        <a:pt x="7639" y="729"/>
                      </a:lnTo>
                      <a:lnTo>
                        <a:pt x="7426" y="606"/>
                      </a:lnTo>
                      <a:lnTo>
                        <a:pt x="7209" y="494"/>
                      </a:lnTo>
                      <a:lnTo>
                        <a:pt x="6985" y="394"/>
                      </a:lnTo>
                      <a:lnTo>
                        <a:pt x="6757" y="303"/>
                      </a:lnTo>
                      <a:lnTo>
                        <a:pt x="6523" y="224"/>
                      </a:lnTo>
                      <a:lnTo>
                        <a:pt x="6284" y="160"/>
                      </a:lnTo>
                      <a:lnTo>
                        <a:pt x="6045" y="101"/>
                      </a:lnTo>
                      <a:lnTo>
                        <a:pt x="5794" y="58"/>
                      </a:lnTo>
                      <a:lnTo>
                        <a:pt x="5672" y="37"/>
                      </a:lnTo>
                      <a:lnTo>
                        <a:pt x="5545" y="27"/>
                      </a:lnTo>
                      <a:lnTo>
                        <a:pt x="5417" y="11"/>
                      </a:lnTo>
                      <a:lnTo>
                        <a:pt x="5289" y="5"/>
                      </a:lnTo>
                      <a:lnTo>
                        <a:pt x="5157" y="0"/>
                      </a:lnTo>
                      <a:lnTo>
                        <a:pt x="5029" y="0"/>
                      </a:lnTo>
                      <a:close/>
                      <a:moveTo>
                        <a:pt x="5029" y="9639"/>
                      </a:moveTo>
                      <a:lnTo>
                        <a:pt x="5029" y="9639"/>
                      </a:lnTo>
                      <a:lnTo>
                        <a:pt x="4795" y="9628"/>
                      </a:lnTo>
                      <a:lnTo>
                        <a:pt x="4561" y="9612"/>
                      </a:lnTo>
                      <a:lnTo>
                        <a:pt x="4327" y="9586"/>
                      </a:lnTo>
                      <a:lnTo>
                        <a:pt x="4104" y="9543"/>
                      </a:lnTo>
                      <a:lnTo>
                        <a:pt x="3881" y="9490"/>
                      </a:lnTo>
                      <a:lnTo>
                        <a:pt x="3663" y="9431"/>
                      </a:lnTo>
                      <a:lnTo>
                        <a:pt x="3445" y="9357"/>
                      </a:lnTo>
                      <a:lnTo>
                        <a:pt x="3237" y="9272"/>
                      </a:lnTo>
                      <a:lnTo>
                        <a:pt x="3036" y="9181"/>
                      </a:lnTo>
                      <a:lnTo>
                        <a:pt x="2834" y="9081"/>
                      </a:lnTo>
                      <a:lnTo>
                        <a:pt x="2642" y="8969"/>
                      </a:lnTo>
                      <a:lnTo>
                        <a:pt x="2456" y="8846"/>
                      </a:lnTo>
                      <a:lnTo>
                        <a:pt x="2275" y="8719"/>
                      </a:lnTo>
                      <a:lnTo>
                        <a:pt x="2100" y="8581"/>
                      </a:lnTo>
                      <a:lnTo>
                        <a:pt x="1930" y="8437"/>
                      </a:lnTo>
                      <a:lnTo>
                        <a:pt x="1770" y="8283"/>
                      </a:lnTo>
                      <a:lnTo>
                        <a:pt x="1621" y="8124"/>
                      </a:lnTo>
                      <a:lnTo>
                        <a:pt x="1472" y="7959"/>
                      </a:lnTo>
                      <a:lnTo>
                        <a:pt x="1340" y="7783"/>
                      </a:lnTo>
                      <a:lnTo>
                        <a:pt x="1206" y="7602"/>
                      </a:lnTo>
                      <a:lnTo>
                        <a:pt x="1090" y="7416"/>
                      </a:lnTo>
                      <a:lnTo>
                        <a:pt x="978" y="7220"/>
                      </a:lnTo>
                      <a:lnTo>
                        <a:pt x="877" y="7023"/>
                      </a:lnTo>
                      <a:lnTo>
                        <a:pt x="782" y="6821"/>
                      </a:lnTo>
                      <a:lnTo>
                        <a:pt x="701" y="6608"/>
                      </a:lnTo>
                      <a:lnTo>
                        <a:pt x="627" y="6396"/>
                      </a:lnTo>
                      <a:lnTo>
                        <a:pt x="563" y="6178"/>
                      </a:lnTo>
                      <a:lnTo>
                        <a:pt x="516" y="5954"/>
                      </a:lnTo>
                      <a:lnTo>
                        <a:pt x="473" y="5726"/>
                      </a:lnTo>
                      <a:lnTo>
                        <a:pt x="447" y="5497"/>
                      </a:lnTo>
                      <a:lnTo>
                        <a:pt x="425" y="5264"/>
                      </a:lnTo>
                      <a:lnTo>
                        <a:pt x="420" y="5029"/>
                      </a:lnTo>
                      <a:lnTo>
                        <a:pt x="420" y="5029"/>
                      </a:lnTo>
                      <a:lnTo>
                        <a:pt x="425" y="4790"/>
                      </a:lnTo>
                      <a:lnTo>
                        <a:pt x="447" y="4556"/>
                      </a:lnTo>
                      <a:lnTo>
                        <a:pt x="473" y="4328"/>
                      </a:lnTo>
                      <a:lnTo>
                        <a:pt x="516" y="4099"/>
                      </a:lnTo>
                      <a:lnTo>
                        <a:pt x="563" y="3876"/>
                      </a:lnTo>
                      <a:lnTo>
                        <a:pt x="627" y="3657"/>
                      </a:lnTo>
                      <a:lnTo>
                        <a:pt x="701" y="3445"/>
                      </a:lnTo>
                      <a:lnTo>
                        <a:pt x="782" y="3233"/>
                      </a:lnTo>
                      <a:lnTo>
                        <a:pt x="877" y="3030"/>
                      </a:lnTo>
                      <a:lnTo>
                        <a:pt x="978" y="2834"/>
                      </a:lnTo>
                      <a:lnTo>
                        <a:pt x="1090" y="2637"/>
                      </a:lnTo>
                      <a:lnTo>
                        <a:pt x="1206" y="2451"/>
                      </a:lnTo>
                      <a:lnTo>
                        <a:pt x="1340" y="2270"/>
                      </a:lnTo>
                      <a:lnTo>
                        <a:pt x="1472" y="2095"/>
                      </a:lnTo>
                      <a:lnTo>
                        <a:pt x="1621" y="1930"/>
                      </a:lnTo>
                      <a:lnTo>
                        <a:pt x="1770" y="1771"/>
                      </a:lnTo>
                      <a:lnTo>
                        <a:pt x="1930" y="1616"/>
                      </a:lnTo>
                      <a:lnTo>
                        <a:pt x="2100" y="1473"/>
                      </a:lnTo>
                      <a:lnTo>
                        <a:pt x="2275" y="1334"/>
                      </a:lnTo>
                      <a:lnTo>
                        <a:pt x="2456" y="1207"/>
                      </a:lnTo>
                      <a:lnTo>
                        <a:pt x="2642" y="1085"/>
                      </a:lnTo>
                      <a:lnTo>
                        <a:pt x="2834" y="973"/>
                      </a:lnTo>
                      <a:lnTo>
                        <a:pt x="3036" y="872"/>
                      </a:lnTo>
                      <a:lnTo>
                        <a:pt x="3237" y="782"/>
                      </a:lnTo>
                      <a:lnTo>
                        <a:pt x="3445" y="697"/>
                      </a:lnTo>
                      <a:lnTo>
                        <a:pt x="3663" y="627"/>
                      </a:lnTo>
                      <a:lnTo>
                        <a:pt x="3881" y="563"/>
                      </a:lnTo>
                      <a:lnTo>
                        <a:pt x="4104" y="510"/>
                      </a:lnTo>
                      <a:lnTo>
                        <a:pt x="4327" y="473"/>
                      </a:lnTo>
                      <a:lnTo>
                        <a:pt x="4561" y="441"/>
                      </a:lnTo>
                      <a:lnTo>
                        <a:pt x="4795" y="425"/>
                      </a:lnTo>
                      <a:lnTo>
                        <a:pt x="5029" y="420"/>
                      </a:lnTo>
                      <a:lnTo>
                        <a:pt x="5029" y="420"/>
                      </a:lnTo>
                      <a:lnTo>
                        <a:pt x="5268" y="425"/>
                      </a:lnTo>
                      <a:lnTo>
                        <a:pt x="5502" y="441"/>
                      </a:lnTo>
                      <a:lnTo>
                        <a:pt x="5731" y="473"/>
                      </a:lnTo>
                      <a:lnTo>
                        <a:pt x="5960" y="510"/>
                      </a:lnTo>
                      <a:lnTo>
                        <a:pt x="6183" y="563"/>
                      </a:lnTo>
                      <a:lnTo>
                        <a:pt x="6401" y="627"/>
                      </a:lnTo>
                      <a:lnTo>
                        <a:pt x="6613" y="697"/>
                      </a:lnTo>
                      <a:lnTo>
                        <a:pt x="6821" y="782"/>
                      </a:lnTo>
                      <a:lnTo>
                        <a:pt x="7028" y="872"/>
                      </a:lnTo>
                      <a:lnTo>
                        <a:pt x="7224" y="973"/>
                      </a:lnTo>
                      <a:lnTo>
                        <a:pt x="7416" y="1085"/>
                      </a:lnTo>
                      <a:lnTo>
                        <a:pt x="7602" y="1207"/>
                      </a:lnTo>
                      <a:lnTo>
                        <a:pt x="7783" y="1334"/>
                      </a:lnTo>
                      <a:lnTo>
                        <a:pt x="7958" y="1473"/>
                      </a:lnTo>
                      <a:lnTo>
                        <a:pt x="8128" y="1616"/>
                      </a:lnTo>
                      <a:lnTo>
                        <a:pt x="8288" y="1771"/>
                      </a:lnTo>
                      <a:lnTo>
                        <a:pt x="8442" y="1930"/>
                      </a:lnTo>
                      <a:lnTo>
                        <a:pt x="8585" y="2095"/>
                      </a:lnTo>
                      <a:lnTo>
                        <a:pt x="8724" y="2270"/>
                      </a:lnTo>
                      <a:lnTo>
                        <a:pt x="8851" y="2451"/>
                      </a:lnTo>
                      <a:lnTo>
                        <a:pt x="8968" y="2637"/>
                      </a:lnTo>
                      <a:lnTo>
                        <a:pt x="9080" y="2834"/>
                      </a:lnTo>
                      <a:lnTo>
                        <a:pt x="9181" y="3030"/>
                      </a:lnTo>
                      <a:lnTo>
                        <a:pt x="9276" y="3233"/>
                      </a:lnTo>
                      <a:lnTo>
                        <a:pt x="9356" y="3445"/>
                      </a:lnTo>
                      <a:lnTo>
                        <a:pt x="9431" y="3657"/>
                      </a:lnTo>
                      <a:lnTo>
                        <a:pt x="9495" y="3876"/>
                      </a:lnTo>
                      <a:lnTo>
                        <a:pt x="9542" y="4099"/>
                      </a:lnTo>
                      <a:lnTo>
                        <a:pt x="9585" y="4328"/>
                      </a:lnTo>
                      <a:lnTo>
                        <a:pt x="9617" y="4556"/>
                      </a:lnTo>
                      <a:lnTo>
                        <a:pt x="9633" y="4790"/>
                      </a:lnTo>
                      <a:lnTo>
                        <a:pt x="9638" y="5029"/>
                      </a:lnTo>
                      <a:lnTo>
                        <a:pt x="9638" y="5029"/>
                      </a:lnTo>
                      <a:lnTo>
                        <a:pt x="9633" y="5264"/>
                      </a:lnTo>
                      <a:lnTo>
                        <a:pt x="9617" y="5497"/>
                      </a:lnTo>
                      <a:lnTo>
                        <a:pt x="9585" y="5726"/>
                      </a:lnTo>
                      <a:lnTo>
                        <a:pt x="9542" y="5954"/>
                      </a:lnTo>
                      <a:lnTo>
                        <a:pt x="9495" y="6178"/>
                      </a:lnTo>
                      <a:lnTo>
                        <a:pt x="9431" y="6396"/>
                      </a:lnTo>
                      <a:lnTo>
                        <a:pt x="9356" y="6608"/>
                      </a:lnTo>
                      <a:lnTo>
                        <a:pt x="9276" y="6821"/>
                      </a:lnTo>
                      <a:lnTo>
                        <a:pt x="9181" y="7023"/>
                      </a:lnTo>
                      <a:lnTo>
                        <a:pt x="9080" y="7220"/>
                      </a:lnTo>
                      <a:lnTo>
                        <a:pt x="8968" y="7416"/>
                      </a:lnTo>
                      <a:lnTo>
                        <a:pt x="8851" y="7602"/>
                      </a:lnTo>
                      <a:lnTo>
                        <a:pt x="8724" y="7783"/>
                      </a:lnTo>
                      <a:lnTo>
                        <a:pt x="8585" y="7959"/>
                      </a:lnTo>
                      <a:lnTo>
                        <a:pt x="8442" y="8124"/>
                      </a:lnTo>
                      <a:lnTo>
                        <a:pt x="8288" y="8283"/>
                      </a:lnTo>
                      <a:lnTo>
                        <a:pt x="8128" y="8437"/>
                      </a:lnTo>
                      <a:lnTo>
                        <a:pt x="7958" y="8581"/>
                      </a:lnTo>
                      <a:lnTo>
                        <a:pt x="7783" y="8719"/>
                      </a:lnTo>
                      <a:lnTo>
                        <a:pt x="7602" y="8846"/>
                      </a:lnTo>
                      <a:lnTo>
                        <a:pt x="7416" y="8969"/>
                      </a:lnTo>
                      <a:lnTo>
                        <a:pt x="7224" y="9081"/>
                      </a:lnTo>
                      <a:lnTo>
                        <a:pt x="7028" y="9181"/>
                      </a:lnTo>
                      <a:lnTo>
                        <a:pt x="6821" y="9272"/>
                      </a:lnTo>
                      <a:lnTo>
                        <a:pt x="6613" y="9357"/>
                      </a:lnTo>
                      <a:lnTo>
                        <a:pt x="6401" y="9431"/>
                      </a:lnTo>
                      <a:lnTo>
                        <a:pt x="6183" y="9490"/>
                      </a:lnTo>
                      <a:lnTo>
                        <a:pt x="5960" y="9543"/>
                      </a:lnTo>
                      <a:lnTo>
                        <a:pt x="5731" y="9586"/>
                      </a:lnTo>
                      <a:lnTo>
                        <a:pt x="5502" y="9612"/>
                      </a:lnTo>
                      <a:lnTo>
                        <a:pt x="5268" y="9628"/>
                      </a:lnTo>
                      <a:lnTo>
                        <a:pt x="5029" y="96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42" name="Freeform 20">
                  <a:extLst>
                    <a:ext uri="{FF2B5EF4-FFF2-40B4-BE49-F238E27FC236}">
                      <a16:creationId xmlns:a16="http://schemas.microsoft.com/office/drawing/2014/main" id="{7F1907F9-3D31-4551-B550-06CC50AC9D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52688" y="1906588"/>
                  <a:ext cx="584200" cy="584200"/>
                </a:xfrm>
                <a:custGeom>
                  <a:avLst/>
                  <a:gdLst>
                    <a:gd name="T0" fmla="*/ 808 w 1623"/>
                    <a:gd name="T1" fmla="*/ 0 h 1623"/>
                    <a:gd name="T2" fmla="*/ 643 w 1623"/>
                    <a:gd name="T3" fmla="*/ 17 h 1623"/>
                    <a:gd name="T4" fmla="*/ 495 w 1623"/>
                    <a:gd name="T5" fmla="*/ 64 h 1623"/>
                    <a:gd name="T6" fmla="*/ 357 w 1623"/>
                    <a:gd name="T7" fmla="*/ 139 h 1623"/>
                    <a:gd name="T8" fmla="*/ 234 w 1623"/>
                    <a:gd name="T9" fmla="*/ 234 h 1623"/>
                    <a:gd name="T10" fmla="*/ 138 w 1623"/>
                    <a:gd name="T11" fmla="*/ 357 h 1623"/>
                    <a:gd name="T12" fmla="*/ 64 w 1623"/>
                    <a:gd name="T13" fmla="*/ 495 h 1623"/>
                    <a:gd name="T14" fmla="*/ 16 w 1623"/>
                    <a:gd name="T15" fmla="*/ 644 h 1623"/>
                    <a:gd name="T16" fmla="*/ 0 w 1623"/>
                    <a:gd name="T17" fmla="*/ 809 h 1623"/>
                    <a:gd name="T18" fmla="*/ 0 w 1623"/>
                    <a:gd name="T19" fmla="*/ 893 h 1623"/>
                    <a:gd name="T20" fmla="*/ 32 w 1623"/>
                    <a:gd name="T21" fmla="*/ 1053 h 1623"/>
                    <a:gd name="T22" fmla="*/ 96 w 1623"/>
                    <a:gd name="T23" fmla="*/ 1197 h 1623"/>
                    <a:gd name="T24" fmla="*/ 181 w 1623"/>
                    <a:gd name="T25" fmla="*/ 1324 h 1623"/>
                    <a:gd name="T26" fmla="*/ 293 w 1623"/>
                    <a:gd name="T27" fmla="*/ 1436 h 1623"/>
                    <a:gd name="T28" fmla="*/ 420 w 1623"/>
                    <a:gd name="T29" fmla="*/ 1526 h 1623"/>
                    <a:gd name="T30" fmla="*/ 569 w 1623"/>
                    <a:gd name="T31" fmla="*/ 1585 h 1623"/>
                    <a:gd name="T32" fmla="*/ 728 w 1623"/>
                    <a:gd name="T33" fmla="*/ 1617 h 1623"/>
                    <a:gd name="T34" fmla="*/ 808 w 1623"/>
                    <a:gd name="T35" fmla="*/ 1622 h 1623"/>
                    <a:gd name="T36" fmla="*/ 973 w 1623"/>
                    <a:gd name="T37" fmla="*/ 1606 h 1623"/>
                    <a:gd name="T38" fmla="*/ 1127 w 1623"/>
                    <a:gd name="T39" fmla="*/ 1558 h 1623"/>
                    <a:gd name="T40" fmla="*/ 1265 w 1623"/>
                    <a:gd name="T41" fmla="*/ 1483 h 1623"/>
                    <a:gd name="T42" fmla="*/ 1382 w 1623"/>
                    <a:gd name="T43" fmla="*/ 1383 h 1623"/>
                    <a:gd name="T44" fmla="*/ 1484 w 1623"/>
                    <a:gd name="T45" fmla="*/ 1266 h 1623"/>
                    <a:gd name="T46" fmla="*/ 1558 w 1623"/>
                    <a:gd name="T47" fmla="*/ 1127 h 1623"/>
                    <a:gd name="T48" fmla="*/ 1606 w 1623"/>
                    <a:gd name="T49" fmla="*/ 974 h 1623"/>
                    <a:gd name="T50" fmla="*/ 1622 w 1623"/>
                    <a:gd name="T51" fmla="*/ 809 h 1623"/>
                    <a:gd name="T52" fmla="*/ 1616 w 1623"/>
                    <a:gd name="T53" fmla="*/ 729 h 1623"/>
                    <a:gd name="T54" fmla="*/ 1584 w 1623"/>
                    <a:gd name="T55" fmla="*/ 569 h 1623"/>
                    <a:gd name="T56" fmla="*/ 1526 w 1623"/>
                    <a:gd name="T57" fmla="*/ 420 h 1623"/>
                    <a:gd name="T58" fmla="*/ 1435 w 1623"/>
                    <a:gd name="T59" fmla="*/ 293 h 1623"/>
                    <a:gd name="T60" fmla="*/ 1324 w 1623"/>
                    <a:gd name="T61" fmla="*/ 181 h 1623"/>
                    <a:gd name="T62" fmla="*/ 1196 w 1623"/>
                    <a:gd name="T63" fmla="*/ 96 h 1623"/>
                    <a:gd name="T64" fmla="*/ 1053 w 1623"/>
                    <a:gd name="T65" fmla="*/ 32 h 1623"/>
                    <a:gd name="T66" fmla="*/ 894 w 1623"/>
                    <a:gd name="T67" fmla="*/ 0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3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0"/>
                      </a:lnTo>
                      <a:lnTo>
                        <a:pt x="643" y="17"/>
                      </a:lnTo>
                      <a:lnTo>
                        <a:pt x="569" y="32"/>
                      </a:lnTo>
                      <a:lnTo>
                        <a:pt x="495" y="64"/>
                      </a:lnTo>
                      <a:lnTo>
                        <a:pt x="420" y="96"/>
                      </a:lnTo>
                      <a:lnTo>
                        <a:pt x="357" y="139"/>
                      </a:lnTo>
                      <a:lnTo>
                        <a:pt x="293" y="181"/>
                      </a:lnTo>
                      <a:lnTo>
                        <a:pt x="234" y="234"/>
                      </a:lnTo>
                      <a:lnTo>
                        <a:pt x="181" y="293"/>
                      </a:lnTo>
                      <a:lnTo>
                        <a:pt x="138" y="357"/>
                      </a:lnTo>
                      <a:lnTo>
                        <a:pt x="96" y="420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4"/>
                      </a:lnTo>
                      <a:lnTo>
                        <a:pt x="0" y="729"/>
                      </a:lnTo>
                      <a:lnTo>
                        <a:pt x="0" y="809"/>
                      </a:lnTo>
                      <a:lnTo>
                        <a:pt x="0" y="809"/>
                      </a:lnTo>
                      <a:lnTo>
                        <a:pt x="0" y="893"/>
                      </a:lnTo>
                      <a:lnTo>
                        <a:pt x="16" y="974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7"/>
                      </a:lnTo>
                      <a:lnTo>
                        <a:pt x="138" y="1266"/>
                      </a:lnTo>
                      <a:lnTo>
                        <a:pt x="181" y="1324"/>
                      </a:lnTo>
                      <a:lnTo>
                        <a:pt x="234" y="1383"/>
                      </a:lnTo>
                      <a:lnTo>
                        <a:pt x="293" y="1436"/>
                      </a:lnTo>
                      <a:lnTo>
                        <a:pt x="357" y="1483"/>
                      </a:lnTo>
                      <a:lnTo>
                        <a:pt x="420" y="1526"/>
                      </a:lnTo>
                      <a:lnTo>
                        <a:pt x="495" y="1558"/>
                      </a:lnTo>
                      <a:lnTo>
                        <a:pt x="569" y="1585"/>
                      </a:lnTo>
                      <a:lnTo>
                        <a:pt x="643" y="1606"/>
                      </a:lnTo>
                      <a:lnTo>
                        <a:pt x="728" y="1617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4" y="1617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3"/>
                      </a:lnTo>
                      <a:lnTo>
                        <a:pt x="1435" y="1324"/>
                      </a:lnTo>
                      <a:lnTo>
                        <a:pt x="1484" y="1266"/>
                      </a:lnTo>
                      <a:lnTo>
                        <a:pt x="1526" y="1197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4"/>
                      </a:lnTo>
                      <a:lnTo>
                        <a:pt x="1616" y="893"/>
                      </a:lnTo>
                      <a:lnTo>
                        <a:pt x="1622" y="809"/>
                      </a:lnTo>
                      <a:lnTo>
                        <a:pt x="1622" y="809"/>
                      </a:lnTo>
                      <a:lnTo>
                        <a:pt x="1616" y="729"/>
                      </a:lnTo>
                      <a:lnTo>
                        <a:pt x="1606" y="644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0"/>
                      </a:lnTo>
                      <a:lnTo>
                        <a:pt x="1484" y="357"/>
                      </a:lnTo>
                      <a:lnTo>
                        <a:pt x="1435" y="293"/>
                      </a:lnTo>
                      <a:lnTo>
                        <a:pt x="1382" y="234"/>
                      </a:lnTo>
                      <a:lnTo>
                        <a:pt x="1324" y="181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2"/>
                      </a:lnTo>
                      <a:lnTo>
                        <a:pt x="973" y="17"/>
                      </a:lnTo>
                      <a:lnTo>
                        <a:pt x="894" y="0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43" name="Freeform 21">
                  <a:extLst>
                    <a:ext uri="{FF2B5EF4-FFF2-40B4-BE49-F238E27FC236}">
                      <a16:creationId xmlns:a16="http://schemas.microsoft.com/office/drawing/2014/main" id="{9E3A22CF-F0D2-4B44-B182-4E8C42AAB0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0813" y="2314575"/>
                  <a:ext cx="584200" cy="585788"/>
                </a:xfrm>
                <a:custGeom>
                  <a:avLst/>
                  <a:gdLst>
                    <a:gd name="T0" fmla="*/ 808 w 1622"/>
                    <a:gd name="T1" fmla="*/ 0 h 1628"/>
                    <a:gd name="T2" fmla="*/ 648 w 1622"/>
                    <a:gd name="T3" fmla="*/ 16 h 1628"/>
                    <a:gd name="T4" fmla="*/ 494 w 1622"/>
                    <a:gd name="T5" fmla="*/ 64 h 1628"/>
                    <a:gd name="T6" fmla="*/ 356 w 1622"/>
                    <a:gd name="T7" fmla="*/ 138 h 1628"/>
                    <a:gd name="T8" fmla="*/ 234 w 1622"/>
                    <a:gd name="T9" fmla="*/ 239 h 1628"/>
                    <a:gd name="T10" fmla="*/ 138 w 1622"/>
                    <a:gd name="T11" fmla="*/ 356 h 1628"/>
                    <a:gd name="T12" fmla="*/ 64 w 1622"/>
                    <a:gd name="T13" fmla="*/ 495 h 1628"/>
                    <a:gd name="T14" fmla="*/ 16 w 1622"/>
                    <a:gd name="T15" fmla="*/ 648 h 1628"/>
                    <a:gd name="T16" fmla="*/ 0 w 1622"/>
                    <a:gd name="T17" fmla="*/ 813 h 1628"/>
                    <a:gd name="T18" fmla="*/ 0 w 1622"/>
                    <a:gd name="T19" fmla="*/ 893 h 1628"/>
                    <a:gd name="T20" fmla="*/ 32 w 1622"/>
                    <a:gd name="T21" fmla="*/ 1053 h 1628"/>
                    <a:gd name="T22" fmla="*/ 96 w 1622"/>
                    <a:gd name="T23" fmla="*/ 1201 h 1628"/>
                    <a:gd name="T24" fmla="*/ 181 w 1622"/>
                    <a:gd name="T25" fmla="*/ 1329 h 1628"/>
                    <a:gd name="T26" fmla="*/ 292 w 1622"/>
                    <a:gd name="T27" fmla="*/ 1441 h 1628"/>
                    <a:gd name="T28" fmla="*/ 425 w 1622"/>
                    <a:gd name="T29" fmla="*/ 1526 h 1628"/>
                    <a:gd name="T30" fmla="*/ 569 w 1622"/>
                    <a:gd name="T31" fmla="*/ 1590 h 1628"/>
                    <a:gd name="T32" fmla="*/ 728 w 1622"/>
                    <a:gd name="T33" fmla="*/ 1621 h 1628"/>
                    <a:gd name="T34" fmla="*/ 808 w 1622"/>
                    <a:gd name="T35" fmla="*/ 1627 h 1628"/>
                    <a:gd name="T36" fmla="*/ 973 w 1622"/>
                    <a:gd name="T37" fmla="*/ 1605 h 1628"/>
                    <a:gd name="T38" fmla="*/ 1127 w 1622"/>
                    <a:gd name="T39" fmla="*/ 1563 h 1628"/>
                    <a:gd name="T40" fmla="*/ 1265 w 1622"/>
                    <a:gd name="T41" fmla="*/ 1483 h 1628"/>
                    <a:gd name="T42" fmla="*/ 1382 w 1622"/>
                    <a:gd name="T43" fmla="*/ 1388 h 1628"/>
                    <a:gd name="T44" fmla="*/ 1483 w 1622"/>
                    <a:gd name="T45" fmla="*/ 1265 h 1628"/>
                    <a:gd name="T46" fmla="*/ 1558 w 1622"/>
                    <a:gd name="T47" fmla="*/ 1127 h 1628"/>
                    <a:gd name="T48" fmla="*/ 1605 w 1622"/>
                    <a:gd name="T49" fmla="*/ 978 h 1628"/>
                    <a:gd name="T50" fmla="*/ 1621 w 1622"/>
                    <a:gd name="T51" fmla="*/ 813 h 1628"/>
                    <a:gd name="T52" fmla="*/ 1616 w 1622"/>
                    <a:gd name="T53" fmla="*/ 728 h 1628"/>
                    <a:gd name="T54" fmla="*/ 1584 w 1622"/>
                    <a:gd name="T55" fmla="*/ 569 h 1628"/>
                    <a:gd name="T56" fmla="*/ 1526 w 1622"/>
                    <a:gd name="T57" fmla="*/ 425 h 1628"/>
                    <a:gd name="T58" fmla="*/ 1435 w 1622"/>
                    <a:gd name="T59" fmla="*/ 297 h 1628"/>
                    <a:gd name="T60" fmla="*/ 1329 w 1622"/>
                    <a:gd name="T61" fmla="*/ 186 h 1628"/>
                    <a:gd name="T62" fmla="*/ 1196 w 1622"/>
                    <a:gd name="T63" fmla="*/ 96 h 1628"/>
                    <a:gd name="T64" fmla="*/ 1052 w 1622"/>
                    <a:gd name="T65" fmla="*/ 37 h 1628"/>
                    <a:gd name="T66" fmla="*/ 893 w 1622"/>
                    <a:gd name="T67" fmla="*/ 5 h 1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8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5"/>
                      </a:lnTo>
                      <a:lnTo>
                        <a:pt x="648" y="16"/>
                      </a:lnTo>
                      <a:lnTo>
                        <a:pt x="569" y="37"/>
                      </a:lnTo>
                      <a:lnTo>
                        <a:pt x="494" y="64"/>
                      </a:lnTo>
                      <a:lnTo>
                        <a:pt x="425" y="96"/>
                      </a:lnTo>
                      <a:lnTo>
                        <a:pt x="356" y="138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7"/>
                      </a:lnTo>
                      <a:lnTo>
                        <a:pt x="138" y="356"/>
                      </a:lnTo>
                      <a:lnTo>
                        <a:pt x="96" y="425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8"/>
                      </a:lnTo>
                      <a:lnTo>
                        <a:pt x="0" y="728"/>
                      </a:lnTo>
                      <a:lnTo>
                        <a:pt x="0" y="813"/>
                      </a:lnTo>
                      <a:lnTo>
                        <a:pt x="0" y="813"/>
                      </a:lnTo>
                      <a:lnTo>
                        <a:pt x="0" y="893"/>
                      </a:lnTo>
                      <a:lnTo>
                        <a:pt x="16" y="978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201"/>
                      </a:lnTo>
                      <a:lnTo>
                        <a:pt x="138" y="1265"/>
                      </a:lnTo>
                      <a:lnTo>
                        <a:pt x="181" y="1329"/>
                      </a:lnTo>
                      <a:lnTo>
                        <a:pt x="234" y="1388"/>
                      </a:lnTo>
                      <a:lnTo>
                        <a:pt x="292" y="1441"/>
                      </a:lnTo>
                      <a:lnTo>
                        <a:pt x="356" y="1483"/>
                      </a:lnTo>
                      <a:lnTo>
                        <a:pt x="425" y="1526"/>
                      </a:lnTo>
                      <a:lnTo>
                        <a:pt x="494" y="1563"/>
                      </a:lnTo>
                      <a:lnTo>
                        <a:pt x="569" y="1590"/>
                      </a:lnTo>
                      <a:lnTo>
                        <a:pt x="648" y="1605"/>
                      </a:lnTo>
                      <a:lnTo>
                        <a:pt x="728" y="1621"/>
                      </a:lnTo>
                      <a:lnTo>
                        <a:pt x="808" y="1627"/>
                      </a:lnTo>
                      <a:lnTo>
                        <a:pt x="808" y="1627"/>
                      </a:lnTo>
                      <a:lnTo>
                        <a:pt x="893" y="1621"/>
                      </a:lnTo>
                      <a:lnTo>
                        <a:pt x="973" y="1605"/>
                      </a:lnTo>
                      <a:lnTo>
                        <a:pt x="1052" y="1590"/>
                      </a:lnTo>
                      <a:lnTo>
                        <a:pt x="1127" y="1563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9" y="1441"/>
                      </a:lnTo>
                      <a:lnTo>
                        <a:pt x="1382" y="1388"/>
                      </a:lnTo>
                      <a:lnTo>
                        <a:pt x="1435" y="1329"/>
                      </a:lnTo>
                      <a:lnTo>
                        <a:pt x="1483" y="1265"/>
                      </a:lnTo>
                      <a:lnTo>
                        <a:pt x="1526" y="1201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5" y="978"/>
                      </a:lnTo>
                      <a:lnTo>
                        <a:pt x="1616" y="893"/>
                      </a:lnTo>
                      <a:lnTo>
                        <a:pt x="1621" y="813"/>
                      </a:lnTo>
                      <a:lnTo>
                        <a:pt x="1621" y="813"/>
                      </a:lnTo>
                      <a:lnTo>
                        <a:pt x="1616" y="728"/>
                      </a:lnTo>
                      <a:lnTo>
                        <a:pt x="1605" y="648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5"/>
                      </a:lnTo>
                      <a:lnTo>
                        <a:pt x="1483" y="356"/>
                      </a:lnTo>
                      <a:lnTo>
                        <a:pt x="1435" y="297"/>
                      </a:lnTo>
                      <a:lnTo>
                        <a:pt x="1382" y="239"/>
                      </a:lnTo>
                      <a:lnTo>
                        <a:pt x="1329" y="186"/>
                      </a:lnTo>
                      <a:lnTo>
                        <a:pt x="1265" y="138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2" y="37"/>
                      </a:lnTo>
                      <a:lnTo>
                        <a:pt x="973" y="16"/>
                      </a:lnTo>
                      <a:lnTo>
                        <a:pt x="893" y="5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44" name="Freeform 22">
                  <a:extLst>
                    <a:ext uri="{FF2B5EF4-FFF2-40B4-BE49-F238E27FC236}">
                      <a16:creationId xmlns:a16="http://schemas.microsoft.com/office/drawing/2014/main" id="{C4BB923D-70A1-4406-8673-5A58CA525B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688" y="908050"/>
                  <a:ext cx="584200" cy="584200"/>
                </a:xfrm>
                <a:custGeom>
                  <a:avLst/>
                  <a:gdLst>
                    <a:gd name="T0" fmla="*/ 808 w 1622"/>
                    <a:gd name="T1" fmla="*/ 0 h 1623"/>
                    <a:gd name="T2" fmla="*/ 649 w 1622"/>
                    <a:gd name="T3" fmla="*/ 16 h 1623"/>
                    <a:gd name="T4" fmla="*/ 494 w 1622"/>
                    <a:gd name="T5" fmla="*/ 64 h 1623"/>
                    <a:gd name="T6" fmla="*/ 356 w 1622"/>
                    <a:gd name="T7" fmla="*/ 139 h 1623"/>
                    <a:gd name="T8" fmla="*/ 234 w 1622"/>
                    <a:gd name="T9" fmla="*/ 239 h 1623"/>
                    <a:gd name="T10" fmla="*/ 138 w 1622"/>
                    <a:gd name="T11" fmla="*/ 356 h 1623"/>
                    <a:gd name="T12" fmla="*/ 64 w 1622"/>
                    <a:gd name="T13" fmla="*/ 495 h 1623"/>
                    <a:gd name="T14" fmla="*/ 16 w 1622"/>
                    <a:gd name="T15" fmla="*/ 649 h 1623"/>
                    <a:gd name="T16" fmla="*/ 0 w 1622"/>
                    <a:gd name="T17" fmla="*/ 814 h 1623"/>
                    <a:gd name="T18" fmla="*/ 0 w 1622"/>
                    <a:gd name="T19" fmla="*/ 893 h 1623"/>
                    <a:gd name="T20" fmla="*/ 32 w 1622"/>
                    <a:gd name="T21" fmla="*/ 1053 h 1623"/>
                    <a:gd name="T22" fmla="*/ 96 w 1622"/>
                    <a:gd name="T23" fmla="*/ 1196 h 1623"/>
                    <a:gd name="T24" fmla="*/ 181 w 1622"/>
                    <a:gd name="T25" fmla="*/ 1330 h 1623"/>
                    <a:gd name="T26" fmla="*/ 292 w 1622"/>
                    <a:gd name="T27" fmla="*/ 1436 h 1623"/>
                    <a:gd name="T28" fmla="*/ 426 w 1622"/>
                    <a:gd name="T29" fmla="*/ 1526 h 1623"/>
                    <a:gd name="T30" fmla="*/ 569 w 1622"/>
                    <a:gd name="T31" fmla="*/ 1585 h 1623"/>
                    <a:gd name="T32" fmla="*/ 728 w 1622"/>
                    <a:gd name="T33" fmla="*/ 1622 h 1623"/>
                    <a:gd name="T34" fmla="*/ 808 w 1622"/>
                    <a:gd name="T35" fmla="*/ 1622 h 1623"/>
                    <a:gd name="T36" fmla="*/ 973 w 1622"/>
                    <a:gd name="T37" fmla="*/ 1606 h 1623"/>
                    <a:gd name="T38" fmla="*/ 1127 w 1622"/>
                    <a:gd name="T39" fmla="*/ 1558 h 1623"/>
                    <a:gd name="T40" fmla="*/ 1265 w 1622"/>
                    <a:gd name="T41" fmla="*/ 1483 h 1623"/>
                    <a:gd name="T42" fmla="*/ 1382 w 1622"/>
                    <a:gd name="T43" fmla="*/ 1388 h 1623"/>
                    <a:gd name="T44" fmla="*/ 1483 w 1622"/>
                    <a:gd name="T45" fmla="*/ 1266 h 1623"/>
                    <a:gd name="T46" fmla="*/ 1558 w 1622"/>
                    <a:gd name="T47" fmla="*/ 1127 h 1623"/>
                    <a:gd name="T48" fmla="*/ 1606 w 1622"/>
                    <a:gd name="T49" fmla="*/ 973 h 1623"/>
                    <a:gd name="T50" fmla="*/ 1621 w 1622"/>
                    <a:gd name="T51" fmla="*/ 814 h 1623"/>
                    <a:gd name="T52" fmla="*/ 1616 w 1622"/>
                    <a:gd name="T53" fmla="*/ 729 h 1623"/>
                    <a:gd name="T54" fmla="*/ 1584 w 1622"/>
                    <a:gd name="T55" fmla="*/ 569 h 1623"/>
                    <a:gd name="T56" fmla="*/ 1526 w 1622"/>
                    <a:gd name="T57" fmla="*/ 426 h 1623"/>
                    <a:gd name="T58" fmla="*/ 1436 w 1622"/>
                    <a:gd name="T59" fmla="*/ 292 h 1623"/>
                    <a:gd name="T60" fmla="*/ 1324 w 1622"/>
                    <a:gd name="T61" fmla="*/ 186 h 1623"/>
                    <a:gd name="T62" fmla="*/ 1196 w 1622"/>
                    <a:gd name="T63" fmla="*/ 96 h 1623"/>
                    <a:gd name="T64" fmla="*/ 1053 w 1622"/>
                    <a:gd name="T65" fmla="*/ 38 h 1623"/>
                    <a:gd name="T66" fmla="*/ 893 w 1622"/>
                    <a:gd name="T67" fmla="*/ 6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6"/>
                      </a:lnTo>
                      <a:lnTo>
                        <a:pt x="649" y="16"/>
                      </a:lnTo>
                      <a:lnTo>
                        <a:pt x="569" y="38"/>
                      </a:lnTo>
                      <a:lnTo>
                        <a:pt x="494" y="64"/>
                      </a:lnTo>
                      <a:lnTo>
                        <a:pt x="426" y="96"/>
                      </a:lnTo>
                      <a:lnTo>
                        <a:pt x="356" y="139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2"/>
                      </a:lnTo>
                      <a:lnTo>
                        <a:pt x="138" y="356"/>
                      </a:lnTo>
                      <a:lnTo>
                        <a:pt x="96" y="426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9"/>
                      </a:lnTo>
                      <a:lnTo>
                        <a:pt x="0" y="729"/>
                      </a:lnTo>
                      <a:lnTo>
                        <a:pt x="0" y="814"/>
                      </a:lnTo>
                      <a:lnTo>
                        <a:pt x="0" y="814"/>
                      </a:lnTo>
                      <a:lnTo>
                        <a:pt x="0" y="893"/>
                      </a:lnTo>
                      <a:lnTo>
                        <a:pt x="16" y="973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6"/>
                      </a:lnTo>
                      <a:lnTo>
                        <a:pt x="138" y="1266"/>
                      </a:lnTo>
                      <a:lnTo>
                        <a:pt x="181" y="1330"/>
                      </a:lnTo>
                      <a:lnTo>
                        <a:pt x="234" y="1388"/>
                      </a:lnTo>
                      <a:lnTo>
                        <a:pt x="292" y="1436"/>
                      </a:lnTo>
                      <a:lnTo>
                        <a:pt x="356" y="1483"/>
                      </a:lnTo>
                      <a:lnTo>
                        <a:pt x="426" y="1526"/>
                      </a:lnTo>
                      <a:lnTo>
                        <a:pt x="494" y="1558"/>
                      </a:lnTo>
                      <a:lnTo>
                        <a:pt x="569" y="1585"/>
                      </a:lnTo>
                      <a:lnTo>
                        <a:pt x="649" y="1606"/>
                      </a:lnTo>
                      <a:lnTo>
                        <a:pt x="728" y="1622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3" y="1622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8"/>
                      </a:lnTo>
                      <a:lnTo>
                        <a:pt x="1436" y="1330"/>
                      </a:lnTo>
                      <a:lnTo>
                        <a:pt x="1483" y="1266"/>
                      </a:lnTo>
                      <a:lnTo>
                        <a:pt x="1526" y="1196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3"/>
                      </a:lnTo>
                      <a:lnTo>
                        <a:pt x="1616" y="893"/>
                      </a:lnTo>
                      <a:lnTo>
                        <a:pt x="1621" y="814"/>
                      </a:lnTo>
                      <a:lnTo>
                        <a:pt x="1621" y="814"/>
                      </a:lnTo>
                      <a:lnTo>
                        <a:pt x="1616" y="729"/>
                      </a:lnTo>
                      <a:lnTo>
                        <a:pt x="1606" y="649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6"/>
                      </a:lnTo>
                      <a:lnTo>
                        <a:pt x="1483" y="356"/>
                      </a:lnTo>
                      <a:lnTo>
                        <a:pt x="1436" y="292"/>
                      </a:lnTo>
                      <a:lnTo>
                        <a:pt x="1382" y="239"/>
                      </a:lnTo>
                      <a:lnTo>
                        <a:pt x="1324" y="186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8"/>
                      </a:lnTo>
                      <a:lnTo>
                        <a:pt x="973" y="16"/>
                      </a:lnTo>
                      <a:lnTo>
                        <a:pt x="893" y="6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45" name="Freeform 23">
                  <a:extLst>
                    <a:ext uri="{FF2B5EF4-FFF2-40B4-BE49-F238E27FC236}">
                      <a16:creationId xmlns:a16="http://schemas.microsoft.com/office/drawing/2014/main" id="{78FDF622-412C-4B54-9975-E2A9B36677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2713" y="869950"/>
                  <a:ext cx="660400" cy="660400"/>
                </a:xfrm>
                <a:custGeom>
                  <a:avLst/>
                  <a:gdLst>
                    <a:gd name="T0" fmla="*/ 1010 w 1836"/>
                    <a:gd name="T1" fmla="*/ 1829 h 1835"/>
                    <a:gd name="T2" fmla="*/ 1271 w 1836"/>
                    <a:gd name="T3" fmla="*/ 1765 h 1835"/>
                    <a:gd name="T4" fmla="*/ 1500 w 1836"/>
                    <a:gd name="T5" fmla="*/ 1627 h 1835"/>
                    <a:gd name="T6" fmla="*/ 1675 w 1836"/>
                    <a:gd name="T7" fmla="*/ 1430 h 1835"/>
                    <a:gd name="T8" fmla="*/ 1792 w 1836"/>
                    <a:gd name="T9" fmla="*/ 1191 h 1835"/>
                    <a:gd name="T10" fmla="*/ 1835 w 1836"/>
                    <a:gd name="T11" fmla="*/ 920 h 1835"/>
                    <a:gd name="T12" fmla="*/ 1813 w 1836"/>
                    <a:gd name="T13" fmla="*/ 733 h 1835"/>
                    <a:gd name="T14" fmla="*/ 1723 w 1836"/>
                    <a:gd name="T15" fmla="*/ 479 h 1835"/>
                    <a:gd name="T16" fmla="*/ 1563 w 1836"/>
                    <a:gd name="T17" fmla="*/ 271 h 1835"/>
                    <a:gd name="T18" fmla="*/ 1356 w 1836"/>
                    <a:gd name="T19" fmla="*/ 112 h 1835"/>
                    <a:gd name="T20" fmla="*/ 1101 w 1836"/>
                    <a:gd name="T21" fmla="*/ 21 h 1835"/>
                    <a:gd name="T22" fmla="*/ 915 w 1836"/>
                    <a:gd name="T23" fmla="*/ 0 h 1835"/>
                    <a:gd name="T24" fmla="*/ 644 w 1836"/>
                    <a:gd name="T25" fmla="*/ 42 h 1835"/>
                    <a:gd name="T26" fmla="*/ 405 w 1836"/>
                    <a:gd name="T27" fmla="*/ 159 h 1835"/>
                    <a:gd name="T28" fmla="*/ 208 w 1836"/>
                    <a:gd name="T29" fmla="*/ 335 h 1835"/>
                    <a:gd name="T30" fmla="*/ 70 w 1836"/>
                    <a:gd name="T31" fmla="*/ 558 h 1835"/>
                    <a:gd name="T32" fmla="*/ 6 w 1836"/>
                    <a:gd name="T33" fmla="*/ 824 h 1835"/>
                    <a:gd name="T34" fmla="*/ 6 w 1836"/>
                    <a:gd name="T35" fmla="*/ 1010 h 1835"/>
                    <a:gd name="T36" fmla="*/ 70 w 1836"/>
                    <a:gd name="T37" fmla="*/ 1276 h 1835"/>
                    <a:gd name="T38" fmla="*/ 208 w 1836"/>
                    <a:gd name="T39" fmla="*/ 1499 h 1835"/>
                    <a:gd name="T40" fmla="*/ 405 w 1836"/>
                    <a:gd name="T41" fmla="*/ 1680 h 1835"/>
                    <a:gd name="T42" fmla="*/ 644 w 1836"/>
                    <a:gd name="T43" fmla="*/ 1792 h 1835"/>
                    <a:gd name="T44" fmla="*/ 915 w 1836"/>
                    <a:gd name="T45" fmla="*/ 1834 h 1835"/>
                    <a:gd name="T46" fmla="*/ 963 w 1836"/>
                    <a:gd name="T47" fmla="*/ 457 h 1835"/>
                    <a:gd name="T48" fmla="*/ 1096 w 1836"/>
                    <a:gd name="T49" fmla="*/ 489 h 1835"/>
                    <a:gd name="T50" fmla="*/ 1213 w 1836"/>
                    <a:gd name="T51" fmla="*/ 558 h 1835"/>
                    <a:gd name="T52" fmla="*/ 1303 w 1836"/>
                    <a:gd name="T53" fmla="*/ 659 h 1835"/>
                    <a:gd name="T54" fmla="*/ 1362 w 1836"/>
                    <a:gd name="T55" fmla="*/ 782 h 1835"/>
                    <a:gd name="T56" fmla="*/ 1383 w 1836"/>
                    <a:gd name="T57" fmla="*/ 920 h 1835"/>
                    <a:gd name="T58" fmla="*/ 1372 w 1836"/>
                    <a:gd name="T59" fmla="*/ 1010 h 1835"/>
                    <a:gd name="T60" fmla="*/ 1324 w 1836"/>
                    <a:gd name="T61" fmla="*/ 1138 h 1835"/>
                    <a:gd name="T62" fmla="*/ 1245 w 1836"/>
                    <a:gd name="T63" fmla="*/ 1244 h 1835"/>
                    <a:gd name="T64" fmla="*/ 1138 w 1836"/>
                    <a:gd name="T65" fmla="*/ 1329 h 1835"/>
                    <a:gd name="T66" fmla="*/ 1010 w 1836"/>
                    <a:gd name="T67" fmla="*/ 1372 h 1835"/>
                    <a:gd name="T68" fmla="*/ 915 w 1836"/>
                    <a:gd name="T69" fmla="*/ 1382 h 1835"/>
                    <a:gd name="T70" fmla="*/ 776 w 1836"/>
                    <a:gd name="T71" fmla="*/ 1361 h 1835"/>
                    <a:gd name="T72" fmla="*/ 654 w 1836"/>
                    <a:gd name="T73" fmla="*/ 1302 h 1835"/>
                    <a:gd name="T74" fmla="*/ 559 w 1836"/>
                    <a:gd name="T75" fmla="*/ 1212 h 1835"/>
                    <a:gd name="T76" fmla="*/ 490 w 1836"/>
                    <a:gd name="T77" fmla="*/ 1101 h 1835"/>
                    <a:gd name="T78" fmla="*/ 452 w 1836"/>
                    <a:gd name="T79" fmla="*/ 967 h 1835"/>
                    <a:gd name="T80" fmla="*/ 452 w 1836"/>
                    <a:gd name="T81" fmla="*/ 872 h 1835"/>
                    <a:gd name="T82" fmla="*/ 490 w 1836"/>
                    <a:gd name="T83" fmla="*/ 739 h 1835"/>
                    <a:gd name="T84" fmla="*/ 559 w 1836"/>
                    <a:gd name="T85" fmla="*/ 622 h 1835"/>
                    <a:gd name="T86" fmla="*/ 654 w 1836"/>
                    <a:gd name="T87" fmla="*/ 532 h 1835"/>
                    <a:gd name="T88" fmla="*/ 776 w 1836"/>
                    <a:gd name="T89" fmla="*/ 473 h 1835"/>
                    <a:gd name="T90" fmla="*/ 915 w 1836"/>
                    <a:gd name="T91" fmla="*/ 452 h 1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836" h="1835">
                      <a:moveTo>
                        <a:pt x="915" y="1834"/>
                      </a:moveTo>
                      <a:lnTo>
                        <a:pt x="915" y="1834"/>
                      </a:lnTo>
                      <a:lnTo>
                        <a:pt x="1010" y="1829"/>
                      </a:lnTo>
                      <a:lnTo>
                        <a:pt x="1101" y="1818"/>
                      </a:lnTo>
                      <a:lnTo>
                        <a:pt x="1191" y="1792"/>
                      </a:lnTo>
                      <a:lnTo>
                        <a:pt x="1271" y="1765"/>
                      </a:lnTo>
                      <a:lnTo>
                        <a:pt x="1356" y="1722"/>
                      </a:lnTo>
                      <a:lnTo>
                        <a:pt x="1430" y="1680"/>
                      </a:lnTo>
                      <a:lnTo>
                        <a:pt x="1500" y="1627"/>
                      </a:lnTo>
                      <a:lnTo>
                        <a:pt x="1563" y="1568"/>
                      </a:lnTo>
                      <a:lnTo>
                        <a:pt x="1622" y="1499"/>
                      </a:lnTo>
                      <a:lnTo>
                        <a:pt x="1675" y="1430"/>
                      </a:lnTo>
                      <a:lnTo>
                        <a:pt x="1723" y="1355"/>
                      </a:lnTo>
                      <a:lnTo>
                        <a:pt x="1760" y="1276"/>
                      </a:lnTo>
                      <a:lnTo>
                        <a:pt x="1792" y="1191"/>
                      </a:lnTo>
                      <a:lnTo>
                        <a:pt x="1813" y="1101"/>
                      </a:lnTo>
                      <a:lnTo>
                        <a:pt x="1829" y="1010"/>
                      </a:lnTo>
                      <a:lnTo>
                        <a:pt x="1835" y="920"/>
                      </a:lnTo>
                      <a:lnTo>
                        <a:pt x="1835" y="920"/>
                      </a:lnTo>
                      <a:lnTo>
                        <a:pt x="1829" y="824"/>
                      </a:lnTo>
                      <a:lnTo>
                        <a:pt x="1813" y="733"/>
                      </a:lnTo>
                      <a:lnTo>
                        <a:pt x="1792" y="643"/>
                      </a:lnTo>
                      <a:lnTo>
                        <a:pt x="1760" y="558"/>
                      </a:lnTo>
                      <a:lnTo>
                        <a:pt x="1723" y="479"/>
                      </a:lnTo>
                      <a:lnTo>
                        <a:pt x="1675" y="404"/>
                      </a:lnTo>
                      <a:lnTo>
                        <a:pt x="1622" y="335"/>
                      </a:lnTo>
                      <a:lnTo>
                        <a:pt x="1563" y="271"/>
                      </a:lnTo>
                      <a:lnTo>
                        <a:pt x="1500" y="207"/>
                      </a:lnTo>
                      <a:lnTo>
                        <a:pt x="1430" y="159"/>
                      </a:lnTo>
                      <a:lnTo>
                        <a:pt x="1356" y="112"/>
                      </a:lnTo>
                      <a:lnTo>
                        <a:pt x="1271" y="74"/>
                      </a:lnTo>
                      <a:lnTo>
                        <a:pt x="1191" y="42"/>
                      </a:lnTo>
                      <a:lnTo>
                        <a:pt x="1101" y="21"/>
                      </a:lnTo>
                      <a:lnTo>
                        <a:pt x="1010" y="5"/>
                      </a:lnTo>
                      <a:lnTo>
                        <a:pt x="915" y="0"/>
                      </a:lnTo>
                      <a:lnTo>
                        <a:pt x="915" y="0"/>
                      </a:lnTo>
                      <a:lnTo>
                        <a:pt x="825" y="5"/>
                      </a:lnTo>
                      <a:lnTo>
                        <a:pt x="734" y="21"/>
                      </a:lnTo>
                      <a:lnTo>
                        <a:pt x="644" y="42"/>
                      </a:lnTo>
                      <a:lnTo>
                        <a:pt x="559" y="74"/>
                      </a:lnTo>
                      <a:lnTo>
                        <a:pt x="479" y="112"/>
                      </a:lnTo>
                      <a:lnTo>
                        <a:pt x="405" y="159"/>
                      </a:lnTo>
                      <a:lnTo>
                        <a:pt x="335" y="207"/>
                      </a:lnTo>
                      <a:lnTo>
                        <a:pt x="267" y="271"/>
                      </a:lnTo>
                      <a:lnTo>
                        <a:pt x="208" y="335"/>
                      </a:lnTo>
                      <a:lnTo>
                        <a:pt x="155" y="404"/>
                      </a:lnTo>
                      <a:lnTo>
                        <a:pt x="112" y="479"/>
                      </a:lnTo>
                      <a:lnTo>
                        <a:pt x="70" y="558"/>
                      </a:lnTo>
                      <a:lnTo>
                        <a:pt x="43" y="643"/>
                      </a:lnTo>
                      <a:lnTo>
                        <a:pt x="17" y="733"/>
                      </a:lnTo>
                      <a:lnTo>
                        <a:pt x="6" y="824"/>
                      </a:lnTo>
                      <a:lnTo>
                        <a:pt x="0" y="920"/>
                      </a:lnTo>
                      <a:lnTo>
                        <a:pt x="0" y="920"/>
                      </a:lnTo>
                      <a:lnTo>
                        <a:pt x="6" y="1010"/>
                      </a:lnTo>
                      <a:lnTo>
                        <a:pt x="17" y="1101"/>
                      </a:lnTo>
                      <a:lnTo>
                        <a:pt x="43" y="1191"/>
                      </a:lnTo>
                      <a:lnTo>
                        <a:pt x="70" y="1276"/>
                      </a:lnTo>
                      <a:lnTo>
                        <a:pt x="112" y="1355"/>
                      </a:lnTo>
                      <a:lnTo>
                        <a:pt x="155" y="1430"/>
                      </a:lnTo>
                      <a:lnTo>
                        <a:pt x="208" y="1499"/>
                      </a:lnTo>
                      <a:lnTo>
                        <a:pt x="267" y="1568"/>
                      </a:lnTo>
                      <a:lnTo>
                        <a:pt x="335" y="1627"/>
                      </a:lnTo>
                      <a:lnTo>
                        <a:pt x="405" y="1680"/>
                      </a:lnTo>
                      <a:lnTo>
                        <a:pt x="479" y="1722"/>
                      </a:lnTo>
                      <a:lnTo>
                        <a:pt x="559" y="1765"/>
                      </a:lnTo>
                      <a:lnTo>
                        <a:pt x="644" y="1792"/>
                      </a:lnTo>
                      <a:lnTo>
                        <a:pt x="734" y="1818"/>
                      </a:lnTo>
                      <a:lnTo>
                        <a:pt x="825" y="1829"/>
                      </a:lnTo>
                      <a:lnTo>
                        <a:pt x="915" y="1834"/>
                      </a:lnTo>
                      <a:close/>
                      <a:moveTo>
                        <a:pt x="915" y="452"/>
                      </a:moveTo>
                      <a:lnTo>
                        <a:pt x="915" y="452"/>
                      </a:lnTo>
                      <a:lnTo>
                        <a:pt x="963" y="457"/>
                      </a:lnTo>
                      <a:lnTo>
                        <a:pt x="1010" y="462"/>
                      </a:lnTo>
                      <a:lnTo>
                        <a:pt x="1053" y="473"/>
                      </a:lnTo>
                      <a:lnTo>
                        <a:pt x="1096" y="489"/>
                      </a:lnTo>
                      <a:lnTo>
                        <a:pt x="1138" y="511"/>
                      </a:lnTo>
                      <a:lnTo>
                        <a:pt x="1175" y="532"/>
                      </a:lnTo>
                      <a:lnTo>
                        <a:pt x="1213" y="558"/>
                      </a:lnTo>
                      <a:lnTo>
                        <a:pt x="1245" y="590"/>
                      </a:lnTo>
                      <a:lnTo>
                        <a:pt x="1277" y="622"/>
                      </a:lnTo>
                      <a:lnTo>
                        <a:pt x="1303" y="659"/>
                      </a:lnTo>
                      <a:lnTo>
                        <a:pt x="1324" y="696"/>
                      </a:lnTo>
                      <a:lnTo>
                        <a:pt x="1345" y="739"/>
                      </a:lnTo>
                      <a:lnTo>
                        <a:pt x="1362" y="782"/>
                      </a:lnTo>
                      <a:lnTo>
                        <a:pt x="1372" y="824"/>
                      </a:lnTo>
                      <a:lnTo>
                        <a:pt x="1377" y="872"/>
                      </a:lnTo>
                      <a:lnTo>
                        <a:pt x="1383" y="920"/>
                      </a:lnTo>
                      <a:lnTo>
                        <a:pt x="1383" y="920"/>
                      </a:lnTo>
                      <a:lnTo>
                        <a:pt x="1377" y="967"/>
                      </a:lnTo>
                      <a:lnTo>
                        <a:pt x="1372" y="1010"/>
                      </a:lnTo>
                      <a:lnTo>
                        <a:pt x="1362" y="1058"/>
                      </a:lnTo>
                      <a:lnTo>
                        <a:pt x="1345" y="1101"/>
                      </a:lnTo>
                      <a:lnTo>
                        <a:pt x="1324" y="1138"/>
                      </a:lnTo>
                      <a:lnTo>
                        <a:pt x="1303" y="1180"/>
                      </a:lnTo>
                      <a:lnTo>
                        <a:pt x="1277" y="1212"/>
                      </a:lnTo>
                      <a:lnTo>
                        <a:pt x="1245" y="1244"/>
                      </a:lnTo>
                      <a:lnTo>
                        <a:pt x="1213" y="1276"/>
                      </a:lnTo>
                      <a:lnTo>
                        <a:pt x="1175" y="1302"/>
                      </a:lnTo>
                      <a:lnTo>
                        <a:pt x="1138" y="1329"/>
                      </a:lnTo>
                      <a:lnTo>
                        <a:pt x="1096" y="1345"/>
                      </a:lnTo>
                      <a:lnTo>
                        <a:pt x="1053" y="1361"/>
                      </a:lnTo>
                      <a:lnTo>
                        <a:pt x="1010" y="1372"/>
                      </a:lnTo>
                      <a:lnTo>
                        <a:pt x="963" y="1382"/>
                      </a:lnTo>
                      <a:lnTo>
                        <a:pt x="915" y="1382"/>
                      </a:lnTo>
                      <a:lnTo>
                        <a:pt x="915" y="1382"/>
                      </a:lnTo>
                      <a:lnTo>
                        <a:pt x="867" y="1382"/>
                      </a:lnTo>
                      <a:lnTo>
                        <a:pt x="825" y="1372"/>
                      </a:lnTo>
                      <a:lnTo>
                        <a:pt x="776" y="1361"/>
                      </a:lnTo>
                      <a:lnTo>
                        <a:pt x="734" y="1345"/>
                      </a:lnTo>
                      <a:lnTo>
                        <a:pt x="697" y="1329"/>
                      </a:lnTo>
                      <a:lnTo>
                        <a:pt x="654" y="1302"/>
                      </a:lnTo>
                      <a:lnTo>
                        <a:pt x="623" y="1276"/>
                      </a:lnTo>
                      <a:lnTo>
                        <a:pt x="585" y="1244"/>
                      </a:lnTo>
                      <a:lnTo>
                        <a:pt x="559" y="1212"/>
                      </a:lnTo>
                      <a:lnTo>
                        <a:pt x="532" y="1180"/>
                      </a:lnTo>
                      <a:lnTo>
                        <a:pt x="505" y="1138"/>
                      </a:lnTo>
                      <a:lnTo>
                        <a:pt x="490" y="1101"/>
                      </a:lnTo>
                      <a:lnTo>
                        <a:pt x="474" y="1058"/>
                      </a:lnTo>
                      <a:lnTo>
                        <a:pt x="463" y="1010"/>
                      </a:lnTo>
                      <a:lnTo>
                        <a:pt x="452" y="967"/>
                      </a:lnTo>
                      <a:lnTo>
                        <a:pt x="452" y="920"/>
                      </a:lnTo>
                      <a:lnTo>
                        <a:pt x="452" y="920"/>
                      </a:lnTo>
                      <a:lnTo>
                        <a:pt x="452" y="872"/>
                      </a:lnTo>
                      <a:lnTo>
                        <a:pt x="463" y="824"/>
                      </a:lnTo>
                      <a:lnTo>
                        <a:pt x="474" y="782"/>
                      </a:lnTo>
                      <a:lnTo>
                        <a:pt x="490" y="739"/>
                      </a:lnTo>
                      <a:lnTo>
                        <a:pt x="505" y="696"/>
                      </a:lnTo>
                      <a:lnTo>
                        <a:pt x="532" y="659"/>
                      </a:lnTo>
                      <a:lnTo>
                        <a:pt x="559" y="622"/>
                      </a:lnTo>
                      <a:lnTo>
                        <a:pt x="585" y="590"/>
                      </a:lnTo>
                      <a:lnTo>
                        <a:pt x="623" y="558"/>
                      </a:lnTo>
                      <a:lnTo>
                        <a:pt x="654" y="532"/>
                      </a:lnTo>
                      <a:lnTo>
                        <a:pt x="697" y="511"/>
                      </a:lnTo>
                      <a:lnTo>
                        <a:pt x="734" y="489"/>
                      </a:lnTo>
                      <a:lnTo>
                        <a:pt x="776" y="473"/>
                      </a:lnTo>
                      <a:lnTo>
                        <a:pt x="825" y="462"/>
                      </a:lnTo>
                      <a:lnTo>
                        <a:pt x="867" y="457"/>
                      </a:lnTo>
                      <a:lnTo>
                        <a:pt x="915" y="4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46" name="Freeform 24">
                  <a:extLst>
                    <a:ext uri="{FF2B5EF4-FFF2-40B4-BE49-F238E27FC236}">
                      <a16:creationId xmlns:a16="http://schemas.microsoft.com/office/drawing/2014/main" id="{FEDD2943-1C49-47A5-9300-C858869774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1950" y="1627188"/>
                  <a:ext cx="163513" cy="612775"/>
                </a:xfrm>
                <a:custGeom>
                  <a:avLst/>
                  <a:gdLst>
                    <a:gd name="T0" fmla="*/ 0 w 453"/>
                    <a:gd name="T1" fmla="*/ 1701 h 1702"/>
                    <a:gd name="T2" fmla="*/ 452 w 453"/>
                    <a:gd name="T3" fmla="*/ 1701 h 1702"/>
                    <a:gd name="T4" fmla="*/ 452 w 453"/>
                    <a:gd name="T5" fmla="*/ 0 h 1702"/>
                    <a:gd name="T6" fmla="*/ 0 w 453"/>
                    <a:gd name="T7" fmla="*/ 0 h 1702"/>
                    <a:gd name="T8" fmla="*/ 0 w 453"/>
                    <a:gd name="T9" fmla="*/ 1701 h 17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3" h="1702">
                      <a:moveTo>
                        <a:pt x="0" y="1701"/>
                      </a:moveTo>
                      <a:lnTo>
                        <a:pt x="452" y="1701"/>
                      </a:lnTo>
                      <a:lnTo>
                        <a:pt x="452" y="0"/>
                      </a:lnTo>
                      <a:lnTo>
                        <a:pt x="0" y="0"/>
                      </a:lnTo>
                      <a:lnTo>
                        <a:pt x="0" y="1701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47" name="Freeform 25">
                  <a:extLst>
                    <a:ext uri="{FF2B5EF4-FFF2-40B4-BE49-F238E27FC236}">
                      <a16:creationId xmlns:a16="http://schemas.microsoft.com/office/drawing/2014/main" id="{67EF2B38-7FD6-486E-B3EA-E82403EC73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2013" y="1119188"/>
                  <a:ext cx="612775" cy="163512"/>
                </a:xfrm>
                <a:custGeom>
                  <a:avLst/>
                  <a:gdLst>
                    <a:gd name="T0" fmla="*/ 1701 w 1702"/>
                    <a:gd name="T1" fmla="*/ 0 h 453"/>
                    <a:gd name="T2" fmla="*/ 0 w 1702"/>
                    <a:gd name="T3" fmla="*/ 0 h 453"/>
                    <a:gd name="T4" fmla="*/ 0 w 1702"/>
                    <a:gd name="T5" fmla="*/ 452 h 453"/>
                    <a:gd name="T6" fmla="*/ 1701 w 1702"/>
                    <a:gd name="T7" fmla="*/ 452 h 453"/>
                    <a:gd name="T8" fmla="*/ 1701 w 1702"/>
                    <a:gd name="T9" fmla="*/ 0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2" h="453">
                      <a:moveTo>
                        <a:pt x="1701" y="0"/>
                      </a:moveTo>
                      <a:lnTo>
                        <a:pt x="0" y="0"/>
                      </a:lnTo>
                      <a:lnTo>
                        <a:pt x="0" y="452"/>
                      </a:lnTo>
                      <a:lnTo>
                        <a:pt x="1701" y="452"/>
                      </a:lnTo>
                      <a:lnTo>
                        <a:pt x="170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48" name="Freeform 26">
                  <a:extLst>
                    <a:ext uri="{FF2B5EF4-FFF2-40B4-BE49-F238E27FC236}">
                      <a16:creationId xmlns:a16="http://schemas.microsoft.com/office/drawing/2014/main" id="{D37A03E2-763D-4852-BC41-35872C1C57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81200" y="1435100"/>
                  <a:ext cx="547688" cy="549275"/>
                </a:xfrm>
                <a:custGeom>
                  <a:avLst/>
                  <a:gdLst>
                    <a:gd name="T0" fmla="*/ 319 w 1521"/>
                    <a:gd name="T1" fmla="*/ 0 h 1527"/>
                    <a:gd name="T2" fmla="*/ 0 w 1521"/>
                    <a:gd name="T3" fmla="*/ 319 h 1527"/>
                    <a:gd name="T4" fmla="*/ 1201 w 1521"/>
                    <a:gd name="T5" fmla="*/ 1526 h 1527"/>
                    <a:gd name="T6" fmla="*/ 1520 w 1521"/>
                    <a:gd name="T7" fmla="*/ 1202 h 1527"/>
                    <a:gd name="T8" fmla="*/ 319 w 1521"/>
                    <a:gd name="T9" fmla="*/ 0 h 15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1" h="1527">
                      <a:moveTo>
                        <a:pt x="319" y="0"/>
                      </a:moveTo>
                      <a:lnTo>
                        <a:pt x="0" y="319"/>
                      </a:lnTo>
                      <a:lnTo>
                        <a:pt x="1201" y="1526"/>
                      </a:lnTo>
                      <a:lnTo>
                        <a:pt x="1520" y="1202"/>
                      </a:lnTo>
                      <a:lnTo>
                        <a:pt x="319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1A090666-93F6-4D7E-927C-C0C9A749F0A7}"/>
                </a:ext>
              </a:extLst>
            </p:cNvPr>
            <p:cNvGrpSpPr/>
            <p:nvPr/>
          </p:nvGrpSpPr>
          <p:grpSpPr>
            <a:xfrm>
              <a:off x="3282185" y="4274247"/>
              <a:ext cx="869099" cy="869099"/>
              <a:chOff x="982576" y="1691974"/>
              <a:chExt cx="1828959" cy="1828959"/>
            </a:xfrm>
          </p:grpSpPr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A183593F-9EBC-47FB-BAE6-845CE80DA18A}"/>
                  </a:ext>
                </a:extLst>
              </p:cNvPr>
              <p:cNvSpPr/>
              <p:nvPr/>
            </p:nvSpPr>
            <p:spPr>
              <a:xfrm>
                <a:off x="982576" y="1691974"/>
                <a:ext cx="1828959" cy="1828959"/>
              </a:xfrm>
              <a:prstGeom prst="ellipse">
                <a:avLst/>
              </a:prstGeom>
              <a:solidFill>
                <a:schemeClr val="accent1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grpSp>
            <p:nvGrpSpPr>
              <p:cNvPr id="429" name="Group 428">
                <a:extLst>
                  <a:ext uri="{FF2B5EF4-FFF2-40B4-BE49-F238E27FC236}">
                    <a16:creationId xmlns:a16="http://schemas.microsoft.com/office/drawing/2014/main" id="{488EBB5A-16A5-421E-84EA-19185ACD4702}"/>
                  </a:ext>
                </a:extLst>
              </p:cNvPr>
              <p:cNvGrpSpPr/>
              <p:nvPr/>
            </p:nvGrpSpPr>
            <p:grpSpPr>
              <a:xfrm>
                <a:off x="1329053" y="2040965"/>
                <a:ext cx="1154290" cy="1153784"/>
                <a:chOff x="477838" y="30163"/>
                <a:chExt cx="3621087" cy="3619500"/>
              </a:xfrm>
              <a:solidFill>
                <a:schemeClr val="bg1"/>
              </a:solidFill>
            </p:grpSpPr>
            <p:sp>
              <p:nvSpPr>
                <p:cNvPr id="430" name="Freeform 19">
                  <a:extLst>
                    <a:ext uri="{FF2B5EF4-FFF2-40B4-BE49-F238E27FC236}">
                      <a16:creationId xmlns:a16="http://schemas.microsoft.com/office/drawing/2014/main" id="{BACB833C-D8E1-499F-86D4-E76B3B4D89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838" y="30163"/>
                  <a:ext cx="3621087" cy="3619500"/>
                </a:xfrm>
                <a:custGeom>
                  <a:avLst/>
                  <a:gdLst>
                    <a:gd name="T0" fmla="*/ 4641 w 10059"/>
                    <a:gd name="T1" fmla="*/ 11 h 10054"/>
                    <a:gd name="T2" fmla="*/ 3774 w 10059"/>
                    <a:gd name="T3" fmla="*/ 160 h 10054"/>
                    <a:gd name="T4" fmla="*/ 2632 w 10059"/>
                    <a:gd name="T5" fmla="*/ 606 h 10054"/>
                    <a:gd name="T6" fmla="*/ 1648 w 10059"/>
                    <a:gd name="T7" fmla="*/ 1302 h 10054"/>
                    <a:gd name="T8" fmla="*/ 861 w 10059"/>
                    <a:gd name="T9" fmla="*/ 2217 h 10054"/>
                    <a:gd name="T10" fmla="*/ 309 w 10059"/>
                    <a:gd name="T11" fmla="*/ 3296 h 10054"/>
                    <a:gd name="T12" fmla="*/ 43 w 10059"/>
                    <a:gd name="T13" fmla="*/ 4386 h 10054"/>
                    <a:gd name="T14" fmla="*/ 0 w 10059"/>
                    <a:gd name="T15" fmla="*/ 5029 h 10054"/>
                    <a:gd name="T16" fmla="*/ 27 w 10059"/>
                    <a:gd name="T17" fmla="*/ 5540 h 10054"/>
                    <a:gd name="T18" fmla="*/ 228 w 10059"/>
                    <a:gd name="T19" fmla="*/ 6523 h 10054"/>
                    <a:gd name="T20" fmla="*/ 729 w 10059"/>
                    <a:gd name="T21" fmla="*/ 7634 h 10054"/>
                    <a:gd name="T22" fmla="*/ 1472 w 10059"/>
                    <a:gd name="T23" fmla="*/ 8581 h 10054"/>
                    <a:gd name="T24" fmla="*/ 2424 w 10059"/>
                    <a:gd name="T25" fmla="*/ 9325 h 10054"/>
                    <a:gd name="T26" fmla="*/ 3535 w 10059"/>
                    <a:gd name="T27" fmla="*/ 9830 h 10054"/>
                    <a:gd name="T28" fmla="*/ 4513 w 10059"/>
                    <a:gd name="T29" fmla="*/ 10027 h 10054"/>
                    <a:gd name="T30" fmla="*/ 5029 w 10059"/>
                    <a:gd name="T31" fmla="*/ 10053 h 10054"/>
                    <a:gd name="T32" fmla="*/ 5672 w 10059"/>
                    <a:gd name="T33" fmla="*/ 10016 h 10054"/>
                    <a:gd name="T34" fmla="*/ 6757 w 10059"/>
                    <a:gd name="T35" fmla="*/ 9750 h 10054"/>
                    <a:gd name="T36" fmla="*/ 7841 w 10059"/>
                    <a:gd name="T37" fmla="*/ 9198 h 10054"/>
                    <a:gd name="T38" fmla="*/ 8750 w 10059"/>
                    <a:gd name="T39" fmla="*/ 8411 h 10054"/>
                    <a:gd name="T40" fmla="*/ 9452 w 10059"/>
                    <a:gd name="T41" fmla="*/ 7422 h 10054"/>
                    <a:gd name="T42" fmla="*/ 9898 w 10059"/>
                    <a:gd name="T43" fmla="*/ 6284 h 10054"/>
                    <a:gd name="T44" fmla="*/ 10042 w 10059"/>
                    <a:gd name="T45" fmla="*/ 5412 h 10054"/>
                    <a:gd name="T46" fmla="*/ 10058 w 10059"/>
                    <a:gd name="T47" fmla="*/ 4897 h 10054"/>
                    <a:gd name="T48" fmla="*/ 10000 w 10059"/>
                    <a:gd name="T49" fmla="*/ 4264 h 10054"/>
                    <a:gd name="T50" fmla="*/ 9665 w 10059"/>
                    <a:gd name="T51" fmla="*/ 3067 h 10054"/>
                    <a:gd name="T52" fmla="*/ 9058 w 10059"/>
                    <a:gd name="T53" fmla="*/ 2020 h 10054"/>
                    <a:gd name="T54" fmla="*/ 8229 w 10059"/>
                    <a:gd name="T55" fmla="*/ 1149 h 10054"/>
                    <a:gd name="T56" fmla="*/ 7209 w 10059"/>
                    <a:gd name="T57" fmla="*/ 494 h 10054"/>
                    <a:gd name="T58" fmla="*/ 6045 w 10059"/>
                    <a:gd name="T59" fmla="*/ 101 h 10054"/>
                    <a:gd name="T60" fmla="*/ 5289 w 10059"/>
                    <a:gd name="T61" fmla="*/ 5 h 10054"/>
                    <a:gd name="T62" fmla="*/ 4795 w 10059"/>
                    <a:gd name="T63" fmla="*/ 9628 h 10054"/>
                    <a:gd name="T64" fmla="*/ 3663 w 10059"/>
                    <a:gd name="T65" fmla="*/ 9431 h 10054"/>
                    <a:gd name="T66" fmla="*/ 2642 w 10059"/>
                    <a:gd name="T67" fmla="*/ 8969 h 10054"/>
                    <a:gd name="T68" fmla="*/ 1770 w 10059"/>
                    <a:gd name="T69" fmla="*/ 8283 h 10054"/>
                    <a:gd name="T70" fmla="*/ 1090 w 10059"/>
                    <a:gd name="T71" fmla="*/ 7416 h 10054"/>
                    <a:gd name="T72" fmla="*/ 627 w 10059"/>
                    <a:gd name="T73" fmla="*/ 6396 h 10054"/>
                    <a:gd name="T74" fmla="*/ 425 w 10059"/>
                    <a:gd name="T75" fmla="*/ 5264 h 10054"/>
                    <a:gd name="T76" fmla="*/ 473 w 10059"/>
                    <a:gd name="T77" fmla="*/ 4328 h 10054"/>
                    <a:gd name="T78" fmla="*/ 782 w 10059"/>
                    <a:gd name="T79" fmla="*/ 3233 h 10054"/>
                    <a:gd name="T80" fmla="*/ 1340 w 10059"/>
                    <a:gd name="T81" fmla="*/ 2270 h 10054"/>
                    <a:gd name="T82" fmla="*/ 2100 w 10059"/>
                    <a:gd name="T83" fmla="*/ 1473 h 10054"/>
                    <a:gd name="T84" fmla="*/ 3036 w 10059"/>
                    <a:gd name="T85" fmla="*/ 872 h 10054"/>
                    <a:gd name="T86" fmla="*/ 4104 w 10059"/>
                    <a:gd name="T87" fmla="*/ 510 h 10054"/>
                    <a:gd name="T88" fmla="*/ 5029 w 10059"/>
                    <a:gd name="T89" fmla="*/ 420 h 10054"/>
                    <a:gd name="T90" fmla="*/ 6183 w 10059"/>
                    <a:gd name="T91" fmla="*/ 563 h 10054"/>
                    <a:gd name="T92" fmla="*/ 7224 w 10059"/>
                    <a:gd name="T93" fmla="*/ 973 h 10054"/>
                    <a:gd name="T94" fmla="*/ 8128 w 10059"/>
                    <a:gd name="T95" fmla="*/ 1616 h 10054"/>
                    <a:gd name="T96" fmla="*/ 8851 w 10059"/>
                    <a:gd name="T97" fmla="*/ 2451 h 10054"/>
                    <a:gd name="T98" fmla="*/ 9356 w 10059"/>
                    <a:gd name="T99" fmla="*/ 3445 h 10054"/>
                    <a:gd name="T100" fmla="*/ 9617 w 10059"/>
                    <a:gd name="T101" fmla="*/ 4556 h 10054"/>
                    <a:gd name="T102" fmla="*/ 9617 w 10059"/>
                    <a:gd name="T103" fmla="*/ 5497 h 10054"/>
                    <a:gd name="T104" fmla="*/ 9356 w 10059"/>
                    <a:gd name="T105" fmla="*/ 6608 h 10054"/>
                    <a:gd name="T106" fmla="*/ 8851 w 10059"/>
                    <a:gd name="T107" fmla="*/ 7602 h 10054"/>
                    <a:gd name="T108" fmla="*/ 8128 w 10059"/>
                    <a:gd name="T109" fmla="*/ 8437 h 10054"/>
                    <a:gd name="T110" fmla="*/ 7224 w 10059"/>
                    <a:gd name="T111" fmla="*/ 9081 h 10054"/>
                    <a:gd name="T112" fmla="*/ 6183 w 10059"/>
                    <a:gd name="T113" fmla="*/ 9490 h 10054"/>
                    <a:gd name="T114" fmla="*/ 5029 w 10059"/>
                    <a:gd name="T115" fmla="*/ 9639 h 100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059" h="10054">
                      <a:moveTo>
                        <a:pt x="5029" y="0"/>
                      </a:moveTo>
                      <a:lnTo>
                        <a:pt x="5029" y="0"/>
                      </a:lnTo>
                      <a:lnTo>
                        <a:pt x="4901" y="0"/>
                      </a:lnTo>
                      <a:lnTo>
                        <a:pt x="4769" y="5"/>
                      </a:lnTo>
                      <a:lnTo>
                        <a:pt x="4641" y="11"/>
                      </a:lnTo>
                      <a:lnTo>
                        <a:pt x="4513" y="27"/>
                      </a:lnTo>
                      <a:lnTo>
                        <a:pt x="4391" y="37"/>
                      </a:lnTo>
                      <a:lnTo>
                        <a:pt x="4264" y="58"/>
                      </a:lnTo>
                      <a:lnTo>
                        <a:pt x="4014" y="101"/>
                      </a:lnTo>
                      <a:lnTo>
                        <a:pt x="3774" y="160"/>
                      </a:lnTo>
                      <a:lnTo>
                        <a:pt x="3535" y="224"/>
                      </a:lnTo>
                      <a:lnTo>
                        <a:pt x="3301" y="303"/>
                      </a:lnTo>
                      <a:lnTo>
                        <a:pt x="3073" y="394"/>
                      </a:lnTo>
                      <a:lnTo>
                        <a:pt x="2849" y="494"/>
                      </a:lnTo>
                      <a:lnTo>
                        <a:pt x="2632" y="606"/>
                      </a:lnTo>
                      <a:lnTo>
                        <a:pt x="2424" y="729"/>
                      </a:lnTo>
                      <a:lnTo>
                        <a:pt x="2217" y="856"/>
                      </a:lnTo>
                      <a:lnTo>
                        <a:pt x="2020" y="999"/>
                      </a:lnTo>
                      <a:lnTo>
                        <a:pt x="1829" y="1149"/>
                      </a:lnTo>
                      <a:lnTo>
                        <a:pt x="1648" y="1302"/>
                      </a:lnTo>
                      <a:lnTo>
                        <a:pt x="1472" y="1473"/>
                      </a:lnTo>
                      <a:lnTo>
                        <a:pt x="1308" y="1648"/>
                      </a:lnTo>
                      <a:lnTo>
                        <a:pt x="1148" y="1829"/>
                      </a:lnTo>
                      <a:lnTo>
                        <a:pt x="999" y="2020"/>
                      </a:lnTo>
                      <a:lnTo>
                        <a:pt x="861" y="2217"/>
                      </a:lnTo>
                      <a:lnTo>
                        <a:pt x="729" y="2419"/>
                      </a:lnTo>
                      <a:lnTo>
                        <a:pt x="606" y="2632"/>
                      </a:lnTo>
                      <a:lnTo>
                        <a:pt x="500" y="2849"/>
                      </a:lnTo>
                      <a:lnTo>
                        <a:pt x="399" y="3067"/>
                      </a:lnTo>
                      <a:lnTo>
                        <a:pt x="309" y="3296"/>
                      </a:lnTo>
                      <a:lnTo>
                        <a:pt x="228" y="3530"/>
                      </a:lnTo>
                      <a:lnTo>
                        <a:pt x="160" y="3770"/>
                      </a:lnTo>
                      <a:lnTo>
                        <a:pt x="101" y="4014"/>
                      </a:lnTo>
                      <a:lnTo>
                        <a:pt x="58" y="4264"/>
                      </a:lnTo>
                      <a:lnTo>
                        <a:pt x="43" y="4386"/>
                      </a:lnTo>
                      <a:lnTo>
                        <a:pt x="27" y="4514"/>
                      </a:lnTo>
                      <a:lnTo>
                        <a:pt x="16" y="4641"/>
                      </a:lnTo>
                      <a:lnTo>
                        <a:pt x="5" y="4769"/>
                      </a:lnTo>
                      <a:lnTo>
                        <a:pt x="5" y="4897"/>
                      </a:lnTo>
                      <a:lnTo>
                        <a:pt x="0" y="5029"/>
                      </a:lnTo>
                      <a:lnTo>
                        <a:pt x="0" y="5029"/>
                      </a:lnTo>
                      <a:lnTo>
                        <a:pt x="5" y="5157"/>
                      </a:lnTo>
                      <a:lnTo>
                        <a:pt x="5" y="5285"/>
                      </a:lnTo>
                      <a:lnTo>
                        <a:pt x="16" y="5412"/>
                      </a:lnTo>
                      <a:lnTo>
                        <a:pt x="27" y="5540"/>
                      </a:lnTo>
                      <a:lnTo>
                        <a:pt x="43" y="5667"/>
                      </a:lnTo>
                      <a:lnTo>
                        <a:pt x="58" y="5795"/>
                      </a:lnTo>
                      <a:lnTo>
                        <a:pt x="101" y="6040"/>
                      </a:lnTo>
                      <a:lnTo>
                        <a:pt x="160" y="6284"/>
                      </a:lnTo>
                      <a:lnTo>
                        <a:pt x="228" y="6523"/>
                      </a:lnTo>
                      <a:lnTo>
                        <a:pt x="309" y="6757"/>
                      </a:lnTo>
                      <a:lnTo>
                        <a:pt x="399" y="6986"/>
                      </a:lnTo>
                      <a:lnTo>
                        <a:pt x="500" y="7209"/>
                      </a:lnTo>
                      <a:lnTo>
                        <a:pt x="606" y="7422"/>
                      </a:lnTo>
                      <a:lnTo>
                        <a:pt x="729" y="7634"/>
                      </a:lnTo>
                      <a:lnTo>
                        <a:pt x="861" y="7836"/>
                      </a:lnTo>
                      <a:lnTo>
                        <a:pt x="999" y="8033"/>
                      </a:lnTo>
                      <a:lnTo>
                        <a:pt x="1148" y="8224"/>
                      </a:lnTo>
                      <a:lnTo>
                        <a:pt x="1308" y="8411"/>
                      </a:lnTo>
                      <a:lnTo>
                        <a:pt x="1472" y="8581"/>
                      </a:lnTo>
                      <a:lnTo>
                        <a:pt x="1648" y="8751"/>
                      </a:lnTo>
                      <a:lnTo>
                        <a:pt x="1829" y="8905"/>
                      </a:lnTo>
                      <a:lnTo>
                        <a:pt x="2020" y="9054"/>
                      </a:lnTo>
                      <a:lnTo>
                        <a:pt x="2217" y="9198"/>
                      </a:lnTo>
                      <a:lnTo>
                        <a:pt x="2424" y="9325"/>
                      </a:lnTo>
                      <a:lnTo>
                        <a:pt x="2632" y="9447"/>
                      </a:lnTo>
                      <a:lnTo>
                        <a:pt x="2849" y="9559"/>
                      </a:lnTo>
                      <a:lnTo>
                        <a:pt x="3073" y="9660"/>
                      </a:lnTo>
                      <a:lnTo>
                        <a:pt x="3301" y="9750"/>
                      </a:lnTo>
                      <a:lnTo>
                        <a:pt x="3535" y="9830"/>
                      </a:lnTo>
                      <a:lnTo>
                        <a:pt x="3774" y="9899"/>
                      </a:lnTo>
                      <a:lnTo>
                        <a:pt x="4014" y="9952"/>
                      </a:lnTo>
                      <a:lnTo>
                        <a:pt x="4264" y="9995"/>
                      </a:lnTo>
                      <a:lnTo>
                        <a:pt x="4391" y="10016"/>
                      </a:lnTo>
                      <a:lnTo>
                        <a:pt x="4513" y="10027"/>
                      </a:lnTo>
                      <a:lnTo>
                        <a:pt x="4641" y="10043"/>
                      </a:lnTo>
                      <a:lnTo>
                        <a:pt x="4769" y="10048"/>
                      </a:lnTo>
                      <a:lnTo>
                        <a:pt x="4901" y="10053"/>
                      </a:lnTo>
                      <a:lnTo>
                        <a:pt x="5029" y="10053"/>
                      </a:lnTo>
                      <a:lnTo>
                        <a:pt x="5029" y="10053"/>
                      </a:lnTo>
                      <a:lnTo>
                        <a:pt x="5157" y="10053"/>
                      </a:lnTo>
                      <a:lnTo>
                        <a:pt x="5289" y="10048"/>
                      </a:lnTo>
                      <a:lnTo>
                        <a:pt x="5417" y="10043"/>
                      </a:lnTo>
                      <a:lnTo>
                        <a:pt x="5545" y="10027"/>
                      </a:lnTo>
                      <a:lnTo>
                        <a:pt x="5672" y="10016"/>
                      </a:lnTo>
                      <a:lnTo>
                        <a:pt x="5794" y="9995"/>
                      </a:lnTo>
                      <a:lnTo>
                        <a:pt x="6045" y="9952"/>
                      </a:lnTo>
                      <a:lnTo>
                        <a:pt x="6284" y="9899"/>
                      </a:lnTo>
                      <a:lnTo>
                        <a:pt x="6523" y="9830"/>
                      </a:lnTo>
                      <a:lnTo>
                        <a:pt x="6757" y="9750"/>
                      </a:lnTo>
                      <a:lnTo>
                        <a:pt x="6985" y="9660"/>
                      </a:lnTo>
                      <a:lnTo>
                        <a:pt x="7209" y="9559"/>
                      </a:lnTo>
                      <a:lnTo>
                        <a:pt x="7426" y="9447"/>
                      </a:lnTo>
                      <a:lnTo>
                        <a:pt x="7639" y="9325"/>
                      </a:lnTo>
                      <a:lnTo>
                        <a:pt x="7841" y="9198"/>
                      </a:lnTo>
                      <a:lnTo>
                        <a:pt x="8038" y="9054"/>
                      </a:lnTo>
                      <a:lnTo>
                        <a:pt x="8229" y="8905"/>
                      </a:lnTo>
                      <a:lnTo>
                        <a:pt x="8410" y="8751"/>
                      </a:lnTo>
                      <a:lnTo>
                        <a:pt x="8585" y="8581"/>
                      </a:lnTo>
                      <a:lnTo>
                        <a:pt x="8750" y="8411"/>
                      </a:lnTo>
                      <a:lnTo>
                        <a:pt x="8909" y="8224"/>
                      </a:lnTo>
                      <a:lnTo>
                        <a:pt x="9058" y="8033"/>
                      </a:lnTo>
                      <a:lnTo>
                        <a:pt x="9197" y="7836"/>
                      </a:lnTo>
                      <a:lnTo>
                        <a:pt x="9330" y="7634"/>
                      </a:lnTo>
                      <a:lnTo>
                        <a:pt x="9452" y="7422"/>
                      </a:lnTo>
                      <a:lnTo>
                        <a:pt x="9563" y="7209"/>
                      </a:lnTo>
                      <a:lnTo>
                        <a:pt x="9665" y="6986"/>
                      </a:lnTo>
                      <a:lnTo>
                        <a:pt x="9755" y="6757"/>
                      </a:lnTo>
                      <a:lnTo>
                        <a:pt x="9829" y="6523"/>
                      </a:lnTo>
                      <a:lnTo>
                        <a:pt x="9898" y="6284"/>
                      </a:lnTo>
                      <a:lnTo>
                        <a:pt x="9957" y="6040"/>
                      </a:lnTo>
                      <a:lnTo>
                        <a:pt x="10000" y="5795"/>
                      </a:lnTo>
                      <a:lnTo>
                        <a:pt x="10015" y="5667"/>
                      </a:lnTo>
                      <a:lnTo>
                        <a:pt x="10032" y="5540"/>
                      </a:lnTo>
                      <a:lnTo>
                        <a:pt x="10042" y="5412"/>
                      </a:lnTo>
                      <a:lnTo>
                        <a:pt x="10053" y="5285"/>
                      </a:lnTo>
                      <a:lnTo>
                        <a:pt x="10058" y="5157"/>
                      </a:lnTo>
                      <a:lnTo>
                        <a:pt x="10058" y="5029"/>
                      </a:lnTo>
                      <a:lnTo>
                        <a:pt x="10058" y="5029"/>
                      </a:lnTo>
                      <a:lnTo>
                        <a:pt x="10058" y="4897"/>
                      </a:lnTo>
                      <a:lnTo>
                        <a:pt x="10053" y="4769"/>
                      </a:lnTo>
                      <a:lnTo>
                        <a:pt x="10042" y="4641"/>
                      </a:lnTo>
                      <a:lnTo>
                        <a:pt x="10032" y="4514"/>
                      </a:lnTo>
                      <a:lnTo>
                        <a:pt x="10015" y="4386"/>
                      </a:lnTo>
                      <a:lnTo>
                        <a:pt x="10000" y="4264"/>
                      </a:lnTo>
                      <a:lnTo>
                        <a:pt x="9957" y="4014"/>
                      </a:lnTo>
                      <a:lnTo>
                        <a:pt x="9898" y="3770"/>
                      </a:lnTo>
                      <a:lnTo>
                        <a:pt x="9829" y="3530"/>
                      </a:lnTo>
                      <a:lnTo>
                        <a:pt x="9755" y="3296"/>
                      </a:lnTo>
                      <a:lnTo>
                        <a:pt x="9665" y="3067"/>
                      </a:lnTo>
                      <a:lnTo>
                        <a:pt x="9563" y="2849"/>
                      </a:lnTo>
                      <a:lnTo>
                        <a:pt x="9452" y="2632"/>
                      </a:lnTo>
                      <a:lnTo>
                        <a:pt x="9330" y="2419"/>
                      </a:lnTo>
                      <a:lnTo>
                        <a:pt x="9197" y="2217"/>
                      </a:lnTo>
                      <a:lnTo>
                        <a:pt x="9058" y="2020"/>
                      </a:lnTo>
                      <a:lnTo>
                        <a:pt x="8909" y="1829"/>
                      </a:lnTo>
                      <a:lnTo>
                        <a:pt x="8750" y="1648"/>
                      </a:lnTo>
                      <a:lnTo>
                        <a:pt x="8585" y="1473"/>
                      </a:lnTo>
                      <a:lnTo>
                        <a:pt x="8410" y="1302"/>
                      </a:lnTo>
                      <a:lnTo>
                        <a:pt x="8229" y="1149"/>
                      </a:lnTo>
                      <a:lnTo>
                        <a:pt x="8038" y="999"/>
                      </a:lnTo>
                      <a:lnTo>
                        <a:pt x="7841" y="856"/>
                      </a:lnTo>
                      <a:lnTo>
                        <a:pt x="7639" y="729"/>
                      </a:lnTo>
                      <a:lnTo>
                        <a:pt x="7426" y="606"/>
                      </a:lnTo>
                      <a:lnTo>
                        <a:pt x="7209" y="494"/>
                      </a:lnTo>
                      <a:lnTo>
                        <a:pt x="6985" y="394"/>
                      </a:lnTo>
                      <a:lnTo>
                        <a:pt x="6757" y="303"/>
                      </a:lnTo>
                      <a:lnTo>
                        <a:pt x="6523" y="224"/>
                      </a:lnTo>
                      <a:lnTo>
                        <a:pt x="6284" y="160"/>
                      </a:lnTo>
                      <a:lnTo>
                        <a:pt x="6045" y="101"/>
                      </a:lnTo>
                      <a:lnTo>
                        <a:pt x="5794" y="58"/>
                      </a:lnTo>
                      <a:lnTo>
                        <a:pt x="5672" y="37"/>
                      </a:lnTo>
                      <a:lnTo>
                        <a:pt x="5545" y="27"/>
                      </a:lnTo>
                      <a:lnTo>
                        <a:pt x="5417" y="11"/>
                      </a:lnTo>
                      <a:lnTo>
                        <a:pt x="5289" y="5"/>
                      </a:lnTo>
                      <a:lnTo>
                        <a:pt x="5157" y="0"/>
                      </a:lnTo>
                      <a:lnTo>
                        <a:pt x="5029" y="0"/>
                      </a:lnTo>
                      <a:close/>
                      <a:moveTo>
                        <a:pt x="5029" y="9639"/>
                      </a:moveTo>
                      <a:lnTo>
                        <a:pt x="5029" y="9639"/>
                      </a:lnTo>
                      <a:lnTo>
                        <a:pt x="4795" y="9628"/>
                      </a:lnTo>
                      <a:lnTo>
                        <a:pt x="4561" y="9612"/>
                      </a:lnTo>
                      <a:lnTo>
                        <a:pt x="4327" y="9586"/>
                      </a:lnTo>
                      <a:lnTo>
                        <a:pt x="4104" y="9543"/>
                      </a:lnTo>
                      <a:lnTo>
                        <a:pt x="3881" y="9490"/>
                      </a:lnTo>
                      <a:lnTo>
                        <a:pt x="3663" y="9431"/>
                      </a:lnTo>
                      <a:lnTo>
                        <a:pt x="3445" y="9357"/>
                      </a:lnTo>
                      <a:lnTo>
                        <a:pt x="3237" y="9272"/>
                      </a:lnTo>
                      <a:lnTo>
                        <a:pt x="3036" y="9181"/>
                      </a:lnTo>
                      <a:lnTo>
                        <a:pt x="2834" y="9081"/>
                      </a:lnTo>
                      <a:lnTo>
                        <a:pt x="2642" y="8969"/>
                      </a:lnTo>
                      <a:lnTo>
                        <a:pt x="2456" y="8846"/>
                      </a:lnTo>
                      <a:lnTo>
                        <a:pt x="2275" y="8719"/>
                      </a:lnTo>
                      <a:lnTo>
                        <a:pt x="2100" y="8581"/>
                      </a:lnTo>
                      <a:lnTo>
                        <a:pt x="1930" y="8437"/>
                      </a:lnTo>
                      <a:lnTo>
                        <a:pt x="1770" y="8283"/>
                      </a:lnTo>
                      <a:lnTo>
                        <a:pt x="1621" y="8124"/>
                      </a:lnTo>
                      <a:lnTo>
                        <a:pt x="1472" y="7959"/>
                      </a:lnTo>
                      <a:lnTo>
                        <a:pt x="1340" y="7783"/>
                      </a:lnTo>
                      <a:lnTo>
                        <a:pt x="1206" y="7602"/>
                      </a:lnTo>
                      <a:lnTo>
                        <a:pt x="1090" y="7416"/>
                      </a:lnTo>
                      <a:lnTo>
                        <a:pt x="978" y="7220"/>
                      </a:lnTo>
                      <a:lnTo>
                        <a:pt x="877" y="7023"/>
                      </a:lnTo>
                      <a:lnTo>
                        <a:pt x="782" y="6821"/>
                      </a:lnTo>
                      <a:lnTo>
                        <a:pt x="701" y="6608"/>
                      </a:lnTo>
                      <a:lnTo>
                        <a:pt x="627" y="6396"/>
                      </a:lnTo>
                      <a:lnTo>
                        <a:pt x="563" y="6178"/>
                      </a:lnTo>
                      <a:lnTo>
                        <a:pt x="516" y="5954"/>
                      </a:lnTo>
                      <a:lnTo>
                        <a:pt x="473" y="5726"/>
                      </a:lnTo>
                      <a:lnTo>
                        <a:pt x="447" y="5497"/>
                      </a:lnTo>
                      <a:lnTo>
                        <a:pt x="425" y="5264"/>
                      </a:lnTo>
                      <a:lnTo>
                        <a:pt x="420" y="5029"/>
                      </a:lnTo>
                      <a:lnTo>
                        <a:pt x="420" y="5029"/>
                      </a:lnTo>
                      <a:lnTo>
                        <a:pt x="425" y="4790"/>
                      </a:lnTo>
                      <a:lnTo>
                        <a:pt x="447" y="4556"/>
                      </a:lnTo>
                      <a:lnTo>
                        <a:pt x="473" y="4328"/>
                      </a:lnTo>
                      <a:lnTo>
                        <a:pt x="516" y="4099"/>
                      </a:lnTo>
                      <a:lnTo>
                        <a:pt x="563" y="3876"/>
                      </a:lnTo>
                      <a:lnTo>
                        <a:pt x="627" y="3657"/>
                      </a:lnTo>
                      <a:lnTo>
                        <a:pt x="701" y="3445"/>
                      </a:lnTo>
                      <a:lnTo>
                        <a:pt x="782" y="3233"/>
                      </a:lnTo>
                      <a:lnTo>
                        <a:pt x="877" y="3030"/>
                      </a:lnTo>
                      <a:lnTo>
                        <a:pt x="978" y="2834"/>
                      </a:lnTo>
                      <a:lnTo>
                        <a:pt x="1090" y="2637"/>
                      </a:lnTo>
                      <a:lnTo>
                        <a:pt x="1206" y="2451"/>
                      </a:lnTo>
                      <a:lnTo>
                        <a:pt x="1340" y="2270"/>
                      </a:lnTo>
                      <a:lnTo>
                        <a:pt x="1472" y="2095"/>
                      </a:lnTo>
                      <a:lnTo>
                        <a:pt x="1621" y="1930"/>
                      </a:lnTo>
                      <a:lnTo>
                        <a:pt x="1770" y="1771"/>
                      </a:lnTo>
                      <a:lnTo>
                        <a:pt x="1930" y="1616"/>
                      </a:lnTo>
                      <a:lnTo>
                        <a:pt x="2100" y="1473"/>
                      </a:lnTo>
                      <a:lnTo>
                        <a:pt x="2275" y="1334"/>
                      </a:lnTo>
                      <a:lnTo>
                        <a:pt x="2456" y="1207"/>
                      </a:lnTo>
                      <a:lnTo>
                        <a:pt x="2642" y="1085"/>
                      </a:lnTo>
                      <a:lnTo>
                        <a:pt x="2834" y="973"/>
                      </a:lnTo>
                      <a:lnTo>
                        <a:pt x="3036" y="872"/>
                      </a:lnTo>
                      <a:lnTo>
                        <a:pt x="3237" y="782"/>
                      </a:lnTo>
                      <a:lnTo>
                        <a:pt x="3445" y="697"/>
                      </a:lnTo>
                      <a:lnTo>
                        <a:pt x="3663" y="627"/>
                      </a:lnTo>
                      <a:lnTo>
                        <a:pt x="3881" y="563"/>
                      </a:lnTo>
                      <a:lnTo>
                        <a:pt x="4104" y="510"/>
                      </a:lnTo>
                      <a:lnTo>
                        <a:pt x="4327" y="473"/>
                      </a:lnTo>
                      <a:lnTo>
                        <a:pt x="4561" y="441"/>
                      </a:lnTo>
                      <a:lnTo>
                        <a:pt x="4795" y="425"/>
                      </a:lnTo>
                      <a:lnTo>
                        <a:pt x="5029" y="420"/>
                      </a:lnTo>
                      <a:lnTo>
                        <a:pt x="5029" y="420"/>
                      </a:lnTo>
                      <a:lnTo>
                        <a:pt x="5268" y="425"/>
                      </a:lnTo>
                      <a:lnTo>
                        <a:pt x="5502" y="441"/>
                      </a:lnTo>
                      <a:lnTo>
                        <a:pt x="5731" y="473"/>
                      </a:lnTo>
                      <a:lnTo>
                        <a:pt x="5960" y="510"/>
                      </a:lnTo>
                      <a:lnTo>
                        <a:pt x="6183" y="563"/>
                      </a:lnTo>
                      <a:lnTo>
                        <a:pt x="6401" y="627"/>
                      </a:lnTo>
                      <a:lnTo>
                        <a:pt x="6613" y="697"/>
                      </a:lnTo>
                      <a:lnTo>
                        <a:pt x="6821" y="782"/>
                      </a:lnTo>
                      <a:lnTo>
                        <a:pt x="7028" y="872"/>
                      </a:lnTo>
                      <a:lnTo>
                        <a:pt x="7224" y="973"/>
                      </a:lnTo>
                      <a:lnTo>
                        <a:pt x="7416" y="1085"/>
                      </a:lnTo>
                      <a:lnTo>
                        <a:pt x="7602" y="1207"/>
                      </a:lnTo>
                      <a:lnTo>
                        <a:pt x="7783" y="1334"/>
                      </a:lnTo>
                      <a:lnTo>
                        <a:pt x="7958" y="1473"/>
                      </a:lnTo>
                      <a:lnTo>
                        <a:pt x="8128" y="1616"/>
                      </a:lnTo>
                      <a:lnTo>
                        <a:pt x="8288" y="1771"/>
                      </a:lnTo>
                      <a:lnTo>
                        <a:pt x="8442" y="1930"/>
                      </a:lnTo>
                      <a:lnTo>
                        <a:pt x="8585" y="2095"/>
                      </a:lnTo>
                      <a:lnTo>
                        <a:pt x="8724" y="2270"/>
                      </a:lnTo>
                      <a:lnTo>
                        <a:pt x="8851" y="2451"/>
                      </a:lnTo>
                      <a:lnTo>
                        <a:pt x="8968" y="2637"/>
                      </a:lnTo>
                      <a:lnTo>
                        <a:pt x="9080" y="2834"/>
                      </a:lnTo>
                      <a:lnTo>
                        <a:pt x="9181" y="3030"/>
                      </a:lnTo>
                      <a:lnTo>
                        <a:pt x="9276" y="3233"/>
                      </a:lnTo>
                      <a:lnTo>
                        <a:pt x="9356" y="3445"/>
                      </a:lnTo>
                      <a:lnTo>
                        <a:pt x="9431" y="3657"/>
                      </a:lnTo>
                      <a:lnTo>
                        <a:pt x="9495" y="3876"/>
                      </a:lnTo>
                      <a:lnTo>
                        <a:pt x="9542" y="4099"/>
                      </a:lnTo>
                      <a:lnTo>
                        <a:pt x="9585" y="4328"/>
                      </a:lnTo>
                      <a:lnTo>
                        <a:pt x="9617" y="4556"/>
                      </a:lnTo>
                      <a:lnTo>
                        <a:pt x="9633" y="4790"/>
                      </a:lnTo>
                      <a:lnTo>
                        <a:pt x="9638" y="5029"/>
                      </a:lnTo>
                      <a:lnTo>
                        <a:pt x="9638" y="5029"/>
                      </a:lnTo>
                      <a:lnTo>
                        <a:pt x="9633" y="5264"/>
                      </a:lnTo>
                      <a:lnTo>
                        <a:pt x="9617" y="5497"/>
                      </a:lnTo>
                      <a:lnTo>
                        <a:pt x="9585" y="5726"/>
                      </a:lnTo>
                      <a:lnTo>
                        <a:pt x="9542" y="5954"/>
                      </a:lnTo>
                      <a:lnTo>
                        <a:pt x="9495" y="6178"/>
                      </a:lnTo>
                      <a:lnTo>
                        <a:pt x="9431" y="6396"/>
                      </a:lnTo>
                      <a:lnTo>
                        <a:pt x="9356" y="6608"/>
                      </a:lnTo>
                      <a:lnTo>
                        <a:pt x="9276" y="6821"/>
                      </a:lnTo>
                      <a:lnTo>
                        <a:pt x="9181" y="7023"/>
                      </a:lnTo>
                      <a:lnTo>
                        <a:pt x="9080" y="7220"/>
                      </a:lnTo>
                      <a:lnTo>
                        <a:pt x="8968" y="7416"/>
                      </a:lnTo>
                      <a:lnTo>
                        <a:pt x="8851" y="7602"/>
                      </a:lnTo>
                      <a:lnTo>
                        <a:pt x="8724" y="7783"/>
                      </a:lnTo>
                      <a:lnTo>
                        <a:pt x="8585" y="7959"/>
                      </a:lnTo>
                      <a:lnTo>
                        <a:pt x="8442" y="8124"/>
                      </a:lnTo>
                      <a:lnTo>
                        <a:pt x="8288" y="8283"/>
                      </a:lnTo>
                      <a:lnTo>
                        <a:pt x="8128" y="8437"/>
                      </a:lnTo>
                      <a:lnTo>
                        <a:pt x="7958" y="8581"/>
                      </a:lnTo>
                      <a:lnTo>
                        <a:pt x="7783" y="8719"/>
                      </a:lnTo>
                      <a:lnTo>
                        <a:pt x="7602" y="8846"/>
                      </a:lnTo>
                      <a:lnTo>
                        <a:pt x="7416" y="8969"/>
                      </a:lnTo>
                      <a:lnTo>
                        <a:pt x="7224" y="9081"/>
                      </a:lnTo>
                      <a:lnTo>
                        <a:pt x="7028" y="9181"/>
                      </a:lnTo>
                      <a:lnTo>
                        <a:pt x="6821" y="9272"/>
                      </a:lnTo>
                      <a:lnTo>
                        <a:pt x="6613" y="9357"/>
                      </a:lnTo>
                      <a:lnTo>
                        <a:pt x="6401" y="9431"/>
                      </a:lnTo>
                      <a:lnTo>
                        <a:pt x="6183" y="9490"/>
                      </a:lnTo>
                      <a:lnTo>
                        <a:pt x="5960" y="9543"/>
                      </a:lnTo>
                      <a:lnTo>
                        <a:pt x="5731" y="9586"/>
                      </a:lnTo>
                      <a:lnTo>
                        <a:pt x="5502" y="9612"/>
                      </a:lnTo>
                      <a:lnTo>
                        <a:pt x="5268" y="9628"/>
                      </a:lnTo>
                      <a:lnTo>
                        <a:pt x="5029" y="96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31" name="Freeform 20">
                  <a:extLst>
                    <a:ext uri="{FF2B5EF4-FFF2-40B4-BE49-F238E27FC236}">
                      <a16:creationId xmlns:a16="http://schemas.microsoft.com/office/drawing/2014/main" id="{EC536B43-47C1-4960-9854-B894A3C6C7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52688" y="1906588"/>
                  <a:ext cx="584200" cy="584200"/>
                </a:xfrm>
                <a:custGeom>
                  <a:avLst/>
                  <a:gdLst>
                    <a:gd name="T0" fmla="*/ 808 w 1623"/>
                    <a:gd name="T1" fmla="*/ 0 h 1623"/>
                    <a:gd name="T2" fmla="*/ 643 w 1623"/>
                    <a:gd name="T3" fmla="*/ 17 h 1623"/>
                    <a:gd name="T4" fmla="*/ 495 w 1623"/>
                    <a:gd name="T5" fmla="*/ 64 h 1623"/>
                    <a:gd name="T6" fmla="*/ 357 w 1623"/>
                    <a:gd name="T7" fmla="*/ 139 h 1623"/>
                    <a:gd name="T8" fmla="*/ 234 w 1623"/>
                    <a:gd name="T9" fmla="*/ 234 h 1623"/>
                    <a:gd name="T10" fmla="*/ 138 w 1623"/>
                    <a:gd name="T11" fmla="*/ 357 h 1623"/>
                    <a:gd name="T12" fmla="*/ 64 w 1623"/>
                    <a:gd name="T13" fmla="*/ 495 h 1623"/>
                    <a:gd name="T14" fmla="*/ 16 w 1623"/>
                    <a:gd name="T15" fmla="*/ 644 h 1623"/>
                    <a:gd name="T16" fmla="*/ 0 w 1623"/>
                    <a:gd name="T17" fmla="*/ 809 h 1623"/>
                    <a:gd name="T18" fmla="*/ 0 w 1623"/>
                    <a:gd name="T19" fmla="*/ 893 h 1623"/>
                    <a:gd name="T20" fmla="*/ 32 w 1623"/>
                    <a:gd name="T21" fmla="*/ 1053 h 1623"/>
                    <a:gd name="T22" fmla="*/ 96 w 1623"/>
                    <a:gd name="T23" fmla="*/ 1197 h 1623"/>
                    <a:gd name="T24" fmla="*/ 181 w 1623"/>
                    <a:gd name="T25" fmla="*/ 1324 h 1623"/>
                    <a:gd name="T26" fmla="*/ 293 w 1623"/>
                    <a:gd name="T27" fmla="*/ 1436 h 1623"/>
                    <a:gd name="T28" fmla="*/ 420 w 1623"/>
                    <a:gd name="T29" fmla="*/ 1526 h 1623"/>
                    <a:gd name="T30" fmla="*/ 569 w 1623"/>
                    <a:gd name="T31" fmla="*/ 1585 h 1623"/>
                    <a:gd name="T32" fmla="*/ 728 w 1623"/>
                    <a:gd name="T33" fmla="*/ 1617 h 1623"/>
                    <a:gd name="T34" fmla="*/ 808 w 1623"/>
                    <a:gd name="T35" fmla="*/ 1622 h 1623"/>
                    <a:gd name="T36" fmla="*/ 973 w 1623"/>
                    <a:gd name="T37" fmla="*/ 1606 h 1623"/>
                    <a:gd name="T38" fmla="*/ 1127 w 1623"/>
                    <a:gd name="T39" fmla="*/ 1558 h 1623"/>
                    <a:gd name="T40" fmla="*/ 1265 w 1623"/>
                    <a:gd name="T41" fmla="*/ 1483 h 1623"/>
                    <a:gd name="T42" fmla="*/ 1382 w 1623"/>
                    <a:gd name="T43" fmla="*/ 1383 h 1623"/>
                    <a:gd name="T44" fmla="*/ 1484 w 1623"/>
                    <a:gd name="T45" fmla="*/ 1266 h 1623"/>
                    <a:gd name="T46" fmla="*/ 1558 w 1623"/>
                    <a:gd name="T47" fmla="*/ 1127 h 1623"/>
                    <a:gd name="T48" fmla="*/ 1606 w 1623"/>
                    <a:gd name="T49" fmla="*/ 974 h 1623"/>
                    <a:gd name="T50" fmla="*/ 1622 w 1623"/>
                    <a:gd name="T51" fmla="*/ 809 h 1623"/>
                    <a:gd name="T52" fmla="*/ 1616 w 1623"/>
                    <a:gd name="T53" fmla="*/ 729 h 1623"/>
                    <a:gd name="T54" fmla="*/ 1584 w 1623"/>
                    <a:gd name="T55" fmla="*/ 569 h 1623"/>
                    <a:gd name="T56" fmla="*/ 1526 w 1623"/>
                    <a:gd name="T57" fmla="*/ 420 h 1623"/>
                    <a:gd name="T58" fmla="*/ 1435 w 1623"/>
                    <a:gd name="T59" fmla="*/ 293 h 1623"/>
                    <a:gd name="T60" fmla="*/ 1324 w 1623"/>
                    <a:gd name="T61" fmla="*/ 181 h 1623"/>
                    <a:gd name="T62" fmla="*/ 1196 w 1623"/>
                    <a:gd name="T63" fmla="*/ 96 h 1623"/>
                    <a:gd name="T64" fmla="*/ 1053 w 1623"/>
                    <a:gd name="T65" fmla="*/ 32 h 1623"/>
                    <a:gd name="T66" fmla="*/ 894 w 1623"/>
                    <a:gd name="T67" fmla="*/ 0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3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0"/>
                      </a:lnTo>
                      <a:lnTo>
                        <a:pt x="643" y="17"/>
                      </a:lnTo>
                      <a:lnTo>
                        <a:pt x="569" y="32"/>
                      </a:lnTo>
                      <a:lnTo>
                        <a:pt x="495" y="64"/>
                      </a:lnTo>
                      <a:lnTo>
                        <a:pt x="420" y="96"/>
                      </a:lnTo>
                      <a:lnTo>
                        <a:pt x="357" y="139"/>
                      </a:lnTo>
                      <a:lnTo>
                        <a:pt x="293" y="181"/>
                      </a:lnTo>
                      <a:lnTo>
                        <a:pt x="234" y="234"/>
                      </a:lnTo>
                      <a:lnTo>
                        <a:pt x="181" y="293"/>
                      </a:lnTo>
                      <a:lnTo>
                        <a:pt x="138" y="357"/>
                      </a:lnTo>
                      <a:lnTo>
                        <a:pt x="96" y="420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4"/>
                      </a:lnTo>
                      <a:lnTo>
                        <a:pt x="0" y="729"/>
                      </a:lnTo>
                      <a:lnTo>
                        <a:pt x="0" y="809"/>
                      </a:lnTo>
                      <a:lnTo>
                        <a:pt x="0" y="809"/>
                      </a:lnTo>
                      <a:lnTo>
                        <a:pt x="0" y="893"/>
                      </a:lnTo>
                      <a:lnTo>
                        <a:pt x="16" y="974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7"/>
                      </a:lnTo>
                      <a:lnTo>
                        <a:pt x="138" y="1266"/>
                      </a:lnTo>
                      <a:lnTo>
                        <a:pt x="181" y="1324"/>
                      </a:lnTo>
                      <a:lnTo>
                        <a:pt x="234" y="1383"/>
                      </a:lnTo>
                      <a:lnTo>
                        <a:pt x="293" y="1436"/>
                      </a:lnTo>
                      <a:lnTo>
                        <a:pt x="357" y="1483"/>
                      </a:lnTo>
                      <a:lnTo>
                        <a:pt x="420" y="1526"/>
                      </a:lnTo>
                      <a:lnTo>
                        <a:pt x="495" y="1558"/>
                      </a:lnTo>
                      <a:lnTo>
                        <a:pt x="569" y="1585"/>
                      </a:lnTo>
                      <a:lnTo>
                        <a:pt x="643" y="1606"/>
                      </a:lnTo>
                      <a:lnTo>
                        <a:pt x="728" y="1617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4" y="1617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3"/>
                      </a:lnTo>
                      <a:lnTo>
                        <a:pt x="1435" y="1324"/>
                      </a:lnTo>
                      <a:lnTo>
                        <a:pt x="1484" y="1266"/>
                      </a:lnTo>
                      <a:lnTo>
                        <a:pt x="1526" y="1197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4"/>
                      </a:lnTo>
                      <a:lnTo>
                        <a:pt x="1616" y="893"/>
                      </a:lnTo>
                      <a:lnTo>
                        <a:pt x="1622" y="809"/>
                      </a:lnTo>
                      <a:lnTo>
                        <a:pt x="1622" y="809"/>
                      </a:lnTo>
                      <a:lnTo>
                        <a:pt x="1616" y="729"/>
                      </a:lnTo>
                      <a:lnTo>
                        <a:pt x="1606" y="644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0"/>
                      </a:lnTo>
                      <a:lnTo>
                        <a:pt x="1484" y="357"/>
                      </a:lnTo>
                      <a:lnTo>
                        <a:pt x="1435" y="293"/>
                      </a:lnTo>
                      <a:lnTo>
                        <a:pt x="1382" y="234"/>
                      </a:lnTo>
                      <a:lnTo>
                        <a:pt x="1324" y="181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2"/>
                      </a:lnTo>
                      <a:lnTo>
                        <a:pt x="973" y="17"/>
                      </a:lnTo>
                      <a:lnTo>
                        <a:pt x="894" y="0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32" name="Freeform 21">
                  <a:extLst>
                    <a:ext uri="{FF2B5EF4-FFF2-40B4-BE49-F238E27FC236}">
                      <a16:creationId xmlns:a16="http://schemas.microsoft.com/office/drawing/2014/main" id="{E169A347-ABF7-424D-B6F2-D8E08F8654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0813" y="2314575"/>
                  <a:ext cx="584200" cy="585788"/>
                </a:xfrm>
                <a:custGeom>
                  <a:avLst/>
                  <a:gdLst>
                    <a:gd name="T0" fmla="*/ 808 w 1622"/>
                    <a:gd name="T1" fmla="*/ 0 h 1628"/>
                    <a:gd name="T2" fmla="*/ 648 w 1622"/>
                    <a:gd name="T3" fmla="*/ 16 h 1628"/>
                    <a:gd name="T4" fmla="*/ 494 w 1622"/>
                    <a:gd name="T5" fmla="*/ 64 h 1628"/>
                    <a:gd name="T6" fmla="*/ 356 w 1622"/>
                    <a:gd name="T7" fmla="*/ 138 h 1628"/>
                    <a:gd name="T8" fmla="*/ 234 w 1622"/>
                    <a:gd name="T9" fmla="*/ 239 h 1628"/>
                    <a:gd name="T10" fmla="*/ 138 w 1622"/>
                    <a:gd name="T11" fmla="*/ 356 h 1628"/>
                    <a:gd name="T12" fmla="*/ 64 w 1622"/>
                    <a:gd name="T13" fmla="*/ 495 h 1628"/>
                    <a:gd name="T14" fmla="*/ 16 w 1622"/>
                    <a:gd name="T15" fmla="*/ 648 h 1628"/>
                    <a:gd name="T16" fmla="*/ 0 w 1622"/>
                    <a:gd name="T17" fmla="*/ 813 h 1628"/>
                    <a:gd name="T18" fmla="*/ 0 w 1622"/>
                    <a:gd name="T19" fmla="*/ 893 h 1628"/>
                    <a:gd name="T20" fmla="*/ 32 w 1622"/>
                    <a:gd name="T21" fmla="*/ 1053 h 1628"/>
                    <a:gd name="T22" fmla="*/ 96 w 1622"/>
                    <a:gd name="T23" fmla="*/ 1201 h 1628"/>
                    <a:gd name="T24" fmla="*/ 181 w 1622"/>
                    <a:gd name="T25" fmla="*/ 1329 h 1628"/>
                    <a:gd name="T26" fmla="*/ 292 w 1622"/>
                    <a:gd name="T27" fmla="*/ 1441 h 1628"/>
                    <a:gd name="T28" fmla="*/ 425 w 1622"/>
                    <a:gd name="T29" fmla="*/ 1526 h 1628"/>
                    <a:gd name="T30" fmla="*/ 569 w 1622"/>
                    <a:gd name="T31" fmla="*/ 1590 h 1628"/>
                    <a:gd name="T32" fmla="*/ 728 w 1622"/>
                    <a:gd name="T33" fmla="*/ 1621 h 1628"/>
                    <a:gd name="T34" fmla="*/ 808 w 1622"/>
                    <a:gd name="T35" fmla="*/ 1627 h 1628"/>
                    <a:gd name="T36" fmla="*/ 973 w 1622"/>
                    <a:gd name="T37" fmla="*/ 1605 h 1628"/>
                    <a:gd name="T38" fmla="*/ 1127 w 1622"/>
                    <a:gd name="T39" fmla="*/ 1563 h 1628"/>
                    <a:gd name="T40" fmla="*/ 1265 w 1622"/>
                    <a:gd name="T41" fmla="*/ 1483 h 1628"/>
                    <a:gd name="T42" fmla="*/ 1382 w 1622"/>
                    <a:gd name="T43" fmla="*/ 1388 h 1628"/>
                    <a:gd name="T44" fmla="*/ 1483 w 1622"/>
                    <a:gd name="T45" fmla="*/ 1265 h 1628"/>
                    <a:gd name="T46" fmla="*/ 1558 w 1622"/>
                    <a:gd name="T47" fmla="*/ 1127 h 1628"/>
                    <a:gd name="T48" fmla="*/ 1605 w 1622"/>
                    <a:gd name="T49" fmla="*/ 978 h 1628"/>
                    <a:gd name="T50" fmla="*/ 1621 w 1622"/>
                    <a:gd name="T51" fmla="*/ 813 h 1628"/>
                    <a:gd name="T52" fmla="*/ 1616 w 1622"/>
                    <a:gd name="T53" fmla="*/ 728 h 1628"/>
                    <a:gd name="T54" fmla="*/ 1584 w 1622"/>
                    <a:gd name="T55" fmla="*/ 569 h 1628"/>
                    <a:gd name="T56" fmla="*/ 1526 w 1622"/>
                    <a:gd name="T57" fmla="*/ 425 h 1628"/>
                    <a:gd name="T58" fmla="*/ 1435 w 1622"/>
                    <a:gd name="T59" fmla="*/ 297 h 1628"/>
                    <a:gd name="T60" fmla="*/ 1329 w 1622"/>
                    <a:gd name="T61" fmla="*/ 186 h 1628"/>
                    <a:gd name="T62" fmla="*/ 1196 w 1622"/>
                    <a:gd name="T63" fmla="*/ 96 h 1628"/>
                    <a:gd name="T64" fmla="*/ 1052 w 1622"/>
                    <a:gd name="T65" fmla="*/ 37 h 1628"/>
                    <a:gd name="T66" fmla="*/ 893 w 1622"/>
                    <a:gd name="T67" fmla="*/ 5 h 1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8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5"/>
                      </a:lnTo>
                      <a:lnTo>
                        <a:pt x="648" y="16"/>
                      </a:lnTo>
                      <a:lnTo>
                        <a:pt x="569" y="37"/>
                      </a:lnTo>
                      <a:lnTo>
                        <a:pt x="494" y="64"/>
                      </a:lnTo>
                      <a:lnTo>
                        <a:pt x="425" y="96"/>
                      </a:lnTo>
                      <a:lnTo>
                        <a:pt x="356" y="138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7"/>
                      </a:lnTo>
                      <a:lnTo>
                        <a:pt x="138" y="356"/>
                      </a:lnTo>
                      <a:lnTo>
                        <a:pt x="96" y="425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8"/>
                      </a:lnTo>
                      <a:lnTo>
                        <a:pt x="0" y="728"/>
                      </a:lnTo>
                      <a:lnTo>
                        <a:pt x="0" y="813"/>
                      </a:lnTo>
                      <a:lnTo>
                        <a:pt x="0" y="813"/>
                      </a:lnTo>
                      <a:lnTo>
                        <a:pt x="0" y="893"/>
                      </a:lnTo>
                      <a:lnTo>
                        <a:pt x="16" y="978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201"/>
                      </a:lnTo>
                      <a:lnTo>
                        <a:pt x="138" y="1265"/>
                      </a:lnTo>
                      <a:lnTo>
                        <a:pt x="181" y="1329"/>
                      </a:lnTo>
                      <a:lnTo>
                        <a:pt x="234" y="1388"/>
                      </a:lnTo>
                      <a:lnTo>
                        <a:pt x="292" y="1441"/>
                      </a:lnTo>
                      <a:lnTo>
                        <a:pt x="356" y="1483"/>
                      </a:lnTo>
                      <a:lnTo>
                        <a:pt x="425" y="1526"/>
                      </a:lnTo>
                      <a:lnTo>
                        <a:pt x="494" y="1563"/>
                      </a:lnTo>
                      <a:lnTo>
                        <a:pt x="569" y="1590"/>
                      </a:lnTo>
                      <a:lnTo>
                        <a:pt x="648" y="1605"/>
                      </a:lnTo>
                      <a:lnTo>
                        <a:pt x="728" y="1621"/>
                      </a:lnTo>
                      <a:lnTo>
                        <a:pt x="808" y="1627"/>
                      </a:lnTo>
                      <a:lnTo>
                        <a:pt x="808" y="1627"/>
                      </a:lnTo>
                      <a:lnTo>
                        <a:pt x="893" y="1621"/>
                      </a:lnTo>
                      <a:lnTo>
                        <a:pt x="973" y="1605"/>
                      </a:lnTo>
                      <a:lnTo>
                        <a:pt x="1052" y="1590"/>
                      </a:lnTo>
                      <a:lnTo>
                        <a:pt x="1127" y="1563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9" y="1441"/>
                      </a:lnTo>
                      <a:lnTo>
                        <a:pt x="1382" y="1388"/>
                      </a:lnTo>
                      <a:lnTo>
                        <a:pt x="1435" y="1329"/>
                      </a:lnTo>
                      <a:lnTo>
                        <a:pt x="1483" y="1265"/>
                      </a:lnTo>
                      <a:lnTo>
                        <a:pt x="1526" y="1201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5" y="978"/>
                      </a:lnTo>
                      <a:lnTo>
                        <a:pt x="1616" y="893"/>
                      </a:lnTo>
                      <a:lnTo>
                        <a:pt x="1621" y="813"/>
                      </a:lnTo>
                      <a:lnTo>
                        <a:pt x="1621" y="813"/>
                      </a:lnTo>
                      <a:lnTo>
                        <a:pt x="1616" y="728"/>
                      </a:lnTo>
                      <a:lnTo>
                        <a:pt x="1605" y="648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5"/>
                      </a:lnTo>
                      <a:lnTo>
                        <a:pt x="1483" y="356"/>
                      </a:lnTo>
                      <a:lnTo>
                        <a:pt x="1435" y="297"/>
                      </a:lnTo>
                      <a:lnTo>
                        <a:pt x="1382" y="239"/>
                      </a:lnTo>
                      <a:lnTo>
                        <a:pt x="1329" y="186"/>
                      </a:lnTo>
                      <a:lnTo>
                        <a:pt x="1265" y="138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2" y="37"/>
                      </a:lnTo>
                      <a:lnTo>
                        <a:pt x="973" y="16"/>
                      </a:lnTo>
                      <a:lnTo>
                        <a:pt x="893" y="5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33" name="Freeform 22">
                  <a:extLst>
                    <a:ext uri="{FF2B5EF4-FFF2-40B4-BE49-F238E27FC236}">
                      <a16:creationId xmlns:a16="http://schemas.microsoft.com/office/drawing/2014/main" id="{450AA3B5-A2F9-42E6-815E-62EA879E0C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688" y="908050"/>
                  <a:ext cx="584200" cy="584200"/>
                </a:xfrm>
                <a:custGeom>
                  <a:avLst/>
                  <a:gdLst>
                    <a:gd name="T0" fmla="*/ 808 w 1622"/>
                    <a:gd name="T1" fmla="*/ 0 h 1623"/>
                    <a:gd name="T2" fmla="*/ 649 w 1622"/>
                    <a:gd name="T3" fmla="*/ 16 h 1623"/>
                    <a:gd name="T4" fmla="*/ 494 w 1622"/>
                    <a:gd name="T5" fmla="*/ 64 h 1623"/>
                    <a:gd name="T6" fmla="*/ 356 w 1622"/>
                    <a:gd name="T7" fmla="*/ 139 h 1623"/>
                    <a:gd name="T8" fmla="*/ 234 w 1622"/>
                    <a:gd name="T9" fmla="*/ 239 h 1623"/>
                    <a:gd name="T10" fmla="*/ 138 w 1622"/>
                    <a:gd name="T11" fmla="*/ 356 h 1623"/>
                    <a:gd name="T12" fmla="*/ 64 w 1622"/>
                    <a:gd name="T13" fmla="*/ 495 h 1623"/>
                    <a:gd name="T14" fmla="*/ 16 w 1622"/>
                    <a:gd name="T15" fmla="*/ 649 h 1623"/>
                    <a:gd name="T16" fmla="*/ 0 w 1622"/>
                    <a:gd name="T17" fmla="*/ 814 h 1623"/>
                    <a:gd name="T18" fmla="*/ 0 w 1622"/>
                    <a:gd name="T19" fmla="*/ 893 h 1623"/>
                    <a:gd name="T20" fmla="*/ 32 w 1622"/>
                    <a:gd name="T21" fmla="*/ 1053 h 1623"/>
                    <a:gd name="T22" fmla="*/ 96 w 1622"/>
                    <a:gd name="T23" fmla="*/ 1196 h 1623"/>
                    <a:gd name="T24" fmla="*/ 181 w 1622"/>
                    <a:gd name="T25" fmla="*/ 1330 h 1623"/>
                    <a:gd name="T26" fmla="*/ 292 w 1622"/>
                    <a:gd name="T27" fmla="*/ 1436 h 1623"/>
                    <a:gd name="T28" fmla="*/ 426 w 1622"/>
                    <a:gd name="T29" fmla="*/ 1526 h 1623"/>
                    <a:gd name="T30" fmla="*/ 569 w 1622"/>
                    <a:gd name="T31" fmla="*/ 1585 h 1623"/>
                    <a:gd name="T32" fmla="*/ 728 w 1622"/>
                    <a:gd name="T33" fmla="*/ 1622 h 1623"/>
                    <a:gd name="T34" fmla="*/ 808 w 1622"/>
                    <a:gd name="T35" fmla="*/ 1622 h 1623"/>
                    <a:gd name="T36" fmla="*/ 973 w 1622"/>
                    <a:gd name="T37" fmla="*/ 1606 h 1623"/>
                    <a:gd name="T38" fmla="*/ 1127 w 1622"/>
                    <a:gd name="T39" fmla="*/ 1558 h 1623"/>
                    <a:gd name="T40" fmla="*/ 1265 w 1622"/>
                    <a:gd name="T41" fmla="*/ 1483 h 1623"/>
                    <a:gd name="T42" fmla="*/ 1382 w 1622"/>
                    <a:gd name="T43" fmla="*/ 1388 h 1623"/>
                    <a:gd name="T44" fmla="*/ 1483 w 1622"/>
                    <a:gd name="T45" fmla="*/ 1266 h 1623"/>
                    <a:gd name="T46" fmla="*/ 1558 w 1622"/>
                    <a:gd name="T47" fmla="*/ 1127 h 1623"/>
                    <a:gd name="T48" fmla="*/ 1606 w 1622"/>
                    <a:gd name="T49" fmla="*/ 973 h 1623"/>
                    <a:gd name="T50" fmla="*/ 1621 w 1622"/>
                    <a:gd name="T51" fmla="*/ 814 h 1623"/>
                    <a:gd name="T52" fmla="*/ 1616 w 1622"/>
                    <a:gd name="T53" fmla="*/ 729 h 1623"/>
                    <a:gd name="T54" fmla="*/ 1584 w 1622"/>
                    <a:gd name="T55" fmla="*/ 569 h 1623"/>
                    <a:gd name="T56" fmla="*/ 1526 w 1622"/>
                    <a:gd name="T57" fmla="*/ 426 h 1623"/>
                    <a:gd name="T58" fmla="*/ 1436 w 1622"/>
                    <a:gd name="T59" fmla="*/ 292 h 1623"/>
                    <a:gd name="T60" fmla="*/ 1324 w 1622"/>
                    <a:gd name="T61" fmla="*/ 186 h 1623"/>
                    <a:gd name="T62" fmla="*/ 1196 w 1622"/>
                    <a:gd name="T63" fmla="*/ 96 h 1623"/>
                    <a:gd name="T64" fmla="*/ 1053 w 1622"/>
                    <a:gd name="T65" fmla="*/ 38 h 1623"/>
                    <a:gd name="T66" fmla="*/ 893 w 1622"/>
                    <a:gd name="T67" fmla="*/ 6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6"/>
                      </a:lnTo>
                      <a:lnTo>
                        <a:pt x="649" y="16"/>
                      </a:lnTo>
                      <a:lnTo>
                        <a:pt x="569" y="38"/>
                      </a:lnTo>
                      <a:lnTo>
                        <a:pt x="494" y="64"/>
                      </a:lnTo>
                      <a:lnTo>
                        <a:pt x="426" y="96"/>
                      </a:lnTo>
                      <a:lnTo>
                        <a:pt x="356" y="139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2"/>
                      </a:lnTo>
                      <a:lnTo>
                        <a:pt x="138" y="356"/>
                      </a:lnTo>
                      <a:lnTo>
                        <a:pt x="96" y="426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9"/>
                      </a:lnTo>
                      <a:lnTo>
                        <a:pt x="0" y="729"/>
                      </a:lnTo>
                      <a:lnTo>
                        <a:pt x="0" y="814"/>
                      </a:lnTo>
                      <a:lnTo>
                        <a:pt x="0" y="814"/>
                      </a:lnTo>
                      <a:lnTo>
                        <a:pt x="0" y="893"/>
                      </a:lnTo>
                      <a:lnTo>
                        <a:pt x="16" y="973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6"/>
                      </a:lnTo>
                      <a:lnTo>
                        <a:pt x="138" y="1266"/>
                      </a:lnTo>
                      <a:lnTo>
                        <a:pt x="181" y="1330"/>
                      </a:lnTo>
                      <a:lnTo>
                        <a:pt x="234" y="1388"/>
                      </a:lnTo>
                      <a:lnTo>
                        <a:pt x="292" y="1436"/>
                      </a:lnTo>
                      <a:lnTo>
                        <a:pt x="356" y="1483"/>
                      </a:lnTo>
                      <a:lnTo>
                        <a:pt x="426" y="1526"/>
                      </a:lnTo>
                      <a:lnTo>
                        <a:pt x="494" y="1558"/>
                      </a:lnTo>
                      <a:lnTo>
                        <a:pt x="569" y="1585"/>
                      </a:lnTo>
                      <a:lnTo>
                        <a:pt x="649" y="1606"/>
                      </a:lnTo>
                      <a:lnTo>
                        <a:pt x="728" y="1622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3" y="1622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8"/>
                      </a:lnTo>
                      <a:lnTo>
                        <a:pt x="1436" y="1330"/>
                      </a:lnTo>
                      <a:lnTo>
                        <a:pt x="1483" y="1266"/>
                      </a:lnTo>
                      <a:lnTo>
                        <a:pt x="1526" y="1196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3"/>
                      </a:lnTo>
                      <a:lnTo>
                        <a:pt x="1616" y="893"/>
                      </a:lnTo>
                      <a:lnTo>
                        <a:pt x="1621" y="814"/>
                      </a:lnTo>
                      <a:lnTo>
                        <a:pt x="1621" y="814"/>
                      </a:lnTo>
                      <a:lnTo>
                        <a:pt x="1616" y="729"/>
                      </a:lnTo>
                      <a:lnTo>
                        <a:pt x="1606" y="649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6"/>
                      </a:lnTo>
                      <a:lnTo>
                        <a:pt x="1483" y="356"/>
                      </a:lnTo>
                      <a:lnTo>
                        <a:pt x="1436" y="292"/>
                      </a:lnTo>
                      <a:lnTo>
                        <a:pt x="1382" y="239"/>
                      </a:lnTo>
                      <a:lnTo>
                        <a:pt x="1324" y="186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8"/>
                      </a:lnTo>
                      <a:lnTo>
                        <a:pt x="973" y="16"/>
                      </a:lnTo>
                      <a:lnTo>
                        <a:pt x="893" y="6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34" name="Freeform 23">
                  <a:extLst>
                    <a:ext uri="{FF2B5EF4-FFF2-40B4-BE49-F238E27FC236}">
                      <a16:creationId xmlns:a16="http://schemas.microsoft.com/office/drawing/2014/main" id="{5AEB3981-0156-4F5C-A057-CA36644C26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2713" y="869950"/>
                  <a:ext cx="660400" cy="660400"/>
                </a:xfrm>
                <a:custGeom>
                  <a:avLst/>
                  <a:gdLst>
                    <a:gd name="T0" fmla="*/ 1010 w 1836"/>
                    <a:gd name="T1" fmla="*/ 1829 h 1835"/>
                    <a:gd name="T2" fmla="*/ 1271 w 1836"/>
                    <a:gd name="T3" fmla="*/ 1765 h 1835"/>
                    <a:gd name="T4" fmla="*/ 1500 w 1836"/>
                    <a:gd name="T5" fmla="*/ 1627 h 1835"/>
                    <a:gd name="T6" fmla="*/ 1675 w 1836"/>
                    <a:gd name="T7" fmla="*/ 1430 h 1835"/>
                    <a:gd name="T8" fmla="*/ 1792 w 1836"/>
                    <a:gd name="T9" fmla="*/ 1191 h 1835"/>
                    <a:gd name="T10" fmla="*/ 1835 w 1836"/>
                    <a:gd name="T11" fmla="*/ 920 h 1835"/>
                    <a:gd name="T12" fmla="*/ 1813 w 1836"/>
                    <a:gd name="T13" fmla="*/ 733 h 1835"/>
                    <a:gd name="T14" fmla="*/ 1723 w 1836"/>
                    <a:gd name="T15" fmla="*/ 479 h 1835"/>
                    <a:gd name="T16" fmla="*/ 1563 w 1836"/>
                    <a:gd name="T17" fmla="*/ 271 h 1835"/>
                    <a:gd name="T18" fmla="*/ 1356 w 1836"/>
                    <a:gd name="T19" fmla="*/ 112 h 1835"/>
                    <a:gd name="T20" fmla="*/ 1101 w 1836"/>
                    <a:gd name="T21" fmla="*/ 21 h 1835"/>
                    <a:gd name="T22" fmla="*/ 915 w 1836"/>
                    <a:gd name="T23" fmla="*/ 0 h 1835"/>
                    <a:gd name="T24" fmla="*/ 644 w 1836"/>
                    <a:gd name="T25" fmla="*/ 42 h 1835"/>
                    <a:gd name="T26" fmla="*/ 405 w 1836"/>
                    <a:gd name="T27" fmla="*/ 159 h 1835"/>
                    <a:gd name="T28" fmla="*/ 208 w 1836"/>
                    <a:gd name="T29" fmla="*/ 335 h 1835"/>
                    <a:gd name="T30" fmla="*/ 70 w 1836"/>
                    <a:gd name="T31" fmla="*/ 558 h 1835"/>
                    <a:gd name="T32" fmla="*/ 6 w 1836"/>
                    <a:gd name="T33" fmla="*/ 824 h 1835"/>
                    <a:gd name="T34" fmla="*/ 6 w 1836"/>
                    <a:gd name="T35" fmla="*/ 1010 h 1835"/>
                    <a:gd name="T36" fmla="*/ 70 w 1836"/>
                    <a:gd name="T37" fmla="*/ 1276 h 1835"/>
                    <a:gd name="T38" fmla="*/ 208 w 1836"/>
                    <a:gd name="T39" fmla="*/ 1499 h 1835"/>
                    <a:gd name="T40" fmla="*/ 405 w 1836"/>
                    <a:gd name="T41" fmla="*/ 1680 h 1835"/>
                    <a:gd name="T42" fmla="*/ 644 w 1836"/>
                    <a:gd name="T43" fmla="*/ 1792 h 1835"/>
                    <a:gd name="T44" fmla="*/ 915 w 1836"/>
                    <a:gd name="T45" fmla="*/ 1834 h 1835"/>
                    <a:gd name="T46" fmla="*/ 963 w 1836"/>
                    <a:gd name="T47" fmla="*/ 457 h 1835"/>
                    <a:gd name="T48" fmla="*/ 1096 w 1836"/>
                    <a:gd name="T49" fmla="*/ 489 h 1835"/>
                    <a:gd name="T50" fmla="*/ 1213 w 1836"/>
                    <a:gd name="T51" fmla="*/ 558 h 1835"/>
                    <a:gd name="T52" fmla="*/ 1303 w 1836"/>
                    <a:gd name="T53" fmla="*/ 659 h 1835"/>
                    <a:gd name="T54" fmla="*/ 1362 w 1836"/>
                    <a:gd name="T55" fmla="*/ 782 h 1835"/>
                    <a:gd name="T56" fmla="*/ 1383 w 1836"/>
                    <a:gd name="T57" fmla="*/ 920 h 1835"/>
                    <a:gd name="T58" fmla="*/ 1372 w 1836"/>
                    <a:gd name="T59" fmla="*/ 1010 h 1835"/>
                    <a:gd name="T60" fmla="*/ 1324 w 1836"/>
                    <a:gd name="T61" fmla="*/ 1138 h 1835"/>
                    <a:gd name="T62" fmla="*/ 1245 w 1836"/>
                    <a:gd name="T63" fmla="*/ 1244 h 1835"/>
                    <a:gd name="T64" fmla="*/ 1138 w 1836"/>
                    <a:gd name="T65" fmla="*/ 1329 h 1835"/>
                    <a:gd name="T66" fmla="*/ 1010 w 1836"/>
                    <a:gd name="T67" fmla="*/ 1372 h 1835"/>
                    <a:gd name="T68" fmla="*/ 915 w 1836"/>
                    <a:gd name="T69" fmla="*/ 1382 h 1835"/>
                    <a:gd name="T70" fmla="*/ 776 w 1836"/>
                    <a:gd name="T71" fmla="*/ 1361 h 1835"/>
                    <a:gd name="T72" fmla="*/ 654 w 1836"/>
                    <a:gd name="T73" fmla="*/ 1302 h 1835"/>
                    <a:gd name="T74" fmla="*/ 559 w 1836"/>
                    <a:gd name="T75" fmla="*/ 1212 h 1835"/>
                    <a:gd name="T76" fmla="*/ 490 w 1836"/>
                    <a:gd name="T77" fmla="*/ 1101 h 1835"/>
                    <a:gd name="T78" fmla="*/ 452 w 1836"/>
                    <a:gd name="T79" fmla="*/ 967 h 1835"/>
                    <a:gd name="T80" fmla="*/ 452 w 1836"/>
                    <a:gd name="T81" fmla="*/ 872 h 1835"/>
                    <a:gd name="T82" fmla="*/ 490 w 1836"/>
                    <a:gd name="T83" fmla="*/ 739 h 1835"/>
                    <a:gd name="T84" fmla="*/ 559 w 1836"/>
                    <a:gd name="T85" fmla="*/ 622 h 1835"/>
                    <a:gd name="T86" fmla="*/ 654 w 1836"/>
                    <a:gd name="T87" fmla="*/ 532 h 1835"/>
                    <a:gd name="T88" fmla="*/ 776 w 1836"/>
                    <a:gd name="T89" fmla="*/ 473 h 1835"/>
                    <a:gd name="T90" fmla="*/ 915 w 1836"/>
                    <a:gd name="T91" fmla="*/ 452 h 1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836" h="1835">
                      <a:moveTo>
                        <a:pt x="915" y="1834"/>
                      </a:moveTo>
                      <a:lnTo>
                        <a:pt x="915" y="1834"/>
                      </a:lnTo>
                      <a:lnTo>
                        <a:pt x="1010" y="1829"/>
                      </a:lnTo>
                      <a:lnTo>
                        <a:pt x="1101" y="1818"/>
                      </a:lnTo>
                      <a:lnTo>
                        <a:pt x="1191" y="1792"/>
                      </a:lnTo>
                      <a:lnTo>
                        <a:pt x="1271" y="1765"/>
                      </a:lnTo>
                      <a:lnTo>
                        <a:pt x="1356" y="1722"/>
                      </a:lnTo>
                      <a:lnTo>
                        <a:pt x="1430" y="1680"/>
                      </a:lnTo>
                      <a:lnTo>
                        <a:pt x="1500" y="1627"/>
                      </a:lnTo>
                      <a:lnTo>
                        <a:pt x="1563" y="1568"/>
                      </a:lnTo>
                      <a:lnTo>
                        <a:pt x="1622" y="1499"/>
                      </a:lnTo>
                      <a:lnTo>
                        <a:pt x="1675" y="1430"/>
                      </a:lnTo>
                      <a:lnTo>
                        <a:pt x="1723" y="1355"/>
                      </a:lnTo>
                      <a:lnTo>
                        <a:pt x="1760" y="1276"/>
                      </a:lnTo>
                      <a:lnTo>
                        <a:pt x="1792" y="1191"/>
                      </a:lnTo>
                      <a:lnTo>
                        <a:pt x="1813" y="1101"/>
                      </a:lnTo>
                      <a:lnTo>
                        <a:pt x="1829" y="1010"/>
                      </a:lnTo>
                      <a:lnTo>
                        <a:pt x="1835" y="920"/>
                      </a:lnTo>
                      <a:lnTo>
                        <a:pt x="1835" y="920"/>
                      </a:lnTo>
                      <a:lnTo>
                        <a:pt x="1829" y="824"/>
                      </a:lnTo>
                      <a:lnTo>
                        <a:pt x="1813" y="733"/>
                      </a:lnTo>
                      <a:lnTo>
                        <a:pt x="1792" y="643"/>
                      </a:lnTo>
                      <a:lnTo>
                        <a:pt x="1760" y="558"/>
                      </a:lnTo>
                      <a:lnTo>
                        <a:pt x="1723" y="479"/>
                      </a:lnTo>
                      <a:lnTo>
                        <a:pt x="1675" y="404"/>
                      </a:lnTo>
                      <a:lnTo>
                        <a:pt x="1622" y="335"/>
                      </a:lnTo>
                      <a:lnTo>
                        <a:pt x="1563" y="271"/>
                      </a:lnTo>
                      <a:lnTo>
                        <a:pt x="1500" y="207"/>
                      </a:lnTo>
                      <a:lnTo>
                        <a:pt x="1430" y="159"/>
                      </a:lnTo>
                      <a:lnTo>
                        <a:pt x="1356" y="112"/>
                      </a:lnTo>
                      <a:lnTo>
                        <a:pt x="1271" y="74"/>
                      </a:lnTo>
                      <a:lnTo>
                        <a:pt x="1191" y="42"/>
                      </a:lnTo>
                      <a:lnTo>
                        <a:pt x="1101" y="21"/>
                      </a:lnTo>
                      <a:lnTo>
                        <a:pt x="1010" y="5"/>
                      </a:lnTo>
                      <a:lnTo>
                        <a:pt x="915" y="0"/>
                      </a:lnTo>
                      <a:lnTo>
                        <a:pt x="915" y="0"/>
                      </a:lnTo>
                      <a:lnTo>
                        <a:pt x="825" y="5"/>
                      </a:lnTo>
                      <a:lnTo>
                        <a:pt x="734" y="21"/>
                      </a:lnTo>
                      <a:lnTo>
                        <a:pt x="644" y="42"/>
                      </a:lnTo>
                      <a:lnTo>
                        <a:pt x="559" y="74"/>
                      </a:lnTo>
                      <a:lnTo>
                        <a:pt x="479" y="112"/>
                      </a:lnTo>
                      <a:lnTo>
                        <a:pt x="405" y="159"/>
                      </a:lnTo>
                      <a:lnTo>
                        <a:pt x="335" y="207"/>
                      </a:lnTo>
                      <a:lnTo>
                        <a:pt x="267" y="271"/>
                      </a:lnTo>
                      <a:lnTo>
                        <a:pt x="208" y="335"/>
                      </a:lnTo>
                      <a:lnTo>
                        <a:pt x="155" y="404"/>
                      </a:lnTo>
                      <a:lnTo>
                        <a:pt x="112" y="479"/>
                      </a:lnTo>
                      <a:lnTo>
                        <a:pt x="70" y="558"/>
                      </a:lnTo>
                      <a:lnTo>
                        <a:pt x="43" y="643"/>
                      </a:lnTo>
                      <a:lnTo>
                        <a:pt x="17" y="733"/>
                      </a:lnTo>
                      <a:lnTo>
                        <a:pt x="6" y="824"/>
                      </a:lnTo>
                      <a:lnTo>
                        <a:pt x="0" y="920"/>
                      </a:lnTo>
                      <a:lnTo>
                        <a:pt x="0" y="920"/>
                      </a:lnTo>
                      <a:lnTo>
                        <a:pt x="6" y="1010"/>
                      </a:lnTo>
                      <a:lnTo>
                        <a:pt x="17" y="1101"/>
                      </a:lnTo>
                      <a:lnTo>
                        <a:pt x="43" y="1191"/>
                      </a:lnTo>
                      <a:lnTo>
                        <a:pt x="70" y="1276"/>
                      </a:lnTo>
                      <a:lnTo>
                        <a:pt x="112" y="1355"/>
                      </a:lnTo>
                      <a:lnTo>
                        <a:pt x="155" y="1430"/>
                      </a:lnTo>
                      <a:lnTo>
                        <a:pt x="208" y="1499"/>
                      </a:lnTo>
                      <a:lnTo>
                        <a:pt x="267" y="1568"/>
                      </a:lnTo>
                      <a:lnTo>
                        <a:pt x="335" y="1627"/>
                      </a:lnTo>
                      <a:lnTo>
                        <a:pt x="405" y="1680"/>
                      </a:lnTo>
                      <a:lnTo>
                        <a:pt x="479" y="1722"/>
                      </a:lnTo>
                      <a:lnTo>
                        <a:pt x="559" y="1765"/>
                      </a:lnTo>
                      <a:lnTo>
                        <a:pt x="644" y="1792"/>
                      </a:lnTo>
                      <a:lnTo>
                        <a:pt x="734" y="1818"/>
                      </a:lnTo>
                      <a:lnTo>
                        <a:pt x="825" y="1829"/>
                      </a:lnTo>
                      <a:lnTo>
                        <a:pt x="915" y="1834"/>
                      </a:lnTo>
                      <a:close/>
                      <a:moveTo>
                        <a:pt x="915" y="452"/>
                      </a:moveTo>
                      <a:lnTo>
                        <a:pt x="915" y="452"/>
                      </a:lnTo>
                      <a:lnTo>
                        <a:pt x="963" y="457"/>
                      </a:lnTo>
                      <a:lnTo>
                        <a:pt x="1010" y="462"/>
                      </a:lnTo>
                      <a:lnTo>
                        <a:pt x="1053" y="473"/>
                      </a:lnTo>
                      <a:lnTo>
                        <a:pt x="1096" y="489"/>
                      </a:lnTo>
                      <a:lnTo>
                        <a:pt x="1138" y="511"/>
                      </a:lnTo>
                      <a:lnTo>
                        <a:pt x="1175" y="532"/>
                      </a:lnTo>
                      <a:lnTo>
                        <a:pt x="1213" y="558"/>
                      </a:lnTo>
                      <a:lnTo>
                        <a:pt x="1245" y="590"/>
                      </a:lnTo>
                      <a:lnTo>
                        <a:pt x="1277" y="622"/>
                      </a:lnTo>
                      <a:lnTo>
                        <a:pt x="1303" y="659"/>
                      </a:lnTo>
                      <a:lnTo>
                        <a:pt x="1324" y="696"/>
                      </a:lnTo>
                      <a:lnTo>
                        <a:pt x="1345" y="739"/>
                      </a:lnTo>
                      <a:lnTo>
                        <a:pt x="1362" y="782"/>
                      </a:lnTo>
                      <a:lnTo>
                        <a:pt x="1372" y="824"/>
                      </a:lnTo>
                      <a:lnTo>
                        <a:pt x="1377" y="872"/>
                      </a:lnTo>
                      <a:lnTo>
                        <a:pt x="1383" y="920"/>
                      </a:lnTo>
                      <a:lnTo>
                        <a:pt x="1383" y="920"/>
                      </a:lnTo>
                      <a:lnTo>
                        <a:pt x="1377" y="967"/>
                      </a:lnTo>
                      <a:lnTo>
                        <a:pt x="1372" y="1010"/>
                      </a:lnTo>
                      <a:lnTo>
                        <a:pt x="1362" y="1058"/>
                      </a:lnTo>
                      <a:lnTo>
                        <a:pt x="1345" y="1101"/>
                      </a:lnTo>
                      <a:lnTo>
                        <a:pt x="1324" y="1138"/>
                      </a:lnTo>
                      <a:lnTo>
                        <a:pt x="1303" y="1180"/>
                      </a:lnTo>
                      <a:lnTo>
                        <a:pt x="1277" y="1212"/>
                      </a:lnTo>
                      <a:lnTo>
                        <a:pt x="1245" y="1244"/>
                      </a:lnTo>
                      <a:lnTo>
                        <a:pt x="1213" y="1276"/>
                      </a:lnTo>
                      <a:lnTo>
                        <a:pt x="1175" y="1302"/>
                      </a:lnTo>
                      <a:lnTo>
                        <a:pt x="1138" y="1329"/>
                      </a:lnTo>
                      <a:lnTo>
                        <a:pt x="1096" y="1345"/>
                      </a:lnTo>
                      <a:lnTo>
                        <a:pt x="1053" y="1361"/>
                      </a:lnTo>
                      <a:lnTo>
                        <a:pt x="1010" y="1372"/>
                      </a:lnTo>
                      <a:lnTo>
                        <a:pt x="963" y="1382"/>
                      </a:lnTo>
                      <a:lnTo>
                        <a:pt x="915" y="1382"/>
                      </a:lnTo>
                      <a:lnTo>
                        <a:pt x="915" y="1382"/>
                      </a:lnTo>
                      <a:lnTo>
                        <a:pt x="867" y="1382"/>
                      </a:lnTo>
                      <a:lnTo>
                        <a:pt x="825" y="1372"/>
                      </a:lnTo>
                      <a:lnTo>
                        <a:pt x="776" y="1361"/>
                      </a:lnTo>
                      <a:lnTo>
                        <a:pt x="734" y="1345"/>
                      </a:lnTo>
                      <a:lnTo>
                        <a:pt x="697" y="1329"/>
                      </a:lnTo>
                      <a:lnTo>
                        <a:pt x="654" y="1302"/>
                      </a:lnTo>
                      <a:lnTo>
                        <a:pt x="623" y="1276"/>
                      </a:lnTo>
                      <a:lnTo>
                        <a:pt x="585" y="1244"/>
                      </a:lnTo>
                      <a:lnTo>
                        <a:pt x="559" y="1212"/>
                      </a:lnTo>
                      <a:lnTo>
                        <a:pt x="532" y="1180"/>
                      </a:lnTo>
                      <a:lnTo>
                        <a:pt x="505" y="1138"/>
                      </a:lnTo>
                      <a:lnTo>
                        <a:pt x="490" y="1101"/>
                      </a:lnTo>
                      <a:lnTo>
                        <a:pt x="474" y="1058"/>
                      </a:lnTo>
                      <a:lnTo>
                        <a:pt x="463" y="1010"/>
                      </a:lnTo>
                      <a:lnTo>
                        <a:pt x="452" y="967"/>
                      </a:lnTo>
                      <a:lnTo>
                        <a:pt x="452" y="920"/>
                      </a:lnTo>
                      <a:lnTo>
                        <a:pt x="452" y="920"/>
                      </a:lnTo>
                      <a:lnTo>
                        <a:pt x="452" y="872"/>
                      </a:lnTo>
                      <a:lnTo>
                        <a:pt x="463" y="824"/>
                      </a:lnTo>
                      <a:lnTo>
                        <a:pt x="474" y="782"/>
                      </a:lnTo>
                      <a:lnTo>
                        <a:pt x="490" y="739"/>
                      </a:lnTo>
                      <a:lnTo>
                        <a:pt x="505" y="696"/>
                      </a:lnTo>
                      <a:lnTo>
                        <a:pt x="532" y="659"/>
                      </a:lnTo>
                      <a:lnTo>
                        <a:pt x="559" y="622"/>
                      </a:lnTo>
                      <a:lnTo>
                        <a:pt x="585" y="590"/>
                      </a:lnTo>
                      <a:lnTo>
                        <a:pt x="623" y="558"/>
                      </a:lnTo>
                      <a:lnTo>
                        <a:pt x="654" y="532"/>
                      </a:lnTo>
                      <a:lnTo>
                        <a:pt x="697" y="511"/>
                      </a:lnTo>
                      <a:lnTo>
                        <a:pt x="734" y="489"/>
                      </a:lnTo>
                      <a:lnTo>
                        <a:pt x="776" y="473"/>
                      </a:lnTo>
                      <a:lnTo>
                        <a:pt x="825" y="462"/>
                      </a:lnTo>
                      <a:lnTo>
                        <a:pt x="867" y="457"/>
                      </a:lnTo>
                      <a:lnTo>
                        <a:pt x="915" y="4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35" name="Freeform 24">
                  <a:extLst>
                    <a:ext uri="{FF2B5EF4-FFF2-40B4-BE49-F238E27FC236}">
                      <a16:creationId xmlns:a16="http://schemas.microsoft.com/office/drawing/2014/main" id="{99EBCD47-99C3-4A46-BDE2-3A3D1BCB71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1950" y="1627188"/>
                  <a:ext cx="163513" cy="612775"/>
                </a:xfrm>
                <a:custGeom>
                  <a:avLst/>
                  <a:gdLst>
                    <a:gd name="T0" fmla="*/ 0 w 453"/>
                    <a:gd name="T1" fmla="*/ 1701 h 1702"/>
                    <a:gd name="T2" fmla="*/ 452 w 453"/>
                    <a:gd name="T3" fmla="*/ 1701 h 1702"/>
                    <a:gd name="T4" fmla="*/ 452 w 453"/>
                    <a:gd name="T5" fmla="*/ 0 h 1702"/>
                    <a:gd name="T6" fmla="*/ 0 w 453"/>
                    <a:gd name="T7" fmla="*/ 0 h 1702"/>
                    <a:gd name="T8" fmla="*/ 0 w 453"/>
                    <a:gd name="T9" fmla="*/ 1701 h 17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3" h="1702">
                      <a:moveTo>
                        <a:pt x="0" y="1701"/>
                      </a:moveTo>
                      <a:lnTo>
                        <a:pt x="452" y="1701"/>
                      </a:lnTo>
                      <a:lnTo>
                        <a:pt x="452" y="0"/>
                      </a:lnTo>
                      <a:lnTo>
                        <a:pt x="0" y="0"/>
                      </a:lnTo>
                      <a:lnTo>
                        <a:pt x="0" y="1701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36" name="Freeform 25">
                  <a:extLst>
                    <a:ext uri="{FF2B5EF4-FFF2-40B4-BE49-F238E27FC236}">
                      <a16:creationId xmlns:a16="http://schemas.microsoft.com/office/drawing/2014/main" id="{AE8BFFA8-5590-4190-8B6A-98CCE31C1F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2013" y="1119188"/>
                  <a:ext cx="612775" cy="163512"/>
                </a:xfrm>
                <a:custGeom>
                  <a:avLst/>
                  <a:gdLst>
                    <a:gd name="T0" fmla="*/ 1701 w 1702"/>
                    <a:gd name="T1" fmla="*/ 0 h 453"/>
                    <a:gd name="T2" fmla="*/ 0 w 1702"/>
                    <a:gd name="T3" fmla="*/ 0 h 453"/>
                    <a:gd name="T4" fmla="*/ 0 w 1702"/>
                    <a:gd name="T5" fmla="*/ 452 h 453"/>
                    <a:gd name="T6" fmla="*/ 1701 w 1702"/>
                    <a:gd name="T7" fmla="*/ 452 h 453"/>
                    <a:gd name="T8" fmla="*/ 1701 w 1702"/>
                    <a:gd name="T9" fmla="*/ 0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2" h="453">
                      <a:moveTo>
                        <a:pt x="1701" y="0"/>
                      </a:moveTo>
                      <a:lnTo>
                        <a:pt x="0" y="0"/>
                      </a:lnTo>
                      <a:lnTo>
                        <a:pt x="0" y="452"/>
                      </a:lnTo>
                      <a:lnTo>
                        <a:pt x="1701" y="452"/>
                      </a:lnTo>
                      <a:lnTo>
                        <a:pt x="170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37" name="Freeform 26">
                  <a:extLst>
                    <a:ext uri="{FF2B5EF4-FFF2-40B4-BE49-F238E27FC236}">
                      <a16:creationId xmlns:a16="http://schemas.microsoft.com/office/drawing/2014/main" id="{EF323652-B0FE-4236-82E0-1EF0BC62FB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81200" y="1435100"/>
                  <a:ext cx="547688" cy="549275"/>
                </a:xfrm>
                <a:custGeom>
                  <a:avLst/>
                  <a:gdLst>
                    <a:gd name="T0" fmla="*/ 319 w 1521"/>
                    <a:gd name="T1" fmla="*/ 0 h 1527"/>
                    <a:gd name="T2" fmla="*/ 0 w 1521"/>
                    <a:gd name="T3" fmla="*/ 319 h 1527"/>
                    <a:gd name="T4" fmla="*/ 1201 w 1521"/>
                    <a:gd name="T5" fmla="*/ 1526 h 1527"/>
                    <a:gd name="T6" fmla="*/ 1520 w 1521"/>
                    <a:gd name="T7" fmla="*/ 1202 h 1527"/>
                    <a:gd name="T8" fmla="*/ 319 w 1521"/>
                    <a:gd name="T9" fmla="*/ 0 h 15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1" h="1527">
                      <a:moveTo>
                        <a:pt x="319" y="0"/>
                      </a:moveTo>
                      <a:lnTo>
                        <a:pt x="0" y="319"/>
                      </a:lnTo>
                      <a:lnTo>
                        <a:pt x="1201" y="1526"/>
                      </a:lnTo>
                      <a:lnTo>
                        <a:pt x="1520" y="1202"/>
                      </a:lnTo>
                      <a:lnTo>
                        <a:pt x="319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974034F3-CB0F-48F7-B32A-7B9635703D09}"/>
                </a:ext>
              </a:extLst>
            </p:cNvPr>
            <p:cNvGrpSpPr/>
            <p:nvPr/>
          </p:nvGrpSpPr>
          <p:grpSpPr>
            <a:xfrm>
              <a:off x="3479402" y="4417172"/>
              <a:ext cx="869099" cy="869099"/>
              <a:chOff x="982576" y="1691974"/>
              <a:chExt cx="1828959" cy="1828959"/>
            </a:xfrm>
          </p:grpSpPr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D8CD9AC7-0BE3-414D-B798-79B7081196A0}"/>
                  </a:ext>
                </a:extLst>
              </p:cNvPr>
              <p:cNvSpPr/>
              <p:nvPr/>
            </p:nvSpPr>
            <p:spPr>
              <a:xfrm>
                <a:off x="982576" y="1691974"/>
                <a:ext cx="1828959" cy="1828959"/>
              </a:xfrm>
              <a:prstGeom prst="ellipse">
                <a:avLst/>
              </a:prstGeom>
              <a:solidFill>
                <a:schemeClr val="accent1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70D2B746-3313-48E6-A16D-2E7C8570C53F}"/>
                  </a:ext>
                </a:extLst>
              </p:cNvPr>
              <p:cNvGrpSpPr/>
              <p:nvPr/>
            </p:nvGrpSpPr>
            <p:grpSpPr>
              <a:xfrm>
                <a:off x="1329053" y="2040965"/>
                <a:ext cx="1154290" cy="1153784"/>
                <a:chOff x="477838" y="30163"/>
                <a:chExt cx="3621087" cy="3619500"/>
              </a:xfrm>
              <a:solidFill>
                <a:schemeClr val="bg1"/>
              </a:solidFill>
            </p:grpSpPr>
            <p:sp>
              <p:nvSpPr>
                <p:cNvPr id="201" name="Freeform 19">
                  <a:extLst>
                    <a:ext uri="{FF2B5EF4-FFF2-40B4-BE49-F238E27FC236}">
                      <a16:creationId xmlns:a16="http://schemas.microsoft.com/office/drawing/2014/main" id="{0BDE494F-E914-4242-9BF9-04063894FC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838" y="30163"/>
                  <a:ext cx="3621087" cy="3619500"/>
                </a:xfrm>
                <a:custGeom>
                  <a:avLst/>
                  <a:gdLst>
                    <a:gd name="T0" fmla="*/ 4641 w 10059"/>
                    <a:gd name="T1" fmla="*/ 11 h 10054"/>
                    <a:gd name="T2" fmla="*/ 3774 w 10059"/>
                    <a:gd name="T3" fmla="*/ 160 h 10054"/>
                    <a:gd name="T4" fmla="*/ 2632 w 10059"/>
                    <a:gd name="T5" fmla="*/ 606 h 10054"/>
                    <a:gd name="T6" fmla="*/ 1648 w 10059"/>
                    <a:gd name="T7" fmla="*/ 1302 h 10054"/>
                    <a:gd name="T8" fmla="*/ 861 w 10059"/>
                    <a:gd name="T9" fmla="*/ 2217 h 10054"/>
                    <a:gd name="T10" fmla="*/ 309 w 10059"/>
                    <a:gd name="T11" fmla="*/ 3296 h 10054"/>
                    <a:gd name="T12" fmla="*/ 43 w 10059"/>
                    <a:gd name="T13" fmla="*/ 4386 h 10054"/>
                    <a:gd name="T14" fmla="*/ 0 w 10059"/>
                    <a:gd name="T15" fmla="*/ 5029 h 10054"/>
                    <a:gd name="T16" fmla="*/ 27 w 10059"/>
                    <a:gd name="T17" fmla="*/ 5540 h 10054"/>
                    <a:gd name="T18" fmla="*/ 228 w 10059"/>
                    <a:gd name="T19" fmla="*/ 6523 h 10054"/>
                    <a:gd name="T20" fmla="*/ 729 w 10059"/>
                    <a:gd name="T21" fmla="*/ 7634 h 10054"/>
                    <a:gd name="T22" fmla="*/ 1472 w 10059"/>
                    <a:gd name="T23" fmla="*/ 8581 h 10054"/>
                    <a:gd name="T24" fmla="*/ 2424 w 10059"/>
                    <a:gd name="T25" fmla="*/ 9325 h 10054"/>
                    <a:gd name="T26" fmla="*/ 3535 w 10059"/>
                    <a:gd name="T27" fmla="*/ 9830 h 10054"/>
                    <a:gd name="T28" fmla="*/ 4513 w 10059"/>
                    <a:gd name="T29" fmla="*/ 10027 h 10054"/>
                    <a:gd name="T30" fmla="*/ 5029 w 10059"/>
                    <a:gd name="T31" fmla="*/ 10053 h 10054"/>
                    <a:gd name="T32" fmla="*/ 5672 w 10059"/>
                    <a:gd name="T33" fmla="*/ 10016 h 10054"/>
                    <a:gd name="T34" fmla="*/ 6757 w 10059"/>
                    <a:gd name="T35" fmla="*/ 9750 h 10054"/>
                    <a:gd name="T36" fmla="*/ 7841 w 10059"/>
                    <a:gd name="T37" fmla="*/ 9198 h 10054"/>
                    <a:gd name="T38" fmla="*/ 8750 w 10059"/>
                    <a:gd name="T39" fmla="*/ 8411 h 10054"/>
                    <a:gd name="T40" fmla="*/ 9452 w 10059"/>
                    <a:gd name="T41" fmla="*/ 7422 h 10054"/>
                    <a:gd name="T42" fmla="*/ 9898 w 10059"/>
                    <a:gd name="T43" fmla="*/ 6284 h 10054"/>
                    <a:gd name="T44" fmla="*/ 10042 w 10059"/>
                    <a:gd name="T45" fmla="*/ 5412 h 10054"/>
                    <a:gd name="T46" fmla="*/ 10058 w 10059"/>
                    <a:gd name="T47" fmla="*/ 4897 h 10054"/>
                    <a:gd name="T48" fmla="*/ 10000 w 10059"/>
                    <a:gd name="T49" fmla="*/ 4264 h 10054"/>
                    <a:gd name="T50" fmla="*/ 9665 w 10059"/>
                    <a:gd name="T51" fmla="*/ 3067 h 10054"/>
                    <a:gd name="T52" fmla="*/ 9058 w 10059"/>
                    <a:gd name="T53" fmla="*/ 2020 h 10054"/>
                    <a:gd name="T54" fmla="*/ 8229 w 10059"/>
                    <a:gd name="T55" fmla="*/ 1149 h 10054"/>
                    <a:gd name="T56" fmla="*/ 7209 w 10059"/>
                    <a:gd name="T57" fmla="*/ 494 h 10054"/>
                    <a:gd name="T58" fmla="*/ 6045 w 10059"/>
                    <a:gd name="T59" fmla="*/ 101 h 10054"/>
                    <a:gd name="T60" fmla="*/ 5289 w 10059"/>
                    <a:gd name="T61" fmla="*/ 5 h 10054"/>
                    <a:gd name="T62" fmla="*/ 4795 w 10059"/>
                    <a:gd name="T63" fmla="*/ 9628 h 10054"/>
                    <a:gd name="T64" fmla="*/ 3663 w 10059"/>
                    <a:gd name="T65" fmla="*/ 9431 h 10054"/>
                    <a:gd name="T66" fmla="*/ 2642 w 10059"/>
                    <a:gd name="T67" fmla="*/ 8969 h 10054"/>
                    <a:gd name="T68" fmla="*/ 1770 w 10059"/>
                    <a:gd name="T69" fmla="*/ 8283 h 10054"/>
                    <a:gd name="T70" fmla="*/ 1090 w 10059"/>
                    <a:gd name="T71" fmla="*/ 7416 h 10054"/>
                    <a:gd name="T72" fmla="*/ 627 w 10059"/>
                    <a:gd name="T73" fmla="*/ 6396 h 10054"/>
                    <a:gd name="T74" fmla="*/ 425 w 10059"/>
                    <a:gd name="T75" fmla="*/ 5264 h 10054"/>
                    <a:gd name="T76" fmla="*/ 473 w 10059"/>
                    <a:gd name="T77" fmla="*/ 4328 h 10054"/>
                    <a:gd name="T78" fmla="*/ 782 w 10059"/>
                    <a:gd name="T79" fmla="*/ 3233 h 10054"/>
                    <a:gd name="T80" fmla="*/ 1340 w 10059"/>
                    <a:gd name="T81" fmla="*/ 2270 h 10054"/>
                    <a:gd name="T82" fmla="*/ 2100 w 10059"/>
                    <a:gd name="T83" fmla="*/ 1473 h 10054"/>
                    <a:gd name="T84" fmla="*/ 3036 w 10059"/>
                    <a:gd name="T85" fmla="*/ 872 h 10054"/>
                    <a:gd name="T86" fmla="*/ 4104 w 10059"/>
                    <a:gd name="T87" fmla="*/ 510 h 10054"/>
                    <a:gd name="T88" fmla="*/ 5029 w 10059"/>
                    <a:gd name="T89" fmla="*/ 420 h 10054"/>
                    <a:gd name="T90" fmla="*/ 6183 w 10059"/>
                    <a:gd name="T91" fmla="*/ 563 h 10054"/>
                    <a:gd name="T92" fmla="*/ 7224 w 10059"/>
                    <a:gd name="T93" fmla="*/ 973 h 10054"/>
                    <a:gd name="T94" fmla="*/ 8128 w 10059"/>
                    <a:gd name="T95" fmla="*/ 1616 h 10054"/>
                    <a:gd name="T96" fmla="*/ 8851 w 10059"/>
                    <a:gd name="T97" fmla="*/ 2451 h 10054"/>
                    <a:gd name="T98" fmla="*/ 9356 w 10059"/>
                    <a:gd name="T99" fmla="*/ 3445 h 10054"/>
                    <a:gd name="T100" fmla="*/ 9617 w 10059"/>
                    <a:gd name="T101" fmla="*/ 4556 h 10054"/>
                    <a:gd name="T102" fmla="*/ 9617 w 10059"/>
                    <a:gd name="T103" fmla="*/ 5497 h 10054"/>
                    <a:gd name="T104" fmla="*/ 9356 w 10059"/>
                    <a:gd name="T105" fmla="*/ 6608 h 10054"/>
                    <a:gd name="T106" fmla="*/ 8851 w 10059"/>
                    <a:gd name="T107" fmla="*/ 7602 h 10054"/>
                    <a:gd name="T108" fmla="*/ 8128 w 10059"/>
                    <a:gd name="T109" fmla="*/ 8437 h 10054"/>
                    <a:gd name="T110" fmla="*/ 7224 w 10059"/>
                    <a:gd name="T111" fmla="*/ 9081 h 10054"/>
                    <a:gd name="T112" fmla="*/ 6183 w 10059"/>
                    <a:gd name="T113" fmla="*/ 9490 h 10054"/>
                    <a:gd name="T114" fmla="*/ 5029 w 10059"/>
                    <a:gd name="T115" fmla="*/ 9639 h 100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059" h="10054">
                      <a:moveTo>
                        <a:pt x="5029" y="0"/>
                      </a:moveTo>
                      <a:lnTo>
                        <a:pt x="5029" y="0"/>
                      </a:lnTo>
                      <a:lnTo>
                        <a:pt x="4901" y="0"/>
                      </a:lnTo>
                      <a:lnTo>
                        <a:pt x="4769" y="5"/>
                      </a:lnTo>
                      <a:lnTo>
                        <a:pt x="4641" y="11"/>
                      </a:lnTo>
                      <a:lnTo>
                        <a:pt x="4513" y="27"/>
                      </a:lnTo>
                      <a:lnTo>
                        <a:pt x="4391" y="37"/>
                      </a:lnTo>
                      <a:lnTo>
                        <a:pt x="4264" y="58"/>
                      </a:lnTo>
                      <a:lnTo>
                        <a:pt x="4014" y="101"/>
                      </a:lnTo>
                      <a:lnTo>
                        <a:pt x="3774" y="160"/>
                      </a:lnTo>
                      <a:lnTo>
                        <a:pt x="3535" y="224"/>
                      </a:lnTo>
                      <a:lnTo>
                        <a:pt x="3301" y="303"/>
                      </a:lnTo>
                      <a:lnTo>
                        <a:pt x="3073" y="394"/>
                      </a:lnTo>
                      <a:lnTo>
                        <a:pt x="2849" y="494"/>
                      </a:lnTo>
                      <a:lnTo>
                        <a:pt x="2632" y="606"/>
                      </a:lnTo>
                      <a:lnTo>
                        <a:pt x="2424" y="729"/>
                      </a:lnTo>
                      <a:lnTo>
                        <a:pt x="2217" y="856"/>
                      </a:lnTo>
                      <a:lnTo>
                        <a:pt x="2020" y="999"/>
                      </a:lnTo>
                      <a:lnTo>
                        <a:pt x="1829" y="1149"/>
                      </a:lnTo>
                      <a:lnTo>
                        <a:pt x="1648" y="1302"/>
                      </a:lnTo>
                      <a:lnTo>
                        <a:pt x="1472" y="1473"/>
                      </a:lnTo>
                      <a:lnTo>
                        <a:pt x="1308" y="1648"/>
                      </a:lnTo>
                      <a:lnTo>
                        <a:pt x="1148" y="1829"/>
                      </a:lnTo>
                      <a:lnTo>
                        <a:pt x="999" y="2020"/>
                      </a:lnTo>
                      <a:lnTo>
                        <a:pt x="861" y="2217"/>
                      </a:lnTo>
                      <a:lnTo>
                        <a:pt x="729" y="2419"/>
                      </a:lnTo>
                      <a:lnTo>
                        <a:pt x="606" y="2632"/>
                      </a:lnTo>
                      <a:lnTo>
                        <a:pt x="500" y="2849"/>
                      </a:lnTo>
                      <a:lnTo>
                        <a:pt x="399" y="3067"/>
                      </a:lnTo>
                      <a:lnTo>
                        <a:pt x="309" y="3296"/>
                      </a:lnTo>
                      <a:lnTo>
                        <a:pt x="228" y="3530"/>
                      </a:lnTo>
                      <a:lnTo>
                        <a:pt x="160" y="3770"/>
                      </a:lnTo>
                      <a:lnTo>
                        <a:pt x="101" y="4014"/>
                      </a:lnTo>
                      <a:lnTo>
                        <a:pt x="58" y="4264"/>
                      </a:lnTo>
                      <a:lnTo>
                        <a:pt x="43" y="4386"/>
                      </a:lnTo>
                      <a:lnTo>
                        <a:pt x="27" y="4514"/>
                      </a:lnTo>
                      <a:lnTo>
                        <a:pt x="16" y="4641"/>
                      </a:lnTo>
                      <a:lnTo>
                        <a:pt x="5" y="4769"/>
                      </a:lnTo>
                      <a:lnTo>
                        <a:pt x="5" y="4897"/>
                      </a:lnTo>
                      <a:lnTo>
                        <a:pt x="0" y="5029"/>
                      </a:lnTo>
                      <a:lnTo>
                        <a:pt x="0" y="5029"/>
                      </a:lnTo>
                      <a:lnTo>
                        <a:pt x="5" y="5157"/>
                      </a:lnTo>
                      <a:lnTo>
                        <a:pt x="5" y="5285"/>
                      </a:lnTo>
                      <a:lnTo>
                        <a:pt x="16" y="5412"/>
                      </a:lnTo>
                      <a:lnTo>
                        <a:pt x="27" y="5540"/>
                      </a:lnTo>
                      <a:lnTo>
                        <a:pt x="43" y="5667"/>
                      </a:lnTo>
                      <a:lnTo>
                        <a:pt x="58" y="5795"/>
                      </a:lnTo>
                      <a:lnTo>
                        <a:pt x="101" y="6040"/>
                      </a:lnTo>
                      <a:lnTo>
                        <a:pt x="160" y="6284"/>
                      </a:lnTo>
                      <a:lnTo>
                        <a:pt x="228" y="6523"/>
                      </a:lnTo>
                      <a:lnTo>
                        <a:pt x="309" y="6757"/>
                      </a:lnTo>
                      <a:lnTo>
                        <a:pt x="399" y="6986"/>
                      </a:lnTo>
                      <a:lnTo>
                        <a:pt x="500" y="7209"/>
                      </a:lnTo>
                      <a:lnTo>
                        <a:pt x="606" y="7422"/>
                      </a:lnTo>
                      <a:lnTo>
                        <a:pt x="729" y="7634"/>
                      </a:lnTo>
                      <a:lnTo>
                        <a:pt x="861" y="7836"/>
                      </a:lnTo>
                      <a:lnTo>
                        <a:pt x="999" y="8033"/>
                      </a:lnTo>
                      <a:lnTo>
                        <a:pt x="1148" y="8224"/>
                      </a:lnTo>
                      <a:lnTo>
                        <a:pt x="1308" y="8411"/>
                      </a:lnTo>
                      <a:lnTo>
                        <a:pt x="1472" y="8581"/>
                      </a:lnTo>
                      <a:lnTo>
                        <a:pt x="1648" y="8751"/>
                      </a:lnTo>
                      <a:lnTo>
                        <a:pt x="1829" y="8905"/>
                      </a:lnTo>
                      <a:lnTo>
                        <a:pt x="2020" y="9054"/>
                      </a:lnTo>
                      <a:lnTo>
                        <a:pt x="2217" y="9198"/>
                      </a:lnTo>
                      <a:lnTo>
                        <a:pt x="2424" y="9325"/>
                      </a:lnTo>
                      <a:lnTo>
                        <a:pt x="2632" y="9447"/>
                      </a:lnTo>
                      <a:lnTo>
                        <a:pt x="2849" y="9559"/>
                      </a:lnTo>
                      <a:lnTo>
                        <a:pt x="3073" y="9660"/>
                      </a:lnTo>
                      <a:lnTo>
                        <a:pt x="3301" y="9750"/>
                      </a:lnTo>
                      <a:lnTo>
                        <a:pt x="3535" y="9830"/>
                      </a:lnTo>
                      <a:lnTo>
                        <a:pt x="3774" y="9899"/>
                      </a:lnTo>
                      <a:lnTo>
                        <a:pt x="4014" y="9952"/>
                      </a:lnTo>
                      <a:lnTo>
                        <a:pt x="4264" y="9995"/>
                      </a:lnTo>
                      <a:lnTo>
                        <a:pt x="4391" y="10016"/>
                      </a:lnTo>
                      <a:lnTo>
                        <a:pt x="4513" y="10027"/>
                      </a:lnTo>
                      <a:lnTo>
                        <a:pt x="4641" y="10043"/>
                      </a:lnTo>
                      <a:lnTo>
                        <a:pt x="4769" y="10048"/>
                      </a:lnTo>
                      <a:lnTo>
                        <a:pt x="4901" y="10053"/>
                      </a:lnTo>
                      <a:lnTo>
                        <a:pt x="5029" y="10053"/>
                      </a:lnTo>
                      <a:lnTo>
                        <a:pt x="5029" y="10053"/>
                      </a:lnTo>
                      <a:lnTo>
                        <a:pt x="5157" y="10053"/>
                      </a:lnTo>
                      <a:lnTo>
                        <a:pt x="5289" y="10048"/>
                      </a:lnTo>
                      <a:lnTo>
                        <a:pt x="5417" y="10043"/>
                      </a:lnTo>
                      <a:lnTo>
                        <a:pt x="5545" y="10027"/>
                      </a:lnTo>
                      <a:lnTo>
                        <a:pt x="5672" y="10016"/>
                      </a:lnTo>
                      <a:lnTo>
                        <a:pt x="5794" y="9995"/>
                      </a:lnTo>
                      <a:lnTo>
                        <a:pt x="6045" y="9952"/>
                      </a:lnTo>
                      <a:lnTo>
                        <a:pt x="6284" y="9899"/>
                      </a:lnTo>
                      <a:lnTo>
                        <a:pt x="6523" y="9830"/>
                      </a:lnTo>
                      <a:lnTo>
                        <a:pt x="6757" y="9750"/>
                      </a:lnTo>
                      <a:lnTo>
                        <a:pt x="6985" y="9660"/>
                      </a:lnTo>
                      <a:lnTo>
                        <a:pt x="7209" y="9559"/>
                      </a:lnTo>
                      <a:lnTo>
                        <a:pt x="7426" y="9447"/>
                      </a:lnTo>
                      <a:lnTo>
                        <a:pt x="7639" y="9325"/>
                      </a:lnTo>
                      <a:lnTo>
                        <a:pt x="7841" y="9198"/>
                      </a:lnTo>
                      <a:lnTo>
                        <a:pt x="8038" y="9054"/>
                      </a:lnTo>
                      <a:lnTo>
                        <a:pt x="8229" y="8905"/>
                      </a:lnTo>
                      <a:lnTo>
                        <a:pt x="8410" y="8751"/>
                      </a:lnTo>
                      <a:lnTo>
                        <a:pt x="8585" y="8581"/>
                      </a:lnTo>
                      <a:lnTo>
                        <a:pt x="8750" y="8411"/>
                      </a:lnTo>
                      <a:lnTo>
                        <a:pt x="8909" y="8224"/>
                      </a:lnTo>
                      <a:lnTo>
                        <a:pt x="9058" y="8033"/>
                      </a:lnTo>
                      <a:lnTo>
                        <a:pt x="9197" y="7836"/>
                      </a:lnTo>
                      <a:lnTo>
                        <a:pt x="9330" y="7634"/>
                      </a:lnTo>
                      <a:lnTo>
                        <a:pt x="9452" y="7422"/>
                      </a:lnTo>
                      <a:lnTo>
                        <a:pt x="9563" y="7209"/>
                      </a:lnTo>
                      <a:lnTo>
                        <a:pt x="9665" y="6986"/>
                      </a:lnTo>
                      <a:lnTo>
                        <a:pt x="9755" y="6757"/>
                      </a:lnTo>
                      <a:lnTo>
                        <a:pt x="9829" y="6523"/>
                      </a:lnTo>
                      <a:lnTo>
                        <a:pt x="9898" y="6284"/>
                      </a:lnTo>
                      <a:lnTo>
                        <a:pt x="9957" y="6040"/>
                      </a:lnTo>
                      <a:lnTo>
                        <a:pt x="10000" y="5795"/>
                      </a:lnTo>
                      <a:lnTo>
                        <a:pt x="10015" y="5667"/>
                      </a:lnTo>
                      <a:lnTo>
                        <a:pt x="10032" y="5540"/>
                      </a:lnTo>
                      <a:lnTo>
                        <a:pt x="10042" y="5412"/>
                      </a:lnTo>
                      <a:lnTo>
                        <a:pt x="10053" y="5285"/>
                      </a:lnTo>
                      <a:lnTo>
                        <a:pt x="10058" y="5157"/>
                      </a:lnTo>
                      <a:lnTo>
                        <a:pt x="10058" y="5029"/>
                      </a:lnTo>
                      <a:lnTo>
                        <a:pt x="10058" y="5029"/>
                      </a:lnTo>
                      <a:lnTo>
                        <a:pt x="10058" y="4897"/>
                      </a:lnTo>
                      <a:lnTo>
                        <a:pt x="10053" y="4769"/>
                      </a:lnTo>
                      <a:lnTo>
                        <a:pt x="10042" y="4641"/>
                      </a:lnTo>
                      <a:lnTo>
                        <a:pt x="10032" y="4514"/>
                      </a:lnTo>
                      <a:lnTo>
                        <a:pt x="10015" y="4386"/>
                      </a:lnTo>
                      <a:lnTo>
                        <a:pt x="10000" y="4264"/>
                      </a:lnTo>
                      <a:lnTo>
                        <a:pt x="9957" y="4014"/>
                      </a:lnTo>
                      <a:lnTo>
                        <a:pt x="9898" y="3770"/>
                      </a:lnTo>
                      <a:lnTo>
                        <a:pt x="9829" y="3530"/>
                      </a:lnTo>
                      <a:lnTo>
                        <a:pt x="9755" y="3296"/>
                      </a:lnTo>
                      <a:lnTo>
                        <a:pt x="9665" y="3067"/>
                      </a:lnTo>
                      <a:lnTo>
                        <a:pt x="9563" y="2849"/>
                      </a:lnTo>
                      <a:lnTo>
                        <a:pt x="9452" y="2632"/>
                      </a:lnTo>
                      <a:lnTo>
                        <a:pt x="9330" y="2419"/>
                      </a:lnTo>
                      <a:lnTo>
                        <a:pt x="9197" y="2217"/>
                      </a:lnTo>
                      <a:lnTo>
                        <a:pt x="9058" y="2020"/>
                      </a:lnTo>
                      <a:lnTo>
                        <a:pt x="8909" y="1829"/>
                      </a:lnTo>
                      <a:lnTo>
                        <a:pt x="8750" y="1648"/>
                      </a:lnTo>
                      <a:lnTo>
                        <a:pt x="8585" y="1473"/>
                      </a:lnTo>
                      <a:lnTo>
                        <a:pt x="8410" y="1302"/>
                      </a:lnTo>
                      <a:lnTo>
                        <a:pt x="8229" y="1149"/>
                      </a:lnTo>
                      <a:lnTo>
                        <a:pt x="8038" y="999"/>
                      </a:lnTo>
                      <a:lnTo>
                        <a:pt x="7841" y="856"/>
                      </a:lnTo>
                      <a:lnTo>
                        <a:pt x="7639" y="729"/>
                      </a:lnTo>
                      <a:lnTo>
                        <a:pt x="7426" y="606"/>
                      </a:lnTo>
                      <a:lnTo>
                        <a:pt x="7209" y="494"/>
                      </a:lnTo>
                      <a:lnTo>
                        <a:pt x="6985" y="394"/>
                      </a:lnTo>
                      <a:lnTo>
                        <a:pt x="6757" y="303"/>
                      </a:lnTo>
                      <a:lnTo>
                        <a:pt x="6523" y="224"/>
                      </a:lnTo>
                      <a:lnTo>
                        <a:pt x="6284" y="160"/>
                      </a:lnTo>
                      <a:lnTo>
                        <a:pt x="6045" y="101"/>
                      </a:lnTo>
                      <a:lnTo>
                        <a:pt x="5794" y="58"/>
                      </a:lnTo>
                      <a:lnTo>
                        <a:pt x="5672" y="37"/>
                      </a:lnTo>
                      <a:lnTo>
                        <a:pt x="5545" y="27"/>
                      </a:lnTo>
                      <a:lnTo>
                        <a:pt x="5417" y="11"/>
                      </a:lnTo>
                      <a:lnTo>
                        <a:pt x="5289" y="5"/>
                      </a:lnTo>
                      <a:lnTo>
                        <a:pt x="5157" y="0"/>
                      </a:lnTo>
                      <a:lnTo>
                        <a:pt x="5029" y="0"/>
                      </a:lnTo>
                      <a:close/>
                      <a:moveTo>
                        <a:pt x="5029" y="9639"/>
                      </a:moveTo>
                      <a:lnTo>
                        <a:pt x="5029" y="9639"/>
                      </a:lnTo>
                      <a:lnTo>
                        <a:pt x="4795" y="9628"/>
                      </a:lnTo>
                      <a:lnTo>
                        <a:pt x="4561" y="9612"/>
                      </a:lnTo>
                      <a:lnTo>
                        <a:pt x="4327" y="9586"/>
                      </a:lnTo>
                      <a:lnTo>
                        <a:pt x="4104" y="9543"/>
                      </a:lnTo>
                      <a:lnTo>
                        <a:pt x="3881" y="9490"/>
                      </a:lnTo>
                      <a:lnTo>
                        <a:pt x="3663" y="9431"/>
                      </a:lnTo>
                      <a:lnTo>
                        <a:pt x="3445" y="9357"/>
                      </a:lnTo>
                      <a:lnTo>
                        <a:pt x="3237" y="9272"/>
                      </a:lnTo>
                      <a:lnTo>
                        <a:pt x="3036" y="9181"/>
                      </a:lnTo>
                      <a:lnTo>
                        <a:pt x="2834" y="9081"/>
                      </a:lnTo>
                      <a:lnTo>
                        <a:pt x="2642" y="8969"/>
                      </a:lnTo>
                      <a:lnTo>
                        <a:pt x="2456" y="8846"/>
                      </a:lnTo>
                      <a:lnTo>
                        <a:pt x="2275" y="8719"/>
                      </a:lnTo>
                      <a:lnTo>
                        <a:pt x="2100" y="8581"/>
                      </a:lnTo>
                      <a:lnTo>
                        <a:pt x="1930" y="8437"/>
                      </a:lnTo>
                      <a:lnTo>
                        <a:pt x="1770" y="8283"/>
                      </a:lnTo>
                      <a:lnTo>
                        <a:pt x="1621" y="8124"/>
                      </a:lnTo>
                      <a:lnTo>
                        <a:pt x="1472" y="7959"/>
                      </a:lnTo>
                      <a:lnTo>
                        <a:pt x="1340" y="7783"/>
                      </a:lnTo>
                      <a:lnTo>
                        <a:pt x="1206" y="7602"/>
                      </a:lnTo>
                      <a:lnTo>
                        <a:pt x="1090" y="7416"/>
                      </a:lnTo>
                      <a:lnTo>
                        <a:pt x="978" y="7220"/>
                      </a:lnTo>
                      <a:lnTo>
                        <a:pt x="877" y="7023"/>
                      </a:lnTo>
                      <a:lnTo>
                        <a:pt x="782" y="6821"/>
                      </a:lnTo>
                      <a:lnTo>
                        <a:pt x="701" y="6608"/>
                      </a:lnTo>
                      <a:lnTo>
                        <a:pt x="627" y="6396"/>
                      </a:lnTo>
                      <a:lnTo>
                        <a:pt x="563" y="6178"/>
                      </a:lnTo>
                      <a:lnTo>
                        <a:pt x="516" y="5954"/>
                      </a:lnTo>
                      <a:lnTo>
                        <a:pt x="473" y="5726"/>
                      </a:lnTo>
                      <a:lnTo>
                        <a:pt x="447" y="5497"/>
                      </a:lnTo>
                      <a:lnTo>
                        <a:pt x="425" y="5264"/>
                      </a:lnTo>
                      <a:lnTo>
                        <a:pt x="420" y="5029"/>
                      </a:lnTo>
                      <a:lnTo>
                        <a:pt x="420" y="5029"/>
                      </a:lnTo>
                      <a:lnTo>
                        <a:pt x="425" y="4790"/>
                      </a:lnTo>
                      <a:lnTo>
                        <a:pt x="447" y="4556"/>
                      </a:lnTo>
                      <a:lnTo>
                        <a:pt x="473" y="4328"/>
                      </a:lnTo>
                      <a:lnTo>
                        <a:pt x="516" y="4099"/>
                      </a:lnTo>
                      <a:lnTo>
                        <a:pt x="563" y="3876"/>
                      </a:lnTo>
                      <a:lnTo>
                        <a:pt x="627" y="3657"/>
                      </a:lnTo>
                      <a:lnTo>
                        <a:pt x="701" y="3445"/>
                      </a:lnTo>
                      <a:lnTo>
                        <a:pt x="782" y="3233"/>
                      </a:lnTo>
                      <a:lnTo>
                        <a:pt x="877" y="3030"/>
                      </a:lnTo>
                      <a:lnTo>
                        <a:pt x="978" y="2834"/>
                      </a:lnTo>
                      <a:lnTo>
                        <a:pt x="1090" y="2637"/>
                      </a:lnTo>
                      <a:lnTo>
                        <a:pt x="1206" y="2451"/>
                      </a:lnTo>
                      <a:lnTo>
                        <a:pt x="1340" y="2270"/>
                      </a:lnTo>
                      <a:lnTo>
                        <a:pt x="1472" y="2095"/>
                      </a:lnTo>
                      <a:lnTo>
                        <a:pt x="1621" y="1930"/>
                      </a:lnTo>
                      <a:lnTo>
                        <a:pt x="1770" y="1771"/>
                      </a:lnTo>
                      <a:lnTo>
                        <a:pt x="1930" y="1616"/>
                      </a:lnTo>
                      <a:lnTo>
                        <a:pt x="2100" y="1473"/>
                      </a:lnTo>
                      <a:lnTo>
                        <a:pt x="2275" y="1334"/>
                      </a:lnTo>
                      <a:lnTo>
                        <a:pt x="2456" y="1207"/>
                      </a:lnTo>
                      <a:lnTo>
                        <a:pt x="2642" y="1085"/>
                      </a:lnTo>
                      <a:lnTo>
                        <a:pt x="2834" y="973"/>
                      </a:lnTo>
                      <a:lnTo>
                        <a:pt x="3036" y="872"/>
                      </a:lnTo>
                      <a:lnTo>
                        <a:pt x="3237" y="782"/>
                      </a:lnTo>
                      <a:lnTo>
                        <a:pt x="3445" y="697"/>
                      </a:lnTo>
                      <a:lnTo>
                        <a:pt x="3663" y="627"/>
                      </a:lnTo>
                      <a:lnTo>
                        <a:pt x="3881" y="563"/>
                      </a:lnTo>
                      <a:lnTo>
                        <a:pt x="4104" y="510"/>
                      </a:lnTo>
                      <a:lnTo>
                        <a:pt x="4327" y="473"/>
                      </a:lnTo>
                      <a:lnTo>
                        <a:pt x="4561" y="441"/>
                      </a:lnTo>
                      <a:lnTo>
                        <a:pt x="4795" y="425"/>
                      </a:lnTo>
                      <a:lnTo>
                        <a:pt x="5029" y="420"/>
                      </a:lnTo>
                      <a:lnTo>
                        <a:pt x="5029" y="420"/>
                      </a:lnTo>
                      <a:lnTo>
                        <a:pt x="5268" y="425"/>
                      </a:lnTo>
                      <a:lnTo>
                        <a:pt x="5502" y="441"/>
                      </a:lnTo>
                      <a:lnTo>
                        <a:pt x="5731" y="473"/>
                      </a:lnTo>
                      <a:lnTo>
                        <a:pt x="5960" y="510"/>
                      </a:lnTo>
                      <a:lnTo>
                        <a:pt x="6183" y="563"/>
                      </a:lnTo>
                      <a:lnTo>
                        <a:pt x="6401" y="627"/>
                      </a:lnTo>
                      <a:lnTo>
                        <a:pt x="6613" y="697"/>
                      </a:lnTo>
                      <a:lnTo>
                        <a:pt x="6821" y="782"/>
                      </a:lnTo>
                      <a:lnTo>
                        <a:pt x="7028" y="872"/>
                      </a:lnTo>
                      <a:lnTo>
                        <a:pt x="7224" y="973"/>
                      </a:lnTo>
                      <a:lnTo>
                        <a:pt x="7416" y="1085"/>
                      </a:lnTo>
                      <a:lnTo>
                        <a:pt x="7602" y="1207"/>
                      </a:lnTo>
                      <a:lnTo>
                        <a:pt x="7783" y="1334"/>
                      </a:lnTo>
                      <a:lnTo>
                        <a:pt x="7958" y="1473"/>
                      </a:lnTo>
                      <a:lnTo>
                        <a:pt x="8128" y="1616"/>
                      </a:lnTo>
                      <a:lnTo>
                        <a:pt x="8288" y="1771"/>
                      </a:lnTo>
                      <a:lnTo>
                        <a:pt x="8442" y="1930"/>
                      </a:lnTo>
                      <a:lnTo>
                        <a:pt x="8585" y="2095"/>
                      </a:lnTo>
                      <a:lnTo>
                        <a:pt x="8724" y="2270"/>
                      </a:lnTo>
                      <a:lnTo>
                        <a:pt x="8851" y="2451"/>
                      </a:lnTo>
                      <a:lnTo>
                        <a:pt x="8968" y="2637"/>
                      </a:lnTo>
                      <a:lnTo>
                        <a:pt x="9080" y="2834"/>
                      </a:lnTo>
                      <a:lnTo>
                        <a:pt x="9181" y="3030"/>
                      </a:lnTo>
                      <a:lnTo>
                        <a:pt x="9276" y="3233"/>
                      </a:lnTo>
                      <a:lnTo>
                        <a:pt x="9356" y="3445"/>
                      </a:lnTo>
                      <a:lnTo>
                        <a:pt x="9431" y="3657"/>
                      </a:lnTo>
                      <a:lnTo>
                        <a:pt x="9495" y="3876"/>
                      </a:lnTo>
                      <a:lnTo>
                        <a:pt x="9542" y="4099"/>
                      </a:lnTo>
                      <a:lnTo>
                        <a:pt x="9585" y="4328"/>
                      </a:lnTo>
                      <a:lnTo>
                        <a:pt x="9617" y="4556"/>
                      </a:lnTo>
                      <a:lnTo>
                        <a:pt x="9633" y="4790"/>
                      </a:lnTo>
                      <a:lnTo>
                        <a:pt x="9638" y="5029"/>
                      </a:lnTo>
                      <a:lnTo>
                        <a:pt x="9638" y="5029"/>
                      </a:lnTo>
                      <a:lnTo>
                        <a:pt x="9633" y="5264"/>
                      </a:lnTo>
                      <a:lnTo>
                        <a:pt x="9617" y="5497"/>
                      </a:lnTo>
                      <a:lnTo>
                        <a:pt x="9585" y="5726"/>
                      </a:lnTo>
                      <a:lnTo>
                        <a:pt x="9542" y="5954"/>
                      </a:lnTo>
                      <a:lnTo>
                        <a:pt x="9495" y="6178"/>
                      </a:lnTo>
                      <a:lnTo>
                        <a:pt x="9431" y="6396"/>
                      </a:lnTo>
                      <a:lnTo>
                        <a:pt x="9356" y="6608"/>
                      </a:lnTo>
                      <a:lnTo>
                        <a:pt x="9276" y="6821"/>
                      </a:lnTo>
                      <a:lnTo>
                        <a:pt x="9181" y="7023"/>
                      </a:lnTo>
                      <a:lnTo>
                        <a:pt x="9080" y="7220"/>
                      </a:lnTo>
                      <a:lnTo>
                        <a:pt x="8968" y="7416"/>
                      </a:lnTo>
                      <a:lnTo>
                        <a:pt x="8851" y="7602"/>
                      </a:lnTo>
                      <a:lnTo>
                        <a:pt x="8724" y="7783"/>
                      </a:lnTo>
                      <a:lnTo>
                        <a:pt x="8585" y="7959"/>
                      </a:lnTo>
                      <a:lnTo>
                        <a:pt x="8442" y="8124"/>
                      </a:lnTo>
                      <a:lnTo>
                        <a:pt x="8288" y="8283"/>
                      </a:lnTo>
                      <a:lnTo>
                        <a:pt x="8128" y="8437"/>
                      </a:lnTo>
                      <a:lnTo>
                        <a:pt x="7958" y="8581"/>
                      </a:lnTo>
                      <a:lnTo>
                        <a:pt x="7783" y="8719"/>
                      </a:lnTo>
                      <a:lnTo>
                        <a:pt x="7602" y="8846"/>
                      </a:lnTo>
                      <a:lnTo>
                        <a:pt x="7416" y="8969"/>
                      </a:lnTo>
                      <a:lnTo>
                        <a:pt x="7224" y="9081"/>
                      </a:lnTo>
                      <a:lnTo>
                        <a:pt x="7028" y="9181"/>
                      </a:lnTo>
                      <a:lnTo>
                        <a:pt x="6821" y="9272"/>
                      </a:lnTo>
                      <a:lnTo>
                        <a:pt x="6613" y="9357"/>
                      </a:lnTo>
                      <a:lnTo>
                        <a:pt x="6401" y="9431"/>
                      </a:lnTo>
                      <a:lnTo>
                        <a:pt x="6183" y="9490"/>
                      </a:lnTo>
                      <a:lnTo>
                        <a:pt x="5960" y="9543"/>
                      </a:lnTo>
                      <a:lnTo>
                        <a:pt x="5731" y="9586"/>
                      </a:lnTo>
                      <a:lnTo>
                        <a:pt x="5502" y="9612"/>
                      </a:lnTo>
                      <a:lnTo>
                        <a:pt x="5268" y="9628"/>
                      </a:lnTo>
                      <a:lnTo>
                        <a:pt x="5029" y="96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02" name="Freeform 20">
                  <a:extLst>
                    <a:ext uri="{FF2B5EF4-FFF2-40B4-BE49-F238E27FC236}">
                      <a16:creationId xmlns:a16="http://schemas.microsoft.com/office/drawing/2014/main" id="{7B40D437-0D83-4A5F-B35A-ED9C23FD60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52688" y="1906588"/>
                  <a:ext cx="584200" cy="584200"/>
                </a:xfrm>
                <a:custGeom>
                  <a:avLst/>
                  <a:gdLst>
                    <a:gd name="T0" fmla="*/ 808 w 1623"/>
                    <a:gd name="T1" fmla="*/ 0 h 1623"/>
                    <a:gd name="T2" fmla="*/ 643 w 1623"/>
                    <a:gd name="T3" fmla="*/ 17 h 1623"/>
                    <a:gd name="T4" fmla="*/ 495 w 1623"/>
                    <a:gd name="T5" fmla="*/ 64 h 1623"/>
                    <a:gd name="T6" fmla="*/ 357 w 1623"/>
                    <a:gd name="T7" fmla="*/ 139 h 1623"/>
                    <a:gd name="T8" fmla="*/ 234 w 1623"/>
                    <a:gd name="T9" fmla="*/ 234 h 1623"/>
                    <a:gd name="T10" fmla="*/ 138 w 1623"/>
                    <a:gd name="T11" fmla="*/ 357 h 1623"/>
                    <a:gd name="T12" fmla="*/ 64 w 1623"/>
                    <a:gd name="T13" fmla="*/ 495 h 1623"/>
                    <a:gd name="T14" fmla="*/ 16 w 1623"/>
                    <a:gd name="T15" fmla="*/ 644 h 1623"/>
                    <a:gd name="T16" fmla="*/ 0 w 1623"/>
                    <a:gd name="T17" fmla="*/ 809 h 1623"/>
                    <a:gd name="T18" fmla="*/ 0 w 1623"/>
                    <a:gd name="T19" fmla="*/ 893 h 1623"/>
                    <a:gd name="T20" fmla="*/ 32 w 1623"/>
                    <a:gd name="T21" fmla="*/ 1053 h 1623"/>
                    <a:gd name="T22" fmla="*/ 96 w 1623"/>
                    <a:gd name="T23" fmla="*/ 1197 h 1623"/>
                    <a:gd name="T24" fmla="*/ 181 w 1623"/>
                    <a:gd name="T25" fmla="*/ 1324 h 1623"/>
                    <a:gd name="T26" fmla="*/ 293 w 1623"/>
                    <a:gd name="T27" fmla="*/ 1436 h 1623"/>
                    <a:gd name="T28" fmla="*/ 420 w 1623"/>
                    <a:gd name="T29" fmla="*/ 1526 h 1623"/>
                    <a:gd name="T30" fmla="*/ 569 w 1623"/>
                    <a:gd name="T31" fmla="*/ 1585 h 1623"/>
                    <a:gd name="T32" fmla="*/ 728 w 1623"/>
                    <a:gd name="T33" fmla="*/ 1617 h 1623"/>
                    <a:gd name="T34" fmla="*/ 808 w 1623"/>
                    <a:gd name="T35" fmla="*/ 1622 h 1623"/>
                    <a:gd name="T36" fmla="*/ 973 w 1623"/>
                    <a:gd name="T37" fmla="*/ 1606 h 1623"/>
                    <a:gd name="T38" fmla="*/ 1127 w 1623"/>
                    <a:gd name="T39" fmla="*/ 1558 h 1623"/>
                    <a:gd name="T40" fmla="*/ 1265 w 1623"/>
                    <a:gd name="T41" fmla="*/ 1483 h 1623"/>
                    <a:gd name="T42" fmla="*/ 1382 w 1623"/>
                    <a:gd name="T43" fmla="*/ 1383 h 1623"/>
                    <a:gd name="T44" fmla="*/ 1484 w 1623"/>
                    <a:gd name="T45" fmla="*/ 1266 h 1623"/>
                    <a:gd name="T46" fmla="*/ 1558 w 1623"/>
                    <a:gd name="T47" fmla="*/ 1127 h 1623"/>
                    <a:gd name="T48" fmla="*/ 1606 w 1623"/>
                    <a:gd name="T49" fmla="*/ 974 h 1623"/>
                    <a:gd name="T50" fmla="*/ 1622 w 1623"/>
                    <a:gd name="T51" fmla="*/ 809 h 1623"/>
                    <a:gd name="T52" fmla="*/ 1616 w 1623"/>
                    <a:gd name="T53" fmla="*/ 729 h 1623"/>
                    <a:gd name="T54" fmla="*/ 1584 w 1623"/>
                    <a:gd name="T55" fmla="*/ 569 h 1623"/>
                    <a:gd name="T56" fmla="*/ 1526 w 1623"/>
                    <a:gd name="T57" fmla="*/ 420 h 1623"/>
                    <a:gd name="T58" fmla="*/ 1435 w 1623"/>
                    <a:gd name="T59" fmla="*/ 293 h 1623"/>
                    <a:gd name="T60" fmla="*/ 1324 w 1623"/>
                    <a:gd name="T61" fmla="*/ 181 h 1623"/>
                    <a:gd name="T62" fmla="*/ 1196 w 1623"/>
                    <a:gd name="T63" fmla="*/ 96 h 1623"/>
                    <a:gd name="T64" fmla="*/ 1053 w 1623"/>
                    <a:gd name="T65" fmla="*/ 32 h 1623"/>
                    <a:gd name="T66" fmla="*/ 894 w 1623"/>
                    <a:gd name="T67" fmla="*/ 0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3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0"/>
                      </a:lnTo>
                      <a:lnTo>
                        <a:pt x="643" y="17"/>
                      </a:lnTo>
                      <a:lnTo>
                        <a:pt x="569" y="32"/>
                      </a:lnTo>
                      <a:lnTo>
                        <a:pt x="495" y="64"/>
                      </a:lnTo>
                      <a:lnTo>
                        <a:pt x="420" y="96"/>
                      </a:lnTo>
                      <a:lnTo>
                        <a:pt x="357" y="139"/>
                      </a:lnTo>
                      <a:lnTo>
                        <a:pt x="293" y="181"/>
                      </a:lnTo>
                      <a:lnTo>
                        <a:pt x="234" y="234"/>
                      </a:lnTo>
                      <a:lnTo>
                        <a:pt x="181" y="293"/>
                      </a:lnTo>
                      <a:lnTo>
                        <a:pt x="138" y="357"/>
                      </a:lnTo>
                      <a:lnTo>
                        <a:pt x="96" y="420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4"/>
                      </a:lnTo>
                      <a:lnTo>
                        <a:pt x="0" y="729"/>
                      </a:lnTo>
                      <a:lnTo>
                        <a:pt x="0" y="809"/>
                      </a:lnTo>
                      <a:lnTo>
                        <a:pt x="0" y="809"/>
                      </a:lnTo>
                      <a:lnTo>
                        <a:pt x="0" y="893"/>
                      </a:lnTo>
                      <a:lnTo>
                        <a:pt x="16" y="974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7"/>
                      </a:lnTo>
                      <a:lnTo>
                        <a:pt x="138" y="1266"/>
                      </a:lnTo>
                      <a:lnTo>
                        <a:pt x="181" y="1324"/>
                      </a:lnTo>
                      <a:lnTo>
                        <a:pt x="234" y="1383"/>
                      </a:lnTo>
                      <a:lnTo>
                        <a:pt x="293" y="1436"/>
                      </a:lnTo>
                      <a:lnTo>
                        <a:pt x="357" y="1483"/>
                      </a:lnTo>
                      <a:lnTo>
                        <a:pt x="420" y="1526"/>
                      </a:lnTo>
                      <a:lnTo>
                        <a:pt x="495" y="1558"/>
                      </a:lnTo>
                      <a:lnTo>
                        <a:pt x="569" y="1585"/>
                      </a:lnTo>
                      <a:lnTo>
                        <a:pt x="643" y="1606"/>
                      </a:lnTo>
                      <a:lnTo>
                        <a:pt x="728" y="1617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4" y="1617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3"/>
                      </a:lnTo>
                      <a:lnTo>
                        <a:pt x="1435" y="1324"/>
                      </a:lnTo>
                      <a:lnTo>
                        <a:pt x="1484" y="1266"/>
                      </a:lnTo>
                      <a:lnTo>
                        <a:pt x="1526" y="1197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4"/>
                      </a:lnTo>
                      <a:lnTo>
                        <a:pt x="1616" y="893"/>
                      </a:lnTo>
                      <a:lnTo>
                        <a:pt x="1622" y="809"/>
                      </a:lnTo>
                      <a:lnTo>
                        <a:pt x="1622" y="809"/>
                      </a:lnTo>
                      <a:lnTo>
                        <a:pt x="1616" y="729"/>
                      </a:lnTo>
                      <a:lnTo>
                        <a:pt x="1606" y="644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0"/>
                      </a:lnTo>
                      <a:lnTo>
                        <a:pt x="1484" y="357"/>
                      </a:lnTo>
                      <a:lnTo>
                        <a:pt x="1435" y="293"/>
                      </a:lnTo>
                      <a:lnTo>
                        <a:pt x="1382" y="234"/>
                      </a:lnTo>
                      <a:lnTo>
                        <a:pt x="1324" y="181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2"/>
                      </a:lnTo>
                      <a:lnTo>
                        <a:pt x="973" y="17"/>
                      </a:lnTo>
                      <a:lnTo>
                        <a:pt x="894" y="0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03" name="Freeform 21">
                  <a:extLst>
                    <a:ext uri="{FF2B5EF4-FFF2-40B4-BE49-F238E27FC236}">
                      <a16:creationId xmlns:a16="http://schemas.microsoft.com/office/drawing/2014/main" id="{AFAC0EC1-3001-4ADF-9639-A651E8A525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0813" y="2314575"/>
                  <a:ext cx="584200" cy="585788"/>
                </a:xfrm>
                <a:custGeom>
                  <a:avLst/>
                  <a:gdLst>
                    <a:gd name="T0" fmla="*/ 808 w 1622"/>
                    <a:gd name="T1" fmla="*/ 0 h 1628"/>
                    <a:gd name="T2" fmla="*/ 648 w 1622"/>
                    <a:gd name="T3" fmla="*/ 16 h 1628"/>
                    <a:gd name="T4" fmla="*/ 494 w 1622"/>
                    <a:gd name="T5" fmla="*/ 64 h 1628"/>
                    <a:gd name="T6" fmla="*/ 356 w 1622"/>
                    <a:gd name="T7" fmla="*/ 138 h 1628"/>
                    <a:gd name="T8" fmla="*/ 234 w 1622"/>
                    <a:gd name="T9" fmla="*/ 239 h 1628"/>
                    <a:gd name="T10" fmla="*/ 138 w 1622"/>
                    <a:gd name="T11" fmla="*/ 356 h 1628"/>
                    <a:gd name="T12" fmla="*/ 64 w 1622"/>
                    <a:gd name="T13" fmla="*/ 495 h 1628"/>
                    <a:gd name="T14" fmla="*/ 16 w 1622"/>
                    <a:gd name="T15" fmla="*/ 648 h 1628"/>
                    <a:gd name="T16" fmla="*/ 0 w 1622"/>
                    <a:gd name="T17" fmla="*/ 813 h 1628"/>
                    <a:gd name="T18" fmla="*/ 0 w 1622"/>
                    <a:gd name="T19" fmla="*/ 893 h 1628"/>
                    <a:gd name="T20" fmla="*/ 32 w 1622"/>
                    <a:gd name="T21" fmla="*/ 1053 h 1628"/>
                    <a:gd name="T22" fmla="*/ 96 w 1622"/>
                    <a:gd name="T23" fmla="*/ 1201 h 1628"/>
                    <a:gd name="T24" fmla="*/ 181 w 1622"/>
                    <a:gd name="T25" fmla="*/ 1329 h 1628"/>
                    <a:gd name="T26" fmla="*/ 292 w 1622"/>
                    <a:gd name="T27" fmla="*/ 1441 h 1628"/>
                    <a:gd name="T28" fmla="*/ 425 w 1622"/>
                    <a:gd name="T29" fmla="*/ 1526 h 1628"/>
                    <a:gd name="T30" fmla="*/ 569 w 1622"/>
                    <a:gd name="T31" fmla="*/ 1590 h 1628"/>
                    <a:gd name="T32" fmla="*/ 728 w 1622"/>
                    <a:gd name="T33" fmla="*/ 1621 h 1628"/>
                    <a:gd name="T34" fmla="*/ 808 w 1622"/>
                    <a:gd name="T35" fmla="*/ 1627 h 1628"/>
                    <a:gd name="T36" fmla="*/ 973 w 1622"/>
                    <a:gd name="T37" fmla="*/ 1605 h 1628"/>
                    <a:gd name="T38" fmla="*/ 1127 w 1622"/>
                    <a:gd name="T39" fmla="*/ 1563 h 1628"/>
                    <a:gd name="T40" fmla="*/ 1265 w 1622"/>
                    <a:gd name="T41" fmla="*/ 1483 h 1628"/>
                    <a:gd name="T42" fmla="*/ 1382 w 1622"/>
                    <a:gd name="T43" fmla="*/ 1388 h 1628"/>
                    <a:gd name="T44" fmla="*/ 1483 w 1622"/>
                    <a:gd name="T45" fmla="*/ 1265 h 1628"/>
                    <a:gd name="T46" fmla="*/ 1558 w 1622"/>
                    <a:gd name="T47" fmla="*/ 1127 h 1628"/>
                    <a:gd name="T48" fmla="*/ 1605 w 1622"/>
                    <a:gd name="T49" fmla="*/ 978 h 1628"/>
                    <a:gd name="T50" fmla="*/ 1621 w 1622"/>
                    <a:gd name="T51" fmla="*/ 813 h 1628"/>
                    <a:gd name="T52" fmla="*/ 1616 w 1622"/>
                    <a:gd name="T53" fmla="*/ 728 h 1628"/>
                    <a:gd name="T54" fmla="*/ 1584 w 1622"/>
                    <a:gd name="T55" fmla="*/ 569 h 1628"/>
                    <a:gd name="T56" fmla="*/ 1526 w 1622"/>
                    <a:gd name="T57" fmla="*/ 425 h 1628"/>
                    <a:gd name="T58" fmla="*/ 1435 w 1622"/>
                    <a:gd name="T59" fmla="*/ 297 h 1628"/>
                    <a:gd name="T60" fmla="*/ 1329 w 1622"/>
                    <a:gd name="T61" fmla="*/ 186 h 1628"/>
                    <a:gd name="T62" fmla="*/ 1196 w 1622"/>
                    <a:gd name="T63" fmla="*/ 96 h 1628"/>
                    <a:gd name="T64" fmla="*/ 1052 w 1622"/>
                    <a:gd name="T65" fmla="*/ 37 h 1628"/>
                    <a:gd name="T66" fmla="*/ 893 w 1622"/>
                    <a:gd name="T67" fmla="*/ 5 h 1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8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5"/>
                      </a:lnTo>
                      <a:lnTo>
                        <a:pt x="648" y="16"/>
                      </a:lnTo>
                      <a:lnTo>
                        <a:pt x="569" y="37"/>
                      </a:lnTo>
                      <a:lnTo>
                        <a:pt x="494" y="64"/>
                      </a:lnTo>
                      <a:lnTo>
                        <a:pt x="425" y="96"/>
                      </a:lnTo>
                      <a:lnTo>
                        <a:pt x="356" y="138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7"/>
                      </a:lnTo>
                      <a:lnTo>
                        <a:pt x="138" y="356"/>
                      </a:lnTo>
                      <a:lnTo>
                        <a:pt x="96" y="425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8"/>
                      </a:lnTo>
                      <a:lnTo>
                        <a:pt x="0" y="728"/>
                      </a:lnTo>
                      <a:lnTo>
                        <a:pt x="0" y="813"/>
                      </a:lnTo>
                      <a:lnTo>
                        <a:pt x="0" y="813"/>
                      </a:lnTo>
                      <a:lnTo>
                        <a:pt x="0" y="893"/>
                      </a:lnTo>
                      <a:lnTo>
                        <a:pt x="16" y="978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201"/>
                      </a:lnTo>
                      <a:lnTo>
                        <a:pt x="138" y="1265"/>
                      </a:lnTo>
                      <a:lnTo>
                        <a:pt x="181" y="1329"/>
                      </a:lnTo>
                      <a:lnTo>
                        <a:pt x="234" y="1388"/>
                      </a:lnTo>
                      <a:lnTo>
                        <a:pt x="292" y="1441"/>
                      </a:lnTo>
                      <a:lnTo>
                        <a:pt x="356" y="1483"/>
                      </a:lnTo>
                      <a:lnTo>
                        <a:pt x="425" y="1526"/>
                      </a:lnTo>
                      <a:lnTo>
                        <a:pt x="494" y="1563"/>
                      </a:lnTo>
                      <a:lnTo>
                        <a:pt x="569" y="1590"/>
                      </a:lnTo>
                      <a:lnTo>
                        <a:pt x="648" y="1605"/>
                      </a:lnTo>
                      <a:lnTo>
                        <a:pt x="728" y="1621"/>
                      </a:lnTo>
                      <a:lnTo>
                        <a:pt x="808" y="1627"/>
                      </a:lnTo>
                      <a:lnTo>
                        <a:pt x="808" y="1627"/>
                      </a:lnTo>
                      <a:lnTo>
                        <a:pt x="893" y="1621"/>
                      </a:lnTo>
                      <a:lnTo>
                        <a:pt x="973" y="1605"/>
                      </a:lnTo>
                      <a:lnTo>
                        <a:pt x="1052" y="1590"/>
                      </a:lnTo>
                      <a:lnTo>
                        <a:pt x="1127" y="1563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9" y="1441"/>
                      </a:lnTo>
                      <a:lnTo>
                        <a:pt x="1382" y="1388"/>
                      </a:lnTo>
                      <a:lnTo>
                        <a:pt x="1435" y="1329"/>
                      </a:lnTo>
                      <a:lnTo>
                        <a:pt x="1483" y="1265"/>
                      </a:lnTo>
                      <a:lnTo>
                        <a:pt x="1526" y="1201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5" y="978"/>
                      </a:lnTo>
                      <a:lnTo>
                        <a:pt x="1616" y="893"/>
                      </a:lnTo>
                      <a:lnTo>
                        <a:pt x="1621" y="813"/>
                      </a:lnTo>
                      <a:lnTo>
                        <a:pt x="1621" y="813"/>
                      </a:lnTo>
                      <a:lnTo>
                        <a:pt x="1616" y="728"/>
                      </a:lnTo>
                      <a:lnTo>
                        <a:pt x="1605" y="648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5"/>
                      </a:lnTo>
                      <a:lnTo>
                        <a:pt x="1483" y="356"/>
                      </a:lnTo>
                      <a:lnTo>
                        <a:pt x="1435" y="297"/>
                      </a:lnTo>
                      <a:lnTo>
                        <a:pt x="1382" y="239"/>
                      </a:lnTo>
                      <a:lnTo>
                        <a:pt x="1329" y="186"/>
                      </a:lnTo>
                      <a:lnTo>
                        <a:pt x="1265" y="138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2" y="37"/>
                      </a:lnTo>
                      <a:lnTo>
                        <a:pt x="973" y="16"/>
                      </a:lnTo>
                      <a:lnTo>
                        <a:pt x="893" y="5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04" name="Freeform 22">
                  <a:extLst>
                    <a:ext uri="{FF2B5EF4-FFF2-40B4-BE49-F238E27FC236}">
                      <a16:creationId xmlns:a16="http://schemas.microsoft.com/office/drawing/2014/main" id="{F448C2A7-65B6-42B9-9DEF-9022F4D4DB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688" y="908050"/>
                  <a:ext cx="584200" cy="584200"/>
                </a:xfrm>
                <a:custGeom>
                  <a:avLst/>
                  <a:gdLst>
                    <a:gd name="T0" fmla="*/ 808 w 1622"/>
                    <a:gd name="T1" fmla="*/ 0 h 1623"/>
                    <a:gd name="T2" fmla="*/ 649 w 1622"/>
                    <a:gd name="T3" fmla="*/ 16 h 1623"/>
                    <a:gd name="T4" fmla="*/ 494 w 1622"/>
                    <a:gd name="T5" fmla="*/ 64 h 1623"/>
                    <a:gd name="T6" fmla="*/ 356 w 1622"/>
                    <a:gd name="T7" fmla="*/ 139 h 1623"/>
                    <a:gd name="T8" fmla="*/ 234 w 1622"/>
                    <a:gd name="T9" fmla="*/ 239 h 1623"/>
                    <a:gd name="T10" fmla="*/ 138 w 1622"/>
                    <a:gd name="T11" fmla="*/ 356 h 1623"/>
                    <a:gd name="T12" fmla="*/ 64 w 1622"/>
                    <a:gd name="T13" fmla="*/ 495 h 1623"/>
                    <a:gd name="T14" fmla="*/ 16 w 1622"/>
                    <a:gd name="T15" fmla="*/ 649 h 1623"/>
                    <a:gd name="T16" fmla="*/ 0 w 1622"/>
                    <a:gd name="T17" fmla="*/ 814 h 1623"/>
                    <a:gd name="T18" fmla="*/ 0 w 1622"/>
                    <a:gd name="T19" fmla="*/ 893 h 1623"/>
                    <a:gd name="T20" fmla="*/ 32 w 1622"/>
                    <a:gd name="T21" fmla="*/ 1053 h 1623"/>
                    <a:gd name="T22" fmla="*/ 96 w 1622"/>
                    <a:gd name="T23" fmla="*/ 1196 h 1623"/>
                    <a:gd name="T24" fmla="*/ 181 w 1622"/>
                    <a:gd name="T25" fmla="*/ 1330 h 1623"/>
                    <a:gd name="T26" fmla="*/ 292 w 1622"/>
                    <a:gd name="T27" fmla="*/ 1436 h 1623"/>
                    <a:gd name="T28" fmla="*/ 426 w 1622"/>
                    <a:gd name="T29" fmla="*/ 1526 h 1623"/>
                    <a:gd name="T30" fmla="*/ 569 w 1622"/>
                    <a:gd name="T31" fmla="*/ 1585 h 1623"/>
                    <a:gd name="T32" fmla="*/ 728 w 1622"/>
                    <a:gd name="T33" fmla="*/ 1622 h 1623"/>
                    <a:gd name="T34" fmla="*/ 808 w 1622"/>
                    <a:gd name="T35" fmla="*/ 1622 h 1623"/>
                    <a:gd name="T36" fmla="*/ 973 w 1622"/>
                    <a:gd name="T37" fmla="*/ 1606 h 1623"/>
                    <a:gd name="T38" fmla="*/ 1127 w 1622"/>
                    <a:gd name="T39" fmla="*/ 1558 h 1623"/>
                    <a:gd name="T40" fmla="*/ 1265 w 1622"/>
                    <a:gd name="T41" fmla="*/ 1483 h 1623"/>
                    <a:gd name="T42" fmla="*/ 1382 w 1622"/>
                    <a:gd name="T43" fmla="*/ 1388 h 1623"/>
                    <a:gd name="T44" fmla="*/ 1483 w 1622"/>
                    <a:gd name="T45" fmla="*/ 1266 h 1623"/>
                    <a:gd name="T46" fmla="*/ 1558 w 1622"/>
                    <a:gd name="T47" fmla="*/ 1127 h 1623"/>
                    <a:gd name="T48" fmla="*/ 1606 w 1622"/>
                    <a:gd name="T49" fmla="*/ 973 h 1623"/>
                    <a:gd name="T50" fmla="*/ 1621 w 1622"/>
                    <a:gd name="T51" fmla="*/ 814 h 1623"/>
                    <a:gd name="T52" fmla="*/ 1616 w 1622"/>
                    <a:gd name="T53" fmla="*/ 729 h 1623"/>
                    <a:gd name="T54" fmla="*/ 1584 w 1622"/>
                    <a:gd name="T55" fmla="*/ 569 h 1623"/>
                    <a:gd name="T56" fmla="*/ 1526 w 1622"/>
                    <a:gd name="T57" fmla="*/ 426 h 1623"/>
                    <a:gd name="T58" fmla="*/ 1436 w 1622"/>
                    <a:gd name="T59" fmla="*/ 292 h 1623"/>
                    <a:gd name="T60" fmla="*/ 1324 w 1622"/>
                    <a:gd name="T61" fmla="*/ 186 h 1623"/>
                    <a:gd name="T62" fmla="*/ 1196 w 1622"/>
                    <a:gd name="T63" fmla="*/ 96 h 1623"/>
                    <a:gd name="T64" fmla="*/ 1053 w 1622"/>
                    <a:gd name="T65" fmla="*/ 38 h 1623"/>
                    <a:gd name="T66" fmla="*/ 893 w 1622"/>
                    <a:gd name="T67" fmla="*/ 6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6"/>
                      </a:lnTo>
                      <a:lnTo>
                        <a:pt x="649" y="16"/>
                      </a:lnTo>
                      <a:lnTo>
                        <a:pt x="569" y="38"/>
                      </a:lnTo>
                      <a:lnTo>
                        <a:pt x="494" y="64"/>
                      </a:lnTo>
                      <a:lnTo>
                        <a:pt x="426" y="96"/>
                      </a:lnTo>
                      <a:lnTo>
                        <a:pt x="356" y="139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2"/>
                      </a:lnTo>
                      <a:lnTo>
                        <a:pt x="138" y="356"/>
                      </a:lnTo>
                      <a:lnTo>
                        <a:pt x="96" y="426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9"/>
                      </a:lnTo>
                      <a:lnTo>
                        <a:pt x="0" y="729"/>
                      </a:lnTo>
                      <a:lnTo>
                        <a:pt x="0" y="814"/>
                      </a:lnTo>
                      <a:lnTo>
                        <a:pt x="0" y="814"/>
                      </a:lnTo>
                      <a:lnTo>
                        <a:pt x="0" y="893"/>
                      </a:lnTo>
                      <a:lnTo>
                        <a:pt x="16" y="973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6"/>
                      </a:lnTo>
                      <a:lnTo>
                        <a:pt x="138" y="1266"/>
                      </a:lnTo>
                      <a:lnTo>
                        <a:pt x="181" y="1330"/>
                      </a:lnTo>
                      <a:lnTo>
                        <a:pt x="234" y="1388"/>
                      </a:lnTo>
                      <a:lnTo>
                        <a:pt x="292" y="1436"/>
                      </a:lnTo>
                      <a:lnTo>
                        <a:pt x="356" y="1483"/>
                      </a:lnTo>
                      <a:lnTo>
                        <a:pt x="426" y="1526"/>
                      </a:lnTo>
                      <a:lnTo>
                        <a:pt x="494" y="1558"/>
                      </a:lnTo>
                      <a:lnTo>
                        <a:pt x="569" y="1585"/>
                      </a:lnTo>
                      <a:lnTo>
                        <a:pt x="649" y="1606"/>
                      </a:lnTo>
                      <a:lnTo>
                        <a:pt x="728" y="1622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3" y="1622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8"/>
                      </a:lnTo>
                      <a:lnTo>
                        <a:pt x="1436" y="1330"/>
                      </a:lnTo>
                      <a:lnTo>
                        <a:pt x="1483" y="1266"/>
                      </a:lnTo>
                      <a:lnTo>
                        <a:pt x="1526" y="1196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3"/>
                      </a:lnTo>
                      <a:lnTo>
                        <a:pt x="1616" y="893"/>
                      </a:lnTo>
                      <a:lnTo>
                        <a:pt x="1621" y="814"/>
                      </a:lnTo>
                      <a:lnTo>
                        <a:pt x="1621" y="814"/>
                      </a:lnTo>
                      <a:lnTo>
                        <a:pt x="1616" y="729"/>
                      </a:lnTo>
                      <a:lnTo>
                        <a:pt x="1606" y="649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6"/>
                      </a:lnTo>
                      <a:lnTo>
                        <a:pt x="1483" y="356"/>
                      </a:lnTo>
                      <a:lnTo>
                        <a:pt x="1436" y="292"/>
                      </a:lnTo>
                      <a:lnTo>
                        <a:pt x="1382" y="239"/>
                      </a:lnTo>
                      <a:lnTo>
                        <a:pt x="1324" y="186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8"/>
                      </a:lnTo>
                      <a:lnTo>
                        <a:pt x="973" y="16"/>
                      </a:lnTo>
                      <a:lnTo>
                        <a:pt x="893" y="6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05" name="Freeform 23">
                  <a:extLst>
                    <a:ext uri="{FF2B5EF4-FFF2-40B4-BE49-F238E27FC236}">
                      <a16:creationId xmlns:a16="http://schemas.microsoft.com/office/drawing/2014/main" id="{D79C1341-0873-4317-95B5-6176EBE2CB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2713" y="869950"/>
                  <a:ext cx="660400" cy="660400"/>
                </a:xfrm>
                <a:custGeom>
                  <a:avLst/>
                  <a:gdLst>
                    <a:gd name="T0" fmla="*/ 1010 w 1836"/>
                    <a:gd name="T1" fmla="*/ 1829 h 1835"/>
                    <a:gd name="T2" fmla="*/ 1271 w 1836"/>
                    <a:gd name="T3" fmla="*/ 1765 h 1835"/>
                    <a:gd name="T4" fmla="*/ 1500 w 1836"/>
                    <a:gd name="T5" fmla="*/ 1627 h 1835"/>
                    <a:gd name="T6" fmla="*/ 1675 w 1836"/>
                    <a:gd name="T7" fmla="*/ 1430 h 1835"/>
                    <a:gd name="T8" fmla="*/ 1792 w 1836"/>
                    <a:gd name="T9" fmla="*/ 1191 h 1835"/>
                    <a:gd name="T10" fmla="*/ 1835 w 1836"/>
                    <a:gd name="T11" fmla="*/ 920 h 1835"/>
                    <a:gd name="T12" fmla="*/ 1813 w 1836"/>
                    <a:gd name="T13" fmla="*/ 733 h 1835"/>
                    <a:gd name="T14" fmla="*/ 1723 w 1836"/>
                    <a:gd name="T15" fmla="*/ 479 h 1835"/>
                    <a:gd name="T16" fmla="*/ 1563 w 1836"/>
                    <a:gd name="T17" fmla="*/ 271 h 1835"/>
                    <a:gd name="T18" fmla="*/ 1356 w 1836"/>
                    <a:gd name="T19" fmla="*/ 112 h 1835"/>
                    <a:gd name="T20" fmla="*/ 1101 w 1836"/>
                    <a:gd name="T21" fmla="*/ 21 h 1835"/>
                    <a:gd name="T22" fmla="*/ 915 w 1836"/>
                    <a:gd name="T23" fmla="*/ 0 h 1835"/>
                    <a:gd name="T24" fmla="*/ 644 w 1836"/>
                    <a:gd name="T25" fmla="*/ 42 h 1835"/>
                    <a:gd name="T26" fmla="*/ 405 w 1836"/>
                    <a:gd name="T27" fmla="*/ 159 h 1835"/>
                    <a:gd name="T28" fmla="*/ 208 w 1836"/>
                    <a:gd name="T29" fmla="*/ 335 h 1835"/>
                    <a:gd name="T30" fmla="*/ 70 w 1836"/>
                    <a:gd name="T31" fmla="*/ 558 h 1835"/>
                    <a:gd name="T32" fmla="*/ 6 w 1836"/>
                    <a:gd name="T33" fmla="*/ 824 h 1835"/>
                    <a:gd name="T34" fmla="*/ 6 w 1836"/>
                    <a:gd name="T35" fmla="*/ 1010 h 1835"/>
                    <a:gd name="T36" fmla="*/ 70 w 1836"/>
                    <a:gd name="T37" fmla="*/ 1276 h 1835"/>
                    <a:gd name="T38" fmla="*/ 208 w 1836"/>
                    <a:gd name="T39" fmla="*/ 1499 h 1835"/>
                    <a:gd name="T40" fmla="*/ 405 w 1836"/>
                    <a:gd name="T41" fmla="*/ 1680 h 1835"/>
                    <a:gd name="T42" fmla="*/ 644 w 1836"/>
                    <a:gd name="T43" fmla="*/ 1792 h 1835"/>
                    <a:gd name="T44" fmla="*/ 915 w 1836"/>
                    <a:gd name="T45" fmla="*/ 1834 h 1835"/>
                    <a:gd name="T46" fmla="*/ 963 w 1836"/>
                    <a:gd name="T47" fmla="*/ 457 h 1835"/>
                    <a:gd name="T48" fmla="*/ 1096 w 1836"/>
                    <a:gd name="T49" fmla="*/ 489 h 1835"/>
                    <a:gd name="T50" fmla="*/ 1213 w 1836"/>
                    <a:gd name="T51" fmla="*/ 558 h 1835"/>
                    <a:gd name="T52" fmla="*/ 1303 w 1836"/>
                    <a:gd name="T53" fmla="*/ 659 h 1835"/>
                    <a:gd name="T54" fmla="*/ 1362 w 1836"/>
                    <a:gd name="T55" fmla="*/ 782 h 1835"/>
                    <a:gd name="T56" fmla="*/ 1383 w 1836"/>
                    <a:gd name="T57" fmla="*/ 920 h 1835"/>
                    <a:gd name="T58" fmla="*/ 1372 w 1836"/>
                    <a:gd name="T59" fmla="*/ 1010 h 1835"/>
                    <a:gd name="T60" fmla="*/ 1324 w 1836"/>
                    <a:gd name="T61" fmla="*/ 1138 h 1835"/>
                    <a:gd name="T62" fmla="*/ 1245 w 1836"/>
                    <a:gd name="T63" fmla="*/ 1244 h 1835"/>
                    <a:gd name="T64" fmla="*/ 1138 w 1836"/>
                    <a:gd name="T65" fmla="*/ 1329 h 1835"/>
                    <a:gd name="T66" fmla="*/ 1010 w 1836"/>
                    <a:gd name="T67" fmla="*/ 1372 h 1835"/>
                    <a:gd name="T68" fmla="*/ 915 w 1836"/>
                    <a:gd name="T69" fmla="*/ 1382 h 1835"/>
                    <a:gd name="T70" fmla="*/ 776 w 1836"/>
                    <a:gd name="T71" fmla="*/ 1361 h 1835"/>
                    <a:gd name="T72" fmla="*/ 654 w 1836"/>
                    <a:gd name="T73" fmla="*/ 1302 h 1835"/>
                    <a:gd name="T74" fmla="*/ 559 w 1836"/>
                    <a:gd name="T75" fmla="*/ 1212 h 1835"/>
                    <a:gd name="T76" fmla="*/ 490 w 1836"/>
                    <a:gd name="T77" fmla="*/ 1101 h 1835"/>
                    <a:gd name="T78" fmla="*/ 452 w 1836"/>
                    <a:gd name="T79" fmla="*/ 967 h 1835"/>
                    <a:gd name="T80" fmla="*/ 452 w 1836"/>
                    <a:gd name="T81" fmla="*/ 872 h 1835"/>
                    <a:gd name="T82" fmla="*/ 490 w 1836"/>
                    <a:gd name="T83" fmla="*/ 739 h 1835"/>
                    <a:gd name="T84" fmla="*/ 559 w 1836"/>
                    <a:gd name="T85" fmla="*/ 622 h 1835"/>
                    <a:gd name="T86" fmla="*/ 654 w 1836"/>
                    <a:gd name="T87" fmla="*/ 532 h 1835"/>
                    <a:gd name="T88" fmla="*/ 776 w 1836"/>
                    <a:gd name="T89" fmla="*/ 473 h 1835"/>
                    <a:gd name="T90" fmla="*/ 915 w 1836"/>
                    <a:gd name="T91" fmla="*/ 452 h 1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836" h="1835">
                      <a:moveTo>
                        <a:pt x="915" y="1834"/>
                      </a:moveTo>
                      <a:lnTo>
                        <a:pt x="915" y="1834"/>
                      </a:lnTo>
                      <a:lnTo>
                        <a:pt x="1010" y="1829"/>
                      </a:lnTo>
                      <a:lnTo>
                        <a:pt x="1101" y="1818"/>
                      </a:lnTo>
                      <a:lnTo>
                        <a:pt x="1191" y="1792"/>
                      </a:lnTo>
                      <a:lnTo>
                        <a:pt x="1271" y="1765"/>
                      </a:lnTo>
                      <a:lnTo>
                        <a:pt x="1356" y="1722"/>
                      </a:lnTo>
                      <a:lnTo>
                        <a:pt x="1430" y="1680"/>
                      </a:lnTo>
                      <a:lnTo>
                        <a:pt x="1500" y="1627"/>
                      </a:lnTo>
                      <a:lnTo>
                        <a:pt x="1563" y="1568"/>
                      </a:lnTo>
                      <a:lnTo>
                        <a:pt x="1622" y="1499"/>
                      </a:lnTo>
                      <a:lnTo>
                        <a:pt x="1675" y="1430"/>
                      </a:lnTo>
                      <a:lnTo>
                        <a:pt x="1723" y="1355"/>
                      </a:lnTo>
                      <a:lnTo>
                        <a:pt x="1760" y="1276"/>
                      </a:lnTo>
                      <a:lnTo>
                        <a:pt x="1792" y="1191"/>
                      </a:lnTo>
                      <a:lnTo>
                        <a:pt x="1813" y="1101"/>
                      </a:lnTo>
                      <a:lnTo>
                        <a:pt x="1829" y="1010"/>
                      </a:lnTo>
                      <a:lnTo>
                        <a:pt x="1835" y="920"/>
                      </a:lnTo>
                      <a:lnTo>
                        <a:pt x="1835" y="920"/>
                      </a:lnTo>
                      <a:lnTo>
                        <a:pt x="1829" y="824"/>
                      </a:lnTo>
                      <a:lnTo>
                        <a:pt x="1813" y="733"/>
                      </a:lnTo>
                      <a:lnTo>
                        <a:pt x="1792" y="643"/>
                      </a:lnTo>
                      <a:lnTo>
                        <a:pt x="1760" y="558"/>
                      </a:lnTo>
                      <a:lnTo>
                        <a:pt x="1723" y="479"/>
                      </a:lnTo>
                      <a:lnTo>
                        <a:pt x="1675" y="404"/>
                      </a:lnTo>
                      <a:lnTo>
                        <a:pt x="1622" y="335"/>
                      </a:lnTo>
                      <a:lnTo>
                        <a:pt x="1563" y="271"/>
                      </a:lnTo>
                      <a:lnTo>
                        <a:pt x="1500" y="207"/>
                      </a:lnTo>
                      <a:lnTo>
                        <a:pt x="1430" y="159"/>
                      </a:lnTo>
                      <a:lnTo>
                        <a:pt x="1356" y="112"/>
                      </a:lnTo>
                      <a:lnTo>
                        <a:pt x="1271" y="74"/>
                      </a:lnTo>
                      <a:lnTo>
                        <a:pt x="1191" y="42"/>
                      </a:lnTo>
                      <a:lnTo>
                        <a:pt x="1101" y="21"/>
                      </a:lnTo>
                      <a:lnTo>
                        <a:pt x="1010" y="5"/>
                      </a:lnTo>
                      <a:lnTo>
                        <a:pt x="915" y="0"/>
                      </a:lnTo>
                      <a:lnTo>
                        <a:pt x="915" y="0"/>
                      </a:lnTo>
                      <a:lnTo>
                        <a:pt x="825" y="5"/>
                      </a:lnTo>
                      <a:lnTo>
                        <a:pt x="734" y="21"/>
                      </a:lnTo>
                      <a:lnTo>
                        <a:pt x="644" y="42"/>
                      </a:lnTo>
                      <a:lnTo>
                        <a:pt x="559" y="74"/>
                      </a:lnTo>
                      <a:lnTo>
                        <a:pt x="479" y="112"/>
                      </a:lnTo>
                      <a:lnTo>
                        <a:pt x="405" y="159"/>
                      </a:lnTo>
                      <a:lnTo>
                        <a:pt x="335" y="207"/>
                      </a:lnTo>
                      <a:lnTo>
                        <a:pt x="267" y="271"/>
                      </a:lnTo>
                      <a:lnTo>
                        <a:pt x="208" y="335"/>
                      </a:lnTo>
                      <a:lnTo>
                        <a:pt x="155" y="404"/>
                      </a:lnTo>
                      <a:lnTo>
                        <a:pt x="112" y="479"/>
                      </a:lnTo>
                      <a:lnTo>
                        <a:pt x="70" y="558"/>
                      </a:lnTo>
                      <a:lnTo>
                        <a:pt x="43" y="643"/>
                      </a:lnTo>
                      <a:lnTo>
                        <a:pt x="17" y="733"/>
                      </a:lnTo>
                      <a:lnTo>
                        <a:pt x="6" y="824"/>
                      </a:lnTo>
                      <a:lnTo>
                        <a:pt x="0" y="920"/>
                      </a:lnTo>
                      <a:lnTo>
                        <a:pt x="0" y="920"/>
                      </a:lnTo>
                      <a:lnTo>
                        <a:pt x="6" y="1010"/>
                      </a:lnTo>
                      <a:lnTo>
                        <a:pt x="17" y="1101"/>
                      </a:lnTo>
                      <a:lnTo>
                        <a:pt x="43" y="1191"/>
                      </a:lnTo>
                      <a:lnTo>
                        <a:pt x="70" y="1276"/>
                      </a:lnTo>
                      <a:lnTo>
                        <a:pt x="112" y="1355"/>
                      </a:lnTo>
                      <a:lnTo>
                        <a:pt x="155" y="1430"/>
                      </a:lnTo>
                      <a:lnTo>
                        <a:pt x="208" y="1499"/>
                      </a:lnTo>
                      <a:lnTo>
                        <a:pt x="267" y="1568"/>
                      </a:lnTo>
                      <a:lnTo>
                        <a:pt x="335" y="1627"/>
                      </a:lnTo>
                      <a:lnTo>
                        <a:pt x="405" y="1680"/>
                      </a:lnTo>
                      <a:lnTo>
                        <a:pt x="479" y="1722"/>
                      </a:lnTo>
                      <a:lnTo>
                        <a:pt x="559" y="1765"/>
                      </a:lnTo>
                      <a:lnTo>
                        <a:pt x="644" y="1792"/>
                      </a:lnTo>
                      <a:lnTo>
                        <a:pt x="734" y="1818"/>
                      </a:lnTo>
                      <a:lnTo>
                        <a:pt x="825" y="1829"/>
                      </a:lnTo>
                      <a:lnTo>
                        <a:pt x="915" y="1834"/>
                      </a:lnTo>
                      <a:close/>
                      <a:moveTo>
                        <a:pt x="915" y="452"/>
                      </a:moveTo>
                      <a:lnTo>
                        <a:pt x="915" y="452"/>
                      </a:lnTo>
                      <a:lnTo>
                        <a:pt x="963" y="457"/>
                      </a:lnTo>
                      <a:lnTo>
                        <a:pt x="1010" y="462"/>
                      </a:lnTo>
                      <a:lnTo>
                        <a:pt x="1053" y="473"/>
                      </a:lnTo>
                      <a:lnTo>
                        <a:pt x="1096" y="489"/>
                      </a:lnTo>
                      <a:lnTo>
                        <a:pt x="1138" y="511"/>
                      </a:lnTo>
                      <a:lnTo>
                        <a:pt x="1175" y="532"/>
                      </a:lnTo>
                      <a:lnTo>
                        <a:pt x="1213" y="558"/>
                      </a:lnTo>
                      <a:lnTo>
                        <a:pt x="1245" y="590"/>
                      </a:lnTo>
                      <a:lnTo>
                        <a:pt x="1277" y="622"/>
                      </a:lnTo>
                      <a:lnTo>
                        <a:pt x="1303" y="659"/>
                      </a:lnTo>
                      <a:lnTo>
                        <a:pt x="1324" y="696"/>
                      </a:lnTo>
                      <a:lnTo>
                        <a:pt x="1345" y="739"/>
                      </a:lnTo>
                      <a:lnTo>
                        <a:pt x="1362" y="782"/>
                      </a:lnTo>
                      <a:lnTo>
                        <a:pt x="1372" y="824"/>
                      </a:lnTo>
                      <a:lnTo>
                        <a:pt x="1377" y="872"/>
                      </a:lnTo>
                      <a:lnTo>
                        <a:pt x="1383" y="920"/>
                      </a:lnTo>
                      <a:lnTo>
                        <a:pt x="1383" y="920"/>
                      </a:lnTo>
                      <a:lnTo>
                        <a:pt x="1377" y="967"/>
                      </a:lnTo>
                      <a:lnTo>
                        <a:pt x="1372" y="1010"/>
                      </a:lnTo>
                      <a:lnTo>
                        <a:pt x="1362" y="1058"/>
                      </a:lnTo>
                      <a:lnTo>
                        <a:pt x="1345" y="1101"/>
                      </a:lnTo>
                      <a:lnTo>
                        <a:pt x="1324" y="1138"/>
                      </a:lnTo>
                      <a:lnTo>
                        <a:pt x="1303" y="1180"/>
                      </a:lnTo>
                      <a:lnTo>
                        <a:pt x="1277" y="1212"/>
                      </a:lnTo>
                      <a:lnTo>
                        <a:pt x="1245" y="1244"/>
                      </a:lnTo>
                      <a:lnTo>
                        <a:pt x="1213" y="1276"/>
                      </a:lnTo>
                      <a:lnTo>
                        <a:pt x="1175" y="1302"/>
                      </a:lnTo>
                      <a:lnTo>
                        <a:pt x="1138" y="1329"/>
                      </a:lnTo>
                      <a:lnTo>
                        <a:pt x="1096" y="1345"/>
                      </a:lnTo>
                      <a:lnTo>
                        <a:pt x="1053" y="1361"/>
                      </a:lnTo>
                      <a:lnTo>
                        <a:pt x="1010" y="1372"/>
                      </a:lnTo>
                      <a:lnTo>
                        <a:pt x="963" y="1382"/>
                      </a:lnTo>
                      <a:lnTo>
                        <a:pt x="915" y="1382"/>
                      </a:lnTo>
                      <a:lnTo>
                        <a:pt x="915" y="1382"/>
                      </a:lnTo>
                      <a:lnTo>
                        <a:pt x="867" y="1382"/>
                      </a:lnTo>
                      <a:lnTo>
                        <a:pt x="825" y="1372"/>
                      </a:lnTo>
                      <a:lnTo>
                        <a:pt x="776" y="1361"/>
                      </a:lnTo>
                      <a:lnTo>
                        <a:pt x="734" y="1345"/>
                      </a:lnTo>
                      <a:lnTo>
                        <a:pt x="697" y="1329"/>
                      </a:lnTo>
                      <a:lnTo>
                        <a:pt x="654" y="1302"/>
                      </a:lnTo>
                      <a:lnTo>
                        <a:pt x="623" y="1276"/>
                      </a:lnTo>
                      <a:lnTo>
                        <a:pt x="585" y="1244"/>
                      </a:lnTo>
                      <a:lnTo>
                        <a:pt x="559" y="1212"/>
                      </a:lnTo>
                      <a:lnTo>
                        <a:pt x="532" y="1180"/>
                      </a:lnTo>
                      <a:lnTo>
                        <a:pt x="505" y="1138"/>
                      </a:lnTo>
                      <a:lnTo>
                        <a:pt x="490" y="1101"/>
                      </a:lnTo>
                      <a:lnTo>
                        <a:pt x="474" y="1058"/>
                      </a:lnTo>
                      <a:lnTo>
                        <a:pt x="463" y="1010"/>
                      </a:lnTo>
                      <a:lnTo>
                        <a:pt x="452" y="967"/>
                      </a:lnTo>
                      <a:lnTo>
                        <a:pt x="452" y="920"/>
                      </a:lnTo>
                      <a:lnTo>
                        <a:pt x="452" y="920"/>
                      </a:lnTo>
                      <a:lnTo>
                        <a:pt x="452" y="872"/>
                      </a:lnTo>
                      <a:lnTo>
                        <a:pt x="463" y="824"/>
                      </a:lnTo>
                      <a:lnTo>
                        <a:pt x="474" y="782"/>
                      </a:lnTo>
                      <a:lnTo>
                        <a:pt x="490" y="739"/>
                      </a:lnTo>
                      <a:lnTo>
                        <a:pt x="505" y="696"/>
                      </a:lnTo>
                      <a:lnTo>
                        <a:pt x="532" y="659"/>
                      </a:lnTo>
                      <a:lnTo>
                        <a:pt x="559" y="622"/>
                      </a:lnTo>
                      <a:lnTo>
                        <a:pt x="585" y="590"/>
                      </a:lnTo>
                      <a:lnTo>
                        <a:pt x="623" y="558"/>
                      </a:lnTo>
                      <a:lnTo>
                        <a:pt x="654" y="532"/>
                      </a:lnTo>
                      <a:lnTo>
                        <a:pt x="697" y="511"/>
                      </a:lnTo>
                      <a:lnTo>
                        <a:pt x="734" y="489"/>
                      </a:lnTo>
                      <a:lnTo>
                        <a:pt x="776" y="473"/>
                      </a:lnTo>
                      <a:lnTo>
                        <a:pt x="825" y="462"/>
                      </a:lnTo>
                      <a:lnTo>
                        <a:pt x="867" y="457"/>
                      </a:lnTo>
                      <a:lnTo>
                        <a:pt x="915" y="4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06" name="Freeform 24">
                  <a:extLst>
                    <a:ext uri="{FF2B5EF4-FFF2-40B4-BE49-F238E27FC236}">
                      <a16:creationId xmlns:a16="http://schemas.microsoft.com/office/drawing/2014/main" id="{584CF9C5-8ACD-4F14-BF4B-9623793CF5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1950" y="1627188"/>
                  <a:ext cx="163513" cy="612775"/>
                </a:xfrm>
                <a:custGeom>
                  <a:avLst/>
                  <a:gdLst>
                    <a:gd name="T0" fmla="*/ 0 w 453"/>
                    <a:gd name="T1" fmla="*/ 1701 h 1702"/>
                    <a:gd name="T2" fmla="*/ 452 w 453"/>
                    <a:gd name="T3" fmla="*/ 1701 h 1702"/>
                    <a:gd name="T4" fmla="*/ 452 w 453"/>
                    <a:gd name="T5" fmla="*/ 0 h 1702"/>
                    <a:gd name="T6" fmla="*/ 0 w 453"/>
                    <a:gd name="T7" fmla="*/ 0 h 1702"/>
                    <a:gd name="T8" fmla="*/ 0 w 453"/>
                    <a:gd name="T9" fmla="*/ 1701 h 17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3" h="1702">
                      <a:moveTo>
                        <a:pt x="0" y="1701"/>
                      </a:moveTo>
                      <a:lnTo>
                        <a:pt x="452" y="1701"/>
                      </a:lnTo>
                      <a:lnTo>
                        <a:pt x="452" y="0"/>
                      </a:lnTo>
                      <a:lnTo>
                        <a:pt x="0" y="0"/>
                      </a:lnTo>
                      <a:lnTo>
                        <a:pt x="0" y="1701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07" name="Freeform 25">
                  <a:extLst>
                    <a:ext uri="{FF2B5EF4-FFF2-40B4-BE49-F238E27FC236}">
                      <a16:creationId xmlns:a16="http://schemas.microsoft.com/office/drawing/2014/main" id="{2FBA6D9E-2FB1-4CED-A08F-759D89FBF8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2013" y="1119188"/>
                  <a:ext cx="612775" cy="163512"/>
                </a:xfrm>
                <a:custGeom>
                  <a:avLst/>
                  <a:gdLst>
                    <a:gd name="T0" fmla="*/ 1701 w 1702"/>
                    <a:gd name="T1" fmla="*/ 0 h 453"/>
                    <a:gd name="T2" fmla="*/ 0 w 1702"/>
                    <a:gd name="T3" fmla="*/ 0 h 453"/>
                    <a:gd name="T4" fmla="*/ 0 w 1702"/>
                    <a:gd name="T5" fmla="*/ 452 h 453"/>
                    <a:gd name="T6" fmla="*/ 1701 w 1702"/>
                    <a:gd name="T7" fmla="*/ 452 h 453"/>
                    <a:gd name="T8" fmla="*/ 1701 w 1702"/>
                    <a:gd name="T9" fmla="*/ 0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2" h="453">
                      <a:moveTo>
                        <a:pt x="1701" y="0"/>
                      </a:moveTo>
                      <a:lnTo>
                        <a:pt x="0" y="0"/>
                      </a:lnTo>
                      <a:lnTo>
                        <a:pt x="0" y="452"/>
                      </a:lnTo>
                      <a:lnTo>
                        <a:pt x="1701" y="452"/>
                      </a:lnTo>
                      <a:lnTo>
                        <a:pt x="170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08" name="Freeform 26">
                  <a:extLst>
                    <a:ext uri="{FF2B5EF4-FFF2-40B4-BE49-F238E27FC236}">
                      <a16:creationId xmlns:a16="http://schemas.microsoft.com/office/drawing/2014/main" id="{E0314293-4F6C-4758-BD69-8F6371FDAB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81200" y="1435100"/>
                  <a:ext cx="547688" cy="549275"/>
                </a:xfrm>
                <a:custGeom>
                  <a:avLst/>
                  <a:gdLst>
                    <a:gd name="T0" fmla="*/ 319 w 1521"/>
                    <a:gd name="T1" fmla="*/ 0 h 1527"/>
                    <a:gd name="T2" fmla="*/ 0 w 1521"/>
                    <a:gd name="T3" fmla="*/ 319 h 1527"/>
                    <a:gd name="T4" fmla="*/ 1201 w 1521"/>
                    <a:gd name="T5" fmla="*/ 1526 h 1527"/>
                    <a:gd name="T6" fmla="*/ 1520 w 1521"/>
                    <a:gd name="T7" fmla="*/ 1202 h 1527"/>
                    <a:gd name="T8" fmla="*/ 319 w 1521"/>
                    <a:gd name="T9" fmla="*/ 0 h 15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1" h="1527">
                      <a:moveTo>
                        <a:pt x="319" y="0"/>
                      </a:moveTo>
                      <a:lnTo>
                        <a:pt x="0" y="319"/>
                      </a:lnTo>
                      <a:lnTo>
                        <a:pt x="1201" y="1526"/>
                      </a:lnTo>
                      <a:lnTo>
                        <a:pt x="1520" y="1202"/>
                      </a:lnTo>
                      <a:lnTo>
                        <a:pt x="319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E7DE454-DA5B-45CC-A148-3B8F082A00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36755" y="5386342"/>
              <a:ext cx="518716" cy="731520"/>
              <a:chOff x="106536" y="5137723"/>
              <a:chExt cx="638553" cy="900520"/>
            </a:xfrm>
          </p:grpSpPr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D5FADEC2-2CB2-4818-83E1-BCA2F9EAF266}"/>
                  </a:ext>
                </a:extLst>
              </p:cNvPr>
              <p:cNvSpPr txBox="1"/>
              <p:nvPr/>
            </p:nvSpPr>
            <p:spPr>
              <a:xfrm>
                <a:off x="106536" y="5634228"/>
                <a:ext cx="638553" cy="4040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vCenter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</a:p>
            </p:txBody>
          </p:sp>
          <p:sp>
            <p:nvSpPr>
              <p:cNvPr id="215" name="Freeform 30">
                <a:extLst>
                  <a:ext uri="{FF2B5EF4-FFF2-40B4-BE49-F238E27FC236}">
                    <a16:creationId xmlns:a16="http://schemas.microsoft.com/office/drawing/2014/main" id="{711BF5F8-06DD-483D-A8B0-5A01C7DA670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71700" y="5137723"/>
                <a:ext cx="507007" cy="421434"/>
              </a:xfrm>
              <a:custGeom>
                <a:avLst/>
                <a:gdLst>
                  <a:gd name="T0" fmla="*/ 273 w 384"/>
                  <a:gd name="T1" fmla="*/ 147 h 319"/>
                  <a:gd name="T2" fmla="*/ 164 w 384"/>
                  <a:gd name="T3" fmla="*/ 66 h 319"/>
                  <a:gd name="T4" fmla="*/ 115 w 384"/>
                  <a:gd name="T5" fmla="*/ 98 h 319"/>
                  <a:gd name="T6" fmla="*/ 224 w 384"/>
                  <a:gd name="T7" fmla="*/ 179 h 319"/>
                  <a:gd name="T8" fmla="*/ 180 w 384"/>
                  <a:gd name="T9" fmla="*/ 82 h 319"/>
                  <a:gd name="T10" fmla="*/ 257 w 384"/>
                  <a:gd name="T11" fmla="*/ 131 h 319"/>
                  <a:gd name="T12" fmla="*/ 224 w 384"/>
                  <a:gd name="T13" fmla="*/ 98 h 319"/>
                  <a:gd name="T14" fmla="*/ 180 w 384"/>
                  <a:gd name="T15" fmla="*/ 82 h 319"/>
                  <a:gd name="T16" fmla="*/ 208 w 384"/>
                  <a:gd name="T17" fmla="*/ 114 h 319"/>
                  <a:gd name="T18" fmla="*/ 180 w 384"/>
                  <a:gd name="T19" fmla="*/ 131 h 319"/>
                  <a:gd name="T20" fmla="*/ 131 w 384"/>
                  <a:gd name="T21" fmla="*/ 163 h 319"/>
                  <a:gd name="T22" fmla="*/ 164 w 384"/>
                  <a:gd name="T23" fmla="*/ 114 h 319"/>
                  <a:gd name="T24" fmla="*/ 208 w 384"/>
                  <a:gd name="T25" fmla="*/ 147 h 319"/>
                  <a:gd name="T26" fmla="*/ 131 w 384"/>
                  <a:gd name="T27" fmla="*/ 163 h 319"/>
                  <a:gd name="T28" fmla="*/ 19 w 384"/>
                  <a:gd name="T29" fmla="*/ 0 h 319"/>
                  <a:gd name="T30" fmla="*/ 0 w 384"/>
                  <a:gd name="T31" fmla="*/ 237 h 319"/>
                  <a:gd name="T32" fmla="*/ 157 w 384"/>
                  <a:gd name="T33" fmla="*/ 256 h 319"/>
                  <a:gd name="T34" fmla="*/ 119 w 384"/>
                  <a:gd name="T35" fmla="*/ 298 h 319"/>
                  <a:gd name="T36" fmla="*/ 126 w 384"/>
                  <a:gd name="T37" fmla="*/ 319 h 319"/>
                  <a:gd name="T38" fmla="*/ 268 w 384"/>
                  <a:gd name="T39" fmla="*/ 311 h 319"/>
                  <a:gd name="T40" fmla="*/ 234 w 384"/>
                  <a:gd name="T41" fmla="*/ 284 h 319"/>
                  <a:gd name="T42" fmla="*/ 364 w 384"/>
                  <a:gd name="T43" fmla="*/ 256 h 319"/>
                  <a:gd name="T44" fmla="*/ 384 w 384"/>
                  <a:gd name="T45" fmla="*/ 21 h 319"/>
                  <a:gd name="T46" fmla="*/ 143 w 384"/>
                  <a:gd name="T47" fmla="*/ 303 h 319"/>
                  <a:gd name="T48" fmla="*/ 202 w 384"/>
                  <a:gd name="T49" fmla="*/ 295 h 319"/>
                  <a:gd name="T50" fmla="*/ 143 w 384"/>
                  <a:gd name="T51" fmla="*/ 303 h 319"/>
                  <a:gd name="T52" fmla="*/ 178 w 384"/>
                  <a:gd name="T53" fmla="*/ 279 h 319"/>
                  <a:gd name="T54" fmla="*/ 172 w 384"/>
                  <a:gd name="T55" fmla="*/ 261 h 319"/>
                  <a:gd name="T56" fmla="*/ 217 w 384"/>
                  <a:gd name="T57" fmla="*/ 279 h 319"/>
                  <a:gd name="T58" fmla="*/ 190 w 384"/>
                  <a:gd name="T59" fmla="*/ 279 h 319"/>
                  <a:gd name="T60" fmla="*/ 363 w 384"/>
                  <a:gd name="T61" fmla="*/ 16 h 319"/>
                  <a:gd name="T62" fmla="*/ 368 w 384"/>
                  <a:gd name="T63" fmla="*/ 202 h 319"/>
                  <a:gd name="T64" fmla="*/ 16 w 384"/>
                  <a:gd name="T65" fmla="*/ 19 h 319"/>
                  <a:gd name="T66" fmla="*/ 364 w 384"/>
                  <a:gd name="T67" fmla="*/ 240 h 319"/>
                  <a:gd name="T68" fmla="*/ 16 w 384"/>
                  <a:gd name="T69" fmla="*/ 237 h 319"/>
                  <a:gd name="T70" fmla="*/ 368 w 384"/>
                  <a:gd name="T71" fmla="*/ 218 h 319"/>
                  <a:gd name="T72" fmla="*/ 364 w 384"/>
                  <a:gd name="T73" fmla="*/ 240 h 319"/>
                  <a:gd name="T74" fmla="*/ 192 w 384"/>
                  <a:gd name="T75" fmla="*/ 239 h 319"/>
                  <a:gd name="T76" fmla="*/ 192 w 384"/>
                  <a:gd name="T77" fmla="*/ 22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84" h="319">
                    <a:moveTo>
                      <a:pt x="224" y="147"/>
                    </a:moveTo>
                    <a:cubicBezTo>
                      <a:pt x="273" y="147"/>
                      <a:pt x="273" y="147"/>
                      <a:pt x="273" y="147"/>
                    </a:cubicBezTo>
                    <a:cubicBezTo>
                      <a:pt x="273" y="66"/>
                      <a:pt x="273" y="66"/>
                      <a:pt x="273" y="66"/>
                    </a:cubicBezTo>
                    <a:cubicBezTo>
                      <a:pt x="164" y="66"/>
                      <a:pt x="164" y="66"/>
                      <a:pt x="164" y="66"/>
                    </a:cubicBezTo>
                    <a:cubicBezTo>
                      <a:pt x="164" y="98"/>
                      <a:pt x="164" y="98"/>
                      <a:pt x="164" y="98"/>
                    </a:cubicBezTo>
                    <a:cubicBezTo>
                      <a:pt x="115" y="98"/>
                      <a:pt x="115" y="98"/>
                      <a:pt x="115" y="98"/>
                    </a:cubicBezTo>
                    <a:cubicBezTo>
                      <a:pt x="115" y="179"/>
                      <a:pt x="115" y="179"/>
                      <a:pt x="115" y="179"/>
                    </a:cubicBezTo>
                    <a:cubicBezTo>
                      <a:pt x="224" y="179"/>
                      <a:pt x="224" y="179"/>
                      <a:pt x="224" y="179"/>
                    </a:cubicBezTo>
                    <a:lnTo>
                      <a:pt x="224" y="147"/>
                    </a:lnTo>
                    <a:close/>
                    <a:moveTo>
                      <a:pt x="180" y="82"/>
                    </a:moveTo>
                    <a:cubicBezTo>
                      <a:pt x="257" y="82"/>
                      <a:pt x="257" y="82"/>
                      <a:pt x="257" y="82"/>
                    </a:cubicBezTo>
                    <a:cubicBezTo>
                      <a:pt x="257" y="131"/>
                      <a:pt x="257" y="131"/>
                      <a:pt x="257" y="131"/>
                    </a:cubicBezTo>
                    <a:cubicBezTo>
                      <a:pt x="224" y="131"/>
                      <a:pt x="224" y="131"/>
                      <a:pt x="224" y="131"/>
                    </a:cubicBezTo>
                    <a:cubicBezTo>
                      <a:pt x="224" y="98"/>
                      <a:pt x="224" y="98"/>
                      <a:pt x="224" y="98"/>
                    </a:cubicBezTo>
                    <a:cubicBezTo>
                      <a:pt x="180" y="98"/>
                      <a:pt x="180" y="98"/>
                      <a:pt x="180" y="98"/>
                    </a:cubicBezTo>
                    <a:lnTo>
                      <a:pt x="180" y="82"/>
                    </a:lnTo>
                    <a:close/>
                    <a:moveTo>
                      <a:pt x="180" y="114"/>
                    </a:moveTo>
                    <a:cubicBezTo>
                      <a:pt x="208" y="114"/>
                      <a:pt x="208" y="114"/>
                      <a:pt x="208" y="114"/>
                    </a:cubicBezTo>
                    <a:cubicBezTo>
                      <a:pt x="208" y="131"/>
                      <a:pt x="208" y="131"/>
                      <a:pt x="208" y="131"/>
                    </a:cubicBezTo>
                    <a:cubicBezTo>
                      <a:pt x="180" y="131"/>
                      <a:pt x="180" y="131"/>
                      <a:pt x="180" y="131"/>
                    </a:cubicBezTo>
                    <a:lnTo>
                      <a:pt x="180" y="114"/>
                    </a:lnTo>
                    <a:close/>
                    <a:moveTo>
                      <a:pt x="131" y="163"/>
                    </a:moveTo>
                    <a:cubicBezTo>
                      <a:pt x="131" y="114"/>
                      <a:pt x="131" y="114"/>
                      <a:pt x="131" y="114"/>
                    </a:cubicBezTo>
                    <a:cubicBezTo>
                      <a:pt x="164" y="114"/>
                      <a:pt x="164" y="114"/>
                      <a:pt x="164" y="114"/>
                    </a:cubicBezTo>
                    <a:cubicBezTo>
                      <a:pt x="164" y="147"/>
                      <a:pt x="164" y="147"/>
                      <a:pt x="164" y="147"/>
                    </a:cubicBezTo>
                    <a:cubicBezTo>
                      <a:pt x="208" y="147"/>
                      <a:pt x="208" y="147"/>
                      <a:pt x="208" y="147"/>
                    </a:cubicBezTo>
                    <a:cubicBezTo>
                      <a:pt x="208" y="163"/>
                      <a:pt x="208" y="163"/>
                      <a:pt x="208" y="163"/>
                    </a:cubicBezTo>
                    <a:lnTo>
                      <a:pt x="131" y="163"/>
                    </a:lnTo>
                    <a:close/>
                    <a:moveTo>
                      <a:pt x="363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8" y="0"/>
                      <a:pt x="0" y="9"/>
                      <a:pt x="0" y="19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48"/>
                      <a:pt x="9" y="256"/>
                      <a:pt x="19" y="256"/>
                    </a:cubicBezTo>
                    <a:cubicBezTo>
                      <a:pt x="157" y="256"/>
                      <a:pt x="157" y="256"/>
                      <a:pt x="157" y="256"/>
                    </a:cubicBezTo>
                    <a:cubicBezTo>
                      <a:pt x="150" y="284"/>
                      <a:pt x="150" y="284"/>
                      <a:pt x="150" y="284"/>
                    </a:cubicBezTo>
                    <a:cubicBezTo>
                      <a:pt x="136" y="287"/>
                      <a:pt x="126" y="293"/>
                      <a:pt x="119" y="298"/>
                    </a:cubicBezTo>
                    <a:cubicBezTo>
                      <a:pt x="115" y="301"/>
                      <a:pt x="114" y="306"/>
                      <a:pt x="115" y="311"/>
                    </a:cubicBezTo>
                    <a:cubicBezTo>
                      <a:pt x="117" y="316"/>
                      <a:pt x="121" y="319"/>
                      <a:pt x="126" y="319"/>
                    </a:cubicBezTo>
                    <a:cubicBezTo>
                      <a:pt x="258" y="319"/>
                      <a:pt x="258" y="319"/>
                      <a:pt x="258" y="319"/>
                    </a:cubicBezTo>
                    <a:cubicBezTo>
                      <a:pt x="263" y="319"/>
                      <a:pt x="267" y="316"/>
                      <a:pt x="268" y="311"/>
                    </a:cubicBezTo>
                    <a:cubicBezTo>
                      <a:pt x="270" y="306"/>
                      <a:pt x="269" y="301"/>
                      <a:pt x="265" y="298"/>
                    </a:cubicBezTo>
                    <a:cubicBezTo>
                      <a:pt x="258" y="293"/>
                      <a:pt x="249" y="288"/>
                      <a:pt x="234" y="284"/>
                    </a:cubicBezTo>
                    <a:cubicBezTo>
                      <a:pt x="229" y="256"/>
                      <a:pt x="229" y="256"/>
                      <a:pt x="229" y="256"/>
                    </a:cubicBezTo>
                    <a:cubicBezTo>
                      <a:pt x="364" y="256"/>
                      <a:pt x="364" y="256"/>
                      <a:pt x="364" y="256"/>
                    </a:cubicBezTo>
                    <a:cubicBezTo>
                      <a:pt x="375" y="256"/>
                      <a:pt x="384" y="247"/>
                      <a:pt x="384" y="236"/>
                    </a:cubicBezTo>
                    <a:cubicBezTo>
                      <a:pt x="384" y="21"/>
                      <a:pt x="384" y="21"/>
                      <a:pt x="384" y="21"/>
                    </a:cubicBezTo>
                    <a:cubicBezTo>
                      <a:pt x="384" y="10"/>
                      <a:pt x="375" y="0"/>
                      <a:pt x="363" y="0"/>
                    </a:cubicBezTo>
                    <a:close/>
                    <a:moveTo>
                      <a:pt x="143" y="303"/>
                    </a:moveTo>
                    <a:cubicBezTo>
                      <a:pt x="152" y="299"/>
                      <a:pt x="163" y="296"/>
                      <a:pt x="179" y="295"/>
                    </a:cubicBezTo>
                    <a:cubicBezTo>
                      <a:pt x="202" y="295"/>
                      <a:pt x="202" y="295"/>
                      <a:pt x="202" y="295"/>
                    </a:cubicBezTo>
                    <a:cubicBezTo>
                      <a:pt x="219" y="296"/>
                      <a:pt x="232" y="299"/>
                      <a:pt x="240" y="303"/>
                    </a:cubicBezTo>
                    <a:lnTo>
                      <a:pt x="143" y="303"/>
                    </a:lnTo>
                    <a:close/>
                    <a:moveTo>
                      <a:pt x="190" y="279"/>
                    </a:moveTo>
                    <a:cubicBezTo>
                      <a:pt x="186" y="279"/>
                      <a:pt x="182" y="279"/>
                      <a:pt x="178" y="279"/>
                    </a:cubicBezTo>
                    <a:cubicBezTo>
                      <a:pt x="168" y="279"/>
                      <a:pt x="168" y="279"/>
                      <a:pt x="168" y="279"/>
                    </a:cubicBezTo>
                    <a:cubicBezTo>
                      <a:pt x="172" y="261"/>
                      <a:pt x="172" y="261"/>
                      <a:pt x="172" y="261"/>
                    </a:cubicBezTo>
                    <a:cubicBezTo>
                      <a:pt x="214" y="261"/>
                      <a:pt x="214" y="261"/>
                      <a:pt x="214" y="261"/>
                    </a:cubicBezTo>
                    <a:cubicBezTo>
                      <a:pt x="217" y="279"/>
                      <a:pt x="217" y="279"/>
                      <a:pt x="217" y="279"/>
                    </a:cubicBezTo>
                    <a:cubicBezTo>
                      <a:pt x="203" y="279"/>
                      <a:pt x="203" y="279"/>
                      <a:pt x="203" y="279"/>
                    </a:cubicBezTo>
                    <a:cubicBezTo>
                      <a:pt x="199" y="279"/>
                      <a:pt x="194" y="279"/>
                      <a:pt x="190" y="279"/>
                    </a:cubicBezTo>
                    <a:close/>
                    <a:moveTo>
                      <a:pt x="19" y="16"/>
                    </a:moveTo>
                    <a:cubicBezTo>
                      <a:pt x="363" y="16"/>
                      <a:pt x="363" y="16"/>
                      <a:pt x="363" y="16"/>
                    </a:cubicBezTo>
                    <a:cubicBezTo>
                      <a:pt x="366" y="16"/>
                      <a:pt x="368" y="18"/>
                      <a:pt x="368" y="21"/>
                    </a:cubicBezTo>
                    <a:cubicBezTo>
                      <a:pt x="368" y="202"/>
                      <a:pt x="368" y="202"/>
                      <a:pt x="368" y="202"/>
                    </a:cubicBezTo>
                    <a:cubicBezTo>
                      <a:pt x="16" y="202"/>
                      <a:pt x="16" y="202"/>
                      <a:pt x="16" y="202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8"/>
                      <a:pt x="17" y="16"/>
                      <a:pt x="19" y="16"/>
                    </a:cubicBezTo>
                    <a:close/>
                    <a:moveTo>
                      <a:pt x="364" y="240"/>
                    </a:moveTo>
                    <a:cubicBezTo>
                      <a:pt x="19" y="240"/>
                      <a:pt x="19" y="240"/>
                      <a:pt x="19" y="240"/>
                    </a:cubicBezTo>
                    <a:cubicBezTo>
                      <a:pt x="17" y="240"/>
                      <a:pt x="16" y="239"/>
                      <a:pt x="16" y="237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368" y="218"/>
                      <a:pt x="368" y="218"/>
                      <a:pt x="368" y="218"/>
                    </a:cubicBezTo>
                    <a:cubicBezTo>
                      <a:pt x="368" y="236"/>
                      <a:pt x="368" y="236"/>
                      <a:pt x="368" y="236"/>
                    </a:cubicBezTo>
                    <a:cubicBezTo>
                      <a:pt x="368" y="238"/>
                      <a:pt x="366" y="240"/>
                      <a:pt x="364" y="240"/>
                    </a:cubicBezTo>
                    <a:close/>
                    <a:moveTo>
                      <a:pt x="200" y="231"/>
                    </a:moveTo>
                    <a:cubicBezTo>
                      <a:pt x="200" y="236"/>
                      <a:pt x="196" y="239"/>
                      <a:pt x="192" y="239"/>
                    </a:cubicBezTo>
                    <a:cubicBezTo>
                      <a:pt x="188" y="239"/>
                      <a:pt x="184" y="236"/>
                      <a:pt x="184" y="231"/>
                    </a:cubicBezTo>
                    <a:cubicBezTo>
                      <a:pt x="184" y="227"/>
                      <a:pt x="188" y="224"/>
                      <a:pt x="192" y="224"/>
                    </a:cubicBezTo>
                    <a:cubicBezTo>
                      <a:pt x="196" y="224"/>
                      <a:pt x="200" y="227"/>
                      <a:pt x="200" y="231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BD1A364B-B27A-4D78-93B8-3940A097AB98}"/>
                </a:ext>
              </a:extLst>
            </p:cNvPr>
            <p:cNvGrpSpPr/>
            <p:nvPr/>
          </p:nvGrpSpPr>
          <p:grpSpPr>
            <a:xfrm>
              <a:off x="6796739" y="4126764"/>
              <a:ext cx="869099" cy="869099"/>
              <a:chOff x="982576" y="1691974"/>
              <a:chExt cx="1828959" cy="1828959"/>
            </a:xfrm>
          </p:grpSpPr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526AEA88-A068-44DC-B57A-9E2F563A71AF}"/>
                  </a:ext>
                </a:extLst>
              </p:cNvPr>
              <p:cNvSpPr/>
              <p:nvPr/>
            </p:nvSpPr>
            <p:spPr>
              <a:xfrm>
                <a:off x="982576" y="1691974"/>
                <a:ext cx="1828959" cy="1828959"/>
              </a:xfrm>
              <a:prstGeom prst="ellipse">
                <a:avLst/>
              </a:prstGeom>
              <a:solidFill>
                <a:schemeClr val="accent4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68E86AC5-CC0D-4684-ABAF-9F12036CBE79}"/>
                  </a:ext>
                </a:extLst>
              </p:cNvPr>
              <p:cNvGrpSpPr/>
              <p:nvPr/>
            </p:nvGrpSpPr>
            <p:grpSpPr>
              <a:xfrm>
                <a:off x="1329053" y="2040965"/>
                <a:ext cx="1154290" cy="1153784"/>
                <a:chOff x="477838" y="30163"/>
                <a:chExt cx="3621087" cy="3619500"/>
              </a:xfrm>
              <a:solidFill>
                <a:schemeClr val="bg1"/>
              </a:solidFill>
            </p:grpSpPr>
            <p:sp>
              <p:nvSpPr>
                <p:cNvPr id="271" name="Freeform 19">
                  <a:extLst>
                    <a:ext uri="{FF2B5EF4-FFF2-40B4-BE49-F238E27FC236}">
                      <a16:creationId xmlns:a16="http://schemas.microsoft.com/office/drawing/2014/main" id="{BB63E013-207D-411F-99B1-91B1BFEAA8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838" y="30163"/>
                  <a:ext cx="3621087" cy="3619500"/>
                </a:xfrm>
                <a:custGeom>
                  <a:avLst/>
                  <a:gdLst>
                    <a:gd name="T0" fmla="*/ 4641 w 10059"/>
                    <a:gd name="T1" fmla="*/ 11 h 10054"/>
                    <a:gd name="T2" fmla="*/ 3774 w 10059"/>
                    <a:gd name="T3" fmla="*/ 160 h 10054"/>
                    <a:gd name="T4" fmla="*/ 2632 w 10059"/>
                    <a:gd name="T5" fmla="*/ 606 h 10054"/>
                    <a:gd name="T6" fmla="*/ 1648 w 10059"/>
                    <a:gd name="T7" fmla="*/ 1302 h 10054"/>
                    <a:gd name="T8" fmla="*/ 861 w 10059"/>
                    <a:gd name="T9" fmla="*/ 2217 h 10054"/>
                    <a:gd name="T10" fmla="*/ 309 w 10059"/>
                    <a:gd name="T11" fmla="*/ 3296 h 10054"/>
                    <a:gd name="T12" fmla="*/ 43 w 10059"/>
                    <a:gd name="T13" fmla="*/ 4386 h 10054"/>
                    <a:gd name="T14" fmla="*/ 0 w 10059"/>
                    <a:gd name="T15" fmla="*/ 5029 h 10054"/>
                    <a:gd name="T16" fmla="*/ 27 w 10059"/>
                    <a:gd name="T17" fmla="*/ 5540 h 10054"/>
                    <a:gd name="T18" fmla="*/ 228 w 10059"/>
                    <a:gd name="T19" fmla="*/ 6523 h 10054"/>
                    <a:gd name="T20" fmla="*/ 729 w 10059"/>
                    <a:gd name="T21" fmla="*/ 7634 h 10054"/>
                    <a:gd name="T22" fmla="*/ 1472 w 10059"/>
                    <a:gd name="T23" fmla="*/ 8581 h 10054"/>
                    <a:gd name="T24" fmla="*/ 2424 w 10059"/>
                    <a:gd name="T25" fmla="*/ 9325 h 10054"/>
                    <a:gd name="T26" fmla="*/ 3535 w 10059"/>
                    <a:gd name="T27" fmla="*/ 9830 h 10054"/>
                    <a:gd name="T28" fmla="*/ 4513 w 10059"/>
                    <a:gd name="T29" fmla="*/ 10027 h 10054"/>
                    <a:gd name="T30" fmla="*/ 5029 w 10059"/>
                    <a:gd name="T31" fmla="*/ 10053 h 10054"/>
                    <a:gd name="T32" fmla="*/ 5672 w 10059"/>
                    <a:gd name="T33" fmla="*/ 10016 h 10054"/>
                    <a:gd name="T34" fmla="*/ 6757 w 10059"/>
                    <a:gd name="T35" fmla="*/ 9750 h 10054"/>
                    <a:gd name="T36" fmla="*/ 7841 w 10059"/>
                    <a:gd name="T37" fmla="*/ 9198 h 10054"/>
                    <a:gd name="T38" fmla="*/ 8750 w 10059"/>
                    <a:gd name="T39" fmla="*/ 8411 h 10054"/>
                    <a:gd name="T40" fmla="*/ 9452 w 10059"/>
                    <a:gd name="T41" fmla="*/ 7422 h 10054"/>
                    <a:gd name="T42" fmla="*/ 9898 w 10059"/>
                    <a:gd name="T43" fmla="*/ 6284 h 10054"/>
                    <a:gd name="T44" fmla="*/ 10042 w 10059"/>
                    <a:gd name="T45" fmla="*/ 5412 h 10054"/>
                    <a:gd name="T46" fmla="*/ 10058 w 10059"/>
                    <a:gd name="T47" fmla="*/ 4897 h 10054"/>
                    <a:gd name="T48" fmla="*/ 10000 w 10059"/>
                    <a:gd name="T49" fmla="*/ 4264 h 10054"/>
                    <a:gd name="T50" fmla="*/ 9665 w 10059"/>
                    <a:gd name="T51" fmla="*/ 3067 h 10054"/>
                    <a:gd name="T52" fmla="*/ 9058 w 10059"/>
                    <a:gd name="T53" fmla="*/ 2020 h 10054"/>
                    <a:gd name="T54" fmla="*/ 8229 w 10059"/>
                    <a:gd name="T55" fmla="*/ 1149 h 10054"/>
                    <a:gd name="T56" fmla="*/ 7209 w 10059"/>
                    <a:gd name="T57" fmla="*/ 494 h 10054"/>
                    <a:gd name="T58" fmla="*/ 6045 w 10059"/>
                    <a:gd name="T59" fmla="*/ 101 h 10054"/>
                    <a:gd name="T60" fmla="*/ 5289 w 10059"/>
                    <a:gd name="T61" fmla="*/ 5 h 10054"/>
                    <a:gd name="T62" fmla="*/ 4795 w 10059"/>
                    <a:gd name="T63" fmla="*/ 9628 h 10054"/>
                    <a:gd name="T64" fmla="*/ 3663 w 10059"/>
                    <a:gd name="T65" fmla="*/ 9431 h 10054"/>
                    <a:gd name="T66" fmla="*/ 2642 w 10059"/>
                    <a:gd name="T67" fmla="*/ 8969 h 10054"/>
                    <a:gd name="T68" fmla="*/ 1770 w 10059"/>
                    <a:gd name="T69" fmla="*/ 8283 h 10054"/>
                    <a:gd name="T70" fmla="*/ 1090 w 10059"/>
                    <a:gd name="T71" fmla="*/ 7416 h 10054"/>
                    <a:gd name="T72" fmla="*/ 627 w 10059"/>
                    <a:gd name="T73" fmla="*/ 6396 h 10054"/>
                    <a:gd name="T74" fmla="*/ 425 w 10059"/>
                    <a:gd name="T75" fmla="*/ 5264 h 10054"/>
                    <a:gd name="T76" fmla="*/ 473 w 10059"/>
                    <a:gd name="T77" fmla="*/ 4328 h 10054"/>
                    <a:gd name="T78" fmla="*/ 782 w 10059"/>
                    <a:gd name="T79" fmla="*/ 3233 h 10054"/>
                    <a:gd name="T80" fmla="*/ 1340 w 10059"/>
                    <a:gd name="T81" fmla="*/ 2270 h 10054"/>
                    <a:gd name="T82" fmla="*/ 2100 w 10059"/>
                    <a:gd name="T83" fmla="*/ 1473 h 10054"/>
                    <a:gd name="T84" fmla="*/ 3036 w 10059"/>
                    <a:gd name="T85" fmla="*/ 872 h 10054"/>
                    <a:gd name="T86" fmla="*/ 4104 w 10059"/>
                    <a:gd name="T87" fmla="*/ 510 h 10054"/>
                    <a:gd name="T88" fmla="*/ 5029 w 10059"/>
                    <a:gd name="T89" fmla="*/ 420 h 10054"/>
                    <a:gd name="T90" fmla="*/ 6183 w 10059"/>
                    <a:gd name="T91" fmla="*/ 563 h 10054"/>
                    <a:gd name="T92" fmla="*/ 7224 w 10059"/>
                    <a:gd name="T93" fmla="*/ 973 h 10054"/>
                    <a:gd name="T94" fmla="*/ 8128 w 10059"/>
                    <a:gd name="T95" fmla="*/ 1616 h 10054"/>
                    <a:gd name="T96" fmla="*/ 8851 w 10059"/>
                    <a:gd name="T97" fmla="*/ 2451 h 10054"/>
                    <a:gd name="T98" fmla="*/ 9356 w 10059"/>
                    <a:gd name="T99" fmla="*/ 3445 h 10054"/>
                    <a:gd name="T100" fmla="*/ 9617 w 10059"/>
                    <a:gd name="T101" fmla="*/ 4556 h 10054"/>
                    <a:gd name="T102" fmla="*/ 9617 w 10059"/>
                    <a:gd name="T103" fmla="*/ 5497 h 10054"/>
                    <a:gd name="T104" fmla="*/ 9356 w 10059"/>
                    <a:gd name="T105" fmla="*/ 6608 h 10054"/>
                    <a:gd name="T106" fmla="*/ 8851 w 10059"/>
                    <a:gd name="T107" fmla="*/ 7602 h 10054"/>
                    <a:gd name="T108" fmla="*/ 8128 w 10059"/>
                    <a:gd name="T109" fmla="*/ 8437 h 10054"/>
                    <a:gd name="T110" fmla="*/ 7224 w 10059"/>
                    <a:gd name="T111" fmla="*/ 9081 h 10054"/>
                    <a:gd name="T112" fmla="*/ 6183 w 10059"/>
                    <a:gd name="T113" fmla="*/ 9490 h 10054"/>
                    <a:gd name="T114" fmla="*/ 5029 w 10059"/>
                    <a:gd name="T115" fmla="*/ 9639 h 100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059" h="10054">
                      <a:moveTo>
                        <a:pt x="5029" y="0"/>
                      </a:moveTo>
                      <a:lnTo>
                        <a:pt x="5029" y="0"/>
                      </a:lnTo>
                      <a:lnTo>
                        <a:pt x="4901" y="0"/>
                      </a:lnTo>
                      <a:lnTo>
                        <a:pt x="4769" y="5"/>
                      </a:lnTo>
                      <a:lnTo>
                        <a:pt x="4641" y="11"/>
                      </a:lnTo>
                      <a:lnTo>
                        <a:pt x="4513" y="27"/>
                      </a:lnTo>
                      <a:lnTo>
                        <a:pt x="4391" y="37"/>
                      </a:lnTo>
                      <a:lnTo>
                        <a:pt x="4264" y="58"/>
                      </a:lnTo>
                      <a:lnTo>
                        <a:pt x="4014" y="101"/>
                      </a:lnTo>
                      <a:lnTo>
                        <a:pt x="3774" y="160"/>
                      </a:lnTo>
                      <a:lnTo>
                        <a:pt x="3535" y="224"/>
                      </a:lnTo>
                      <a:lnTo>
                        <a:pt x="3301" y="303"/>
                      </a:lnTo>
                      <a:lnTo>
                        <a:pt x="3073" y="394"/>
                      </a:lnTo>
                      <a:lnTo>
                        <a:pt x="2849" y="494"/>
                      </a:lnTo>
                      <a:lnTo>
                        <a:pt x="2632" y="606"/>
                      </a:lnTo>
                      <a:lnTo>
                        <a:pt x="2424" y="729"/>
                      </a:lnTo>
                      <a:lnTo>
                        <a:pt x="2217" y="856"/>
                      </a:lnTo>
                      <a:lnTo>
                        <a:pt x="2020" y="999"/>
                      </a:lnTo>
                      <a:lnTo>
                        <a:pt x="1829" y="1149"/>
                      </a:lnTo>
                      <a:lnTo>
                        <a:pt x="1648" y="1302"/>
                      </a:lnTo>
                      <a:lnTo>
                        <a:pt x="1472" y="1473"/>
                      </a:lnTo>
                      <a:lnTo>
                        <a:pt x="1308" y="1648"/>
                      </a:lnTo>
                      <a:lnTo>
                        <a:pt x="1148" y="1829"/>
                      </a:lnTo>
                      <a:lnTo>
                        <a:pt x="999" y="2020"/>
                      </a:lnTo>
                      <a:lnTo>
                        <a:pt x="861" y="2217"/>
                      </a:lnTo>
                      <a:lnTo>
                        <a:pt x="729" y="2419"/>
                      </a:lnTo>
                      <a:lnTo>
                        <a:pt x="606" y="2632"/>
                      </a:lnTo>
                      <a:lnTo>
                        <a:pt x="500" y="2849"/>
                      </a:lnTo>
                      <a:lnTo>
                        <a:pt x="399" y="3067"/>
                      </a:lnTo>
                      <a:lnTo>
                        <a:pt x="309" y="3296"/>
                      </a:lnTo>
                      <a:lnTo>
                        <a:pt x="228" y="3530"/>
                      </a:lnTo>
                      <a:lnTo>
                        <a:pt x="160" y="3770"/>
                      </a:lnTo>
                      <a:lnTo>
                        <a:pt x="101" y="4014"/>
                      </a:lnTo>
                      <a:lnTo>
                        <a:pt x="58" y="4264"/>
                      </a:lnTo>
                      <a:lnTo>
                        <a:pt x="43" y="4386"/>
                      </a:lnTo>
                      <a:lnTo>
                        <a:pt x="27" y="4514"/>
                      </a:lnTo>
                      <a:lnTo>
                        <a:pt x="16" y="4641"/>
                      </a:lnTo>
                      <a:lnTo>
                        <a:pt x="5" y="4769"/>
                      </a:lnTo>
                      <a:lnTo>
                        <a:pt x="5" y="4897"/>
                      </a:lnTo>
                      <a:lnTo>
                        <a:pt x="0" y="5029"/>
                      </a:lnTo>
                      <a:lnTo>
                        <a:pt x="0" y="5029"/>
                      </a:lnTo>
                      <a:lnTo>
                        <a:pt x="5" y="5157"/>
                      </a:lnTo>
                      <a:lnTo>
                        <a:pt x="5" y="5285"/>
                      </a:lnTo>
                      <a:lnTo>
                        <a:pt x="16" y="5412"/>
                      </a:lnTo>
                      <a:lnTo>
                        <a:pt x="27" y="5540"/>
                      </a:lnTo>
                      <a:lnTo>
                        <a:pt x="43" y="5667"/>
                      </a:lnTo>
                      <a:lnTo>
                        <a:pt x="58" y="5795"/>
                      </a:lnTo>
                      <a:lnTo>
                        <a:pt x="101" y="6040"/>
                      </a:lnTo>
                      <a:lnTo>
                        <a:pt x="160" y="6284"/>
                      </a:lnTo>
                      <a:lnTo>
                        <a:pt x="228" y="6523"/>
                      </a:lnTo>
                      <a:lnTo>
                        <a:pt x="309" y="6757"/>
                      </a:lnTo>
                      <a:lnTo>
                        <a:pt x="399" y="6986"/>
                      </a:lnTo>
                      <a:lnTo>
                        <a:pt x="500" y="7209"/>
                      </a:lnTo>
                      <a:lnTo>
                        <a:pt x="606" y="7422"/>
                      </a:lnTo>
                      <a:lnTo>
                        <a:pt x="729" y="7634"/>
                      </a:lnTo>
                      <a:lnTo>
                        <a:pt x="861" y="7836"/>
                      </a:lnTo>
                      <a:lnTo>
                        <a:pt x="999" y="8033"/>
                      </a:lnTo>
                      <a:lnTo>
                        <a:pt x="1148" y="8224"/>
                      </a:lnTo>
                      <a:lnTo>
                        <a:pt x="1308" y="8411"/>
                      </a:lnTo>
                      <a:lnTo>
                        <a:pt x="1472" y="8581"/>
                      </a:lnTo>
                      <a:lnTo>
                        <a:pt x="1648" y="8751"/>
                      </a:lnTo>
                      <a:lnTo>
                        <a:pt x="1829" y="8905"/>
                      </a:lnTo>
                      <a:lnTo>
                        <a:pt x="2020" y="9054"/>
                      </a:lnTo>
                      <a:lnTo>
                        <a:pt x="2217" y="9198"/>
                      </a:lnTo>
                      <a:lnTo>
                        <a:pt x="2424" y="9325"/>
                      </a:lnTo>
                      <a:lnTo>
                        <a:pt x="2632" y="9447"/>
                      </a:lnTo>
                      <a:lnTo>
                        <a:pt x="2849" y="9559"/>
                      </a:lnTo>
                      <a:lnTo>
                        <a:pt x="3073" y="9660"/>
                      </a:lnTo>
                      <a:lnTo>
                        <a:pt x="3301" y="9750"/>
                      </a:lnTo>
                      <a:lnTo>
                        <a:pt x="3535" y="9830"/>
                      </a:lnTo>
                      <a:lnTo>
                        <a:pt x="3774" y="9899"/>
                      </a:lnTo>
                      <a:lnTo>
                        <a:pt x="4014" y="9952"/>
                      </a:lnTo>
                      <a:lnTo>
                        <a:pt x="4264" y="9995"/>
                      </a:lnTo>
                      <a:lnTo>
                        <a:pt x="4391" y="10016"/>
                      </a:lnTo>
                      <a:lnTo>
                        <a:pt x="4513" y="10027"/>
                      </a:lnTo>
                      <a:lnTo>
                        <a:pt x="4641" y="10043"/>
                      </a:lnTo>
                      <a:lnTo>
                        <a:pt x="4769" y="10048"/>
                      </a:lnTo>
                      <a:lnTo>
                        <a:pt x="4901" y="10053"/>
                      </a:lnTo>
                      <a:lnTo>
                        <a:pt x="5029" y="10053"/>
                      </a:lnTo>
                      <a:lnTo>
                        <a:pt x="5029" y="10053"/>
                      </a:lnTo>
                      <a:lnTo>
                        <a:pt x="5157" y="10053"/>
                      </a:lnTo>
                      <a:lnTo>
                        <a:pt x="5289" y="10048"/>
                      </a:lnTo>
                      <a:lnTo>
                        <a:pt x="5417" y="10043"/>
                      </a:lnTo>
                      <a:lnTo>
                        <a:pt x="5545" y="10027"/>
                      </a:lnTo>
                      <a:lnTo>
                        <a:pt x="5672" y="10016"/>
                      </a:lnTo>
                      <a:lnTo>
                        <a:pt x="5794" y="9995"/>
                      </a:lnTo>
                      <a:lnTo>
                        <a:pt x="6045" y="9952"/>
                      </a:lnTo>
                      <a:lnTo>
                        <a:pt x="6284" y="9899"/>
                      </a:lnTo>
                      <a:lnTo>
                        <a:pt x="6523" y="9830"/>
                      </a:lnTo>
                      <a:lnTo>
                        <a:pt x="6757" y="9750"/>
                      </a:lnTo>
                      <a:lnTo>
                        <a:pt x="6985" y="9660"/>
                      </a:lnTo>
                      <a:lnTo>
                        <a:pt x="7209" y="9559"/>
                      </a:lnTo>
                      <a:lnTo>
                        <a:pt x="7426" y="9447"/>
                      </a:lnTo>
                      <a:lnTo>
                        <a:pt x="7639" y="9325"/>
                      </a:lnTo>
                      <a:lnTo>
                        <a:pt x="7841" y="9198"/>
                      </a:lnTo>
                      <a:lnTo>
                        <a:pt x="8038" y="9054"/>
                      </a:lnTo>
                      <a:lnTo>
                        <a:pt x="8229" y="8905"/>
                      </a:lnTo>
                      <a:lnTo>
                        <a:pt x="8410" y="8751"/>
                      </a:lnTo>
                      <a:lnTo>
                        <a:pt x="8585" y="8581"/>
                      </a:lnTo>
                      <a:lnTo>
                        <a:pt x="8750" y="8411"/>
                      </a:lnTo>
                      <a:lnTo>
                        <a:pt x="8909" y="8224"/>
                      </a:lnTo>
                      <a:lnTo>
                        <a:pt x="9058" y="8033"/>
                      </a:lnTo>
                      <a:lnTo>
                        <a:pt x="9197" y="7836"/>
                      </a:lnTo>
                      <a:lnTo>
                        <a:pt x="9330" y="7634"/>
                      </a:lnTo>
                      <a:lnTo>
                        <a:pt x="9452" y="7422"/>
                      </a:lnTo>
                      <a:lnTo>
                        <a:pt x="9563" y="7209"/>
                      </a:lnTo>
                      <a:lnTo>
                        <a:pt x="9665" y="6986"/>
                      </a:lnTo>
                      <a:lnTo>
                        <a:pt x="9755" y="6757"/>
                      </a:lnTo>
                      <a:lnTo>
                        <a:pt x="9829" y="6523"/>
                      </a:lnTo>
                      <a:lnTo>
                        <a:pt x="9898" y="6284"/>
                      </a:lnTo>
                      <a:lnTo>
                        <a:pt x="9957" y="6040"/>
                      </a:lnTo>
                      <a:lnTo>
                        <a:pt x="10000" y="5795"/>
                      </a:lnTo>
                      <a:lnTo>
                        <a:pt x="10015" y="5667"/>
                      </a:lnTo>
                      <a:lnTo>
                        <a:pt x="10032" y="5540"/>
                      </a:lnTo>
                      <a:lnTo>
                        <a:pt x="10042" y="5412"/>
                      </a:lnTo>
                      <a:lnTo>
                        <a:pt x="10053" y="5285"/>
                      </a:lnTo>
                      <a:lnTo>
                        <a:pt x="10058" y="5157"/>
                      </a:lnTo>
                      <a:lnTo>
                        <a:pt x="10058" y="5029"/>
                      </a:lnTo>
                      <a:lnTo>
                        <a:pt x="10058" y="5029"/>
                      </a:lnTo>
                      <a:lnTo>
                        <a:pt x="10058" y="4897"/>
                      </a:lnTo>
                      <a:lnTo>
                        <a:pt x="10053" y="4769"/>
                      </a:lnTo>
                      <a:lnTo>
                        <a:pt x="10042" y="4641"/>
                      </a:lnTo>
                      <a:lnTo>
                        <a:pt x="10032" y="4514"/>
                      </a:lnTo>
                      <a:lnTo>
                        <a:pt x="10015" y="4386"/>
                      </a:lnTo>
                      <a:lnTo>
                        <a:pt x="10000" y="4264"/>
                      </a:lnTo>
                      <a:lnTo>
                        <a:pt x="9957" y="4014"/>
                      </a:lnTo>
                      <a:lnTo>
                        <a:pt x="9898" y="3770"/>
                      </a:lnTo>
                      <a:lnTo>
                        <a:pt x="9829" y="3530"/>
                      </a:lnTo>
                      <a:lnTo>
                        <a:pt x="9755" y="3296"/>
                      </a:lnTo>
                      <a:lnTo>
                        <a:pt x="9665" y="3067"/>
                      </a:lnTo>
                      <a:lnTo>
                        <a:pt x="9563" y="2849"/>
                      </a:lnTo>
                      <a:lnTo>
                        <a:pt x="9452" y="2632"/>
                      </a:lnTo>
                      <a:lnTo>
                        <a:pt x="9330" y="2419"/>
                      </a:lnTo>
                      <a:lnTo>
                        <a:pt x="9197" y="2217"/>
                      </a:lnTo>
                      <a:lnTo>
                        <a:pt x="9058" y="2020"/>
                      </a:lnTo>
                      <a:lnTo>
                        <a:pt x="8909" y="1829"/>
                      </a:lnTo>
                      <a:lnTo>
                        <a:pt x="8750" y="1648"/>
                      </a:lnTo>
                      <a:lnTo>
                        <a:pt x="8585" y="1473"/>
                      </a:lnTo>
                      <a:lnTo>
                        <a:pt x="8410" y="1302"/>
                      </a:lnTo>
                      <a:lnTo>
                        <a:pt x="8229" y="1149"/>
                      </a:lnTo>
                      <a:lnTo>
                        <a:pt x="8038" y="999"/>
                      </a:lnTo>
                      <a:lnTo>
                        <a:pt x="7841" y="856"/>
                      </a:lnTo>
                      <a:lnTo>
                        <a:pt x="7639" y="729"/>
                      </a:lnTo>
                      <a:lnTo>
                        <a:pt x="7426" y="606"/>
                      </a:lnTo>
                      <a:lnTo>
                        <a:pt x="7209" y="494"/>
                      </a:lnTo>
                      <a:lnTo>
                        <a:pt x="6985" y="394"/>
                      </a:lnTo>
                      <a:lnTo>
                        <a:pt x="6757" y="303"/>
                      </a:lnTo>
                      <a:lnTo>
                        <a:pt x="6523" y="224"/>
                      </a:lnTo>
                      <a:lnTo>
                        <a:pt x="6284" y="160"/>
                      </a:lnTo>
                      <a:lnTo>
                        <a:pt x="6045" y="101"/>
                      </a:lnTo>
                      <a:lnTo>
                        <a:pt x="5794" y="58"/>
                      </a:lnTo>
                      <a:lnTo>
                        <a:pt x="5672" y="37"/>
                      </a:lnTo>
                      <a:lnTo>
                        <a:pt x="5545" y="27"/>
                      </a:lnTo>
                      <a:lnTo>
                        <a:pt x="5417" y="11"/>
                      </a:lnTo>
                      <a:lnTo>
                        <a:pt x="5289" y="5"/>
                      </a:lnTo>
                      <a:lnTo>
                        <a:pt x="5157" y="0"/>
                      </a:lnTo>
                      <a:lnTo>
                        <a:pt x="5029" y="0"/>
                      </a:lnTo>
                      <a:close/>
                      <a:moveTo>
                        <a:pt x="5029" y="9639"/>
                      </a:moveTo>
                      <a:lnTo>
                        <a:pt x="5029" y="9639"/>
                      </a:lnTo>
                      <a:lnTo>
                        <a:pt x="4795" y="9628"/>
                      </a:lnTo>
                      <a:lnTo>
                        <a:pt x="4561" y="9612"/>
                      </a:lnTo>
                      <a:lnTo>
                        <a:pt x="4327" y="9586"/>
                      </a:lnTo>
                      <a:lnTo>
                        <a:pt x="4104" y="9543"/>
                      </a:lnTo>
                      <a:lnTo>
                        <a:pt x="3881" y="9490"/>
                      </a:lnTo>
                      <a:lnTo>
                        <a:pt x="3663" y="9431"/>
                      </a:lnTo>
                      <a:lnTo>
                        <a:pt x="3445" y="9357"/>
                      </a:lnTo>
                      <a:lnTo>
                        <a:pt x="3237" y="9272"/>
                      </a:lnTo>
                      <a:lnTo>
                        <a:pt x="3036" y="9181"/>
                      </a:lnTo>
                      <a:lnTo>
                        <a:pt x="2834" y="9081"/>
                      </a:lnTo>
                      <a:lnTo>
                        <a:pt x="2642" y="8969"/>
                      </a:lnTo>
                      <a:lnTo>
                        <a:pt x="2456" y="8846"/>
                      </a:lnTo>
                      <a:lnTo>
                        <a:pt x="2275" y="8719"/>
                      </a:lnTo>
                      <a:lnTo>
                        <a:pt x="2100" y="8581"/>
                      </a:lnTo>
                      <a:lnTo>
                        <a:pt x="1930" y="8437"/>
                      </a:lnTo>
                      <a:lnTo>
                        <a:pt x="1770" y="8283"/>
                      </a:lnTo>
                      <a:lnTo>
                        <a:pt x="1621" y="8124"/>
                      </a:lnTo>
                      <a:lnTo>
                        <a:pt x="1472" y="7959"/>
                      </a:lnTo>
                      <a:lnTo>
                        <a:pt x="1340" y="7783"/>
                      </a:lnTo>
                      <a:lnTo>
                        <a:pt x="1206" y="7602"/>
                      </a:lnTo>
                      <a:lnTo>
                        <a:pt x="1090" y="7416"/>
                      </a:lnTo>
                      <a:lnTo>
                        <a:pt x="978" y="7220"/>
                      </a:lnTo>
                      <a:lnTo>
                        <a:pt x="877" y="7023"/>
                      </a:lnTo>
                      <a:lnTo>
                        <a:pt x="782" y="6821"/>
                      </a:lnTo>
                      <a:lnTo>
                        <a:pt x="701" y="6608"/>
                      </a:lnTo>
                      <a:lnTo>
                        <a:pt x="627" y="6396"/>
                      </a:lnTo>
                      <a:lnTo>
                        <a:pt x="563" y="6178"/>
                      </a:lnTo>
                      <a:lnTo>
                        <a:pt x="516" y="5954"/>
                      </a:lnTo>
                      <a:lnTo>
                        <a:pt x="473" y="5726"/>
                      </a:lnTo>
                      <a:lnTo>
                        <a:pt x="447" y="5497"/>
                      </a:lnTo>
                      <a:lnTo>
                        <a:pt x="425" y="5264"/>
                      </a:lnTo>
                      <a:lnTo>
                        <a:pt x="420" y="5029"/>
                      </a:lnTo>
                      <a:lnTo>
                        <a:pt x="420" y="5029"/>
                      </a:lnTo>
                      <a:lnTo>
                        <a:pt x="425" y="4790"/>
                      </a:lnTo>
                      <a:lnTo>
                        <a:pt x="447" y="4556"/>
                      </a:lnTo>
                      <a:lnTo>
                        <a:pt x="473" y="4328"/>
                      </a:lnTo>
                      <a:lnTo>
                        <a:pt x="516" y="4099"/>
                      </a:lnTo>
                      <a:lnTo>
                        <a:pt x="563" y="3876"/>
                      </a:lnTo>
                      <a:lnTo>
                        <a:pt x="627" y="3657"/>
                      </a:lnTo>
                      <a:lnTo>
                        <a:pt x="701" y="3445"/>
                      </a:lnTo>
                      <a:lnTo>
                        <a:pt x="782" y="3233"/>
                      </a:lnTo>
                      <a:lnTo>
                        <a:pt x="877" y="3030"/>
                      </a:lnTo>
                      <a:lnTo>
                        <a:pt x="978" y="2834"/>
                      </a:lnTo>
                      <a:lnTo>
                        <a:pt x="1090" y="2637"/>
                      </a:lnTo>
                      <a:lnTo>
                        <a:pt x="1206" y="2451"/>
                      </a:lnTo>
                      <a:lnTo>
                        <a:pt x="1340" y="2270"/>
                      </a:lnTo>
                      <a:lnTo>
                        <a:pt x="1472" y="2095"/>
                      </a:lnTo>
                      <a:lnTo>
                        <a:pt x="1621" y="1930"/>
                      </a:lnTo>
                      <a:lnTo>
                        <a:pt x="1770" y="1771"/>
                      </a:lnTo>
                      <a:lnTo>
                        <a:pt x="1930" y="1616"/>
                      </a:lnTo>
                      <a:lnTo>
                        <a:pt x="2100" y="1473"/>
                      </a:lnTo>
                      <a:lnTo>
                        <a:pt x="2275" y="1334"/>
                      </a:lnTo>
                      <a:lnTo>
                        <a:pt x="2456" y="1207"/>
                      </a:lnTo>
                      <a:lnTo>
                        <a:pt x="2642" y="1085"/>
                      </a:lnTo>
                      <a:lnTo>
                        <a:pt x="2834" y="973"/>
                      </a:lnTo>
                      <a:lnTo>
                        <a:pt x="3036" y="872"/>
                      </a:lnTo>
                      <a:lnTo>
                        <a:pt x="3237" y="782"/>
                      </a:lnTo>
                      <a:lnTo>
                        <a:pt x="3445" y="697"/>
                      </a:lnTo>
                      <a:lnTo>
                        <a:pt x="3663" y="627"/>
                      </a:lnTo>
                      <a:lnTo>
                        <a:pt x="3881" y="563"/>
                      </a:lnTo>
                      <a:lnTo>
                        <a:pt x="4104" y="510"/>
                      </a:lnTo>
                      <a:lnTo>
                        <a:pt x="4327" y="473"/>
                      </a:lnTo>
                      <a:lnTo>
                        <a:pt x="4561" y="441"/>
                      </a:lnTo>
                      <a:lnTo>
                        <a:pt x="4795" y="425"/>
                      </a:lnTo>
                      <a:lnTo>
                        <a:pt x="5029" y="420"/>
                      </a:lnTo>
                      <a:lnTo>
                        <a:pt x="5029" y="420"/>
                      </a:lnTo>
                      <a:lnTo>
                        <a:pt x="5268" y="425"/>
                      </a:lnTo>
                      <a:lnTo>
                        <a:pt x="5502" y="441"/>
                      </a:lnTo>
                      <a:lnTo>
                        <a:pt x="5731" y="473"/>
                      </a:lnTo>
                      <a:lnTo>
                        <a:pt x="5960" y="510"/>
                      </a:lnTo>
                      <a:lnTo>
                        <a:pt x="6183" y="563"/>
                      </a:lnTo>
                      <a:lnTo>
                        <a:pt x="6401" y="627"/>
                      </a:lnTo>
                      <a:lnTo>
                        <a:pt x="6613" y="697"/>
                      </a:lnTo>
                      <a:lnTo>
                        <a:pt x="6821" y="782"/>
                      </a:lnTo>
                      <a:lnTo>
                        <a:pt x="7028" y="872"/>
                      </a:lnTo>
                      <a:lnTo>
                        <a:pt x="7224" y="973"/>
                      </a:lnTo>
                      <a:lnTo>
                        <a:pt x="7416" y="1085"/>
                      </a:lnTo>
                      <a:lnTo>
                        <a:pt x="7602" y="1207"/>
                      </a:lnTo>
                      <a:lnTo>
                        <a:pt x="7783" y="1334"/>
                      </a:lnTo>
                      <a:lnTo>
                        <a:pt x="7958" y="1473"/>
                      </a:lnTo>
                      <a:lnTo>
                        <a:pt x="8128" y="1616"/>
                      </a:lnTo>
                      <a:lnTo>
                        <a:pt x="8288" y="1771"/>
                      </a:lnTo>
                      <a:lnTo>
                        <a:pt x="8442" y="1930"/>
                      </a:lnTo>
                      <a:lnTo>
                        <a:pt x="8585" y="2095"/>
                      </a:lnTo>
                      <a:lnTo>
                        <a:pt x="8724" y="2270"/>
                      </a:lnTo>
                      <a:lnTo>
                        <a:pt x="8851" y="2451"/>
                      </a:lnTo>
                      <a:lnTo>
                        <a:pt x="8968" y="2637"/>
                      </a:lnTo>
                      <a:lnTo>
                        <a:pt x="9080" y="2834"/>
                      </a:lnTo>
                      <a:lnTo>
                        <a:pt x="9181" y="3030"/>
                      </a:lnTo>
                      <a:lnTo>
                        <a:pt x="9276" y="3233"/>
                      </a:lnTo>
                      <a:lnTo>
                        <a:pt x="9356" y="3445"/>
                      </a:lnTo>
                      <a:lnTo>
                        <a:pt x="9431" y="3657"/>
                      </a:lnTo>
                      <a:lnTo>
                        <a:pt x="9495" y="3876"/>
                      </a:lnTo>
                      <a:lnTo>
                        <a:pt x="9542" y="4099"/>
                      </a:lnTo>
                      <a:lnTo>
                        <a:pt x="9585" y="4328"/>
                      </a:lnTo>
                      <a:lnTo>
                        <a:pt x="9617" y="4556"/>
                      </a:lnTo>
                      <a:lnTo>
                        <a:pt x="9633" y="4790"/>
                      </a:lnTo>
                      <a:lnTo>
                        <a:pt x="9638" y="5029"/>
                      </a:lnTo>
                      <a:lnTo>
                        <a:pt x="9638" y="5029"/>
                      </a:lnTo>
                      <a:lnTo>
                        <a:pt x="9633" y="5264"/>
                      </a:lnTo>
                      <a:lnTo>
                        <a:pt x="9617" y="5497"/>
                      </a:lnTo>
                      <a:lnTo>
                        <a:pt x="9585" y="5726"/>
                      </a:lnTo>
                      <a:lnTo>
                        <a:pt x="9542" y="5954"/>
                      </a:lnTo>
                      <a:lnTo>
                        <a:pt x="9495" y="6178"/>
                      </a:lnTo>
                      <a:lnTo>
                        <a:pt x="9431" y="6396"/>
                      </a:lnTo>
                      <a:lnTo>
                        <a:pt x="9356" y="6608"/>
                      </a:lnTo>
                      <a:lnTo>
                        <a:pt x="9276" y="6821"/>
                      </a:lnTo>
                      <a:lnTo>
                        <a:pt x="9181" y="7023"/>
                      </a:lnTo>
                      <a:lnTo>
                        <a:pt x="9080" y="7220"/>
                      </a:lnTo>
                      <a:lnTo>
                        <a:pt x="8968" y="7416"/>
                      </a:lnTo>
                      <a:lnTo>
                        <a:pt x="8851" y="7602"/>
                      </a:lnTo>
                      <a:lnTo>
                        <a:pt x="8724" y="7783"/>
                      </a:lnTo>
                      <a:lnTo>
                        <a:pt x="8585" y="7959"/>
                      </a:lnTo>
                      <a:lnTo>
                        <a:pt x="8442" y="8124"/>
                      </a:lnTo>
                      <a:lnTo>
                        <a:pt x="8288" y="8283"/>
                      </a:lnTo>
                      <a:lnTo>
                        <a:pt x="8128" y="8437"/>
                      </a:lnTo>
                      <a:lnTo>
                        <a:pt x="7958" y="8581"/>
                      </a:lnTo>
                      <a:lnTo>
                        <a:pt x="7783" y="8719"/>
                      </a:lnTo>
                      <a:lnTo>
                        <a:pt x="7602" y="8846"/>
                      </a:lnTo>
                      <a:lnTo>
                        <a:pt x="7416" y="8969"/>
                      </a:lnTo>
                      <a:lnTo>
                        <a:pt x="7224" y="9081"/>
                      </a:lnTo>
                      <a:lnTo>
                        <a:pt x="7028" y="9181"/>
                      </a:lnTo>
                      <a:lnTo>
                        <a:pt x="6821" y="9272"/>
                      </a:lnTo>
                      <a:lnTo>
                        <a:pt x="6613" y="9357"/>
                      </a:lnTo>
                      <a:lnTo>
                        <a:pt x="6401" y="9431"/>
                      </a:lnTo>
                      <a:lnTo>
                        <a:pt x="6183" y="9490"/>
                      </a:lnTo>
                      <a:lnTo>
                        <a:pt x="5960" y="9543"/>
                      </a:lnTo>
                      <a:lnTo>
                        <a:pt x="5731" y="9586"/>
                      </a:lnTo>
                      <a:lnTo>
                        <a:pt x="5502" y="9612"/>
                      </a:lnTo>
                      <a:lnTo>
                        <a:pt x="5268" y="9628"/>
                      </a:lnTo>
                      <a:lnTo>
                        <a:pt x="5029" y="96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2" name="Freeform 20">
                  <a:extLst>
                    <a:ext uri="{FF2B5EF4-FFF2-40B4-BE49-F238E27FC236}">
                      <a16:creationId xmlns:a16="http://schemas.microsoft.com/office/drawing/2014/main" id="{04B55538-F3AF-454D-87C0-DA9C440B8A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52688" y="1906588"/>
                  <a:ext cx="584200" cy="584200"/>
                </a:xfrm>
                <a:custGeom>
                  <a:avLst/>
                  <a:gdLst>
                    <a:gd name="T0" fmla="*/ 808 w 1623"/>
                    <a:gd name="T1" fmla="*/ 0 h 1623"/>
                    <a:gd name="T2" fmla="*/ 643 w 1623"/>
                    <a:gd name="T3" fmla="*/ 17 h 1623"/>
                    <a:gd name="T4" fmla="*/ 495 w 1623"/>
                    <a:gd name="T5" fmla="*/ 64 h 1623"/>
                    <a:gd name="T6" fmla="*/ 357 w 1623"/>
                    <a:gd name="T7" fmla="*/ 139 h 1623"/>
                    <a:gd name="T8" fmla="*/ 234 w 1623"/>
                    <a:gd name="T9" fmla="*/ 234 h 1623"/>
                    <a:gd name="T10" fmla="*/ 138 w 1623"/>
                    <a:gd name="T11" fmla="*/ 357 h 1623"/>
                    <a:gd name="T12" fmla="*/ 64 w 1623"/>
                    <a:gd name="T13" fmla="*/ 495 h 1623"/>
                    <a:gd name="T14" fmla="*/ 16 w 1623"/>
                    <a:gd name="T15" fmla="*/ 644 h 1623"/>
                    <a:gd name="T16" fmla="*/ 0 w 1623"/>
                    <a:gd name="T17" fmla="*/ 809 h 1623"/>
                    <a:gd name="T18" fmla="*/ 0 w 1623"/>
                    <a:gd name="T19" fmla="*/ 893 h 1623"/>
                    <a:gd name="T20" fmla="*/ 32 w 1623"/>
                    <a:gd name="T21" fmla="*/ 1053 h 1623"/>
                    <a:gd name="T22" fmla="*/ 96 w 1623"/>
                    <a:gd name="T23" fmla="*/ 1197 h 1623"/>
                    <a:gd name="T24" fmla="*/ 181 w 1623"/>
                    <a:gd name="T25" fmla="*/ 1324 h 1623"/>
                    <a:gd name="T26" fmla="*/ 293 w 1623"/>
                    <a:gd name="T27" fmla="*/ 1436 h 1623"/>
                    <a:gd name="T28" fmla="*/ 420 w 1623"/>
                    <a:gd name="T29" fmla="*/ 1526 h 1623"/>
                    <a:gd name="T30" fmla="*/ 569 w 1623"/>
                    <a:gd name="T31" fmla="*/ 1585 h 1623"/>
                    <a:gd name="T32" fmla="*/ 728 w 1623"/>
                    <a:gd name="T33" fmla="*/ 1617 h 1623"/>
                    <a:gd name="T34" fmla="*/ 808 w 1623"/>
                    <a:gd name="T35" fmla="*/ 1622 h 1623"/>
                    <a:gd name="T36" fmla="*/ 973 w 1623"/>
                    <a:gd name="T37" fmla="*/ 1606 h 1623"/>
                    <a:gd name="T38" fmla="*/ 1127 w 1623"/>
                    <a:gd name="T39" fmla="*/ 1558 h 1623"/>
                    <a:gd name="T40" fmla="*/ 1265 w 1623"/>
                    <a:gd name="T41" fmla="*/ 1483 h 1623"/>
                    <a:gd name="T42" fmla="*/ 1382 w 1623"/>
                    <a:gd name="T43" fmla="*/ 1383 h 1623"/>
                    <a:gd name="T44" fmla="*/ 1484 w 1623"/>
                    <a:gd name="T45" fmla="*/ 1266 h 1623"/>
                    <a:gd name="T46" fmla="*/ 1558 w 1623"/>
                    <a:gd name="T47" fmla="*/ 1127 h 1623"/>
                    <a:gd name="T48" fmla="*/ 1606 w 1623"/>
                    <a:gd name="T49" fmla="*/ 974 h 1623"/>
                    <a:gd name="T50" fmla="*/ 1622 w 1623"/>
                    <a:gd name="T51" fmla="*/ 809 h 1623"/>
                    <a:gd name="T52" fmla="*/ 1616 w 1623"/>
                    <a:gd name="T53" fmla="*/ 729 h 1623"/>
                    <a:gd name="T54" fmla="*/ 1584 w 1623"/>
                    <a:gd name="T55" fmla="*/ 569 h 1623"/>
                    <a:gd name="T56" fmla="*/ 1526 w 1623"/>
                    <a:gd name="T57" fmla="*/ 420 h 1623"/>
                    <a:gd name="T58" fmla="*/ 1435 w 1623"/>
                    <a:gd name="T59" fmla="*/ 293 h 1623"/>
                    <a:gd name="T60" fmla="*/ 1324 w 1623"/>
                    <a:gd name="T61" fmla="*/ 181 h 1623"/>
                    <a:gd name="T62" fmla="*/ 1196 w 1623"/>
                    <a:gd name="T63" fmla="*/ 96 h 1623"/>
                    <a:gd name="T64" fmla="*/ 1053 w 1623"/>
                    <a:gd name="T65" fmla="*/ 32 h 1623"/>
                    <a:gd name="T66" fmla="*/ 894 w 1623"/>
                    <a:gd name="T67" fmla="*/ 0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3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0"/>
                      </a:lnTo>
                      <a:lnTo>
                        <a:pt x="643" y="17"/>
                      </a:lnTo>
                      <a:lnTo>
                        <a:pt x="569" y="32"/>
                      </a:lnTo>
                      <a:lnTo>
                        <a:pt x="495" y="64"/>
                      </a:lnTo>
                      <a:lnTo>
                        <a:pt x="420" y="96"/>
                      </a:lnTo>
                      <a:lnTo>
                        <a:pt x="357" y="139"/>
                      </a:lnTo>
                      <a:lnTo>
                        <a:pt x="293" y="181"/>
                      </a:lnTo>
                      <a:lnTo>
                        <a:pt x="234" y="234"/>
                      </a:lnTo>
                      <a:lnTo>
                        <a:pt x="181" y="293"/>
                      </a:lnTo>
                      <a:lnTo>
                        <a:pt x="138" y="357"/>
                      </a:lnTo>
                      <a:lnTo>
                        <a:pt x="96" y="420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4"/>
                      </a:lnTo>
                      <a:lnTo>
                        <a:pt x="0" y="729"/>
                      </a:lnTo>
                      <a:lnTo>
                        <a:pt x="0" y="809"/>
                      </a:lnTo>
                      <a:lnTo>
                        <a:pt x="0" y="809"/>
                      </a:lnTo>
                      <a:lnTo>
                        <a:pt x="0" y="893"/>
                      </a:lnTo>
                      <a:lnTo>
                        <a:pt x="16" y="974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7"/>
                      </a:lnTo>
                      <a:lnTo>
                        <a:pt x="138" y="1266"/>
                      </a:lnTo>
                      <a:lnTo>
                        <a:pt x="181" y="1324"/>
                      </a:lnTo>
                      <a:lnTo>
                        <a:pt x="234" y="1383"/>
                      </a:lnTo>
                      <a:lnTo>
                        <a:pt x="293" y="1436"/>
                      </a:lnTo>
                      <a:lnTo>
                        <a:pt x="357" y="1483"/>
                      </a:lnTo>
                      <a:lnTo>
                        <a:pt x="420" y="1526"/>
                      </a:lnTo>
                      <a:lnTo>
                        <a:pt x="495" y="1558"/>
                      </a:lnTo>
                      <a:lnTo>
                        <a:pt x="569" y="1585"/>
                      </a:lnTo>
                      <a:lnTo>
                        <a:pt x="643" y="1606"/>
                      </a:lnTo>
                      <a:lnTo>
                        <a:pt x="728" y="1617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4" y="1617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3"/>
                      </a:lnTo>
                      <a:lnTo>
                        <a:pt x="1435" y="1324"/>
                      </a:lnTo>
                      <a:lnTo>
                        <a:pt x="1484" y="1266"/>
                      </a:lnTo>
                      <a:lnTo>
                        <a:pt x="1526" y="1197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4"/>
                      </a:lnTo>
                      <a:lnTo>
                        <a:pt x="1616" y="893"/>
                      </a:lnTo>
                      <a:lnTo>
                        <a:pt x="1622" y="809"/>
                      </a:lnTo>
                      <a:lnTo>
                        <a:pt x="1622" y="809"/>
                      </a:lnTo>
                      <a:lnTo>
                        <a:pt x="1616" y="729"/>
                      </a:lnTo>
                      <a:lnTo>
                        <a:pt x="1606" y="644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0"/>
                      </a:lnTo>
                      <a:lnTo>
                        <a:pt x="1484" y="357"/>
                      </a:lnTo>
                      <a:lnTo>
                        <a:pt x="1435" y="293"/>
                      </a:lnTo>
                      <a:lnTo>
                        <a:pt x="1382" y="234"/>
                      </a:lnTo>
                      <a:lnTo>
                        <a:pt x="1324" y="181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2"/>
                      </a:lnTo>
                      <a:lnTo>
                        <a:pt x="973" y="17"/>
                      </a:lnTo>
                      <a:lnTo>
                        <a:pt x="894" y="0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3" name="Freeform 21">
                  <a:extLst>
                    <a:ext uri="{FF2B5EF4-FFF2-40B4-BE49-F238E27FC236}">
                      <a16:creationId xmlns:a16="http://schemas.microsoft.com/office/drawing/2014/main" id="{F988933A-96F7-4DFA-8ADD-AE64CE2DA2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0813" y="2314575"/>
                  <a:ext cx="584200" cy="585788"/>
                </a:xfrm>
                <a:custGeom>
                  <a:avLst/>
                  <a:gdLst>
                    <a:gd name="T0" fmla="*/ 808 w 1622"/>
                    <a:gd name="T1" fmla="*/ 0 h 1628"/>
                    <a:gd name="T2" fmla="*/ 648 w 1622"/>
                    <a:gd name="T3" fmla="*/ 16 h 1628"/>
                    <a:gd name="T4" fmla="*/ 494 w 1622"/>
                    <a:gd name="T5" fmla="*/ 64 h 1628"/>
                    <a:gd name="T6" fmla="*/ 356 w 1622"/>
                    <a:gd name="T7" fmla="*/ 138 h 1628"/>
                    <a:gd name="T8" fmla="*/ 234 w 1622"/>
                    <a:gd name="T9" fmla="*/ 239 h 1628"/>
                    <a:gd name="T10" fmla="*/ 138 w 1622"/>
                    <a:gd name="T11" fmla="*/ 356 h 1628"/>
                    <a:gd name="T12" fmla="*/ 64 w 1622"/>
                    <a:gd name="T13" fmla="*/ 495 h 1628"/>
                    <a:gd name="T14" fmla="*/ 16 w 1622"/>
                    <a:gd name="T15" fmla="*/ 648 h 1628"/>
                    <a:gd name="T16" fmla="*/ 0 w 1622"/>
                    <a:gd name="T17" fmla="*/ 813 h 1628"/>
                    <a:gd name="T18" fmla="*/ 0 w 1622"/>
                    <a:gd name="T19" fmla="*/ 893 h 1628"/>
                    <a:gd name="T20" fmla="*/ 32 w 1622"/>
                    <a:gd name="T21" fmla="*/ 1053 h 1628"/>
                    <a:gd name="T22" fmla="*/ 96 w 1622"/>
                    <a:gd name="T23" fmla="*/ 1201 h 1628"/>
                    <a:gd name="T24" fmla="*/ 181 w 1622"/>
                    <a:gd name="T25" fmla="*/ 1329 h 1628"/>
                    <a:gd name="T26" fmla="*/ 292 w 1622"/>
                    <a:gd name="T27" fmla="*/ 1441 h 1628"/>
                    <a:gd name="T28" fmla="*/ 425 w 1622"/>
                    <a:gd name="T29" fmla="*/ 1526 h 1628"/>
                    <a:gd name="T30" fmla="*/ 569 w 1622"/>
                    <a:gd name="T31" fmla="*/ 1590 h 1628"/>
                    <a:gd name="T32" fmla="*/ 728 w 1622"/>
                    <a:gd name="T33" fmla="*/ 1621 h 1628"/>
                    <a:gd name="T34" fmla="*/ 808 w 1622"/>
                    <a:gd name="T35" fmla="*/ 1627 h 1628"/>
                    <a:gd name="T36" fmla="*/ 973 w 1622"/>
                    <a:gd name="T37" fmla="*/ 1605 h 1628"/>
                    <a:gd name="T38" fmla="*/ 1127 w 1622"/>
                    <a:gd name="T39" fmla="*/ 1563 h 1628"/>
                    <a:gd name="T40" fmla="*/ 1265 w 1622"/>
                    <a:gd name="T41" fmla="*/ 1483 h 1628"/>
                    <a:gd name="T42" fmla="*/ 1382 w 1622"/>
                    <a:gd name="T43" fmla="*/ 1388 h 1628"/>
                    <a:gd name="T44" fmla="*/ 1483 w 1622"/>
                    <a:gd name="T45" fmla="*/ 1265 h 1628"/>
                    <a:gd name="T46" fmla="*/ 1558 w 1622"/>
                    <a:gd name="T47" fmla="*/ 1127 h 1628"/>
                    <a:gd name="T48" fmla="*/ 1605 w 1622"/>
                    <a:gd name="T49" fmla="*/ 978 h 1628"/>
                    <a:gd name="T50" fmla="*/ 1621 w 1622"/>
                    <a:gd name="T51" fmla="*/ 813 h 1628"/>
                    <a:gd name="T52" fmla="*/ 1616 w 1622"/>
                    <a:gd name="T53" fmla="*/ 728 h 1628"/>
                    <a:gd name="T54" fmla="*/ 1584 w 1622"/>
                    <a:gd name="T55" fmla="*/ 569 h 1628"/>
                    <a:gd name="T56" fmla="*/ 1526 w 1622"/>
                    <a:gd name="T57" fmla="*/ 425 h 1628"/>
                    <a:gd name="T58" fmla="*/ 1435 w 1622"/>
                    <a:gd name="T59" fmla="*/ 297 h 1628"/>
                    <a:gd name="T60" fmla="*/ 1329 w 1622"/>
                    <a:gd name="T61" fmla="*/ 186 h 1628"/>
                    <a:gd name="T62" fmla="*/ 1196 w 1622"/>
                    <a:gd name="T63" fmla="*/ 96 h 1628"/>
                    <a:gd name="T64" fmla="*/ 1052 w 1622"/>
                    <a:gd name="T65" fmla="*/ 37 h 1628"/>
                    <a:gd name="T66" fmla="*/ 893 w 1622"/>
                    <a:gd name="T67" fmla="*/ 5 h 1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8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5"/>
                      </a:lnTo>
                      <a:lnTo>
                        <a:pt x="648" y="16"/>
                      </a:lnTo>
                      <a:lnTo>
                        <a:pt x="569" y="37"/>
                      </a:lnTo>
                      <a:lnTo>
                        <a:pt x="494" y="64"/>
                      </a:lnTo>
                      <a:lnTo>
                        <a:pt x="425" y="96"/>
                      </a:lnTo>
                      <a:lnTo>
                        <a:pt x="356" y="138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7"/>
                      </a:lnTo>
                      <a:lnTo>
                        <a:pt x="138" y="356"/>
                      </a:lnTo>
                      <a:lnTo>
                        <a:pt x="96" y="425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8"/>
                      </a:lnTo>
                      <a:lnTo>
                        <a:pt x="0" y="728"/>
                      </a:lnTo>
                      <a:lnTo>
                        <a:pt x="0" y="813"/>
                      </a:lnTo>
                      <a:lnTo>
                        <a:pt x="0" y="813"/>
                      </a:lnTo>
                      <a:lnTo>
                        <a:pt x="0" y="893"/>
                      </a:lnTo>
                      <a:lnTo>
                        <a:pt x="16" y="978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201"/>
                      </a:lnTo>
                      <a:lnTo>
                        <a:pt x="138" y="1265"/>
                      </a:lnTo>
                      <a:lnTo>
                        <a:pt x="181" y="1329"/>
                      </a:lnTo>
                      <a:lnTo>
                        <a:pt x="234" y="1388"/>
                      </a:lnTo>
                      <a:lnTo>
                        <a:pt x="292" y="1441"/>
                      </a:lnTo>
                      <a:lnTo>
                        <a:pt x="356" y="1483"/>
                      </a:lnTo>
                      <a:lnTo>
                        <a:pt x="425" y="1526"/>
                      </a:lnTo>
                      <a:lnTo>
                        <a:pt x="494" y="1563"/>
                      </a:lnTo>
                      <a:lnTo>
                        <a:pt x="569" y="1590"/>
                      </a:lnTo>
                      <a:lnTo>
                        <a:pt x="648" y="1605"/>
                      </a:lnTo>
                      <a:lnTo>
                        <a:pt x="728" y="1621"/>
                      </a:lnTo>
                      <a:lnTo>
                        <a:pt x="808" y="1627"/>
                      </a:lnTo>
                      <a:lnTo>
                        <a:pt x="808" y="1627"/>
                      </a:lnTo>
                      <a:lnTo>
                        <a:pt x="893" y="1621"/>
                      </a:lnTo>
                      <a:lnTo>
                        <a:pt x="973" y="1605"/>
                      </a:lnTo>
                      <a:lnTo>
                        <a:pt x="1052" y="1590"/>
                      </a:lnTo>
                      <a:lnTo>
                        <a:pt x="1127" y="1563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9" y="1441"/>
                      </a:lnTo>
                      <a:lnTo>
                        <a:pt x="1382" y="1388"/>
                      </a:lnTo>
                      <a:lnTo>
                        <a:pt x="1435" y="1329"/>
                      </a:lnTo>
                      <a:lnTo>
                        <a:pt x="1483" y="1265"/>
                      </a:lnTo>
                      <a:lnTo>
                        <a:pt x="1526" y="1201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5" y="978"/>
                      </a:lnTo>
                      <a:lnTo>
                        <a:pt x="1616" y="893"/>
                      </a:lnTo>
                      <a:lnTo>
                        <a:pt x="1621" y="813"/>
                      </a:lnTo>
                      <a:lnTo>
                        <a:pt x="1621" y="813"/>
                      </a:lnTo>
                      <a:lnTo>
                        <a:pt x="1616" y="728"/>
                      </a:lnTo>
                      <a:lnTo>
                        <a:pt x="1605" y="648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5"/>
                      </a:lnTo>
                      <a:lnTo>
                        <a:pt x="1483" y="356"/>
                      </a:lnTo>
                      <a:lnTo>
                        <a:pt x="1435" y="297"/>
                      </a:lnTo>
                      <a:lnTo>
                        <a:pt x="1382" y="239"/>
                      </a:lnTo>
                      <a:lnTo>
                        <a:pt x="1329" y="186"/>
                      </a:lnTo>
                      <a:lnTo>
                        <a:pt x="1265" y="138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2" y="37"/>
                      </a:lnTo>
                      <a:lnTo>
                        <a:pt x="973" y="16"/>
                      </a:lnTo>
                      <a:lnTo>
                        <a:pt x="893" y="5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4" name="Freeform 22">
                  <a:extLst>
                    <a:ext uri="{FF2B5EF4-FFF2-40B4-BE49-F238E27FC236}">
                      <a16:creationId xmlns:a16="http://schemas.microsoft.com/office/drawing/2014/main" id="{A4B8B67E-BD24-4182-A78D-7B94CE48E5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688" y="908050"/>
                  <a:ext cx="584200" cy="584200"/>
                </a:xfrm>
                <a:custGeom>
                  <a:avLst/>
                  <a:gdLst>
                    <a:gd name="T0" fmla="*/ 808 w 1622"/>
                    <a:gd name="T1" fmla="*/ 0 h 1623"/>
                    <a:gd name="T2" fmla="*/ 649 w 1622"/>
                    <a:gd name="T3" fmla="*/ 16 h 1623"/>
                    <a:gd name="T4" fmla="*/ 494 w 1622"/>
                    <a:gd name="T5" fmla="*/ 64 h 1623"/>
                    <a:gd name="T6" fmla="*/ 356 w 1622"/>
                    <a:gd name="T7" fmla="*/ 139 h 1623"/>
                    <a:gd name="T8" fmla="*/ 234 w 1622"/>
                    <a:gd name="T9" fmla="*/ 239 h 1623"/>
                    <a:gd name="T10" fmla="*/ 138 w 1622"/>
                    <a:gd name="T11" fmla="*/ 356 h 1623"/>
                    <a:gd name="T12" fmla="*/ 64 w 1622"/>
                    <a:gd name="T13" fmla="*/ 495 h 1623"/>
                    <a:gd name="T14" fmla="*/ 16 w 1622"/>
                    <a:gd name="T15" fmla="*/ 649 h 1623"/>
                    <a:gd name="T16" fmla="*/ 0 w 1622"/>
                    <a:gd name="T17" fmla="*/ 814 h 1623"/>
                    <a:gd name="T18" fmla="*/ 0 w 1622"/>
                    <a:gd name="T19" fmla="*/ 893 h 1623"/>
                    <a:gd name="T20" fmla="*/ 32 w 1622"/>
                    <a:gd name="T21" fmla="*/ 1053 h 1623"/>
                    <a:gd name="T22" fmla="*/ 96 w 1622"/>
                    <a:gd name="T23" fmla="*/ 1196 h 1623"/>
                    <a:gd name="T24" fmla="*/ 181 w 1622"/>
                    <a:gd name="T25" fmla="*/ 1330 h 1623"/>
                    <a:gd name="T26" fmla="*/ 292 w 1622"/>
                    <a:gd name="T27" fmla="*/ 1436 h 1623"/>
                    <a:gd name="T28" fmla="*/ 426 w 1622"/>
                    <a:gd name="T29" fmla="*/ 1526 h 1623"/>
                    <a:gd name="T30" fmla="*/ 569 w 1622"/>
                    <a:gd name="T31" fmla="*/ 1585 h 1623"/>
                    <a:gd name="T32" fmla="*/ 728 w 1622"/>
                    <a:gd name="T33" fmla="*/ 1622 h 1623"/>
                    <a:gd name="T34" fmla="*/ 808 w 1622"/>
                    <a:gd name="T35" fmla="*/ 1622 h 1623"/>
                    <a:gd name="T36" fmla="*/ 973 w 1622"/>
                    <a:gd name="T37" fmla="*/ 1606 h 1623"/>
                    <a:gd name="T38" fmla="*/ 1127 w 1622"/>
                    <a:gd name="T39" fmla="*/ 1558 h 1623"/>
                    <a:gd name="T40" fmla="*/ 1265 w 1622"/>
                    <a:gd name="T41" fmla="*/ 1483 h 1623"/>
                    <a:gd name="T42" fmla="*/ 1382 w 1622"/>
                    <a:gd name="T43" fmla="*/ 1388 h 1623"/>
                    <a:gd name="T44" fmla="*/ 1483 w 1622"/>
                    <a:gd name="T45" fmla="*/ 1266 h 1623"/>
                    <a:gd name="T46" fmla="*/ 1558 w 1622"/>
                    <a:gd name="T47" fmla="*/ 1127 h 1623"/>
                    <a:gd name="T48" fmla="*/ 1606 w 1622"/>
                    <a:gd name="T49" fmla="*/ 973 h 1623"/>
                    <a:gd name="T50" fmla="*/ 1621 w 1622"/>
                    <a:gd name="T51" fmla="*/ 814 h 1623"/>
                    <a:gd name="T52" fmla="*/ 1616 w 1622"/>
                    <a:gd name="T53" fmla="*/ 729 h 1623"/>
                    <a:gd name="T54" fmla="*/ 1584 w 1622"/>
                    <a:gd name="T55" fmla="*/ 569 h 1623"/>
                    <a:gd name="T56" fmla="*/ 1526 w 1622"/>
                    <a:gd name="T57" fmla="*/ 426 h 1623"/>
                    <a:gd name="T58" fmla="*/ 1436 w 1622"/>
                    <a:gd name="T59" fmla="*/ 292 h 1623"/>
                    <a:gd name="T60" fmla="*/ 1324 w 1622"/>
                    <a:gd name="T61" fmla="*/ 186 h 1623"/>
                    <a:gd name="T62" fmla="*/ 1196 w 1622"/>
                    <a:gd name="T63" fmla="*/ 96 h 1623"/>
                    <a:gd name="T64" fmla="*/ 1053 w 1622"/>
                    <a:gd name="T65" fmla="*/ 38 h 1623"/>
                    <a:gd name="T66" fmla="*/ 893 w 1622"/>
                    <a:gd name="T67" fmla="*/ 6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6"/>
                      </a:lnTo>
                      <a:lnTo>
                        <a:pt x="649" y="16"/>
                      </a:lnTo>
                      <a:lnTo>
                        <a:pt x="569" y="38"/>
                      </a:lnTo>
                      <a:lnTo>
                        <a:pt x="494" y="64"/>
                      </a:lnTo>
                      <a:lnTo>
                        <a:pt x="426" y="96"/>
                      </a:lnTo>
                      <a:lnTo>
                        <a:pt x="356" y="139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2"/>
                      </a:lnTo>
                      <a:lnTo>
                        <a:pt x="138" y="356"/>
                      </a:lnTo>
                      <a:lnTo>
                        <a:pt x="96" y="426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9"/>
                      </a:lnTo>
                      <a:lnTo>
                        <a:pt x="0" y="729"/>
                      </a:lnTo>
                      <a:lnTo>
                        <a:pt x="0" y="814"/>
                      </a:lnTo>
                      <a:lnTo>
                        <a:pt x="0" y="814"/>
                      </a:lnTo>
                      <a:lnTo>
                        <a:pt x="0" y="893"/>
                      </a:lnTo>
                      <a:lnTo>
                        <a:pt x="16" y="973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6"/>
                      </a:lnTo>
                      <a:lnTo>
                        <a:pt x="138" y="1266"/>
                      </a:lnTo>
                      <a:lnTo>
                        <a:pt x="181" y="1330"/>
                      </a:lnTo>
                      <a:lnTo>
                        <a:pt x="234" y="1388"/>
                      </a:lnTo>
                      <a:lnTo>
                        <a:pt x="292" y="1436"/>
                      </a:lnTo>
                      <a:lnTo>
                        <a:pt x="356" y="1483"/>
                      </a:lnTo>
                      <a:lnTo>
                        <a:pt x="426" y="1526"/>
                      </a:lnTo>
                      <a:lnTo>
                        <a:pt x="494" y="1558"/>
                      </a:lnTo>
                      <a:lnTo>
                        <a:pt x="569" y="1585"/>
                      </a:lnTo>
                      <a:lnTo>
                        <a:pt x="649" y="1606"/>
                      </a:lnTo>
                      <a:lnTo>
                        <a:pt x="728" y="1622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3" y="1622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8"/>
                      </a:lnTo>
                      <a:lnTo>
                        <a:pt x="1436" y="1330"/>
                      </a:lnTo>
                      <a:lnTo>
                        <a:pt x="1483" y="1266"/>
                      </a:lnTo>
                      <a:lnTo>
                        <a:pt x="1526" y="1196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3"/>
                      </a:lnTo>
                      <a:lnTo>
                        <a:pt x="1616" y="893"/>
                      </a:lnTo>
                      <a:lnTo>
                        <a:pt x="1621" y="814"/>
                      </a:lnTo>
                      <a:lnTo>
                        <a:pt x="1621" y="814"/>
                      </a:lnTo>
                      <a:lnTo>
                        <a:pt x="1616" y="729"/>
                      </a:lnTo>
                      <a:lnTo>
                        <a:pt x="1606" y="649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6"/>
                      </a:lnTo>
                      <a:lnTo>
                        <a:pt x="1483" y="356"/>
                      </a:lnTo>
                      <a:lnTo>
                        <a:pt x="1436" y="292"/>
                      </a:lnTo>
                      <a:lnTo>
                        <a:pt x="1382" y="239"/>
                      </a:lnTo>
                      <a:lnTo>
                        <a:pt x="1324" y="186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8"/>
                      </a:lnTo>
                      <a:lnTo>
                        <a:pt x="973" y="16"/>
                      </a:lnTo>
                      <a:lnTo>
                        <a:pt x="893" y="6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5" name="Freeform 23">
                  <a:extLst>
                    <a:ext uri="{FF2B5EF4-FFF2-40B4-BE49-F238E27FC236}">
                      <a16:creationId xmlns:a16="http://schemas.microsoft.com/office/drawing/2014/main" id="{03A4FA94-FEF6-410A-81F6-FFE90C9E74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2713" y="869950"/>
                  <a:ext cx="660400" cy="660400"/>
                </a:xfrm>
                <a:custGeom>
                  <a:avLst/>
                  <a:gdLst>
                    <a:gd name="T0" fmla="*/ 1010 w 1836"/>
                    <a:gd name="T1" fmla="*/ 1829 h 1835"/>
                    <a:gd name="T2" fmla="*/ 1271 w 1836"/>
                    <a:gd name="T3" fmla="*/ 1765 h 1835"/>
                    <a:gd name="T4" fmla="*/ 1500 w 1836"/>
                    <a:gd name="T5" fmla="*/ 1627 h 1835"/>
                    <a:gd name="T6" fmla="*/ 1675 w 1836"/>
                    <a:gd name="T7" fmla="*/ 1430 h 1835"/>
                    <a:gd name="T8" fmla="*/ 1792 w 1836"/>
                    <a:gd name="T9" fmla="*/ 1191 h 1835"/>
                    <a:gd name="T10" fmla="*/ 1835 w 1836"/>
                    <a:gd name="T11" fmla="*/ 920 h 1835"/>
                    <a:gd name="T12" fmla="*/ 1813 w 1836"/>
                    <a:gd name="T13" fmla="*/ 733 h 1835"/>
                    <a:gd name="T14" fmla="*/ 1723 w 1836"/>
                    <a:gd name="T15" fmla="*/ 479 h 1835"/>
                    <a:gd name="T16" fmla="*/ 1563 w 1836"/>
                    <a:gd name="T17" fmla="*/ 271 h 1835"/>
                    <a:gd name="T18" fmla="*/ 1356 w 1836"/>
                    <a:gd name="T19" fmla="*/ 112 h 1835"/>
                    <a:gd name="T20" fmla="*/ 1101 w 1836"/>
                    <a:gd name="T21" fmla="*/ 21 h 1835"/>
                    <a:gd name="T22" fmla="*/ 915 w 1836"/>
                    <a:gd name="T23" fmla="*/ 0 h 1835"/>
                    <a:gd name="T24" fmla="*/ 644 w 1836"/>
                    <a:gd name="T25" fmla="*/ 42 h 1835"/>
                    <a:gd name="T26" fmla="*/ 405 w 1836"/>
                    <a:gd name="T27" fmla="*/ 159 h 1835"/>
                    <a:gd name="T28" fmla="*/ 208 w 1836"/>
                    <a:gd name="T29" fmla="*/ 335 h 1835"/>
                    <a:gd name="T30" fmla="*/ 70 w 1836"/>
                    <a:gd name="T31" fmla="*/ 558 h 1835"/>
                    <a:gd name="T32" fmla="*/ 6 w 1836"/>
                    <a:gd name="T33" fmla="*/ 824 h 1835"/>
                    <a:gd name="T34" fmla="*/ 6 w 1836"/>
                    <a:gd name="T35" fmla="*/ 1010 h 1835"/>
                    <a:gd name="T36" fmla="*/ 70 w 1836"/>
                    <a:gd name="T37" fmla="*/ 1276 h 1835"/>
                    <a:gd name="T38" fmla="*/ 208 w 1836"/>
                    <a:gd name="T39" fmla="*/ 1499 h 1835"/>
                    <a:gd name="T40" fmla="*/ 405 w 1836"/>
                    <a:gd name="T41" fmla="*/ 1680 h 1835"/>
                    <a:gd name="T42" fmla="*/ 644 w 1836"/>
                    <a:gd name="T43" fmla="*/ 1792 h 1835"/>
                    <a:gd name="T44" fmla="*/ 915 w 1836"/>
                    <a:gd name="T45" fmla="*/ 1834 h 1835"/>
                    <a:gd name="T46" fmla="*/ 963 w 1836"/>
                    <a:gd name="T47" fmla="*/ 457 h 1835"/>
                    <a:gd name="T48" fmla="*/ 1096 w 1836"/>
                    <a:gd name="T49" fmla="*/ 489 h 1835"/>
                    <a:gd name="T50" fmla="*/ 1213 w 1836"/>
                    <a:gd name="T51" fmla="*/ 558 h 1835"/>
                    <a:gd name="T52" fmla="*/ 1303 w 1836"/>
                    <a:gd name="T53" fmla="*/ 659 h 1835"/>
                    <a:gd name="T54" fmla="*/ 1362 w 1836"/>
                    <a:gd name="T55" fmla="*/ 782 h 1835"/>
                    <a:gd name="T56" fmla="*/ 1383 w 1836"/>
                    <a:gd name="T57" fmla="*/ 920 h 1835"/>
                    <a:gd name="T58" fmla="*/ 1372 w 1836"/>
                    <a:gd name="T59" fmla="*/ 1010 h 1835"/>
                    <a:gd name="T60" fmla="*/ 1324 w 1836"/>
                    <a:gd name="T61" fmla="*/ 1138 h 1835"/>
                    <a:gd name="T62" fmla="*/ 1245 w 1836"/>
                    <a:gd name="T63" fmla="*/ 1244 h 1835"/>
                    <a:gd name="T64" fmla="*/ 1138 w 1836"/>
                    <a:gd name="T65" fmla="*/ 1329 h 1835"/>
                    <a:gd name="T66" fmla="*/ 1010 w 1836"/>
                    <a:gd name="T67" fmla="*/ 1372 h 1835"/>
                    <a:gd name="T68" fmla="*/ 915 w 1836"/>
                    <a:gd name="T69" fmla="*/ 1382 h 1835"/>
                    <a:gd name="T70" fmla="*/ 776 w 1836"/>
                    <a:gd name="T71" fmla="*/ 1361 h 1835"/>
                    <a:gd name="T72" fmla="*/ 654 w 1836"/>
                    <a:gd name="T73" fmla="*/ 1302 h 1835"/>
                    <a:gd name="T74" fmla="*/ 559 w 1836"/>
                    <a:gd name="T75" fmla="*/ 1212 h 1835"/>
                    <a:gd name="T76" fmla="*/ 490 w 1836"/>
                    <a:gd name="T77" fmla="*/ 1101 h 1835"/>
                    <a:gd name="T78" fmla="*/ 452 w 1836"/>
                    <a:gd name="T79" fmla="*/ 967 h 1835"/>
                    <a:gd name="T80" fmla="*/ 452 w 1836"/>
                    <a:gd name="T81" fmla="*/ 872 h 1835"/>
                    <a:gd name="T82" fmla="*/ 490 w 1836"/>
                    <a:gd name="T83" fmla="*/ 739 h 1835"/>
                    <a:gd name="T84" fmla="*/ 559 w 1836"/>
                    <a:gd name="T85" fmla="*/ 622 h 1835"/>
                    <a:gd name="T86" fmla="*/ 654 w 1836"/>
                    <a:gd name="T87" fmla="*/ 532 h 1835"/>
                    <a:gd name="T88" fmla="*/ 776 w 1836"/>
                    <a:gd name="T89" fmla="*/ 473 h 1835"/>
                    <a:gd name="T90" fmla="*/ 915 w 1836"/>
                    <a:gd name="T91" fmla="*/ 452 h 1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836" h="1835">
                      <a:moveTo>
                        <a:pt x="915" y="1834"/>
                      </a:moveTo>
                      <a:lnTo>
                        <a:pt x="915" y="1834"/>
                      </a:lnTo>
                      <a:lnTo>
                        <a:pt x="1010" y="1829"/>
                      </a:lnTo>
                      <a:lnTo>
                        <a:pt x="1101" y="1818"/>
                      </a:lnTo>
                      <a:lnTo>
                        <a:pt x="1191" y="1792"/>
                      </a:lnTo>
                      <a:lnTo>
                        <a:pt x="1271" y="1765"/>
                      </a:lnTo>
                      <a:lnTo>
                        <a:pt x="1356" y="1722"/>
                      </a:lnTo>
                      <a:lnTo>
                        <a:pt x="1430" y="1680"/>
                      </a:lnTo>
                      <a:lnTo>
                        <a:pt x="1500" y="1627"/>
                      </a:lnTo>
                      <a:lnTo>
                        <a:pt x="1563" y="1568"/>
                      </a:lnTo>
                      <a:lnTo>
                        <a:pt x="1622" y="1499"/>
                      </a:lnTo>
                      <a:lnTo>
                        <a:pt x="1675" y="1430"/>
                      </a:lnTo>
                      <a:lnTo>
                        <a:pt x="1723" y="1355"/>
                      </a:lnTo>
                      <a:lnTo>
                        <a:pt x="1760" y="1276"/>
                      </a:lnTo>
                      <a:lnTo>
                        <a:pt x="1792" y="1191"/>
                      </a:lnTo>
                      <a:lnTo>
                        <a:pt x="1813" y="1101"/>
                      </a:lnTo>
                      <a:lnTo>
                        <a:pt x="1829" y="1010"/>
                      </a:lnTo>
                      <a:lnTo>
                        <a:pt x="1835" y="920"/>
                      </a:lnTo>
                      <a:lnTo>
                        <a:pt x="1835" y="920"/>
                      </a:lnTo>
                      <a:lnTo>
                        <a:pt x="1829" y="824"/>
                      </a:lnTo>
                      <a:lnTo>
                        <a:pt x="1813" y="733"/>
                      </a:lnTo>
                      <a:lnTo>
                        <a:pt x="1792" y="643"/>
                      </a:lnTo>
                      <a:lnTo>
                        <a:pt x="1760" y="558"/>
                      </a:lnTo>
                      <a:lnTo>
                        <a:pt x="1723" y="479"/>
                      </a:lnTo>
                      <a:lnTo>
                        <a:pt x="1675" y="404"/>
                      </a:lnTo>
                      <a:lnTo>
                        <a:pt x="1622" y="335"/>
                      </a:lnTo>
                      <a:lnTo>
                        <a:pt x="1563" y="271"/>
                      </a:lnTo>
                      <a:lnTo>
                        <a:pt x="1500" y="207"/>
                      </a:lnTo>
                      <a:lnTo>
                        <a:pt x="1430" y="159"/>
                      </a:lnTo>
                      <a:lnTo>
                        <a:pt x="1356" y="112"/>
                      </a:lnTo>
                      <a:lnTo>
                        <a:pt x="1271" y="74"/>
                      </a:lnTo>
                      <a:lnTo>
                        <a:pt x="1191" y="42"/>
                      </a:lnTo>
                      <a:lnTo>
                        <a:pt x="1101" y="21"/>
                      </a:lnTo>
                      <a:lnTo>
                        <a:pt x="1010" y="5"/>
                      </a:lnTo>
                      <a:lnTo>
                        <a:pt x="915" y="0"/>
                      </a:lnTo>
                      <a:lnTo>
                        <a:pt x="915" y="0"/>
                      </a:lnTo>
                      <a:lnTo>
                        <a:pt x="825" y="5"/>
                      </a:lnTo>
                      <a:lnTo>
                        <a:pt x="734" y="21"/>
                      </a:lnTo>
                      <a:lnTo>
                        <a:pt x="644" y="42"/>
                      </a:lnTo>
                      <a:lnTo>
                        <a:pt x="559" y="74"/>
                      </a:lnTo>
                      <a:lnTo>
                        <a:pt x="479" y="112"/>
                      </a:lnTo>
                      <a:lnTo>
                        <a:pt x="405" y="159"/>
                      </a:lnTo>
                      <a:lnTo>
                        <a:pt x="335" y="207"/>
                      </a:lnTo>
                      <a:lnTo>
                        <a:pt x="267" y="271"/>
                      </a:lnTo>
                      <a:lnTo>
                        <a:pt x="208" y="335"/>
                      </a:lnTo>
                      <a:lnTo>
                        <a:pt x="155" y="404"/>
                      </a:lnTo>
                      <a:lnTo>
                        <a:pt x="112" y="479"/>
                      </a:lnTo>
                      <a:lnTo>
                        <a:pt x="70" y="558"/>
                      </a:lnTo>
                      <a:lnTo>
                        <a:pt x="43" y="643"/>
                      </a:lnTo>
                      <a:lnTo>
                        <a:pt x="17" y="733"/>
                      </a:lnTo>
                      <a:lnTo>
                        <a:pt x="6" y="824"/>
                      </a:lnTo>
                      <a:lnTo>
                        <a:pt x="0" y="920"/>
                      </a:lnTo>
                      <a:lnTo>
                        <a:pt x="0" y="920"/>
                      </a:lnTo>
                      <a:lnTo>
                        <a:pt x="6" y="1010"/>
                      </a:lnTo>
                      <a:lnTo>
                        <a:pt x="17" y="1101"/>
                      </a:lnTo>
                      <a:lnTo>
                        <a:pt x="43" y="1191"/>
                      </a:lnTo>
                      <a:lnTo>
                        <a:pt x="70" y="1276"/>
                      </a:lnTo>
                      <a:lnTo>
                        <a:pt x="112" y="1355"/>
                      </a:lnTo>
                      <a:lnTo>
                        <a:pt x="155" y="1430"/>
                      </a:lnTo>
                      <a:lnTo>
                        <a:pt x="208" y="1499"/>
                      </a:lnTo>
                      <a:lnTo>
                        <a:pt x="267" y="1568"/>
                      </a:lnTo>
                      <a:lnTo>
                        <a:pt x="335" y="1627"/>
                      </a:lnTo>
                      <a:lnTo>
                        <a:pt x="405" y="1680"/>
                      </a:lnTo>
                      <a:lnTo>
                        <a:pt x="479" y="1722"/>
                      </a:lnTo>
                      <a:lnTo>
                        <a:pt x="559" y="1765"/>
                      </a:lnTo>
                      <a:lnTo>
                        <a:pt x="644" y="1792"/>
                      </a:lnTo>
                      <a:lnTo>
                        <a:pt x="734" y="1818"/>
                      </a:lnTo>
                      <a:lnTo>
                        <a:pt x="825" y="1829"/>
                      </a:lnTo>
                      <a:lnTo>
                        <a:pt x="915" y="1834"/>
                      </a:lnTo>
                      <a:close/>
                      <a:moveTo>
                        <a:pt x="915" y="452"/>
                      </a:moveTo>
                      <a:lnTo>
                        <a:pt x="915" y="452"/>
                      </a:lnTo>
                      <a:lnTo>
                        <a:pt x="963" y="457"/>
                      </a:lnTo>
                      <a:lnTo>
                        <a:pt x="1010" y="462"/>
                      </a:lnTo>
                      <a:lnTo>
                        <a:pt x="1053" y="473"/>
                      </a:lnTo>
                      <a:lnTo>
                        <a:pt x="1096" y="489"/>
                      </a:lnTo>
                      <a:lnTo>
                        <a:pt x="1138" y="511"/>
                      </a:lnTo>
                      <a:lnTo>
                        <a:pt x="1175" y="532"/>
                      </a:lnTo>
                      <a:lnTo>
                        <a:pt x="1213" y="558"/>
                      </a:lnTo>
                      <a:lnTo>
                        <a:pt x="1245" y="590"/>
                      </a:lnTo>
                      <a:lnTo>
                        <a:pt x="1277" y="622"/>
                      </a:lnTo>
                      <a:lnTo>
                        <a:pt x="1303" y="659"/>
                      </a:lnTo>
                      <a:lnTo>
                        <a:pt x="1324" y="696"/>
                      </a:lnTo>
                      <a:lnTo>
                        <a:pt x="1345" y="739"/>
                      </a:lnTo>
                      <a:lnTo>
                        <a:pt x="1362" y="782"/>
                      </a:lnTo>
                      <a:lnTo>
                        <a:pt x="1372" y="824"/>
                      </a:lnTo>
                      <a:lnTo>
                        <a:pt x="1377" y="872"/>
                      </a:lnTo>
                      <a:lnTo>
                        <a:pt x="1383" y="920"/>
                      </a:lnTo>
                      <a:lnTo>
                        <a:pt x="1383" y="920"/>
                      </a:lnTo>
                      <a:lnTo>
                        <a:pt x="1377" y="967"/>
                      </a:lnTo>
                      <a:lnTo>
                        <a:pt x="1372" y="1010"/>
                      </a:lnTo>
                      <a:lnTo>
                        <a:pt x="1362" y="1058"/>
                      </a:lnTo>
                      <a:lnTo>
                        <a:pt x="1345" y="1101"/>
                      </a:lnTo>
                      <a:lnTo>
                        <a:pt x="1324" y="1138"/>
                      </a:lnTo>
                      <a:lnTo>
                        <a:pt x="1303" y="1180"/>
                      </a:lnTo>
                      <a:lnTo>
                        <a:pt x="1277" y="1212"/>
                      </a:lnTo>
                      <a:lnTo>
                        <a:pt x="1245" y="1244"/>
                      </a:lnTo>
                      <a:lnTo>
                        <a:pt x="1213" y="1276"/>
                      </a:lnTo>
                      <a:lnTo>
                        <a:pt x="1175" y="1302"/>
                      </a:lnTo>
                      <a:lnTo>
                        <a:pt x="1138" y="1329"/>
                      </a:lnTo>
                      <a:lnTo>
                        <a:pt x="1096" y="1345"/>
                      </a:lnTo>
                      <a:lnTo>
                        <a:pt x="1053" y="1361"/>
                      </a:lnTo>
                      <a:lnTo>
                        <a:pt x="1010" y="1372"/>
                      </a:lnTo>
                      <a:lnTo>
                        <a:pt x="963" y="1382"/>
                      </a:lnTo>
                      <a:lnTo>
                        <a:pt x="915" y="1382"/>
                      </a:lnTo>
                      <a:lnTo>
                        <a:pt x="915" y="1382"/>
                      </a:lnTo>
                      <a:lnTo>
                        <a:pt x="867" y="1382"/>
                      </a:lnTo>
                      <a:lnTo>
                        <a:pt x="825" y="1372"/>
                      </a:lnTo>
                      <a:lnTo>
                        <a:pt x="776" y="1361"/>
                      </a:lnTo>
                      <a:lnTo>
                        <a:pt x="734" y="1345"/>
                      </a:lnTo>
                      <a:lnTo>
                        <a:pt x="697" y="1329"/>
                      </a:lnTo>
                      <a:lnTo>
                        <a:pt x="654" y="1302"/>
                      </a:lnTo>
                      <a:lnTo>
                        <a:pt x="623" y="1276"/>
                      </a:lnTo>
                      <a:lnTo>
                        <a:pt x="585" y="1244"/>
                      </a:lnTo>
                      <a:lnTo>
                        <a:pt x="559" y="1212"/>
                      </a:lnTo>
                      <a:lnTo>
                        <a:pt x="532" y="1180"/>
                      </a:lnTo>
                      <a:lnTo>
                        <a:pt x="505" y="1138"/>
                      </a:lnTo>
                      <a:lnTo>
                        <a:pt x="490" y="1101"/>
                      </a:lnTo>
                      <a:lnTo>
                        <a:pt x="474" y="1058"/>
                      </a:lnTo>
                      <a:lnTo>
                        <a:pt x="463" y="1010"/>
                      </a:lnTo>
                      <a:lnTo>
                        <a:pt x="452" y="967"/>
                      </a:lnTo>
                      <a:lnTo>
                        <a:pt x="452" y="920"/>
                      </a:lnTo>
                      <a:lnTo>
                        <a:pt x="452" y="920"/>
                      </a:lnTo>
                      <a:lnTo>
                        <a:pt x="452" y="872"/>
                      </a:lnTo>
                      <a:lnTo>
                        <a:pt x="463" y="824"/>
                      </a:lnTo>
                      <a:lnTo>
                        <a:pt x="474" y="782"/>
                      </a:lnTo>
                      <a:lnTo>
                        <a:pt x="490" y="739"/>
                      </a:lnTo>
                      <a:lnTo>
                        <a:pt x="505" y="696"/>
                      </a:lnTo>
                      <a:lnTo>
                        <a:pt x="532" y="659"/>
                      </a:lnTo>
                      <a:lnTo>
                        <a:pt x="559" y="622"/>
                      </a:lnTo>
                      <a:lnTo>
                        <a:pt x="585" y="590"/>
                      </a:lnTo>
                      <a:lnTo>
                        <a:pt x="623" y="558"/>
                      </a:lnTo>
                      <a:lnTo>
                        <a:pt x="654" y="532"/>
                      </a:lnTo>
                      <a:lnTo>
                        <a:pt x="697" y="511"/>
                      </a:lnTo>
                      <a:lnTo>
                        <a:pt x="734" y="489"/>
                      </a:lnTo>
                      <a:lnTo>
                        <a:pt x="776" y="473"/>
                      </a:lnTo>
                      <a:lnTo>
                        <a:pt x="825" y="462"/>
                      </a:lnTo>
                      <a:lnTo>
                        <a:pt x="867" y="457"/>
                      </a:lnTo>
                      <a:lnTo>
                        <a:pt x="915" y="4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6" name="Freeform 24">
                  <a:extLst>
                    <a:ext uri="{FF2B5EF4-FFF2-40B4-BE49-F238E27FC236}">
                      <a16:creationId xmlns:a16="http://schemas.microsoft.com/office/drawing/2014/main" id="{DCEB630C-BBD0-4ABE-8D74-049F6B6ECE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1950" y="1627188"/>
                  <a:ext cx="163513" cy="612775"/>
                </a:xfrm>
                <a:custGeom>
                  <a:avLst/>
                  <a:gdLst>
                    <a:gd name="T0" fmla="*/ 0 w 453"/>
                    <a:gd name="T1" fmla="*/ 1701 h 1702"/>
                    <a:gd name="T2" fmla="*/ 452 w 453"/>
                    <a:gd name="T3" fmla="*/ 1701 h 1702"/>
                    <a:gd name="T4" fmla="*/ 452 w 453"/>
                    <a:gd name="T5" fmla="*/ 0 h 1702"/>
                    <a:gd name="T6" fmla="*/ 0 w 453"/>
                    <a:gd name="T7" fmla="*/ 0 h 1702"/>
                    <a:gd name="T8" fmla="*/ 0 w 453"/>
                    <a:gd name="T9" fmla="*/ 1701 h 17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3" h="1702">
                      <a:moveTo>
                        <a:pt x="0" y="1701"/>
                      </a:moveTo>
                      <a:lnTo>
                        <a:pt x="452" y="1701"/>
                      </a:lnTo>
                      <a:lnTo>
                        <a:pt x="452" y="0"/>
                      </a:lnTo>
                      <a:lnTo>
                        <a:pt x="0" y="0"/>
                      </a:lnTo>
                      <a:lnTo>
                        <a:pt x="0" y="1701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7" name="Freeform 25">
                  <a:extLst>
                    <a:ext uri="{FF2B5EF4-FFF2-40B4-BE49-F238E27FC236}">
                      <a16:creationId xmlns:a16="http://schemas.microsoft.com/office/drawing/2014/main" id="{8618D697-ED13-40D8-92F7-CDC6A45E3E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2013" y="1119188"/>
                  <a:ext cx="612775" cy="163512"/>
                </a:xfrm>
                <a:custGeom>
                  <a:avLst/>
                  <a:gdLst>
                    <a:gd name="T0" fmla="*/ 1701 w 1702"/>
                    <a:gd name="T1" fmla="*/ 0 h 453"/>
                    <a:gd name="T2" fmla="*/ 0 w 1702"/>
                    <a:gd name="T3" fmla="*/ 0 h 453"/>
                    <a:gd name="T4" fmla="*/ 0 w 1702"/>
                    <a:gd name="T5" fmla="*/ 452 h 453"/>
                    <a:gd name="T6" fmla="*/ 1701 w 1702"/>
                    <a:gd name="T7" fmla="*/ 452 h 453"/>
                    <a:gd name="T8" fmla="*/ 1701 w 1702"/>
                    <a:gd name="T9" fmla="*/ 0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2" h="453">
                      <a:moveTo>
                        <a:pt x="1701" y="0"/>
                      </a:moveTo>
                      <a:lnTo>
                        <a:pt x="0" y="0"/>
                      </a:lnTo>
                      <a:lnTo>
                        <a:pt x="0" y="452"/>
                      </a:lnTo>
                      <a:lnTo>
                        <a:pt x="1701" y="452"/>
                      </a:lnTo>
                      <a:lnTo>
                        <a:pt x="170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8" name="Freeform 26">
                  <a:extLst>
                    <a:ext uri="{FF2B5EF4-FFF2-40B4-BE49-F238E27FC236}">
                      <a16:creationId xmlns:a16="http://schemas.microsoft.com/office/drawing/2014/main" id="{9ACA5F61-5479-4329-ACD8-2884002CD3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81200" y="1435100"/>
                  <a:ext cx="547688" cy="549275"/>
                </a:xfrm>
                <a:custGeom>
                  <a:avLst/>
                  <a:gdLst>
                    <a:gd name="T0" fmla="*/ 319 w 1521"/>
                    <a:gd name="T1" fmla="*/ 0 h 1527"/>
                    <a:gd name="T2" fmla="*/ 0 w 1521"/>
                    <a:gd name="T3" fmla="*/ 319 h 1527"/>
                    <a:gd name="T4" fmla="*/ 1201 w 1521"/>
                    <a:gd name="T5" fmla="*/ 1526 h 1527"/>
                    <a:gd name="T6" fmla="*/ 1520 w 1521"/>
                    <a:gd name="T7" fmla="*/ 1202 h 1527"/>
                    <a:gd name="T8" fmla="*/ 319 w 1521"/>
                    <a:gd name="T9" fmla="*/ 0 h 15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1" h="1527">
                      <a:moveTo>
                        <a:pt x="319" y="0"/>
                      </a:moveTo>
                      <a:lnTo>
                        <a:pt x="0" y="319"/>
                      </a:lnTo>
                      <a:lnTo>
                        <a:pt x="1201" y="1526"/>
                      </a:lnTo>
                      <a:lnTo>
                        <a:pt x="1520" y="1202"/>
                      </a:lnTo>
                      <a:lnTo>
                        <a:pt x="319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DC92D48F-7D61-4345-A261-D16F7F3D2129}"/>
                </a:ext>
              </a:extLst>
            </p:cNvPr>
            <p:cNvGrpSpPr/>
            <p:nvPr/>
          </p:nvGrpSpPr>
          <p:grpSpPr>
            <a:xfrm>
              <a:off x="7008243" y="4274247"/>
              <a:ext cx="869099" cy="869099"/>
              <a:chOff x="982576" y="1691974"/>
              <a:chExt cx="1828959" cy="1828959"/>
            </a:xfrm>
          </p:grpSpPr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9EF8C8BC-0939-40ED-9206-FDCD6D5B8AD8}"/>
                  </a:ext>
                </a:extLst>
              </p:cNvPr>
              <p:cNvSpPr/>
              <p:nvPr/>
            </p:nvSpPr>
            <p:spPr>
              <a:xfrm>
                <a:off x="982576" y="1691974"/>
                <a:ext cx="1828959" cy="1828959"/>
              </a:xfrm>
              <a:prstGeom prst="ellipse">
                <a:avLst/>
              </a:prstGeom>
              <a:solidFill>
                <a:schemeClr val="accent4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9ABCDD87-7882-439F-9A8C-FAB6B723FDE5}"/>
                  </a:ext>
                </a:extLst>
              </p:cNvPr>
              <p:cNvGrpSpPr/>
              <p:nvPr/>
            </p:nvGrpSpPr>
            <p:grpSpPr>
              <a:xfrm>
                <a:off x="1329053" y="2040965"/>
                <a:ext cx="1154290" cy="1153784"/>
                <a:chOff x="477838" y="30163"/>
                <a:chExt cx="3621087" cy="3619500"/>
              </a:xfrm>
              <a:solidFill>
                <a:schemeClr val="bg1"/>
              </a:solidFill>
            </p:grpSpPr>
            <p:sp>
              <p:nvSpPr>
                <p:cNvPr id="310" name="Freeform 19">
                  <a:extLst>
                    <a:ext uri="{FF2B5EF4-FFF2-40B4-BE49-F238E27FC236}">
                      <a16:creationId xmlns:a16="http://schemas.microsoft.com/office/drawing/2014/main" id="{0E494EEB-0B9C-4CBD-98DF-45CEEE8304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838" y="30163"/>
                  <a:ext cx="3621087" cy="3619500"/>
                </a:xfrm>
                <a:custGeom>
                  <a:avLst/>
                  <a:gdLst>
                    <a:gd name="T0" fmla="*/ 4641 w 10059"/>
                    <a:gd name="T1" fmla="*/ 11 h 10054"/>
                    <a:gd name="T2" fmla="*/ 3774 w 10059"/>
                    <a:gd name="T3" fmla="*/ 160 h 10054"/>
                    <a:gd name="T4" fmla="*/ 2632 w 10059"/>
                    <a:gd name="T5" fmla="*/ 606 h 10054"/>
                    <a:gd name="T6" fmla="*/ 1648 w 10059"/>
                    <a:gd name="T7" fmla="*/ 1302 h 10054"/>
                    <a:gd name="T8" fmla="*/ 861 w 10059"/>
                    <a:gd name="T9" fmla="*/ 2217 h 10054"/>
                    <a:gd name="T10" fmla="*/ 309 w 10059"/>
                    <a:gd name="T11" fmla="*/ 3296 h 10054"/>
                    <a:gd name="T12" fmla="*/ 43 w 10059"/>
                    <a:gd name="T13" fmla="*/ 4386 h 10054"/>
                    <a:gd name="T14" fmla="*/ 0 w 10059"/>
                    <a:gd name="T15" fmla="*/ 5029 h 10054"/>
                    <a:gd name="T16" fmla="*/ 27 w 10059"/>
                    <a:gd name="T17" fmla="*/ 5540 h 10054"/>
                    <a:gd name="T18" fmla="*/ 228 w 10059"/>
                    <a:gd name="T19" fmla="*/ 6523 h 10054"/>
                    <a:gd name="T20" fmla="*/ 729 w 10059"/>
                    <a:gd name="T21" fmla="*/ 7634 h 10054"/>
                    <a:gd name="T22" fmla="*/ 1472 w 10059"/>
                    <a:gd name="T23" fmla="*/ 8581 h 10054"/>
                    <a:gd name="T24" fmla="*/ 2424 w 10059"/>
                    <a:gd name="T25" fmla="*/ 9325 h 10054"/>
                    <a:gd name="T26" fmla="*/ 3535 w 10059"/>
                    <a:gd name="T27" fmla="*/ 9830 h 10054"/>
                    <a:gd name="T28" fmla="*/ 4513 w 10059"/>
                    <a:gd name="T29" fmla="*/ 10027 h 10054"/>
                    <a:gd name="T30" fmla="*/ 5029 w 10059"/>
                    <a:gd name="T31" fmla="*/ 10053 h 10054"/>
                    <a:gd name="T32" fmla="*/ 5672 w 10059"/>
                    <a:gd name="T33" fmla="*/ 10016 h 10054"/>
                    <a:gd name="T34" fmla="*/ 6757 w 10059"/>
                    <a:gd name="T35" fmla="*/ 9750 h 10054"/>
                    <a:gd name="T36" fmla="*/ 7841 w 10059"/>
                    <a:gd name="T37" fmla="*/ 9198 h 10054"/>
                    <a:gd name="T38" fmla="*/ 8750 w 10059"/>
                    <a:gd name="T39" fmla="*/ 8411 h 10054"/>
                    <a:gd name="T40" fmla="*/ 9452 w 10059"/>
                    <a:gd name="T41" fmla="*/ 7422 h 10054"/>
                    <a:gd name="T42" fmla="*/ 9898 w 10059"/>
                    <a:gd name="T43" fmla="*/ 6284 h 10054"/>
                    <a:gd name="T44" fmla="*/ 10042 w 10059"/>
                    <a:gd name="T45" fmla="*/ 5412 h 10054"/>
                    <a:gd name="T46" fmla="*/ 10058 w 10059"/>
                    <a:gd name="T47" fmla="*/ 4897 h 10054"/>
                    <a:gd name="T48" fmla="*/ 10000 w 10059"/>
                    <a:gd name="T49" fmla="*/ 4264 h 10054"/>
                    <a:gd name="T50" fmla="*/ 9665 w 10059"/>
                    <a:gd name="T51" fmla="*/ 3067 h 10054"/>
                    <a:gd name="T52" fmla="*/ 9058 w 10059"/>
                    <a:gd name="T53" fmla="*/ 2020 h 10054"/>
                    <a:gd name="T54" fmla="*/ 8229 w 10059"/>
                    <a:gd name="T55" fmla="*/ 1149 h 10054"/>
                    <a:gd name="T56" fmla="*/ 7209 w 10059"/>
                    <a:gd name="T57" fmla="*/ 494 h 10054"/>
                    <a:gd name="T58" fmla="*/ 6045 w 10059"/>
                    <a:gd name="T59" fmla="*/ 101 h 10054"/>
                    <a:gd name="T60" fmla="*/ 5289 w 10059"/>
                    <a:gd name="T61" fmla="*/ 5 h 10054"/>
                    <a:gd name="T62" fmla="*/ 4795 w 10059"/>
                    <a:gd name="T63" fmla="*/ 9628 h 10054"/>
                    <a:gd name="T64" fmla="*/ 3663 w 10059"/>
                    <a:gd name="T65" fmla="*/ 9431 h 10054"/>
                    <a:gd name="T66" fmla="*/ 2642 w 10059"/>
                    <a:gd name="T67" fmla="*/ 8969 h 10054"/>
                    <a:gd name="T68" fmla="*/ 1770 w 10059"/>
                    <a:gd name="T69" fmla="*/ 8283 h 10054"/>
                    <a:gd name="T70" fmla="*/ 1090 w 10059"/>
                    <a:gd name="T71" fmla="*/ 7416 h 10054"/>
                    <a:gd name="T72" fmla="*/ 627 w 10059"/>
                    <a:gd name="T73" fmla="*/ 6396 h 10054"/>
                    <a:gd name="T74" fmla="*/ 425 w 10059"/>
                    <a:gd name="T75" fmla="*/ 5264 h 10054"/>
                    <a:gd name="T76" fmla="*/ 473 w 10059"/>
                    <a:gd name="T77" fmla="*/ 4328 h 10054"/>
                    <a:gd name="T78" fmla="*/ 782 w 10059"/>
                    <a:gd name="T79" fmla="*/ 3233 h 10054"/>
                    <a:gd name="T80" fmla="*/ 1340 w 10059"/>
                    <a:gd name="T81" fmla="*/ 2270 h 10054"/>
                    <a:gd name="T82" fmla="*/ 2100 w 10059"/>
                    <a:gd name="T83" fmla="*/ 1473 h 10054"/>
                    <a:gd name="T84" fmla="*/ 3036 w 10059"/>
                    <a:gd name="T85" fmla="*/ 872 h 10054"/>
                    <a:gd name="T86" fmla="*/ 4104 w 10059"/>
                    <a:gd name="T87" fmla="*/ 510 h 10054"/>
                    <a:gd name="T88" fmla="*/ 5029 w 10059"/>
                    <a:gd name="T89" fmla="*/ 420 h 10054"/>
                    <a:gd name="T90" fmla="*/ 6183 w 10059"/>
                    <a:gd name="T91" fmla="*/ 563 h 10054"/>
                    <a:gd name="T92" fmla="*/ 7224 w 10059"/>
                    <a:gd name="T93" fmla="*/ 973 h 10054"/>
                    <a:gd name="T94" fmla="*/ 8128 w 10059"/>
                    <a:gd name="T95" fmla="*/ 1616 h 10054"/>
                    <a:gd name="T96" fmla="*/ 8851 w 10059"/>
                    <a:gd name="T97" fmla="*/ 2451 h 10054"/>
                    <a:gd name="T98" fmla="*/ 9356 w 10059"/>
                    <a:gd name="T99" fmla="*/ 3445 h 10054"/>
                    <a:gd name="T100" fmla="*/ 9617 w 10059"/>
                    <a:gd name="T101" fmla="*/ 4556 h 10054"/>
                    <a:gd name="T102" fmla="*/ 9617 w 10059"/>
                    <a:gd name="T103" fmla="*/ 5497 h 10054"/>
                    <a:gd name="T104" fmla="*/ 9356 w 10059"/>
                    <a:gd name="T105" fmla="*/ 6608 h 10054"/>
                    <a:gd name="T106" fmla="*/ 8851 w 10059"/>
                    <a:gd name="T107" fmla="*/ 7602 h 10054"/>
                    <a:gd name="T108" fmla="*/ 8128 w 10059"/>
                    <a:gd name="T109" fmla="*/ 8437 h 10054"/>
                    <a:gd name="T110" fmla="*/ 7224 w 10059"/>
                    <a:gd name="T111" fmla="*/ 9081 h 10054"/>
                    <a:gd name="T112" fmla="*/ 6183 w 10059"/>
                    <a:gd name="T113" fmla="*/ 9490 h 10054"/>
                    <a:gd name="T114" fmla="*/ 5029 w 10059"/>
                    <a:gd name="T115" fmla="*/ 9639 h 100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059" h="10054">
                      <a:moveTo>
                        <a:pt x="5029" y="0"/>
                      </a:moveTo>
                      <a:lnTo>
                        <a:pt x="5029" y="0"/>
                      </a:lnTo>
                      <a:lnTo>
                        <a:pt x="4901" y="0"/>
                      </a:lnTo>
                      <a:lnTo>
                        <a:pt x="4769" y="5"/>
                      </a:lnTo>
                      <a:lnTo>
                        <a:pt x="4641" y="11"/>
                      </a:lnTo>
                      <a:lnTo>
                        <a:pt x="4513" y="27"/>
                      </a:lnTo>
                      <a:lnTo>
                        <a:pt x="4391" y="37"/>
                      </a:lnTo>
                      <a:lnTo>
                        <a:pt x="4264" y="58"/>
                      </a:lnTo>
                      <a:lnTo>
                        <a:pt x="4014" y="101"/>
                      </a:lnTo>
                      <a:lnTo>
                        <a:pt x="3774" y="160"/>
                      </a:lnTo>
                      <a:lnTo>
                        <a:pt x="3535" y="224"/>
                      </a:lnTo>
                      <a:lnTo>
                        <a:pt x="3301" y="303"/>
                      </a:lnTo>
                      <a:lnTo>
                        <a:pt x="3073" y="394"/>
                      </a:lnTo>
                      <a:lnTo>
                        <a:pt x="2849" y="494"/>
                      </a:lnTo>
                      <a:lnTo>
                        <a:pt x="2632" y="606"/>
                      </a:lnTo>
                      <a:lnTo>
                        <a:pt x="2424" y="729"/>
                      </a:lnTo>
                      <a:lnTo>
                        <a:pt x="2217" y="856"/>
                      </a:lnTo>
                      <a:lnTo>
                        <a:pt x="2020" y="999"/>
                      </a:lnTo>
                      <a:lnTo>
                        <a:pt x="1829" y="1149"/>
                      </a:lnTo>
                      <a:lnTo>
                        <a:pt x="1648" y="1302"/>
                      </a:lnTo>
                      <a:lnTo>
                        <a:pt x="1472" y="1473"/>
                      </a:lnTo>
                      <a:lnTo>
                        <a:pt x="1308" y="1648"/>
                      </a:lnTo>
                      <a:lnTo>
                        <a:pt x="1148" y="1829"/>
                      </a:lnTo>
                      <a:lnTo>
                        <a:pt x="999" y="2020"/>
                      </a:lnTo>
                      <a:lnTo>
                        <a:pt x="861" y="2217"/>
                      </a:lnTo>
                      <a:lnTo>
                        <a:pt x="729" y="2419"/>
                      </a:lnTo>
                      <a:lnTo>
                        <a:pt x="606" y="2632"/>
                      </a:lnTo>
                      <a:lnTo>
                        <a:pt x="500" y="2849"/>
                      </a:lnTo>
                      <a:lnTo>
                        <a:pt x="399" y="3067"/>
                      </a:lnTo>
                      <a:lnTo>
                        <a:pt x="309" y="3296"/>
                      </a:lnTo>
                      <a:lnTo>
                        <a:pt x="228" y="3530"/>
                      </a:lnTo>
                      <a:lnTo>
                        <a:pt x="160" y="3770"/>
                      </a:lnTo>
                      <a:lnTo>
                        <a:pt x="101" y="4014"/>
                      </a:lnTo>
                      <a:lnTo>
                        <a:pt x="58" y="4264"/>
                      </a:lnTo>
                      <a:lnTo>
                        <a:pt x="43" y="4386"/>
                      </a:lnTo>
                      <a:lnTo>
                        <a:pt x="27" y="4514"/>
                      </a:lnTo>
                      <a:lnTo>
                        <a:pt x="16" y="4641"/>
                      </a:lnTo>
                      <a:lnTo>
                        <a:pt x="5" y="4769"/>
                      </a:lnTo>
                      <a:lnTo>
                        <a:pt x="5" y="4897"/>
                      </a:lnTo>
                      <a:lnTo>
                        <a:pt x="0" y="5029"/>
                      </a:lnTo>
                      <a:lnTo>
                        <a:pt x="0" y="5029"/>
                      </a:lnTo>
                      <a:lnTo>
                        <a:pt x="5" y="5157"/>
                      </a:lnTo>
                      <a:lnTo>
                        <a:pt x="5" y="5285"/>
                      </a:lnTo>
                      <a:lnTo>
                        <a:pt x="16" y="5412"/>
                      </a:lnTo>
                      <a:lnTo>
                        <a:pt x="27" y="5540"/>
                      </a:lnTo>
                      <a:lnTo>
                        <a:pt x="43" y="5667"/>
                      </a:lnTo>
                      <a:lnTo>
                        <a:pt x="58" y="5795"/>
                      </a:lnTo>
                      <a:lnTo>
                        <a:pt x="101" y="6040"/>
                      </a:lnTo>
                      <a:lnTo>
                        <a:pt x="160" y="6284"/>
                      </a:lnTo>
                      <a:lnTo>
                        <a:pt x="228" y="6523"/>
                      </a:lnTo>
                      <a:lnTo>
                        <a:pt x="309" y="6757"/>
                      </a:lnTo>
                      <a:lnTo>
                        <a:pt x="399" y="6986"/>
                      </a:lnTo>
                      <a:lnTo>
                        <a:pt x="500" y="7209"/>
                      </a:lnTo>
                      <a:lnTo>
                        <a:pt x="606" y="7422"/>
                      </a:lnTo>
                      <a:lnTo>
                        <a:pt x="729" y="7634"/>
                      </a:lnTo>
                      <a:lnTo>
                        <a:pt x="861" y="7836"/>
                      </a:lnTo>
                      <a:lnTo>
                        <a:pt x="999" y="8033"/>
                      </a:lnTo>
                      <a:lnTo>
                        <a:pt x="1148" y="8224"/>
                      </a:lnTo>
                      <a:lnTo>
                        <a:pt x="1308" y="8411"/>
                      </a:lnTo>
                      <a:lnTo>
                        <a:pt x="1472" y="8581"/>
                      </a:lnTo>
                      <a:lnTo>
                        <a:pt x="1648" y="8751"/>
                      </a:lnTo>
                      <a:lnTo>
                        <a:pt x="1829" y="8905"/>
                      </a:lnTo>
                      <a:lnTo>
                        <a:pt x="2020" y="9054"/>
                      </a:lnTo>
                      <a:lnTo>
                        <a:pt x="2217" y="9198"/>
                      </a:lnTo>
                      <a:lnTo>
                        <a:pt x="2424" y="9325"/>
                      </a:lnTo>
                      <a:lnTo>
                        <a:pt x="2632" y="9447"/>
                      </a:lnTo>
                      <a:lnTo>
                        <a:pt x="2849" y="9559"/>
                      </a:lnTo>
                      <a:lnTo>
                        <a:pt x="3073" y="9660"/>
                      </a:lnTo>
                      <a:lnTo>
                        <a:pt x="3301" y="9750"/>
                      </a:lnTo>
                      <a:lnTo>
                        <a:pt x="3535" y="9830"/>
                      </a:lnTo>
                      <a:lnTo>
                        <a:pt x="3774" y="9899"/>
                      </a:lnTo>
                      <a:lnTo>
                        <a:pt x="4014" y="9952"/>
                      </a:lnTo>
                      <a:lnTo>
                        <a:pt x="4264" y="9995"/>
                      </a:lnTo>
                      <a:lnTo>
                        <a:pt x="4391" y="10016"/>
                      </a:lnTo>
                      <a:lnTo>
                        <a:pt x="4513" y="10027"/>
                      </a:lnTo>
                      <a:lnTo>
                        <a:pt x="4641" y="10043"/>
                      </a:lnTo>
                      <a:lnTo>
                        <a:pt x="4769" y="10048"/>
                      </a:lnTo>
                      <a:lnTo>
                        <a:pt x="4901" y="10053"/>
                      </a:lnTo>
                      <a:lnTo>
                        <a:pt x="5029" y="10053"/>
                      </a:lnTo>
                      <a:lnTo>
                        <a:pt x="5029" y="10053"/>
                      </a:lnTo>
                      <a:lnTo>
                        <a:pt x="5157" y="10053"/>
                      </a:lnTo>
                      <a:lnTo>
                        <a:pt x="5289" y="10048"/>
                      </a:lnTo>
                      <a:lnTo>
                        <a:pt x="5417" y="10043"/>
                      </a:lnTo>
                      <a:lnTo>
                        <a:pt x="5545" y="10027"/>
                      </a:lnTo>
                      <a:lnTo>
                        <a:pt x="5672" y="10016"/>
                      </a:lnTo>
                      <a:lnTo>
                        <a:pt x="5794" y="9995"/>
                      </a:lnTo>
                      <a:lnTo>
                        <a:pt x="6045" y="9952"/>
                      </a:lnTo>
                      <a:lnTo>
                        <a:pt x="6284" y="9899"/>
                      </a:lnTo>
                      <a:lnTo>
                        <a:pt x="6523" y="9830"/>
                      </a:lnTo>
                      <a:lnTo>
                        <a:pt x="6757" y="9750"/>
                      </a:lnTo>
                      <a:lnTo>
                        <a:pt x="6985" y="9660"/>
                      </a:lnTo>
                      <a:lnTo>
                        <a:pt x="7209" y="9559"/>
                      </a:lnTo>
                      <a:lnTo>
                        <a:pt x="7426" y="9447"/>
                      </a:lnTo>
                      <a:lnTo>
                        <a:pt x="7639" y="9325"/>
                      </a:lnTo>
                      <a:lnTo>
                        <a:pt x="7841" y="9198"/>
                      </a:lnTo>
                      <a:lnTo>
                        <a:pt x="8038" y="9054"/>
                      </a:lnTo>
                      <a:lnTo>
                        <a:pt x="8229" y="8905"/>
                      </a:lnTo>
                      <a:lnTo>
                        <a:pt x="8410" y="8751"/>
                      </a:lnTo>
                      <a:lnTo>
                        <a:pt x="8585" y="8581"/>
                      </a:lnTo>
                      <a:lnTo>
                        <a:pt x="8750" y="8411"/>
                      </a:lnTo>
                      <a:lnTo>
                        <a:pt x="8909" y="8224"/>
                      </a:lnTo>
                      <a:lnTo>
                        <a:pt x="9058" y="8033"/>
                      </a:lnTo>
                      <a:lnTo>
                        <a:pt x="9197" y="7836"/>
                      </a:lnTo>
                      <a:lnTo>
                        <a:pt x="9330" y="7634"/>
                      </a:lnTo>
                      <a:lnTo>
                        <a:pt x="9452" y="7422"/>
                      </a:lnTo>
                      <a:lnTo>
                        <a:pt x="9563" y="7209"/>
                      </a:lnTo>
                      <a:lnTo>
                        <a:pt x="9665" y="6986"/>
                      </a:lnTo>
                      <a:lnTo>
                        <a:pt x="9755" y="6757"/>
                      </a:lnTo>
                      <a:lnTo>
                        <a:pt x="9829" y="6523"/>
                      </a:lnTo>
                      <a:lnTo>
                        <a:pt x="9898" y="6284"/>
                      </a:lnTo>
                      <a:lnTo>
                        <a:pt x="9957" y="6040"/>
                      </a:lnTo>
                      <a:lnTo>
                        <a:pt x="10000" y="5795"/>
                      </a:lnTo>
                      <a:lnTo>
                        <a:pt x="10015" y="5667"/>
                      </a:lnTo>
                      <a:lnTo>
                        <a:pt x="10032" y="5540"/>
                      </a:lnTo>
                      <a:lnTo>
                        <a:pt x="10042" y="5412"/>
                      </a:lnTo>
                      <a:lnTo>
                        <a:pt x="10053" y="5285"/>
                      </a:lnTo>
                      <a:lnTo>
                        <a:pt x="10058" y="5157"/>
                      </a:lnTo>
                      <a:lnTo>
                        <a:pt x="10058" y="5029"/>
                      </a:lnTo>
                      <a:lnTo>
                        <a:pt x="10058" y="5029"/>
                      </a:lnTo>
                      <a:lnTo>
                        <a:pt x="10058" y="4897"/>
                      </a:lnTo>
                      <a:lnTo>
                        <a:pt x="10053" y="4769"/>
                      </a:lnTo>
                      <a:lnTo>
                        <a:pt x="10042" y="4641"/>
                      </a:lnTo>
                      <a:lnTo>
                        <a:pt x="10032" y="4514"/>
                      </a:lnTo>
                      <a:lnTo>
                        <a:pt x="10015" y="4386"/>
                      </a:lnTo>
                      <a:lnTo>
                        <a:pt x="10000" y="4264"/>
                      </a:lnTo>
                      <a:lnTo>
                        <a:pt x="9957" y="4014"/>
                      </a:lnTo>
                      <a:lnTo>
                        <a:pt x="9898" y="3770"/>
                      </a:lnTo>
                      <a:lnTo>
                        <a:pt x="9829" y="3530"/>
                      </a:lnTo>
                      <a:lnTo>
                        <a:pt x="9755" y="3296"/>
                      </a:lnTo>
                      <a:lnTo>
                        <a:pt x="9665" y="3067"/>
                      </a:lnTo>
                      <a:lnTo>
                        <a:pt x="9563" y="2849"/>
                      </a:lnTo>
                      <a:lnTo>
                        <a:pt x="9452" y="2632"/>
                      </a:lnTo>
                      <a:lnTo>
                        <a:pt x="9330" y="2419"/>
                      </a:lnTo>
                      <a:lnTo>
                        <a:pt x="9197" y="2217"/>
                      </a:lnTo>
                      <a:lnTo>
                        <a:pt x="9058" y="2020"/>
                      </a:lnTo>
                      <a:lnTo>
                        <a:pt x="8909" y="1829"/>
                      </a:lnTo>
                      <a:lnTo>
                        <a:pt x="8750" y="1648"/>
                      </a:lnTo>
                      <a:lnTo>
                        <a:pt x="8585" y="1473"/>
                      </a:lnTo>
                      <a:lnTo>
                        <a:pt x="8410" y="1302"/>
                      </a:lnTo>
                      <a:lnTo>
                        <a:pt x="8229" y="1149"/>
                      </a:lnTo>
                      <a:lnTo>
                        <a:pt x="8038" y="999"/>
                      </a:lnTo>
                      <a:lnTo>
                        <a:pt x="7841" y="856"/>
                      </a:lnTo>
                      <a:lnTo>
                        <a:pt x="7639" y="729"/>
                      </a:lnTo>
                      <a:lnTo>
                        <a:pt x="7426" y="606"/>
                      </a:lnTo>
                      <a:lnTo>
                        <a:pt x="7209" y="494"/>
                      </a:lnTo>
                      <a:lnTo>
                        <a:pt x="6985" y="394"/>
                      </a:lnTo>
                      <a:lnTo>
                        <a:pt x="6757" y="303"/>
                      </a:lnTo>
                      <a:lnTo>
                        <a:pt x="6523" y="224"/>
                      </a:lnTo>
                      <a:lnTo>
                        <a:pt x="6284" y="160"/>
                      </a:lnTo>
                      <a:lnTo>
                        <a:pt x="6045" y="101"/>
                      </a:lnTo>
                      <a:lnTo>
                        <a:pt x="5794" y="58"/>
                      </a:lnTo>
                      <a:lnTo>
                        <a:pt x="5672" y="37"/>
                      </a:lnTo>
                      <a:lnTo>
                        <a:pt x="5545" y="27"/>
                      </a:lnTo>
                      <a:lnTo>
                        <a:pt x="5417" y="11"/>
                      </a:lnTo>
                      <a:lnTo>
                        <a:pt x="5289" y="5"/>
                      </a:lnTo>
                      <a:lnTo>
                        <a:pt x="5157" y="0"/>
                      </a:lnTo>
                      <a:lnTo>
                        <a:pt x="5029" y="0"/>
                      </a:lnTo>
                      <a:close/>
                      <a:moveTo>
                        <a:pt x="5029" y="9639"/>
                      </a:moveTo>
                      <a:lnTo>
                        <a:pt x="5029" y="9639"/>
                      </a:lnTo>
                      <a:lnTo>
                        <a:pt x="4795" y="9628"/>
                      </a:lnTo>
                      <a:lnTo>
                        <a:pt x="4561" y="9612"/>
                      </a:lnTo>
                      <a:lnTo>
                        <a:pt x="4327" y="9586"/>
                      </a:lnTo>
                      <a:lnTo>
                        <a:pt x="4104" y="9543"/>
                      </a:lnTo>
                      <a:lnTo>
                        <a:pt x="3881" y="9490"/>
                      </a:lnTo>
                      <a:lnTo>
                        <a:pt x="3663" y="9431"/>
                      </a:lnTo>
                      <a:lnTo>
                        <a:pt x="3445" y="9357"/>
                      </a:lnTo>
                      <a:lnTo>
                        <a:pt x="3237" y="9272"/>
                      </a:lnTo>
                      <a:lnTo>
                        <a:pt x="3036" y="9181"/>
                      </a:lnTo>
                      <a:lnTo>
                        <a:pt x="2834" y="9081"/>
                      </a:lnTo>
                      <a:lnTo>
                        <a:pt x="2642" y="8969"/>
                      </a:lnTo>
                      <a:lnTo>
                        <a:pt x="2456" y="8846"/>
                      </a:lnTo>
                      <a:lnTo>
                        <a:pt x="2275" y="8719"/>
                      </a:lnTo>
                      <a:lnTo>
                        <a:pt x="2100" y="8581"/>
                      </a:lnTo>
                      <a:lnTo>
                        <a:pt x="1930" y="8437"/>
                      </a:lnTo>
                      <a:lnTo>
                        <a:pt x="1770" y="8283"/>
                      </a:lnTo>
                      <a:lnTo>
                        <a:pt x="1621" y="8124"/>
                      </a:lnTo>
                      <a:lnTo>
                        <a:pt x="1472" y="7959"/>
                      </a:lnTo>
                      <a:lnTo>
                        <a:pt x="1340" y="7783"/>
                      </a:lnTo>
                      <a:lnTo>
                        <a:pt x="1206" y="7602"/>
                      </a:lnTo>
                      <a:lnTo>
                        <a:pt x="1090" y="7416"/>
                      </a:lnTo>
                      <a:lnTo>
                        <a:pt x="978" y="7220"/>
                      </a:lnTo>
                      <a:lnTo>
                        <a:pt x="877" y="7023"/>
                      </a:lnTo>
                      <a:lnTo>
                        <a:pt x="782" y="6821"/>
                      </a:lnTo>
                      <a:lnTo>
                        <a:pt x="701" y="6608"/>
                      </a:lnTo>
                      <a:lnTo>
                        <a:pt x="627" y="6396"/>
                      </a:lnTo>
                      <a:lnTo>
                        <a:pt x="563" y="6178"/>
                      </a:lnTo>
                      <a:lnTo>
                        <a:pt x="516" y="5954"/>
                      </a:lnTo>
                      <a:lnTo>
                        <a:pt x="473" y="5726"/>
                      </a:lnTo>
                      <a:lnTo>
                        <a:pt x="447" y="5497"/>
                      </a:lnTo>
                      <a:lnTo>
                        <a:pt x="425" y="5264"/>
                      </a:lnTo>
                      <a:lnTo>
                        <a:pt x="420" y="5029"/>
                      </a:lnTo>
                      <a:lnTo>
                        <a:pt x="420" y="5029"/>
                      </a:lnTo>
                      <a:lnTo>
                        <a:pt x="425" y="4790"/>
                      </a:lnTo>
                      <a:lnTo>
                        <a:pt x="447" y="4556"/>
                      </a:lnTo>
                      <a:lnTo>
                        <a:pt x="473" y="4328"/>
                      </a:lnTo>
                      <a:lnTo>
                        <a:pt x="516" y="4099"/>
                      </a:lnTo>
                      <a:lnTo>
                        <a:pt x="563" y="3876"/>
                      </a:lnTo>
                      <a:lnTo>
                        <a:pt x="627" y="3657"/>
                      </a:lnTo>
                      <a:lnTo>
                        <a:pt x="701" y="3445"/>
                      </a:lnTo>
                      <a:lnTo>
                        <a:pt x="782" y="3233"/>
                      </a:lnTo>
                      <a:lnTo>
                        <a:pt x="877" y="3030"/>
                      </a:lnTo>
                      <a:lnTo>
                        <a:pt x="978" y="2834"/>
                      </a:lnTo>
                      <a:lnTo>
                        <a:pt x="1090" y="2637"/>
                      </a:lnTo>
                      <a:lnTo>
                        <a:pt x="1206" y="2451"/>
                      </a:lnTo>
                      <a:lnTo>
                        <a:pt x="1340" y="2270"/>
                      </a:lnTo>
                      <a:lnTo>
                        <a:pt x="1472" y="2095"/>
                      </a:lnTo>
                      <a:lnTo>
                        <a:pt x="1621" y="1930"/>
                      </a:lnTo>
                      <a:lnTo>
                        <a:pt x="1770" y="1771"/>
                      </a:lnTo>
                      <a:lnTo>
                        <a:pt x="1930" y="1616"/>
                      </a:lnTo>
                      <a:lnTo>
                        <a:pt x="2100" y="1473"/>
                      </a:lnTo>
                      <a:lnTo>
                        <a:pt x="2275" y="1334"/>
                      </a:lnTo>
                      <a:lnTo>
                        <a:pt x="2456" y="1207"/>
                      </a:lnTo>
                      <a:lnTo>
                        <a:pt x="2642" y="1085"/>
                      </a:lnTo>
                      <a:lnTo>
                        <a:pt x="2834" y="973"/>
                      </a:lnTo>
                      <a:lnTo>
                        <a:pt x="3036" y="872"/>
                      </a:lnTo>
                      <a:lnTo>
                        <a:pt x="3237" y="782"/>
                      </a:lnTo>
                      <a:lnTo>
                        <a:pt x="3445" y="697"/>
                      </a:lnTo>
                      <a:lnTo>
                        <a:pt x="3663" y="627"/>
                      </a:lnTo>
                      <a:lnTo>
                        <a:pt x="3881" y="563"/>
                      </a:lnTo>
                      <a:lnTo>
                        <a:pt x="4104" y="510"/>
                      </a:lnTo>
                      <a:lnTo>
                        <a:pt x="4327" y="473"/>
                      </a:lnTo>
                      <a:lnTo>
                        <a:pt x="4561" y="441"/>
                      </a:lnTo>
                      <a:lnTo>
                        <a:pt x="4795" y="425"/>
                      </a:lnTo>
                      <a:lnTo>
                        <a:pt x="5029" y="420"/>
                      </a:lnTo>
                      <a:lnTo>
                        <a:pt x="5029" y="420"/>
                      </a:lnTo>
                      <a:lnTo>
                        <a:pt x="5268" y="425"/>
                      </a:lnTo>
                      <a:lnTo>
                        <a:pt x="5502" y="441"/>
                      </a:lnTo>
                      <a:lnTo>
                        <a:pt x="5731" y="473"/>
                      </a:lnTo>
                      <a:lnTo>
                        <a:pt x="5960" y="510"/>
                      </a:lnTo>
                      <a:lnTo>
                        <a:pt x="6183" y="563"/>
                      </a:lnTo>
                      <a:lnTo>
                        <a:pt x="6401" y="627"/>
                      </a:lnTo>
                      <a:lnTo>
                        <a:pt x="6613" y="697"/>
                      </a:lnTo>
                      <a:lnTo>
                        <a:pt x="6821" y="782"/>
                      </a:lnTo>
                      <a:lnTo>
                        <a:pt x="7028" y="872"/>
                      </a:lnTo>
                      <a:lnTo>
                        <a:pt x="7224" y="973"/>
                      </a:lnTo>
                      <a:lnTo>
                        <a:pt x="7416" y="1085"/>
                      </a:lnTo>
                      <a:lnTo>
                        <a:pt x="7602" y="1207"/>
                      </a:lnTo>
                      <a:lnTo>
                        <a:pt x="7783" y="1334"/>
                      </a:lnTo>
                      <a:lnTo>
                        <a:pt x="7958" y="1473"/>
                      </a:lnTo>
                      <a:lnTo>
                        <a:pt x="8128" y="1616"/>
                      </a:lnTo>
                      <a:lnTo>
                        <a:pt x="8288" y="1771"/>
                      </a:lnTo>
                      <a:lnTo>
                        <a:pt x="8442" y="1930"/>
                      </a:lnTo>
                      <a:lnTo>
                        <a:pt x="8585" y="2095"/>
                      </a:lnTo>
                      <a:lnTo>
                        <a:pt x="8724" y="2270"/>
                      </a:lnTo>
                      <a:lnTo>
                        <a:pt x="8851" y="2451"/>
                      </a:lnTo>
                      <a:lnTo>
                        <a:pt x="8968" y="2637"/>
                      </a:lnTo>
                      <a:lnTo>
                        <a:pt x="9080" y="2834"/>
                      </a:lnTo>
                      <a:lnTo>
                        <a:pt x="9181" y="3030"/>
                      </a:lnTo>
                      <a:lnTo>
                        <a:pt x="9276" y="3233"/>
                      </a:lnTo>
                      <a:lnTo>
                        <a:pt x="9356" y="3445"/>
                      </a:lnTo>
                      <a:lnTo>
                        <a:pt x="9431" y="3657"/>
                      </a:lnTo>
                      <a:lnTo>
                        <a:pt x="9495" y="3876"/>
                      </a:lnTo>
                      <a:lnTo>
                        <a:pt x="9542" y="4099"/>
                      </a:lnTo>
                      <a:lnTo>
                        <a:pt x="9585" y="4328"/>
                      </a:lnTo>
                      <a:lnTo>
                        <a:pt x="9617" y="4556"/>
                      </a:lnTo>
                      <a:lnTo>
                        <a:pt x="9633" y="4790"/>
                      </a:lnTo>
                      <a:lnTo>
                        <a:pt x="9638" y="5029"/>
                      </a:lnTo>
                      <a:lnTo>
                        <a:pt x="9638" y="5029"/>
                      </a:lnTo>
                      <a:lnTo>
                        <a:pt x="9633" y="5264"/>
                      </a:lnTo>
                      <a:lnTo>
                        <a:pt x="9617" y="5497"/>
                      </a:lnTo>
                      <a:lnTo>
                        <a:pt x="9585" y="5726"/>
                      </a:lnTo>
                      <a:lnTo>
                        <a:pt x="9542" y="5954"/>
                      </a:lnTo>
                      <a:lnTo>
                        <a:pt x="9495" y="6178"/>
                      </a:lnTo>
                      <a:lnTo>
                        <a:pt x="9431" y="6396"/>
                      </a:lnTo>
                      <a:lnTo>
                        <a:pt x="9356" y="6608"/>
                      </a:lnTo>
                      <a:lnTo>
                        <a:pt x="9276" y="6821"/>
                      </a:lnTo>
                      <a:lnTo>
                        <a:pt x="9181" y="7023"/>
                      </a:lnTo>
                      <a:lnTo>
                        <a:pt x="9080" y="7220"/>
                      </a:lnTo>
                      <a:lnTo>
                        <a:pt x="8968" y="7416"/>
                      </a:lnTo>
                      <a:lnTo>
                        <a:pt x="8851" y="7602"/>
                      </a:lnTo>
                      <a:lnTo>
                        <a:pt x="8724" y="7783"/>
                      </a:lnTo>
                      <a:lnTo>
                        <a:pt x="8585" y="7959"/>
                      </a:lnTo>
                      <a:lnTo>
                        <a:pt x="8442" y="8124"/>
                      </a:lnTo>
                      <a:lnTo>
                        <a:pt x="8288" y="8283"/>
                      </a:lnTo>
                      <a:lnTo>
                        <a:pt x="8128" y="8437"/>
                      </a:lnTo>
                      <a:lnTo>
                        <a:pt x="7958" y="8581"/>
                      </a:lnTo>
                      <a:lnTo>
                        <a:pt x="7783" y="8719"/>
                      </a:lnTo>
                      <a:lnTo>
                        <a:pt x="7602" y="8846"/>
                      </a:lnTo>
                      <a:lnTo>
                        <a:pt x="7416" y="8969"/>
                      </a:lnTo>
                      <a:lnTo>
                        <a:pt x="7224" y="9081"/>
                      </a:lnTo>
                      <a:lnTo>
                        <a:pt x="7028" y="9181"/>
                      </a:lnTo>
                      <a:lnTo>
                        <a:pt x="6821" y="9272"/>
                      </a:lnTo>
                      <a:lnTo>
                        <a:pt x="6613" y="9357"/>
                      </a:lnTo>
                      <a:lnTo>
                        <a:pt x="6401" y="9431"/>
                      </a:lnTo>
                      <a:lnTo>
                        <a:pt x="6183" y="9490"/>
                      </a:lnTo>
                      <a:lnTo>
                        <a:pt x="5960" y="9543"/>
                      </a:lnTo>
                      <a:lnTo>
                        <a:pt x="5731" y="9586"/>
                      </a:lnTo>
                      <a:lnTo>
                        <a:pt x="5502" y="9612"/>
                      </a:lnTo>
                      <a:lnTo>
                        <a:pt x="5268" y="9628"/>
                      </a:lnTo>
                      <a:lnTo>
                        <a:pt x="5029" y="96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1" name="Freeform 20">
                  <a:extLst>
                    <a:ext uri="{FF2B5EF4-FFF2-40B4-BE49-F238E27FC236}">
                      <a16:creationId xmlns:a16="http://schemas.microsoft.com/office/drawing/2014/main" id="{F24939AD-DBD3-4383-B261-104F08DF55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52688" y="1906588"/>
                  <a:ext cx="584200" cy="584200"/>
                </a:xfrm>
                <a:custGeom>
                  <a:avLst/>
                  <a:gdLst>
                    <a:gd name="T0" fmla="*/ 808 w 1623"/>
                    <a:gd name="T1" fmla="*/ 0 h 1623"/>
                    <a:gd name="T2" fmla="*/ 643 w 1623"/>
                    <a:gd name="T3" fmla="*/ 17 h 1623"/>
                    <a:gd name="T4" fmla="*/ 495 w 1623"/>
                    <a:gd name="T5" fmla="*/ 64 h 1623"/>
                    <a:gd name="T6" fmla="*/ 357 w 1623"/>
                    <a:gd name="T7" fmla="*/ 139 h 1623"/>
                    <a:gd name="T8" fmla="*/ 234 w 1623"/>
                    <a:gd name="T9" fmla="*/ 234 h 1623"/>
                    <a:gd name="T10" fmla="*/ 138 w 1623"/>
                    <a:gd name="T11" fmla="*/ 357 h 1623"/>
                    <a:gd name="T12" fmla="*/ 64 w 1623"/>
                    <a:gd name="T13" fmla="*/ 495 h 1623"/>
                    <a:gd name="T14" fmla="*/ 16 w 1623"/>
                    <a:gd name="T15" fmla="*/ 644 h 1623"/>
                    <a:gd name="T16" fmla="*/ 0 w 1623"/>
                    <a:gd name="T17" fmla="*/ 809 h 1623"/>
                    <a:gd name="T18" fmla="*/ 0 w 1623"/>
                    <a:gd name="T19" fmla="*/ 893 h 1623"/>
                    <a:gd name="T20" fmla="*/ 32 w 1623"/>
                    <a:gd name="T21" fmla="*/ 1053 h 1623"/>
                    <a:gd name="T22" fmla="*/ 96 w 1623"/>
                    <a:gd name="T23" fmla="*/ 1197 h 1623"/>
                    <a:gd name="T24" fmla="*/ 181 w 1623"/>
                    <a:gd name="T25" fmla="*/ 1324 h 1623"/>
                    <a:gd name="T26" fmla="*/ 293 w 1623"/>
                    <a:gd name="T27" fmla="*/ 1436 h 1623"/>
                    <a:gd name="T28" fmla="*/ 420 w 1623"/>
                    <a:gd name="T29" fmla="*/ 1526 h 1623"/>
                    <a:gd name="T30" fmla="*/ 569 w 1623"/>
                    <a:gd name="T31" fmla="*/ 1585 h 1623"/>
                    <a:gd name="T32" fmla="*/ 728 w 1623"/>
                    <a:gd name="T33" fmla="*/ 1617 h 1623"/>
                    <a:gd name="T34" fmla="*/ 808 w 1623"/>
                    <a:gd name="T35" fmla="*/ 1622 h 1623"/>
                    <a:gd name="T36" fmla="*/ 973 w 1623"/>
                    <a:gd name="T37" fmla="*/ 1606 h 1623"/>
                    <a:gd name="T38" fmla="*/ 1127 w 1623"/>
                    <a:gd name="T39" fmla="*/ 1558 h 1623"/>
                    <a:gd name="T40" fmla="*/ 1265 w 1623"/>
                    <a:gd name="T41" fmla="*/ 1483 h 1623"/>
                    <a:gd name="T42" fmla="*/ 1382 w 1623"/>
                    <a:gd name="T43" fmla="*/ 1383 h 1623"/>
                    <a:gd name="T44" fmla="*/ 1484 w 1623"/>
                    <a:gd name="T45" fmla="*/ 1266 h 1623"/>
                    <a:gd name="T46" fmla="*/ 1558 w 1623"/>
                    <a:gd name="T47" fmla="*/ 1127 h 1623"/>
                    <a:gd name="T48" fmla="*/ 1606 w 1623"/>
                    <a:gd name="T49" fmla="*/ 974 h 1623"/>
                    <a:gd name="T50" fmla="*/ 1622 w 1623"/>
                    <a:gd name="T51" fmla="*/ 809 h 1623"/>
                    <a:gd name="T52" fmla="*/ 1616 w 1623"/>
                    <a:gd name="T53" fmla="*/ 729 h 1623"/>
                    <a:gd name="T54" fmla="*/ 1584 w 1623"/>
                    <a:gd name="T55" fmla="*/ 569 h 1623"/>
                    <a:gd name="T56" fmla="*/ 1526 w 1623"/>
                    <a:gd name="T57" fmla="*/ 420 h 1623"/>
                    <a:gd name="T58" fmla="*/ 1435 w 1623"/>
                    <a:gd name="T59" fmla="*/ 293 h 1623"/>
                    <a:gd name="T60" fmla="*/ 1324 w 1623"/>
                    <a:gd name="T61" fmla="*/ 181 h 1623"/>
                    <a:gd name="T62" fmla="*/ 1196 w 1623"/>
                    <a:gd name="T63" fmla="*/ 96 h 1623"/>
                    <a:gd name="T64" fmla="*/ 1053 w 1623"/>
                    <a:gd name="T65" fmla="*/ 32 h 1623"/>
                    <a:gd name="T66" fmla="*/ 894 w 1623"/>
                    <a:gd name="T67" fmla="*/ 0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3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0"/>
                      </a:lnTo>
                      <a:lnTo>
                        <a:pt x="643" y="17"/>
                      </a:lnTo>
                      <a:lnTo>
                        <a:pt x="569" y="32"/>
                      </a:lnTo>
                      <a:lnTo>
                        <a:pt x="495" y="64"/>
                      </a:lnTo>
                      <a:lnTo>
                        <a:pt x="420" y="96"/>
                      </a:lnTo>
                      <a:lnTo>
                        <a:pt x="357" y="139"/>
                      </a:lnTo>
                      <a:lnTo>
                        <a:pt x="293" y="181"/>
                      </a:lnTo>
                      <a:lnTo>
                        <a:pt x="234" y="234"/>
                      </a:lnTo>
                      <a:lnTo>
                        <a:pt x="181" y="293"/>
                      </a:lnTo>
                      <a:lnTo>
                        <a:pt x="138" y="357"/>
                      </a:lnTo>
                      <a:lnTo>
                        <a:pt x="96" y="420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4"/>
                      </a:lnTo>
                      <a:lnTo>
                        <a:pt x="0" y="729"/>
                      </a:lnTo>
                      <a:lnTo>
                        <a:pt x="0" y="809"/>
                      </a:lnTo>
                      <a:lnTo>
                        <a:pt x="0" y="809"/>
                      </a:lnTo>
                      <a:lnTo>
                        <a:pt x="0" y="893"/>
                      </a:lnTo>
                      <a:lnTo>
                        <a:pt x="16" y="974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7"/>
                      </a:lnTo>
                      <a:lnTo>
                        <a:pt x="138" y="1266"/>
                      </a:lnTo>
                      <a:lnTo>
                        <a:pt x="181" y="1324"/>
                      </a:lnTo>
                      <a:lnTo>
                        <a:pt x="234" y="1383"/>
                      </a:lnTo>
                      <a:lnTo>
                        <a:pt x="293" y="1436"/>
                      </a:lnTo>
                      <a:lnTo>
                        <a:pt x="357" y="1483"/>
                      </a:lnTo>
                      <a:lnTo>
                        <a:pt x="420" y="1526"/>
                      </a:lnTo>
                      <a:lnTo>
                        <a:pt x="495" y="1558"/>
                      </a:lnTo>
                      <a:lnTo>
                        <a:pt x="569" y="1585"/>
                      </a:lnTo>
                      <a:lnTo>
                        <a:pt x="643" y="1606"/>
                      </a:lnTo>
                      <a:lnTo>
                        <a:pt x="728" y="1617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4" y="1617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3"/>
                      </a:lnTo>
                      <a:lnTo>
                        <a:pt x="1435" y="1324"/>
                      </a:lnTo>
                      <a:lnTo>
                        <a:pt x="1484" y="1266"/>
                      </a:lnTo>
                      <a:lnTo>
                        <a:pt x="1526" y="1197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4"/>
                      </a:lnTo>
                      <a:lnTo>
                        <a:pt x="1616" y="893"/>
                      </a:lnTo>
                      <a:lnTo>
                        <a:pt x="1622" y="809"/>
                      </a:lnTo>
                      <a:lnTo>
                        <a:pt x="1622" y="809"/>
                      </a:lnTo>
                      <a:lnTo>
                        <a:pt x="1616" y="729"/>
                      </a:lnTo>
                      <a:lnTo>
                        <a:pt x="1606" y="644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0"/>
                      </a:lnTo>
                      <a:lnTo>
                        <a:pt x="1484" y="357"/>
                      </a:lnTo>
                      <a:lnTo>
                        <a:pt x="1435" y="293"/>
                      </a:lnTo>
                      <a:lnTo>
                        <a:pt x="1382" y="234"/>
                      </a:lnTo>
                      <a:lnTo>
                        <a:pt x="1324" y="181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2"/>
                      </a:lnTo>
                      <a:lnTo>
                        <a:pt x="973" y="17"/>
                      </a:lnTo>
                      <a:lnTo>
                        <a:pt x="894" y="0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2" name="Freeform 21">
                  <a:extLst>
                    <a:ext uri="{FF2B5EF4-FFF2-40B4-BE49-F238E27FC236}">
                      <a16:creationId xmlns:a16="http://schemas.microsoft.com/office/drawing/2014/main" id="{F317EE88-5DB8-44EF-9AF6-B172D246E2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0813" y="2314575"/>
                  <a:ext cx="584200" cy="585788"/>
                </a:xfrm>
                <a:custGeom>
                  <a:avLst/>
                  <a:gdLst>
                    <a:gd name="T0" fmla="*/ 808 w 1622"/>
                    <a:gd name="T1" fmla="*/ 0 h 1628"/>
                    <a:gd name="T2" fmla="*/ 648 w 1622"/>
                    <a:gd name="T3" fmla="*/ 16 h 1628"/>
                    <a:gd name="T4" fmla="*/ 494 w 1622"/>
                    <a:gd name="T5" fmla="*/ 64 h 1628"/>
                    <a:gd name="T6" fmla="*/ 356 w 1622"/>
                    <a:gd name="T7" fmla="*/ 138 h 1628"/>
                    <a:gd name="T8" fmla="*/ 234 w 1622"/>
                    <a:gd name="T9" fmla="*/ 239 h 1628"/>
                    <a:gd name="T10" fmla="*/ 138 w 1622"/>
                    <a:gd name="T11" fmla="*/ 356 h 1628"/>
                    <a:gd name="T12" fmla="*/ 64 w 1622"/>
                    <a:gd name="T13" fmla="*/ 495 h 1628"/>
                    <a:gd name="T14" fmla="*/ 16 w 1622"/>
                    <a:gd name="T15" fmla="*/ 648 h 1628"/>
                    <a:gd name="T16" fmla="*/ 0 w 1622"/>
                    <a:gd name="T17" fmla="*/ 813 h 1628"/>
                    <a:gd name="T18" fmla="*/ 0 w 1622"/>
                    <a:gd name="T19" fmla="*/ 893 h 1628"/>
                    <a:gd name="T20" fmla="*/ 32 w 1622"/>
                    <a:gd name="T21" fmla="*/ 1053 h 1628"/>
                    <a:gd name="T22" fmla="*/ 96 w 1622"/>
                    <a:gd name="T23" fmla="*/ 1201 h 1628"/>
                    <a:gd name="T24" fmla="*/ 181 w 1622"/>
                    <a:gd name="T25" fmla="*/ 1329 h 1628"/>
                    <a:gd name="T26" fmla="*/ 292 w 1622"/>
                    <a:gd name="T27" fmla="*/ 1441 h 1628"/>
                    <a:gd name="T28" fmla="*/ 425 w 1622"/>
                    <a:gd name="T29" fmla="*/ 1526 h 1628"/>
                    <a:gd name="T30" fmla="*/ 569 w 1622"/>
                    <a:gd name="T31" fmla="*/ 1590 h 1628"/>
                    <a:gd name="T32" fmla="*/ 728 w 1622"/>
                    <a:gd name="T33" fmla="*/ 1621 h 1628"/>
                    <a:gd name="T34" fmla="*/ 808 w 1622"/>
                    <a:gd name="T35" fmla="*/ 1627 h 1628"/>
                    <a:gd name="T36" fmla="*/ 973 w 1622"/>
                    <a:gd name="T37" fmla="*/ 1605 h 1628"/>
                    <a:gd name="T38" fmla="*/ 1127 w 1622"/>
                    <a:gd name="T39" fmla="*/ 1563 h 1628"/>
                    <a:gd name="T40" fmla="*/ 1265 w 1622"/>
                    <a:gd name="T41" fmla="*/ 1483 h 1628"/>
                    <a:gd name="T42" fmla="*/ 1382 w 1622"/>
                    <a:gd name="T43" fmla="*/ 1388 h 1628"/>
                    <a:gd name="T44" fmla="*/ 1483 w 1622"/>
                    <a:gd name="T45" fmla="*/ 1265 h 1628"/>
                    <a:gd name="T46" fmla="*/ 1558 w 1622"/>
                    <a:gd name="T47" fmla="*/ 1127 h 1628"/>
                    <a:gd name="T48" fmla="*/ 1605 w 1622"/>
                    <a:gd name="T49" fmla="*/ 978 h 1628"/>
                    <a:gd name="T50" fmla="*/ 1621 w 1622"/>
                    <a:gd name="T51" fmla="*/ 813 h 1628"/>
                    <a:gd name="T52" fmla="*/ 1616 w 1622"/>
                    <a:gd name="T53" fmla="*/ 728 h 1628"/>
                    <a:gd name="T54" fmla="*/ 1584 w 1622"/>
                    <a:gd name="T55" fmla="*/ 569 h 1628"/>
                    <a:gd name="T56" fmla="*/ 1526 w 1622"/>
                    <a:gd name="T57" fmla="*/ 425 h 1628"/>
                    <a:gd name="T58" fmla="*/ 1435 w 1622"/>
                    <a:gd name="T59" fmla="*/ 297 h 1628"/>
                    <a:gd name="T60" fmla="*/ 1329 w 1622"/>
                    <a:gd name="T61" fmla="*/ 186 h 1628"/>
                    <a:gd name="T62" fmla="*/ 1196 w 1622"/>
                    <a:gd name="T63" fmla="*/ 96 h 1628"/>
                    <a:gd name="T64" fmla="*/ 1052 w 1622"/>
                    <a:gd name="T65" fmla="*/ 37 h 1628"/>
                    <a:gd name="T66" fmla="*/ 893 w 1622"/>
                    <a:gd name="T67" fmla="*/ 5 h 1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8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5"/>
                      </a:lnTo>
                      <a:lnTo>
                        <a:pt x="648" y="16"/>
                      </a:lnTo>
                      <a:lnTo>
                        <a:pt x="569" y="37"/>
                      </a:lnTo>
                      <a:lnTo>
                        <a:pt x="494" y="64"/>
                      </a:lnTo>
                      <a:lnTo>
                        <a:pt x="425" y="96"/>
                      </a:lnTo>
                      <a:lnTo>
                        <a:pt x="356" y="138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7"/>
                      </a:lnTo>
                      <a:lnTo>
                        <a:pt x="138" y="356"/>
                      </a:lnTo>
                      <a:lnTo>
                        <a:pt x="96" y="425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8"/>
                      </a:lnTo>
                      <a:lnTo>
                        <a:pt x="0" y="728"/>
                      </a:lnTo>
                      <a:lnTo>
                        <a:pt x="0" y="813"/>
                      </a:lnTo>
                      <a:lnTo>
                        <a:pt x="0" y="813"/>
                      </a:lnTo>
                      <a:lnTo>
                        <a:pt x="0" y="893"/>
                      </a:lnTo>
                      <a:lnTo>
                        <a:pt x="16" y="978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201"/>
                      </a:lnTo>
                      <a:lnTo>
                        <a:pt x="138" y="1265"/>
                      </a:lnTo>
                      <a:lnTo>
                        <a:pt x="181" y="1329"/>
                      </a:lnTo>
                      <a:lnTo>
                        <a:pt x="234" y="1388"/>
                      </a:lnTo>
                      <a:lnTo>
                        <a:pt x="292" y="1441"/>
                      </a:lnTo>
                      <a:lnTo>
                        <a:pt x="356" y="1483"/>
                      </a:lnTo>
                      <a:lnTo>
                        <a:pt x="425" y="1526"/>
                      </a:lnTo>
                      <a:lnTo>
                        <a:pt x="494" y="1563"/>
                      </a:lnTo>
                      <a:lnTo>
                        <a:pt x="569" y="1590"/>
                      </a:lnTo>
                      <a:lnTo>
                        <a:pt x="648" y="1605"/>
                      </a:lnTo>
                      <a:lnTo>
                        <a:pt x="728" y="1621"/>
                      </a:lnTo>
                      <a:lnTo>
                        <a:pt x="808" y="1627"/>
                      </a:lnTo>
                      <a:lnTo>
                        <a:pt x="808" y="1627"/>
                      </a:lnTo>
                      <a:lnTo>
                        <a:pt x="893" y="1621"/>
                      </a:lnTo>
                      <a:lnTo>
                        <a:pt x="973" y="1605"/>
                      </a:lnTo>
                      <a:lnTo>
                        <a:pt x="1052" y="1590"/>
                      </a:lnTo>
                      <a:lnTo>
                        <a:pt x="1127" y="1563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9" y="1441"/>
                      </a:lnTo>
                      <a:lnTo>
                        <a:pt x="1382" y="1388"/>
                      </a:lnTo>
                      <a:lnTo>
                        <a:pt x="1435" y="1329"/>
                      </a:lnTo>
                      <a:lnTo>
                        <a:pt x="1483" y="1265"/>
                      </a:lnTo>
                      <a:lnTo>
                        <a:pt x="1526" y="1201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5" y="978"/>
                      </a:lnTo>
                      <a:lnTo>
                        <a:pt x="1616" y="893"/>
                      </a:lnTo>
                      <a:lnTo>
                        <a:pt x="1621" y="813"/>
                      </a:lnTo>
                      <a:lnTo>
                        <a:pt x="1621" y="813"/>
                      </a:lnTo>
                      <a:lnTo>
                        <a:pt x="1616" y="728"/>
                      </a:lnTo>
                      <a:lnTo>
                        <a:pt x="1605" y="648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5"/>
                      </a:lnTo>
                      <a:lnTo>
                        <a:pt x="1483" y="356"/>
                      </a:lnTo>
                      <a:lnTo>
                        <a:pt x="1435" y="297"/>
                      </a:lnTo>
                      <a:lnTo>
                        <a:pt x="1382" y="239"/>
                      </a:lnTo>
                      <a:lnTo>
                        <a:pt x="1329" y="186"/>
                      </a:lnTo>
                      <a:lnTo>
                        <a:pt x="1265" y="138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2" y="37"/>
                      </a:lnTo>
                      <a:lnTo>
                        <a:pt x="973" y="16"/>
                      </a:lnTo>
                      <a:lnTo>
                        <a:pt x="893" y="5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3" name="Freeform 22">
                  <a:extLst>
                    <a:ext uri="{FF2B5EF4-FFF2-40B4-BE49-F238E27FC236}">
                      <a16:creationId xmlns:a16="http://schemas.microsoft.com/office/drawing/2014/main" id="{4DE4C9FB-3B1B-494E-A373-BB4450DAFB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688" y="908050"/>
                  <a:ext cx="584200" cy="584200"/>
                </a:xfrm>
                <a:custGeom>
                  <a:avLst/>
                  <a:gdLst>
                    <a:gd name="T0" fmla="*/ 808 w 1622"/>
                    <a:gd name="T1" fmla="*/ 0 h 1623"/>
                    <a:gd name="T2" fmla="*/ 649 w 1622"/>
                    <a:gd name="T3" fmla="*/ 16 h 1623"/>
                    <a:gd name="T4" fmla="*/ 494 w 1622"/>
                    <a:gd name="T5" fmla="*/ 64 h 1623"/>
                    <a:gd name="T6" fmla="*/ 356 w 1622"/>
                    <a:gd name="T7" fmla="*/ 139 h 1623"/>
                    <a:gd name="T8" fmla="*/ 234 w 1622"/>
                    <a:gd name="T9" fmla="*/ 239 h 1623"/>
                    <a:gd name="T10" fmla="*/ 138 w 1622"/>
                    <a:gd name="T11" fmla="*/ 356 h 1623"/>
                    <a:gd name="T12" fmla="*/ 64 w 1622"/>
                    <a:gd name="T13" fmla="*/ 495 h 1623"/>
                    <a:gd name="T14" fmla="*/ 16 w 1622"/>
                    <a:gd name="T15" fmla="*/ 649 h 1623"/>
                    <a:gd name="T16" fmla="*/ 0 w 1622"/>
                    <a:gd name="T17" fmla="*/ 814 h 1623"/>
                    <a:gd name="T18" fmla="*/ 0 w 1622"/>
                    <a:gd name="T19" fmla="*/ 893 h 1623"/>
                    <a:gd name="T20" fmla="*/ 32 w 1622"/>
                    <a:gd name="T21" fmla="*/ 1053 h 1623"/>
                    <a:gd name="T22" fmla="*/ 96 w 1622"/>
                    <a:gd name="T23" fmla="*/ 1196 h 1623"/>
                    <a:gd name="T24" fmla="*/ 181 w 1622"/>
                    <a:gd name="T25" fmla="*/ 1330 h 1623"/>
                    <a:gd name="T26" fmla="*/ 292 w 1622"/>
                    <a:gd name="T27" fmla="*/ 1436 h 1623"/>
                    <a:gd name="T28" fmla="*/ 426 w 1622"/>
                    <a:gd name="T29" fmla="*/ 1526 h 1623"/>
                    <a:gd name="T30" fmla="*/ 569 w 1622"/>
                    <a:gd name="T31" fmla="*/ 1585 h 1623"/>
                    <a:gd name="T32" fmla="*/ 728 w 1622"/>
                    <a:gd name="T33" fmla="*/ 1622 h 1623"/>
                    <a:gd name="T34" fmla="*/ 808 w 1622"/>
                    <a:gd name="T35" fmla="*/ 1622 h 1623"/>
                    <a:gd name="T36" fmla="*/ 973 w 1622"/>
                    <a:gd name="T37" fmla="*/ 1606 h 1623"/>
                    <a:gd name="T38" fmla="*/ 1127 w 1622"/>
                    <a:gd name="T39" fmla="*/ 1558 h 1623"/>
                    <a:gd name="T40" fmla="*/ 1265 w 1622"/>
                    <a:gd name="T41" fmla="*/ 1483 h 1623"/>
                    <a:gd name="T42" fmla="*/ 1382 w 1622"/>
                    <a:gd name="T43" fmla="*/ 1388 h 1623"/>
                    <a:gd name="T44" fmla="*/ 1483 w 1622"/>
                    <a:gd name="T45" fmla="*/ 1266 h 1623"/>
                    <a:gd name="T46" fmla="*/ 1558 w 1622"/>
                    <a:gd name="T47" fmla="*/ 1127 h 1623"/>
                    <a:gd name="T48" fmla="*/ 1606 w 1622"/>
                    <a:gd name="T49" fmla="*/ 973 h 1623"/>
                    <a:gd name="T50" fmla="*/ 1621 w 1622"/>
                    <a:gd name="T51" fmla="*/ 814 h 1623"/>
                    <a:gd name="T52" fmla="*/ 1616 w 1622"/>
                    <a:gd name="T53" fmla="*/ 729 h 1623"/>
                    <a:gd name="T54" fmla="*/ 1584 w 1622"/>
                    <a:gd name="T55" fmla="*/ 569 h 1623"/>
                    <a:gd name="T56" fmla="*/ 1526 w 1622"/>
                    <a:gd name="T57" fmla="*/ 426 h 1623"/>
                    <a:gd name="T58" fmla="*/ 1436 w 1622"/>
                    <a:gd name="T59" fmla="*/ 292 h 1623"/>
                    <a:gd name="T60" fmla="*/ 1324 w 1622"/>
                    <a:gd name="T61" fmla="*/ 186 h 1623"/>
                    <a:gd name="T62" fmla="*/ 1196 w 1622"/>
                    <a:gd name="T63" fmla="*/ 96 h 1623"/>
                    <a:gd name="T64" fmla="*/ 1053 w 1622"/>
                    <a:gd name="T65" fmla="*/ 38 h 1623"/>
                    <a:gd name="T66" fmla="*/ 893 w 1622"/>
                    <a:gd name="T67" fmla="*/ 6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6"/>
                      </a:lnTo>
                      <a:lnTo>
                        <a:pt x="649" y="16"/>
                      </a:lnTo>
                      <a:lnTo>
                        <a:pt x="569" y="38"/>
                      </a:lnTo>
                      <a:lnTo>
                        <a:pt x="494" y="64"/>
                      </a:lnTo>
                      <a:lnTo>
                        <a:pt x="426" y="96"/>
                      </a:lnTo>
                      <a:lnTo>
                        <a:pt x="356" y="139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2"/>
                      </a:lnTo>
                      <a:lnTo>
                        <a:pt x="138" y="356"/>
                      </a:lnTo>
                      <a:lnTo>
                        <a:pt x="96" y="426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9"/>
                      </a:lnTo>
                      <a:lnTo>
                        <a:pt x="0" y="729"/>
                      </a:lnTo>
                      <a:lnTo>
                        <a:pt x="0" y="814"/>
                      </a:lnTo>
                      <a:lnTo>
                        <a:pt x="0" y="814"/>
                      </a:lnTo>
                      <a:lnTo>
                        <a:pt x="0" y="893"/>
                      </a:lnTo>
                      <a:lnTo>
                        <a:pt x="16" y="973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6"/>
                      </a:lnTo>
                      <a:lnTo>
                        <a:pt x="138" y="1266"/>
                      </a:lnTo>
                      <a:lnTo>
                        <a:pt x="181" y="1330"/>
                      </a:lnTo>
                      <a:lnTo>
                        <a:pt x="234" y="1388"/>
                      </a:lnTo>
                      <a:lnTo>
                        <a:pt x="292" y="1436"/>
                      </a:lnTo>
                      <a:lnTo>
                        <a:pt x="356" y="1483"/>
                      </a:lnTo>
                      <a:lnTo>
                        <a:pt x="426" y="1526"/>
                      </a:lnTo>
                      <a:lnTo>
                        <a:pt x="494" y="1558"/>
                      </a:lnTo>
                      <a:lnTo>
                        <a:pt x="569" y="1585"/>
                      </a:lnTo>
                      <a:lnTo>
                        <a:pt x="649" y="1606"/>
                      </a:lnTo>
                      <a:lnTo>
                        <a:pt x="728" y="1622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3" y="1622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8"/>
                      </a:lnTo>
                      <a:lnTo>
                        <a:pt x="1436" y="1330"/>
                      </a:lnTo>
                      <a:lnTo>
                        <a:pt x="1483" y="1266"/>
                      </a:lnTo>
                      <a:lnTo>
                        <a:pt x="1526" y="1196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3"/>
                      </a:lnTo>
                      <a:lnTo>
                        <a:pt x="1616" y="893"/>
                      </a:lnTo>
                      <a:lnTo>
                        <a:pt x="1621" y="814"/>
                      </a:lnTo>
                      <a:lnTo>
                        <a:pt x="1621" y="814"/>
                      </a:lnTo>
                      <a:lnTo>
                        <a:pt x="1616" y="729"/>
                      </a:lnTo>
                      <a:lnTo>
                        <a:pt x="1606" y="649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6"/>
                      </a:lnTo>
                      <a:lnTo>
                        <a:pt x="1483" y="356"/>
                      </a:lnTo>
                      <a:lnTo>
                        <a:pt x="1436" y="292"/>
                      </a:lnTo>
                      <a:lnTo>
                        <a:pt x="1382" y="239"/>
                      </a:lnTo>
                      <a:lnTo>
                        <a:pt x="1324" y="186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8"/>
                      </a:lnTo>
                      <a:lnTo>
                        <a:pt x="973" y="16"/>
                      </a:lnTo>
                      <a:lnTo>
                        <a:pt x="893" y="6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1" name="Freeform 23">
                  <a:extLst>
                    <a:ext uri="{FF2B5EF4-FFF2-40B4-BE49-F238E27FC236}">
                      <a16:creationId xmlns:a16="http://schemas.microsoft.com/office/drawing/2014/main" id="{B11FDF01-2093-4ED7-9DA6-3A9F69CAEC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2713" y="869950"/>
                  <a:ext cx="660400" cy="660400"/>
                </a:xfrm>
                <a:custGeom>
                  <a:avLst/>
                  <a:gdLst>
                    <a:gd name="T0" fmla="*/ 1010 w 1836"/>
                    <a:gd name="T1" fmla="*/ 1829 h 1835"/>
                    <a:gd name="T2" fmla="*/ 1271 w 1836"/>
                    <a:gd name="T3" fmla="*/ 1765 h 1835"/>
                    <a:gd name="T4" fmla="*/ 1500 w 1836"/>
                    <a:gd name="T5" fmla="*/ 1627 h 1835"/>
                    <a:gd name="T6" fmla="*/ 1675 w 1836"/>
                    <a:gd name="T7" fmla="*/ 1430 h 1835"/>
                    <a:gd name="T8" fmla="*/ 1792 w 1836"/>
                    <a:gd name="T9" fmla="*/ 1191 h 1835"/>
                    <a:gd name="T10" fmla="*/ 1835 w 1836"/>
                    <a:gd name="T11" fmla="*/ 920 h 1835"/>
                    <a:gd name="T12" fmla="*/ 1813 w 1836"/>
                    <a:gd name="T13" fmla="*/ 733 h 1835"/>
                    <a:gd name="T14" fmla="*/ 1723 w 1836"/>
                    <a:gd name="T15" fmla="*/ 479 h 1835"/>
                    <a:gd name="T16" fmla="*/ 1563 w 1836"/>
                    <a:gd name="T17" fmla="*/ 271 h 1835"/>
                    <a:gd name="T18" fmla="*/ 1356 w 1836"/>
                    <a:gd name="T19" fmla="*/ 112 h 1835"/>
                    <a:gd name="T20" fmla="*/ 1101 w 1836"/>
                    <a:gd name="T21" fmla="*/ 21 h 1835"/>
                    <a:gd name="T22" fmla="*/ 915 w 1836"/>
                    <a:gd name="T23" fmla="*/ 0 h 1835"/>
                    <a:gd name="T24" fmla="*/ 644 w 1836"/>
                    <a:gd name="T25" fmla="*/ 42 h 1835"/>
                    <a:gd name="T26" fmla="*/ 405 w 1836"/>
                    <a:gd name="T27" fmla="*/ 159 h 1835"/>
                    <a:gd name="T28" fmla="*/ 208 w 1836"/>
                    <a:gd name="T29" fmla="*/ 335 h 1835"/>
                    <a:gd name="T30" fmla="*/ 70 w 1836"/>
                    <a:gd name="T31" fmla="*/ 558 h 1835"/>
                    <a:gd name="T32" fmla="*/ 6 w 1836"/>
                    <a:gd name="T33" fmla="*/ 824 h 1835"/>
                    <a:gd name="T34" fmla="*/ 6 w 1836"/>
                    <a:gd name="T35" fmla="*/ 1010 h 1835"/>
                    <a:gd name="T36" fmla="*/ 70 w 1836"/>
                    <a:gd name="T37" fmla="*/ 1276 h 1835"/>
                    <a:gd name="T38" fmla="*/ 208 w 1836"/>
                    <a:gd name="T39" fmla="*/ 1499 h 1835"/>
                    <a:gd name="T40" fmla="*/ 405 w 1836"/>
                    <a:gd name="T41" fmla="*/ 1680 h 1835"/>
                    <a:gd name="T42" fmla="*/ 644 w 1836"/>
                    <a:gd name="T43" fmla="*/ 1792 h 1835"/>
                    <a:gd name="T44" fmla="*/ 915 w 1836"/>
                    <a:gd name="T45" fmla="*/ 1834 h 1835"/>
                    <a:gd name="T46" fmla="*/ 963 w 1836"/>
                    <a:gd name="T47" fmla="*/ 457 h 1835"/>
                    <a:gd name="T48" fmla="*/ 1096 w 1836"/>
                    <a:gd name="T49" fmla="*/ 489 h 1835"/>
                    <a:gd name="T50" fmla="*/ 1213 w 1836"/>
                    <a:gd name="T51" fmla="*/ 558 h 1835"/>
                    <a:gd name="T52" fmla="*/ 1303 w 1836"/>
                    <a:gd name="T53" fmla="*/ 659 h 1835"/>
                    <a:gd name="T54" fmla="*/ 1362 w 1836"/>
                    <a:gd name="T55" fmla="*/ 782 h 1835"/>
                    <a:gd name="T56" fmla="*/ 1383 w 1836"/>
                    <a:gd name="T57" fmla="*/ 920 h 1835"/>
                    <a:gd name="T58" fmla="*/ 1372 w 1836"/>
                    <a:gd name="T59" fmla="*/ 1010 h 1835"/>
                    <a:gd name="T60" fmla="*/ 1324 w 1836"/>
                    <a:gd name="T61" fmla="*/ 1138 h 1835"/>
                    <a:gd name="T62" fmla="*/ 1245 w 1836"/>
                    <a:gd name="T63" fmla="*/ 1244 h 1835"/>
                    <a:gd name="T64" fmla="*/ 1138 w 1836"/>
                    <a:gd name="T65" fmla="*/ 1329 h 1835"/>
                    <a:gd name="T66" fmla="*/ 1010 w 1836"/>
                    <a:gd name="T67" fmla="*/ 1372 h 1835"/>
                    <a:gd name="T68" fmla="*/ 915 w 1836"/>
                    <a:gd name="T69" fmla="*/ 1382 h 1835"/>
                    <a:gd name="T70" fmla="*/ 776 w 1836"/>
                    <a:gd name="T71" fmla="*/ 1361 h 1835"/>
                    <a:gd name="T72" fmla="*/ 654 w 1836"/>
                    <a:gd name="T73" fmla="*/ 1302 h 1835"/>
                    <a:gd name="T74" fmla="*/ 559 w 1836"/>
                    <a:gd name="T75" fmla="*/ 1212 h 1835"/>
                    <a:gd name="T76" fmla="*/ 490 w 1836"/>
                    <a:gd name="T77" fmla="*/ 1101 h 1835"/>
                    <a:gd name="T78" fmla="*/ 452 w 1836"/>
                    <a:gd name="T79" fmla="*/ 967 h 1835"/>
                    <a:gd name="T80" fmla="*/ 452 w 1836"/>
                    <a:gd name="T81" fmla="*/ 872 h 1835"/>
                    <a:gd name="T82" fmla="*/ 490 w 1836"/>
                    <a:gd name="T83" fmla="*/ 739 h 1835"/>
                    <a:gd name="T84" fmla="*/ 559 w 1836"/>
                    <a:gd name="T85" fmla="*/ 622 h 1835"/>
                    <a:gd name="T86" fmla="*/ 654 w 1836"/>
                    <a:gd name="T87" fmla="*/ 532 h 1835"/>
                    <a:gd name="T88" fmla="*/ 776 w 1836"/>
                    <a:gd name="T89" fmla="*/ 473 h 1835"/>
                    <a:gd name="T90" fmla="*/ 915 w 1836"/>
                    <a:gd name="T91" fmla="*/ 452 h 1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836" h="1835">
                      <a:moveTo>
                        <a:pt x="915" y="1834"/>
                      </a:moveTo>
                      <a:lnTo>
                        <a:pt x="915" y="1834"/>
                      </a:lnTo>
                      <a:lnTo>
                        <a:pt x="1010" y="1829"/>
                      </a:lnTo>
                      <a:lnTo>
                        <a:pt x="1101" y="1818"/>
                      </a:lnTo>
                      <a:lnTo>
                        <a:pt x="1191" y="1792"/>
                      </a:lnTo>
                      <a:lnTo>
                        <a:pt x="1271" y="1765"/>
                      </a:lnTo>
                      <a:lnTo>
                        <a:pt x="1356" y="1722"/>
                      </a:lnTo>
                      <a:lnTo>
                        <a:pt x="1430" y="1680"/>
                      </a:lnTo>
                      <a:lnTo>
                        <a:pt x="1500" y="1627"/>
                      </a:lnTo>
                      <a:lnTo>
                        <a:pt x="1563" y="1568"/>
                      </a:lnTo>
                      <a:lnTo>
                        <a:pt x="1622" y="1499"/>
                      </a:lnTo>
                      <a:lnTo>
                        <a:pt x="1675" y="1430"/>
                      </a:lnTo>
                      <a:lnTo>
                        <a:pt x="1723" y="1355"/>
                      </a:lnTo>
                      <a:lnTo>
                        <a:pt x="1760" y="1276"/>
                      </a:lnTo>
                      <a:lnTo>
                        <a:pt x="1792" y="1191"/>
                      </a:lnTo>
                      <a:lnTo>
                        <a:pt x="1813" y="1101"/>
                      </a:lnTo>
                      <a:lnTo>
                        <a:pt x="1829" y="1010"/>
                      </a:lnTo>
                      <a:lnTo>
                        <a:pt x="1835" y="920"/>
                      </a:lnTo>
                      <a:lnTo>
                        <a:pt x="1835" y="920"/>
                      </a:lnTo>
                      <a:lnTo>
                        <a:pt x="1829" y="824"/>
                      </a:lnTo>
                      <a:lnTo>
                        <a:pt x="1813" y="733"/>
                      </a:lnTo>
                      <a:lnTo>
                        <a:pt x="1792" y="643"/>
                      </a:lnTo>
                      <a:lnTo>
                        <a:pt x="1760" y="558"/>
                      </a:lnTo>
                      <a:lnTo>
                        <a:pt x="1723" y="479"/>
                      </a:lnTo>
                      <a:lnTo>
                        <a:pt x="1675" y="404"/>
                      </a:lnTo>
                      <a:lnTo>
                        <a:pt x="1622" y="335"/>
                      </a:lnTo>
                      <a:lnTo>
                        <a:pt x="1563" y="271"/>
                      </a:lnTo>
                      <a:lnTo>
                        <a:pt x="1500" y="207"/>
                      </a:lnTo>
                      <a:lnTo>
                        <a:pt x="1430" y="159"/>
                      </a:lnTo>
                      <a:lnTo>
                        <a:pt x="1356" y="112"/>
                      </a:lnTo>
                      <a:lnTo>
                        <a:pt x="1271" y="74"/>
                      </a:lnTo>
                      <a:lnTo>
                        <a:pt x="1191" y="42"/>
                      </a:lnTo>
                      <a:lnTo>
                        <a:pt x="1101" y="21"/>
                      </a:lnTo>
                      <a:lnTo>
                        <a:pt x="1010" y="5"/>
                      </a:lnTo>
                      <a:lnTo>
                        <a:pt x="915" y="0"/>
                      </a:lnTo>
                      <a:lnTo>
                        <a:pt x="915" y="0"/>
                      </a:lnTo>
                      <a:lnTo>
                        <a:pt x="825" y="5"/>
                      </a:lnTo>
                      <a:lnTo>
                        <a:pt x="734" y="21"/>
                      </a:lnTo>
                      <a:lnTo>
                        <a:pt x="644" y="42"/>
                      </a:lnTo>
                      <a:lnTo>
                        <a:pt x="559" y="74"/>
                      </a:lnTo>
                      <a:lnTo>
                        <a:pt x="479" y="112"/>
                      </a:lnTo>
                      <a:lnTo>
                        <a:pt x="405" y="159"/>
                      </a:lnTo>
                      <a:lnTo>
                        <a:pt x="335" y="207"/>
                      </a:lnTo>
                      <a:lnTo>
                        <a:pt x="267" y="271"/>
                      </a:lnTo>
                      <a:lnTo>
                        <a:pt x="208" y="335"/>
                      </a:lnTo>
                      <a:lnTo>
                        <a:pt x="155" y="404"/>
                      </a:lnTo>
                      <a:lnTo>
                        <a:pt x="112" y="479"/>
                      </a:lnTo>
                      <a:lnTo>
                        <a:pt x="70" y="558"/>
                      </a:lnTo>
                      <a:lnTo>
                        <a:pt x="43" y="643"/>
                      </a:lnTo>
                      <a:lnTo>
                        <a:pt x="17" y="733"/>
                      </a:lnTo>
                      <a:lnTo>
                        <a:pt x="6" y="824"/>
                      </a:lnTo>
                      <a:lnTo>
                        <a:pt x="0" y="920"/>
                      </a:lnTo>
                      <a:lnTo>
                        <a:pt x="0" y="920"/>
                      </a:lnTo>
                      <a:lnTo>
                        <a:pt x="6" y="1010"/>
                      </a:lnTo>
                      <a:lnTo>
                        <a:pt x="17" y="1101"/>
                      </a:lnTo>
                      <a:lnTo>
                        <a:pt x="43" y="1191"/>
                      </a:lnTo>
                      <a:lnTo>
                        <a:pt x="70" y="1276"/>
                      </a:lnTo>
                      <a:lnTo>
                        <a:pt x="112" y="1355"/>
                      </a:lnTo>
                      <a:lnTo>
                        <a:pt x="155" y="1430"/>
                      </a:lnTo>
                      <a:lnTo>
                        <a:pt x="208" y="1499"/>
                      </a:lnTo>
                      <a:lnTo>
                        <a:pt x="267" y="1568"/>
                      </a:lnTo>
                      <a:lnTo>
                        <a:pt x="335" y="1627"/>
                      </a:lnTo>
                      <a:lnTo>
                        <a:pt x="405" y="1680"/>
                      </a:lnTo>
                      <a:lnTo>
                        <a:pt x="479" y="1722"/>
                      </a:lnTo>
                      <a:lnTo>
                        <a:pt x="559" y="1765"/>
                      </a:lnTo>
                      <a:lnTo>
                        <a:pt x="644" y="1792"/>
                      </a:lnTo>
                      <a:lnTo>
                        <a:pt x="734" y="1818"/>
                      </a:lnTo>
                      <a:lnTo>
                        <a:pt x="825" y="1829"/>
                      </a:lnTo>
                      <a:lnTo>
                        <a:pt x="915" y="1834"/>
                      </a:lnTo>
                      <a:close/>
                      <a:moveTo>
                        <a:pt x="915" y="452"/>
                      </a:moveTo>
                      <a:lnTo>
                        <a:pt x="915" y="452"/>
                      </a:lnTo>
                      <a:lnTo>
                        <a:pt x="963" y="457"/>
                      </a:lnTo>
                      <a:lnTo>
                        <a:pt x="1010" y="462"/>
                      </a:lnTo>
                      <a:lnTo>
                        <a:pt x="1053" y="473"/>
                      </a:lnTo>
                      <a:lnTo>
                        <a:pt x="1096" y="489"/>
                      </a:lnTo>
                      <a:lnTo>
                        <a:pt x="1138" y="511"/>
                      </a:lnTo>
                      <a:lnTo>
                        <a:pt x="1175" y="532"/>
                      </a:lnTo>
                      <a:lnTo>
                        <a:pt x="1213" y="558"/>
                      </a:lnTo>
                      <a:lnTo>
                        <a:pt x="1245" y="590"/>
                      </a:lnTo>
                      <a:lnTo>
                        <a:pt x="1277" y="622"/>
                      </a:lnTo>
                      <a:lnTo>
                        <a:pt x="1303" y="659"/>
                      </a:lnTo>
                      <a:lnTo>
                        <a:pt x="1324" y="696"/>
                      </a:lnTo>
                      <a:lnTo>
                        <a:pt x="1345" y="739"/>
                      </a:lnTo>
                      <a:lnTo>
                        <a:pt x="1362" y="782"/>
                      </a:lnTo>
                      <a:lnTo>
                        <a:pt x="1372" y="824"/>
                      </a:lnTo>
                      <a:lnTo>
                        <a:pt x="1377" y="872"/>
                      </a:lnTo>
                      <a:lnTo>
                        <a:pt x="1383" y="920"/>
                      </a:lnTo>
                      <a:lnTo>
                        <a:pt x="1383" y="920"/>
                      </a:lnTo>
                      <a:lnTo>
                        <a:pt x="1377" y="967"/>
                      </a:lnTo>
                      <a:lnTo>
                        <a:pt x="1372" y="1010"/>
                      </a:lnTo>
                      <a:lnTo>
                        <a:pt x="1362" y="1058"/>
                      </a:lnTo>
                      <a:lnTo>
                        <a:pt x="1345" y="1101"/>
                      </a:lnTo>
                      <a:lnTo>
                        <a:pt x="1324" y="1138"/>
                      </a:lnTo>
                      <a:lnTo>
                        <a:pt x="1303" y="1180"/>
                      </a:lnTo>
                      <a:lnTo>
                        <a:pt x="1277" y="1212"/>
                      </a:lnTo>
                      <a:lnTo>
                        <a:pt x="1245" y="1244"/>
                      </a:lnTo>
                      <a:lnTo>
                        <a:pt x="1213" y="1276"/>
                      </a:lnTo>
                      <a:lnTo>
                        <a:pt x="1175" y="1302"/>
                      </a:lnTo>
                      <a:lnTo>
                        <a:pt x="1138" y="1329"/>
                      </a:lnTo>
                      <a:lnTo>
                        <a:pt x="1096" y="1345"/>
                      </a:lnTo>
                      <a:lnTo>
                        <a:pt x="1053" y="1361"/>
                      </a:lnTo>
                      <a:lnTo>
                        <a:pt x="1010" y="1372"/>
                      </a:lnTo>
                      <a:lnTo>
                        <a:pt x="963" y="1382"/>
                      </a:lnTo>
                      <a:lnTo>
                        <a:pt x="915" y="1382"/>
                      </a:lnTo>
                      <a:lnTo>
                        <a:pt x="915" y="1382"/>
                      </a:lnTo>
                      <a:lnTo>
                        <a:pt x="867" y="1382"/>
                      </a:lnTo>
                      <a:lnTo>
                        <a:pt x="825" y="1372"/>
                      </a:lnTo>
                      <a:lnTo>
                        <a:pt x="776" y="1361"/>
                      </a:lnTo>
                      <a:lnTo>
                        <a:pt x="734" y="1345"/>
                      </a:lnTo>
                      <a:lnTo>
                        <a:pt x="697" y="1329"/>
                      </a:lnTo>
                      <a:lnTo>
                        <a:pt x="654" y="1302"/>
                      </a:lnTo>
                      <a:lnTo>
                        <a:pt x="623" y="1276"/>
                      </a:lnTo>
                      <a:lnTo>
                        <a:pt x="585" y="1244"/>
                      </a:lnTo>
                      <a:lnTo>
                        <a:pt x="559" y="1212"/>
                      </a:lnTo>
                      <a:lnTo>
                        <a:pt x="532" y="1180"/>
                      </a:lnTo>
                      <a:lnTo>
                        <a:pt x="505" y="1138"/>
                      </a:lnTo>
                      <a:lnTo>
                        <a:pt x="490" y="1101"/>
                      </a:lnTo>
                      <a:lnTo>
                        <a:pt x="474" y="1058"/>
                      </a:lnTo>
                      <a:lnTo>
                        <a:pt x="463" y="1010"/>
                      </a:lnTo>
                      <a:lnTo>
                        <a:pt x="452" y="967"/>
                      </a:lnTo>
                      <a:lnTo>
                        <a:pt x="452" y="920"/>
                      </a:lnTo>
                      <a:lnTo>
                        <a:pt x="452" y="920"/>
                      </a:lnTo>
                      <a:lnTo>
                        <a:pt x="452" y="872"/>
                      </a:lnTo>
                      <a:lnTo>
                        <a:pt x="463" y="824"/>
                      </a:lnTo>
                      <a:lnTo>
                        <a:pt x="474" y="782"/>
                      </a:lnTo>
                      <a:lnTo>
                        <a:pt x="490" y="739"/>
                      </a:lnTo>
                      <a:lnTo>
                        <a:pt x="505" y="696"/>
                      </a:lnTo>
                      <a:lnTo>
                        <a:pt x="532" y="659"/>
                      </a:lnTo>
                      <a:lnTo>
                        <a:pt x="559" y="622"/>
                      </a:lnTo>
                      <a:lnTo>
                        <a:pt x="585" y="590"/>
                      </a:lnTo>
                      <a:lnTo>
                        <a:pt x="623" y="558"/>
                      </a:lnTo>
                      <a:lnTo>
                        <a:pt x="654" y="532"/>
                      </a:lnTo>
                      <a:lnTo>
                        <a:pt x="697" y="511"/>
                      </a:lnTo>
                      <a:lnTo>
                        <a:pt x="734" y="489"/>
                      </a:lnTo>
                      <a:lnTo>
                        <a:pt x="776" y="473"/>
                      </a:lnTo>
                      <a:lnTo>
                        <a:pt x="825" y="462"/>
                      </a:lnTo>
                      <a:lnTo>
                        <a:pt x="867" y="457"/>
                      </a:lnTo>
                      <a:lnTo>
                        <a:pt x="915" y="4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2" name="Freeform 24">
                  <a:extLst>
                    <a:ext uri="{FF2B5EF4-FFF2-40B4-BE49-F238E27FC236}">
                      <a16:creationId xmlns:a16="http://schemas.microsoft.com/office/drawing/2014/main" id="{C4FEA5D4-7DC9-47FC-BB6C-7724413B20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1950" y="1627188"/>
                  <a:ext cx="163513" cy="612775"/>
                </a:xfrm>
                <a:custGeom>
                  <a:avLst/>
                  <a:gdLst>
                    <a:gd name="T0" fmla="*/ 0 w 453"/>
                    <a:gd name="T1" fmla="*/ 1701 h 1702"/>
                    <a:gd name="T2" fmla="*/ 452 w 453"/>
                    <a:gd name="T3" fmla="*/ 1701 h 1702"/>
                    <a:gd name="T4" fmla="*/ 452 w 453"/>
                    <a:gd name="T5" fmla="*/ 0 h 1702"/>
                    <a:gd name="T6" fmla="*/ 0 w 453"/>
                    <a:gd name="T7" fmla="*/ 0 h 1702"/>
                    <a:gd name="T8" fmla="*/ 0 w 453"/>
                    <a:gd name="T9" fmla="*/ 1701 h 17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3" h="1702">
                      <a:moveTo>
                        <a:pt x="0" y="1701"/>
                      </a:moveTo>
                      <a:lnTo>
                        <a:pt x="452" y="1701"/>
                      </a:lnTo>
                      <a:lnTo>
                        <a:pt x="452" y="0"/>
                      </a:lnTo>
                      <a:lnTo>
                        <a:pt x="0" y="0"/>
                      </a:lnTo>
                      <a:lnTo>
                        <a:pt x="0" y="1701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9" name="Freeform 25">
                  <a:extLst>
                    <a:ext uri="{FF2B5EF4-FFF2-40B4-BE49-F238E27FC236}">
                      <a16:creationId xmlns:a16="http://schemas.microsoft.com/office/drawing/2014/main" id="{5977C951-A07B-4D94-A82D-0C3A32EA56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2013" y="1119188"/>
                  <a:ext cx="612775" cy="163512"/>
                </a:xfrm>
                <a:custGeom>
                  <a:avLst/>
                  <a:gdLst>
                    <a:gd name="T0" fmla="*/ 1701 w 1702"/>
                    <a:gd name="T1" fmla="*/ 0 h 453"/>
                    <a:gd name="T2" fmla="*/ 0 w 1702"/>
                    <a:gd name="T3" fmla="*/ 0 h 453"/>
                    <a:gd name="T4" fmla="*/ 0 w 1702"/>
                    <a:gd name="T5" fmla="*/ 452 h 453"/>
                    <a:gd name="T6" fmla="*/ 1701 w 1702"/>
                    <a:gd name="T7" fmla="*/ 452 h 453"/>
                    <a:gd name="T8" fmla="*/ 1701 w 1702"/>
                    <a:gd name="T9" fmla="*/ 0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2" h="453">
                      <a:moveTo>
                        <a:pt x="1701" y="0"/>
                      </a:moveTo>
                      <a:lnTo>
                        <a:pt x="0" y="0"/>
                      </a:lnTo>
                      <a:lnTo>
                        <a:pt x="0" y="452"/>
                      </a:lnTo>
                      <a:lnTo>
                        <a:pt x="1701" y="452"/>
                      </a:lnTo>
                      <a:lnTo>
                        <a:pt x="170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41" name="Freeform 26">
                  <a:extLst>
                    <a:ext uri="{FF2B5EF4-FFF2-40B4-BE49-F238E27FC236}">
                      <a16:creationId xmlns:a16="http://schemas.microsoft.com/office/drawing/2014/main" id="{40805A01-C1A1-491B-94FB-170C01F239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81200" y="1435100"/>
                  <a:ext cx="547688" cy="549275"/>
                </a:xfrm>
                <a:custGeom>
                  <a:avLst/>
                  <a:gdLst>
                    <a:gd name="T0" fmla="*/ 319 w 1521"/>
                    <a:gd name="T1" fmla="*/ 0 h 1527"/>
                    <a:gd name="T2" fmla="*/ 0 w 1521"/>
                    <a:gd name="T3" fmla="*/ 319 h 1527"/>
                    <a:gd name="T4" fmla="*/ 1201 w 1521"/>
                    <a:gd name="T5" fmla="*/ 1526 h 1527"/>
                    <a:gd name="T6" fmla="*/ 1520 w 1521"/>
                    <a:gd name="T7" fmla="*/ 1202 h 1527"/>
                    <a:gd name="T8" fmla="*/ 319 w 1521"/>
                    <a:gd name="T9" fmla="*/ 0 h 15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1" h="1527">
                      <a:moveTo>
                        <a:pt x="319" y="0"/>
                      </a:moveTo>
                      <a:lnTo>
                        <a:pt x="0" y="319"/>
                      </a:lnTo>
                      <a:lnTo>
                        <a:pt x="1201" y="1526"/>
                      </a:lnTo>
                      <a:lnTo>
                        <a:pt x="1520" y="1202"/>
                      </a:lnTo>
                      <a:lnTo>
                        <a:pt x="319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8C9124FD-88D0-46B5-A765-90F2DE2DBCEE}"/>
                </a:ext>
              </a:extLst>
            </p:cNvPr>
            <p:cNvGrpSpPr/>
            <p:nvPr/>
          </p:nvGrpSpPr>
          <p:grpSpPr>
            <a:xfrm>
              <a:off x="7205460" y="4417172"/>
              <a:ext cx="869099" cy="869099"/>
              <a:chOff x="982576" y="1691974"/>
              <a:chExt cx="1828959" cy="1828959"/>
            </a:xfrm>
          </p:grpSpPr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id="{828F61DC-AA26-4427-AC67-0D6EA9C5EBD4}"/>
                  </a:ext>
                </a:extLst>
              </p:cNvPr>
              <p:cNvSpPr/>
              <p:nvPr/>
            </p:nvSpPr>
            <p:spPr>
              <a:xfrm>
                <a:off x="982576" y="1691974"/>
                <a:ext cx="1828959" cy="1828959"/>
              </a:xfrm>
              <a:prstGeom prst="ellipse">
                <a:avLst/>
              </a:prstGeom>
              <a:solidFill>
                <a:schemeClr val="accent4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grpSp>
            <p:nvGrpSpPr>
              <p:cNvPr id="344" name="Group 343">
                <a:extLst>
                  <a:ext uri="{FF2B5EF4-FFF2-40B4-BE49-F238E27FC236}">
                    <a16:creationId xmlns:a16="http://schemas.microsoft.com/office/drawing/2014/main" id="{799AA769-2562-424C-B106-61E5B4D448E0}"/>
                  </a:ext>
                </a:extLst>
              </p:cNvPr>
              <p:cNvGrpSpPr/>
              <p:nvPr/>
            </p:nvGrpSpPr>
            <p:grpSpPr>
              <a:xfrm>
                <a:off x="1329053" y="2040965"/>
                <a:ext cx="1154290" cy="1153784"/>
                <a:chOff x="477838" y="30163"/>
                <a:chExt cx="3621087" cy="3619500"/>
              </a:xfrm>
              <a:solidFill>
                <a:schemeClr val="bg1"/>
              </a:solidFill>
            </p:grpSpPr>
            <p:sp>
              <p:nvSpPr>
                <p:cNvPr id="345" name="Freeform 19">
                  <a:extLst>
                    <a:ext uri="{FF2B5EF4-FFF2-40B4-BE49-F238E27FC236}">
                      <a16:creationId xmlns:a16="http://schemas.microsoft.com/office/drawing/2014/main" id="{BF7CCAE0-DE3B-48F9-B15C-584437432D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838" y="30163"/>
                  <a:ext cx="3621087" cy="3619500"/>
                </a:xfrm>
                <a:custGeom>
                  <a:avLst/>
                  <a:gdLst>
                    <a:gd name="T0" fmla="*/ 4641 w 10059"/>
                    <a:gd name="T1" fmla="*/ 11 h 10054"/>
                    <a:gd name="T2" fmla="*/ 3774 w 10059"/>
                    <a:gd name="T3" fmla="*/ 160 h 10054"/>
                    <a:gd name="T4" fmla="*/ 2632 w 10059"/>
                    <a:gd name="T5" fmla="*/ 606 h 10054"/>
                    <a:gd name="T6" fmla="*/ 1648 w 10059"/>
                    <a:gd name="T7" fmla="*/ 1302 h 10054"/>
                    <a:gd name="T8" fmla="*/ 861 w 10059"/>
                    <a:gd name="T9" fmla="*/ 2217 h 10054"/>
                    <a:gd name="T10" fmla="*/ 309 w 10059"/>
                    <a:gd name="T11" fmla="*/ 3296 h 10054"/>
                    <a:gd name="T12" fmla="*/ 43 w 10059"/>
                    <a:gd name="T13" fmla="*/ 4386 h 10054"/>
                    <a:gd name="T14" fmla="*/ 0 w 10059"/>
                    <a:gd name="T15" fmla="*/ 5029 h 10054"/>
                    <a:gd name="T16" fmla="*/ 27 w 10059"/>
                    <a:gd name="T17" fmla="*/ 5540 h 10054"/>
                    <a:gd name="T18" fmla="*/ 228 w 10059"/>
                    <a:gd name="T19" fmla="*/ 6523 h 10054"/>
                    <a:gd name="T20" fmla="*/ 729 w 10059"/>
                    <a:gd name="T21" fmla="*/ 7634 h 10054"/>
                    <a:gd name="T22" fmla="*/ 1472 w 10059"/>
                    <a:gd name="T23" fmla="*/ 8581 h 10054"/>
                    <a:gd name="T24" fmla="*/ 2424 w 10059"/>
                    <a:gd name="T25" fmla="*/ 9325 h 10054"/>
                    <a:gd name="T26" fmla="*/ 3535 w 10059"/>
                    <a:gd name="T27" fmla="*/ 9830 h 10054"/>
                    <a:gd name="T28" fmla="*/ 4513 w 10059"/>
                    <a:gd name="T29" fmla="*/ 10027 h 10054"/>
                    <a:gd name="T30" fmla="*/ 5029 w 10059"/>
                    <a:gd name="T31" fmla="*/ 10053 h 10054"/>
                    <a:gd name="T32" fmla="*/ 5672 w 10059"/>
                    <a:gd name="T33" fmla="*/ 10016 h 10054"/>
                    <a:gd name="T34" fmla="*/ 6757 w 10059"/>
                    <a:gd name="T35" fmla="*/ 9750 h 10054"/>
                    <a:gd name="T36" fmla="*/ 7841 w 10059"/>
                    <a:gd name="T37" fmla="*/ 9198 h 10054"/>
                    <a:gd name="T38" fmla="*/ 8750 w 10059"/>
                    <a:gd name="T39" fmla="*/ 8411 h 10054"/>
                    <a:gd name="T40" fmla="*/ 9452 w 10059"/>
                    <a:gd name="T41" fmla="*/ 7422 h 10054"/>
                    <a:gd name="T42" fmla="*/ 9898 w 10059"/>
                    <a:gd name="T43" fmla="*/ 6284 h 10054"/>
                    <a:gd name="T44" fmla="*/ 10042 w 10059"/>
                    <a:gd name="T45" fmla="*/ 5412 h 10054"/>
                    <a:gd name="T46" fmla="*/ 10058 w 10059"/>
                    <a:gd name="T47" fmla="*/ 4897 h 10054"/>
                    <a:gd name="T48" fmla="*/ 10000 w 10059"/>
                    <a:gd name="T49" fmla="*/ 4264 h 10054"/>
                    <a:gd name="T50" fmla="*/ 9665 w 10059"/>
                    <a:gd name="T51" fmla="*/ 3067 h 10054"/>
                    <a:gd name="T52" fmla="*/ 9058 w 10059"/>
                    <a:gd name="T53" fmla="*/ 2020 h 10054"/>
                    <a:gd name="T54" fmla="*/ 8229 w 10059"/>
                    <a:gd name="T55" fmla="*/ 1149 h 10054"/>
                    <a:gd name="T56" fmla="*/ 7209 w 10059"/>
                    <a:gd name="T57" fmla="*/ 494 h 10054"/>
                    <a:gd name="T58" fmla="*/ 6045 w 10059"/>
                    <a:gd name="T59" fmla="*/ 101 h 10054"/>
                    <a:gd name="T60" fmla="*/ 5289 w 10059"/>
                    <a:gd name="T61" fmla="*/ 5 h 10054"/>
                    <a:gd name="T62" fmla="*/ 4795 w 10059"/>
                    <a:gd name="T63" fmla="*/ 9628 h 10054"/>
                    <a:gd name="T64" fmla="*/ 3663 w 10059"/>
                    <a:gd name="T65" fmla="*/ 9431 h 10054"/>
                    <a:gd name="T66" fmla="*/ 2642 w 10059"/>
                    <a:gd name="T67" fmla="*/ 8969 h 10054"/>
                    <a:gd name="T68" fmla="*/ 1770 w 10059"/>
                    <a:gd name="T69" fmla="*/ 8283 h 10054"/>
                    <a:gd name="T70" fmla="*/ 1090 w 10059"/>
                    <a:gd name="T71" fmla="*/ 7416 h 10054"/>
                    <a:gd name="T72" fmla="*/ 627 w 10059"/>
                    <a:gd name="T73" fmla="*/ 6396 h 10054"/>
                    <a:gd name="T74" fmla="*/ 425 w 10059"/>
                    <a:gd name="T75" fmla="*/ 5264 h 10054"/>
                    <a:gd name="T76" fmla="*/ 473 w 10059"/>
                    <a:gd name="T77" fmla="*/ 4328 h 10054"/>
                    <a:gd name="T78" fmla="*/ 782 w 10059"/>
                    <a:gd name="T79" fmla="*/ 3233 h 10054"/>
                    <a:gd name="T80" fmla="*/ 1340 w 10059"/>
                    <a:gd name="T81" fmla="*/ 2270 h 10054"/>
                    <a:gd name="T82" fmla="*/ 2100 w 10059"/>
                    <a:gd name="T83" fmla="*/ 1473 h 10054"/>
                    <a:gd name="T84" fmla="*/ 3036 w 10059"/>
                    <a:gd name="T85" fmla="*/ 872 h 10054"/>
                    <a:gd name="T86" fmla="*/ 4104 w 10059"/>
                    <a:gd name="T87" fmla="*/ 510 h 10054"/>
                    <a:gd name="T88" fmla="*/ 5029 w 10059"/>
                    <a:gd name="T89" fmla="*/ 420 h 10054"/>
                    <a:gd name="T90" fmla="*/ 6183 w 10059"/>
                    <a:gd name="T91" fmla="*/ 563 h 10054"/>
                    <a:gd name="T92" fmla="*/ 7224 w 10059"/>
                    <a:gd name="T93" fmla="*/ 973 h 10054"/>
                    <a:gd name="T94" fmla="*/ 8128 w 10059"/>
                    <a:gd name="T95" fmla="*/ 1616 h 10054"/>
                    <a:gd name="T96" fmla="*/ 8851 w 10059"/>
                    <a:gd name="T97" fmla="*/ 2451 h 10054"/>
                    <a:gd name="T98" fmla="*/ 9356 w 10059"/>
                    <a:gd name="T99" fmla="*/ 3445 h 10054"/>
                    <a:gd name="T100" fmla="*/ 9617 w 10059"/>
                    <a:gd name="T101" fmla="*/ 4556 h 10054"/>
                    <a:gd name="T102" fmla="*/ 9617 w 10059"/>
                    <a:gd name="T103" fmla="*/ 5497 h 10054"/>
                    <a:gd name="T104" fmla="*/ 9356 w 10059"/>
                    <a:gd name="T105" fmla="*/ 6608 h 10054"/>
                    <a:gd name="T106" fmla="*/ 8851 w 10059"/>
                    <a:gd name="T107" fmla="*/ 7602 h 10054"/>
                    <a:gd name="T108" fmla="*/ 8128 w 10059"/>
                    <a:gd name="T109" fmla="*/ 8437 h 10054"/>
                    <a:gd name="T110" fmla="*/ 7224 w 10059"/>
                    <a:gd name="T111" fmla="*/ 9081 h 10054"/>
                    <a:gd name="T112" fmla="*/ 6183 w 10059"/>
                    <a:gd name="T113" fmla="*/ 9490 h 10054"/>
                    <a:gd name="T114" fmla="*/ 5029 w 10059"/>
                    <a:gd name="T115" fmla="*/ 9639 h 100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059" h="10054">
                      <a:moveTo>
                        <a:pt x="5029" y="0"/>
                      </a:moveTo>
                      <a:lnTo>
                        <a:pt x="5029" y="0"/>
                      </a:lnTo>
                      <a:lnTo>
                        <a:pt x="4901" y="0"/>
                      </a:lnTo>
                      <a:lnTo>
                        <a:pt x="4769" y="5"/>
                      </a:lnTo>
                      <a:lnTo>
                        <a:pt x="4641" y="11"/>
                      </a:lnTo>
                      <a:lnTo>
                        <a:pt x="4513" y="27"/>
                      </a:lnTo>
                      <a:lnTo>
                        <a:pt x="4391" y="37"/>
                      </a:lnTo>
                      <a:lnTo>
                        <a:pt x="4264" y="58"/>
                      </a:lnTo>
                      <a:lnTo>
                        <a:pt x="4014" y="101"/>
                      </a:lnTo>
                      <a:lnTo>
                        <a:pt x="3774" y="160"/>
                      </a:lnTo>
                      <a:lnTo>
                        <a:pt x="3535" y="224"/>
                      </a:lnTo>
                      <a:lnTo>
                        <a:pt x="3301" y="303"/>
                      </a:lnTo>
                      <a:lnTo>
                        <a:pt x="3073" y="394"/>
                      </a:lnTo>
                      <a:lnTo>
                        <a:pt x="2849" y="494"/>
                      </a:lnTo>
                      <a:lnTo>
                        <a:pt x="2632" y="606"/>
                      </a:lnTo>
                      <a:lnTo>
                        <a:pt x="2424" y="729"/>
                      </a:lnTo>
                      <a:lnTo>
                        <a:pt x="2217" y="856"/>
                      </a:lnTo>
                      <a:lnTo>
                        <a:pt x="2020" y="999"/>
                      </a:lnTo>
                      <a:lnTo>
                        <a:pt x="1829" y="1149"/>
                      </a:lnTo>
                      <a:lnTo>
                        <a:pt x="1648" y="1302"/>
                      </a:lnTo>
                      <a:lnTo>
                        <a:pt x="1472" y="1473"/>
                      </a:lnTo>
                      <a:lnTo>
                        <a:pt x="1308" y="1648"/>
                      </a:lnTo>
                      <a:lnTo>
                        <a:pt x="1148" y="1829"/>
                      </a:lnTo>
                      <a:lnTo>
                        <a:pt x="999" y="2020"/>
                      </a:lnTo>
                      <a:lnTo>
                        <a:pt x="861" y="2217"/>
                      </a:lnTo>
                      <a:lnTo>
                        <a:pt x="729" y="2419"/>
                      </a:lnTo>
                      <a:lnTo>
                        <a:pt x="606" y="2632"/>
                      </a:lnTo>
                      <a:lnTo>
                        <a:pt x="500" y="2849"/>
                      </a:lnTo>
                      <a:lnTo>
                        <a:pt x="399" y="3067"/>
                      </a:lnTo>
                      <a:lnTo>
                        <a:pt x="309" y="3296"/>
                      </a:lnTo>
                      <a:lnTo>
                        <a:pt x="228" y="3530"/>
                      </a:lnTo>
                      <a:lnTo>
                        <a:pt x="160" y="3770"/>
                      </a:lnTo>
                      <a:lnTo>
                        <a:pt x="101" y="4014"/>
                      </a:lnTo>
                      <a:lnTo>
                        <a:pt x="58" y="4264"/>
                      </a:lnTo>
                      <a:lnTo>
                        <a:pt x="43" y="4386"/>
                      </a:lnTo>
                      <a:lnTo>
                        <a:pt x="27" y="4514"/>
                      </a:lnTo>
                      <a:lnTo>
                        <a:pt x="16" y="4641"/>
                      </a:lnTo>
                      <a:lnTo>
                        <a:pt x="5" y="4769"/>
                      </a:lnTo>
                      <a:lnTo>
                        <a:pt x="5" y="4897"/>
                      </a:lnTo>
                      <a:lnTo>
                        <a:pt x="0" y="5029"/>
                      </a:lnTo>
                      <a:lnTo>
                        <a:pt x="0" y="5029"/>
                      </a:lnTo>
                      <a:lnTo>
                        <a:pt x="5" y="5157"/>
                      </a:lnTo>
                      <a:lnTo>
                        <a:pt x="5" y="5285"/>
                      </a:lnTo>
                      <a:lnTo>
                        <a:pt x="16" y="5412"/>
                      </a:lnTo>
                      <a:lnTo>
                        <a:pt x="27" y="5540"/>
                      </a:lnTo>
                      <a:lnTo>
                        <a:pt x="43" y="5667"/>
                      </a:lnTo>
                      <a:lnTo>
                        <a:pt x="58" y="5795"/>
                      </a:lnTo>
                      <a:lnTo>
                        <a:pt x="101" y="6040"/>
                      </a:lnTo>
                      <a:lnTo>
                        <a:pt x="160" y="6284"/>
                      </a:lnTo>
                      <a:lnTo>
                        <a:pt x="228" y="6523"/>
                      </a:lnTo>
                      <a:lnTo>
                        <a:pt x="309" y="6757"/>
                      </a:lnTo>
                      <a:lnTo>
                        <a:pt x="399" y="6986"/>
                      </a:lnTo>
                      <a:lnTo>
                        <a:pt x="500" y="7209"/>
                      </a:lnTo>
                      <a:lnTo>
                        <a:pt x="606" y="7422"/>
                      </a:lnTo>
                      <a:lnTo>
                        <a:pt x="729" y="7634"/>
                      </a:lnTo>
                      <a:lnTo>
                        <a:pt x="861" y="7836"/>
                      </a:lnTo>
                      <a:lnTo>
                        <a:pt x="999" y="8033"/>
                      </a:lnTo>
                      <a:lnTo>
                        <a:pt x="1148" y="8224"/>
                      </a:lnTo>
                      <a:lnTo>
                        <a:pt x="1308" y="8411"/>
                      </a:lnTo>
                      <a:lnTo>
                        <a:pt x="1472" y="8581"/>
                      </a:lnTo>
                      <a:lnTo>
                        <a:pt x="1648" y="8751"/>
                      </a:lnTo>
                      <a:lnTo>
                        <a:pt x="1829" y="8905"/>
                      </a:lnTo>
                      <a:lnTo>
                        <a:pt x="2020" y="9054"/>
                      </a:lnTo>
                      <a:lnTo>
                        <a:pt x="2217" y="9198"/>
                      </a:lnTo>
                      <a:lnTo>
                        <a:pt x="2424" y="9325"/>
                      </a:lnTo>
                      <a:lnTo>
                        <a:pt x="2632" y="9447"/>
                      </a:lnTo>
                      <a:lnTo>
                        <a:pt x="2849" y="9559"/>
                      </a:lnTo>
                      <a:lnTo>
                        <a:pt x="3073" y="9660"/>
                      </a:lnTo>
                      <a:lnTo>
                        <a:pt x="3301" y="9750"/>
                      </a:lnTo>
                      <a:lnTo>
                        <a:pt x="3535" y="9830"/>
                      </a:lnTo>
                      <a:lnTo>
                        <a:pt x="3774" y="9899"/>
                      </a:lnTo>
                      <a:lnTo>
                        <a:pt x="4014" y="9952"/>
                      </a:lnTo>
                      <a:lnTo>
                        <a:pt x="4264" y="9995"/>
                      </a:lnTo>
                      <a:lnTo>
                        <a:pt x="4391" y="10016"/>
                      </a:lnTo>
                      <a:lnTo>
                        <a:pt x="4513" y="10027"/>
                      </a:lnTo>
                      <a:lnTo>
                        <a:pt x="4641" y="10043"/>
                      </a:lnTo>
                      <a:lnTo>
                        <a:pt x="4769" y="10048"/>
                      </a:lnTo>
                      <a:lnTo>
                        <a:pt x="4901" y="10053"/>
                      </a:lnTo>
                      <a:lnTo>
                        <a:pt x="5029" y="10053"/>
                      </a:lnTo>
                      <a:lnTo>
                        <a:pt x="5029" y="10053"/>
                      </a:lnTo>
                      <a:lnTo>
                        <a:pt x="5157" y="10053"/>
                      </a:lnTo>
                      <a:lnTo>
                        <a:pt x="5289" y="10048"/>
                      </a:lnTo>
                      <a:lnTo>
                        <a:pt x="5417" y="10043"/>
                      </a:lnTo>
                      <a:lnTo>
                        <a:pt x="5545" y="10027"/>
                      </a:lnTo>
                      <a:lnTo>
                        <a:pt x="5672" y="10016"/>
                      </a:lnTo>
                      <a:lnTo>
                        <a:pt x="5794" y="9995"/>
                      </a:lnTo>
                      <a:lnTo>
                        <a:pt x="6045" y="9952"/>
                      </a:lnTo>
                      <a:lnTo>
                        <a:pt x="6284" y="9899"/>
                      </a:lnTo>
                      <a:lnTo>
                        <a:pt x="6523" y="9830"/>
                      </a:lnTo>
                      <a:lnTo>
                        <a:pt x="6757" y="9750"/>
                      </a:lnTo>
                      <a:lnTo>
                        <a:pt x="6985" y="9660"/>
                      </a:lnTo>
                      <a:lnTo>
                        <a:pt x="7209" y="9559"/>
                      </a:lnTo>
                      <a:lnTo>
                        <a:pt x="7426" y="9447"/>
                      </a:lnTo>
                      <a:lnTo>
                        <a:pt x="7639" y="9325"/>
                      </a:lnTo>
                      <a:lnTo>
                        <a:pt x="7841" y="9198"/>
                      </a:lnTo>
                      <a:lnTo>
                        <a:pt x="8038" y="9054"/>
                      </a:lnTo>
                      <a:lnTo>
                        <a:pt x="8229" y="8905"/>
                      </a:lnTo>
                      <a:lnTo>
                        <a:pt x="8410" y="8751"/>
                      </a:lnTo>
                      <a:lnTo>
                        <a:pt x="8585" y="8581"/>
                      </a:lnTo>
                      <a:lnTo>
                        <a:pt x="8750" y="8411"/>
                      </a:lnTo>
                      <a:lnTo>
                        <a:pt x="8909" y="8224"/>
                      </a:lnTo>
                      <a:lnTo>
                        <a:pt x="9058" y="8033"/>
                      </a:lnTo>
                      <a:lnTo>
                        <a:pt x="9197" y="7836"/>
                      </a:lnTo>
                      <a:lnTo>
                        <a:pt x="9330" y="7634"/>
                      </a:lnTo>
                      <a:lnTo>
                        <a:pt x="9452" y="7422"/>
                      </a:lnTo>
                      <a:lnTo>
                        <a:pt x="9563" y="7209"/>
                      </a:lnTo>
                      <a:lnTo>
                        <a:pt x="9665" y="6986"/>
                      </a:lnTo>
                      <a:lnTo>
                        <a:pt x="9755" y="6757"/>
                      </a:lnTo>
                      <a:lnTo>
                        <a:pt x="9829" y="6523"/>
                      </a:lnTo>
                      <a:lnTo>
                        <a:pt x="9898" y="6284"/>
                      </a:lnTo>
                      <a:lnTo>
                        <a:pt x="9957" y="6040"/>
                      </a:lnTo>
                      <a:lnTo>
                        <a:pt x="10000" y="5795"/>
                      </a:lnTo>
                      <a:lnTo>
                        <a:pt x="10015" y="5667"/>
                      </a:lnTo>
                      <a:lnTo>
                        <a:pt x="10032" y="5540"/>
                      </a:lnTo>
                      <a:lnTo>
                        <a:pt x="10042" y="5412"/>
                      </a:lnTo>
                      <a:lnTo>
                        <a:pt x="10053" y="5285"/>
                      </a:lnTo>
                      <a:lnTo>
                        <a:pt x="10058" y="5157"/>
                      </a:lnTo>
                      <a:lnTo>
                        <a:pt x="10058" y="5029"/>
                      </a:lnTo>
                      <a:lnTo>
                        <a:pt x="10058" y="5029"/>
                      </a:lnTo>
                      <a:lnTo>
                        <a:pt x="10058" y="4897"/>
                      </a:lnTo>
                      <a:lnTo>
                        <a:pt x="10053" y="4769"/>
                      </a:lnTo>
                      <a:lnTo>
                        <a:pt x="10042" y="4641"/>
                      </a:lnTo>
                      <a:lnTo>
                        <a:pt x="10032" y="4514"/>
                      </a:lnTo>
                      <a:lnTo>
                        <a:pt x="10015" y="4386"/>
                      </a:lnTo>
                      <a:lnTo>
                        <a:pt x="10000" y="4264"/>
                      </a:lnTo>
                      <a:lnTo>
                        <a:pt x="9957" y="4014"/>
                      </a:lnTo>
                      <a:lnTo>
                        <a:pt x="9898" y="3770"/>
                      </a:lnTo>
                      <a:lnTo>
                        <a:pt x="9829" y="3530"/>
                      </a:lnTo>
                      <a:lnTo>
                        <a:pt x="9755" y="3296"/>
                      </a:lnTo>
                      <a:lnTo>
                        <a:pt x="9665" y="3067"/>
                      </a:lnTo>
                      <a:lnTo>
                        <a:pt x="9563" y="2849"/>
                      </a:lnTo>
                      <a:lnTo>
                        <a:pt x="9452" y="2632"/>
                      </a:lnTo>
                      <a:lnTo>
                        <a:pt x="9330" y="2419"/>
                      </a:lnTo>
                      <a:lnTo>
                        <a:pt x="9197" y="2217"/>
                      </a:lnTo>
                      <a:lnTo>
                        <a:pt x="9058" y="2020"/>
                      </a:lnTo>
                      <a:lnTo>
                        <a:pt x="8909" y="1829"/>
                      </a:lnTo>
                      <a:lnTo>
                        <a:pt x="8750" y="1648"/>
                      </a:lnTo>
                      <a:lnTo>
                        <a:pt x="8585" y="1473"/>
                      </a:lnTo>
                      <a:lnTo>
                        <a:pt x="8410" y="1302"/>
                      </a:lnTo>
                      <a:lnTo>
                        <a:pt x="8229" y="1149"/>
                      </a:lnTo>
                      <a:lnTo>
                        <a:pt x="8038" y="999"/>
                      </a:lnTo>
                      <a:lnTo>
                        <a:pt x="7841" y="856"/>
                      </a:lnTo>
                      <a:lnTo>
                        <a:pt x="7639" y="729"/>
                      </a:lnTo>
                      <a:lnTo>
                        <a:pt x="7426" y="606"/>
                      </a:lnTo>
                      <a:lnTo>
                        <a:pt x="7209" y="494"/>
                      </a:lnTo>
                      <a:lnTo>
                        <a:pt x="6985" y="394"/>
                      </a:lnTo>
                      <a:lnTo>
                        <a:pt x="6757" y="303"/>
                      </a:lnTo>
                      <a:lnTo>
                        <a:pt x="6523" y="224"/>
                      </a:lnTo>
                      <a:lnTo>
                        <a:pt x="6284" y="160"/>
                      </a:lnTo>
                      <a:lnTo>
                        <a:pt x="6045" y="101"/>
                      </a:lnTo>
                      <a:lnTo>
                        <a:pt x="5794" y="58"/>
                      </a:lnTo>
                      <a:lnTo>
                        <a:pt x="5672" y="37"/>
                      </a:lnTo>
                      <a:lnTo>
                        <a:pt x="5545" y="27"/>
                      </a:lnTo>
                      <a:lnTo>
                        <a:pt x="5417" y="11"/>
                      </a:lnTo>
                      <a:lnTo>
                        <a:pt x="5289" y="5"/>
                      </a:lnTo>
                      <a:lnTo>
                        <a:pt x="5157" y="0"/>
                      </a:lnTo>
                      <a:lnTo>
                        <a:pt x="5029" y="0"/>
                      </a:lnTo>
                      <a:close/>
                      <a:moveTo>
                        <a:pt x="5029" y="9639"/>
                      </a:moveTo>
                      <a:lnTo>
                        <a:pt x="5029" y="9639"/>
                      </a:lnTo>
                      <a:lnTo>
                        <a:pt x="4795" y="9628"/>
                      </a:lnTo>
                      <a:lnTo>
                        <a:pt x="4561" y="9612"/>
                      </a:lnTo>
                      <a:lnTo>
                        <a:pt x="4327" y="9586"/>
                      </a:lnTo>
                      <a:lnTo>
                        <a:pt x="4104" y="9543"/>
                      </a:lnTo>
                      <a:lnTo>
                        <a:pt x="3881" y="9490"/>
                      </a:lnTo>
                      <a:lnTo>
                        <a:pt x="3663" y="9431"/>
                      </a:lnTo>
                      <a:lnTo>
                        <a:pt x="3445" y="9357"/>
                      </a:lnTo>
                      <a:lnTo>
                        <a:pt x="3237" y="9272"/>
                      </a:lnTo>
                      <a:lnTo>
                        <a:pt x="3036" y="9181"/>
                      </a:lnTo>
                      <a:lnTo>
                        <a:pt x="2834" y="9081"/>
                      </a:lnTo>
                      <a:lnTo>
                        <a:pt x="2642" y="8969"/>
                      </a:lnTo>
                      <a:lnTo>
                        <a:pt x="2456" y="8846"/>
                      </a:lnTo>
                      <a:lnTo>
                        <a:pt x="2275" y="8719"/>
                      </a:lnTo>
                      <a:lnTo>
                        <a:pt x="2100" y="8581"/>
                      </a:lnTo>
                      <a:lnTo>
                        <a:pt x="1930" y="8437"/>
                      </a:lnTo>
                      <a:lnTo>
                        <a:pt x="1770" y="8283"/>
                      </a:lnTo>
                      <a:lnTo>
                        <a:pt x="1621" y="8124"/>
                      </a:lnTo>
                      <a:lnTo>
                        <a:pt x="1472" y="7959"/>
                      </a:lnTo>
                      <a:lnTo>
                        <a:pt x="1340" y="7783"/>
                      </a:lnTo>
                      <a:lnTo>
                        <a:pt x="1206" y="7602"/>
                      </a:lnTo>
                      <a:lnTo>
                        <a:pt x="1090" y="7416"/>
                      </a:lnTo>
                      <a:lnTo>
                        <a:pt x="978" y="7220"/>
                      </a:lnTo>
                      <a:lnTo>
                        <a:pt x="877" y="7023"/>
                      </a:lnTo>
                      <a:lnTo>
                        <a:pt x="782" y="6821"/>
                      </a:lnTo>
                      <a:lnTo>
                        <a:pt x="701" y="6608"/>
                      </a:lnTo>
                      <a:lnTo>
                        <a:pt x="627" y="6396"/>
                      </a:lnTo>
                      <a:lnTo>
                        <a:pt x="563" y="6178"/>
                      </a:lnTo>
                      <a:lnTo>
                        <a:pt x="516" y="5954"/>
                      </a:lnTo>
                      <a:lnTo>
                        <a:pt x="473" y="5726"/>
                      </a:lnTo>
                      <a:lnTo>
                        <a:pt x="447" y="5497"/>
                      </a:lnTo>
                      <a:lnTo>
                        <a:pt x="425" y="5264"/>
                      </a:lnTo>
                      <a:lnTo>
                        <a:pt x="420" y="5029"/>
                      </a:lnTo>
                      <a:lnTo>
                        <a:pt x="420" y="5029"/>
                      </a:lnTo>
                      <a:lnTo>
                        <a:pt x="425" y="4790"/>
                      </a:lnTo>
                      <a:lnTo>
                        <a:pt x="447" y="4556"/>
                      </a:lnTo>
                      <a:lnTo>
                        <a:pt x="473" y="4328"/>
                      </a:lnTo>
                      <a:lnTo>
                        <a:pt x="516" y="4099"/>
                      </a:lnTo>
                      <a:lnTo>
                        <a:pt x="563" y="3876"/>
                      </a:lnTo>
                      <a:lnTo>
                        <a:pt x="627" y="3657"/>
                      </a:lnTo>
                      <a:lnTo>
                        <a:pt x="701" y="3445"/>
                      </a:lnTo>
                      <a:lnTo>
                        <a:pt x="782" y="3233"/>
                      </a:lnTo>
                      <a:lnTo>
                        <a:pt x="877" y="3030"/>
                      </a:lnTo>
                      <a:lnTo>
                        <a:pt x="978" y="2834"/>
                      </a:lnTo>
                      <a:lnTo>
                        <a:pt x="1090" y="2637"/>
                      </a:lnTo>
                      <a:lnTo>
                        <a:pt x="1206" y="2451"/>
                      </a:lnTo>
                      <a:lnTo>
                        <a:pt x="1340" y="2270"/>
                      </a:lnTo>
                      <a:lnTo>
                        <a:pt x="1472" y="2095"/>
                      </a:lnTo>
                      <a:lnTo>
                        <a:pt x="1621" y="1930"/>
                      </a:lnTo>
                      <a:lnTo>
                        <a:pt x="1770" y="1771"/>
                      </a:lnTo>
                      <a:lnTo>
                        <a:pt x="1930" y="1616"/>
                      </a:lnTo>
                      <a:lnTo>
                        <a:pt x="2100" y="1473"/>
                      </a:lnTo>
                      <a:lnTo>
                        <a:pt x="2275" y="1334"/>
                      </a:lnTo>
                      <a:lnTo>
                        <a:pt x="2456" y="1207"/>
                      </a:lnTo>
                      <a:lnTo>
                        <a:pt x="2642" y="1085"/>
                      </a:lnTo>
                      <a:lnTo>
                        <a:pt x="2834" y="973"/>
                      </a:lnTo>
                      <a:lnTo>
                        <a:pt x="3036" y="872"/>
                      </a:lnTo>
                      <a:lnTo>
                        <a:pt x="3237" y="782"/>
                      </a:lnTo>
                      <a:lnTo>
                        <a:pt x="3445" y="697"/>
                      </a:lnTo>
                      <a:lnTo>
                        <a:pt x="3663" y="627"/>
                      </a:lnTo>
                      <a:lnTo>
                        <a:pt x="3881" y="563"/>
                      </a:lnTo>
                      <a:lnTo>
                        <a:pt x="4104" y="510"/>
                      </a:lnTo>
                      <a:lnTo>
                        <a:pt x="4327" y="473"/>
                      </a:lnTo>
                      <a:lnTo>
                        <a:pt x="4561" y="441"/>
                      </a:lnTo>
                      <a:lnTo>
                        <a:pt x="4795" y="425"/>
                      </a:lnTo>
                      <a:lnTo>
                        <a:pt x="5029" y="420"/>
                      </a:lnTo>
                      <a:lnTo>
                        <a:pt x="5029" y="420"/>
                      </a:lnTo>
                      <a:lnTo>
                        <a:pt x="5268" y="425"/>
                      </a:lnTo>
                      <a:lnTo>
                        <a:pt x="5502" y="441"/>
                      </a:lnTo>
                      <a:lnTo>
                        <a:pt x="5731" y="473"/>
                      </a:lnTo>
                      <a:lnTo>
                        <a:pt x="5960" y="510"/>
                      </a:lnTo>
                      <a:lnTo>
                        <a:pt x="6183" y="563"/>
                      </a:lnTo>
                      <a:lnTo>
                        <a:pt x="6401" y="627"/>
                      </a:lnTo>
                      <a:lnTo>
                        <a:pt x="6613" y="697"/>
                      </a:lnTo>
                      <a:lnTo>
                        <a:pt x="6821" y="782"/>
                      </a:lnTo>
                      <a:lnTo>
                        <a:pt x="7028" y="872"/>
                      </a:lnTo>
                      <a:lnTo>
                        <a:pt x="7224" y="973"/>
                      </a:lnTo>
                      <a:lnTo>
                        <a:pt x="7416" y="1085"/>
                      </a:lnTo>
                      <a:lnTo>
                        <a:pt x="7602" y="1207"/>
                      </a:lnTo>
                      <a:lnTo>
                        <a:pt x="7783" y="1334"/>
                      </a:lnTo>
                      <a:lnTo>
                        <a:pt x="7958" y="1473"/>
                      </a:lnTo>
                      <a:lnTo>
                        <a:pt x="8128" y="1616"/>
                      </a:lnTo>
                      <a:lnTo>
                        <a:pt x="8288" y="1771"/>
                      </a:lnTo>
                      <a:lnTo>
                        <a:pt x="8442" y="1930"/>
                      </a:lnTo>
                      <a:lnTo>
                        <a:pt x="8585" y="2095"/>
                      </a:lnTo>
                      <a:lnTo>
                        <a:pt x="8724" y="2270"/>
                      </a:lnTo>
                      <a:lnTo>
                        <a:pt x="8851" y="2451"/>
                      </a:lnTo>
                      <a:lnTo>
                        <a:pt x="8968" y="2637"/>
                      </a:lnTo>
                      <a:lnTo>
                        <a:pt x="9080" y="2834"/>
                      </a:lnTo>
                      <a:lnTo>
                        <a:pt x="9181" y="3030"/>
                      </a:lnTo>
                      <a:lnTo>
                        <a:pt x="9276" y="3233"/>
                      </a:lnTo>
                      <a:lnTo>
                        <a:pt x="9356" y="3445"/>
                      </a:lnTo>
                      <a:lnTo>
                        <a:pt x="9431" y="3657"/>
                      </a:lnTo>
                      <a:lnTo>
                        <a:pt x="9495" y="3876"/>
                      </a:lnTo>
                      <a:lnTo>
                        <a:pt x="9542" y="4099"/>
                      </a:lnTo>
                      <a:lnTo>
                        <a:pt x="9585" y="4328"/>
                      </a:lnTo>
                      <a:lnTo>
                        <a:pt x="9617" y="4556"/>
                      </a:lnTo>
                      <a:lnTo>
                        <a:pt x="9633" y="4790"/>
                      </a:lnTo>
                      <a:lnTo>
                        <a:pt x="9638" y="5029"/>
                      </a:lnTo>
                      <a:lnTo>
                        <a:pt x="9638" y="5029"/>
                      </a:lnTo>
                      <a:lnTo>
                        <a:pt x="9633" y="5264"/>
                      </a:lnTo>
                      <a:lnTo>
                        <a:pt x="9617" y="5497"/>
                      </a:lnTo>
                      <a:lnTo>
                        <a:pt x="9585" y="5726"/>
                      </a:lnTo>
                      <a:lnTo>
                        <a:pt x="9542" y="5954"/>
                      </a:lnTo>
                      <a:lnTo>
                        <a:pt x="9495" y="6178"/>
                      </a:lnTo>
                      <a:lnTo>
                        <a:pt x="9431" y="6396"/>
                      </a:lnTo>
                      <a:lnTo>
                        <a:pt x="9356" y="6608"/>
                      </a:lnTo>
                      <a:lnTo>
                        <a:pt x="9276" y="6821"/>
                      </a:lnTo>
                      <a:lnTo>
                        <a:pt x="9181" y="7023"/>
                      </a:lnTo>
                      <a:lnTo>
                        <a:pt x="9080" y="7220"/>
                      </a:lnTo>
                      <a:lnTo>
                        <a:pt x="8968" y="7416"/>
                      </a:lnTo>
                      <a:lnTo>
                        <a:pt x="8851" y="7602"/>
                      </a:lnTo>
                      <a:lnTo>
                        <a:pt x="8724" y="7783"/>
                      </a:lnTo>
                      <a:lnTo>
                        <a:pt x="8585" y="7959"/>
                      </a:lnTo>
                      <a:lnTo>
                        <a:pt x="8442" y="8124"/>
                      </a:lnTo>
                      <a:lnTo>
                        <a:pt x="8288" y="8283"/>
                      </a:lnTo>
                      <a:lnTo>
                        <a:pt x="8128" y="8437"/>
                      </a:lnTo>
                      <a:lnTo>
                        <a:pt x="7958" y="8581"/>
                      </a:lnTo>
                      <a:lnTo>
                        <a:pt x="7783" y="8719"/>
                      </a:lnTo>
                      <a:lnTo>
                        <a:pt x="7602" y="8846"/>
                      </a:lnTo>
                      <a:lnTo>
                        <a:pt x="7416" y="8969"/>
                      </a:lnTo>
                      <a:lnTo>
                        <a:pt x="7224" y="9081"/>
                      </a:lnTo>
                      <a:lnTo>
                        <a:pt x="7028" y="9181"/>
                      </a:lnTo>
                      <a:lnTo>
                        <a:pt x="6821" y="9272"/>
                      </a:lnTo>
                      <a:lnTo>
                        <a:pt x="6613" y="9357"/>
                      </a:lnTo>
                      <a:lnTo>
                        <a:pt x="6401" y="9431"/>
                      </a:lnTo>
                      <a:lnTo>
                        <a:pt x="6183" y="9490"/>
                      </a:lnTo>
                      <a:lnTo>
                        <a:pt x="5960" y="9543"/>
                      </a:lnTo>
                      <a:lnTo>
                        <a:pt x="5731" y="9586"/>
                      </a:lnTo>
                      <a:lnTo>
                        <a:pt x="5502" y="9612"/>
                      </a:lnTo>
                      <a:lnTo>
                        <a:pt x="5268" y="9628"/>
                      </a:lnTo>
                      <a:lnTo>
                        <a:pt x="5029" y="96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46" name="Freeform 20">
                  <a:extLst>
                    <a:ext uri="{FF2B5EF4-FFF2-40B4-BE49-F238E27FC236}">
                      <a16:creationId xmlns:a16="http://schemas.microsoft.com/office/drawing/2014/main" id="{FA6F6305-2251-41AF-A671-64F69F8971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52688" y="1906588"/>
                  <a:ext cx="584200" cy="584200"/>
                </a:xfrm>
                <a:custGeom>
                  <a:avLst/>
                  <a:gdLst>
                    <a:gd name="T0" fmla="*/ 808 w 1623"/>
                    <a:gd name="T1" fmla="*/ 0 h 1623"/>
                    <a:gd name="T2" fmla="*/ 643 w 1623"/>
                    <a:gd name="T3" fmla="*/ 17 h 1623"/>
                    <a:gd name="T4" fmla="*/ 495 w 1623"/>
                    <a:gd name="T5" fmla="*/ 64 h 1623"/>
                    <a:gd name="T6" fmla="*/ 357 w 1623"/>
                    <a:gd name="T7" fmla="*/ 139 h 1623"/>
                    <a:gd name="T8" fmla="*/ 234 w 1623"/>
                    <a:gd name="T9" fmla="*/ 234 h 1623"/>
                    <a:gd name="T10" fmla="*/ 138 w 1623"/>
                    <a:gd name="T11" fmla="*/ 357 h 1623"/>
                    <a:gd name="T12" fmla="*/ 64 w 1623"/>
                    <a:gd name="T13" fmla="*/ 495 h 1623"/>
                    <a:gd name="T14" fmla="*/ 16 w 1623"/>
                    <a:gd name="T15" fmla="*/ 644 h 1623"/>
                    <a:gd name="T16" fmla="*/ 0 w 1623"/>
                    <a:gd name="T17" fmla="*/ 809 h 1623"/>
                    <a:gd name="T18" fmla="*/ 0 w 1623"/>
                    <a:gd name="T19" fmla="*/ 893 h 1623"/>
                    <a:gd name="T20" fmla="*/ 32 w 1623"/>
                    <a:gd name="T21" fmla="*/ 1053 h 1623"/>
                    <a:gd name="T22" fmla="*/ 96 w 1623"/>
                    <a:gd name="T23" fmla="*/ 1197 h 1623"/>
                    <a:gd name="T24" fmla="*/ 181 w 1623"/>
                    <a:gd name="T25" fmla="*/ 1324 h 1623"/>
                    <a:gd name="T26" fmla="*/ 293 w 1623"/>
                    <a:gd name="T27" fmla="*/ 1436 h 1623"/>
                    <a:gd name="T28" fmla="*/ 420 w 1623"/>
                    <a:gd name="T29" fmla="*/ 1526 h 1623"/>
                    <a:gd name="T30" fmla="*/ 569 w 1623"/>
                    <a:gd name="T31" fmla="*/ 1585 h 1623"/>
                    <a:gd name="T32" fmla="*/ 728 w 1623"/>
                    <a:gd name="T33" fmla="*/ 1617 h 1623"/>
                    <a:gd name="T34" fmla="*/ 808 w 1623"/>
                    <a:gd name="T35" fmla="*/ 1622 h 1623"/>
                    <a:gd name="T36" fmla="*/ 973 w 1623"/>
                    <a:gd name="T37" fmla="*/ 1606 h 1623"/>
                    <a:gd name="T38" fmla="*/ 1127 w 1623"/>
                    <a:gd name="T39" fmla="*/ 1558 h 1623"/>
                    <a:gd name="T40" fmla="*/ 1265 w 1623"/>
                    <a:gd name="T41" fmla="*/ 1483 h 1623"/>
                    <a:gd name="T42" fmla="*/ 1382 w 1623"/>
                    <a:gd name="T43" fmla="*/ 1383 h 1623"/>
                    <a:gd name="T44" fmla="*/ 1484 w 1623"/>
                    <a:gd name="T45" fmla="*/ 1266 h 1623"/>
                    <a:gd name="T46" fmla="*/ 1558 w 1623"/>
                    <a:gd name="T47" fmla="*/ 1127 h 1623"/>
                    <a:gd name="T48" fmla="*/ 1606 w 1623"/>
                    <a:gd name="T49" fmla="*/ 974 h 1623"/>
                    <a:gd name="T50" fmla="*/ 1622 w 1623"/>
                    <a:gd name="T51" fmla="*/ 809 h 1623"/>
                    <a:gd name="T52" fmla="*/ 1616 w 1623"/>
                    <a:gd name="T53" fmla="*/ 729 h 1623"/>
                    <a:gd name="T54" fmla="*/ 1584 w 1623"/>
                    <a:gd name="T55" fmla="*/ 569 h 1623"/>
                    <a:gd name="T56" fmla="*/ 1526 w 1623"/>
                    <a:gd name="T57" fmla="*/ 420 h 1623"/>
                    <a:gd name="T58" fmla="*/ 1435 w 1623"/>
                    <a:gd name="T59" fmla="*/ 293 h 1623"/>
                    <a:gd name="T60" fmla="*/ 1324 w 1623"/>
                    <a:gd name="T61" fmla="*/ 181 h 1623"/>
                    <a:gd name="T62" fmla="*/ 1196 w 1623"/>
                    <a:gd name="T63" fmla="*/ 96 h 1623"/>
                    <a:gd name="T64" fmla="*/ 1053 w 1623"/>
                    <a:gd name="T65" fmla="*/ 32 h 1623"/>
                    <a:gd name="T66" fmla="*/ 894 w 1623"/>
                    <a:gd name="T67" fmla="*/ 0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3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0"/>
                      </a:lnTo>
                      <a:lnTo>
                        <a:pt x="643" y="17"/>
                      </a:lnTo>
                      <a:lnTo>
                        <a:pt x="569" y="32"/>
                      </a:lnTo>
                      <a:lnTo>
                        <a:pt x="495" y="64"/>
                      </a:lnTo>
                      <a:lnTo>
                        <a:pt x="420" y="96"/>
                      </a:lnTo>
                      <a:lnTo>
                        <a:pt x="357" y="139"/>
                      </a:lnTo>
                      <a:lnTo>
                        <a:pt x="293" y="181"/>
                      </a:lnTo>
                      <a:lnTo>
                        <a:pt x="234" y="234"/>
                      </a:lnTo>
                      <a:lnTo>
                        <a:pt x="181" y="293"/>
                      </a:lnTo>
                      <a:lnTo>
                        <a:pt x="138" y="357"/>
                      </a:lnTo>
                      <a:lnTo>
                        <a:pt x="96" y="420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4"/>
                      </a:lnTo>
                      <a:lnTo>
                        <a:pt x="0" y="729"/>
                      </a:lnTo>
                      <a:lnTo>
                        <a:pt x="0" y="809"/>
                      </a:lnTo>
                      <a:lnTo>
                        <a:pt x="0" y="809"/>
                      </a:lnTo>
                      <a:lnTo>
                        <a:pt x="0" y="893"/>
                      </a:lnTo>
                      <a:lnTo>
                        <a:pt x="16" y="974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7"/>
                      </a:lnTo>
                      <a:lnTo>
                        <a:pt x="138" y="1266"/>
                      </a:lnTo>
                      <a:lnTo>
                        <a:pt x="181" y="1324"/>
                      </a:lnTo>
                      <a:lnTo>
                        <a:pt x="234" y="1383"/>
                      </a:lnTo>
                      <a:lnTo>
                        <a:pt x="293" y="1436"/>
                      </a:lnTo>
                      <a:lnTo>
                        <a:pt x="357" y="1483"/>
                      </a:lnTo>
                      <a:lnTo>
                        <a:pt x="420" y="1526"/>
                      </a:lnTo>
                      <a:lnTo>
                        <a:pt x="495" y="1558"/>
                      </a:lnTo>
                      <a:lnTo>
                        <a:pt x="569" y="1585"/>
                      </a:lnTo>
                      <a:lnTo>
                        <a:pt x="643" y="1606"/>
                      </a:lnTo>
                      <a:lnTo>
                        <a:pt x="728" y="1617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4" y="1617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3"/>
                      </a:lnTo>
                      <a:lnTo>
                        <a:pt x="1435" y="1324"/>
                      </a:lnTo>
                      <a:lnTo>
                        <a:pt x="1484" y="1266"/>
                      </a:lnTo>
                      <a:lnTo>
                        <a:pt x="1526" y="1197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4"/>
                      </a:lnTo>
                      <a:lnTo>
                        <a:pt x="1616" y="893"/>
                      </a:lnTo>
                      <a:lnTo>
                        <a:pt x="1622" y="809"/>
                      </a:lnTo>
                      <a:lnTo>
                        <a:pt x="1622" y="809"/>
                      </a:lnTo>
                      <a:lnTo>
                        <a:pt x="1616" y="729"/>
                      </a:lnTo>
                      <a:lnTo>
                        <a:pt x="1606" y="644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0"/>
                      </a:lnTo>
                      <a:lnTo>
                        <a:pt x="1484" y="357"/>
                      </a:lnTo>
                      <a:lnTo>
                        <a:pt x="1435" y="293"/>
                      </a:lnTo>
                      <a:lnTo>
                        <a:pt x="1382" y="234"/>
                      </a:lnTo>
                      <a:lnTo>
                        <a:pt x="1324" y="181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2"/>
                      </a:lnTo>
                      <a:lnTo>
                        <a:pt x="973" y="17"/>
                      </a:lnTo>
                      <a:lnTo>
                        <a:pt x="894" y="0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47" name="Freeform 21">
                  <a:extLst>
                    <a:ext uri="{FF2B5EF4-FFF2-40B4-BE49-F238E27FC236}">
                      <a16:creationId xmlns:a16="http://schemas.microsoft.com/office/drawing/2014/main" id="{118FFC2D-121A-473E-BD54-DB496F39E0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0813" y="2314575"/>
                  <a:ext cx="584200" cy="585788"/>
                </a:xfrm>
                <a:custGeom>
                  <a:avLst/>
                  <a:gdLst>
                    <a:gd name="T0" fmla="*/ 808 w 1622"/>
                    <a:gd name="T1" fmla="*/ 0 h 1628"/>
                    <a:gd name="T2" fmla="*/ 648 w 1622"/>
                    <a:gd name="T3" fmla="*/ 16 h 1628"/>
                    <a:gd name="T4" fmla="*/ 494 w 1622"/>
                    <a:gd name="T5" fmla="*/ 64 h 1628"/>
                    <a:gd name="T6" fmla="*/ 356 w 1622"/>
                    <a:gd name="T7" fmla="*/ 138 h 1628"/>
                    <a:gd name="T8" fmla="*/ 234 w 1622"/>
                    <a:gd name="T9" fmla="*/ 239 h 1628"/>
                    <a:gd name="T10" fmla="*/ 138 w 1622"/>
                    <a:gd name="T11" fmla="*/ 356 h 1628"/>
                    <a:gd name="T12" fmla="*/ 64 w 1622"/>
                    <a:gd name="T13" fmla="*/ 495 h 1628"/>
                    <a:gd name="T14" fmla="*/ 16 w 1622"/>
                    <a:gd name="T15" fmla="*/ 648 h 1628"/>
                    <a:gd name="T16" fmla="*/ 0 w 1622"/>
                    <a:gd name="T17" fmla="*/ 813 h 1628"/>
                    <a:gd name="T18" fmla="*/ 0 w 1622"/>
                    <a:gd name="T19" fmla="*/ 893 h 1628"/>
                    <a:gd name="T20" fmla="*/ 32 w 1622"/>
                    <a:gd name="T21" fmla="*/ 1053 h 1628"/>
                    <a:gd name="T22" fmla="*/ 96 w 1622"/>
                    <a:gd name="T23" fmla="*/ 1201 h 1628"/>
                    <a:gd name="T24" fmla="*/ 181 w 1622"/>
                    <a:gd name="T25" fmla="*/ 1329 h 1628"/>
                    <a:gd name="T26" fmla="*/ 292 w 1622"/>
                    <a:gd name="T27" fmla="*/ 1441 h 1628"/>
                    <a:gd name="T28" fmla="*/ 425 w 1622"/>
                    <a:gd name="T29" fmla="*/ 1526 h 1628"/>
                    <a:gd name="T30" fmla="*/ 569 w 1622"/>
                    <a:gd name="T31" fmla="*/ 1590 h 1628"/>
                    <a:gd name="T32" fmla="*/ 728 w 1622"/>
                    <a:gd name="T33" fmla="*/ 1621 h 1628"/>
                    <a:gd name="T34" fmla="*/ 808 w 1622"/>
                    <a:gd name="T35" fmla="*/ 1627 h 1628"/>
                    <a:gd name="T36" fmla="*/ 973 w 1622"/>
                    <a:gd name="T37" fmla="*/ 1605 h 1628"/>
                    <a:gd name="T38" fmla="*/ 1127 w 1622"/>
                    <a:gd name="T39" fmla="*/ 1563 h 1628"/>
                    <a:gd name="T40" fmla="*/ 1265 w 1622"/>
                    <a:gd name="T41" fmla="*/ 1483 h 1628"/>
                    <a:gd name="T42" fmla="*/ 1382 w 1622"/>
                    <a:gd name="T43" fmla="*/ 1388 h 1628"/>
                    <a:gd name="T44" fmla="*/ 1483 w 1622"/>
                    <a:gd name="T45" fmla="*/ 1265 h 1628"/>
                    <a:gd name="T46" fmla="*/ 1558 w 1622"/>
                    <a:gd name="T47" fmla="*/ 1127 h 1628"/>
                    <a:gd name="T48" fmla="*/ 1605 w 1622"/>
                    <a:gd name="T49" fmla="*/ 978 h 1628"/>
                    <a:gd name="T50" fmla="*/ 1621 w 1622"/>
                    <a:gd name="T51" fmla="*/ 813 h 1628"/>
                    <a:gd name="T52" fmla="*/ 1616 w 1622"/>
                    <a:gd name="T53" fmla="*/ 728 h 1628"/>
                    <a:gd name="T54" fmla="*/ 1584 w 1622"/>
                    <a:gd name="T55" fmla="*/ 569 h 1628"/>
                    <a:gd name="T56" fmla="*/ 1526 w 1622"/>
                    <a:gd name="T57" fmla="*/ 425 h 1628"/>
                    <a:gd name="T58" fmla="*/ 1435 w 1622"/>
                    <a:gd name="T59" fmla="*/ 297 h 1628"/>
                    <a:gd name="T60" fmla="*/ 1329 w 1622"/>
                    <a:gd name="T61" fmla="*/ 186 h 1628"/>
                    <a:gd name="T62" fmla="*/ 1196 w 1622"/>
                    <a:gd name="T63" fmla="*/ 96 h 1628"/>
                    <a:gd name="T64" fmla="*/ 1052 w 1622"/>
                    <a:gd name="T65" fmla="*/ 37 h 1628"/>
                    <a:gd name="T66" fmla="*/ 893 w 1622"/>
                    <a:gd name="T67" fmla="*/ 5 h 1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8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5"/>
                      </a:lnTo>
                      <a:lnTo>
                        <a:pt x="648" y="16"/>
                      </a:lnTo>
                      <a:lnTo>
                        <a:pt x="569" y="37"/>
                      </a:lnTo>
                      <a:lnTo>
                        <a:pt x="494" y="64"/>
                      </a:lnTo>
                      <a:lnTo>
                        <a:pt x="425" y="96"/>
                      </a:lnTo>
                      <a:lnTo>
                        <a:pt x="356" y="138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7"/>
                      </a:lnTo>
                      <a:lnTo>
                        <a:pt x="138" y="356"/>
                      </a:lnTo>
                      <a:lnTo>
                        <a:pt x="96" y="425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8"/>
                      </a:lnTo>
                      <a:lnTo>
                        <a:pt x="0" y="728"/>
                      </a:lnTo>
                      <a:lnTo>
                        <a:pt x="0" y="813"/>
                      </a:lnTo>
                      <a:lnTo>
                        <a:pt x="0" y="813"/>
                      </a:lnTo>
                      <a:lnTo>
                        <a:pt x="0" y="893"/>
                      </a:lnTo>
                      <a:lnTo>
                        <a:pt x="16" y="978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201"/>
                      </a:lnTo>
                      <a:lnTo>
                        <a:pt x="138" y="1265"/>
                      </a:lnTo>
                      <a:lnTo>
                        <a:pt x="181" y="1329"/>
                      </a:lnTo>
                      <a:lnTo>
                        <a:pt x="234" y="1388"/>
                      </a:lnTo>
                      <a:lnTo>
                        <a:pt x="292" y="1441"/>
                      </a:lnTo>
                      <a:lnTo>
                        <a:pt x="356" y="1483"/>
                      </a:lnTo>
                      <a:lnTo>
                        <a:pt x="425" y="1526"/>
                      </a:lnTo>
                      <a:lnTo>
                        <a:pt x="494" y="1563"/>
                      </a:lnTo>
                      <a:lnTo>
                        <a:pt x="569" y="1590"/>
                      </a:lnTo>
                      <a:lnTo>
                        <a:pt x="648" y="1605"/>
                      </a:lnTo>
                      <a:lnTo>
                        <a:pt x="728" y="1621"/>
                      </a:lnTo>
                      <a:lnTo>
                        <a:pt x="808" y="1627"/>
                      </a:lnTo>
                      <a:lnTo>
                        <a:pt x="808" y="1627"/>
                      </a:lnTo>
                      <a:lnTo>
                        <a:pt x="893" y="1621"/>
                      </a:lnTo>
                      <a:lnTo>
                        <a:pt x="973" y="1605"/>
                      </a:lnTo>
                      <a:lnTo>
                        <a:pt x="1052" y="1590"/>
                      </a:lnTo>
                      <a:lnTo>
                        <a:pt x="1127" y="1563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9" y="1441"/>
                      </a:lnTo>
                      <a:lnTo>
                        <a:pt x="1382" y="1388"/>
                      </a:lnTo>
                      <a:lnTo>
                        <a:pt x="1435" y="1329"/>
                      </a:lnTo>
                      <a:lnTo>
                        <a:pt x="1483" y="1265"/>
                      </a:lnTo>
                      <a:lnTo>
                        <a:pt x="1526" y="1201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5" y="978"/>
                      </a:lnTo>
                      <a:lnTo>
                        <a:pt x="1616" y="893"/>
                      </a:lnTo>
                      <a:lnTo>
                        <a:pt x="1621" y="813"/>
                      </a:lnTo>
                      <a:lnTo>
                        <a:pt x="1621" y="813"/>
                      </a:lnTo>
                      <a:lnTo>
                        <a:pt x="1616" y="728"/>
                      </a:lnTo>
                      <a:lnTo>
                        <a:pt x="1605" y="648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5"/>
                      </a:lnTo>
                      <a:lnTo>
                        <a:pt x="1483" y="356"/>
                      </a:lnTo>
                      <a:lnTo>
                        <a:pt x="1435" y="297"/>
                      </a:lnTo>
                      <a:lnTo>
                        <a:pt x="1382" y="239"/>
                      </a:lnTo>
                      <a:lnTo>
                        <a:pt x="1329" y="186"/>
                      </a:lnTo>
                      <a:lnTo>
                        <a:pt x="1265" y="138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2" y="37"/>
                      </a:lnTo>
                      <a:lnTo>
                        <a:pt x="973" y="16"/>
                      </a:lnTo>
                      <a:lnTo>
                        <a:pt x="893" y="5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48" name="Freeform 22">
                  <a:extLst>
                    <a:ext uri="{FF2B5EF4-FFF2-40B4-BE49-F238E27FC236}">
                      <a16:creationId xmlns:a16="http://schemas.microsoft.com/office/drawing/2014/main" id="{1A849A6D-A705-4E59-8788-827A8D8007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688" y="908050"/>
                  <a:ext cx="584200" cy="584200"/>
                </a:xfrm>
                <a:custGeom>
                  <a:avLst/>
                  <a:gdLst>
                    <a:gd name="T0" fmla="*/ 808 w 1622"/>
                    <a:gd name="T1" fmla="*/ 0 h 1623"/>
                    <a:gd name="T2" fmla="*/ 649 w 1622"/>
                    <a:gd name="T3" fmla="*/ 16 h 1623"/>
                    <a:gd name="T4" fmla="*/ 494 w 1622"/>
                    <a:gd name="T5" fmla="*/ 64 h 1623"/>
                    <a:gd name="T6" fmla="*/ 356 w 1622"/>
                    <a:gd name="T7" fmla="*/ 139 h 1623"/>
                    <a:gd name="T8" fmla="*/ 234 w 1622"/>
                    <a:gd name="T9" fmla="*/ 239 h 1623"/>
                    <a:gd name="T10" fmla="*/ 138 w 1622"/>
                    <a:gd name="T11" fmla="*/ 356 h 1623"/>
                    <a:gd name="T12" fmla="*/ 64 w 1622"/>
                    <a:gd name="T13" fmla="*/ 495 h 1623"/>
                    <a:gd name="T14" fmla="*/ 16 w 1622"/>
                    <a:gd name="T15" fmla="*/ 649 h 1623"/>
                    <a:gd name="T16" fmla="*/ 0 w 1622"/>
                    <a:gd name="T17" fmla="*/ 814 h 1623"/>
                    <a:gd name="T18" fmla="*/ 0 w 1622"/>
                    <a:gd name="T19" fmla="*/ 893 h 1623"/>
                    <a:gd name="T20" fmla="*/ 32 w 1622"/>
                    <a:gd name="T21" fmla="*/ 1053 h 1623"/>
                    <a:gd name="T22" fmla="*/ 96 w 1622"/>
                    <a:gd name="T23" fmla="*/ 1196 h 1623"/>
                    <a:gd name="T24" fmla="*/ 181 w 1622"/>
                    <a:gd name="T25" fmla="*/ 1330 h 1623"/>
                    <a:gd name="T26" fmla="*/ 292 w 1622"/>
                    <a:gd name="T27" fmla="*/ 1436 h 1623"/>
                    <a:gd name="T28" fmla="*/ 426 w 1622"/>
                    <a:gd name="T29" fmla="*/ 1526 h 1623"/>
                    <a:gd name="T30" fmla="*/ 569 w 1622"/>
                    <a:gd name="T31" fmla="*/ 1585 h 1623"/>
                    <a:gd name="T32" fmla="*/ 728 w 1622"/>
                    <a:gd name="T33" fmla="*/ 1622 h 1623"/>
                    <a:gd name="T34" fmla="*/ 808 w 1622"/>
                    <a:gd name="T35" fmla="*/ 1622 h 1623"/>
                    <a:gd name="T36" fmla="*/ 973 w 1622"/>
                    <a:gd name="T37" fmla="*/ 1606 h 1623"/>
                    <a:gd name="T38" fmla="*/ 1127 w 1622"/>
                    <a:gd name="T39" fmla="*/ 1558 h 1623"/>
                    <a:gd name="T40" fmla="*/ 1265 w 1622"/>
                    <a:gd name="T41" fmla="*/ 1483 h 1623"/>
                    <a:gd name="T42" fmla="*/ 1382 w 1622"/>
                    <a:gd name="T43" fmla="*/ 1388 h 1623"/>
                    <a:gd name="T44" fmla="*/ 1483 w 1622"/>
                    <a:gd name="T45" fmla="*/ 1266 h 1623"/>
                    <a:gd name="T46" fmla="*/ 1558 w 1622"/>
                    <a:gd name="T47" fmla="*/ 1127 h 1623"/>
                    <a:gd name="T48" fmla="*/ 1606 w 1622"/>
                    <a:gd name="T49" fmla="*/ 973 h 1623"/>
                    <a:gd name="T50" fmla="*/ 1621 w 1622"/>
                    <a:gd name="T51" fmla="*/ 814 h 1623"/>
                    <a:gd name="T52" fmla="*/ 1616 w 1622"/>
                    <a:gd name="T53" fmla="*/ 729 h 1623"/>
                    <a:gd name="T54" fmla="*/ 1584 w 1622"/>
                    <a:gd name="T55" fmla="*/ 569 h 1623"/>
                    <a:gd name="T56" fmla="*/ 1526 w 1622"/>
                    <a:gd name="T57" fmla="*/ 426 h 1623"/>
                    <a:gd name="T58" fmla="*/ 1436 w 1622"/>
                    <a:gd name="T59" fmla="*/ 292 h 1623"/>
                    <a:gd name="T60" fmla="*/ 1324 w 1622"/>
                    <a:gd name="T61" fmla="*/ 186 h 1623"/>
                    <a:gd name="T62" fmla="*/ 1196 w 1622"/>
                    <a:gd name="T63" fmla="*/ 96 h 1623"/>
                    <a:gd name="T64" fmla="*/ 1053 w 1622"/>
                    <a:gd name="T65" fmla="*/ 38 h 1623"/>
                    <a:gd name="T66" fmla="*/ 893 w 1622"/>
                    <a:gd name="T67" fmla="*/ 6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6"/>
                      </a:lnTo>
                      <a:lnTo>
                        <a:pt x="649" y="16"/>
                      </a:lnTo>
                      <a:lnTo>
                        <a:pt x="569" y="38"/>
                      </a:lnTo>
                      <a:lnTo>
                        <a:pt x="494" y="64"/>
                      </a:lnTo>
                      <a:lnTo>
                        <a:pt x="426" y="96"/>
                      </a:lnTo>
                      <a:lnTo>
                        <a:pt x="356" y="139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2"/>
                      </a:lnTo>
                      <a:lnTo>
                        <a:pt x="138" y="356"/>
                      </a:lnTo>
                      <a:lnTo>
                        <a:pt x="96" y="426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9"/>
                      </a:lnTo>
                      <a:lnTo>
                        <a:pt x="0" y="729"/>
                      </a:lnTo>
                      <a:lnTo>
                        <a:pt x="0" y="814"/>
                      </a:lnTo>
                      <a:lnTo>
                        <a:pt x="0" y="814"/>
                      </a:lnTo>
                      <a:lnTo>
                        <a:pt x="0" y="893"/>
                      </a:lnTo>
                      <a:lnTo>
                        <a:pt x="16" y="973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6"/>
                      </a:lnTo>
                      <a:lnTo>
                        <a:pt x="138" y="1266"/>
                      </a:lnTo>
                      <a:lnTo>
                        <a:pt x="181" y="1330"/>
                      </a:lnTo>
                      <a:lnTo>
                        <a:pt x="234" y="1388"/>
                      </a:lnTo>
                      <a:lnTo>
                        <a:pt x="292" y="1436"/>
                      </a:lnTo>
                      <a:lnTo>
                        <a:pt x="356" y="1483"/>
                      </a:lnTo>
                      <a:lnTo>
                        <a:pt x="426" y="1526"/>
                      </a:lnTo>
                      <a:lnTo>
                        <a:pt x="494" y="1558"/>
                      </a:lnTo>
                      <a:lnTo>
                        <a:pt x="569" y="1585"/>
                      </a:lnTo>
                      <a:lnTo>
                        <a:pt x="649" y="1606"/>
                      </a:lnTo>
                      <a:lnTo>
                        <a:pt x="728" y="1622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3" y="1622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8"/>
                      </a:lnTo>
                      <a:lnTo>
                        <a:pt x="1436" y="1330"/>
                      </a:lnTo>
                      <a:lnTo>
                        <a:pt x="1483" y="1266"/>
                      </a:lnTo>
                      <a:lnTo>
                        <a:pt x="1526" y="1196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3"/>
                      </a:lnTo>
                      <a:lnTo>
                        <a:pt x="1616" y="893"/>
                      </a:lnTo>
                      <a:lnTo>
                        <a:pt x="1621" y="814"/>
                      </a:lnTo>
                      <a:lnTo>
                        <a:pt x="1621" y="814"/>
                      </a:lnTo>
                      <a:lnTo>
                        <a:pt x="1616" y="729"/>
                      </a:lnTo>
                      <a:lnTo>
                        <a:pt x="1606" y="649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6"/>
                      </a:lnTo>
                      <a:lnTo>
                        <a:pt x="1483" y="356"/>
                      </a:lnTo>
                      <a:lnTo>
                        <a:pt x="1436" y="292"/>
                      </a:lnTo>
                      <a:lnTo>
                        <a:pt x="1382" y="239"/>
                      </a:lnTo>
                      <a:lnTo>
                        <a:pt x="1324" y="186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8"/>
                      </a:lnTo>
                      <a:lnTo>
                        <a:pt x="973" y="16"/>
                      </a:lnTo>
                      <a:lnTo>
                        <a:pt x="893" y="6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49" name="Freeform 23">
                  <a:extLst>
                    <a:ext uri="{FF2B5EF4-FFF2-40B4-BE49-F238E27FC236}">
                      <a16:creationId xmlns:a16="http://schemas.microsoft.com/office/drawing/2014/main" id="{ED3286A1-E5F7-4820-A8A4-2FA709411D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2713" y="869950"/>
                  <a:ext cx="660400" cy="660400"/>
                </a:xfrm>
                <a:custGeom>
                  <a:avLst/>
                  <a:gdLst>
                    <a:gd name="T0" fmla="*/ 1010 w 1836"/>
                    <a:gd name="T1" fmla="*/ 1829 h 1835"/>
                    <a:gd name="T2" fmla="*/ 1271 w 1836"/>
                    <a:gd name="T3" fmla="*/ 1765 h 1835"/>
                    <a:gd name="T4" fmla="*/ 1500 w 1836"/>
                    <a:gd name="T5" fmla="*/ 1627 h 1835"/>
                    <a:gd name="T6" fmla="*/ 1675 w 1836"/>
                    <a:gd name="T7" fmla="*/ 1430 h 1835"/>
                    <a:gd name="T8" fmla="*/ 1792 w 1836"/>
                    <a:gd name="T9" fmla="*/ 1191 h 1835"/>
                    <a:gd name="T10" fmla="*/ 1835 w 1836"/>
                    <a:gd name="T11" fmla="*/ 920 h 1835"/>
                    <a:gd name="T12" fmla="*/ 1813 w 1836"/>
                    <a:gd name="T13" fmla="*/ 733 h 1835"/>
                    <a:gd name="T14" fmla="*/ 1723 w 1836"/>
                    <a:gd name="T15" fmla="*/ 479 h 1835"/>
                    <a:gd name="T16" fmla="*/ 1563 w 1836"/>
                    <a:gd name="T17" fmla="*/ 271 h 1835"/>
                    <a:gd name="T18" fmla="*/ 1356 w 1836"/>
                    <a:gd name="T19" fmla="*/ 112 h 1835"/>
                    <a:gd name="T20" fmla="*/ 1101 w 1836"/>
                    <a:gd name="T21" fmla="*/ 21 h 1835"/>
                    <a:gd name="T22" fmla="*/ 915 w 1836"/>
                    <a:gd name="T23" fmla="*/ 0 h 1835"/>
                    <a:gd name="T24" fmla="*/ 644 w 1836"/>
                    <a:gd name="T25" fmla="*/ 42 h 1835"/>
                    <a:gd name="T26" fmla="*/ 405 w 1836"/>
                    <a:gd name="T27" fmla="*/ 159 h 1835"/>
                    <a:gd name="T28" fmla="*/ 208 w 1836"/>
                    <a:gd name="T29" fmla="*/ 335 h 1835"/>
                    <a:gd name="T30" fmla="*/ 70 w 1836"/>
                    <a:gd name="T31" fmla="*/ 558 h 1835"/>
                    <a:gd name="T32" fmla="*/ 6 w 1836"/>
                    <a:gd name="T33" fmla="*/ 824 h 1835"/>
                    <a:gd name="T34" fmla="*/ 6 w 1836"/>
                    <a:gd name="T35" fmla="*/ 1010 h 1835"/>
                    <a:gd name="T36" fmla="*/ 70 w 1836"/>
                    <a:gd name="T37" fmla="*/ 1276 h 1835"/>
                    <a:gd name="T38" fmla="*/ 208 w 1836"/>
                    <a:gd name="T39" fmla="*/ 1499 h 1835"/>
                    <a:gd name="T40" fmla="*/ 405 w 1836"/>
                    <a:gd name="T41" fmla="*/ 1680 h 1835"/>
                    <a:gd name="T42" fmla="*/ 644 w 1836"/>
                    <a:gd name="T43" fmla="*/ 1792 h 1835"/>
                    <a:gd name="T44" fmla="*/ 915 w 1836"/>
                    <a:gd name="T45" fmla="*/ 1834 h 1835"/>
                    <a:gd name="T46" fmla="*/ 963 w 1836"/>
                    <a:gd name="T47" fmla="*/ 457 h 1835"/>
                    <a:gd name="T48" fmla="*/ 1096 w 1836"/>
                    <a:gd name="T49" fmla="*/ 489 h 1835"/>
                    <a:gd name="T50" fmla="*/ 1213 w 1836"/>
                    <a:gd name="T51" fmla="*/ 558 h 1835"/>
                    <a:gd name="T52" fmla="*/ 1303 w 1836"/>
                    <a:gd name="T53" fmla="*/ 659 h 1835"/>
                    <a:gd name="T54" fmla="*/ 1362 w 1836"/>
                    <a:gd name="T55" fmla="*/ 782 h 1835"/>
                    <a:gd name="T56" fmla="*/ 1383 w 1836"/>
                    <a:gd name="T57" fmla="*/ 920 h 1835"/>
                    <a:gd name="T58" fmla="*/ 1372 w 1836"/>
                    <a:gd name="T59" fmla="*/ 1010 h 1835"/>
                    <a:gd name="T60" fmla="*/ 1324 w 1836"/>
                    <a:gd name="T61" fmla="*/ 1138 h 1835"/>
                    <a:gd name="T62" fmla="*/ 1245 w 1836"/>
                    <a:gd name="T63" fmla="*/ 1244 h 1835"/>
                    <a:gd name="T64" fmla="*/ 1138 w 1836"/>
                    <a:gd name="T65" fmla="*/ 1329 h 1835"/>
                    <a:gd name="T66" fmla="*/ 1010 w 1836"/>
                    <a:gd name="T67" fmla="*/ 1372 h 1835"/>
                    <a:gd name="T68" fmla="*/ 915 w 1836"/>
                    <a:gd name="T69" fmla="*/ 1382 h 1835"/>
                    <a:gd name="T70" fmla="*/ 776 w 1836"/>
                    <a:gd name="T71" fmla="*/ 1361 h 1835"/>
                    <a:gd name="T72" fmla="*/ 654 w 1836"/>
                    <a:gd name="T73" fmla="*/ 1302 h 1835"/>
                    <a:gd name="T74" fmla="*/ 559 w 1836"/>
                    <a:gd name="T75" fmla="*/ 1212 h 1835"/>
                    <a:gd name="T76" fmla="*/ 490 w 1836"/>
                    <a:gd name="T77" fmla="*/ 1101 h 1835"/>
                    <a:gd name="T78" fmla="*/ 452 w 1836"/>
                    <a:gd name="T79" fmla="*/ 967 h 1835"/>
                    <a:gd name="T80" fmla="*/ 452 w 1836"/>
                    <a:gd name="T81" fmla="*/ 872 h 1835"/>
                    <a:gd name="T82" fmla="*/ 490 w 1836"/>
                    <a:gd name="T83" fmla="*/ 739 h 1835"/>
                    <a:gd name="T84" fmla="*/ 559 w 1836"/>
                    <a:gd name="T85" fmla="*/ 622 h 1835"/>
                    <a:gd name="T86" fmla="*/ 654 w 1836"/>
                    <a:gd name="T87" fmla="*/ 532 h 1835"/>
                    <a:gd name="T88" fmla="*/ 776 w 1836"/>
                    <a:gd name="T89" fmla="*/ 473 h 1835"/>
                    <a:gd name="T90" fmla="*/ 915 w 1836"/>
                    <a:gd name="T91" fmla="*/ 452 h 1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836" h="1835">
                      <a:moveTo>
                        <a:pt x="915" y="1834"/>
                      </a:moveTo>
                      <a:lnTo>
                        <a:pt x="915" y="1834"/>
                      </a:lnTo>
                      <a:lnTo>
                        <a:pt x="1010" y="1829"/>
                      </a:lnTo>
                      <a:lnTo>
                        <a:pt x="1101" y="1818"/>
                      </a:lnTo>
                      <a:lnTo>
                        <a:pt x="1191" y="1792"/>
                      </a:lnTo>
                      <a:lnTo>
                        <a:pt x="1271" y="1765"/>
                      </a:lnTo>
                      <a:lnTo>
                        <a:pt x="1356" y="1722"/>
                      </a:lnTo>
                      <a:lnTo>
                        <a:pt x="1430" y="1680"/>
                      </a:lnTo>
                      <a:lnTo>
                        <a:pt x="1500" y="1627"/>
                      </a:lnTo>
                      <a:lnTo>
                        <a:pt x="1563" y="1568"/>
                      </a:lnTo>
                      <a:lnTo>
                        <a:pt x="1622" y="1499"/>
                      </a:lnTo>
                      <a:lnTo>
                        <a:pt x="1675" y="1430"/>
                      </a:lnTo>
                      <a:lnTo>
                        <a:pt x="1723" y="1355"/>
                      </a:lnTo>
                      <a:lnTo>
                        <a:pt x="1760" y="1276"/>
                      </a:lnTo>
                      <a:lnTo>
                        <a:pt x="1792" y="1191"/>
                      </a:lnTo>
                      <a:lnTo>
                        <a:pt x="1813" y="1101"/>
                      </a:lnTo>
                      <a:lnTo>
                        <a:pt x="1829" y="1010"/>
                      </a:lnTo>
                      <a:lnTo>
                        <a:pt x="1835" y="920"/>
                      </a:lnTo>
                      <a:lnTo>
                        <a:pt x="1835" y="920"/>
                      </a:lnTo>
                      <a:lnTo>
                        <a:pt x="1829" y="824"/>
                      </a:lnTo>
                      <a:lnTo>
                        <a:pt x="1813" y="733"/>
                      </a:lnTo>
                      <a:lnTo>
                        <a:pt x="1792" y="643"/>
                      </a:lnTo>
                      <a:lnTo>
                        <a:pt x="1760" y="558"/>
                      </a:lnTo>
                      <a:lnTo>
                        <a:pt x="1723" y="479"/>
                      </a:lnTo>
                      <a:lnTo>
                        <a:pt x="1675" y="404"/>
                      </a:lnTo>
                      <a:lnTo>
                        <a:pt x="1622" y="335"/>
                      </a:lnTo>
                      <a:lnTo>
                        <a:pt x="1563" y="271"/>
                      </a:lnTo>
                      <a:lnTo>
                        <a:pt x="1500" y="207"/>
                      </a:lnTo>
                      <a:lnTo>
                        <a:pt x="1430" y="159"/>
                      </a:lnTo>
                      <a:lnTo>
                        <a:pt x="1356" y="112"/>
                      </a:lnTo>
                      <a:lnTo>
                        <a:pt x="1271" y="74"/>
                      </a:lnTo>
                      <a:lnTo>
                        <a:pt x="1191" y="42"/>
                      </a:lnTo>
                      <a:lnTo>
                        <a:pt x="1101" y="21"/>
                      </a:lnTo>
                      <a:lnTo>
                        <a:pt x="1010" y="5"/>
                      </a:lnTo>
                      <a:lnTo>
                        <a:pt x="915" y="0"/>
                      </a:lnTo>
                      <a:lnTo>
                        <a:pt x="915" y="0"/>
                      </a:lnTo>
                      <a:lnTo>
                        <a:pt x="825" y="5"/>
                      </a:lnTo>
                      <a:lnTo>
                        <a:pt x="734" y="21"/>
                      </a:lnTo>
                      <a:lnTo>
                        <a:pt x="644" y="42"/>
                      </a:lnTo>
                      <a:lnTo>
                        <a:pt x="559" y="74"/>
                      </a:lnTo>
                      <a:lnTo>
                        <a:pt x="479" y="112"/>
                      </a:lnTo>
                      <a:lnTo>
                        <a:pt x="405" y="159"/>
                      </a:lnTo>
                      <a:lnTo>
                        <a:pt x="335" y="207"/>
                      </a:lnTo>
                      <a:lnTo>
                        <a:pt x="267" y="271"/>
                      </a:lnTo>
                      <a:lnTo>
                        <a:pt x="208" y="335"/>
                      </a:lnTo>
                      <a:lnTo>
                        <a:pt x="155" y="404"/>
                      </a:lnTo>
                      <a:lnTo>
                        <a:pt x="112" y="479"/>
                      </a:lnTo>
                      <a:lnTo>
                        <a:pt x="70" y="558"/>
                      </a:lnTo>
                      <a:lnTo>
                        <a:pt x="43" y="643"/>
                      </a:lnTo>
                      <a:lnTo>
                        <a:pt x="17" y="733"/>
                      </a:lnTo>
                      <a:lnTo>
                        <a:pt x="6" y="824"/>
                      </a:lnTo>
                      <a:lnTo>
                        <a:pt x="0" y="920"/>
                      </a:lnTo>
                      <a:lnTo>
                        <a:pt x="0" y="920"/>
                      </a:lnTo>
                      <a:lnTo>
                        <a:pt x="6" y="1010"/>
                      </a:lnTo>
                      <a:lnTo>
                        <a:pt x="17" y="1101"/>
                      </a:lnTo>
                      <a:lnTo>
                        <a:pt x="43" y="1191"/>
                      </a:lnTo>
                      <a:lnTo>
                        <a:pt x="70" y="1276"/>
                      </a:lnTo>
                      <a:lnTo>
                        <a:pt x="112" y="1355"/>
                      </a:lnTo>
                      <a:lnTo>
                        <a:pt x="155" y="1430"/>
                      </a:lnTo>
                      <a:lnTo>
                        <a:pt x="208" y="1499"/>
                      </a:lnTo>
                      <a:lnTo>
                        <a:pt x="267" y="1568"/>
                      </a:lnTo>
                      <a:lnTo>
                        <a:pt x="335" y="1627"/>
                      </a:lnTo>
                      <a:lnTo>
                        <a:pt x="405" y="1680"/>
                      </a:lnTo>
                      <a:lnTo>
                        <a:pt x="479" y="1722"/>
                      </a:lnTo>
                      <a:lnTo>
                        <a:pt x="559" y="1765"/>
                      </a:lnTo>
                      <a:lnTo>
                        <a:pt x="644" y="1792"/>
                      </a:lnTo>
                      <a:lnTo>
                        <a:pt x="734" y="1818"/>
                      </a:lnTo>
                      <a:lnTo>
                        <a:pt x="825" y="1829"/>
                      </a:lnTo>
                      <a:lnTo>
                        <a:pt x="915" y="1834"/>
                      </a:lnTo>
                      <a:close/>
                      <a:moveTo>
                        <a:pt x="915" y="452"/>
                      </a:moveTo>
                      <a:lnTo>
                        <a:pt x="915" y="452"/>
                      </a:lnTo>
                      <a:lnTo>
                        <a:pt x="963" y="457"/>
                      </a:lnTo>
                      <a:lnTo>
                        <a:pt x="1010" y="462"/>
                      </a:lnTo>
                      <a:lnTo>
                        <a:pt x="1053" y="473"/>
                      </a:lnTo>
                      <a:lnTo>
                        <a:pt x="1096" y="489"/>
                      </a:lnTo>
                      <a:lnTo>
                        <a:pt x="1138" y="511"/>
                      </a:lnTo>
                      <a:lnTo>
                        <a:pt x="1175" y="532"/>
                      </a:lnTo>
                      <a:lnTo>
                        <a:pt x="1213" y="558"/>
                      </a:lnTo>
                      <a:lnTo>
                        <a:pt x="1245" y="590"/>
                      </a:lnTo>
                      <a:lnTo>
                        <a:pt x="1277" y="622"/>
                      </a:lnTo>
                      <a:lnTo>
                        <a:pt x="1303" y="659"/>
                      </a:lnTo>
                      <a:lnTo>
                        <a:pt x="1324" y="696"/>
                      </a:lnTo>
                      <a:lnTo>
                        <a:pt x="1345" y="739"/>
                      </a:lnTo>
                      <a:lnTo>
                        <a:pt x="1362" y="782"/>
                      </a:lnTo>
                      <a:lnTo>
                        <a:pt x="1372" y="824"/>
                      </a:lnTo>
                      <a:lnTo>
                        <a:pt x="1377" y="872"/>
                      </a:lnTo>
                      <a:lnTo>
                        <a:pt x="1383" y="920"/>
                      </a:lnTo>
                      <a:lnTo>
                        <a:pt x="1383" y="920"/>
                      </a:lnTo>
                      <a:lnTo>
                        <a:pt x="1377" y="967"/>
                      </a:lnTo>
                      <a:lnTo>
                        <a:pt x="1372" y="1010"/>
                      </a:lnTo>
                      <a:lnTo>
                        <a:pt x="1362" y="1058"/>
                      </a:lnTo>
                      <a:lnTo>
                        <a:pt x="1345" y="1101"/>
                      </a:lnTo>
                      <a:lnTo>
                        <a:pt x="1324" y="1138"/>
                      </a:lnTo>
                      <a:lnTo>
                        <a:pt x="1303" y="1180"/>
                      </a:lnTo>
                      <a:lnTo>
                        <a:pt x="1277" y="1212"/>
                      </a:lnTo>
                      <a:lnTo>
                        <a:pt x="1245" y="1244"/>
                      </a:lnTo>
                      <a:lnTo>
                        <a:pt x="1213" y="1276"/>
                      </a:lnTo>
                      <a:lnTo>
                        <a:pt x="1175" y="1302"/>
                      </a:lnTo>
                      <a:lnTo>
                        <a:pt x="1138" y="1329"/>
                      </a:lnTo>
                      <a:lnTo>
                        <a:pt x="1096" y="1345"/>
                      </a:lnTo>
                      <a:lnTo>
                        <a:pt x="1053" y="1361"/>
                      </a:lnTo>
                      <a:lnTo>
                        <a:pt x="1010" y="1372"/>
                      </a:lnTo>
                      <a:lnTo>
                        <a:pt x="963" y="1382"/>
                      </a:lnTo>
                      <a:lnTo>
                        <a:pt x="915" y="1382"/>
                      </a:lnTo>
                      <a:lnTo>
                        <a:pt x="915" y="1382"/>
                      </a:lnTo>
                      <a:lnTo>
                        <a:pt x="867" y="1382"/>
                      </a:lnTo>
                      <a:lnTo>
                        <a:pt x="825" y="1372"/>
                      </a:lnTo>
                      <a:lnTo>
                        <a:pt x="776" y="1361"/>
                      </a:lnTo>
                      <a:lnTo>
                        <a:pt x="734" y="1345"/>
                      </a:lnTo>
                      <a:lnTo>
                        <a:pt x="697" y="1329"/>
                      </a:lnTo>
                      <a:lnTo>
                        <a:pt x="654" y="1302"/>
                      </a:lnTo>
                      <a:lnTo>
                        <a:pt x="623" y="1276"/>
                      </a:lnTo>
                      <a:lnTo>
                        <a:pt x="585" y="1244"/>
                      </a:lnTo>
                      <a:lnTo>
                        <a:pt x="559" y="1212"/>
                      </a:lnTo>
                      <a:lnTo>
                        <a:pt x="532" y="1180"/>
                      </a:lnTo>
                      <a:lnTo>
                        <a:pt x="505" y="1138"/>
                      </a:lnTo>
                      <a:lnTo>
                        <a:pt x="490" y="1101"/>
                      </a:lnTo>
                      <a:lnTo>
                        <a:pt x="474" y="1058"/>
                      </a:lnTo>
                      <a:lnTo>
                        <a:pt x="463" y="1010"/>
                      </a:lnTo>
                      <a:lnTo>
                        <a:pt x="452" y="967"/>
                      </a:lnTo>
                      <a:lnTo>
                        <a:pt x="452" y="920"/>
                      </a:lnTo>
                      <a:lnTo>
                        <a:pt x="452" y="920"/>
                      </a:lnTo>
                      <a:lnTo>
                        <a:pt x="452" y="872"/>
                      </a:lnTo>
                      <a:lnTo>
                        <a:pt x="463" y="824"/>
                      </a:lnTo>
                      <a:lnTo>
                        <a:pt x="474" y="782"/>
                      </a:lnTo>
                      <a:lnTo>
                        <a:pt x="490" y="739"/>
                      </a:lnTo>
                      <a:lnTo>
                        <a:pt x="505" y="696"/>
                      </a:lnTo>
                      <a:lnTo>
                        <a:pt x="532" y="659"/>
                      </a:lnTo>
                      <a:lnTo>
                        <a:pt x="559" y="622"/>
                      </a:lnTo>
                      <a:lnTo>
                        <a:pt x="585" y="590"/>
                      </a:lnTo>
                      <a:lnTo>
                        <a:pt x="623" y="558"/>
                      </a:lnTo>
                      <a:lnTo>
                        <a:pt x="654" y="532"/>
                      </a:lnTo>
                      <a:lnTo>
                        <a:pt x="697" y="511"/>
                      </a:lnTo>
                      <a:lnTo>
                        <a:pt x="734" y="489"/>
                      </a:lnTo>
                      <a:lnTo>
                        <a:pt x="776" y="473"/>
                      </a:lnTo>
                      <a:lnTo>
                        <a:pt x="825" y="462"/>
                      </a:lnTo>
                      <a:lnTo>
                        <a:pt x="867" y="457"/>
                      </a:lnTo>
                      <a:lnTo>
                        <a:pt x="915" y="4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50" name="Freeform 24">
                  <a:extLst>
                    <a:ext uri="{FF2B5EF4-FFF2-40B4-BE49-F238E27FC236}">
                      <a16:creationId xmlns:a16="http://schemas.microsoft.com/office/drawing/2014/main" id="{FDF53726-1CE6-4E93-9EAA-698E012DB6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1950" y="1627188"/>
                  <a:ext cx="163513" cy="612775"/>
                </a:xfrm>
                <a:custGeom>
                  <a:avLst/>
                  <a:gdLst>
                    <a:gd name="T0" fmla="*/ 0 w 453"/>
                    <a:gd name="T1" fmla="*/ 1701 h 1702"/>
                    <a:gd name="T2" fmla="*/ 452 w 453"/>
                    <a:gd name="T3" fmla="*/ 1701 h 1702"/>
                    <a:gd name="T4" fmla="*/ 452 w 453"/>
                    <a:gd name="T5" fmla="*/ 0 h 1702"/>
                    <a:gd name="T6" fmla="*/ 0 w 453"/>
                    <a:gd name="T7" fmla="*/ 0 h 1702"/>
                    <a:gd name="T8" fmla="*/ 0 w 453"/>
                    <a:gd name="T9" fmla="*/ 1701 h 17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3" h="1702">
                      <a:moveTo>
                        <a:pt x="0" y="1701"/>
                      </a:moveTo>
                      <a:lnTo>
                        <a:pt x="452" y="1701"/>
                      </a:lnTo>
                      <a:lnTo>
                        <a:pt x="452" y="0"/>
                      </a:lnTo>
                      <a:lnTo>
                        <a:pt x="0" y="0"/>
                      </a:lnTo>
                      <a:lnTo>
                        <a:pt x="0" y="1701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51" name="Freeform 25">
                  <a:extLst>
                    <a:ext uri="{FF2B5EF4-FFF2-40B4-BE49-F238E27FC236}">
                      <a16:creationId xmlns:a16="http://schemas.microsoft.com/office/drawing/2014/main" id="{E50FF681-9B1F-4386-8FC2-7074C8C6F2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2013" y="1119188"/>
                  <a:ext cx="612775" cy="163512"/>
                </a:xfrm>
                <a:custGeom>
                  <a:avLst/>
                  <a:gdLst>
                    <a:gd name="T0" fmla="*/ 1701 w 1702"/>
                    <a:gd name="T1" fmla="*/ 0 h 453"/>
                    <a:gd name="T2" fmla="*/ 0 w 1702"/>
                    <a:gd name="T3" fmla="*/ 0 h 453"/>
                    <a:gd name="T4" fmla="*/ 0 w 1702"/>
                    <a:gd name="T5" fmla="*/ 452 h 453"/>
                    <a:gd name="T6" fmla="*/ 1701 w 1702"/>
                    <a:gd name="T7" fmla="*/ 452 h 453"/>
                    <a:gd name="T8" fmla="*/ 1701 w 1702"/>
                    <a:gd name="T9" fmla="*/ 0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2" h="453">
                      <a:moveTo>
                        <a:pt x="1701" y="0"/>
                      </a:moveTo>
                      <a:lnTo>
                        <a:pt x="0" y="0"/>
                      </a:lnTo>
                      <a:lnTo>
                        <a:pt x="0" y="452"/>
                      </a:lnTo>
                      <a:lnTo>
                        <a:pt x="1701" y="452"/>
                      </a:lnTo>
                      <a:lnTo>
                        <a:pt x="170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52" name="Freeform 26">
                  <a:extLst>
                    <a:ext uri="{FF2B5EF4-FFF2-40B4-BE49-F238E27FC236}">
                      <a16:creationId xmlns:a16="http://schemas.microsoft.com/office/drawing/2014/main" id="{46DD7C25-EFBF-48F2-BE1D-DE94F7F86E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81200" y="1435100"/>
                  <a:ext cx="547688" cy="549275"/>
                </a:xfrm>
                <a:custGeom>
                  <a:avLst/>
                  <a:gdLst>
                    <a:gd name="T0" fmla="*/ 319 w 1521"/>
                    <a:gd name="T1" fmla="*/ 0 h 1527"/>
                    <a:gd name="T2" fmla="*/ 0 w 1521"/>
                    <a:gd name="T3" fmla="*/ 319 h 1527"/>
                    <a:gd name="T4" fmla="*/ 1201 w 1521"/>
                    <a:gd name="T5" fmla="*/ 1526 h 1527"/>
                    <a:gd name="T6" fmla="*/ 1520 w 1521"/>
                    <a:gd name="T7" fmla="*/ 1202 h 1527"/>
                    <a:gd name="T8" fmla="*/ 319 w 1521"/>
                    <a:gd name="T9" fmla="*/ 0 h 15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1" h="1527">
                      <a:moveTo>
                        <a:pt x="319" y="0"/>
                      </a:moveTo>
                      <a:lnTo>
                        <a:pt x="0" y="319"/>
                      </a:lnTo>
                      <a:lnTo>
                        <a:pt x="1201" y="1526"/>
                      </a:lnTo>
                      <a:lnTo>
                        <a:pt x="1520" y="1202"/>
                      </a:lnTo>
                      <a:lnTo>
                        <a:pt x="319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1AC95ED7-0270-4035-BF7B-9768804A98AA}"/>
                </a:ext>
              </a:extLst>
            </p:cNvPr>
            <p:cNvGrpSpPr/>
            <p:nvPr/>
          </p:nvGrpSpPr>
          <p:grpSpPr>
            <a:xfrm>
              <a:off x="10304546" y="4126805"/>
              <a:ext cx="869099" cy="869099"/>
              <a:chOff x="982576" y="1691974"/>
              <a:chExt cx="1828959" cy="1828959"/>
            </a:xfrm>
          </p:grpSpPr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9D8429DE-1D39-43E4-BDB7-77E112A2912B}"/>
                  </a:ext>
                </a:extLst>
              </p:cNvPr>
              <p:cNvSpPr/>
              <p:nvPr/>
            </p:nvSpPr>
            <p:spPr>
              <a:xfrm>
                <a:off x="982576" y="1691974"/>
                <a:ext cx="1828959" cy="1828959"/>
              </a:xfrm>
              <a:prstGeom prst="ellipse">
                <a:avLst/>
              </a:prstGeom>
              <a:solidFill>
                <a:srgbClr val="7030A0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AB2CD587-FD96-4114-9CE1-9E19D3176F21}"/>
                  </a:ext>
                </a:extLst>
              </p:cNvPr>
              <p:cNvGrpSpPr/>
              <p:nvPr/>
            </p:nvGrpSpPr>
            <p:grpSpPr>
              <a:xfrm>
                <a:off x="1329053" y="2040965"/>
                <a:ext cx="1154290" cy="1153784"/>
                <a:chOff x="477838" y="30163"/>
                <a:chExt cx="3621087" cy="3619500"/>
              </a:xfrm>
              <a:solidFill>
                <a:schemeClr val="bg1"/>
              </a:solidFill>
            </p:grpSpPr>
            <p:sp>
              <p:nvSpPr>
                <p:cNvPr id="383" name="Freeform 19">
                  <a:extLst>
                    <a:ext uri="{FF2B5EF4-FFF2-40B4-BE49-F238E27FC236}">
                      <a16:creationId xmlns:a16="http://schemas.microsoft.com/office/drawing/2014/main" id="{40DF922B-0AE0-4658-B367-2E2D7789D5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838" y="30163"/>
                  <a:ext cx="3621087" cy="3619500"/>
                </a:xfrm>
                <a:custGeom>
                  <a:avLst/>
                  <a:gdLst>
                    <a:gd name="T0" fmla="*/ 4641 w 10059"/>
                    <a:gd name="T1" fmla="*/ 11 h 10054"/>
                    <a:gd name="T2" fmla="*/ 3774 w 10059"/>
                    <a:gd name="T3" fmla="*/ 160 h 10054"/>
                    <a:gd name="T4" fmla="*/ 2632 w 10059"/>
                    <a:gd name="T5" fmla="*/ 606 h 10054"/>
                    <a:gd name="T6" fmla="*/ 1648 w 10059"/>
                    <a:gd name="T7" fmla="*/ 1302 h 10054"/>
                    <a:gd name="T8" fmla="*/ 861 w 10059"/>
                    <a:gd name="T9" fmla="*/ 2217 h 10054"/>
                    <a:gd name="T10" fmla="*/ 309 w 10059"/>
                    <a:gd name="T11" fmla="*/ 3296 h 10054"/>
                    <a:gd name="T12" fmla="*/ 43 w 10059"/>
                    <a:gd name="T13" fmla="*/ 4386 h 10054"/>
                    <a:gd name="T14" fmla="*/ 0 w 10059"/>
                    <a:gd name="T15" fmla="*/ 5029 h 10054"/>
                    <a:gd name="T16" fmla="*/ 27 w 10059"/>
                    <a:gd name="T17" fmla="*/ 5540 h 10054"/>
                    <a:gd name="T18" fmla="*/ 228 w 10059"/>
                    <a:gd name="T19" fmla="*/ 6523 h 10054"/>
                    <a:gd name="T20" fmla="*/ 729 w 10059"/>
                    <a:gd name="T21" fmla="*/ 7634 h 10054"/>
                    <a:gd name="T22" fmla="*/ 1472 w 10059"/>
                    <a:gd name="T23" fmla="*/ 8581 h 10054"/>
                    <a:gd name="T24" fmla="*/ 2424 w 10059"/>
                    <a:gd name="T25" fmla="*/ 9325 h 10054"/>
                    <a:gd name="T26" fmla="*/ 3535 w 10059"/>
                    <a:gd name="T27" fmla="*/ 9830 h 10054"/>
                    <a:gd name="T28" fmla="*/ 4513 w 10059"/>
                    <a:gd name="T29" fmla="*/ 10027 h 10054"/>
                    <a:gd name="T30" fmla="*/ 5029 w 10059"/>
                    <a:gd name="T31" fmla="*/ 10053 h 10054"/>
                    <a:gd name="T32" fmla="*/ 5672 w 10059"/>
                    <a:gd name="T33" fmla="*/ 10016 h 10054"/>
                    <a:gd name="T34" fmla="*/ 6757 w 10059"/>
                    <a:gd name="T35" fmla="*/ 9750 h 10054"/>
                    <a:gd name="T36" fmla="*/ 7841 w 10059"/>
                    <a:gd name="T37" fmla="*/ 9198 h 10054"/>
                    <a:gd name="T38" fmla="*/ 8750 w 10059"/>
                    <a:gd name="T39" fmla="*/ 8411 h 10054"/>
                    <a:gd name="T40" fmla="*/ 9452 w 10059"/>
                    <a:gd name="T41" fmla="*/ 7422 h 10054"/>
                    <a:gd name="T42" fmla="*/ 9898 w 10059"/>
                    <a:gd name="T43" fmla="*/ 6284 h 10054"/>
                    <a:gd name="T44" fmla="*/ 10042 w 10059"/>
                    <a:gd name="T45" fmla="*/ 5412 h 10054"/>
                    <a:gd name="T46" fmla="*/ 10058 w 10059"/>
                    <a:gd name="T47" fmla="*/ 4897 h 10054"/>
                    <a:gd name="T48" fmla="*/ 10000 w 10059"/>
                    <a:gd name="T49" fmla="*/ 4264 h 10054"/>
                    <a:gd name="T50" fmla="*/ 9665 w 10059"/>
                    <a:gd name="T51" fmla="*/ 3067 h 10054"/>
                    <a:gd name="T52" fmla="*/ 9058 w 10059"/>
                    <a:gd name="T53" fmla="*/ 2020 h 10054"/>
                    <a:gd name="T54" fmla="*/ 8229 w 10059"/>
                    <a:gd name="T55" fmla="*/ 1149 h 10054"/>
                    <a:gd name="T56" fmla="*/ 7209 w 10059"/>
                    <a:gd name="T57" fmla="*/ 494 h 10054"/>
                    <a:gd name="T58" fmla="*/ 6045 w 10059"/>
                    <a:gd name="T59" fmla="*/ 101 h 10054"/>
                    <a:gd name="T60" fmla="*/ 5289 w 10059"/>
                    <a:gd name="T61" fmla="*/ 5 h 10054"/>
                    <a:gd name="T62" fmla="*/ 4795 w 10059"/>
                    <a:gd name="T63" fmla="*/ 9628 h 10054"/>
                    <a:gd name="T64" fmla="*/ 3663 w 10059"/>
                    <a:gd name="T65" fmla="*/ 9431 h 10054"/>
                    <a:gd name="T66" fmla="*/ 2642 w 10059"/>
                    <a:gd name="T67" fmla="*/ 8969 h 10054"/>
                    <a:gd name="T68" fmla="*/ 1770 w 10059"/>
                    <a:gd name="T69" fmla="*/ 8283 h 10054"/>
                    <a:gd name="T70" fmla="*/ 1090 w 10059"/>
                    <a:gd name="T71" fmla="*/ 7416 h 10054"/>
                    <a:gd name="T72" fmla="*/ 627 w 10059"/>
                    <a:gd name="T73" fmla="*/ 6396 h 10054"/>
                    <a:gd name="T74" fmla="*/ 425 w 10059"/>
                    <a:gd name="T75" fmla="*/ 5264 h 10054"/>
                    <a:gd name="T76" fmla="*/ 473 w 10059"/>
                    <a:gd name="T77" fmla="*/ 4328 h 10054"/>
                    <a:gd name="T78" fmla="*/ 782 w 10059"/>
                    <a:gd name="T79" fmla="*/ 3233 h 10054"/>
                    <a:gd name="T80" fmla="*/ 1340 w 10059"/>
                    <a:gd name="T81" fmla="*/ 2270 h 10054"/>
                    <a:gd name="T82" fmla="*/ 2100 w 10059"/>
                    <a:gd name="T83" fmla="*/ 1473 h 10054"/>
                    <a:gd name="T84" fmla="*/ 3036 w 10059"/>
                    <a:gd name="T85" fmla="*/ 872 h 10054"/>
                    <a:gd name="T86" fmla="*/ 4104 w 10059"/>
                    <a:gd name="T87" fmla="*/ 510 h 10054"/>
                    <a:gd name="T88" fmla="*/ 5029 w 10059"/>
                    <a:gd name="T89" fmla="*/ 420 h 10054"/>
                    <a:gd name="T90" fmla="*/ 6183 w 10059"/>
                    <a:gd name="T91" fmla="*/ 563 h 10054"/>
                    <a:gd name="T92" fmla="*/ 7224 w 10059"/>
                    <a:gd name="T93" fmla="*/ 973 h 10054"/>
                    <a:gd name="T94" fmla="*/ 8128 w 10059"/>
                    <a:gd name="T95" fmla="*/ 1616 h 10054"/>
                    <a:gd name="T96" fmla="*/ 8851 w 10059"/>
                    <a:gd name="T97" fmla="*/ 2451 h 10054"/>
                    <a:gd name="T98" fmla="*/ 9356 w 10059"/>
                    <a:gd name="T99" fmla="*/ 3445 h 10054"/>
                    <a:gd name="T100" fmla="*/ 9617 w 10059"/>
                    <a:gd name="T101" fmla="*/ 4556 h 10054"/>
                    <a:gd name="T102" fmla="*/ 9617 w 10059"/>
                    <a:gd name="T103" fmla="*/ 5497 h 10054"/>
                    <a:gd name="T104" fmla="*/ 9356 w 10059"/>
                    <a:gd name="T105" fmla="*/ 6608 h 10054"/>
                    <a:gd name="T106" fmla="*/ 8851 w 10059"/>
                    <a:gd name="T107" fmla="*/ 7602 h 10054"/>
                    <a:gd name="T108" fmla="*/ 8128 w 10059"/>
                    <a:gd name="T109" fmla="*/ 8437 h 10054"/>
                    <a:gd name="T110" fmla="*/ 7224 w 10059"/>
                    <a:gd name="T111" fmla="*/ 9081 h 10054"/>
                    <a:gd name="T112" fmla="*/ 6183 w 10059"/>
                    <a:gd name="T113" fmla="*/ 9490 h 10054"/>
                    <a:gd name="T114" fmla="*/ 5029 w 10059"/>
                    <a:gd name="T115" fmla="*/ 9639 h 100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059" h="10054">
                      <a:moveTo>
                        <a:pt x="5029" y="0"/>
                      </a:moveTo>
                      <a:lnTo>
                        <a:pt x="5029" y="0"/>
                      </a:lnTo>
                      <a:lnTo>
                        <a:pt x="4901" y="0"/>
                      </a:lnTo>
                      <a:lnTo>
                        <a:pt x="4769" y="5"/>
                      </a:lnTo>
                      <a:lnTo>
                        <a:pt x="4641" y="11"/>
                      </a:lnTo>
                      <a:lnTo>
                        <a:pt x="4513" y="27"/>
                      </a:lnTo>
                      <a:lnTo>
                        <a:pt x="4391" y="37"/>
                      </a:lnTo>
                      <a:lnTo>
                        <a:pt x="4264" y="58"/>
                      </a:lnTo>
                      <a:lnTo>
                        <a:pt x="4014" y="101"/>
                      </a:lnTo>
                      <a:lnTo>
                        <a:pt x="3774" y="160"/>
                      </a:lnTo>
                      <a:lnTo>
                        <a:pt x="3535" y="224"/>
                      </a:lnTo>
                      <a:lnTo>
                        <a:pt x="3301" y="303"/>
                      </a:lnTo>
                      <a:lnTo>
                        <a:pt x="3073" y="394"/>
                      </a:lnTo>
                      <a:lnTo>
                        <a:pt x="2849" y="494"/>
                      </a:lnTo>
                      <a:lnTo>
                        <a:pt x="2632" y="606"/>
                      </a:lnTo>
                      <a:lnTo>
                        <a:pt x="2424" y="729"/>
                      </a:lnTo>
                      <a:lnTo>
                        <a:pt x="2217" y="856"/>
                      </a:lnTo>
                      <a:lnTo>
                        <a:pt x="2020" y="999"/>
                      </a:lnTo>
                      <a:lnTo>
                        <a:pt x="1829" y="1149"/>
                      </a:lnTo>
                      <a:lnTo>
                        <a:pt x="1648" y="1302"/>
                      </a:lnTo>
                      <a:lnTo>
                        <a:pt x="1472" y="1473"/>
                      </a:lnTo>
                      <a:lnTo>
                        <a:pt x="1308" y="1648"/>
                      </a:lnTo>
                      <a:lnTo>
                        <a:pt x="1148" y="1829"/>
                      </a:lnTo>
                      <a:lnTo>
                        <a:pt x="999" y="2020"/>
                      </a:lnTo>
                      <a:lnTo>
                        <a:pt x="861" y="2217"/>
                      </a:lnTo>
                      <a:lnTo>
                        <a:pt x="729" y="2419"/>
                      </a:lnTo>
                      <a:lnTo>
                        <a:pt x="606" y="2632"/>
                      </a:lnTo>
                      <a:lnTo>
                        <a:pt x="500" y="2849"/>
                      </a:lnTo>
                      <a:lnTo>
                        <a:pt x="399" y="3067"/>
                      </a:lnTo>
                      <a:lnTo>
                        <a:pt x="309" y="3296"/>
                      </a:lnTo>
                      <a:lnTo>
                        <a:pt x="228" y="3530"/>
                      </a:lnTo>
                      <a:lnTo>
                        <a:pt x="160" y="3770"/>
                      </a:lnTo>
                      <a:lnTo>
                        <a:pt x="101" y="4014"/>
                      </a:lnTo>
                      <a:lnTo>
                        <a:pt x="58" y="4264"/>
                      </a:lnTo>
                      <a:lnTo>
                        <a:pt x="43" y="4386"/>
                      </a:lnTo>
                      <a:lnTo>
                        <a:pt x="27" y="4514"/>
                      </a:lnTo>
                      <a:lnTo>
                        <a:pt x="16" y="4641"/>
                      </a:lnTo>
                      <a:lnTo>
                        <a:pt x="5" y="4769"/>
                      </a:lnTo>
                      <a:lnTo>
                        <a:pt x="5" y="4897"/>
                      </a:lnTo>
                      <a:lnTo>
                        <a:pt x="0" y="5029"/>
                      </a:lnTo>
                      <a:lnTo>
                        <a:pt x="0" y="5029"/>
                      </a:lnTo>
                      <a:lnTo>
                        <a:pt x="5" y="5157"/>
                      </a:lnTo>
                      <a:lnTo>
                        <a:pt x="5" y="5285"/>
                      </a:lnTo>
                      <a:lnTo>
                        <a:pt x="16" y="5412"/>
                      </a:lnTo>
                      <a:lnTo>
                        <a:pt x="27" y="5540"/>
                      </a:lnTo>
                      <a:lnTo>
                        <a:pt x="43" y="5667"/>
                      </a:lnTo>
                      <a:lnTo>
                        <a:pt x="58" y="5795"/>
                      </a:lnTo>
                      <a:lnTo>
                        <a:pt x="101" y="6040"/>
                      </a:lnTo>
                      <a:lnTo>
                        <a:pt x="160" y="6284"/>
                      </a:lnTo>
                      <a:lnTo>
                        <a:pt x="228" y="6523"/>
                      </a:lnTo>
                      <a:lnTo>
                        <a:pt x="309" y="6757"/>
                      </a:lnTo>
                      <a:lnTo>
                        <a:pt x="399" y="6986"/>
                      </a:lnTo>
                      <a:lnTo>
                        <a:pt x="500" y="7209"/>
                      </a:lnTo>
                      <a:lnTo>
                        <a:pt x="606" y="7422"/>
                      </a:lnTo>
                      <a:lnTo>
                        <a:pt x="729" y="7634"/>
                      </a:lnTo>
                      <a:lnTo>
                        <a:pt x="861" y="7836"/>
                      </a:lnTo>
                      <a:lnTo>
                        <a:pt x="999" y="8033"/>
                      </a:lnTo>
                      <a:lnTo>
                        <a:pt x="1148" y="8224"/>
                      </a:lnTo>
                      <a:lnTo>
                        <a:pt x="1308" y="8411"/>
                      </a:lnTo>
                      <a:lnTo>
                        <a:pt x="1472" y="8581"/>
                      </a:lnTo>
                      <a:lnTo>
                        <a:pt x="1648" y="8751"/>
                      </a:lnTo>
                      <a:lnTo>
                        <a:pt x="1829" y="8905"/>
                      </a:lnTo>
                      <a:lnTo>
                        <a:pt x="2020" y="9054"/>
                      </a:lnTo>
                      <a:lnTo>
                        <a:pt x="2217" y="9198"/>
                      </a:lnTo>
                      <a:lnTo>
                        <a:pt x="2424" y="9325"/>
                      </a:lnTo>
                      <a:lnTo>
                        <a:pt x="2632" y="9447"/>
                      </a:lnTo>
                      <a:lnTo>
                        <a:pt x="2849" y="9559"/>
                      </a:lnTo>
                      <a:lnTo>
                        <a:pt x="3073" y="9660"/>
                      </a:lnTo>
                      <a:lnTo>
                        <a:pt x="3301" y="9750"/>
                      </a:lnTo>
                      <a:lnTo>
                        <a:pt x="3535" y="9830"/>
                      </a:lnTo>
                      <a:lnTo>
                        <a:pt x="3774" y="9899"/>
                      </a:lnTo>
                      <a:lnTo>
                        <a:pt x="4014" y="9952"/>
                      </a:lnTo>
                      <a:lnTo>
                        <a:pt x="4264" y="9995"/>
                      </a:lnTo>
                      <a:lnTo>
                        <a:pt x="4391" y="10016"/>
                      </a:lnTo>
                      <a:lnTo>
                        <a:pt x="4513" y="10027"/>
                      </a:lnTo>
                      <a:lnTo>
                        <a:pt x="4641" y="10043"/>
                      </a:lnTo>
                      <a:lnTo>
                        <a:pt x="4769" y="10048"/>
                      </a:lnTo>
                      <a:lnTo>
                        <a:pt x="4901" y="10053"/>
                      </a:lnTo>
                      <a:lnTo>
                        <a:pt x="5029" y="10053"/>
                      </a:lnTo>
                      <a:lnTo>
                        <a:pt x="5029" y="10053"/>
                      </a:lnTo>
                      <a:lnTo>
                        <a:pt x="5157" y="10053"/>
                      </a:lnTo>
                      <a:lnTo>
                        <a:pt x="5289" y="10048"/>
                      </a:lnTo>
                      <a:lnTo>
                        <a:pt x="5417" y="10043"/>
                      </a:lnTo>
                      <a:lnTo>
                        <a:pt x="5545" y="10027"/>
                      </a:lnTo>
                      <a:lnTo>
                        <a:pt x="5672" y="10016"/>
                      </a:lnTo>
                      <a:lnTo>
                        <a:pt x="5794" y="9995"/>
                      </a:lnTo>
                      <a:lnTo>
                        <a:pt x="6045" y="9952"/>
                      </a:lnTo>
                      <a:lnTo>
                        <a:pt x="6284" y="9899"/>
                      </a:lnTo>
                      <a:lnTo>
                        <a:pt x="6523" y="9830"/>
                      </a:lnTo>
                      <a:lnTo>
                        <a:pt x="6757" y="9750"/>
                      </a:lnTo>
                      <a:lnTo>
                        <a:pt x="6985" y="9660"/>
                      </a:lnTo>
                      <a:lnTo>
                        <a:pt x="7209" y="9559"/>
                      </a:lnTo>
                      <a:lnTo>
                        <a:pt x="7426" y="9447"/>
                      </a:lnTo>
                      <a:lnTo>
                        <a:pt x="7639" y="9325"/>
                      </a:lnTo>
                      <a:lnTo>
                        <a:pt x="7841" y="9198"/>
                      </a:lnTo>
                      <a:lnTo>
                        <a:pt x="8038" y="9054"/>
                      </a:lnTo>
                      <a:lnTo>
                        <a:pt x="8229" y="8905"/>
                      </a:lnTo>
                      <a:lnTo>
                        <a:pt x="8410" y="8751"/>
                      </a:lnTo>
                      <a:lnTo>
                        <a:pt x="8585" y="8581"/>
                      </a:lnTo>
                      <a:lnTo>
                        <a:pt x="8750" y="8411"/>
                      </a:lnTo>
                      <a:lnTo>
                        <a:pt x="8909" y="8224"/>
                      </a:lnTo>
                      <a:lnTo>
                        <a:pt x="9058" y="8033"/>
                      </a:lnTo>
                      <a:lnTo>
                        <a:pt x="9197" y="7836"/>
                      </a:lnTo>
                      <a:lnTo>
                        <a:pt x="9330" y="7634"/>
                      </a:lnTo>
                      <a:lnTo>
                        <a:pt x="9452" y="7422"/>
                      </a:lnTo>
                      <a:lnTo>
                        <a:pt x="9563" y="7209"/>
                      </a:lnTo>
                      <a:lnTo>
                        <a:pt x="9665" y="6986"/>
                      </a:lnTo>
                      <a:lnTo>
                        <a:pt x="9755" y="6757"/>
                      </a:lnTo>
                      <a:lnTo>
                        <a:pt x="9829" y="6523"/>
                      </a:lnTo>
                      <a:lnTo>
                        <a:pt x="9898" y="6284"/>
                      </a:lnTo>
                      <a:lnTo>
                        <a:pt x="9957" y="6040"/>
                      </a:lnTo>
                      <a:lnTo>
                        <a:pt x="10000" y="5795"/>
                      </a:lnTo>
                      <a:lnTo>
                        <a:pt x="10015" y="5667"/>
                      </a:lnTo>
                      <a:lnTo>
                        <a:pt x="10032" y="5540"/>
                      </a:lnTo>
                      <a:lnTo>
                        <a:pt x="10042" y="5412"/>
                      </a:lnTo>
                      <a:lnTo>
                        <a:pt x="10053" y="5285"/>
                      </a:lnTo>
                      <a:lnTo>
                        <a:pt x="10058" y="5157"/>
                      </a:lnTo>
                      <a:lnTo>
                        <a:pt x="10058" y="5029"/>
                      </a:lnTo>
                      <a:lnTo>
                        <a:pt x="10058" y="5029"/>
                      </a:lnTo>
                      <a:lnTo>
                        <a:pt x="10058" y="4897"/>
                      </a:lnTo>
                      <a:lnTo>
                        <a:pt x="10053" y="4769"/>
                      </a:lnTo>
                      <a:lnTo>
                        <a:pt x="10042" y="4641"/>
                      </a:lnTo>
                      <a:lnTo>
                        <a:pt x="10032" y="4514"/>
                      </a:lnTo>
                      <a:lnTo>
                        <a:pt x="10015" y="4386"/>
                      </a:lnTo>
                      <a:lnTo>
                        <a:pt x="10000" y="4264"/>
                      </a:lnTo>
                      <a:lnTo>
                        <a:pt x="9957" y="4014"/>
                      </a:lnTo>
                      <a:lnTo>
                        <a:pt x="9898" y="3770"/>
                      </a:lnTo>
                      <a:lnTo>
                        <a:pt x="9829" y="3530"/>
                      </a:lnTo>
                      <a:lnTo>
                        <a:pt x="9755" y="3296"/>
                      </a:lnTo>
                      <a:lnTo>
                        <a:pt x="9665" y="3067"/>
                      </a:lnTo>
                      <a:lnTo>
                        <a:pt x="9563" y="2849"/>
                      </a:lnTo>
                      <a:lnTo>
                        <a:pt x="9452" y="2632"/>
                      </a:lnTo>
                      <a:lnTo>
                        <a:pt x="9330" y="2419"/>
                      </a:lnTo>
                      <a:lnTo>
                        <a:pt x="9197" y="2217"/>
                      </a:lnTo>
                      <a:lnTo>
                        <a:pt x="9058" y="2020"/>
                      </a:lnTo>
                      <a:lnTo>
                        <a:pt x="8909" y="1829"/>
                      </a:lnTo>
                      <a:lnTo>
                        <a:pt x="8750" y="1648"/>
                      </a:lnTo>
                      <a:lnTo>
                        <a:pt x="8585" y="1473"/>
                      </a:lnTo>
                      <a:lnTo>
                        <a:pt x="8410" y="1302"/>
                      </a:lnTo>
                      <a:lnTo>
                        <a:pt x="8229" y="1149"/>
                      </a:lnTo>
                      <a:lnTo>
                        <a:pt x="8038" y="999"/>
                      </a:lnTo>
                      <a:lnTo>
                        <a:pt x="7841" y="856"/>
                      </a:lnTo>
                      <a:lnTo>
                        <a:pt x="7639" y="729"/>
                      </a:lnTo>
                      <a:lnTo>
                        <a:pt x="7426" y="606"/>
                      </a:lnTo>
                      <a:lnTo>
                        <a:pt x="7209" y="494"/>
                      </a:lnTo>
                      <a:lnTo>
                        <a:pt x="6985" y="394"/>
                      </a:lnTo>
                      <a:lnTo>
                        <a:pt x="6757" y="303"/>
                      </a:lnTo>
                      <a:lnTo>
                        <a:pt x="6523" y="224"/>
                      </a:lnTo>
                      <a:lnTo>
                        <a:pt x="6284" y="160"/>
                      </a:lnTo>
                      <a:lnTo>
                        <a:pt x="6045" y="101"/>
                      </a:lnTo>
                      <a:lnTo>
                        <a:pt x="5794" y="58"/>
                      </a:lnTo>
                      <a:lnTo>
                        <a:pt x="5672" y="37"/>
                      </a:lnTo>
                      <a:lnTo>
                        <a:pt x="5545" y="27"/>
                      </a:lnTo>
                      <a:lnTo>
                        <a:pt x="5417" y="11"/>
                      </a:lnTo>
                      <a:lnTo>
                        <a:pt x="5289" y="5"/>
                      </a:lnTo>
                      <a:lnTo>
                        <a:pt x="5157" y="0"/>
                      </a:lnTo>
                      <a:lnTo>
                        <a:pt x="5029" y="0"/>
                      </a:lnTo>
                      <a:close/>
                      <a:moveTo>
                        <a:pt x="5029" y="9639"/>
                      </a:moveTo>
                      <a:lnTo>
                        <a:pt x="5029" y="9639"/>
                      </a:lnTo>
                      <a:lnTo>
                        <a:pt x="4795" y="9628"/>
                      </a:lnTo>
                      <a:lnTo>
                        <a:pt x="4561" y="9612"/>
                      </a:lnTo>
                      <a:lnTo>
                        <a:pt x="4327" y="9586"/>
                      </a:lnTo>
                      <a:lnTo>
                        <a:pt x="4104" y="9543"/>
                      </a:lnTo>
                      <a:lnTo>
                        <a:pt x="3881" y="9490"/>
                      </a:lnTo>
                      <a:lnTo>
                        <a:pt x="3663" y="9431"/>
                      </a:lnTo>
                      <a:lnTo>
                        <a:pt x="3445" y="9357"/>
                      </a:lnTo>
                      <a:lnTo>
                        <a:pt x="3237" y="9272"/>
                      </a:lnTo>
                      <a:lnTo>
                        <a:pt x="3036" y="9181"/>
                      </a:lnTo>
                      <a:lnTo>
                        <a:pt x="2834" y="9081"/>
                      </a:lnTo>
                      <a:lnTo>
                        <a:pt x="2642" y="8969"/>
                      </a:lnTo>
                      <a:lnTo>
                        <a:pt x="2456" y="8846"/>
                      </a:lnTo>
                      <a:lnTo>
                        <a:pt x="2275" y="8719"/>
                      </a:lnTo>
                      <a:lnTo>
                        <a:pt x="2100" y="8581"/>
                      </a:lnTo>
                      <a:lnTo>
                        <a:pt x="1930" y="8437"/>
                      </a:lnTo>
                      <a:lnTo>
                        <a:pt x="1770" y="8283"/>
                      </a:lnTo>
                      <a:lnTo>
                        <a:pt x="1621" y="8124"/>
                      </a:lnTo>
                      <a:lnTo>
                        <a:pt x="1472" y="7959"/>
                      </a:lnTo>
                      <a:lnTo>
                        <a:pt x="1340" y="7783"/>
                      </a:lnTo>
                      <a:lnTo>
                        <a:pt x="1206" y="7602"/>
                      </a:lnTo>
                      <a:lnTo>
                        <a:pt x="1090" y="7416"/>
                      </a:lnTo>
                      <a:lnTo>
                        <a:pt x="978" y="7220"/>
                      </a:lnTo>
                      <a:lnTo>
                        <a:pt x="877" y="7023"/>
                      </a:lnTo>
                      <a:lnTo>
                        <a:pt x="782" y="6821"/>
                      </a:lnTo>
                      <a:lnTo>
                        <a:pt x="701" y="6608"/>
                      </a:lnTo>
                      <a:lnTo>
                        <a:pt x="627" y="6396"/>
                      </a:lnTo>
                      <a:lnTo>
                        <a:pt x="563" y="6178"/>
                      </a:lnTo>
                      <a:lnTo>
                        <a:pt x="516" y="5954"/>
                      </a:lnTo>
                      <a:lnTo>
                        <a:pt x="473" y="5726"/>
                      </a:lnTo>
                      <a:lnTo>
                        <a:pt x="447" y="5497"/>
                      </a:lnTo>
                      <a:lnTo>
                        <a:pt x="425" y="5264"/>
                      </a:lnTo>
                      <a:lnTo>
                        <a:pt x="420" y="5029"/>
                      </a:lnTo>
                      <a:lnTo>
                        <a:pt x="420" y="5029"/>
                      </a:lnTo>
                      <a:lnTo>
                        <a:pt x="425" y="4790"/>
                      </a:lnTo>
                      <a:lnTo>
                        <a:pt x="447" y="4556"/>
                      </a:lnTo>
                      <a:lnTo>
                        <a:pt x="473" y="4328"/>
                      </a:lnTo>
                      <a:lnTo>
                        <a:pt x="516" y="4099"/>
                      </a:lnTo>
                      <a:lnTo>
                        <a:pt x="563" y="3876"/>
                      </a:lnTo>
                      <a:lnTo>
                        <a:pt x="627" y="3657"/>
                      </a:lnTo>
                      <a:lnTo>
                        <a:pt x="701" y="3445"/>
                      </a:lnTo>
                      <a:lnTo>
                        <a:pt x="782" y="3233"/>
                      </a:lnTo>
                      <a:lnTo>
                        <a:pt x="877" y="3030"/>
                      </a:lnTo>
                      <a:lnTo>
                        <a:pt x="978" y="2834"/>
                      </a:lnTo>
                      <a:lnTo>
                        <a:pt x="1090" y="2637"/>
                      </a:lnTo>
                      <a:lnTo>
                        <a:pt x="1206" y="2451"/>
                      </a:lnTo>
                      <a:lnTo>
                        <a:pt x="1340" y="2270"/>
                      </a:lnTo>
                      <a:lnTo>
                        <a:pt x="1472" y="2095"/>
                      </a:lnTo>
                      <a:lnTo>
                        <a:pt x="1621" y="1930"/>
                      </a:lnTo>
                      <a:lnTo>
                        <a:pt x="1770" y="1771"/>
                      </a:lnTo>
                      <a:lnTo>
                        <a:pt x="1930" y="1616"/>
                      </a:lnTo>
                      <a:lnTo>
                        <a:pt x="2100" y="1473"/>
                      </a:lnTo>
                      <a:lnTo>
                        <a:pt x="2275" y="1334"/>
                      </a:lnTo>
                      <a:lnTo>
                        <a:pt x="2456" y="1207"/>
                      </a:lnTo>
                      <a:lnTo>
                        <a:pt x="2642" y="1085"/>
                      </a:lnTo>
                      <a:lnTo>
                        <a:pt x="2834" y="973"/>
                      </a:lnTo>
                      <a:lnTo>
                        <a:pt x="3036" y="872"/>
                      </a:lnTo>
                      <a:lnTo>
                        <a:pt x="3237" y="782"/>
                      </a:lnTo>
                      <a:lnTo>
                        <a:pt x="3445" y="697"/>
                      </a:lnTo>
                      <a:lnTo>
                        <a:pt x="3663" y="627"/>
                      </a:lnTo>
                      <a:lnTo>
                        <a:pt x="3881" y="563"/>
                      </a:lnTo>
                      <a:lnTo>
                        <a:pt x="4104" y="510"/>
                      </a:lnTo>
                      <a:lnTo>
                        <a:pt x="4327" y="473"/>
                      </a:lnTo>
                      <a:lnTo>
                        <a:pt x="4561" y="441"/>
                      </a:lnTo>
                      <a:lnTo>
                        <a:pt x="4795" y="425"/>
                      </a:lnTo>
                      <a:lnTo>
                        <a:pt x="5029" y="420"/>
                      </a:lnTo>
                      <a:lnTo>
                        <a:pt x="5029" y="420"/>
                      </a:lnTo>
                      <a:lnTo>
                        <a:pt x="5268" y="425"/>
                      </a:lnTo>
                      <a:lnTo>
                        <a:pt x="5502" y="441"/>
                      </a:lnTo>
                      <a:lnTo>
                        <a:pt x="5731" y="473"/>
                      </a:lnTo>
                      <a:lnTo>
                        <a:pt x="5960" y="510"/>
                      </a:lnTo>
                      <a:lnTo>
                        <a:pt x="6183" y="563"/>
                      </a:lnTo>
                      <a:lnTo>
                        <a:pt x="6401" y="627"/>
                      </a:lnTo>
                      <a:lnTo>
                        <a:pt x="6613" y="697"/>
                      </a:lnTo>
                      <a:lnTo>
                        <a:pt x="6821" y="782"/>
                      </a:lnTo>
                      <a:lnTo>
                        <a:pt x="7028" y="872"/>
                      </a:lnTo>
                      <a:lnTo>
                        <a:pt x="7224" y="973"/>
                      </a:lnTo>
                      <a:lnTo>
                        <a:pt x="7416" y="1085"/>
                      </a:lnTo>
                      <a:lnTo>
                        <a:pt x="7602" y="1207"/>
                      </a:lnTo>
                      <a:lnTo>
                        <a:pt x="7783" y="1334"/>
                      </a:lnTo>
                      <a:lnTo>
                        <a:pt x="7958" y="1473"/>
                      </a:lnTo>
                      <a:lnTo>
                        <a:pt x="8128" y="1616"/>
                      </a:lnTo>
                      <a:lnTo>
                        <a:pt x="8288" y="1771"/>
                      </a:lnTo>
                      <a:lnTo>
                        <a:pt x="8442" y="1930"/>
                      </a:lnTo>
                      <a:lnTo>
                        <a:pt x="8585" y="2095"/>
                      </a:lnTo>
                      <a:lnTo>
                        <a:pt x="8724" y="2270"/>
                      </a:lnTo>
                      <a:lnTo>
                        <a:pt x="8851" y="2451"/>
                      </a:lnTo>
                      <a:lnTo>
                        <a:pt x="8968" y="2637"/>
                      </a:lnTo>
                      <a:lnTo>
                        <a:pt x="9080" y="2834"/>
                      </a:lnTo>
                      <a:lnTo>
                        <a:pt x="9181" y="3030"/>
                      </a:lnTo>
                      <a:lnTo>
                        <a:pt x="9276" y="3233"/>
                      </a:lnTo>
                      <a:lnTo>
                        <a:pt x="9356" y="3445"/>
                      </a:lnTo>
                      <a:lnTo>
                        <a:pt x="9431" y="3657"/>
                      </a:lnTo>
                      <a:lnTo>
                        <a:pt x="9495" y="3876"/>
                      </a:lnTo>
                      <a:lnTo>
                        <a:pt x="9542" y="4099"/>
                      </a:lnTo>
                      <a:lnTo>
                        <a:pt x="9585" y="4328"/>
                      </a:lnTo>
                      <a:lnTo>
                        <a:pt x="9617" y="4556"/>
                      </a:lnTo>
                      <a:lnTo>
                        <a:pt x="9633" y="4790"/>
                      </a:lnTo>
                      <a:lnTo>
                        <a:pt x="9638" y="5029"/>
                      </a:lnTo>
                      <a:lnTo>
                        <a:pt x="9638" y="5029"/>
                      </a:lnTo>
                      <a:lnTo>
                        <a:pt x="9633" y="5264"/>
                      </a:lnTo>
                      <a:lnTo>
                        <a:pt x="9617" y="5497"/>
                      </a:lnTo>
                      <a:lnTo>
                        <a:pt x="9585" y="5726"/>
                      </a:lnTo>
                      <a:lnTo>
                        <a:pt x="9542" y="5954"/>
                      </a:lnTo>
                      <a:lnTo>
                        <a:pt x="9495" y="6178"/>
                      </a:lnTo>
                      <a:lnTo>
                        <a:pt x="9431" y="6396"/>
                      </a:lnTo>
                      <a:lnTo>
                        <a:pt x="9356" y="6608"/>
                      </a:lnTo>
                      <a:lnTo>
                        <a:pt x="9276" y="6821"/>
                      </a:lnTo>
                      <a:lnTo>
                        <a:pt x="9181" y="7023"/>
                      </a:lnTo>
                      <a:lnTo>
                        <a:pt x="9080" y="7220"/>
                      </a:lnTo>
                      <a:lnTo>
                        <a:pt x="8968" y="7416"/>
                      </a:lnTo>
                      <a:lnTo>
                        <a:pt x="8851" y="7602"/>
                      </a:lnTo>
                      <a:lnTo>
                        <a:pt x="8724" y="7783"/>
                      </a:lnTo>
                      <a:lnTo>
                        <a:pt x="8585" y="7959"/>
                      </a:lnTo>
                      <a:lnTo>
                        <a:pt x="8442" y="8124"/>
                      </a:lnTo>
                      <a:lnTo>
                        <a:pt x="8288" y="8283"/>
                      </a:lnTo>
                      <a:lnTo>
                        <a:pt x="8128" y="8437"/>
                      </a:lnTo>
                      <a:lnTo>
                        <a:pt x="7958" y="8581"/>
                      </a:lnTo>
                      <a:lnTo>
                        <a:pt x="7783" y="8719"/>
                      </a:lnTo>
                      <a:lnTo>
                        <a:pt x="7602" y="8846"/>
                      </a:lnTo>
                      <a:lnTo>
                        <a:pt x="7416" y="8969"/>
                      </a:lnTo>
                      <a:lnTo>
                        <a:pt x="7224" y="9081"/>
                      </a:lnTo>
                      <a:lnTo>
                        <a:pt x="7028" y="9181"/>
                      </a:lnTo>
                      <a:lnTo>
                        <a:pt x="6821" y="9272"/>
                      </a:lnTo>
                      <a:lnTo>
                        <a:pt x="6613" y="9357"/>
                      </a:lnTo>
                      <a:lnTo>
                        <a:pt x="6401" y="9431"/>
                      </a:lnTo>
                      <a:lnTo>
                        <a:pt x="6183" y="9490"/>
                      </a:lnTo>
                      <a:lnTo>
                        <a:pt x="5960" y="9543"/>
                      </a:lnTo>
                      <a:lnTo>
                        <a:pt x="5731" y="9586"/>
                      </a:lnTo>
                      <a:lnTo>
                        <a:pt x="5502" y="9612"/>
                      </a:lnTo>
                      <a:lnTo>
                        <a:pt x="5268" y="9628"/>
                      </a:lnTo>
                      <a:lnTo>
                        <a:pt x="5029" y="96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84" name="Freeform 20">
                  <a:extLst>
                    <a:ext uri="{FF2B5EF4-FFF2-40B4-BE49-F238E27FC236}">
                      <a16:creationId xmlns:a16="http://schemas.microsoft.com/office/drawing/2014/main" id="{A7F598B9-BFBA-4C27-BE4C-EBB7B73FBA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52688" y="1906588"/>
                  <a:ext cx="584200" cy="584200"/>
                </a:xfrm>
                <a:custGeom>
                  <a:avLst/>
                  <a:gdLst>
                    <a:gd name="T0" fmla="*/ 808 w 1623"/>
                    <a:gd name="T1" fmla="*/ 0 h 1623"/>
                    <a:gd name="T2" fmla="*/ 643 w 1623"/>
                    <a:gd name="T3" fmla="*/ 17 h 1623"/>
                    <a:gd name="T4" fmla="*/ 495 w 1623"/>
                    <a:gd name="T5" fmla="*/ 64 h 1623"/>
                    <a:gd name="T6" fmla="*/ 357 w 1623"/>
                    <a:gd name="T7" fmla="*/ 139 h 1623"/>
                    <a:gd name="T8" fmla="*/ 234 w 1623"/>
                    <a:gd name="T9" fmla="*/ 234 h 1623"/>
                    <a:gd name="T10" fmla="*/ 138 w 1623"/>
                    <a:gd name="T11" fmla="*/ 357 h 1623"/>
                    <a:gd name="T12" fmla="*/ 64 w 1623"/>
                    <a:gd name="T13" fmla="*/ 495 h 1623"/>
                    <a:gd name="T14" fmla="*/ 16 w 1623"/>
                    <a:gd name="T15" fmla="*/ 644 h 1623"/>
                    <a:gd name="T16" fmla="*/ 0 w 1623"/>
                    <a:gd name="T17" fmla="*/ 809 h 1623"/>
                    <a:gd name="T18" fmla="*/ 0 w 1623"/>
                    <a:gd name="T19" fmla="*/ 893 h 1623"/>
                    <a:gd name="T20" fmla="*/ 32 w 1623"/>
                    <a:gd name="T21" fmla="*/ 1053 h 1623"/>
                    <a:gd name="T22" fmla="*/ 96 w 1623"/>
                    <a:gd name="T23" fmla="*/ 1197 h 1623"/>
                    <a:gd name="T24" fmla="*/ 181 w 1623"/>
                    <a:gd name="T25" fmla="*/ 1324 h 1623"/>
                    <a:gd name="T26" fmla="*/ 293 w 1623"/>
                    <a:gd name="T27" fmla="*/ 1436 h 1623"/>
                    <a:gd name="T28" fmla="*/ 420 w 1623"/>
                    <a:gd name="T29" fmla="*/ 1526 h 1623"/>
                    <a:gd name="T30" fmla="*/ 569 w 1623"/>
                    <a:gd name="T31" fmla="*/ 1585 h 1623"/>
                    <a:gd name="T32" fmla="*/ 728 w 1623"/>
                    <a:gd name="T33" fmla="*/ 1617 h 1623"/>
                    <a:gd name="T34" fmla="*/ 808 w 1623"/>
                    <a:gd name="T35" fmla="*/ 1622 h 1623"/>
                    <a:gd name="T36" fmla="*/ 973 w 1623"/>
                    <a:gd name="T37" fmla="*/ 1606 h 1623"/>
                    <a:gd name="T38" fmla="*/ 1127 w 1623"/>
                    <a:gd name="T39" fmla="*/ 1558 h 1623"/>
                    <a:gd name="T40" fmla="*/ 1265 w 1623"/>
                    <a:gd name="T41" fmla="*/ 1483 h 1623"/>
                    <a:gd name="T42" fmla="*/ 1382 w 1623"/>
                    <a:gd name="T43" fmla="*/ 1383 h 1623"/>
                    <a:gd name="T44" fmla="*/ 1484 w 1623"/>
                    <a:gd name="T45" fmla="*/ 1266 h 1623"/>
                    <a:gd name="T46" fmla="*/ 1558 w 1623"/>
                    <a:gd name="T47" fmla="*/ 1127 h 1623"/>
                    <a:gd name="T48" fmla="*/ 1606 w 1623"/>
                    <a:gd name="T49" fmla="*/ 974 h 1623"/>
                    <a:gd name="T50" fmla="*/ 1622 w 1623"/>
                    <a:gd name="T51" fmla="*/ 809 h 1623"/>
                    <a:gd name="T52" fmla="*/ 1616 w 1623"/>
                    <a:gd name="T53" fmla="*/ 729 h 1623"/>
                    <a:gd name="T54" fmla="*/ 1584 w 1623"/>
                    <a:gd name="T55" fmla="*/ 569 h 1623"/>
                    <a:gd name="T56" fmla="*/ 1526 w 1623"/>
                    <a:gd name="T57" fmla="*/ 420 h 1623"/>
                    <a:gd name="T58" fmla="*/ 1435 w 1623"/>
                    <a:gd name="T59" fmla="*/ 293 h 1623"/>
                    <a:gd name="T60" fmla="*/ 1324 w 1623"/>
                    <a:gd name="T61" fmla="*/ 181 h 1623"/>
                    <a:gd name="T62" fmla="*/ 1196 w 1623"/>
                    <a:gd name="T63" fmla="*/ 96 h 1623"/>
                    <a:gd name="T64" fmla="*/ 1053 w 1623"/>
                    <a:gd name="T65" fmla="*/ 32 h 1623"/>
                    <a:gd name="T66" fmla="*/ 894 w 1623"/>
                    <a:gd name="T67" fmla="*/ 0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3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0"/>
                      </a:lnTo>
                      <a:lnTo>
                        <a:pt x="643" y="17"/>
                      </a:lnTo>
                      <a:lnTo>
                        <a:pt x="569" y="32"/>
                      </a:lnTo>
                      <a:lnTo>
                        <a:pt x="495" y="64"/>
                      </a:lnTo>
                      <a:lnTo>
                        <a:pt x="420" y="96"/>
                      </a:lnTo>
                      <a:lnTo>
                        <a:pt x="357" y="139"/>
                      </a:lnTo>
                      <a:lnTo>
                        <a:pt x="293" y="181"/>
                      </a:lnTo>
                      <a:lnTo>
                        <a:pt x="234" y="234"/>
                      </a:lnTo>
                      <a:lnTo>
                        <a:pt x="181" y="293"/>
                      </a:lnTo>
                      <a:lnTo>
                        <a:pt x="138" y="357"/>
                      </a:lnTo>
                      <a:lnTo>
                        <a:pt x="96" y="420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4"/>
                      </a:lnTo>
                      <a:lnTo>
                        <a:pt x="0" y="729"/>
                      </a:lnTo>
                      <a:lnTo>
                        <a:pt x="0" y="809"/>
                      </a:lnTo>
                      <a:lnTo>
                        <a:pt x="0" y="809"/>
                      </a:lnTo>
                      <a:lnTo>
                        <a:pt x="0" y="893"/>
                      </a:lnTo>
                      <a:lnTo>
                        <a:pt x="16" y="974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7"/>
                      </a:lnTo>
                      <a:lnTo>
                        <a:pt x="138" y="1266"/>
                      </a:lnTo>
                      <a:lnTo>
                        <a:pt x="181" y="1324"/>
                      </a:lnTo>
                      <a:lnTo>
                        <a:pt x="234" y="1383"/>
                      </a:lnTo>
                      <a:lnTo>
                        <a:pt x="293" y="1436"/>
                      </a:lnTo>
                      <a:lnTo>
                        <a:pt x="357" y="1483"/>
                      </a:lnTo>
                      <a:lnTo>
                        <a:pt x="420" y="1526"/>
                      </a:lnTo>
                      <a:lnTo>
                        <a:pt x="495" y="1558"/>
                      </a:lnTo>
                      <a:lnTo>
                        <a:pt x="569" y="1585"/>
                      </a:lnTo>
                      <a:lnTo>
                        <a:pt x="643" y="1606"/>
                      </a:lnTo>
                      <a:lnTo>
                        <a:pt x="728" y="1617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4" y="1617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3"/>
                      </a:lnTo>
                      <a:lnTo>
                        <a:pt x="1435" y="1324"/>
                      </a:lnTo>
                      <a:lnTo>
                        <a:pt x="1484" y="1266"/>
                      </a:lnTo>
                      <a:lnTo>
                        <a:pt x="1526" y="1197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4"/>
                      </a:lnTo>
                      <a:lnTo>
                        <a:pt x="1616" y="893"/>
                      </a:lnTo>
                      <a:lnTo>
                        <a:pt x="1622" y="809"/>
                      </a:lnTo>
                      <a:lnTo>
                        <a:pt x="1622" y="809"/>
                      </a:lnTo>
                      <a:lnTo>
                        <a:pt x="1616" y="729"/>
                      </a:lnTo>
                      <a:lnTo>
                        <a:pt x="1606" y="644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0"/>
                      </a:lnTo>
                      <a:lnTo>
                        <a:pt x="1484" y="357"/>
                      </a:lnTo>
                      <a:lnTo>
                        <a:pt x="1435" y="293"/>
                      </a:lnTo>
                      <a:lnTo>
                        <a:pt x="1382" y="234"/>
                      </a:lnTo>
                      <a:lnTo>
                        <a:pt x="1324" y="181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2"/>
                      </a:lnTo>
                      <a:lnTo>
                        <a:pt x="973" y="17"/>
                      </a:lnTo>
                      <a:lnTo>
                        <a:pt x="894" y="0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85" name="Freeform 21">
                  <a:extLst>
                    <a:ext uri="{FF2B5EF4-FFF2-40B4-BE49-F238E27FC236}">
                      <a16:creationId xmlns:a16="http://schemas.microsoft.com/office/drawing/2014/main" id="{59B6F445-18F3-4358-BD6D-1FFDF78E26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0813" y="2314575"/>
                  <a:ext cx="584200" cy="585788"/>
                </a:xfrm>
                <a:custGeom>
                  <a:avLst/>
                  <a:gdLst>
                    <a:gd name="T0" fmla="*/ 808 w 1622"/>
                    <a:gd name="T1" fmla="*/ 0 h 1628"/>
                    <a:gd name="T2" fmla="*/ 648 w 1622"/>
                    <a:gd name="T3" fmla="*/ 16 h 1628"/>
                    <a:gd name="T4" fmla="*/ 494 w 1622"/>
                    <a:gd name="T5" fmla="*/ 64 h 1628"/>
                    <a:gd name="T6" fmla="*/ 356 w 1622"/>
                    <a:gd name="T7" fmla="*/ 138 h 1628"/>
                    <a:gd name="T8" fmla="*/ 234 w 1622"/>
                    <a:gd name="T9" fmla="*/ 239 h 1628"/>
                    <a:gd name="T10" fmla="*/ 138 w 1622"/>
                    <a:gd name="T11" fmla="*/ 356 h 1628"/>
                    <a:gd name="T12" fmla="*/ 64 w 1622"/>
                    <a:gd name="T13" fmla="*/ 495 h 1628"/>
                    <a:gd name="T14" fmla="*/ 16 w 1622"/>
                    <a:gd name="T15" fmla="*/ 648 h 1628"/>
                    <a:gd name="T16" fmla="*/ 0 w 1622"/>
                    <a:gd name="T17" fmla="*/ 813 h 1628"/>
                    <a:gd name="T18" fmla="*/ 0 w 1622"/>
                    <a:gd name="T19" fmla="*/ 893 h 1628"/>
                    <a:gd name="T20" fmla="*/ 32 w 1622"/>
                    <a:gd name="T21" fmla="*/ 1053 h 1628"/>
                    <a:gd name="T22" fmla="*/ 96 w 1622"/>
                    <a:gd name="T23" fmla="*/ 1201 h 1628"/>
                    <a:gd name="T24" fmla="*/ 181 w 1622"/>
                    <a:gd name="T25" fmla="*/ 1329 h 1628"/>
                    <a:gd name="T26" fmla="*/ 292 w 1622"/>
                    <a:gd name="T27" fmla="*/ 1441 h 1628"/>
                    <a:gd name="T28" fmla="*/ 425 w 1622"/>
                    <a:gd name="T29" fmla="*/ 1526 h 1628"/>
                    <a:gd name="T30" fmla="*/ 569 w 1622"/>
                    <a:gd name="T31" fmla="*/ 1590 h 1628"/>
                    <a:gd name="T32" fmla="*/ 728 w 1622"/>
                    <a:gd name="T33" fmla="*/ 1621 h 1628"/>
                    <a:gd name="T34" fmla="*/ 808 w 1622"/>
                    <a:gd name="T35" fmla="*/ 1627 h 1628"/>
                    <a:gd name="T36" fmla="*/ 973 w 1622"/>
                    <a:gd name="T37" fmla="*/ 1605 h 1628"/>
                    <a:gd name="T38" fmla="*/ 1127 w 1622"/>
                    <a:gd name="T39" fmla="*/ 1563 h 1628"/>
                    <a:gd name="T40" fmla="*/ 1265 w 1622"/>
                    <a:gd name="T41" fmla="*/ 1483 h 1628"/>
                    <a:gd name="T42" fmla="*/ 1382 w 1622"/>
                    <a:gd name="T43" fmla="*/ 1388 h 1628"/>
                    <a:gd name="T44" fmla="*/ 1483 w 1622"/>
                    <a:gd name="T45" fmla="*/ 1265 h 1628"/>
                    <a:gd name="T46" fmla="*/ 1558 w 1622"/>
                    <a:gd name="T47" fmla="*/ 1127 h 1628"/>
                    <a:gd name="T48" fmla="*/ 1605 w 1622"/>
                    <a:gd name="T49" fmla="*/ 978 h 1628"/>
                    <a:gd name="T50" fmla="*/ 1621 w 1622"/>
                    <a:gd name="T51" fmla="*/ 813 h 1628"/>
                    <a:gd name="T52" fmla="*/ 1616 w 1622"/>
                    <a:gd name="T53" fmla="*/ 728 h 1628"/>
                    <a:gd name="T54" fmla="*/ 1584 w 1622"/>
                    <a:gd name="T55" fmla="*/ 569 h 1628"/>
                    <a:gd name="T56" fmla="*/ 1526 w 1622"/>
                    <a:gd name="T57" fmla="*/ 425 h 1628"/>
                    <a:gd name="T58" fmla="*/ 1435 w 1622"/>
                    <a:gd name="T59" fmla="*/ 297 h 1628"/>
                    <a:gd name="T60" fmla="*/ 1329 w 1622"/>
                    <a:gd name="T61" fmla="*/ 186 h 1628"/>
                    <a:gd name="T62" fmla="*/ 1196 w 1622"/>
                    <a:gd name="T63" fmla="*/ 96 h 1628"/>
                    <a:gd name="T64" fmla="*/ 1052 w 1622"/>
                    <a:gd name="T65" fmla="*/ 37 h 1628"/>
                    <a:gd name="T66" fmla="*/ 893 w 1622"/>
                    <a:gd name="T67" fmla="*/ 5 h 1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8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5"/>
                      </a:lnTo>
                      <a:lnTo>
                        <a:pt x="648" y="16"/>
                      </a:lnTo>
                      <a:lnTo>
                        <a:pt x="569" y="37"/>
                      </a:lnTo>
                      <a:lnTo>
                        <a:pt x="494" y="64"/>
                      </a:lnTo>
                      <a:lnTo>
                        <a:pt x="425" y="96"/>
                      </a:lnTo>
                      <a:lnTo>
                        <a:pt x="356" y="138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7"/>
                      </a:lnTo>
                      <a:lnTo>
                        <a:pt x="138" y="356"/>
                      </a:lnTo>
                      <a:lnTo>
                        <a:pt x="96" y="425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8"/>
                      </a:lnTo>
                      <a:lnTo>
                        <a:pt x="0" y="728"/>
                      </a:lnTo>
                      <a:lnTo>
                        <a:pt x="0" y="813"/>
                      </a:lnTo>
                      <a:lnTo>
                        <a:pt x="0" y="813"/>
                      </a:lnTo>
                      <a:lnTo>
                        <a:pt x="0" y="893"/>
                      </a:lnTo>
                      <a:lnTo>
                        <a:pt x="16" y="978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201"/>
                      </a:lnTo>
                      <a:lnTo>
                        <a:pt x="138" y="1265"/>
                      </a:lnTo>
                      <a:lnTo>
                        <a:pt x="181" y="1329"/>
                      </a:lnTo>
                      <a:lnTo>
                        <a:pt x="234" y="1388"/>
                      </a:lnTo>
                      <a:lnTo>
                        <a:pt x="292" y="1441"/>
                      </a:lnTo>
                      <a:lnTo>
                        <a:pt x="356" y="1483"/>
                      </a:lnTo>
                      <a:lnTo>
                        <a:pt x="425" y="1526"/>
                      </a:lnTo>
                      <a:lnTo>
                        <a:pt x="494" y="1563"/>
                      </a:lnTo>
                      <a:lnTo>
                        <a:pt x="569" y="1590"/>
                      </a:lnTo>
                      <a:lnTo>
                        <a:pt x="648" y="1605"/>
                      </a:lnTo>
                      <a:lnTo>
                        <a:pt x="728" y="1621"/>
                      </a:lnTo>
                      <a:lnTo>
                        <a:pt x="808" y="1627"/>
                      </a:lnTo>
                      <a:lnTo>
                        <a:pt x="808" y="1627"/>
                      </a:lnTo>
                      <a:lnTo>
                        <a:pt x="893" y="1621"/>
                      </a:lnTo>
                      <a:lnTo>
                        <a:pt x="973" y="1605"/>
                      </a:lnTo>
                      <a:lnTo>
                        <a:pt x="1052" y="1590"/>
                      </a:lnTo>
                      <a:lnTo>
                        <a:pt x="1127" y="1563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9" y="1441"/>
                      </a:lnTo>
                      <a:lnTo>
                        <a:pt x="1382" y="1388"/>
                      </a:lnTo>
                      <a:lnTo>
                        <a:pt x="1435" y="1329"/>
                      </a:lnTo>
                      <a:lnTo>
                        <a:pt x="1483" y="1265"/>
                      </a:lnTo>
                      <a:lnTo>
                        <a:pt x="1526" y="1201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5" y="978"/>
                      </a:lnTo>
                      <a:lnTo>
                        <a:pt x="1616" y="893"/>
                      </a:lnTo>
                      <a:lnTo>
                        <a:pt x="1621" y="813"/>
                      </a:lnTo>
                      <a:lnTo>
                        <a:pt x="1621" y="813"/>
                      </a:lnTo>
                      <a:lnTo>
                        <a:pt x="1616" y="728"/>
                      </a:lnTo>
                      <a:lnTo>
                        <a:pt x="1605" y="648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5"/>
                      </a:lnTo>
                      <a:lnTo>
                        <a:pt x="1483" y="356"/>
                      </a:lnTo>
                      <a:lnTo>
                        <a:pt x="1435" y="297"/>
                      </a:lnTo>
                      <a:lnTo>
                        <a:pt x="1382" y="239"/>
                      </a:lnTo>
                      <a:lnTo>
                        <a:pt x="1329" y="186"/>
                      </a:lnTo>
                      <a:lnTo>
                        <a:pt x="1265" y="138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2" y="37"/>
                      </a:lnTo>
                      <a:lnTo>
                        <a:pt x="973" y="16"/>
                      </a:lnTo>
                      <a:lnTo>
                        <a:pt x="893" y="5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86" name="Freeform 22">
                  <a:extLst>
                    <a:ext uri="{FF2B5EF4-FFF2-40B4-BE49-F238E27FC236}">
                      <a16:creationId xmlns:a16="http://schemas.microsoft.com/office/drawing/2014/main" id="{E1978377-C4B6-4D3E-AE14-0BACA817EA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688" y="908050"/>
                  <a:ext cx="584200" cy="584200"/>
                </a:xfrm>
                <a:custGeom>
                  <a:avLst/>
                  <a:gdLst>
                    <a:gd name="T0" fmla="*/ 808 w 1622"/>
                    <a:gd name="T1" fmla="*/ 0 h 1623"/>
                    <a:gd name="T2" fmla="*/ 649 w 1622"/>
                    <a:gd name="T3" fmla="*/ 16 h 1623"/>
                    <a:gd name="T4" fmla="*/ 494 w 1622"/>
                    <a:gd name="T5" fmla="*/ 64 h 1623"/>
                    <a:gd name="T6" fmla="*/ 356 w 1622"/>
                    <a:gd name="T7" fmla="*/ 139 h 1623"/>
                    <a:gd name="T8" fmla="*/ 234 w 1622"/>
                    <a:gd name="T9" fmla="*/ 239 h 1623"/>
                    <a:gd name="T10" fmla="*/ 138 w 1622"/>
                    <a:gd name="T11" fmla="*/ 356 h 1623"/>
                    <a:gd name="T12" fmla="*/ 64 w 1622"/>
                    <a:gd name="T13" fmla="*/ 495 h 1623"/>
                    <a:gd name="T14" fmla="*/ 16 w 1622"/>
                    <a:gd name="T15" fmla="*/ 649 h 1623"/>
                    <a:gd name="T16" fmla="*/ 0 w 1622"/>
                    <a:gd name="T17" fmla="*/ 814 h 1623"/>
                    <a:gd name="T18" fmla="*/ 0 w 1622"/>
                    <a:gd name="T19" fmla="*/ 893 h 1623"/>
                    <a:gd name="T20" fmla="*/ 32 w 1622"/>
                    <a:gd name="T21" fmla="*/ 1053 h 1623"/>
                    <a:gd name="T22" fmla="*/ 96 w 1622"/>
                    <a:gd name="T23" fmla="*/ 1196 h 1623"/>
                    <a:gd name="T24" fmla="*/ 181 w 1622"/>
                    <a:gd name="T25" fmla="*/ 1330 h 1623"/>
                    <a:gd name="T26" fmla="*/ 292 w 1622"/>
                    <a:gd name="T27" fmla="*/ 1436 h 1623"/>
                    <a:gd name="T28" fmla="*/ 426 w 1622"/>
                    <a:gd name="T29" fmla="*/ 1526 h 1623"/>
                    <a:gd name="T30" fmla="*/ 569 w 1622"/>
                    <a:gd name="T31" fmla="*/ 1585 h 1623"/>
                    <a:gd name="T32" fmla="*/ 728 w 1622"/>
                    <a:gd name="T33" fmla="*/ 1622 h 1623"/>
                    <a:gd name="T34" fmla="*/ 808 w 1622"/>
                    <a:gd name="T35" fmla="*/ 1622 h 1623"/>
                    <a:gd name="T36" fmla="*/ 973 w 1622"/>
                    <a:gd name="T37" fmla="*/ 1606 h 1623"/>
                    <a:gd name="T38" fmla="*/ 1127 w 1622"/>
                    <a:gd name="T39" fmla="*/ 1558 h 1623"/>
                    <a:gd name="T40" fmla="*/ 1265 w 1622"/>
                    <a:gd name="T41" fmla="*/ 1483 h 1623"/>
                    <a:gd name="T42" fmla="*/ 1382 w 1622"/>
                    <a:gd name="T43" fmla="*/ 1388 h 1623"/>
                    <a:gd name="T44" fmla="*/ 1483 w 1622"/>
                    <a:gd name="T45" fmla="*/ 1266 h 1623"/>
                    <a:gd name="T46" fmla="*/ 1558 w 1622"/>
                    <a:gd name="T47" fmla="*/ 1127 h 1623"/>
                    <a:gd name="T48" fmla="*/ 1606 w 1622"/>
                    <a:gd name="T49" fmla="*/ 973 h 1623"/>
                    <a:gd name="T50" fmla="*/ 1621 w 1622"/>
                    <a:gd name="T51" fmla="*/ 814 h 1623"/>
                    <a:gd name="T52" fmla="*/ 1616 w 1622"/>
                    <a:gd name="T53" fmla="*/ 729 h 1623"/>
                    <a:gd name="T54" fmla="*/ 1584 w 1622"/>
                    <a:gd name="T55" fmla="*/ 569 h 1623"/>
                    <a:gd name="T56" fmla="*/ 1526 w 1622"/>
                    <a:gd name="T57" fmla="*/ 426 h 1623"/>
                    <a:gd name="T58" fmla="*/ 1436 w 1622"/>
                    <a:gd name="T59" fmla="*/ 292 h 1623"/>
                    <a:gd name="T60" fmla="*/ 1324 w 1622"/>
                    <a:gd name="T61" fmla="*/ 186 h 1623"/>
                    <a:gd name="T62" fmla="*/ 1196 w 1622"/>
                    <a:gd name="T63" fmla="*/ 96 h 1623"/>
                    <a:gd name="T64" fmla="*/ 1053 w 1622"/>
                    <a:gd name="T65" fmla="*/ 38 h 1623"/>
                    <a:gd name="T66" fmla="*/ 893 w 1622"/>
                    <a:gd name="T67" fmla="*/ 6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6"/>
                      </a:lnTo>
                      <a:lnTo>
                        <a:pt x="649" y="16"/>
                      </a:lnTo>
                      <a:lnTo>
                        <a:pt x="569" y="38"/>
                      </a:lnTo>
                      <a:lnTo>
                        <a:pt x="494" y="64"/>
                      </a:lnTo>
                      <a:lnTo>
                        <a:pt x="426" y="96"/>
                      </a:lnTo>
                      <a:lnTo>
                        <a:pt x="356" y="139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2"/>
                      </a:lnTo>
                      <a:lnTo>
                        <a:pt x="138" y="356"/>
                      </a:lnTo>
                      <a:lnTo>
                        <a:pt x="96" y="426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9"/>
                      </a:lnTo>
                      <a:lnTo>
                        <a:pt x="0" y="729"/>
                      </a:lnTo>
                      <a:lnTo>
                        <a:pt x="0" y="814"/>
                      </a:lnTo>
                      <a:lnTo>
                        <a:pt x="0" y="814"/>
                      </a:lnTo>
                      <a:lnTo>
                        <a:pt x="0" y="893"/>
                      </a:lnTo>
                      <a:lnTo>
                        <a:pt x="16" y="973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6"/>
                      </a:lnTo>
                      <a:lnTo>
                        <a:pt x="138" y="1266"/>
                      </a:lnTo>
                      <a:lnTo>
                        <a:pt x="181" y="1330"/>
                      </a:lnTo>
                      <a:lnTo>
                        <a:pt x="234" y="1388"/>
                      </a:lnTo>
                      <a:lnTo>
                        <a:pt x="292" y="1436"/>
                      </a:lnTo>
                      <a:lnTo>
                        <a:pt x="356" y="1483"/>
                      </a:lnTo>
                      <a:lnTo>
                        <a:pt x="426" y="1526"/>
                      </a:lnTo>
                      <a:lnTo>
                        <a:pt x="494" y="1558"/>
                      </a:lnTo>
                      <a:lnTo>
                        <a:pt x="569" y="1585"/>
                      </a:lnTo>
                      <a:lnTo>
                        <a:pt x="649" y="1606"/>
                      </a:lnTo>
                      <a:lnTo>
                        <a:pt x="728" y="1622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3" y="1622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8"/>
                      </a:lnTo>
                      <a:lnTo>
                        <a:pt x="1436" y="1330"/>
                      </a:lnTo>
                      <a:lnTo>
                        <a:pt x="1483" y="1266"/>
                      </a:lnTo>
                      <a:lnTo>
                        <a:pt x="1526" y="1196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3"/>
                      </a:lnTo>
                      <a:lnTo>
                        <a:pt x="1616" y="893"/>
                      </a:lnTo>
                      <a:lnTo>
                        <a:pt x="1621" y="814"/>
                      </a:lnTo>
                      <a:lnTo>
                        <a:pt x="1621" y="814"/>
                      </a:lnTo>
                      <a:lnTo>
                        <a:pt x="1616" y="729"/>
                      </a:lnTo>
                      <a:lnTo>
                        <a:pt x="1606" y="649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6"/>
                      </a:lnTo>
                      <a:lnTo>
                        <a:pt x="1483" y="356"/>
                      </a:lnTo>
                      <a:lnTo>
                        <a:pt x="1436" y="292"/>
                      </a:lnTo>
                      <a:lnTo>
                        <a:pt x="1382" y="239"/>
                      </a:lnTo>
                      <a:lnTo>
                        <a:pt x="1324" y="186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8"/>
                      </a:lnTo>
                      <a:lnTo>
                        <a:pt x="973" y="16"/>
                      </a:lnTo>
                      <a:lnTo>
                        <a:pt x="893" y="6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98" name="Freeform 23">
                  <a:extLst>
                    <a:ext uri="{FF2B5EF4-FFF2-40B4-BE49-F238E27FC236}">
                      <a16:creationId xmlns:a16="http://schemas.microsoft.com/office/drawing/2014/main" id="{5F085F98-D0DA-45FF-BFD0-63963581AC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2713" y="869950"/>
                  <a:ext cx="660400" cy="660400"/>
                </a:xfrm>
                <a:custGeom>
                  <a:avLst/>
                  <a:gdLst>
                    <a:gd name="T0" fmla="*/ 1010 w 1836"/>
                    <a:gd name="T1" fmla="*/ 1829 h 1835"/>
                    <a:gd name="T2" fmla="*/ 1271 w 1836"/>
                    <a:gd name="T3" fmla="*/ 1765 h 1835"/>
                    <a:gd name="T4" fmla="*/ 1500 w 1836"/>
                    <a:gd name="T5" fmla="*/ 1627 h 1835"/>
                    <a:gd name="T6" fmla="*/ 1675 w 1836"/>
                    <a:gd name="T7" fmla="*/ 1430 h 1835"/>
                    <a:gd name="T8" fmla="*/ 1792 w 1836"/>
                    <a:gd name="T9" fmla="*/ 1191 h 1835"/>
                    <a:gd name="T10" fmla="*/ 1835 w 1836"/>
                    <a:gd name="T11" fmla="*/ 920 h 1835"/>
                    <a:gd name="T12" fmla="*/ 1813 w 1836"/>
                    <a:gd name="T13" fmla="*/ 733 h 1835"/>
                    <a:gd name="T14" fmla="*/ 1723 w 1836"/>
                    <a:gd name="T15" fmla="*/ 479 h 1835"/>
                    <a:gd name="T16" fmla="*/ 1563 w 1836"/>
                    <a:gd name="T17" fmla="*/ 271 h 1835"/>
                    <a:gd name="T18" fmla="*/ 1356 w 1836"/>
                    <a:gd name="T19" fmla="*/ 112 h 1835"/>
                    <a:gd name="T20" fmla="*/ 1101 w 1836"/>
                    <a:gd name="T21" fmla="*/ 21 h 1835"/>
                    <a:gd name="T22" fmla="*/ 915 w 1836"/>
                    <a:gd name="T23" fmla="*/ 0 h 1835"/>
                    <a:gd name="T24" fmla="*/ 644 w 1836"/>
                    <a:gd name="T25" fmla="*/ 42 h 1835"/>
                    <a:gd name="T26" fmla="*/ 405 w 1836"/>
                    <a:gd name="T27" fmla="*/ 159 h 1835"/>
                    <a:gd name="T28" fmla="*/ 208 w 1836"/>
                    <a:gd name="T29" fmla="*/ 335 h 1835"/>
                    <a:gd name="T30" fmla="*/ 70 w 1836"/>
                    <a:gd name="T31" fmla="*/ 558 h 1835"/>
                    <a:gd name="T32" fmla="*/ 6 w 1836"/>
                    <a:gd name="T33" fmla="*/ 824 h 1835"/>
                    <a:gd name="T34" fmla="*/ 6 w 1836"/>
                    <a:gd name="T35" fmla="*/ 1010 h 1835"/>
                    <a:gd name="T36" fmla="*/ 70 w 1836"/>
                    <a:gd name="T37" fmla="*/ 1276 h 1835"/>
                    <a:gd name="T38" fmla="*/ 208 w 1836"/>
                    <a:gd name="T39" fmla="*/ 1499 h 1835"/>
                    <a:gd name="T40" fmla="*/ 405 w 1836"/>
                    <a:gd name="T41" fmla="*/ 1680 h 1835"/>
                    <a:gd name="T42" fmla="*/ 644 w 1836"/>
                    <a:gd name="T43" fmla="*/ 1792 h 1835"/>
                    <a:gd name="T44" fmla="*/ 915 w 1836"/>
                    <a:gd name="T45" fmla="*/ 1834 h 1835"/>
                    <a:gd name="T46" fmla="*/ 963 w 1836"/>
                    <a:gd name="T47" fmla="*/ 457 h 1835"/>
                    <a:gd name="T48" fmla="*/ 1096 w 1836"/>
                    <a:gd name="T49" fmla="*/ 489 h 1835"/>
                    <a:gd name="T50" fmla="*/ 1213 w 1836"/>
                    <a:gd name="T51" fmla="*/ 558 h 1835"/>
                    <a:gd name="T52" fmla="*/ 1303 w 1836"/>
                    <a:gd name="T53" fmla="*/ 659 h 1835"/>
                    <a:gd name="T54" fmla="*/ 1362 w 1836"/>
                    <a:gd name="T55" fmla="*/ 782 h 1835"/>
                    <a:gd name="T56" fmla="*/ 1383 w 1836"/>
                    <a:gd name="T57" fmla="*/ 920 h 1835"/>
                    <a:gd name="T58" fmla="*/ 1372 w 1836"/>
                    <a:gd name="T59" fmla="*/ 1010 h 1835"/>
                    <a:gd name="T60" fmla="*/ 1324 w 1836"/>
                    <a:gd name="T61" fmla="*/ 1138 h 1835"/>
                    <a:gd name="T62" fmla="*/ 1245 w 1836"/>
                    <a:gd name="T63" fmla="*/ 1244 h 1835"/>
                    <a:gd name="T64" fmla="*/ 1138 w 1836"/>
                    <a:gd name="T65" fmla="*/ 1329 h 1835"/>
                    <a:gd name="T66" fmla="*/ 1010 w 1836"/>
                    <a:gd name="T67" fmla="*/ 1372 h 1835"/>
                    <a:gd name="T68" fmla="*/ 915 w 1836"/>
                    <a:gd name="T69" fmla="*/ 1382 h 1835"/>
                    <a:gd name="T70" fmla="*/ 776 w 1836"/>
                    <a:gd name="T71" fmla="*/ 1361 h 1835"/>
                    <a:gd name="T72" fmla="*/ 654 w 1836"/>
                    <a:gd name="T73" fmla="*/ 1302 h 1835"/>
                    <a:gd name="T74" fmla="*/ 559 w 1836"/>
                    <a:gd name="T75" fmla="*/ 1212 h 1835"/>
                    <a:gd name="T76" fmla="*/ 490 w 1836"/>
                    <a:gd name="T77" fmla="*/ 1101 h 1835"/>
                    <a:gd name="T78" fmla="*/ 452 w 1836"/>
                    <a:gd name="T79" fmla="*/ 967 h 1835"/>
                    <a:gd name="T80" fmla="*/ 452 w 1836"/>
                    <a:gd name="T81" fmla="*/ 872 h 1835"/>
                    <a:gd name="T82" fmla="*/ 490 w 1836"/>
                    <a:gd name="T83" fmla="*/ 739 h 1835"/>
                    <a:gd name="T84" fmla="*/ 559 w 1836"/>
                    <a:gd name="T85" fmla="*/ 622 h 1835"/>
                    <a:gd name="T86" fmla="*/ 654 w 1836"/>
                    <a:gd name="T87" fmla="*/ 532 h 1835"/>
                    <a:gd name="T88" fmla="*/ 776 w 1836"/>
                    <a:gd name="T89" fmla="*/ 473 h 1835"/>
                    <a:gd name="T90" fmla="*/ 915 w 1836"/>
                    <a:gd name="T91" fmla="*/ 452 h 1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836" h="1835">
                      <a:moveTo>
                        <a:pt x="915" y="1834"/>
                      </a:moveTo>
                      <a:lnTo>
                        <a:pt x="915" y="1834"/>
                      </a:lnTo>
                      <a:lnTo>
                        <a:pt x="1010" y="1829"/>
                      </a:lnTo>
                      <a:lnTo>
                        <a:pt x="1101" y="1818"/>
                      </a:lnTo>
                      <a:lnTo>
                        <a:pt x="1191" y="1792"/>
                      </a:lnTo>
                      <a:lnTo>
                        <a:pt x="1271" y="1765"/>
                      </a:lnTo>
                      <a:lnTo>
                        <a:pt x="1356" y="1722"/>
                      </a:lnTo>
                      <a:lnTo>
                        <a:pt x="1430" y="1680"/>
                      </a:lnTo>
                      <a:lnTo>
                        <a:pt x="1500" y="1627"/>
                      </a:lnTo>
                      <a:lnTo>
                        <a:pt x="1563" y="1568"/>
                      </a:lnTo>
                      <a:lnTo>
                        <a:pt x="1622" y="1499"/>
                      </a:lnTo>
                      <a:lnTo>
                        <a:pt x="1675" y="1430"/>
                      </a:lnTo>
                      <a:lnTo>
                        <a:pt x="1723" y="1355"/>
                      </a:lnTo>
                      <a:lnTo>
                        <a:pt x="1760" y="1276"/>
                      </a:lnTo>
                      <a:lnTo>
                        <a:pt x="1792" y="1191"/>
                      </a:lnTo>
                      <a:lnTo>
                        <a:pt x="1813" y="1101"/>
                      </a:lnTo>
                      <a:lnTo>
                        <a:pt x="1829" y="1010"/>
                      </a:lnTo>
                      <a:lnTo>
                        <a:pt x="1835" y="920"/>
                      </a:lnTo>
                      <a:lnTo>
                        <a:pt x="1835" y="920"/>
                      </a:lnTo>
                      <a:lnTo>
                        <a:pt x="1829" y="824"/>
                      </a:lnTo>
                      <a:lnTo>
                        <a:pt x="1813" y="733"/>
                      </a:lnTo>
                      <a:lnTo>
                        <a:pt x="1792" y="643"/>
                      </a:lnTo>
                      <a:lnTo>
                        <a:pt x="1760" y="558"/>
                      </a:lnTo>
                      <a:lnTo>
                        <a:pt x="1723" y="479"/>
                      </a:lnTo>
                      <a:lnTo>
                        <a:pt x="1675" y="404"/>
                      </a:lnTo>
                      <a:lnTo>
                        <a:pt x="1622" y="335"/>
                      </a:lnTo>
                      <a:lnTo>
                        <a:pt x="1563" y="271"/>
                      </a:lnTo>
                      <a:lnTo>
                        <a:pt x="1500" y="207"/>
                      </a:lnTo>
                      <a:lnTo>
                        <a:pt x="1430" y="159"/>
                      </a:lnTo>
                      <a:lnTo>
                        <a:pt x="1356" y="112"/>
                      </a:lnTo>
                      <a:lnTo>
                        <a:pt x="1271" y="74"/>
                      </a:lnTo>
                      <a:lnTo>
                        <a:pt x="1191" y="42"/>
                      </a:lnTo>
                      <a:lnTo>
                        <a:pt x="1101" y="21"/>
                      </a:lnTo>
                      <a:lnTo>
                        <a:pt x="1010" y="5"/>
                      </a:lnTo>
                      <a:lnTo>
                        <a:pt x="915" y="0"/>
                      </a:lnTo>
                      <a:lnTo>
                        <a:pt x="915" y="0"/>
                      </a:lnTo>
                      <a:lnTo>
                        <a:pt x="825" y="5"/>
                      </a:lnTo>
                      <a:lnTo>
                        <a:pt x="734" y="21"/>
                      </a:lnTo>
                      <a:lnTo>
                        <a:pt x="644" y="42"/>
                      </a:lnTo>
                      <a:lnTo>
                        <a:pt x="559" y="74"/>
                      </a:lnTo>
                      <a:lnTo>
                        <a:pt x="479" y="112"/>
                      </a:lnTo>
                      <a:lnTo>
                        <a:pt x="405" y="159"/>
                      </a:lnTo>
                      <a:lnTo>
                        <a:pt x="335" y="207"/>
                      </a:lnTo>
                      <a:lnTo>
                        <a:pt x="267" y="271"/>
                      </a:lnTo>
                      <a:lnTo>
                        <a:pt x="208" y="335"/>
                      </a:lnTo>
                      <a:lnTo>
                        <a:pt x="155" y="404"/>
                      </a:lnTo>
                      <a:lnTo>
                        <a:pt x="112" y="479"/>
                      </a:lnTo>
                      <a:lnTo>
                        <a:pt x="70" y="558"/>
                      </a:lnTo>
                      <a:lnTo>
                        <a:pt x="43" y="643"/>
                      </a:lnTo>
                      <a:lnTo>
                        <a:pt x="17" y="733"/>
                      </a:lnTo>
                      <a:lnTo>
                        <a:pt x="6" y="824"/>
                      </a:lnTo>
                      <a:lnTo>
                        <a:pt x="0" y="920"/>
                      </a:lnTo>
                      <a:lnTo>
                        <a:pt x="0" y="920"/>
                      </a:lnTo>
                      <a:lnTo>
                        <a:pt x="6" y="1010"/>
                      </a:lnTo>
                      <a:lnTo>
                        <a:pt x="17" y="1101"/>
                      </a:lnTo>
                      <a:lnTo>
                        <a:pt x="43" y="1191"/>
                      </a:lnTo>
                      <a:lnTo>
                        <a:pt x="70" y="1276"/>
                      </a:lnTo>
                      <a:lnTo>
                        <a:pt x="112" y="1355"/>
                      </a:lnTo>
                      <a:lnTo>
                        <a:pt x="155" y="1430"/>
                      </a:lnTo>
                      <a:lnTo>
                        <a:pt x="208" y="1499"/>
                      </a:lnTo>
                      <a:lnTo>
                        <a:pt x="267" y="1568"/>
                      </a:lnTo>
                      <a:lnTo>
                        <a:pt x="335" y="1627"/>
                      </a:lnTo>
                      <a:lnTo>
                        <a:pt x="405" y="1680"/>
                      </a:lnTo>
                      <a:lnTo>
                        <a:pt x="479" y="1722"/>
                      </a:lnTo>
                      <a:lnTo>
                        <a:pt x="559" y="1765"/>
                      </a:lnTo>
                      <a:lnTo>
                        <a:pt x="644" y="1792"/>
                      </a:lnTo>
                      <a:lnTo>
                        <a:pt x="734" y="1818"/>
                      </a:lnTo>
                      <a:lnTo>
                        <a:pt x="825" y="1829"/>
                      </a:lnTo>
                      <a:lnTo>
                        <a:pt x="915" y="1834"/>
                      </a:lnTo>
                      <a:close/>
                      <a:moveTo>
                        <a:pt x="915" y="452"/>
                      </a:moveTo>
                      <a:lnTo>
                        <a:pt x="915" y="452"/>
                      </a:lnTo>
                      <a:lnTo>
                        <a:pt x="963" y="457"/>
                      </a:lnTo>
                      <a:lnTo>
                        <a:pt x="1010" y="462"/>
                      </a:lnTo>
                      <a:lnTo>
                        <a:pt x="1053" y="473"/>
                      </a:lnTo>
                      <a:lnTo>
                        <a:pt x="1096" y="489"/>
                      </a:lnTo>
                      <a:lnTo>
                        <a:pt x="1138" y="511"/>
                      </a:lnTo>
                      <a:lnTo>
                        <a:pt x="1175" y="532"/>
                      </a:lnTo>
                      <a:lnTo>
                        <a:pt x="1213" y="558"/>
                      </a:lnTo>
                      <a:lnTo>
                        <a:pt x="1245" y="590"/>
                      </a:lnTo>
                      <a:lnTo>
                        <a:pt x="1277" y="622"/>
                      </a:lnTo>
                      <a:lnTo>
                        <a:pt x="1303" y="659"/>
                      </a:lnTo>
                      <a:lnTo>
                        <a:pt x="1324" y="696"/>
                      </a:lnTo>
                      <a:lnTo>
                        <a:pt x="1345" y="739"/>
                      </a:lnTo>
                      <a:lnTo>
                        <a:pt x="1362" y="782"/>
                      </a:lnTo>
                      <a:lnTo>
                        <a:pt x="1372" y="824"/>
                      </a:lnTo>
                      <a:lnTo>
                        <a:pt x="1377" y="872"/>
                      </a:lnTo>
                      <a:lnTo>
                        <a:pt x="1383" y="920"/>
                      </a:lnTo>
                      <a:lnTo>
                        <a:pt x="1383" y="920"/>
                      </a:lnTo>
                      <a:lnTo>
                        <a:pt x="1377" y="967"/>
                      </a:lnTo>
                      <a:lnTo>
                        <a:pt x="1372" y="1010"/>
                      </a:lnTo>
                      <a:lnTo>
                        <a:pt x="1362" y="1058"/>
                      </a:lnTo>
                      <a:lnTo>
                        <a:pt x="1345" y="1101"/>
                      </a:lnTo>
                      <a:lnTo>
                        <a:pt x="1324" y="1138"/>
                      </a:lnTo>
                      <a:lnTo>
                        <a:pt x="1303" y="1180"/>
                      </a:lnTo>
                      <a:lnTo>
                        <a:pt x="1277" y="1212"/>
                      </a:lnTo>
                      <a:lnTo>
                        <a:pt x="1245" y="1244"/>
                      </a:lnTo>
                      <a:lnTo>
                        <a:pt x="1213" y="1276"/>
                      </a:lnTo>
                      <a:lnTo>
                        <a:pt x="1175" y="1302"/>
                      </a:lnTo>
                      <a:lnTo>
                        <a:pt x="1138" y="1329"/>
                      </a:lnTo>
                      <a:lnTo>
                        <a:pt x="1096" y="1345"/>
                      </a:lnTo>
                      <a:lnTo>
                        <a:pt x="1053" y="1361"/>
                      </a:lnTo>
                      <a:lnTo>
                        <a:pt x="1010" y="1372"/>
                      </a:lnTo>
                      <a:lnTo>
                        <a:pt x="963" y="1382"/>
                      </a:lnTo>
                      <a:lnTo>
                        <a:pt x="915" y="1382"/>
                      </a:lnTo>
                      <a:lnTo>
                        <a:pt x="915" y="1382"/>
                      </a:lnTo>
                      <a:lnTo>
                        <a:pt x="867" y="1382"/>
                      </a:lnTo>
                      <a:lnTo>
                        <a:pt x="825" y="1372"/>
                      </a:lnTo>
                      <a:lnTo>
                        <a:pt x="776" y="1361"/>
                      </a:lnTo>
                      <a:lnTo>
                        <a:pt x="734" y="1345"/>
                      </a:lnTo>
                      <a:lnTo>
                        <a:pt x="697" y="1329"/>
                      </a:lnTo>
                      <a:lnTo>
                        <a:pt x="654" y="1302"/>
                      </a:lnTo>
                      <a:lnTo>
                        <a:pt x="623" y="1276"/>
                      </a:lnTo>
                      <a:lnTo>
                        <a:pt x="585" y="1244"/>
                      </a:lnTo>
                      <a:lnTo>
                        <a:pt x="559" y="1212"/>
                      </a:lnTo>
                      <a:lnTo>
                        <a:pt x="532" y="1180"/>
                      </a:lnTo>
                      <a:lnTo>
                        <a:pt x="505" y="1138"/>
                      </a:lnTo>
                      <a:lnTo>
                        <a:pt x="490" y="1101"/>
                      </a:lnTo>
                      <a:lnTo>
                        <a:pt x="474" y="1058"/>
                      </a:lnTo>
                      <a:lnTo>
                        <a:pt x="463" y="1010"/>
                      </a:lnTo>
                      <a:lnTo>
                        <a:pt x="452" y="967"/>
                      </a:lnTo>
                      <a:lnTo>
                        <a:pt x="452" y="920"/>
                      </a:lnTo>
                      <a:lnTo>
                        <a:pt x="452" y="920"/>
                      </a:lnTo>
                      <a:lnTo>
                        <a:pt x="452" y="872"/>
                      </a:lnTo>
                      <a:lnTo>
                        <a:pt x="463" y="824"/>
                      </a:lnTo>
                      <a:lnTo>
                        <a:pt x="474" y="782"/>
                      </a:lnTo>
                      <a:lnTo>
                        <a:pt x="490" y="739"/>
                      </a:lnTo>
                      <a:lnTo>
                        <a:pt x="505" y="696"/>
                      </a:lnTo>
                      <a:lnTo>
                        <a:pt x="532" y="659"/>
                      </a:lnTo>
                      <a:lnTo>
                        <a:pt x="559" y="622"/>
                      </a:lnTo>
                      <a:lnTo>
                        <a:pt x="585" y="590"/>
                      </a:lnTo>
                      <a:lnTo>
                        <a:pt x="623" y="558"/>
                      </a:lnTo>
                      <a:lnTo>
                        <a:pt x="654" y="532"/>
                      </a:lnTo>
                      <a:lnTo>
                        <a:pt x="697" y="511"/>
                      </a:lnTo>
                      <a:lnTo>
                        <a:pt x="734" y="489"/>
                      </a:lnTo>
                      <a:lnTo>
                        <a:pt x="776" y="473"/>
                      </a:lnTo>
                      <a:lnTo>
                        <a:pt x="825" y="462"/>
                      </a:lnTo>
                      <a:lnTo>
                        <a:pt x="867" y="457"/>
                      </a:lnTo>
                      <a:lnTo>
                        <a:pt x="915" y="4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99" name="Freeform 24">
                  <a:extLst>
                    <a:ext uri="{FF2B5EF4-FFF2-40B4-BE49-F238E27FC236}">
                      <a16:creationId xmlns:a16="http://schemas.microsoft.com/office/drawing/2014/main" id="{64787139-3759-4E34-84FD-1E9ED2F30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1950" y="1627188"/>
                  <a:ext cx="163513" cy="612775"/>
                </a:xfrm>
                <a:custGeom>
                  <a:avLst/>
                  <a:gdLst>
                    <a:gd name="T0" fmla="*/ 0 w 453"/>
                    <a:gd name="T1" fmla="*/ 1701 h 1702"/>
                    <a:gd name="T2" fmla="*/ 452 w 453"/>
                    <a:gd name="T3" fmla="*/ 1701 h 1702"/>
                    <a:gd name="T4" fmla="*/ 452 w 453"/>
                    <a:gd name="T5" fmla="*/ 0 h 1702"/>
                    <a:gd name="T6" fmla="*/ 0 w 453"/>
                    <a:gd name="T7" fmla="*/ 0 h 1702"/>
                    <a:gd name="T8" fmla="*/ 0 w 453"/>
                    <a:gd name="T9" fmla="*/ 1701 h 17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3" h="1702">
                      <a:moveTo>
                        <a:pt x="0" y="1701"/>
                      </a:moveTo>
                      <a:lnTo>
                        <a:pt x="452" y="1701"/>
                      </a:lnTo>
                      <a:lnTo>
                        <a:pt x="452" y="0"/>
                      </a:lnTo>
                      <a:lnTo>
                        <a:pt x="0" y="0"/>
                      </a:lnTo>
                      <a:lnTo>
                        <a:pt x="0" y="1701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00" name="Freeform 25">
                  <a:extLst>
                    <a:ext uri="{FF2B5EF4-FFF2-40B4-BE49-F238E27FC236}">
                      <a16:creationId xmlns:a16="http://schemas.microsoft.com/office/drawing/2014/main" id="{399DFE13-C29D-42EC-AA17-291CAF7640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2013" y="1119188"/>
                  <a:ext cx="612775" cy="163512"/>
                </a:xfrm>
                <a:custGeom>
                  <a:avLst/>
                  <a:gdLst>
                    <a:gd name="T0" fmla="*/ 1701 w 1702"/>
                    <a:gd name="T1" fmla="*/ 0 h 453"/>
                    <a:gd name="T2" fmla="*/ 0 w 1702"/>
                    <a:gd name="T3" fmla="*/ 0 h 453"/>
                    <a:gd name="T4" fmla="*/ 0 w 1702"/>
                    <a:gd name="T5" fmla="*/ 452 h 453"/>
                    <a:gd name="T6" fmla="*/ 1701 w 1702"/>
                    <a:gd name="T7" fmla="*/ 452 h 453"/>
                    <a:gd name="T8" fmla="*/ 1701 w 1702"/>
                    <a:gd name="T9" fmla="*/ 0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2" h="453">
                      <a:moveTo>
                        <a:pt x="1701" y="0"/>
                      </a:moveTo>
                      <a:lnTo>
                        <a:pt x="0" y="0"/>
                      </a:lnTo>
                      <a:lnTo>
                        <a:pt x="0" y="452"/>
                      </a:lnTo>
                      <a:lnTo>
                        <a:pt x="1701" y="452"/>
                      </a:lnTo>
                      <a:lnTo>
                        <a:pt x="170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01" name="Freeform 26">
                  <a:extLst>
                    <a:ext uri="{FF2B5EF4-FFF2-40B4-BE49-F238E27FC236}">
                      <a16:creationId xmlns:a16="http://schemas.microsoft.com/office/drawing/2014/main" id="{198E64C2-947D-4259-B97A-F8E4FDF728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81200" y="1435100"/>
                  <a:ext cx="547688" cy="549275"/>
                </a:xfrm>
                <a:custGeom>
                  <a:avLst/>
                  <a:gdLst>
                    <a:gd name="T0" fmla="*/ 319 w 1521"/>
                    <a:gd name="T1" fmla="*/ 0 h 1527"/>
                    <a:gd name="T2" fmla="*/ 0 w 1521"/>
                    <a:gd name="T3" fmla="*/ 319 h 1527"/>
                    <a:gd name="T4" fmla="*/ 1201 w 1521"/>
                    <a:gd name="T5" fmla="*/ 1526 h 1527"/>
                    <a:gd name="T6" fmla="*/ 1520 w 1521"/>
                    <a:gd name="T7" fmla="*/ 1202 h 1527"/>
                    <a:gd name="T8" fmla="*/ 319 w 1521"/>
                    <a:gd name="T9" fmla="*/ 0 h 15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1" h="1527">
                      <a:moveTo>
                        <a:pt x="319" y="0"/>
                      </a:moveTo>
                      <a:lnTo>
                        <a:pt x="0" y="319"/>
                      </a:lnTo>
                      <a:lnTo>
                        <a:pt x="1201" y="1526"/>
                      </a:lnTo>
                      <a:lnTo>
                        <a:pt x="1520" y="1202"/>
                      </a:lnTo>
                      <a:lnTo>
                        <a:pt x="319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3B02BE14-1B2E-4362-9EC3-FB6DEB15944E}"/>
                </a:ext>
              </a:extLst>
            </p:cNvPr>
            <p:cNvGrpSpPr/>
            <p:nvPr/>
          </p:nvGrpSpPr>
          <p:grpSpPr>
            <a:xfrm>
              <a:off x="10509701" y="4247442"/>
              <a:ext cx="869099" cy="869099"/>
              <a:chOff x="982576" y="1691974"/>
              <a:chExt cx="1828959" cy="1828959"/>
            </a:xfrm>
          </p:grpSpPr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D0A6F823-47B8-4610-BDC5-296B3BE51821}"/>
                  </a:ext>
                </a:extLst>
              </p:cNvPr>
              <p:cNvSpPr/>
              <p:nvPr/>
            </p:nvSpPr>
            <p:spPr>
              <a:xfrm>
                <a:off x="982576" y="1691974"/>
                <a:ext cx="1828959" cy="1828959"/>
              </a:xfrm>
              <a:prstGeom prst="ellipse">
                <a:avLst/>
              </a:prstGeom>
              <a:solidFill>
                <a:srgbClr val="7030A0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75334FD2-17D5-4F04-ADD5-2BEE2101D4D0}"/>
                  </a:ext>
                </a:extLst>
              </p:cNvPr>
              <p:cNvGrpSpPr/>
              <p:nvPr/>
            </p:nvGrpSpPr>
            <p:grpSpPr>
              <a:xfrm>
                <a:off x="1329053" y="2040965"/>
                <a:ext cx="1154290" cy="1153784"/>
                <a:chOff x="477838" y="30163"/>
                <a:chExt cx="3621087" cy="3619500"/>
              </a:xfrm>
              <a:solidFill>
                <a:schemeClr val="bg1"/>
              </a:solidFill>
            </p:grpSpPr>
            <p:sp>
              <p:nvSpPr>
                <p:cNvPr id="405" name="Freeform 19">
                  <a:extLst>
                    <a:ext uri="{FF2B5EF4-FFF2-40B4-BE49-F238E27FC236}">
                      <a16:creationId xmlns:a16="http://schemas.microsoft.com/office/drawing/2014/main" id="{B6814C9C-0423-42F6-9E5F-F0A9113FCA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838" y="30163"/>
                  <a:ext cx="3621087" cy="3619500"/>
                </a:xfrm>
                <a:custGeom>
                  <a:avLst/>
                  <a:gdLst>
                    <a:gd name="T0" fmla="*/ 4641 w 10059"/>
                    <a:gd name="T1" fmla="*/ 11 h 10054"/>
                    <a:gd name="T2" fmla="*/ 3774 w 10059"/>
                    <a:gd name="T3" fmla="*/ 160 h 10054"/>
                    <a:gd name="T4" fmla="*/ 2632 w 10059"/>
                    <a:gd name="T5" fmla="*/ 606 h 10054"/>
                    <a:gd name="T6" fmla="*/ 1648 w 10059"/>
                    <a:gd name="T7" fmla="*/ 1302 h 10054"/>
                    <a:gd name="T8" fmla="*/ 861 w 10059"/>
                    <a:gd name="T9" fmla="*/ 2217 h 10054"/>
                    <a:gd name="T10" fmla="*/ 309 w 10059"/>
                    <a:gd name="T11" fmla="*/ 3296 h 10054"/>
                    <a:gd name="T12" fmla="*/ 43 w 10059"/>
                    <a:gd name="T13" fmla="*/ 4386 h 10054"/>
                    <a:gd name="T14" fmla="*/ 0 w 10059"/>
                    <a:gd name="T15" fmla="*/ 5029 h 10054"/>
                    <a:gd name="T16" fmla="*/ 27 w 10059"/>
                    <a:gd name="T17" fmla="*/ 5540 h 10054"/>
                    <a:gd name="T18" fmla="*/ 228 w 10059"/>
                    <a:gd name="T19" fmla="*/ 6523 h 10054"/>
                    <a:gd name="T20" fmla="*/ 729 w 10059"/>
                    <a:gd name="T21" fmla="*/ 7634 h 10054"/>
                    <a:gd name="T22" fmla="*/ 1472 w 10059"/>
                    <a:gd name="T23" fmla="*/ 8581 h 10054"/>
                    <a:gd name="T24" fmla="*/ 2424 w 10059"/>
                    <a:gd name="T25" fmla="*/ 9325 h 10054"/>
                    <a:gd name="T26" fmla="*/ 3535 w 10059"/>
                    <a:gd name="T27" fmla="*/ 9830 h 10054"/>
                    <a:gd name="T28" fmla="*/ 4513 w 10059"/>
                    <a:gd name="T29" fmla="*/ 10027 h 10054"/>
                    <a:gd name="T30" fmla="*/ 5029 w 10059"/>
                    <a:gd name="T31" fmla="*/ 10053 h 10054"/>
                    <a:gd name="T32" fmla="*/ 5672 w 10059"/>
                    <a:gd name="T33" fmla="*/ 10016 h 10054"/>
                    <a:gd name="T34" fmla="*/ 6757 w 10059"/>
                    <a:gd name="T35" fmla="*/ 9750 h 10054"/>
                    <a:gd name="T36" fmla="*/ 7841 w 10059"/>
                    <a:gd name="T37" fmla="*/ 9198 h 10054"/>
                    <a:gd name="T38" fmla="*/ 8750 w 10059"/>
                    <a:gd name="T39" fmla="*/ 8411 h 10054"/>
                    <a:gd name="T40" fmla="*/ 9452 w 10059"/>
                    <a:gd name="T41" fmla="*/ 7422 h 10054"/>
                    <a:gd name="T42" fmla="*/ 9898 w 10059"/>
                    <a:gd name="T43" fmla="*/ 6284 h 10054"/>
                    <a:gd name="T44" fmla="*/ 10042 w 10059"/>
                    <a:gd name="T45" fmla="*/ 5412 h 10054"/>
                    <a:gd name="T46" fmla="*/ 10058 w 10059"/>
                    <a:gd name="T47" fmla="*/ 4897 h 10054"/>
                    <a:gd name="T48" fmla="*/ 10000 w 10059"/>
                    <a:gd name="T49" fmla="*/ 4264 h 10054"/>
                    <a:gd name="T50" fmla="*/ 9665 w 10059"/>
                    <a:gd name="T51" fmla="*/ 3067 h 10054"/>
                    <a:gd name="T52" fmla="*/ 9058 w 10059"/>
                    <a:gd name="T53" fmla="*/ 2020 h 10054"/>
                    <a:gd name="T54" fmla="*/ 8229 w 10059"/>
                    <a:gd name="T55" fmla="*/ 1149 h 10054"/>
                    <a:gd name="T56" fmla="*/ 7209 w 10059"/>
                    <a:gd name="T57" fmla="*/ 494 h 10054"/>
                    <a:gd name="T58" fmla="*/ 6045 w 10059"/>
                    <a:gd name="T59" fmla="*/ 101 h 10054"/>
                    <a:gd name="T60" fmla="*/ 5289 w 10059"/>
                    <a:gd name="T61" fmla="*/ 5 h 10054"/>
                    <a:gd name="T62" fmla="*/ 4795 w 10059"/>
                    <a:gd name="T63" fmla="*/ 9628 h 10054"/>
                    <a:gd name="T64" fmla="*/ 3663 w 10059"/>
                    <a:gd name="T65" fmla="*/ 9431 h 10054"/>
                    <a:gd name="T66" fmla="*/ 2642 w 10059"/>
                    <a:gd name="T67" fmla="*/ 8969 h 10054"/>
                    <a:gd name="T68" fmla="*/ 1770 w 10059"/>
                    <a:gd name="T69" fmla="*/ 8283 h 10054"/>
                    <a:gd name="T70" fmla="*/ 1090 w 10059"/>
                    <a:gd name="T71" fmla="*/ 7416 h 10054"/>
                    <a:gd name="T72" fmla="*/ 627 w 10059"/>
                    <a:gd name="T73" fmla="*/ 6396 h 10054"/>
                    <a:gd name="T74" fmla="*/ 425 w 10059"/>
                    <a:gd name="T75" fmla="*/ 5264 h 10054"/>
                    <a:gd name="T76" fmla="*/ 473 w 10059"/>
                    <a:gd name="T77" fmla="*/ 4328 h 10054"/>
                    <a:gd name="T78" fmla="*/ 782 w 10059"/>
                    <a:gd name="T79" fmla="*/ 3233 h 10054"/>
                    <a:gd name="T80" fmla="*/ 1340 w 10059"/>
                    <a:gd name="T81" fmla="*/ 2270 h 10054"/>
                    <a:gd name="T82" fmla="*/ 2100 w 10059"/>
                    <a:gd name="T83" fmla="*/ 1473 h 10054"/>
                    <a:gd name="T84" fmla="*/ 3036 w 10059"/>
                    <a:gd name="T85" fmla="*/ 872 h 10054"/>
                    <a:gd name="T86" fmla="*/ 4104 w 10059"/>
                    <a:gd name="T87" fmla="*/ 510 h 10054"/>
                    <a:gd name="T88" fmla="*/ 5029 w 10059"/>
                    <a:gd name="T89" fmla="*/ 420 h 10054"/>
                    <a:gd name="T90" fmla="*/ 6183 w 10059"/>
                    <a:gd name="T91" fmla="*/ 563 h 10054"/>
                    <a:gd name="T92" fmla="*/ 7224 w 10059"/>
                    <a:gd name="T93" fmla="*/ 973 h 10054"/>
                    <a:gd name="T94" fmla="*/ 8128 w 10059"/>
                    <a:gd name="T95" fmla="*/ 1616 h 10054"/>
                    <a:gd name="T96" fmla="*/ 8851 w 10059"/>
                    <a:gd name="T97" fmla="*/ 2451 h 10054"/>
                    <a:gd name="T98" fmla="*/ 9356 w 10059"/>
                    <a:gd name="T99" fmla="*/ 3445 h 10054"/>
                    <a:gd name="T100" fmla="*/ 9617 w 10059"/>
                    <a:gd name="T101" fmla="*/ 4556 h 10054"/>
                    <a:gd name="T102" fmla="*/ 9617 w 10059"/>
                    <a:gd name="T103" fmla="*/ 5497 h 10054"/>
                    <a:gd name="T104" fmla="*/ 9356 w 10059"/>
                    <a:gd name="T105" fmla="*/ 6608 h 10054"/>
                    <a:gd name="T106" fmla="*/ 8851 w 10059"/>
                    <a:gd name="T107" fmla="*/ 7602 h 10054"/>
                    <a:gd name="T108" fmla="*/ 8128 w 10059"/>
                    <a:gd name="T109" fmla="*/ 8437 h 10054"/>
                    <a:gd name="T110" fmla="*/ 7224 w 10059"/>
                    <a:gd name="T111" fmla="*/ 9081 h 10054"/>
                    <a:gd name="T112" fmla="*/ 6183 w 10059"/>
                    <a:gd name="T113" fmla="*/ 9490 h 10054"/>
                    <a:gd name="T114" fmla="*/ 5029 w 10059"/>
                    <a:gd name="T115" fmla="*/ 9639 h 100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059" h="10054">
                      <a:moveTo>
                        <a:pt x="5029" y="0"/>
                      </a:moveTo>
                      <a:lnTo>
                        <a:pt x="5029" y="0"/>
                      </a:lnTo>
                      <a:lnTo>
                        <a:pt x="4901" y="0"/>
                      </a:lnTo>
                      <a:lnTo>
                        <a:pt x="4769" y="5"/>
                      </a:lnTo>
                      <a:lnTo>
                        <a:pt x="4641" y="11"/>
                      </a:lnTo>
                      <a:lnTo>
                        <a:pt x="4513" y="27"/>
                      </a:lnTo>
                      <a:lnTo>
                        <a:pt x="4391" y="37"/>
                      </a:lnTo>
                      <a:lnTo>
                        <a:pt x="4264" y="58"/>
                      </a:lnTo>
                      <a:lnTo>
                        <a:pt x="4014" y="101"/>
                      </a:lnTo>
                      <a:lnTo>
                        <a:pt x="3774" y="160"/>
                      </a:lnTo>
                      <a:lnTo>
                        <a:pt x="3535" y="224"/>
                      </a:lnTo>
                      <a:lnTo>
                        <a:pt x="3301" y="303"/>
                      </a:lnTo>
                      <a:lnTo>
                        <a:pt x="3073" y="394"/>
                      </a:lnTo>
                      <a:lnTo>
                        <a:pt x="2849" y="494"/>
                      </a:lnTo>
                      <a:lnTo>
                        <a:pt x="2632" y="606"/>
                      </a:lnTo>
                      <a:lnTo>
                        <a:pt x="2424" y="729"/>
                      </a:lnTo>
                      <a:lnTo>
                        <a:pt x="2217" y="856"/>
                      </a:lnTo>
                      <a:lnTo>
                        <a:pt x="2020" y="999"/>
                      </a:lnTo>
                      <a:lnTo>
                        <a:pt x="1829" y="1149"/>
                      </a:lnTo>
                      <a:lnTo>
                        <a:pt x="1648" y="1302"/>
                      </a:lnTo>
                      <a:lnTo>
                        <a:pt x="1472" y="1473"/>
                      </a:lnTo>
                      <a:lnTo>
                        <a:pt x="1308" y="1648"/>
                      </a:lnTo>
                      <a:lnTo>
                        <a:pt x="1148" y="1829"/>
                      </a:lnTo>
                      <a:lnTo>
                        <a:pt x="999" y="2020"/>
                      </a:lnTo>
                      <a:lnTo>
                        <a:pt x="861" y="2217"/>
                      </a:lnTo>
                      <a:lnTo>
                        <a:pt x="729" y="2419"/>
                      </a:lnTo>
                      <a:lnTo>
                        <a:pt x="606" y="2632"/>
                      </a:lnTo>
                      <a:lnTo>
                        <a:pt x="500" y="2849"/>
                      </a:lnTo>
                      <a:lnTo>
                        <a:pt x="399" y="3067"/>
                      </a:lnTo>
                      <a:lnTo>
                        <a:pt x="309" y="3296"/>
                      </a:lnTo>
                      <a:lnTo>
                        <a:pt x="228" y="3530"/>
                      </a:lnTo>
                      <a:lnTo>
                        <a:pt x="160" y="3770"/>
                      </a:lnTo>
                      <a:lnTo>
                        <a:pt x="101" y="4014"/>
                      </a:lnTo>
                      <a:lnTo>
                        <a:pt x="58" y="4264"/>
                      </a:lnTo>
                      <a:lnTo>
                        <a:pt x="43" y="4386"/>
                      </a:lnTo>
                      <a:lnTo>
                        <a:pt x="27" y="4514"/>
                      </a:lnTo>
                      <a:lnTo>
                        <a:pt x="16" y="4641"/>
                      </a:lnTo>
                      <a:lnTo>
                        <a:pt x="5" y="4769"/>
                      </a:lnTo>
                      <a:lnTo>
                        <a:pt x="5" y="4897"/>
                      </a:lnTo>
                      <a:lnTo>
                        <a:pt x="0" y="5029"/>
                      </a:lnTo>
                      <a:lnTo>
                        <a:pt x="0" y="5029"/>
                      </a:lnTo>
                      <a:lnTo>
                        <a:pt x="5" y="5157"/>
                      </a:lnTo>
                      <a:lnTo>
                        <a:pt x="5" y="5285"/>
                      </a:lnTo>
                      <a:lnTo>
                        <a:pt x="16" y="5412"/>
                      </a:lnTo>
                      <a:lnTo>
                        <a:pt x="27" y="5540"/>
                      </a:lnTo>
                      <a:lnTo>
                        <a:pt x="43" y="5667"/>
                      </a:lnTo>
                      <a:lnTo>
                        <a:pt x="58" y="5795"/>
                      </a:lnTo>
                      <a:lnTo>
                        <a:pt x="101" y="6040"/>
                      </a:lnTo>
                      <a:lnTo>
                        <a:pt x="160" y="6284"/>
                      </a:lnTo>
                      <a:lnTo>
                        <a:pt x="228" y="6523"/>
                      </a:lnTo>
                      <a:lnTo>
                        <a:pt x="309" y="6757"/>
                      </a:lnTo>
                      <a:lnTo>
                        <a:pt x="399" y="6986"/>
                      </a:lnTo>
                      <a:lnTo>
                        <a:pt x="500" y="7209"/>
                      </a:lnTo>
                      <a:lnTo>
                        <a:pt x="606" y="7422"/>
                      </a:lnTo>
                      <a:lnTo>
                        <a:pt x="729" y="7634"/>
                      </a:lnTo>
                      <a:lnTo>
                        <a:pt x="861" y="7836"/>
                      </a:lnTo>
                      <a:lnTo>
                        <a:pt x="999" y="8033"/>
                      </a:lnTo>
                      <a:lnTo>
                        <a:pt x="1148" y="8224"/>
                      </a:lnTo>
                      <a:lnTo>
                        <a:pt x="1308" y="8411"/>
                      </a:lnTo>
                      <a:lnTo>
                        <a:pt x="1472" y="8581"/>
                      </a:lnTo>
                      <a:lnTo>
                        <a:pt x="1648" y="8751"/>
                      </a:lnTo>
                      <a:lnTo>
                        <a:pt x="1829" y="8905"/>
                      </a:lnTo>
                      <a:lnTo>
                        <a:pt x="2020" y="9054"/>
                      </a:lnTo>
                      <a:lnTo>
                        <a:pt x="2217" y="9198"/>
                      </a:lnTo>
                      <a:lnTo>
                        <a:pt x="2424" y="9325"/>
                      </a:lnTo>
                      <a:lnTo>
                        <a:pt x="2632" y="9447"/>
                      </a:lnTo>
                      <a:lnTo>
                        <a:pt x="2849" y="9559"/>
                      </a:lnTo>
                      <a:lnTo>
                        <a:pt x="3073" y="9660"/>
                      </a:lnTo>
                      <a:lnTo>
                        <a:pt x="3301" y="9750"/>
                      </a:lnTo>
                      <a:lnTo>
                        <a:pt x="3535" y="9830"/>
                      </a:lnTo>
                      <a:lnTo>
                        <a:pt x="3774" y="9899"/>
                      </a:lnTo>
                      <a:lnTo>
                        <a:pt x="4014" y="9952"/>
                      </a:lnTo>
                      <a:lnTo>
                        <a:pt x="4264" y="9995"/>
                      </a:lnTo>
                      <a:lnTo>
                        <a:pt x="4391" y="10016"/>
                      </a:lnTo>
                      <a:lnTo>
                        <a:pt x="4513" y="10027"/>
                      </a:lnTo>
                      <a:lnTo>
                        <a:pt x="4641" y="10043"/>
                      </a:lnTo>
                      <a:lnTo>
                        <a:pt x="4769" y="10048"/>
                      </a:lnTo>
                      <a:lnTo>
                        <a:pt x="4901" y="10053"/>
                      </a:lnTo>
                      <a:lnTo>
                        <a:pt x="5029" y="10053"/>
                      </a:lnTo>
                      <a:lnTo>
                        <a:pt x="5029" y="10053"/>
                      </a:lnTo>
                      <a:lnTo>
                        <a:pt x="5157" y="10053"/>
                      </a:lnTo>
                      <a:lnTo>
                        <a:pt x="5289" y="10048"/>
                      </a:lnTo>
                      <a:lnTo>
                        <a:pt x="5417" y="10043"/>
                      </a:lnTo>
                      <a:lnTo>
                        <a:pt x="5545" y="10027"/>
                      </a:lnTo>
                      <a:lnTo>
                        <a:pt x="5672" y="10016"/>
                      </a:lnTo>
                      <a:lnTo>
                        <a:pt x="5794" y="9995"/>
                      </a:lnTo>
                      <a:lnTo>
                        <a:pt x="6045" y="9952"/>
                      </a:lnTo>
                      <a:lnTo>
                        <a:pt x="6284" y="9899"/>
                      </a:lnTo>
                      <a:lnTo>
                        <a:pt x="6523" y="9830"/>
                      </a:lnTo>
                      <a:lnTo>
                        <a:pt x="6757" y="9750"/>
                      </a:lnTo>
                      <a:lnTo>
                        <a:pt x="6985" y="9660"/>
                      </a:lnTo>
                      <a:lnTo>
                        <a:pt x="7209" y="9559"/>
                      </a:lnTo>
                      <a:lnTo>
                        <a:pt x="7426" y="9447"/>
                      </a:lnTo>
                      <a:lnTo>
                        <a:pt x="7639" y="9325"/>
                      </a:lnTo>
                      <a:lnTo>
                        <a:pt x="7841" y="9198"/>
                      </a:lnTo>
                      <a:lnTo>
                        <a:pt x="8038" y="9054"/>
                      </a:lnTo>
                      <a:lnTo>
                        <a:pt x="8229" y="8905"/>
                      </a:lnTo>
                      <a:lnTo>
                        <a:pt x="8410" y="8751"/>
                      </a:lnTo>
                      <a:lnTo>
                        <a:pt x="8585" y="8581"/>
                      </a:lnTo>
                      <a:lnTo>
                        <a:pt x="8750" y="8411"/>
                      </a:lnTo>
                      <a:lnTo>
                        <a:pt x="8909" y="8224"/>
                      </a:lnTo>
                      <a:lnTo>
                        <a:pt x="9058" y="8033"/>
                      </a:lnTo>
                      <a:lnTo>
                        <a:pt x="9197" y="7836"/>
                      </a:lnTo>
                      <a:lnTo>
                        <a:pt x="9330" y="7634"/>
                      </a:lnTo>
                      <a:lnTo>
                        <a:pt x="9452" y="7422"/>
                      </a:lnTo>
                      <a:lnTo>
                        <a:pt x="9563" y="7209"/>
                      </a:lnTo>
                      <a:lnTo>
                        <a:pt x="9665" y="6986"/>
                      </a:lnTo>
                      <a:lnTo>
                        <a:pt x="9755" y="6757"/>
                      </a:lnTo>
                      <a:lnTo>
                        <a:pt x="9829" y="6523"/>
                      </a:lnTo>
                      <a:lnTo>
                        <a:pt x="9898" y="6284"/>
                      </a:lnTo>
                      <a:lnTo>
                        <a:pt x="9957" y="6040"/>
                      </a:lnTo>
                      <a:lnTo>
                        <a:pt x="10000" y="5795"/>
                      </a:lnTo>
                      <a:lnTo>
                        <a:pt x="10015" y="5667"/>
                      </a:lnTo>
                      <a:lnTo>
                        <a:pt x="10032" y="5540"/>
                      </a:lnTo>
                      <a:lnTo>
                        <a:pt x="10042" y="5412"/>
                      </a:lnTo>
                      <a:lnTo>
                        <a:pt x="10053" y="5285"/>
                      </a:lnTo>
                      <a:lnTo>
                        <a:pt x="10058" y="5157"/>
                      </a:lnTo>
                      <a:lnTo>
                        <a:pt x="10058" y="5029"/>
                      </a:lnTo>
                      <a:lnTo>
                        <a:pt x="10058" y="5029"/>
                      </a:lnTo>
                      <a:lnTo>
                        <a:pt x="10058" y="4897"/>
                      </a:lnTo>
                      <a:lnTo>
                        <a:pt x="10053" y="4769"/>
                      </a:lnTo>
                      <a:lnTo>
                        <a:pt x="10042" y="4641"/>
                      </a:lnTo>
                      <a:lnTo>
                        <a:pt x="10032" y="4514"/>
                      </a:lnTo>
                      <a:lnTo>
                        <a:pt x="10015" y="4386"/>
                      </a:lnTo>
                      <a:lnTo>
                        <a:pt x="10000" y="4264"/>
                      </a:lnTo>
                      <a:lnTo>
                        <a:pt x="9957" y="4014"/>
                      </a:lnTo>
                      <a:lnTo>
                        <a:pt x="9898" y="3770"/>
                      </a:lnTo>
                      <a:lnTo>
                        <a:pt x="9829" y="3530"/>
                      </a:lnTo>
                      <a:lnTo>
                        <a:pt x="9755" y="3296"/>
                      </a:lnTo>
                      <a:lnTo>
                        <a:pt x="9665" y="3067"/>
                      </a:lnTo>
                      <a:lnTo>
                        <a:pt x="9563" y="2849"/>
                      </a:lnTo>
                      <a:lnTo>
                        <a:pt x="9452" y="2632"/>
                      </a:lnTo>
                      <a:lnTo>
                        <a:pt x="9330" y="2419"/>
                      </a:lnTo>
                      <a:lnTo>
                        <a:pt x="9197" y="2217"/>
                      </a:lnTo>
                      <a:lnTo>
                        <a:pt x="9058" y="2020"/>
                      </a:lnTo>
                      <a:lnTo>
                        <a:pt x="8909" y="1829"/>
                      </a:lnTo>
                      <a:lnTo>
                        <a:pt x="8750" y="1648"/>
                      </a:lnTo>
                      <a:lnTo>
                        <a:pt x="8585" y="1473"/>
                      </a:lnTo>
                      <a:lnTo>
                        <a:pt x="8410" y="1302"/>
                      </a:lnTo>
                      <a:lnTo>
                        <a:pt x="8229" y="1149"/>
                      </a:lnTo>
                      <a:lnTo>
                        <a:pt x="8038" y="999"/>
                      </a:lnTo>
                      <a:lnTo>
                        <a:pt x="7841" y="856"/>
                      </a:lnTo>
                      <a:lnTo>
                        <a:pt x="7639" y="729"/>
                      </a:lnTo>
                      <a:lnTo>
                        <a:pt x="7426" y="606"/>
                      </a:lnTo>
                      <a:lnTo>
                        <a:pt x="7209" y="494"/>
                      </a:lnTo>
                      <a:lnTo>
                        <a:pt x="6985" y="394"/>
                      </a:lnTo>
                      <a:lnTo>
                        <a:pt x="6757" y="303"/>
                      </a:lnTo>
                      <a:lnTo>
                        <a:pt x="6523" y="224"/>
                      </a:lnTo>
                      <a:lnTo>
                        <a:pt x="6284" y="160"/>
                      </a:lnTo>
                      <a:lnTo>
                        <a:pt x="6045" y="101"/>
                      </a:lnTo>
                      <a:lnTo>
                        <a:pt x="5794" y="58"/>
                      </a:lnTo>
                      <a:lnTo>
                        <a:pt x="5672" y="37"/>
                      </a:lnTo>
                      <a:lnTo>
                        <a:pt x="5545" y="27"/>
                      </a:lnTo>
                      <a:lnTo>
                        <a:pt x="5417" y="11"/>
                      </a:lnTo>
                      <a:lnTo>
                        <a:pt x="5289" y="5"/>
                      </a:lnTo>
                      <a:lnTo>
                        <a:pt x="5157" y="0"/>
                      </a:lnTo>
                      <a:lnTo>
                        <a:pt x="5029" y="0"/>
                      </a:lnTo>
                      <a:close/>
                      <a:moveTo>
                        <a:pt x="5029" y="9639"/>
                      </a:moveTo>
                      <a:lnTo>
                        <a:pt x="5029" y="9639"/>
                      </a:lnTo>
                      <a:lnTo>
                        <a:pt x="4795" y="9628"/>
                      </a:lnTo>
                      <a:lnTo>
                        <a:pt x="4561" y="9612"/>
                      </a:lnTo>
                      <a:lnTo>
                        <a:pt x="4327" y="9586"/>
                      </a:lnTo>
                      <a:lnTo>
                        <a:pt x="4104" y="9543"/>
                      </a:lnTo>
                      <a:lnTo>
                        <a:pt x="3881" y="9490"/>
                      </a:lnTo>
                      <a:lnTo>
                        <a:pt x="3663" y="9431"/>
                      </a:lnTo>
                      <a:lnTo>
                        <a:pt x="3445" y="9357"/>
                      </a:lnTo>
                      <a:lnTo>
                        <a:pt x="3237" y="9272"/>
                      </a:lnTo>
                      <a:lnTo>
                        <a:pt x="3036" y="9181"/>
                      </a:lnTo>
                      <a:lnTo>
                        <a:pt x="2834" y="9081"/>
                      </a:lnTo>
                      <a:lnTo>
                        <a:pt x="2642" y="8969"/>
                      </a:lnTo>
                      <a:lnTo>
                        <a:pt x="2456" y="8846"/>
                      </a:lnTo>
                      <a:lnTo>
                        <a:pt x="2275" y="8719"/>
                      </a:lnTo>
                      <a:lnTo>
                        <a:pt x="2100" y="8581"/>
                      </a:lnTo>
                      <a:lnTo>
                        <a:pt x="1930" y="8437"/>
                      </a:lnTo>
                      <a:lnTo>
                        <a:pt x="1770" y="8283"/>
                      </a:lnTo>
                      <a:lnTo>
                        <a:pt x="1621" y="8124"/>
                      </a:lnTo>
                      <a:lnTo>
                        <a:pt x="1472" y="7959"/>
                      </a:lnTo>
                      <a:lnTo>
                        <a:pt x="1340" y="7783"/>
                      </a:lnTo>
                      <a:lnTo>
                        <a:pt x="1206" y="7602"/>
                      </a:lnTo>
                      <a:lnTo>
                        <a:pt x="1090" y="7416"/>
                      </a:lnTo>
                      <a:lnTo>
                        <a:pt x="978" y="7220"/>
                      </a:lnTo>
                      <a:lnTo>
                        <a:pt x="877" y="7023"/>
                      </a:lnTo>
                      <a:lnTo>
                        <a:pt x="782" y="6821"/>
                      </a:lnTo>
                      <a:lnTo>
                        <a:pt x="701" y="6608"/>
                      </a:lnTo>
                      <a:lnTo>
                        <a:pt x="627" y="6396"/>
                      </a:lnTo>
                      <a:lnTo>
                        <a:pt x="563" y="6178"/>
                      </a:lnTo>
                      <a:lnTo>
                        <a:pt x="516" y="5954"/>
                      </a:lnTo>
                      <a:lnTo>
                        <a:pt x="473" y="5726"/>
                      </a:lnTo>
                      <a:lnTo>
                        <a:pt x="447" y="5497"/>
                      </a:lnTo>
                      <a:lnTo>
                        <a:pt x="425" y="5264"/>
                      </a:lnTo>
                      <a:lnTo>
                        <a:pt x="420" y="5029"/>
                      </a:lnTo>
                      <a:lnTo>
                        <a:pt x="420" y="5029"/>
                      </a:lnTo>
                      <a:lnTo>
                        <a:pt x="425" y="4790"/>
                      </a:lnTo>
                      <a:lnTo>
                        <a:pt x="447" y="4556"/>
                      </a:lnTo>
                      <a:lnTo>
                        <a:pt x="473" y="4328"/>
                      </a:lnTo>
                      <a:lnTo>
                        <a:pt x="516" y="4099"/>
                      </a:lnTo>
                      <a:lnTo>
                        <a:pt x="563" y="3876"/>
                      </a:lnTo>
                      <a:lnTo>
                        <a:pt x="627" y="3657"/>
                      </a:lnTo>
                      <a:lnTo>
                        <a:pt x="701" y="3445"/>
                      </a:lnTo>
                      <a:lnTo>
                        <a:pt x="782" y="3233"/>
                      </a:lnTo>
                      <a:lnTo>
                        <a:pt x="877" y="3030"/>
                      </a:lnTo>
                      <a:lnTo>
                        <a:pt x="978" y="2834"/>
                      </a:lnTo>
                      <a:lnTo>
                        <a:pt x="1090" y="2637"/>
                      </a:lnTo>
                      <a:lnTo>
                        <a:pt x="1206" y="2451"/>
                      </a:lnTo>
                      <a:lnTo>
                        <a:pt x="1340" y="2270"/>
                      </a:lnTo>
                      <a:lnTo>
                        <a:pt x="1472" y="2095"/>
                      </a:lnTo>
                      <a:lnTo>
                        <a:pt x="1621" y="1930"/>
                      </a:lnTo>
                      <a:lnTo>
                        <a:pt x="1770" y="1771"/>
                      </a:lnTo>
                      <a:lnTo>
                        <a:pt x="1930" y="1616"/>
                      </a:lnTo>
                      <a:lnTo>
                        <a:pt x="2100" y="1473"/>
                      </a:lnTo>
                      <a:lnTo>
                        <a:pt x="2275" y="1334"/>
                      </a:lnTo>
                      <a:lnTo>
                        <a:pt x="2456" y="1207"/>
                      </a:lnTo>
                      <a:lnTo>
                        <a:pt x="2642" y="1085"/>
                      </a:lnTo>
                      <a:lnTo>
                        <a:pt x="2834" y="973"/>
                      </a:lnTo>
                      <a:lnTo>
                        <a:pt x="3036" y="872"/>
                      </a:lnTo>
                      <a:lnTo>
                        <a:pt x="3237" y="782"/>
                      </a:lnTo>
                      <a:lnTo>
                        <a:pt x="3445" y="697"/>
                      </a:lnTo>
                      <a:lnTo>
                        <a:pt x="3663" y="627"/>
                      </a:lnTo>
                      <a:lnTo>
                        <a:pt x="3881" y="563"/>
                      </a:lnTo>
                      <a:lnTo>
                        <a:pt x="4104" y="510"/>
                      </a:lnTo>
                      <a:lnTo>
                        <a:pt x="4327" y="473"/>
                      </a:lnTo>
                      <a:lnTo>
                        <a:pt x="4561" y="441"/>
                      </a:lnTo>
                      <a:lnTo>
                        <a:pt x="4795" y="425"/>
                      </a:lnTo>
                      <a:lnTo>
                        <a:pt x="5029" y="420"/>
                      </a:lnTo>
                      <a:lnTo>
                        <a:pt x="5029" y="420"/>
                      </a:lnTo>
                      <a:lnTo>
                        <a:pt x="5268" y="425"/>
                      </a:lnTo>
                      <a:lnTo>
                        <a:pt x="5502" y="441"/>
                      </a:lnTo>
                      <a:lnTo>
                        <a:pt x="5731" y="473"/>
                      </a:lnTo>
                      <a:lnTo>
                        <a:pt x="5960" y="510"/>
                      </a:lnTo>
                      <a:lnTo>
                        <a:pt x="6183" y="563"/>
                      </a:lnTo>
                      <a:lnTo>
                        <a:pt x="6401" y="627"/>
                      </a:lnTo>
                      <a:lnTo>
                        <a:pt x="6613" y="697"/>
                      </a:lnTo>
                      <a:lnTo>
                        <a:pt x="6821" y="782"/>
                      </a:lnTo>
                      <a:lnTo>
                        <a:pt x="7028" y="872"/>
                      </a:lnTo>
                      <a:lnTo>
                        <a:pt x="7224" y="973"/>
                      </a:lnTo>
                      <a:lnTo>
                        <a:pt x="7416" y="1085"/>
                      </a:lnTo>
                      <a:lnTo>
                        <a:pt x="7602" y="1207"/>
                      </a:lnTo>
                      <a:lnTo>
                        <a:pt x="7783" y="1334"/>
                      </a:lnTo>
                      <a:lnTo>
                        <a:pt x="7958" y="1473"/>
                      </a:lnTo>
                      <a:lnTo>
                        <a:pt x="8128" y="1616"/>
                      </a:lnTo>
                      <a:lnTo>
                        <a:pt x="8288" y="1771"/>
                      </a:lnTo>
                      <a:lnTo>
                        <a:pt x="8442" y="1930"/>
                      </a:lnTo>
                      <a:lnTo>
                        <a:pt x="8585" y="2095"/>
                      </a:lnTo>
                      <a:lnTo>
                        <a:pt x="8724" y="2270"/>
                      </a:lnTo>
                      <a:lnTo>
                        <a:pt x="8851" y="2451"/>
                      </a:lnTo>
                      <a:lnTo>
                        <a:pt x="8968" y="2637"/>
                      </a:lnTo>
                      <a:lnTo>
                        <a:pt x="9080" y="2834"/>
                      </a:lnTo>
                      <a:lnTo>
                        <a:pt x="9181" y="3030"/>
                      </a:lnTo>
                      <a:lnTo>
                        <a:pt x="9276" y="3233"/>
                      </a:lnTo>
                      <a:lnTo>
                        <a:pt x="9356" y="3445"/>
                      </a:lnTo>
                      <a:lnTo>
                        <a:pt x="9431" y="3657"/>
                      </a:lnTo>
                      <a:lnTo>
                        <a:pt x="9495" y="3876"/>
                      </a:lnTo>
                      <a:lnTo>
                        <a:pt x="9542" y="4099"/>
                      </a:lnTo>
                      <a:lnTo>
                        <a:pt x="9585" y="4328"/>
                      </a:lnTo>
                      <a:lnTo>
                        <a:pt x="9617" y="4556"/>
                      </a:lnTo>
                      <a:lnTo>
                        <a:pt x="9633" y="4790"/>
                      </a:lnTo>
                      <a:lnTo>
                        <a:pt x="9638" y="5029"/>
                      </a:lnTo>
                      <a:lnTo>
                        <a:pt x="9638" y="5029"/>
                      </a:lnTo>
                      <a:lnTo>
                        <a:pt x="9633" y="5264"/>
                      </a:lnTo>
                      <a:lnTo>
                        <a:pt x="9617" y="5497"/>
                      </a:lnTo>
                      <a:lnTo>
                        <a:pt x="9585" y="5726"/>
                      </a:lnTo>
                      <a:lnTo>
                        <a:pt x="9542" y="5954"/>
                      </a:lnTo>
                      <a:lnTo>
                        <a:pt x="9495" y="6178"/>
                      </a:lnTo>
                      <a:lnTo>
                        <a:pt x="9431" y="6396"/>
                      </a:lnTo>
                      <a:lnTo>
                        <a:pt x="9356" y="6608"/>
                      </a:lnTo>
                      <a:lnTo>
                        <a:pt x="9276" y="6821"/>
                      </a:lnTo>
                      <a:lnTo>
                        <a:pt x="9181" y="7023"/>
                      </a:lnTo>
                      <a:lnTo>
                        <a:pt x="9080" y="7220"/>
                      </a:lnTo>
                      <a:lnTo>
                        <a:pt x="8968" y="7416"/>
                      </a:lnTo>
                      <a:lnTo>
                        <a:pt x="8851" y="7602"/>
                      </a:lnTo>
                      <a:lnTo>
                        <a:pt x="8724" y="7783"/>
                      </a:lnTo>
                      <a:lnTo>
                        <a:pt x="8585" y="7959"/>
                      </a:lnTo>
                      <a:lnTo>
                        <a:pt x="8442" y="8124"/>
                      </a:lnTo>
                      <a:lnTo>
                        <a:pt x="8288" y="8283"/>
                      </a:lnTo>
                      <a:lnTo>
                        <a:pt x="8128" y="8437"/>
                      </a:lnTo>
                      <a:lnTo>
                        <a:pt x="7958" y="8581"/>
                      </a:lnTo>
                      <a:lnTo>
                        <a:pt x="7783" y="8719"/>
                      </a:lnTo>
                      <a:lnTo>
                        <a:pt x="7602" y="8846"/>
                      </a:lnTo>
                      <a:lnTo>
                        <a:pt x="7416" y="8969"/>
                      </a:lnTo>
                      <a:lnTo>
                        <a:pt x="7224" y="9081"/>
                      </a:lnTo>
                      <a:lnTo>
                        <a:pt x="7028" y="9181"/>
                      </a:lnTo>
                      <a:lnTo>
                        <a:pt x="6821" y="9272"/>
                      </a:lnTo>
                      <a:lnTo>
                        <a:pt x="6613" y="9357"/>
                      </a:lnTo>
                      <a:lnTo>
                        <a:pt x="6401" y="9431"/>
                      </a:lnTo>
                      <a:lnTo>
                        <a:pt x="6183" y="9490"/>
                      </a:lnTo>
                      <a:lnTo>
                        <a:pt x="5960" y="9543"/>
                      </a:lnTo>
                      <a:lnTo>
                        <a:pt x="5731" y="9586"/>
                      </a:lnTo>
                      <a:lnTo>
                        <a:pt x="5502" y="9612"/>
                      </a:lnTo>
                      <a:lnTo>
                        <a:pt x="5268" y="9628"/>
                      </a:lnTo>
                      <a:lnTo>
                        <a:pt x="5029" y="96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06" name="Freeform 20">
                  <a:extLst>
                    <a:ext uri="{FF2B5EF4-FFF2-40B4-BE49-F238E27FC236}">
                      <a16:creationId xmlns:a16="http://schemas.microsoft.com/office/drawing/2014/main" id="{C73C95E6-E43C-484E-8FF2-D11F9C1052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52688" y="1906588"/>
                  <a:ext cx="584200" cy="584200"/>
                </a:xfrm>
                <a:custGeom>
                  <a:avLst/>
                  <a:gdLst>
                    <a:gd name="T0" fmla="*/ 808 w 1623"/>
                    <a:gd name="T1" fmla="*/ 0 h 1623"/>
                    <a:gd name="T2" fmla="*/ 643 w 1623"/>
                    <a:gd name="T3" fmla="*/ 17 h 1623"/>
                    <a:gd name="T4" fmla="*/ 495 w 1623"/>
                    <a:gd name="T5" fmla="*/ 64 h 1623"/>
                    <a:gd name="T6" fmla="*/ 357 w 1623"/>
                    <a:gd name="T7" fmla="*/ 139 h 1623"/>
                    <a:gd name="T8" fmla="*/ 234 w 1623"/>
                    <a:gd name="T9" fmla="*/ 234 h 1623"/>
                    <a:gd name="T10" fmla="*/ 138 w 1623"/>
                    <a:gd name="T11" fmla="*/ 357 h 1623"/>
                    <a:gd name="T12" fmla="*/ 64 w 1623"/>
                    <a:gd name="T13" fmla="*/ 495 h 1623"/>
                    <a:gd name="T14" fmla="*/ 16 w 1623"/>
                    <a:gd name="T15" fmla="*/ 644 h 1623"/>
                    <a:gd name="T16" fmla="*/ 0 w 1623"/>
                    <a:gd name="T17" fmla="*/ 809 h 1623"/>
                    <a:gd name="T18" fmla="*/ 0 w 1623"/>
                    <a:gd name="T19" fmla="*/ 893 h 1623"/>
                    <a:gd name="T20" fmla="*/ 32 w 1623"/>
                    <a:gd name="T21" fmla="*/ 1053 h 1623"/>
                    <a:gd name="T22" fmla="*/ 96 w 1623"/>
                    <a:gd name="T23" fmla="*/ 1197 h 1623"/>
                    <a:gd name="T24" fmla="*/ 181 w 1623"/>
                    <a:gd name="T25" fmla="*/ 1324 h 1623"/>
                    <a:gd name="T26" fmla="*/ 293 w 1623"/>
                    <a:gd name="T27" fmla="*/ 1436 h 1623"/>
                    <a:gd name="T28" fmla="*/ 420 w 1623"/>
                    <a:gd name="T29" fmla="*/ 1526 h 1623"/>
                    <a:gd name="T30" fmla="*/ 569 w 1623"/>
                    <a:gd name="T31" fmla="*/ 1585 h 1623"/>
                    <a:gd name="T32" fmla="*/ 728 w 1623"/>
                    <a:gd name="T33" fmla="*/ 1617 h 1623"/>
                    <a:gd name="T34" fmla="*/ 808 w 1623"/>
                    <a:gd name="T35" fmla="*/ 1622 h 1623"/>
                    <a:gd name="T36" fmla="*/ 973 w 1623"/>
                    <a:gd name="T37" fmla="*/ 1606 h 1623"/>
                    <a:gd name="T38" fmla="*/ 1127 w 1623"/>
                    <a:gd name="T39" fmla="*/ 1558 h 1623"/>
                    <a:gd name="T40" fmla="*/ 1265 w 1623"/>
                    <a:gd name="T41" fmla="*/ 1483 h 1623"/>
                    <a:gd name="T42" fmla="*/ 1382 w 1623"/>
                    <a:gd name="T43" fmla="*/ 1383 h 1623"/>
                    <a:gd name="T44" fmla="*/ 1484 w 1623"/>
                    <a:gd name="T45" fmla="*/ 1266 h 1623"/>
                    <a:gd name="T46" fmla="*/ 1558 w 1623"/>
                    <a:gd name="T47" fmla="*/ 1127 h 1623"/>
                    <a:gd name="T48" fmla="*/ 1606 w 1623"/>
                    <a:gd name="T49" fmla="*/ 974 h 1623"/>
                    <a:gd name="T50" fmla="*/ 1622 w 1623"/>
                    <a:gd name="T51" fmla="*/ 809 h 1623"/>
                    <a:gd name="T52" fmla="*/ 1616 w 1623"/>
                    <a:gd name="T53" fmla="*/ 729 h 1623"/>
                    <a:gd name="T54" fmla="*/ 1584 w 1623"/>
                    <a:gd name="T55" fmla="*/ 569 h 1623"/>
                    <a:gd name="T56" fmla="*/ 1526 w 1623"/>
                    <a:gd name="T57" fmla="*/ 420 h 1623"/>
                    <a:gd name="T58" fmla="*/ 1435 w 1623"/>
                    <a:gd name="T59" fmla="*/ 293 h 1623"/>
                    <a:gd name="T60" fmla="*/ 1324 w 1623"/>
                    <a:gd name="T61" fmla="*/ 181 h 1623"/>
                    <a:gd name="T62" fmla="*/ 1196 w 1623"/>
                    <a:gd name="T63" fmla="*/ 96 h 1623"/>
                    <a:gd name="T64" fmla="*/ 1053 w 1623"/>
                    <a:gd name="T65" fmla="*/ 32 h 1623"/>
                    <a:gd name="T66" fmla="*/ 894 w 1623"/>
                    <a:gd name="T67" fmla="*/ 0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3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0"/>
                      </a:lnTo>
                      <a:lnTo>
                        <a:pt x="643" y="17"/>
                      </a:lnTo>
                      <a:lnTo>
                        <a:pt x="569" y="32"/>
                      </a:lnTo>
                      <a:lnTo>
                        <a:pt x="495" y="64"/>
                      </a:lnTo>
                      <a:lnTo>
                        <a:pt x="420" y="96"/>
                      </a:lnTo>
                      <a:lnTo>
                        <a:pt x="357" y="139"/>
                      </a:lnTo>
                      <a:lnTo>
                        <a:pt x="293" y="181"/>
                      </a:lnTo>
                      <a:lnTo>
                        <a:pt x="234" y="234"/>
                      </a:lnTo>
                      <a:lnTo>
                        <a:pt x="181" y="293"/>
                      </a:lnTo>
                      <a:lnTo>
                        <a:pt x="138" y="357"/>
                      </a:lnTo>
                      <a:lnTo>
                        <a:pt x="96" y="420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4"/>
                      </a:lnTo>
                      <a:lnTo>
                        <a:pt x="0" y="729"/>
                      </a:lnTo>
                      <a:lnTo>
                        <a:pt x="0" y="809"/>
                      </a:lnTo>
                      <a:lnTo>
                        <a:pt x="0" y="809"/>
                      </a:lnTo>
                      <a:lnTo>
                        <a:pt x="0" y="893"/>
                      </a:lnTo>
                      <a:lnTo>
                        <a:pt x="16" y="974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7"/>
                      </a:lnTo>
                      <a:lnTo>
                        <a:pt x="138" y="1266"/>
                      </a:lnTo>
                      <a:lnTo>
                        <a:pt x="181" y="1324"/>
                      </a:lnTo>
                      <a:lnTo>
                        <a:pt x="234" y="1383"/>
                      </a:lnTo>
                      <a:lnTo>
                        <a:pt x="293" y="1436"/>
                      </a:lnTo>
                      <a:lnTo>
                        <a:pt x="357" y="1483"/>
                      </a:lnTo>
                      <a:lnTo>
                        <a:pt x="420" y="1526"/>
                      </a:lnTo>
                      <a:lnTo>
                        <a:pt x="495" y="1558"/>
                      </a:lnTo>
                      <a:lnTo>
                        <a:pt x="569" y="1585"/>
                      </a:lnTo>
                      <a:lnTo>
                        <a:pt x="643" y="1606"/>
                      </a:lnTo>
                      <a:lnTo>
                        <a:pt x="728" y="1617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4" y="1617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3"/>
                      </a:lnTo>
                      <a:lnTo>
                        <a:pt x="1435" y="1324"/>
                      </a:lnTo>
                      <a:lnTo>
                        <a:pt x="1484" y="1266"/>
                      </a:lnTo>
                      <a:lnTo>
                        <a:pt x="1526" y="1197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4"/>
                      </a:lnTo>
                      <a:lnTo>
                        <a:pt x="1616" y="893"/>
                      </a:lnTo>
                      <a:lnTo>
                        <a:pt x="1622" y="809"/>
                      </a:lnTo>
                      <a:lnTo>
                        <a:pt x="1622" y="809"/>
                      </a:lnTo>
                      <a:lnTo>
                        <a:pt x="1616" y="729"/>
                      </a:lnTo>
                      <a:lnTo>
                        <a:pt x="1606" y="644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0"/>
                      </a:lnTo>
                      <a:lnTo>
                        <a:pt x="1484" y="357"/>
                      </a:lnTo>
                      <a:lnTo>
                        <a:pt x="1435" y="293"/>
                      </a:lnTo>
                      <a:lnTo>
                        <a:pt x="1382" y="234"/>
                      </a:lnTo>
                      <a:lnTo>
                        <a:pt x="1324" y="181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2"/>
                      </a:lnTo>
                      <a:lnTo>
                        <a:pt x="973" y="17"/>
                      </a:lnTo>
                      <a:lnTo>
                        <a:pt x="894" y="0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07" name="Freeform 21">
                  <a:extLst>
                    <a:ext uri="{FF2B5EF4-FFF2-40B4-BE49-F238E27FC236}">
                      <a16:creationId xmlns:a16="http://schemas.microsoft.com/office/drawing/2014/main" id="{760FECF8-A340-4BF8-BAE9-FC73AADE3F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0813" y="2314575"/>
                  <a:ext cx="584200" cy="585788"/>
                </a:xfrm>
                <a:custGeom>
                  <a:avLst/>
                  <a:gdLst>
                    <a:gd name="T0" fmla="*/ 808 w 1622"/>
                    <a:gd name="T1" fmla="*/ 0 h 1628"/>
                    <a:gd name="T2" fmla="*/ 648 w 1622"/>
                    <a:gd name="T3" fmla="*/ 16 h 1628"/>
                    <a:gd name="T4" fmla="*/ 494 w 1622"/>
                    <a:gd name="T5" fmla="*/ 64 h 1628"/>
                    <a:gd name="T6" fmla="*/ 356 w 1622"/>
                    <a:gd name="T7" fmla="*/ 138 h 1628"/>
                    <a:gd name="T8" fmla="*/ 234 w 1622"/>
                    <a:gd name="T9" fmla="*/ 239 h 1628"/>
                    <a:gd name="T10" fmla="*/ 138 w 1622"/>
                    <a:gd name="T11" fmla="*/ 356 h 1628"/>
                    <a:gd name="T12" fmla="*/ 64 w 1622"/>
                    <a:gd name="T13" fmla="*/ 495 h 1628"/>
                    <a:gd name="T14" fmla="*/ 16 w 1622"/>
                    <a:gd name="T15" fmla="*/ 648 h 1628"/>
                    <a:gd name="T16" fmla="*/ 0 w 1622"/>
                    <a:gd name="T17" fmla="*/ 813 h 1628"/>
                    <a:gd name="T18" fmla="*/ 0 w 1622"/>
                    <a:gd name="T19" fmla="*/ 893 h 1628"/>
                    <a:gd name="T20" fmla="*/ 32 w 1622"/>
                    <a:gd name="T21" fmla="*/ 1053 h 1628"/>
                    <a:gd name="T22" fmla="*/ 96 w 1622"/>
                    <a:gd name="T23" fmla="*/ 1201 h 1628"/>
                    <a:gd name="T24" fmla="*/ 181 w 1622"/>
                    <a:gd name="T25" fmla="*/ 1329 h 1628"/>
                    <a:gd name="T26" fmla="*/ 292 w 1622"/>
                    <a:gd name="T27" fmla="*/ 1441 h 1628"/>
                    <a:gd name="T28" fmla="*/ 425 w 1622"/>
                    <a:gd name="T29" fmla="*/ 1526 h 1628"/>
                    <a:gd name="T30" fmla="*/ 569 w 1622"/>
                    <a:gd name="T31" fmla="*/ 1590 h 1628"/>
                    <a:gd name="T32" fmla="*/ 728 w 1622"/>
                    <a:gd name="T33" fmla="*/ 1621 h 1628"/>
                    <a:gd name="T34" fmla="*/ 808 w 1622"/>
                    <a:gd name="T35" fmla="*/ 1627 h 1628"/>
                    <a:gd name="T36" fmla="*/ 973 w 1622"/>
                    <a:gd name="T37" fmla="*/ 1605 h 1628"/>
                    <a:gd name="T38" fmla="*/ 1127 w 1622"/>
                    <a:gd name="T39" fmla="*/ 1563 h 1628"/>
                    <a:gd name="T40" fmla="*/ 1265 w 1622"/>
                    <a:gd name="T41" fmla="*/ 1483 h 1628"/>
                    <a:gd name="T42" fmla="*/ 1382 w 1622"/>
                    <a:gd name="T43" fmla="*/ 1388 h 1628"/>
                    <a:gd name="T44" fmla="*/ 1483 w 1622"/>
                    <a:gd name="T45" fmla="*/ 1265 h 1628"/>
                    <a:gd name="T46" fmla="*/ 1558 w 1622"/>
                    <a:gd name="T47" fmla="*/ 1127 h 1628"/>
                    <a:gd name="T48" fmla="*/ 1605 w 1622"/>
                    <a:gd name="T49" fmla="*/ 978 h 1628"/>
                    <a:gd name="T50" fmla="*/ 1621 w 1622"/>
                    <a:gd name="T51" fmla="*/ 813 h 1628"/>
                    <a:gd name="T52" fmla="*/ 1616 w 1622"/>
                    <a:gd name="T53" fmla="*/ 728 h 1628"/>
                    <a:gd name="T54" fmla="*/ 1584 w 1622"/>
                    <a:gd name="T55" fmla="*/ 569 h 1628"/>
                    <a:gd name="T56" fmla="*/ 1526 w 1622"/>
                    <a:gd name="T57" fmla="*/ 425 h 1628"/>
                    <a:gd name="T58" fmla="*/ 1435 w 1622"/>
                    <a:gd name="T59" fmla="*/ 297 h 1628"/>
                    <a:gd name="T60" fmla="*/ 1329 w 1622"/>
                    <a:gd name="T61" fmla="*/ 186 h 1628"/>
                    <a:gd name="T62" fmla="*/ 1196 w 1622"/>
                    <a:gd name="T63" fmla="*/ 96 h 1628"/>
                    <a:gd name="T64" fmla="*/ 1052 w 1622"/>
                    <a:gd name="T65" fmla="*/ 37 h 1628"/>
                    <a:gd name="T66" fmla="*/ 893 w 1622"/>
                    <a:gd name="T67" fmla="*/ 5 h 1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8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5"/>
                      </a:lnTo>
                      <a:lnTo>
                        <a:pt x="648" y="16"/>
                      </a:lnTo>
                      <a:lnTo>
                        <a:pt x="569" y="37"/>
                      </a:lnTo>
                      <a:lnTo>
                        <a:pt x="494" y="64"/>
                      </a:lnTo>
                      <a:lnTo>
                        <a:pt x="425" y="96"/>
                      </a:lnTo>
                      <a:lnTo>
                        <a:pt x="356" y="138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7"/>
                      </a:lnTo>
                      <a:lnTo>
                        <a:pt x="138" y="356"/>
                      </a:lnTo>
                      <a:lnTo>
                        <a:pt x="96" y="425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8"/>
                      </a:lnTo>
                      <a:lnTo>
                        <a:pt x="0" y="728"/>
                      </a:lnTo>
                      <a:lnTo>
                        <a:pt x="0" y="813"/>
                      </a:lnTo>
                      <a:lnTo>
                        <a:pt x="0" y="813"/>
                      </a:lnTo>
                      <a:lnTo>
                        <a:pt x="0" y="893"/>
                      </a:lnTo>
                      <a:lnTo>
                        <a:pt x="16" y="978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201"/>
                      </a:lnTo>
                      <a:lnTo>
                        <a:pt x="138" y="1265"/>
                      </a:lnTo>
                      <a:lnTo>
                        <a:pt x="181" y="1329"/>
                      </a:lnTo>
                      <a:lnTo>
                        <a:pt x="234" y="1388"/>
                      </a:lnTo>
                      <a:lnTo>
                        <a:pt x="292" y="1441"/>
                      </a:lnTo>
                      <a:lnTo>
                        <a:pt x="356" y="1483"/>
                      </a:lnTo>
                      <a:lnTo>
                        <a:pt x="425" y="1526"/>
                      </a:lnTo>
                      <a:lnTo>
                        <a:pt x="494" y="1563"/>
                      </a:lnTo>
                      <a:lnTo>
                        <a:pt x="569" y="1590"/>
                      </a:lnTo>
                      <a:lnTo>
                        <a:pt x="648" y="1605"/>
                      </a:lnTo>
                      <a:lnTo>
                        <a:pt x="728" y="1621"/>
                      </a:lnTo>
                      <a:lnTo>
                        <a:pt x="808" y="1627"/>
                      </a:lnTo>
                      <a:lnTo>
                        <a:pt x="808" y="1627"/>
                      </a:lnTo>
                      <a:lnTo>
                        <a:pt x="893" y="1621"/>
                      </a:lnTo>
                      <a:lnTo>
                        <a:pt x="973" y="1605"/>
                      </a:lnTo>
                      <a:lnTo>
                        <a:pt x="1052" y="1590"/>
                      </a:lnTo>
                      <a:lnTo>
                        <a:pt x="1127" y="1563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9" y="1441"/>
                      </a:lnTo>
                      <a:lnTo>
                        <a:pt x="1382" y="1388"/>
                      </a:lnTo>
                      <a:lnTo>
                        <a:pt x="1435" y="1329"/>
                      </a:lnTo>
                      <a:lnTo>
                        <a:pt x="1483" y="1265"/>
                      </a:lnTo>
                      <a:lnTo>
                        <a:pt x="1526" y="1201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5" y="978"/>
                      </a:lnTo>
                      <a:lnTo>
                        <a:pt x="1616" y="893"/>
                      </a:lnTo>
                      <a:lnTo>
                        <a:pt x="1621" y="813"/>
                      </a:lnTo>
                      <a:lnTo>
                        <a:pt x="1621" y="813"/>
                      </a:lnTo>
                      <a:lnTo>
                        <a:pt x="1616" y="728"/>
                      </a:lnTo>
                      <a:lnTo>
                        <a:pt x="1605" y="648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5"/>
                      </a:lnTo>
                      <a:lnTo>
                        <a:pt x="1483" y="356"/>
                      </a:lnTo>
                      <a:lnTo>
                        <a:pt x="1435" y="297"/>
                      </a:lnTo>
                      <a:lnTo>
                        <a:pt x="1382" y="239"/>
                      </a:lnTo>
                      <a:lnTo>
                        <a:pt x="1329" y="186"/>
                      </a:lnTo>
                      <a:lnTo>
                        <a:pt x="1265" y="138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2" y="37"/>
                      </a:lnTo>
                      <a:lnTo>
                        <a:pt x="973" y="16"/>
                      </a:lnTo>
                      <a:lnTo>
                        <a:pt x="893" y="5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08" name="Freeform 22">
                  <a:extLst>
                    <a:ext uri="{FF2B5EF4-FFF2-40B4-BE49-F238E27FC236}">
                      <a16:creationId xmlns:a16="http://schemas.microsoft.com/office/drawing/2014/main" id="{CD9A2539-718F-4046-8F8F-3283F70432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688" y="908050"/>
                  <a:ext cx="584200" cy="584200"/>
                </a:xfrm>
                <a:custGeom>
                  <a:avLst/>
                  <a:gdLst>
                    <a:gd name="T0" fmla="*/ 808 w 1622"/>
                    <a:gd name="T1" fmla="*/ 0 h 1623"/>
                    <a:gd name="T2" fmla="*/ 649 w 1622"/>
                    <a:gd name="T3" fmla="*/ 16 h 1623"/>
                    <a:gd name="T4" fmla="*/ 494 w 1622"/>
                    <a:gd name="T5" fmla="*/ 64 h 1623"/>
                    <a:gd name="T6" fmla="*/ 356 w 1622"/>
                    <a:gd name="T7" fmla="*/ 139 h 1623"/>
                    <a:gd name="T8" fmla="*/ 234 w 1622"/>
                    <a:gd name="T9" fmla="*/ 239 h 1623"/>
                    <a:gd name="T10" fmla="*/ 138 w 1622"/>
                    <a:gd name="T11" fmla="*/ 356 h 1623"/>
                    <a:gd name="T12" fmla="*/ 64 w 1622"/>
                    <a:gd name="T13" fmla="*/ 495 h 1623"/>
                    <a:gd name="T14" fmla="*/ 16 w 1622"/>
                    <a:gd name="T15" fmla="*/ 649 h 1623"/>
                    <a:gd name="T16" fmla="*/ 0 w 1622"/>
                    <a:gd name="T17" fmla="*/ 814 h 1623"/>
                    <a:gd name="T18" fmla="*/ 0 w 1622"/>
                    <a:gd name="T19" fmla="*/ 893 h 1623"/>
                    <a:gd name="T20" fmla="*/ 32 w 1622"/>
                    <a:gd name="T21" fmla="*/ 1053 h 1623"/>
                    <a:gd name="T22" fmla="*/ 96 w 1622"/>
                    <a:gd name="T23" fmla="*/ 1196 h 1623"/>
                    <a:gd name="T24" fmla="*/ 181 w 1622"/>
                    <a:gd name="T25" fmla="*/ 1330 h 1623"/>
                    <a:gd name="T26" fmla="*/ 292 w 1622"/>
                    <a:gd name="T27" fmla="*/ 1436 h 1623"/>
                    <a:gd name="T28" fmla="*/ 426 w 1622"/>
                    <a:gd name="T29" fmla="*/ 1526 h 1623"/>
                    <a:gd name="T30" fmla="*/ 569 w 1622"/>
                    <a:gd name="T31" fmla="*/ 1585 h 1623"/>
                    <a:gd name="T32" fmla="*/ 728 w 1622"/>
                    <a:gd name="T33" fmla="*/ 1622 h 1623"/>
                    <a:gd name="T34" fmla="*/ 808 w 1622"/>
                    <a:gd name="T35" fmla="*/ 1622 h 1623"/>
                    <a:gd name="T36" fmla="*/ 973 w 1622"/>
                    <a:gd name="T37" fmla="*/ 1606 h 1623"/>
                    <a:gd name="T38" fmla="*/ 1127 w 1622"/>
                    <a:gd name="T39" fmla="*/ 1558 h 1623"/>
                    <a:gd name="T40" fmla="*/ 1265 w 1622"/>
                    <a:gd name="T41" fmla="*/ 1483 h 1623"/>
                    <a:gd name="T42" fmla="*/ 1382 w 1622"/>
                    <a:gd name="T43" fmla="*/ 1388 h 1623"/>
                    <a:gd name="T44" fmla="*/ 1483 w 1622"/>
                    <a:gd name="T45" fmla="*/ 1266 h 1623"/>
                    <a:gd name="T46" fmla="*/ 1558 w 1622"/>
                    <a:gd name="T47" fmla="*/ 1127 h 1623"/>
                    <a:gd name="T48" fmla="*/ 1606 w 1622"/>
                    <a:gd name="T49" fmla="*/ 973 h 1623"/>
                    <a:gd name="T50" fmla="*/ 1621 w 1622"/>
                    <a:gd name="T51" fmla="*/ 814 h 1623"/>
                    <a:gd name="T52" fmla="*/ 1616 w 1622"/>
                    <a:gd name="T53" fmla="*/ 729 h 1623"/>
                    <a:gd name="T54" fmla="*/ 1584 w 1622"/>
                    <a:gd name="T55" fmla="*/ 569 h 1623"/>
                    <a:gd name="T56" fmla="*/ 1526 w 1622"/>
                    <a:gd name="T57" fmla="*/ 426 h 1623"/>
                    <a:gd name="T58" fmla="*/ 1436 w 1622"/>
                    <a:gd name="T59" fmla="*/ 292 h 1623"/>
                    <a:gd name="T60" fmla="*/ 1324 w 1622"/>
                    <a:gd name="T61" fmla="*/ 186 h 1623"/>
                    <a:gd name="T62" fmla="*/ 1196 w 1622"/>
                    <a:gd name="T63" fmla="*/ 96 h 1623"/>
                    <a:gd name="T64" fmla="*/ 1053 w 1622"/>
                    <a:gd name="T65" fmla="*/ 38 h 1623"/>
                    <a:gd name="T66" fmla="*/ 893 w 1622"/>
                    <a:gd name="T67" fmla="*/ 6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6"/>
                      </a:lnTo>
                      <a:lnTo>
                        <a:pt x="649" y="16"/>
                      </a:lnTo>
                      <a:lnTo>
                        <a:pt x="569" y="38"/>
                      </a:lnTo>
                      <a:lnTo>
                        <a:pt x="494" y="64"/>
                      </a:lnTo>
                      <a:lnTo>
                        <a:pt x="426" y="96"/>
                      </a:lnTo>
                      <a:lnTo>
                        <a:pt x="356" y="139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2"/>
                      </a:lnTo>
                      <a:lnTo>
                        <a:pt x="138" y="356"/>
                      </a:lnTo>
                      <a:lnTo>
                        <a:pt x="96" y="426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9"/>
                      </a:lnTo>
                      <a:lnTo>
                        <a:pt x="0" y="729"/>
                      </a:lnTo>
                      <a:lnTo>
                        <a:pt x="0" y="814"/>
                      </a:lnTo>
                      <a:lnTo>
                        <a:pt x="0" y="814"/>
                      </a:lnTo>
                      <a:lnTo>
                        <a:pt x="0" y="893"/>
                      </a:lnTo>
                      <a:lnTo>
                        <a:pt x="16" y="973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6"/>
                      </a:lnTo>
                      <a:lnTo>
                        <a:pt x="138" y="1266"/>
                      </a:lnTo>
                      <a:lnTo>
                        <a:pt x="181" y="1330"/>
                      </a:lnTo>
                      <a:lnTo>
                        <a:pt x="234" y="1388"/>
                      </a:lnTo>
                      <a:lnTo>
                        <a:pt x="292" y="1436"/>
                      </a:lnTo>
                      <a:lnTo>
                        <a:pt x="356" y="1483"/>
                      </a:lnTo>
                      <a:lnTo>
                        <a:pt x="426" y="1526"/>
                      </a:lnTo>
                      <a:lnTo>
                        <a:pt x="494" y="1558"/>
                      </a:lnTo>
                      <a:lnTo>
                        <a:pt x="569" y="1585"/>
                      </a:lnTo>
                      <a:lnTo>
                        <a:pt x="649" y="1606"/>
                      </a:lnTo>
                      <a:lnTo>
                        <a:pt x="728" y="1622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3" y="1622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8"/>
                      </a:lnTo>
                      <a:lnTo>
                        <a:pt x="1436" y="1330"/>
                      </a:lnTo>
                      <a:lnTo>
                        <a:pt x="1483" y="1266"/>
                      </a:lnTo>
                      <a:lnTo>
                        <a:pt x="1526" y="1196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3"/>
                      </a:lnTo>
                      <a:lnTo>
                        <a:pt x="1616" y="893"/>
                      </a:lnTo>
                      <a:lnTo>
                        <a:pt x="1621" y="814"/>
                      </a:lnTo>
                      <a:lnTo>
                        <a:pt x="1621" y="814"/>
                      </a:lnTo>
                      <a:lnTo>
                        <a:pt x="1616" y="729"/>
                      </a:lnTo>
                      <a:lnTo>
                        <a:pt x="1606" y="649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6"/>
                      </a:lnTo>
                      <a:lnTo>
                        <a:pt x="1483" y="356"/>
                      </a:lnTo>
                      <a:lnTo>
                        <a:pt x="1436" y="292"/>
                      </a:lnTo>
                      <a:lnTo>
                        <a:pt x="1382" y="239"/>
                      </a:lnTo>
                      <a:lnTo>
                        <a:pt x="1324" y="186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8"/>
                      </a:lnTo>
                      <a:lnTo>
                        <a:pt x="973" y="16"/>
                      </a:lnTo>
                      <a:lnTo>
                        <a:pt x="893" y="6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09" name="Freeform 23">
                  <a:extLst>
                    <a:ext uri="{FF2B5EF4-FFF2-40B4-BE49-F238E27FC236}">
                      <a16:creationId xmlns:a16="http://schemas.microsoft.com/office/drawing/2014/main" id="{226CB9C7-6557-433B-B2AB-2CCB4ACC30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2713" y="869950"/>
                  <a:ext cx="660400" cy="660400"/>
                </a:xfrm>
                <a:custGeom>
                  <a:avLst/>
                  <a:gdLst>
                    <a:gd name="T0" fmla="*/ 1010 w 1836"/>
                    <a:gd name="T1" fmla="*/ 1829 h 1835"/>
                    <a:gd name="T2" fmla="*/ 1271 w 1836"/>
                    <a:gd name="T3" fmla="*/ 1765 h 1835"/>
                    <a:gd name="T4" fmla="*/ 1500 w 1836"/>
                    <a:gd name="T5" fmla="*/ 1627 h 1835"/>
                    <a:gd name="T6" fmla="*/ 1675 w 1836"/>
                    <a:gd name="T7" fmla="*/ 1430 h 1835"/>
                    <a:gd name="T8" fmla="*/ 1792 w 1836"/>
                    <a:gd name="T9" fmla="*/ 1191 h 1835"/>
                    <a:gd name="T10" fmla="*/ 1835 w 1836"/>
                    <a:gd name="T11" fmla="*/ 920 h 1835"/>
                    <a:gd name="T12" fmla="*/ 1813 w 1836"/>
                    <a:gd name="T13" fmla="*/ 733 h 1835"/>
                    <a:gd name="T14" fmla="*/ 1723 w 1836"/>
                    <a:gd name="T15" fmla="*/ 479 h 1835"/>
                    <a:gd name="T16" fmla="*/ 1563 w 1836"/>
                    <a:gd name="T17" fmla="*/ 271 h 1835"/>
                    <a:gd name="T18" fmla="*/ 1356 w 1836"/>
                    <a:gd name="T19" fmla="*/ 112 h 1835"/>
                    <a:gd name="T20" fmla="*/ 1101 w 1836"/>
                    <a:gd name="T21" fmla="*/ 21 h 1835"/>
                    <a:gd name="T22" fmla="*/ 915 w 1836"/>
                    <a:gd name="T23" fmla="*/ 0 h 1835"/>
                    <a:gd name="T24" fmla="*/ 644 w 1836"/>
                    <a:gd name="T25" fmla="*/ 42 h 1835"/>
                    <a:gd name="T26" fmla="*/ 405 w 1836"/>
                    <a:gd name="T27" fmla="*/ 159 h 1835"/>
                    <a:gd name="T28" fmla="*/ 208 w 1836"/>
                    <a:gd name="T29" fmla="*/ 335 h 1835"/>
                    <a:gd name="T30" fmla="*/ 70 w 1836"/>
                    <a:gd name="T31" fmla="*/ 558 h 1835"/>
                    <a:gd name="T32" fmla="*/ 6 w 1836"/>
                    <a:gd name="T33" fmla="*/ 824 h 1835"/>
                    <a:gd name="T34" fmla="*/ 6 w 1836"/>
                    <a:gd name="T35" fmla="*/ 1010 h 1835"/>
                    <a:gd name="T36" fmla="*/ 70 w 1836"/>
                    <a:gd name="T37" fmla="*/ 1276 h 1835"/>
                    <a:gd name="T38" fmla="*/ 208 w 1836"/>
                    <a:gd name="T39" fmla="*/ 1499 h 1835"/>
                    <a:gd name="T40" fmla="*/ 405 w 1836"/>
                    <a:gd name="T41" fmla="*/ 1680 h 1835"/>
                    <a:gd name="T42" fmla="*/ 644 w 1836"/>
                    <a:gd name="T43" fmla="*/ 1792 h 1835"/>
                    <a:gd name="T44" fmla="*/ 915 w 1836"/>
                    <a:gd name="T45" fmla="*/ 1834 h 1835"/>
                    <a:gd name="T46" fmla="*/ 963 w 1836"/>
                    <a:gd name="T47" fmla="*/ 457 h 1835"/>
                    <a:gd name="T48" fmla="*/ 1096 w 1836"/>
                    <a:gd name="T49" fmla="*/ 489 h 1835"/>
                    <a:gd name="T50" fmla="*/ 1213 w 1836"/>
                    <a:gd name="T51" fmla="*/ 558 h 1835"/>
                    <a:gd name="T52" fmla="*/ 1303 w 1836"/>
                    <a:gd name="T53" fmla="*/ 659 h 1835"/>
                    <a:gd name="T54" fmla="*/ 1362 w 1836"/>
                    <a:gd name="T55" fmla="*/ 782 h 1835"/>
                    <a:gd name="T56" fmla="*/ 1383 w 1836"/>
                    <a:gd name="T57" fmla="*/ 920 h 1835"/>
                    <a:gd name="T58" fmla="*/ 1372 w 1836"/>
                    <a:gd name="T59" fmla="*/ 1010 h 1835"/>
                    <a:gd name="T60" fmla="*/ 1324 w 1836"/>
                    <a:gd name="T61" fmla="*/ 1138 h 1835"/>
                    <a:gd name="T62" fmla="*/ 1245 w 1836"/>
                    <a:gd name="T63" fmla="*/ 1244 h 1835"/>
                    <a:gd name="T64" fmla="*/ 1138 w 1836"/>
                    <a:gd name="T65" fmla="*/ 1329 h 1835"/>
                    <a:gd name="T66" fmla="*/ 1010 w 1836"/>
                    <a:gd name="T67" fmla="*/ 1372 h 1835"/>
                    <a:gd name="T68" fmla="*/ 915 w 1836"/>
                    <a:gd name="T69" fmla="*/ 1382 h 1835"/>
                    <a:gd name="T70" fmla="*/ 776 w 1836"/>
                    <a:gd name="T71" fmla="*/ 1361 h 1835"/>
                    <a:gd name="T72" fmla="*/ 654 w 1836"/>
                    <a:gd name="T73" fmla="*/ 1302 h 1835"/>
                    <a:gd name="T74" fmla="*/ 559 w 1836"/>
                    <a:gd name="T75" fmla="*/ 1212 h 1835"/>
                    <a:gd name="T76" fmla="*/ 490 w 1836"/>
                    <a:gd name="T77" fmla="*/ 1101 h 1835"/>
                    <a:gd name="T78" fmla="*/ 452 w 1836"/>
                    <a:gd name="T79" fmla="*/ 967 h 1835"/>
                    <a:gd name="T80" fmla="*/ 452 w 1836"/>
                    <a:gd name="T81" fmla="*/ 872 h 1835"/>
                    <a:gd name="T82" fmla="*/ 490 w 1836"/>
                    <a:gd name="T83" fmla="*/ 739 h 1835"/>
                    <a:gd name="T84" fmla="*/ 559 w 1836"/>
                    <a:gd name="T85" fmla="*/ 622 h 1835"/>
                    <a:gd name="T86" fmla="*/ 654 w 1836"/>
                    <a:gd name="T87" fmla="*/ 532 h 1835"/>
                    <a:gd name="T88" fmla="*/ 776 w 1836"/>
                    <a:gd name="T89" fmla="*/ 473 h 1835"/>
                    <a:gd name="T90" fmla="*/ 915 w 1836"/>
                    <a:gd name="T91" fmla="*/ 452 h 1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836" h="1835">
                      <a:moveTo>
                        <a:pt x="915" y="1834"/>
                      </a:moveTo>
                      <a:lnTo>
                        <a:pt x="915" y="1834"/>
                      </a:lnTo>
                      <a:lnTo>
                        <a:pt x="1010" y="1829"/>
                      </a:lnTo>
                      <a:lnTo>
                        <a:pt x="1101" y="1818"/>
                      </a:lnTo>
                      <a:lnTo>
                        <a:pt x="1191" y="1792"/>
                      </a:lnTo>
                      <a:lnTo>
                        <a:pt x="1271" y="1765"/>
                      </a:lnTo>
                      <a:lnTo>
                        <a:pt x="1356" y="1722"/>
                      </a:lnTo>
                      <a:lnTo>
                        <a:pt x="1430" y="1680"/>
                      </a:lnTo>
                      <a:lnTo>
                        <a:pt x="1500" y="1627"/>
                      </a:lnTo>
                      <a:lnTo>
                        <a:pt x="1563" y="1568"/>
                      </a:lnTo>
                      <a:lnTo>
                        <a:pt x="1622" y="1499"/>
                      </a:lnTo>
                      <a:lnTo>
                        <a:pt x="1675" y="1430"/>
                      </a:lnTo>
                      <a:lnTo>
                        <a:pt x="1723" y="1355"/>
                      </a:lnTo>
                      <a:lnTo>
                        <a:pt x="1760" y="1276"/>
                      </a:lnTo>
                      <a:lnTo>
                        <a:pt x="1792" y="1191"/>
                      </a:lnTo>
                      <a:lnTo>
                        <a:pt x="1813" y="1101"/>
                      </a:lnTo>
                      <a:lnTo>
                        <a:pt x="1829" y="1010"/>
                      </a:lnTo>
                      <a:lnTo>
                        <a:pt x="1835" y="920"/>
                      </a:lnTo>
                      <a:lnTo>
                        <a:pt x="1835" y="920"/>
                      </a:lnTo>
                      <a:lnTo>
                        <a:pt x="1829" y="824"/>
                      </a:lnTo>
                      <a:lnTo>
                        <a:pt x="1813" y="733"/>
                      </a:lnTo>
                      <a:lnTo>
                        <a:pt x="1792" y="643"/>
                      </a:lnTo>
                      <a:lnTo>
                        <a:pt x="1760" y="558"/>
                      </a:lnTo>
                      <a:lnTo>
                        <a:pt x="1723" y="479"/>
                      </a:lnTo>
                      <a:lnTo>
                        <a:pt x="1675" y="404"/>
                      </a:lnTo>
                      <a:lnTo>
                        <a:pt x="1622" y="335"/>
                      </a:lnTo>
                      <a:lnTo>
                        <a:pt x="1563" y="271"/>
                      </a:lnTo>
                      <a:lnTo>
                        <a:pt x="1500" y="207"/>
                      </a:lnTo>
                      <a:lnTo>
                        <a:pt x="1430" y="159"/>
                      </a:lnTo>
                      <a:lnTo>
                        <a:pt x="1356" y="112"/>
                      </a:lnTo>
                      <a:lnTo>
                        <a:pt x="1271" y="74"/>
                      </a:lnTo>
                      <a:lnTo>
                        <a:pt x="1191" y="42"/>
                      </a:lnTo>
                      <a:lnTo>
                        <a:pt x="1101" y="21"/>
                      </a:lnTo>
                      <a:lnTo>
                        <a:pt x="1010" y="5"/>
                      </a:lnTo>
                      <a:lnTo>
                        <a:pt x="915" y="0"/>
                      </a:lnTo>
                      <a:lnTo>
                        <a:pt x="915" y="0"/>
                      </a:lnTo>
                      <a:lnTo>
                        <a:pt x="825" y="5"/>
                      </a:lnTo>
                      <a:lnTo>
                        <a:pt x="734" y="21"/>
                      </a:lnTo>
                      <a:lnTo>
                        <a:pt x="644" y="42"/>
                      </a:lnTo>
                      <a:lnTo>
                        <a:pt x="559" y="74"/>
                      </a:lnTo>
                      <a:lnTo>
                        <a:pt x="479" y="112"/>
                      </a:lnTo>
                      <a:lnTo>
                        <a:pt x="405" y="159"/>
                      </a:lnTo>
                      <a:lnTo>
                        <a:pt x="335" y="207"/>
                      </a:lnTo>
                      <a:lnTo>
                        <a:pt x="267" y="271"/>
                      </a:lnTo>
                      <a:lnTo>
                        <a:pt x="208" y="335"/>
                      </a:lnTo>
                      <a:lnTo>
                        <a:pt x="155" y="404"/>
                      </a:lnTo>
                      <a:lnTo>
                        <a:pt x="112" y="479"/>
                      </a:lnTo>
                      <a:lnTo>
                        <a:pt x="70" y="558"/>
                      </a:lnTo>
                      <a:lnTo>
                        <a:pt x="43" y="643"/>
                      </a:lnTo>
                      <a:lnTo>
                        <a:pt x="17" y="733"/>
                      </a:lnTo>
                      <a:lnTo>
                        <a:pt x="6" y="824"/>
                      </a:lnTo>
                      <a:lnTo>
                        <a:pt x="0" y="920"/>
                      </a:lnTo>
                      <a:lnTo>
                        <a:pt x="0" y="920"/>
                      </a:lnTo>
                      <a:lnTo>
                        <a:pt x="6" y="1010"/>
                      </a:lnTo>
                      <a:lnTo>
                        <a:pt x="17" y="1101"/>
                      </a:lnTo>
                      <a:lnTo>
                        <a:pt x="43" y="1191"/>
                      </a:lnTo>
                      <a:lnTo>
                        <a:pt x="70" y="1276"/>
                      </a:lnTo>
                      <a:lnTo>
                        <a:pt x="112" y="1355"/>
                      </a:lnTo>
                      <a:lnTo>
                        <a:pt x="155" y="1430"/>
                      </a:lnTo>
                      <a:lnTo>
                        <a:pt x="208" y="1499"/>
                      </a:lnTo>
                      <a:lnTo>
                        <a:pt x="267" y="1568"/>
                      </a:lnTo>
                      <a:lnTo>
                        <a:pt x="335" y="1627"/>
                      </a:lnTo>
                      <a:lnTo>
                        <a:pt x="405" y="1680"/>
                      </a:lnTo>
                      <a:lnTo>
                        <a:pt x="479" y="1722"/>
                      </a:lnTo>
                      <a:lnTo>
                        <a:pt x="559" y="1765"/>
                      </a:lnTo>
                      <a:lnTo>
                        <a:pt x="644" y="1792"/>
                      </a:lnTo>
                      <a:lnTo>
                        <a:pt x="734" y="1818"/>
                      </a:lnTo>
                      <a:lnTo>
                        <a:pt x="825" y="1829"/>
                      </a:lnTo>
                      <a:lnTo>
                        <a:pt x="915" y="1834"/>
                      </a:lnTo>
                      <a:close/>
                      <a:moveTo>
                        <a:pt x="915" y="452"/>
                      </a:moveTo>
                      <a:lnTo>
                        <a:pt x="915" y="452"/>
                      </a:lnTo>
                      <a:lnTo>
                        <a:pt x="963" y="457"/>
                      </a:lnTo>
                      <a:lnTo>
                        <a:pt x="1010" y="462"/>
                      </a:lnTo>
                      <a:lnTo>
                        <a:pt x="1053" y="473"/>
                      </a:lnTo>
                      <a:lnTo>
                        <a:pt x="1096" y="489"/>
                      </a:lnTo>
                      <a:lnTo>
                        <a:pt x="1138" y="511"/>
                      </a:lnTo>
                      <a:lnTo>
                        <a:pt x="1175" y="532"/>
                      </a:lnTo>
                      <a:lnTo>
                        <a:pt x="1213" y="558"/>
                      </a:lnTo>
                      <a:lnTo>
                        <a:pt x="1245" y="590"/>
                      </a:lnTo>
                      <a:lnTo>
                        <a:pt x="1277" y="622"/>
                      </a:lnTo>
                      <a:lnTo>
                        <a:pt x="1303" y="659"/>
                      </a:lnTo>
                      <a:lnTo>
                        <a:pt x="1324" y="696"/>
                      </a:lnTo>
                      <a:lnTo>
                        <a:pt x="1345" y="739"/>
                      </a:lnTo>
                      <a:lnTo>
                        <a:pt x="1362" y="782"/>
                      </a:lnTo>
                      <a:lnTo>
                        <a:pt x="1372" y="824"/>
                      </a:lnTo>
                      <a:lnTo>
                        <a:pt x="1377" y="872"/>
                      </a:lnTo>
                      <a:lnTo>
                        <a:pt x="1383" y="920"/>
                      </a:lnTo>
                      <a:lnTo>
                        <a:pt x="1383" y="920"/>
                      </a:lnTo>
                      <a:lnTo>
                        <a:pt x="1377" y="967"/>
                      </a:lnTo>
                      <a:lnTo>
                        <a:pt x="1372" y="1010"/>
                      </a:lnTo>
                      <a:lnTo>
                        <a:pt x="1362" y="1058"/>
                      </a:lnTo>
                      <a:lnTo>
                        <a:pt x="1345" y="1101"/>
                      </a:lnTo>
                      <a:lnTo>
                        <a:pt x="1324" y="1138"/>
                      </a:lnTo>
                      <a:lnTo>
                        <a:pt x="1303" y="1180"/>
                      </a:lnTo>
                      <a:lnTo>
                        <a:pt x="1277" y="1212"/>
                      </a:lnTo>
                      <a:lnTo>
                        <a:pt x="1245" y="1244"/>
                      </a:lnTo>
                      <a:lnTo>
                        <a:pt x="1213" y="1276"/>
                      </a:lnTo>
                      <a:lnTo>
                        <a:pt x="1175" y="1302"/>
                      </a:lnTo>
                      <a:lnTo>
                        <a:pt x="1138" y="1329"/>
                      </a:lnTo>
                      <a:lnTo>
                        <a:pt x="1096" y="1345"/>
                      </a:lnTo>
                      <a:lnTo>
                        <a:pt x="1053" y="1361"/>
                      </a:lnTo>
                      <a:lnTo>
                        <a:pt x="1010" y="1372"/>
                      </a:lnTo>
                      <a:lnTo>
                        <a:pt x="963" y="1382"/>
                      </a:lnTo>
                      <a:lnTo>
                        <a:pt x="915" y="1382"/>
                      </a:lnTo>
                      <a:lnTo>
                        <a:pt x="915" y="1382"/>
                      </a:lnTo>
                      <a:lnTo>
                        <a:pt x="867" y="1382"/>
                      </a:lnTo>
                      <a:lnTo>
                        <a:pt x="825" y="1372"/>
                      </a:lnTo>
                      <a:lnTo>
                        <a:pt x="776" y="1361"/>
                      </a:lnTo>
                      <a:lnTo>
                        <a:pt x="734" y="1345"/>
                      </a:lnTo>
                      <a:lnTo>
                        <a:pt x="697" y="1329"/>
                      </a:lnTo>
                      <a:lnTo>
                        <a:pt x="654" y="1302"/>
                      </a:lnTo>
                      <a:lnTo>
                        <a:pt x="623" y="1276"/>
                      </a:lnTo>
                      <a:lnTo>
                        <a:pt x="585" y="1244"/>
                      </a:lnTo>
                      <a:lnTo>
                        <a:pt x="559" y="1212"/>
                      </a:lnTo>
                      <a:lnTo>
                        <a:pt x="532" y="1180"/>
                      </a:lnTo>
                      <a:lnTo>
                        <a:pt x="505" y="1138"/>
                      </a:lnTo>
                      <a:lnTo>
                        <a:pt x="490" y="1101"/>
                      </a:lnTo>
                      <a:lnTo>
                        <a:pt x="474" y="1058"/>
                      </a:lnTo>
                      <a:lnTo>
                        <a:pt x="463" y="1010"/>
                      </a:lnTo>
                      <a:lnTo>
                        <a:pt x="452" y="967"/>
                      </a:lnTo>
                      <a:lnTo>
                        <a:pt x="452" y="920"/>
                      </a:lnTo>
                      <a:lnTo>
                        <a:pt x="452" y="920"/>
                      </a:lnTo>
                      <a:lnTo>
                        <a:pt x="452" y="872"/>
                      </a:lnTo>
                      <a:lnTo>
                        <a:pt x="463" y="824"/>
                      </a:lnTo>
                      <a:lnTo>
                        <a:pt x="474" y="782"/>
                      </a:lnTo>
                      <a:lnTo>
                        <a:pt x="490" y="739"/>
                      </a:lnTo>
                      <a:lnTo>
                        <a:pt x="505" y="696"/>
                      </a:lnTo>
                      <a:lnTo>
                        <a:pt x="532" y="659"/>
                      </a:lnTo>
                      <a:lnTo>
                        <a:pt x="559" y="622"/>
                      </a:lnTo>
                      <a:lnTo>
                        <a:pt x="585" y="590"/>
                      </a:lnTo>
                      <a:lnTo>
                        <a:pt x="623" y="558"/>
                      </a:lnTo>
                      <a:lnTo>
                        <a:pt x="654" y="532"/>
                      </a:lnTo>
                      <a:lnTo>
                        <a:pt x="697" y="511"/>
                      </a:lnTo>
                      <a:lnTo>
                        <a:pt x="734" y="489"/>
                      </a:lnTo>
                      <a:lnTo>
                        <a:pt x="776" y="473"/>
                      </a:lnTo>
                      <a:lnTo>
                        <a:pt x="825" y="462"/>
                      </a:lnTo>
                      <a:lnTo>
                        <a:pt x="867" y="457"/>
                      </a:lnTo>
                      <a:lnTo>
                        <a:pt x="915" y="4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10" name="Freeform 24">
                  <a:extLst>
                    <a:ext uri="{FF2B5EF4-FFF2-40B4-BE49-F238E27FC236}">
                      <a16:creationId xmlns:a16="http://schemas.microsoft.com/office/drawing/2014/main" id="{A413B707-AA7D-4DB1-80F9-DE32174AC6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1950" y="1627188"/>
                  <a:ext cx="163513" cy="612775"/>
                </a:xfrm>
                <a:custGeom>
                  <a:avLst/>
                  <a:gdLst>
                    <a:gd name="T0" fmla="*/ 0 w 453"/>
                    <a:gd name="T1" fmla="*/ 1701 h 1702"/>
                    <a:gd name="T2" fmla="*/ 452 w 453"/>
                    <a:gd name="T3" fmla="*/ 1701 h 1702"/>
                    <a:gd name="T4" fmla="*/ 452 w 453"/>
                    <a:gd name="T5" fmla="*/ 0 h 1702"/>
                    <a:gd name="T6" fmla="*/ 0 w 453"/>
                    <a:gd name="T7" fmla="*/ 0 h 1702"/>
                    <a:gd name="T8" fmla="*/ 0 w 453"/>
                    <a:gd name="T9" fmla="*/ 1701 h 17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3" h="1702">
                      <a:moveTo>
                        <a:pt x="0" y="1701"/>
                      </a:moveTo>
                      <a:lnTo>
                        <a:pt x="452" y="1701"/>
                      </a:lnTo>
                      <a:lnTo>
                        <a:pt x="452" y="0"/>
                      </a:lnTo>
                      <a:lnTo>
                        <a:pt x="0" y="0"/>
                      </a:lnTo>
                      <a:lnTo>
                        <a:pt x="0" y="1701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11" name="Freeform 25">
                  <a:extLst>
                    <a:ext uri="{FF2B5EF4-FFF2-40B4-BE49-F238E27FC236}">
                      <a16:creationId xmlns:a16="http://schemas.microsoft.com/office/drawing/2014/main" id="{24C97895-EB22-4755-9E1C-D831D6EE71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2013" y="1119188"/>
                  <a:ext cx="612775" cy="163512"/>
                </a:xfrm>
                <a:custGeom>
                  <a:avLst/>
                  <a:gdLst>
                    <a:gd name="T0" fmla="*/ 1701 w 1702"/>
                    <a:gd name="T1" fmla="*/ 0 h 453"/>
                    <a:gd name="T2" fmla="*/ 0 w 1702"/>
                    <a:gd name="T3" fmla="*/ 0 h 453"/>
                    <a:gd name="T4" fmla="*/ 0 w 1702"/>
                    <a:gd name="T5" fmla="*/ 452 h 453"/>
                    <a:gd name="T6" fmla="*/ 1701 w 1702"/>
                    <a:gd name="T7" fmla="*/ 452 h 453"/>
                    <a:gd name="T8" fmla="*/ 1701 w 1702"/>
                    <a:gd name="T9" fmla="*/ 0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2" h="453">
                      <a:moveTo>
                        <a:pt x="1701" y="0"/>
                      </a:moveTo>
                      <a:lnTo>
                        <a:pt x="0" y="0"/>
                      </a:lnTo>
                      <a:lnTo>
                        <a:pt x="0" y="452"/>
                      </a:lnTo>
                      <a:lnTo>
                        <a:pt x="1701" y="452"/>
                      </a:lnTo>
                      <a:lnTo>
                        <a:pt x="170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12" name="Freeform 26">
                  <a:extLst>
                    <a:ext uri="{FF2B5EF4-FFF2-40B4-BE49-F238E27FC236}">
                      <a16:creationId xmlns:a16="http://schemas.microsoft.com/office/drawing/2014/main" id="{C5A347D0-EB31-4798-87D8-270C7ED743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81200" y="1435100"/>
                  <a:ext cx="547688" cy="549275"/>
                </a:xfrm>
                <a:custGeom>
                  <a:avLst/>
                  <a:gdLst>
                    <a:gd name="T0" fmla="*/ 319 w 1521"/>
                    <a:gd name="T1" fmla="*/ 0 h 1527"/>
                    <a:gd name="T2" fmla="*/ 0 w 1521"/>
                    <a:gd name="T3" fmla="*/ 319 h 1527"/>
                    <a:gd name="T4" fmla="*/ 1201 w 1521"/>
                    <a:gd name="T5" fmla="*/ 1526 h 1527"/>
                    <a:gd name="T6" fmla="*/ 1520 w 1521"/>
                    <a:gd name="T7" fmla="*/ 1202 h 1527"/>
                    <a:gd name="T8" fmla="*/ 319 w 1521"/>
                    <a:gd name="T9" fmla="*/ 0 h 15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1" h="1527">
                      <a:moveTo>
                        <a:pt x="319" y="0"/>
                      </a:moveTo>
                      <a:lnTo>
                        <a:pt x="0" y="319"/>
                      </a:lnTo>
                      <a:lnTo>
                        <a:pt x="1201" y="1526"/>
                      </a:lnTo>
                      <a:lnTo>
                        <a:pt x="1520" y="1202"/>
                      </a:lnTo>
                      <a:lnTo>
                        <a:pt x="319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B5361AE4-FF8E-47FC-8AD7-88BC0AE17775}"/>
                </a:ext>
              </a:extLst>
            </p:cNvPr>
            <p:cNvGrpSpPr/>
            <p:nvPr/>
          </p:nvGrpSpPr>
          <p:grpSpPr>
            <a:xfrm>
              <a:off x="10713267" y="4417213"/>
              <a:ext cx="869099" cy="869099"/>
              <a:chOff x="982576" y="1691974"/>
              <a:chExt cx="1828959" cy="1828959"/>
            </a:xfrm>
          </p:grpSpPr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2F1291B9-90B0-4755-96AC-1B09C3C97EF9}"/>
                  </a:ext>
                </a:extLst>
              </p:cNvPr>
              <p:cNvSpPr/>
              <p:nvPr/>
            </p:nvSpPr>
            <p:spPr>
              <a:xfrm>
                <a:off x="982576" y="1691974"/>
                <a:ext cx="1828959" cy="1828959"/>
              </a:xfrm>
              <a:prstGeom prst="ellipse">
                <a:avLst/>
              </a:prstGeom>
              <a:solidFill>
                <a:srgbClr val="7030A0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A50716B3-7BF7-43AF-8A39-91ED01742673}"/>
                  </a:ext>
                </a:extLst>
              </p:cNvPr>
              <p:cNvGrpSpPr/>
              <p:nvPr/>
            </p:nvGrpSpPr>
            <p:grpSpPr>
              <a:xfrm>
                <a:off x="1329053" y="2040965"/>
                <a:ext cx="1154290" cy="1153784"/>
                <a:chOff x="477838" y="30163"/>
                <a:chExt cx="3621087" cy="3619500"/>
              </a:xfrm>
              <a:solidFill>
                <a:schemeClr val="bg1"/>
              </a:solidFill>
            </p:grpSpPr>
            <p:sp>
              <p:nvSpPr>
                <p:cNvPr id="416" name="Freeform 19">
                  <a:extLst>
                    <a:ext uri="{FF2B5EF4-FFF2-40B4-BE49-F238E27FC236}">
                      <a16:creationId xmlns:a16="http://schemas.microsoft.com/office/drawing/2014/main" id="{9D354036-5E19-44B7-B50F-D54AA1365F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838" y="30163"/>
                  <a:ext cx="3621087" cy="3619500"/>
                </a:xfrm>
                <a:custGeom>
                  <a:avLst/>
                  <a:gdLst>
                    <a:gd name="T0" fmla="*/ 4641 w 10059"/>
                    <a:gd name="T1" fmla="*/ 11 h 10054"/>
                    <a:gd name="T2" fmla="*/ 3774 w 10059"/>
                    <a:gd name="T3" fmla="*/ 160 h 10054"/>
                    <a:gd name="T4" fmla="*/ 2632 w 10059"/>
                    <a:gd name="T5" fmla="*/ 606 h 10054"/>
                    <a:gd name="T6" fmla="*/ 1648 w 10059"/>
                    <a:gd name="T7" fmla="*/ 1302 h 10054"/>
                    <a:gd name="T8" fmla="*/ 861 w 10059"/>
                    <a:gd name="T9" fmla="*/ 2217 h 10054"/>
                    <a:gd name="T10" fmla="*/ 309 w 10059"/>
                    <a:gd name="T11" fmla="*/ 3296 h 10054"/>
                    <a:gd name="T12" fmla="*/ 43 w 10059"/>
                    <a:gd name="T13" fmla="*/ 4386 h 10054"/>
                    <a:gd name="T14" fmla="*/ 0 w 10059"/>
                    <a:gd name="T15" fmla="*/ 5029 h 10054"/>
                    <a:gd name="T16" fmla="*/ 27 w 10059"/>
                    <a:gd name="T17" fmla="*/ 5540 h 10054"/>
                    <a:gd name="T18" fmla="*/ 228 w 10059"/>
                    <a:gd name="T19" fmla="*/ 6523 h 10054"/>
                    <a:gd name="T20" fmla="*/ 729 w 10059"/>
                    <a:gd name="T21" fmla="*/ 7634 h 10054"/>
                    <a:gd name="T22" fmla="*/ 1472 w 10059"/>
                    <a:gd name="T23" fmla="*/ 8581 h 10054"/>
                    <a:gd name="T24" fmla="*/ 2424 w 10059"/>
                    <a:gd name="T25" fmla="*/ 9325 h 10054"/>
                    <a:gd name="T26" fmla="*/ 3535 w 10059"/>
                    <a:gd name="T27" fmla="*/ 9830 h 10054"/>
                    <a:gd name="T28" fmla="*/ 4513 w 10059"/>
                    <a:gd name="T29" fmla="*/ 10027 h 10054"/>
                    <a:gd name="T30" fmla="*/ 5029 w 10059"/>
                    <a:gd name="T31" fmla="*/ 10053 h 10054"/>
                    <a:gd name="T32" fmla="*/ 5672 w 10059"/>
                    <a:gd name="T33" fmla="*/ 10016 h 10054"/>
                    <a:gd name="T34" fmla="*/ 6757 w 10059"/>
                    <a:gd name="T35" fmla="*/ 9750 h 10054"/>
                    <a:gd name="T36" fmla="*/ 7841 w 10059"/>
                    <a:gd name="T37" fmla="*/ 9198 h 10054"/>
                    <a:gd name="T38" fmla="*/ 8750 w 10059"/>
                    <a:gd name="T39" fmla="*/ 8411 h 10054"/>
                    <a:gd name="T40" fmla="*/ 9452 w 10059"/>
                    <a:gd name="T41" fmla="*/ 7422 h 10054"/>
                    <a:gd name="T42" fmla="*/ 9898 w 10059"/>
                    <a:gd name="T43" fmla="*/ 6284 h 10054"/>
                    <a:gd name="T44" fmla="*/ 10042 w 10059"/>
                    <a:gd name="T45" fmla="*/ 5412 h 10054"/>
                    <a:gd name="T46" fmla="*/ 10058 w 10059"/>
                    <a:gd name="T47" fmla="*/ 4897 h 10054"/>
                    <a:gd name="T48" fmla="*/ 10000 w 10059"/>
                    <a:gd name="T49" fmla="*/ 4264 h 10054"/>
                    <a:gd name="T50" fmla="*/ 9665 w 10059"/>
                    <a:gd name="T51" fmla="*/ 3067 h 10054"/>
                    <a:gd name="T52" fmla="*/ 9058 w 10059"/>
                    <a:gd name="T53" fmla="*/ 2020 h 10054"/>
                    <a:gd name="T54" fmla="*/ 8229 w 10059"/>
                    <a:gd name="T55" fmla="*/ 1149 h 10054"/>
                    <a:gd name="T56" fmla="*/ 7209 w 10059"/>
                    <a:gd name="T57" fmla="*/ 494 h 10054"/>
                    <a:gd name="T58" fmla="*/ 6045 w 10059"/>
                    <a:gd name="T59" fmla="*/ 101 h 10054"/>
                    <a:gd name="T60" fmla="*/ 5289 w 10059"/>
                    <a:gd name="T61" fmla="*/ 5 h 10054"/>
                    <a:gd name="T62" fmla="*/ 4795 w 10059"/>
                    <a:gd name="T63" fmla="*/ 9628 h 10054"/>
                    <a:gd name="T64" fmla="*/ 3663 w 10059"/>
                    <a:gd name="T65" fmla="*/ 9431 h 10054"/>
                    <a:gd name="T66" fmla="*/ 2642 w 10059"/>
                    <a:gd name="T67" fmla="*/ 8969 h 10054"/>
                    <a:gd name="T68" fmla="*/ 1770 w 10059"/>
                    <a:gd name="T69" fmla="*/ 8283 h 10054"/>
                    <a:gd name="T70" fmla="*/ 1090 w 10059"/>
                    <a:gd name="T71" fmla="*/ 7416 h 10054"/>
                    <a:gd name="T72" fmla="*/ 627 w 10059"/>
                    <a:gd name="T73" fmla="*/ 6396 h 10054"/>
                    <a:gd name="T74" fmla="*/ 425 w 10059"/>
                    <a:gd name="T75" fmla="*/ 5264 h 10054"/>
                    <a:gd name="T76" fmla="*/ 473 w 10059"/>
                    <a:gd name="T77" fmla="*/ 4328 h 10054"/>
                    <a:gd name="T78" fmla="*/ 782 w 10059"/>
                    <a:gd name="T79" fmla="*/ 3233 h 10054"/>
                    <a:gd name="T80" fmla="*/ 1340 w 10059"/>
                    <a:gd name="T81" fmla="*/ 2270 h 10054"/>
                    <a:gd name="T82" fmla="*/ 2100 w 10059"/>
                    <a:gd name="T83" fmla="*/ 1473 h 10054"/>
                    <a:gd name="T84" fmla="*/ 3036 w 10059"/>
                    <a:gd name="T85" fmla="*/ 872 h 10054"/>
                    <a:gd name="T86" fmla="*/ 4104 w 10059"/>
                    <a:gd name="T87" fmla="*/ 510 h 10054"/>
                    <a:gd name="T88" fmla="*/ 5029 w 10059"/>
                    <a:gd name="T89" fmla="*/ 420 h 10054"/>
                    <a:gd name="T90" fmla="*/ 6183 w 10059"/>
                    <a:gd name="T91" fmla="*/ 563 h 10054"/>
                    <a:gd name="T92" fmla="*/ 7224 w 10059"/>
                    <a:gd name="T93" fmla="*/ 973 h 10054"/>
                    <a:gd name="T94" fmla="*/ 8128 w 10059"/>
                    <a:gd name="T95" fmla="*/ 1616 h 10054"/>
                    <a:gd name="T96" fmla="*/ 8851 w 10059"/>
                    <a:gd name="T97" fmla="*/ 2451 h 10054"/>
                    <a:gd name="T98" fmla="*/ 9356 w 10059"/>
                    <a:gd name="T99" fmla="*/ 3445 h 10054"/>
                    <a:gd name="T100" fmla="*/ 9617 w 10059"/>
                    <a:gd name="T101" fmla="*/ 4556 h 10054"/>
                    <a:gd name="T102" fmla="*/ 9617 w 10059"/>
                    <a:gd name="T103" fmla="*/ 5497 h 10054"/>
                    <a:gd name="T104" fmla="*/ 9356 w 10059"/>
                    <a:gd name="T105" fmla="*/ 6608 h 10054"/>
                    <a:gd name="T106" fmla="*/ 8851 w 10059"/>
                    <a:gd name="T107" fmla="*/ 7602 h 10054"/>
                    <a:gd name="T108" fmla="*/ 8128 w 10059"/>
                    <a:gd name="T109" fmla="*/ 8437 h 10054"/>
                    <a:gd name="T110" fmla="*/ 7224 w 10059"/>
                    <a:gd name="T111" fmla="*/ 9081 h 10054"/>
                    <a:gd name="T112" fmla="*/ 6183 w 10059"/>
                    <a:gd name="T113" fmla="*/ 9490 h 10054"/>
                    <a:gd name="T114" fmla="*/ 5029 w 10059"/>
                    <a:gd name="T115" fmla="*/ 9639 h 100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059" h="10054">
                      <a:moveTo>
                        <a:pt x="5029" y="0"/>
                      </a:moveTo>
                      <a:lnTo>
                        <a:pt x="5029" y="0"/>
                      </a:lnTo>
                      <a:lnTo>
                        <a:pt x="4901" y="0"/>
                      </a:lnTo>
                      <a:lnTo>
                        <a:pt x="4769" y="5"/>
                      </a:lnTo>
                      <a:lnTo>
                        <a:pt x="4641" y="11"/>
                      </a:lnTo>
                      <a:lnTo>
                        <a:pt x="4513" y="27"/>
                      </a:lnTo>
                      <a:lnTo>
                        <a:pt x="4391" y="37"/>
                      </a:lnTo>
                      <a:lnTo>
                        <a:pt x="4264" y="58"/>
                      </a:lnTo>
                      <a:lnTo>
                        <a:pt x="4014" y="101"/>
                      </a:lnTo>
                      <a:lnTo>
                        <a:pt x="3774" y="160"/>
                      </a:lnTo>
                      <a:lnTo>
                        <a:pt x="3535" y="224"/>
                      </a:lnTo>
                      <a:lnTo>
                        <a:pt x="3301" y="303"/>
                      </a:lnTo>
                      <a:lnTo>
                        <a:pt x="3073" y="394"/>
                      </a:lnTo>
                      <a:lnTo>
                        <a:pt x="2849" y="494"/>
                      </a:lnTo>
                      <a:lnTo>
                        <a:pt x="2632" y="606"/>
                      </a:lnTo>
                      <a:lnTo>
                        <a:pt x="2424" y="729"/>
                      </a:lnTo>
                      <a:lnTo>
                        <a:pt x="2217" y="856"/>
                      </a:lnTo>
                      <a:lnTo>
                        <a:pt x="2020" y="999"/>
                      </a:lnTo>
                      <a:lnTo>
                        <a:pt x="1829" y="1149"/>
                      </a:lnTo>
                      <a:lnTo>
                        <a:pt x="1648" y="1302"/>
                      </a:lnTo>
                      <a:lnTo>
                        <a:pt x="1472" y="1473"/>
                      </a:lnTo>
                      <a:lnTo>
                        <a:pt x="1308" y="1648"/>
                      </a:lnTo>
                      <a:lnTo>
                        <a:pt x="1148" y="1829"/>
                      </a:lnTo>
                      <a:lnTo>
                        <a:pt x="999" y="2020"/>
                      </a:lnTo>
                      <a:lnTo>
                        <a:pt x="861" y="2217"/>
                      </a:lnTo>
                      <a:lnTo>
                        <a:pt x="729" y="2419"/>
                      </a:lnTo>
                      <a:lnTo>
                        <a:pt x="606" y="2632"/>
                      </a:lnTo>
                      <a:lnTo>
                        <a:pt x="500" y="2849"/>
                      </a:lnTo>
                      <a:lnTo>
                        <a:pt x="399" y="3067"/>
                      </a:lnTo>
                      <a:lnTo>
                        <a:pt x="309" y="3296"/>
                      </a:lnTo>
                      <a:lnTo>
                        <a:pt x="228" y="3530"/>
                      </a:lnTo>
                      <a:lnTo>
                        <a:pt x="160" y="3770"/>
                      </a:lnTo>
                      <a:lnTo>
                        <a:pt x="101" y="4014"/>
                      </a:lnTo>
                      <a:lnTo>
                        <a:pt x="58" y="4264"/>
                      </a:lnTo>
                      <a:lnTo>
                        <a:pt x="43" y="4386"/>
                      </a:lnTo>
                      <a:lnTo>
                        <a:pt x="27" y="4514"/>
                      </a:lnTo>
                      <a:lnTo>
                        <a:pt x="16" y="4641"/>
                      </a:lnTo>
                      <a:lnTo>
                        <a:pt x="5" y="4769"/>
                      </a:lnTo>
                      <a:lnTo>
                        <a:pt x="5" y="4897"/>
                      </a:lnTo>
                      <a:lnTo>
                        <a:pt x="0" y="5029"/>
                      </a:lnTo>
                      <a:lnTo>
                        <a:pt x="0" y="5029"/>
                      </a:lnTo>
                      <a:lnTo>
                        <a:pt x="5" y="5157"/>
                      </a:lnTo>
                      <a:lnTo>
                        <a:pt x="5" y="5285"/>
                      </a:lnTo>
                      <a:lnTo>
                        <a:pt x="16" y="5412"/>
                      </a:lnTo>
                      <a:lnTo>
                        <a:pt x="27" y="5540"/>
                      </a:lnTo>
                      <a:lnTo>
                        <a:pt x="43" y="5667"/>
                      </a:lnTo>
                      <a:lnTo>
                        <a:pt x="58" y="5795"/>
                      </a:lnTo>
                      <a:lnTo>
                        <a:pt x="101" y="6040"/>
                      </a:lnTo>
                      <a:lnTo>
                        <a:pt x="160" y="6284"/>
                      </a:lnTo>
                      <a:lnTo>
                        <a:pt x="228" y="6523"/>
                      </a:lnTo>
                      <a:lnTo>
                        <a:pt x="309" y="6757"/>
                      </a:lnTo>
                      <a:lnTo>
                        <a:pt x="399" y="6986"/>
                      </a:lnTo>
                      <a:lnTo>
                        <a:pt x="500" y="7209"/>
                      </a:lnTo>
                      <a:lnTo>
                        <a:pt x="606" y="7422"/>
                      </a:lnTo>
                      <a:lnTo>
                        <a:pt x="729" y="7634"/>
                      </a:lnTo>
                      <a:lnTo>
                        <a:pt x="861" y="7836"/>
                      </a:lnTo>
                      <a:lnTo>
                        <a:pt x="999" y="8033"/>
                      </a:lnTo>
                      <a:lnTo>
                        <a:pt x="1148" y="8224"/>
                      </a:lnTo>
                      <a:lnTo>
                        <a:pt x="1308" y="8411"/>
                      </a:lnTo>
                      <a:lnTo>
                        <a:pt x="1472" y="8581"/>
                      </a:lnTo>
                      <a:lnTo>
                        <a:pt x="1648" y="8751"/>
                      </a:lnTo>
                      <a:lnTo>
                        <a:pt x="1829" y="8905"/>
                      </a:lnTo>
                      <a:lnTo>
                        <a:pt x="2020" y="9054"/>
                      </a:lnTo>
                      <a:lnTo>
                        <a:pt x="2217" y="9198"/>
                      </a:lnTo>
                      <a:lnTo>
                        <a:pt x="2424" y="9325"/>
                      </a:lnTo>
                      <a:lnTo>
                        <a:pt x="2632" y="9447"/>
                      </a:lnTo>
                      <a:lnTo>
                        <a:pt x="2849" y="9559"/>
                      </a:lnTo>
                      <a:lnTo>
                        <a:pt x="3073" y="9660"/>
                      </a:lnTo>
                      <a:lnTo>
                        <a:pt x="3301" y="9750"/>
                      </a:lnTo>
                      <a:lnTo>
                        <a:pt x="3535" y="9830"/>
                      </a:lnTo>
                      <a:lnTo>
                        <a:pt x="3774" y="9899"/>
                      </a:lnTo>
                      <a:lnTo>
                        <a:pt x="4014" y="9952"/>
                      </a:lnTo>
                      <a:lnTo>
                        <a:pt x="4264" y="9995"/>
                      </a:lnTo>
                      <a:lnTo>
                        <a:pt x="4391" y="10016"/>
                      </a:lnTo>
                      <a:lnTo>
                        <a:pt x="4513" y="10027"/>
                      </a:lnTo>
                      <a:lnTo>
                        <a:pt x="4641" y="10043"/>
                      </a:lnTo>
                      <a:lnTo>
                        <a:pt x="4769" y="10048"/>
                      </a:lnTo>
                      <a:lnTo>
                        <a:pt x="4901" y="10053"/>
                      </a:lnTo>
                      <a:lnTo>
                        <a:pt x="5029" y="10053"/>
                      </a:lnTo>
                      <a:lnTo>
                        <a:pt x="5029" y="10053"/>
                      </a:lnTo>
                      <a:lnTo>
                        <a:pt x="5157" y="10053"/>
                      </a:lnTo>
                      <a:lnTo>
                        <a:pt x="5289" y="10048"/>
                      </a:lnTo>
                      <a:lnTo>
                        <a:pt x="5417" y="10043"/>
                      </a:lnTo>
                      <a:lnTo>
                        <a:pt x="5545" y="10027"/>
                      </a:lnTo>
                      <a:lnTo>
                        <a:pt x="5672" y="10016"/>
                      </a:lnTo>
                      <a:lnTo>
                        <a:pt x="5794" y="9995"/>
                      </a:lnTo>
                      <a:lnTo>
                        <a:pt x="6045" y="9952"/>
                      </a:lnTo>
                      <a:lnTo>
                        <a:pt x="6284" y="9899"/>
                      </a:lnTo>
                      <a:lnTo>
                        <a:pt x="6523" y="9830"/>
                      </a:lnTo>
                      <a:lnTo>
                        <a:pt x="6757" y="9750"/>
                      </a:lnTo>
                      <a:lnTo>
                        <a:pt x="6985" y="9660"/>
                      </a:lnTo>
                      <a:lnTo>
                        <a:pt x="7209" y="9559"/>
                      </a:lnTo>
                      <a:lnTo>
                        <a:pt x="7426" y="9447"/>
                      </a:lnTo>
                      <a:lnTo>
                        <a:pt x="7639" y="9325"/>
                      </a:lnTo>
                      <a:lnTo>
                        <a:pt x="7841" y="9198"/>
                      </a:lnTo>
                      <a:lnTo>
                        <a:pt x="8038" y="9054"/>
                      </a:lnTo>
                      <a:lnTo>
                        <a:pt x="8229" y="8905"/>
                      </a:lnTo>
                      <a:lnTo>
                        <a:pt x="8410" y="8751"/>
                      </a:lnTo>
                      <a:lnTo>
                        <a:pt x="8585" y="8581"/>
                      </a:lnTo>
                      <a:lnTo>
                        <a:pt x="8750" y="8411"/>
                      </a:lnTo>
                      <a:lnTo>
                        <a:pt x="8909" y="8224"/>
                      </a:lnTo>
                      <a:lnTo>
                        <a:pt x="9058" y="8033"/>
                      </a:lnTo>
                      <a:lnTo>
                        <a:pt x="9197" y="7836"/>
                      </a:lnTo>
                      <a:lnTo>
                        <a:pt x="9330" y="7634"/>
                      </a:lnTo>
                      <a:lnTo>
                        <a:pt x="9452" y="7422"/>
                      </a:lnTo>
                      <a:lnTo>
                        <a:pt x="9563" y="7209"/>
                      </a:lnTo>
                      <a:lnTo>
                        <a:pt x="9665" y="6986"/>
                      </a:lnTo>
                      <a:lnTo>
                        <a:pt x="9755" y="6757"/>
                      </a:lnTo>
                      <a:lnTo>
                        <a:pt x="9829" y="6523"/>
                      </a:lnTo>
                      <a:lnTo>
                        <a:pt x="9898" y="6284"/>
                      </a:lnTo>
                      <a:lnTo>
                        <a:pt x="9957" y="6040"/>
                      </a:lnTo>
                      <a:lnTo>
                        <a:pt x="10000" y="5795"/>
                      </a:lnTo>
                      <a:lnTo>
                        <a:pt x="10015" y="5667"/>
                      </a:lnTo>
                      <a:lnTo>
                        <a:pt x="10032" y="5540"/>
                      </a:lnTo>
                      <a:lnTo>
                        <a:pt x="10042" y="5412"/>
                      </a:lnTo>
                      <a:lnTo>
                        <a:pt x="10053" y="5285"/>
                      </a:lnTo>
                      <a:lnTo>
                        <a:pt x="10058" y="5157"/>
                      </a:lnTo>
                      <a:lnTo>
                        <a:pt x="10058" y="5029"/>
                      </a:lnTo>
                      <a:lnTo>
                        <a:pt x="10058" y="5029"/>
                      </a:lnTo>
                      <a:lnTo>
                        <a:pt x="10058" y="4897"/>
                      </a:lnTo>
                      <a:lnTo>
                        <a:pt x="10053" y="4769"/>
                      </a:lnTo>
                      <a:lnTo>
                        <a:pt x="10042" y="4641"/>
                      </a:lnTo>
                      <a:lnTo>
                        <a:pt x="10032" y="4514"/>
                      </a:lnTo>
                      <a:lnTo>
                        <a:pt x="10015" y="4386"/>
                      </a:lnTo>
                      <a:lnTo>
                        <a:pt x="10000" y="4264"/>
                      </a:lnTo>
                      <a:lnTo>
                        <a:pt x="9957" y="4014"/>
                      </a:lnTo>
                      <a:lnTo>
                        <a:pt x="9898" y="3770"/>
                      </a:lnTo>
                      <a:lnTo>
                        <a:pt x="9829" y="3530"/>
                      </a:lnTo>
                      <a:lnTo>
                        <a:pt x="9755" y="3296"/>
                      </a:lnTo>
                      <a:lnTo>
                        <a:pt x="9665" y="3067"/>
                      </a:lnTo>
                      <a:lnTo>
                        <a:pt x="9563" y="2849"/>
                      </a:lnTo>
                      <a:lnTo>
                        <a:pt x="9452" y="2632"/>
                      </a:lnTo>
                      <a:lnTo>
                        <a:pt x="9330" y="2419"/>
                      </a:lnTo>
                      <a:lnTo>
                        <a:pt x="9197" y="2217"/>
                      </a:lnTo>
                      <a:lnTo>
                        <a:pt x="9058" y="2020"/>
                      </a:lnTo>
                      <a:lnTo>
                        <a:pt x="8909" y="1829"/>
                      </a:lnTo>
                      <a:lnTo>
                        <a:pt x="8750" y="1648"/>
                      </a:lnTo>
                      <a:lnTo>
                        <a:pt x="8585" y="1473"/>
                      </a:lnTo>
                      <a:lnTo>
                        <a:pt x="8410" y="1302"/>
                      </a:lnTo>
                      <a:lnTo>
                        <a:pt x="8229" y="1149"/>
                      </a:lnTo>
                      <a:lnTo>
                        <a:pt x="8038" y="999"/>
                      </a:lnTo>
                      <a:lnTo>
                        <a:pt x="7841" y="856"/>
                      </a:lnTo>
                      <a:lnTo>
                        <a:pt x="7639" y="729"/>
                      </a:lnTo>
                      <a:lnTo>
                        <a:pt x="7426" y="606"/>
                      </a:lnTo>
                      <a:lnTo>
                        <a:pt x="7209" y="494"/>
                      </a:lnTo>
                      <a:lnTo>
                        <a:pt x="6985" y="394"/>
                      </a:lnTo>
                      <a:lnTo>
                        <a:pt x="6757" y="303"/>
                      </a:lnTo>
                      <a:lnTo>
                        <a:pt x="6523" y="224"/>
                      </a:lnTo>
                      <a:lnTo>
                        <a:pt x="6284" y="160"/>
                      </a:lnTo>
                      <a:lnTo>
                        <a:pt x="6045" y="101"/>
                      </a:lnTo>
                      <a:lnTo>
                        <a:pt x="5794" y="58"/>
                      </a:lnTo>
                      <a:lnTo>
                        <a:pt x="5672" y="37"/>
                      </a:lnTo>
                      <a:lnTo>
                        <a:pt x="5545" y="27"/>
                      </a:lnTo>
                      <a:lnTo>
                        <a:pt x="5417" y="11"/>
                      </a:lnTo>
                      <a:lnTo>
                        <a:pt x="5289" y="5"/>
                      </a:lnTo>
                      <a:lnTo>
                        <a:pt x="5157" y="0"/>
                      </a:lnTo>
                      <a:lnTo>
                        <a:pt x="5029" y="0"/>
                      </a:lnTo>
                      <a:close/>
                      <a:moveTo>
                        <a:pt x="5029" y="9639"/>
                      </a:moveTo>
                      <a:lnTo>
                        <a:pt x="5029" y="9639"/>
                      </a:lnTo>
                      <a:lnTo>
                        <a:pt x="4795" y="9628"/>
                      </a:lnTo>
                      <a:lnTo>
                        <a:pt x="4561" y="9612"/>
                      </a:lnTo>
                      <a:lnTo>
                        <a:pt x="4327" y="9586"/>
                      </a:lnTo>
                      <a:lnTo>
                        <a:pt x="4104" y="9543"/>
                      </a:lnTo>
                      <a:lnTo>
                        <a:pt x="3881" y="9490"/>
                      </a:lnTo>
                      <a:lnTo>
                        <a:pt x="3663" y="9431"/>
                      </a:lnTo>
                      <a:lnTo>
                        <a:pt x="3445" y="9357"/>
                      </a:lnTo>
                      <a:lnTo>
                        <a:pt x="3237" y="9272"/>
                      </a:lnTo>
                      <a:lnTo>
                        <a:pt x="3036" y="9181"/>
                      </a:lnTo>
                      <a:lnTo>
                        <a:pt x="2834" y="9081"/>
                      </a:lnTo>
                      <a:lnTo>
                        <a:pt x="2642" y="8969"/>
                      </a:lnTo>
                      <a:lnTo>
                        <a:pt x="2456" y="8846"/>
                      </a:lnTo>
                      <a:lnTo>
                        <a:pt x="2275" y="8719"/>
                      </a:lnTo>
                      <a:lnTo>
                        <a:pt x="2100" y="8581"/>
                      </a:lnTo>
                      <a:lnTo>
                        <a:pt x="1930" y="8437"/>
                      </a:lnTo>
                      <a:lnTo>
                        <a:pt x="1770" y="8283"/>
                      </a:lnTo>
                      <a:lnTo>
                        <a:pt x="1621" y="8124"/>
                      </a:lnTo>
                      <a:lnTo>
                        <a:pt x="1472" y="7959"/>
                      </a:lnTo>
                      <a:lnTo>
                        <a:pt x="1340" y="7783"/>
                      </a:lnTo>
                      <a:lnTo>
                        <a:pt x="1206" y="7602"/>
                      </a:lnTo>
                      <a:lnTo>
                        <a:pt x="1090" y="7416"/>
                      </a:lnTo>
                      <a:lnTo>
                        <a:pt x="978" y="7220"/>
                      </a:lnTo>
                      <a:lnTo>
                        <a:pt x="877" y="7023"/>
                      </a:lnTo>
                      <a:lnTo>
                        <a:pt x="782" y="6821"/>
                      </a:lnTo>
                      <a:lnTo>
                        <a:pt x="701" y="6608"/>
                      </a:lnTo>
                      <a:lnTo>
                        <a:pt x="627" y="6396"/>
                      </a:lnTo>
                      <a:lnTo>
                        <a:pt x="563" y="6178"/>
                      </a:lnTo>
                      <a:lnTo>
                        <a:pt x="516" y="5954"/>
                      </a:lnTo>
                      <a:lnTo>
                        <a:pt x="473" y="5726"/>
                      </a:lnTo>
                      <a:lnTo>
                        <a:pt x="447" y="5497"/>
                      </a:lnTo>
                      <a:lnTo>
                        <a:pt x="425" y="5264"/>
                      </a:lnTo>
                      <a:lnTo>
                        <a:pt x="420" y="5029"/>
                      </a:lnTo>
                      <a:lnTo>
                        <a:pt x="420" y="5029"/>
                      </a:lnTo>
                      <a:lnTo>
                        <a:pt x="425" y="4790"/>
                      </a:lnTo>
                      <a:lnTo>
                        <a:pt x="447" y="4556"/>
                      </a:lnTo>
                      <a:lnTo>
                        <a:pt x="473" y="4328"/>
                      </a:lnTo>
                      <a:lnTo>
                        <a:pt x="516" y="4099"/>
                      </a:lnTo>
                      <a:lnTo>
                        <a:pt x="563" y="3876"/>
                      </a:lnTo>
                      <a:lnTo>
                        <a:pt x="627" y="3657"/>
                      </a:lnTo>
                      <a:lnTo>
                        <a:pt x="701" y="3445"/>
                      </a:lnTo>
                      <a:lnTo>
                        <a:pt x="782" y="3233"/>
                      </a:lnTo>
                      <a:lnTo>
                        <a:pt x="877" y="3030"/>
                      </a:lnTo>
                      <a:lnTo>
                        <a:pt x="978" y="2834"/>
                      </a:lnTo>
                      <a:lnTo>
                        <a:pt x="1090" y="2637"/>
                      </a:lnTo>
                      <a:lnTo>
                        <a:pt x="1206" y="2451"/>
                      </a:lnTo>
                      <a:lnTo>
                        <a:pt x="1340" y="2270"/>
                      </a:lnTo>
                      <a:lnTo>
                        <a:pt x="1472" y="2095"/>
                      </a:lnTo>
                      <a:lnTo>
                        <a:pt x="1621" y="1930"/>
                      </a:lnTo>
                      <a:lnTo>
                        <a:pt x="1770" y="1771"/>
                      </a:lnTo>
                      <a:lnTo>
                        <a:pt x="1930" y="1616"/>
                      </a:lnTo>
                      <a:lnTo>
                        <a:pt x="2100" y="1473"/>
                      </a:lnTo>
                      <a:lnTo>
                        <a:pt x="2275" y="1334"/>
                      </a:lnTo>
                      <a:lnTo>
                        <a:pt x="2456" y="1207"/>
                      </a:lnTo>
                      <a:lnTo>
                        <a:pt x="2642" y="1085"/>
                      </a:lnTo>
                      <a:lnTo>
                        <a:pt x="2834" y="973"/>
                      </a:lnTo>
                      <a:lnTo>
                        <a:pt x="3036" y="872"/>
                      </a:lnTo>
                      <a:lnTo>
                        <a:pt x="3237" y="782"/>
                      </a:lnTo>
                      <a:lnTo>
                        <a:pt x="3445" y="697"/>
                      </a:lnTo>
                      <a:lnTo>
                        <a:pt x="3663" y="627"/>
                      </a:lnTo>
                      <a:lnTo>
                        <a:pt x="3881" y="563"/>
                      </a:lnTo>
                      <a:lnTo>
                        <a:pt x="4104" y="510"/>
                      </a:lnTo>
                      <a:lnTo>
                        <a:pt x="4327" y="473"/>
                      </a:lnTo>
                      <a:lnTo>
                        <a:pt x="4561" y="441"/>
                      </a:lnTo>
                      <a:lnTo>
                        <a:pt x="4795" y="425"/>
                      </a:lnTo>
                      <a:lnTo>
                        <a:pt x="5029" y="420"/>
                      </a:lnTo>
                      <a:lnTo>
                        <a:pt x="5029" y="420"/>
                      </a:lnTo>
                      <a:lnTo>
                        <a:pt x="5268" y="425"/>
                      </a:lnTo>
                      <a:lnTo>
                        <a:pt x="5502" y="441"/>
                      </a:lnTo>
                      <a:lnTo>
                        <a:pt x="5731" y="473"/>
                      </a:lnTo>
                      <a:lnTo>
                        <a:pt x="5960" y="510"/>
                      </a:lnTo>
                      <a:lnTo>
                        <a:pt x="6183" y="563"/>
                      </a:lnTo>
                      <a:lnTo>
                        <a:pt x="6401" y="627"/>
                      </a:lnTo>
                      <a:lnTo>
                        <a:pt x="6613" y="697"/>
                      </a:lnTo>
                      <a:lnTo>
                        <a:pt x="6821" y="782"/>
                      </a:lnTo>
                      <a:lnTo>
                        <a:pt x="7028" y="872"/>
                      </a:lnTo>
                      <a:lnTo>
                        <a:pt x="7224" y="973"/>
                      </a:lnTo>
                      <a:lnTo>
                        <a:pt x="7416" y="1085"/>
                      </a:lnTo>
                      <a:lnTo>
                        <a:pt x="7602" y="1207"/>
                      </a:lnTo>
                      <a:lnTo>
                        <a:pt x="7783" y="1334"/>
                      </a:lnTo>
                      <a:lnTo>
                        <a:pt x="7958" y="1473"/>
                      </a:lnTo>
                      <a:lnTo>
                        <a:pt x="8128" y="1616"/>
                      </a:lnTo>
                      <a:lnTo>
                        <a:pt x="8288" y="1771"/>
                      </a:lnTo>
                      <a:lnTo>
                        <a:pt x="8442" y="1930"/>
                      </a:lnTo>
                      <a:lnTo>
                        <a:pt x="8585" y="2095"/>
                      </a:lnTo>
                      <a:lnTo>
                        <a:pt x="8724" y="2270"/>
                      </a:lnTo>
                      <a:lnTo>
                        <a:pt x="8851" y="2451"/>
                      </a:lnTo>
                      <a:lnTo>
                        <a:pt x="8968" y="2637"/>
                      </a:lnTo>
                      <a:lnTo>
                        <a:pt x="9080" y="2834"/>
                      </a:lnTo>
                      <a:lnTo>
                        <a:pt x="9181" y="3030"/>
                      </a:lnTo>
                      <a:lnTo>
                        <a:pt x="9276" y="3233"/>
                      </a:lnTo>
                      <a:lnTo>
                        <a:pt x="9356" y="3445"/>
                      </a:lnTo>
                      <a:lnTo>
                        <a:pt x="9431" y="3657"/>
                      </a:lnTo>
                      <a:lnTo>
                        <a:pt x="9495" y="3876"/>
                      </a:lnTo>
                      <a:lnTo>
                        <a:pt x="9542" y="4099"/>
                      </a:lnTo>
                      <a:lnTo>
                        <a:pt x="9585" y="4328"/>
                      </a:lnTo>
                      <a:lnTo>
                        <a:pt x="9617" y="4556"/>
                      </a:lnTo>
                      <a:lnTo>
                        <a:pt x="9633" y="4790"/>
                      </a:lnTo>
                      <a:lnTo>
                        <a:pt x="9638" y="5029"/>
                      </a:lnTo>
                      <a:lnTo>
                        <a:pt x="9638" y="5029"/>
                      </a:lnTo>
                      <a:lnTo>
                        <a:pt x="9633" y="5264"/>
                      </a:lnTo>
                      <a:lnTo>
                        <a:pt x="9617" y="5497"/>
                      </a:lnTo>
                      <a:lnTo>
                        <a:pt x="9585" y="5726"/>
                      </a:lnTo>
                      <a:lnTo>
                        <a:pt x="9542" y="5954"/>
                      </a:lnTo>
                      <a:lnTo>
                        <a:pt x="9495" y="6178"/>
                      </a:lnTo>
                      <a:lnTo>
                        <a:pt x="9431" y="6396"/>
                      </a:lnTo>
                      <a:lnTo>
                        <a:pt x="9356" y="6608"/>
                      </a:lnTo>
                      <a:lnTo>
                        <a:pt x="9276" y="6821"/>
                      </a:lnTo>
                      <a:lnTo>
                        <a:pt x="9181" y="7023"/>
                      </a:lnTo>
                      <a:lnTo>
                        <a:pt x="9080" y="7220"/>
                      </a:lnTo>
                      <a:lnTo>
                        <a:pt x="8968" y="7416"/>
                      </a:lnTo>
                      <a:lnTo>
                        <a:pt x="8851" y="7602"/>
                      </a:lnTo>
                      <a:lnTo>
                        <a:pt x="8724" y="7783"/>
                      </a:lnTo>
                      <a:lnTo>
                        <a:pt x="8585" y="7959"/>
                      </a:lnTo>
                      <a:lnTo>
                        <a:pt x="8442" y="8124"/>
                      </a:lnTo>
                      <a:lnTo>
                        <a:pt x="8288" y="8283"/>
                      </a:lnTo>
                      <a:lnTo>
                        <a:pt x="8128" y="8437"/>
                      </a:lnTo>
                      <a:lnTo>
                        <a:pt x="7958" y="8581"/>
                      </a:lnTo>
                      <a:lnTo>
                        <a:pt x="7783" y="8719"/>
                      </a:lnTo>
                      <a:lnTo>
                        <a:pt x="7602" y="8846"/>
                      </a:lnTo>
                      <a:lnTo>
                        <a:pt x="7416" y="8969"/>
                      </a:lnTo>
                      <a:lnTo>
                        <a:pt x="7224" y="9081"/>
                      </a:lnTo>
                      <a:lnTo>
                        <a:pt x="7028" y="9181"/>
                      </a:lnTo>
                      <a:lnTo>
                        <a:pt x="6821" y="9272"/>
                      </a:lnTo>
                      <a:lnTo>
                        <a:pt x="6613" y="9357"/>
                      </a:lnTo>
                      <a:lnTo>
                        <a:pt x="6401" y="9431"/>
                      </a:lnTo>
                      <a:lnTo>
                        <a:pt x="6183" y="9490"/>
                      </a:lnTo>
                      <a:lnTo>
                        <a:pt x="5960" y="9543"/>
                      </a:lnTo>
                      <a:lnTo>
                        <a:pt x="5731" y="9586"/>
                      </a:lnTo>
                      <a:lnTo>
                        <a:pt x="5502" y="9612"/>
                      </a:lnTo>
                      <a:lnTo>
                        <a:pt x="5268" y="9628"/>
                      </a:lnTo>
                      <a:lnTo>
                        <a:pt x="5029" y="96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17" name="Freeform 20">
                  <a:extLst>
                    <a:ext uri="{FF2B5EF4-FFF2-40B4-BE49-F238E27FC236}">
                      <a16:creationId xmlns:a16="http://schemas.microsoft.com/office/drawing/2014/main" id="{D46309D2-1AA9-43DD-974D-DC7F388FDE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52688" y="1906588"/>
                  <a:ext cx="584200" cy="584200"/>
                </a:xfrm>
                <a:custGeom>
                  <a:avLst/>
                  <a:gdLst>
                    <a:gd name="T0" fmla="*/ 808 w 1623"/>
                    <a:gd name="T1" fmla="*/ 0 h 1623"/>
                    <a:gd name="T2" fmla="*/ 643 w 1623"/>
                    <a:gd name="T3" fmla="*/ 17 h 1623"/>
                    <a:gd name="T4" fmla="*/ 495 w 1623"/>
                    <a:gd name="T5" fmla="*/ 64 h 1623"/>
                    <a:gd name="T6" fmla="*/ 357 w 1623"/>
                    <a:gd name="T7" fmla="*/ 139 h 1623"/>
                    <a:gd name="T8" fmla="*/ 234 w 1623"/>
                    <a:gd name="T9" fmla="*/ 234 h 1623"/>
                    <a:gd name="T10" fmla="*/ 138 w 1623"/>
                    <a:gd name="T11" fmla="*/ 357 h 1623"/>
                    <a:gd name="T12" fmla="*/ 64 w 1623"/>
                    <a:gd name="T13" fmla="*/ 495 h 1623"/>
                    <a:gd name="T14" fmla="*/ 16 w 1623"/>
                    <a:gd name="T15" fmla="*/ 644 h 1623"/>
                    <a:gd name="T16" fmla="*/ 0 w 1623"/>
                    <a:gd name="T17" fmla="*/ 809 h 1623"/>
                    <a:gd name="T18" fmla="*/ 0 w 1623"/>
                    <a:gd name="T19" fmla="*/ 893 h 1623"/>
                    <a:gd name="T20" fmla="*/ 32 w 1623"/>
                    <a:gd name="T21" fmla="*/ 1053 h 1623"/>
                    <a:gd name="T22" fmla="*/ 96 w 1623"/>
                    <a:gd name="T23" fmla="*/ 1197 h 1623"/>
                    <a:gd name="T24" fmla="*/ 181 w 1623"/>
                    <a:gd name="T25" fmla="*/ 1324 h 1623"/>
                    <a:gd name="T26" fmla="*/ 293 w 1623"/>
                    <a:gd name="T27" fmla="*/ 1436 h 1623"/>
                    <a:gd name="T28" fmla="*/ 420 w 1623"/>
                    <a:gd name="T29" fmla="*/ 1526 h 1623"/>
                    <a:gd name="T30" fmla="*/ 569 w 1623"/>
                    <a:gd name="T31" fmla="*/ 1585 h 1623"/>
                    <a:gd name="T32" fmla="*/ 728 w 1623"/>
                    <a:gd name="T33" fmla="*/ 1617 h 1623"/>
                    <a:gd name="T34" fmla="*/ 808 w 1623"/>
                    <a:gd name="T35" fmla="*/ 1622 h 1623"/>
                    <a:gd name="T36" fmla="*/ 973 w 1623"/>
                    <a:gd name="T37" fmla="*/ 1606 h 1623"/>
                    <a:gd name="T38" fmla="*/ 1127 w 1623"/>
                    <a:gd name="T39" fmla="*/ 1558 h 1623"/>
                    <a:gd name="T40" fmla="*/ 1265 w 1623"/>
                    <a:gd name="T41" fmla="*/ 1483 h 1623"/>
                    <a:gd name="T42" fmla="*/ 1382 w 1623"/>
                    <a:gd name="T43" fmla="*/ 1383 h 1623"/>
                    <a:gd name="T44" fmla="*/ 1484 w 1623"/>
                    <a:gd name="T45" fmla="*/ 1266 h 1623"/>
                    <a:gd name="T46" fmla="*/ 1558 w 1623"/>
                    <a:gd name="T47" fmla="*/ 1127 h 1623"/>
                    <a:gd name="T48" fmla="*/ 1606 w 1623"/>
                    <a:gd name="T49" fmla="*/ 974 h 1623"/>
                    <a:gd name="T50" fmla="*/ 1622 w 1623"/>
                    <a:gd name="T51" fmla="*/ 809 h 1623"/>
                    <a:gd name="T52" fmla="*/ 1616 w 1623"/>
                    <a:gd name="T53" fmla="*/ 729 h 1623"/>
                    <a:gd name="T54" fmla="*/ 1584 w 1623"/>
                    <a:gd name="T55" fmla="*/ 569 h 1623"/>
                    <a:gd name="T56" fmla="*/ 1526 w 1623"/>
                    <a:gd name="T57" fmla="*/ 420 h 1623"/>
                    <a:gd name="T58" fmla="*/ 1435 w 1623"/>
                    <a:gd name="T59" fmla="*/ 293 h 1623"/>
                    <a:gd name="T60" fmla="*/ 1324 w 1623"/>
                    <a:gd name="T61" fmla="*/ 181 h 1623"/>
                    <a:gd name="T62" fmla="*/ 1196 w 1623"/>
                    <a:gd name="T63" fmla="*/ 96 h 1623"/>
                    <a:gd name="T64" fmla="*/ 1053 w 1623"/>
                    <a:gd name="T65" fmla="*/ 32 h 1623"/>
                    <a:gd name="T66" fmla="*/ 894 w 1623"/>
                    <a:gd name="T67" fmla="*/ 0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3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0"/>
                      </a:lnTo>
                      <a:lnTo>
                        <a:pt x="643" y="17"/>
                      </a:lnTo>
                      <a:lnTo>
                        <a:pt x="569" y="32"/>
                      </a:lnTo>
                      <a:lnTo>
                        <a:pt x="495" y="64"/>
                      </a:lnTo>
                      <a:lnTo>
                        <a:pt x="420" y="96"/>
                      </a:lnTo>
                      <a:lnTo>
                        <a:pt x="357" y="139"/>
                      </a:lnTo>
                      <a:lnTo>
                        <a:pt x="293" y="181"/>
                      </a:lnTo>
                      <a:lnTo>
                        <a:pt x="234" y="234"/>
                      </a:lnTo>
                      <a:lnTo>
                        <a:pt x="181" y="293"/>
                      </a:lnTo>
                      <a:lnTo>
                        <a:pt x="138" y="357"/>
                      </a:lnTo>
                      <a:lnTo>
                        <a:pt x="96" y="420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4"/>
                      </a:lnTo>
                      <a:lnTo>
                        <a:pt x="0" y="729"/>
                      </a:lnTo>
                      <a:lnTo>
                        <a:pt x="0" y="809"/>
                      </a:lnTo>
                      <a:lnTo>
                        <a:pt x="0" y="809"/>
                      </a:lnTo>
                      <a:lnTo>
                        <a:pt x="0" y="893"/>
                      </a:lnTo>
                      <a:lnTo>
                        <a:pt x="16" y="974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7"/>
                      </a:lnTo>
                      <a:lnTo>
                        <a:pt x="138" y="1266"/>
                      </a:lnTo>
                      <a:lnTo>
                        <a:pt x="181" y="1324"/>
                      </a:lnTo>
                      <a:lnTo>
                        <a:pt x="234" y="1383"/>
                      </a:lnTo>
                      <a:lnTo>
                        <a:pt x="293" y="1436"/>
                      </a:lnTo>
                      <a:lnTo>
                        <a:pt x="357" y="1483"/>
                      </a:lnTo>
                      <a:lnTo>
                        <a:pt x="420" y="1526"/>
                      </a:lnTo>
                      <a:lnTo>
                        <a:pt x="495" y="1558"/>
                      </a:lnTo>
                      <a:lnTo>
                        <a:pt x="569" y="1585"/>
                      </a:lnTo>
                      <a:lnTo>
                        <a:pt x="643" y="1606"/>
                      </a:lnTo>
                      <a:lnTo>
                        <a:pt x="728" y="1617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4" y="1617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3"/>
                      </a:lnTo>
                      <a:lnTo>
                        <a:pt x="1435" y="1324"/>
                      </a:lnTo>
                      <a:lnTo>
                        <a:pt x="1484" y="1266"/>
                      </a:lnTo>
                      <a:lnTo>
                        <a:pt x="1526" y="1197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4"/>
                      </a:lnTo>
                      <a:lnTo>
                        <a:pt x="1616" y="893"/>
                      </a:lnTo>
                      <a:lnTo>
                        <a:pt x="1622" y="809"/>
                      </a:lnTo>
                      <a:lnTo>
                        <a:pt x="1622" y="809"/>
                      </a:lnTo>
                      <a:lnTo>
                        <a:pt x="1616" y="729"/>
                      </a:lnTo>
                      <a:lnTo>
                        <a:pt x="1606" y="644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0"/>
                      </a:lnTo>
                      <a:lnTo>
                        <a:pt x="1484" y="357"/>
                      </a:lnTo>
                      <a:lnTo>
                        <a:pt x="1435" y="293"/>
                      </a:lnTo>
                      <a:lnTo>
                        <a:pt x="1382" y="234"/>
                      </a:lnTo>
                      <a:lnTo>
                        <a:pt x="1324" y="181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2"/>
                      </a:lnTo>
                      <a:lnTo>
                        <a:pt x="973" y="17"/>
                      </a:lnTo>
                      <a:lnTo>
                        <a:pt x="894" y="0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18" name="Freeform 21">
                  <a:extLst>
                    <a:ext uri="{FF2B5EF4-FFF2-40B4-BE49-F238E27FC236}">
                      <a16:creationId xmlns:a16="http://schemas.microsoft.com/office/drawing/2014/main" id="{CEF5FA00-DA8F-42B5-9293-5142F8D489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0813" y="2314575"/>
                  <a:ext cx="584200" cy="585788"/>
                </a:xfrm>
                <a:custGeom>
                  <a:avLst/>
                  <a:gdLst>
                    <a:gd name="T0" fmla="*/ 808 w 1622"/>
                    <a:gd name="T1" fmla="*/ 0 h 1628"/>
                    <a:gd name="T2" fmla="*/ 648 w 1622"/>
                    <a:gd name="T3" fmla="*/ 16 h 1628"/>
                    <a:gd name="T4" fmla="*/ 494 w 1622"/>
                    <a:gd name="T5" fmla="*/ 64 h 1628"/>
                    <a:gd name="T6" fmla="*/ 356 w 1622"/>
                    <a:gd name="T7" fmla="*/ 138 h 1628"/>
                    <a:gd name="T8" fmla="*/ 234 w 1622"/>
                    <a:gd name="T9" fmla="*/ 239 h 1628"/>
                    <a:gd name="T10" fmla="*/ 138 w 1622"/>
                    <a:gd name="T11" fmla="*/ 356 h 1628"/>
                    <a:gd name="T12" fmla="*/ 64 w 1622"/>
                    <a:gd name="T13" fmla="*/ 495 h 1628"/>
                    <a:gd name="T14" fmla="*/ 16 w 1622"/>
                    <a:gd name="T15" fmla="*/ 648 h 1628"/>
                    <a:gd name="T16" fmla="*/ 0 w 1622"/>
                    <a:gd name="T17" fmla="*/ 813 h 1628"/>
                    <a:gd name="T18" fmla="*/ 0 w 1622"/>
                    <a:gd name="T19" fmla="*/ 893 h 1628"/>
                    <a:gd name="T20" fmla="*/ 32 w 1622"/>
                    <a:gd name="T21" fmla="*/ 1053 h 1628"/>
                    <a:gd name="T22" fmla="*/ 96 w 1622"/>
                    <a:gd name="T23" fmla="*/ 1201 h 1628"/>
                    <a:gd name="T24" fmla="*/ 181 w 1622"/>
                    <a:gd name="T25" fmla="*/ 1329 h 1628"/>
                    <a:gd name="T26" fmla="*/ 292 w 1622"/>
                    <a:gd name="T27" fmla="*/ 1441 h 1628"/>
                    <a:gd name="T28" fmla="*/ 425 w 1622"/>
                    <a:gd name="T29" fmla="*/ 1526 h 1628"/>
                    <a:gd name="T30" fmla="*/ 569 w 1622"/>
                    <a:gd name="T31" fmla="*/ 1590 h 1628"/>
                    <a:gd name="T32" fmla="*/ 728 w 1622"/>
                    <a:gd name="T33" fmla="*/ 1621 h 1628"/>
                    <a:gd name="T34" fmla="*/ 808 w 1622"/>
                    <a:gd name="T35" fmla="*/ 1627 h 1628"/>
                    <a:gd name="T36" fmla="*/ 973 w 1622"/>
                    <a:gd name="T37" fmla="*/ 1605 h 1628"/>
                    <a:gd name="T38" fmla="*/ 1127 w 1622"/>
                    <a:gd name="T39" fmla="*/ 1563 h 1628"/>
                    <a:gd name="T40" fmla="*/ 1265 w 1622"/>
                    <a:gd name="T41" fmla="*/ 1483 h 1628"/>
                    <a:gd name="T42" fmla="*/ 1382 w 1622"/>
                    <a:gd name="T43" fmla="*/ 1388 h 1628"/>
                    <a:gd name="T44" fmla="*/ 1483 w 1622"/>
                    <a:gd name="T45" fmla="*/ 1265 h 1628"/>
                    <a:gd name="T46" fmla="*/ 1558 w 1622"/>
                    <a:gd name="T47" fmla="*/ 1127 h 1628"/>
                    <a:gd name="T48" fmla="*/ 1605 w 1622"/>
                    <a:gd name="T49" fmla="*/ 978 h 1628"/>
                    <a:gd name="T50" fmla="*/ 1621 w 1622"/>
                    <a:gd name="T51" fmla="*/ 813 h 1628"/>
                    <a:gd name="T52" fmla="*/ 1616 w 1622"/>
                    <a:gd name="T53" fmla="*/ 728 h 1628"/>
                    <a:gd name="T54" fmla="*/ 1584 w 1622"/>
                    <a:gd name="T55" fmla="*/ 569 h 1628"/>
                    <a:gd name="T56" fmla="*/ 1526 w 1622"/>
                    <a:gd name="T57" fmla="*/ 425 h 1628"/>
                    <a:gd name="T58" fmla="*/ 1435 w 1622"/>
                    <a:gd name="T59" fmla="*/ 297 h 1628"/>
                    <a:gd name="T60" fmla="*/ 1329 w 1622"/>
                    <a:gd name="T61" fmla="*/ 186 h 1628"/>
                    <a:gd name="T62" fmla="*/ 1196 w 1622"/>
                    <a:gd name="T63" fmla="*/ 96 h 1628"/>
                    <a:gd name="T64" fmla="*/ 1052 w 1622"/>
                    <a:gd name="T65" fmla="*/ 37 h 1628"/>
                    <a:gd name="T66" fmla="*/ 893 w 1622"/>
                    <a:gd name="T67" fmla="*/ 5 h 1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8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5"/>
                      </a:lnTo>
                      <a:lnTo>
                        <a:pt x="648" y="16"/>
                      </a:lnTo>
                      <a:lnTo>
                        <a:pt x="569" y="37"/>
                      </a:lnTo>
                      <a:lnTo>
                        <a:pt x="494" y="64"/>
                      </a:lnTo>
                      <a:lnTo>
                        <a:pt x="425" y="96"/>
                      </a:lnTo>
                      <a:lnTo>
                        <a:pt x="356" y="138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7"/>
                      </a:lnTo>
                      <a:lnTo>
                        <a:pt x="138" y="356"/>
                      </a:lnTo>
                      <a:lnTo>
                        <a:pt x="96" y="425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8"/>
                      </a:lnTo>
                      <a:lnTo>
                        <a:pt x="0" y="728"/>
                      </a:lnTo>
                      <a:lnTo>
                        <a:pt x="0" y="813"/>
                      </a:lnTo>
                      <a:lnTo>
                        <a:pt x="0" y="813"/>
                      </a:lnTo>
                      <a:lnTo>
                        <a:pt x="0" y="893"/>
                      </a:lnTo>
                      <a:lnTo>
                        <a:pt x="16" y="978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201"/>
                      </a:lnTo>
                      <a:lnTo>
                        <a:pt x="138" y="1265"/>
                      </a:lnTo>
                      <a:lnTo>
                        <a:pt x="181" y="1329"/>
                      </a:lnTo>
                      <a:lnTo>
                        <a:pt x="234" y="1388"/>
                      </a:lnTo>
                      <a:lnTo>
                        <a:pt x="292" y="1441"/>
                      </a:lnTo>
                      <a:lnTo>
                        <a:pt x="356" y="1483"/>
                      </a:lnTo>
                      <a:lnTo>
                        <a:pt x="425" y="1526"/>
                      </a:lnTo>
                      <a:lnTo>
                        <a:pt x="494" y="1563"/>
                      </a:lnTo>
                      <a:lnTo>
                        <a:pt x="569" y="1590"/>
                      </a:lnTo>
                      <a:lnTo>
                        <a:pt x="648" y="1605"/>
                      </a:lnTo>
                      <a:lnTo>
                        <a:pt x="728" y="1621"/>
                      </a:lnTo>
                      <a:lnTo>
                        <a:pt x="808" y="1627"/>
                      </a:lnTo>
                      <a:lnTo>
                        <a:pt x="808" y="1627"/>
                      </a:lnTo>
                      <a:lnTo>
                        <a:pt x="893" y="1621"/>
                      </a:lnTo>
                      <a:lnTo>
                        <a:pt x="973" y="1605"/>
                      </a:lnTo>
                      <a:lnTo>
                        <a:pt x="1052" y="1590"/>
                      </a:lnTo>
                      <a:lnTo>
                        <a:pt x="1127" y="1563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9" y="1441"/>
                      </a:lnTo>
                      <a:lnTo>
                        <a:pt x="1382" y="1388"/>
                      </a:lnTo>
                      <a:lnTo>
                        <a:pt x="1435" y="1329"/>
                      </a:lnTo>
                      <a:lnTo>
                        <a:pt x="1483" y="1265"/>
                      </a:lnTo>
                      <a:lnTo>
                        <a:pt x="1526" y="1201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5" y="978"/>
                      </a:lnTo>
                      <a:lnTo>
                        <a:pt x="1616" y="893"/>
                      </a:lnTo>
                      <a:lnTo>
                        <a:pt x="1621" y="813"/>
                      </a:lnTo>
                      <a:lnTo>
                        <a:pt x="1621" y="813"/>
                      </a:lnTo>
                      <a:lnTo>
                        <a:pt x="1616" y="728"/>
                      </a:lnTo>
                      <a:lnTo>
                        <a:pt x="1605" y="648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5"/>
                      </a:lnTo>
                      <a:lnTo>
                        <a:pt x="1483" y="356"/>
                      </a:lnTo>
                      <a:lnTo>
                        <a:pt x="1435" y="297"/>
                      </a:lnTo>
                      <a:lnTo>
                        <a:pt x="1382" y="239"/>
                      </a:lnTo>
                      <a:lnTo>
                        <a:pt x="1329" y="186"/>
                      </a:lnTo>
                      <a:lnTo>
                        <a:pt x="1265" y="138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2" y="37"/>
                      </a:lnTo>
                      <a:lnTo>
                        <a:pt x="973" y="16"/>
                      </a:lnTo>
                      <a:lnTo>
                        <a:pt x="893" y="5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19" name="Freeform 22">
                  <a:extLst>
                    <a:ext uri="{FF2B5EF4-FFF2-40B4-BE49-F238E27FC236}">
                      <a16:creationId xmlns:a16="http://schemas.microsoft.com/office/drawing/2014/main" id="{A5CE33EE-C0CE-435B-88F6-A1BC615F34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688" y="908050"/>
                  <a:ext cx="584200" cy="584200"/>
                </a:xfrm>
                <a:custGeom>
                  <a:avLst/>
                  <a:gdLst>
                    <a:gd name="T0" fmla="*/ 808 w 1622"/>
                    <a:gd name="T1" fmla="*/ 0 h 1623"/>
                    <a:gd name="T2" fmla="*/ 649 w 1622"/>
                    <a:gd name="T3" fmla="*/ 16 h 1623"/>
                    <a:gd name="T4" fmla="*/ 494 w 1622"/>
                    <a:gd name="T5" fmla="*/ 64 h 1623"/>
                    <a:gd name="T6" fmla="*/ 356 w 1622"/>
                    <a:gd name="T7" fmla="*/ 139 h 1623"/>
                    <a:gd name="T8" fmla="*/ 234 w 1622"/>
                    <a:gd name="T9" fmla="*/ 239 h 1623"/>
                    <a:gd name="T10" fmla="*/ 138 w 1622"/>
                    <a:gd name="T11" fmla="*/ 356 h 1623"/>
                    <a:gd name="T12" fmla="*/ 64 w 1622"/>
                    <a:gd name="T13" fmla="*/ 495 h 1623"/>
                    <a:gd name="T14" fmla="*/ 16 w 1622"/>
                    <a:gd name="T15" fmla="*/ 649 h 1623"/>
                    <a:gd name="T16" fmla="*/ 0 w 1622"/>
                    <a:gd name="T17" fmla="*/ 814 h 1623"/>
                    <a:gd name="T18" fmla="*/ 0 w 1622"/>
                    <a:gd name="T19" fmla="*/ 893 h 1623"/>
                    <a:gd name="T20" fmla="*/ 32 w 1622"/>
                    <a:gd name="T21" fmla="*/ 1053 h 1623"/>
                    <a:gd name="T22" fmla="*/ 96 w 1622"/>
                    <a:gd name="T23" fmla="*/ 1196 h 1623"/>
                    <a:gd name="T24" fmla="*/ 181 w 1622"/>
                    <a:gd name="T25" fmla="*/ 1330 h 1623"/>
                    <a:gd name="T26" fmla="*/ 292 w 1622"/>
                    <a:gd name="T27" fmla="*/ 1436 h 1623"/>
                    <a:gd name="T28" fmla="*/ 426 w 1622"/>
                    <a:gd name="T29" fmla="*/ 1526 h 1623"/>
                    <a:gd name="T30" fmla="*/ 569 w 1622"/>
                    <a:gd name="T31" fmla="*/ 1585 h 1623"/>
                    <a:gd name="T32" fmla="*/ 728 w 1622"/>
                    <a:gd name="T33" fmla="*/ 1622 h 1623"/>
                    <a:gd name="T34" fmla="*/ 808 w 1622"/>
                    <a:gd name="T35" fmla="*/ 1622 h 1623"/>
                    <a:gd name="T36" fmla="*/ 973 w 1622"/>
                    <a:gd name="T37" fmla="*/ 1606 h 1623"/>
                    <a:gd name="T38" fmla="*/ 1127 w 1622"/>
                    <a:gd name="T39" fmla="*/ 1558 h 1623"/>
                    <a:gd name="T40" fmla="*/ 1265 w 1622"/>
                    <a:gd name="T41" fmla="*/ 1483 h 1623"/>
                    <a:gd name="T42" fmla="*/ 1382 w 1622"/>
                    <a:gd name="T43" fmla="*/ 1388 h 1623"/>
                    <a:gd name="T44" fmla="*/ 1483 w 1622"/>
                    <a:gd name="T45" fmla="*/ 1266 h 1623"/>
                    <a:gd name="T46" fmla="*/ 1558 w 1622"/>
                    <a:gd name="T47" fmla="*/ 1127 h 1623"/>
                    <a:gd name="T48" fmla="*/ 1606 w 1622"/>
                    <a:gd name="T49" fmla="*/ 973 h 1623"/>
                    <a:gd name="T50" fmla="*/ 1621 w 1622"/>
                    <a:gd name="T51" fmla="*/ 814 h 1623"/>
                    <a:gd name="T52" fmla="*/ 1616 w 1622"/>
                    <a:gd name="T53" fmla="*/ 729 h 1623"/>
                    <a:gd name="T54" fmla="*/ 1584 w 1622"/>
                    <a:gd name="T55" fmla="*/ 569 h 1623"/>
                    <a:gd name="T56" fmla="*/ 1526 w 1622"/>
                    <a:gd name="T57" fmla="*/ 426 h 1623"/>
                    <a:gd name="T58" fmla="*/ 1436 w 1622"/>
                    <a:gd name="T59" fmla="*/ 292 h 1623"/>
                    <a:gd name="T60" fmla="*/ 1324 w 1622"/>
                    <a:gd name="T61" fmla="*/ 186 h 1623"/>
                    <a:gd name="T62" fmla="*/ 1196 w 1622"/>
                    <a:gd name="T63" fmla="*/ 96 h 1623"/>
                    <a:gd name="T64" fmla="*/ 1053 w 1622"/>
                    <a:gd name="T65" fmla="*/ 38 h 1623"/>
                    <a:gd name="T66" fmla="*/ 893 w 1622"/>
                    <a:gd name="T67" fmla="*/ 6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6"/>
                      </a:lnTo>
                      <a:lnTo>
                        <a:pt x="649" y="16"/>
                      </a:lnTo>
                      <a:lnTo>
                        <a:pt x="569" y="38"/>
                      </a:lnTo>
                      <a:lnTo>
                        <a:pt x="494" y="64"/>
                      </a:lnTo>
                      <a:lnTo>
                        <a:pt x="426" y="96"/>
                      </a:lnTo>
                      <a:lnTo>
                        <a:pt x="356" y="139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2"/>
                      </a:lnTo>
                      <a:lnTo>
                        <a:pt x="138" y="356"/>
                      </a:lnTo>
                      <a:lnTo>
                        <a:pt x="96" y="426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9"/>
                      </a:lnTo>
                      <a:lnTo>
                        <a:pt x="0" y="729"/>
                      </a:lnTo>
                      <a:lnTo>
                        <a:pt x="0" y="814"/>
                      </a:lnTo>
                      <a:lnTo>
                        <a:pt x="0" y="814"/>
                      </a:lnTo>
                      <a:lnTo>
                        <a:pt x="0" y="893"/>
                      </a:lnTo>
                      <a:lnTo>
                        <a:pt x="16" y="973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6"/>
                      </a:lnTo>
                      <a:lnTo>
                        <a:pt x="138" y="1266"/>
                      </a:lnTo>
                      <a:lnTo>
                        <a:pt x="181" y="1330"/>
                      </a:lnTo>
                      <a:lnTo>
                        <a:pt x="234" y="1388"/>
                      </a:lnTo>
                      <a:lnTo>
                        <a:pt x="292" y="1436"/>
                      </a:lnTo>
                      <a:lnTo>
                        <a:pt x="356" y="1483"/>
                      </a:lnTo>
                      <a:lnTo>
                        <a:pt x="426" y="1526"/>
                      </a:lnTo>
                      <a:lnTo>
                        <a:pt x="494" y="1558"/>
                      </a:lnTo>
                      <a:lnTo>
                        <a:pt x="569" y="1585"/>
                      </a:lnTo>
                      <a:lnTo>
                        <a:pt x="649" y="1606"/>
                      </a:lnTo>
                      <a:lnTo>
                        <a:pt x="728" y="1622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3" y="1622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8"/>
                      </a:lnTo>
                      <a:lnTo>
                        <a:pt x="1436" y="1330"/>
                      </a:lnTo>
                      <a:lnTo>
                        <a:pt x="1483" y="1266"/>
                      </a:lnTo>
                      <a:lnTo>
                        <a:pt x="1526" y="1196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3"/>
                      </a:lnTo>
                      <a:lnTo>
                        <a:pt x="1616" y="893"/>
                      </a:lnTo>
                      <a:lnTo>
                        <a:pt x="1621" y="814"/>
                      </a:lnTo>
                      <a:lnTo>
                        <a:pt x="1621" y="814"/>
                      </a:lnTo>
                      <a:lnTo>
                        <a:pt x="1616" y="729"/>
                      </a:lnTo>
                      <a:lnTo>
                        <a:pt x="1606" y="649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6"/>
                      </a:lnTo>
                      <a:lnTo>
                        <a:pt x="1483" y="356"/>
                      </a:lnTo>
                      <a:lnTo>
                        <a:pt x="1436" y="292"/>
                      </a:lnTo>
                      <a:lnTo>
                        <a:pt x="1382" y="239"/>
                      </a:lnTo>
                      <a:lnTo>
                        <a:pt x="1324" y="186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8"/>
                      </a:lnTo>
                      <a:lnTo>
                        <a:pt x="973" y="16"/>
                      </a:lnTo>
                      <a:lnTo>
                        <a:pt x="893" y="6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20" name="Freeform 23">
                  <a:extLst>
                    <a:ext uri="{FF2B5EF4-FFF2-40B4-BE49-F238E27FC236}">
                      <a16:creationId xmlns:a16="http://schemas.microsoft.com/office/drawing/2014/main" id="{FE07ABDA-17AA-47C6-B8C0-815F8DDC1A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2713" y="869950"/>
                  <a:ext cx="660400" cy="660400"/>
                </a:xfrm>
                <a:custGeom>
                  <a:avLst/>
                  <a:gdLst>
                    <a:gd name="T0" fmla="*/ 1010 w 1836"/>
                    <a:gd name="T1" fmla="*/ 1829 h 1835"/>
                    <a:gd name="T2" fmla="*/ 1271 w 1836"/>
                    <a:gd name="T3" fmla="*/ 1765 h 1835"/>
                    <a:gd name="T4" fmla="*/ 1500 w 1836"/>
                    <a:gd name="T5" fmla="*/ 1627 h 1835"/>
                    <a:gd name="T6" fmla="*/ 1675 w 1836"/>
                    <a:gd name="T7" fmla="*/ 1430 h 1835"/>
                    <a:gd name="T8" fmla="*/ 1792 w 1836"/>
                    <a:gd name="T9" fmla="*/ 1191 h 1835"/>
                    <a:gd name="T10" fmla="*/ 1835 w 1836"/>
                    <a:gd name="T11" fmla="*/ 920 h 1835"/>
                    <a:gd name="T12" fmla="*/ 1813 w 1836"/>
                    <a:gd name="T13" fmla="*/ 733 h 1835"/>
                    <a:gd name="T14" fmla="*/ 1723 w 1836"/>
                    <a:gd name="T15" fmla="*/ 479 h 1835"/>
                    <a:gd name="T16" fmla="*/ 1563 w 1836"/>
                    <a:gd name="T17" fmla="*/ 271 h 1835"/>
                    <a:gd name="T18" fmla="*/ 1356 w 1836"/>
                    <a:gd name="T19" fmla="*/ 112 h 1835"/>
                    <a:gd name="T20" fmla="*/ 1101 w 1836"/>
                    <a:gd name="T21" fmla="*/ 21 h 1835"/>
                    <a:gd name="T22" fmla="*/ 915 w 1836"/>
                    <a:gd name="T23" fmla="*/ 0 h 1835"/>
                    <a:gd name="T24" fmla="*/ 644 w 1836"/>
                    <a:gd name="T25" fmla="*/ 42 h 1835"/>
                    <a:gd name="T26" fmla="*/ 405 w 1836"/>
                    <a:gd name="T27" fmla="*/ 159 h 1835"/>
                    <a:gd name="T28" fmla="*/ 208 w 1836"/>
                    <a:gd name="T29" fmla="*/ 335 h 1835"/>
                    <a:gd name="T30" fmla="*/ 70 w 1836"/>
                    <a:gd name="T31" fmla="*/ 558 h 1835"/>
                    <a:gd name="T32" fmla="*/ 6 w 1836"/>
                    <a:gd name="T33" fmla="*/ 824 h 1835"/>
                    <a:gd name="T34" fmla="*/ 6 w 1836"/>
                    <a:gd name="T35" fmla="*/ 1010 h 1835"/>
                    <a:gd name="T36" fmla="*/ 70 w 1836"/>
                    <a:gd name="T37" fmla="*/ 1276 h 1835"/>
                    <a:gd name="T38" fmla="*/ 208 w 1836"/>
                    <a:gd name="T39" fmla="*/ 1499 h 1835"/>
                    <a:gd name="T40" fmla="*/ 405 w 1836"/>
                    <a:gd name="T41" fmla="*/ 1680 h 1835"/>
                    <a:gd name="T42" fmla="*/ 644 w 1836"/>
                    <a:gd name="T43" fmla="*/ 1792 h 1835"/>
                    <a:gd name="T44" fmla="*/ 915 w 1836"/>
                    <a:gd name="T45" fmla="*/ 1834 h 1835"/>
                    <a:gd name="T46" fmla="*/ 963 w 1836"/>
                    <a:gd name="T47" fmla="*/ 457 h 1835"/>
                    <a:gd name="T48" fmla="*/ 1096 w 1836"/>
                    <a:gd name="T49" fmla="*/ 489 h 1835"/>
                    <a:gd name="T50" fmla="*/ 1213 w 1836"/>
                    <a:gd name="T51" fmla="*/ 558 h 1835"/>
                    <a:gd name="T52" fmla="*/ 1303 w 1836"/>
                    <a:gd name="T53" fmla="*/ 659 h 1835"/>
                    <a:gd name="T54" fmla="*/ 1362 w 1836"/>
                    <a:gd name="T55" fmla="*/ 782 h 1835"/>
                    <a:gd name="T56" fmla="*/ 1383 w 1836"/>
                    <a:gd name="T57" fmla="*/ 920 h 1835"/>
                    <a:gd name="T58" fmla="*/ 1372 w 1836"/>
                    <a:gd name="T59" fmla="*/ 1010 h 1835"/>
                    <a:gd name="T60" fmla="*/ 1324 w 1836"/>
                    <a:gd name="T61" fmla="*/ 1138 h 1835"/>
                    <a:gd name="T62" fmla="*/ 1245 w 1836"/>
                    <a:gd name="T63" fmla="*/ 1244 h 1835"/>
                    <a:gd name="T64" fmla="*/ 1138 w 1836"/>
                    <a:gd name="T65" fmla="*/ 1329 h 1835"/>
                    <a:gd name="T66" fmla="*/ 1010 w 1836"/>
                    <a:gd name="T67" fmla="*/ 1372 h 1835"/>
                    <a:gd name="T68" fmla="*/ 915 w 1836"/>
                    <a:gd name="T69" fmla="*/ 1382 h 1835"/>
                    <a:gd name="T70" fmla="*/ 776 w 1836"/>
                    <a:gd name="T71" fmla="*/ 1361 h 1835"/>
                    <a:gd name="T72" fmla="*/ 654 w 1836"/>
                    <a:gd name="T73" fmla="*/ 1302 h 1835"/>
                    <a:gd name="T74" fmla="*/ 559 w 1836"/>
                    <a:gd name="T75" fmla="*/ 1212 h 1835"/>
                    <a:gd name="T76" fmla="*/ 490 w 1836"/>
                    <a:gd name="T77" fmla="*/ 1101 h 1835"/>
                    <a:gd name="T78" fmla="*/ 452 w 1836"/>
                    <a:gd name="T79" fmla="*/ 967 h 1835"/>
                    <a:gd name="T80" fmla="*/ 452 w 1836"/>
                    <a:gd name="T81" fmla="*/ 872 h 1835"/>
                    <a:gd name="T82" fmla="*/ 490 w 1836"/>
                    <a:gd name="T83" fmla="*/ 739 h 1835"/>
                    <a:gd name="T84" fmla="*/ 559 w 1836"/>
                    <a:gd name="T85" fmla="*/ 622 h 1835"/>
                    <a:gd name="T86" fmla="*/ 654 w 1836"/>
                    <a:gd name="T87" fmla="*/ 532 h 1835"/>
                    <a:gd name="T88" fmla="*/ 776 w 1836"/>
                    <a:gd name="T89" fmla="*/ 473 h 1835"/>
                    <a:gd name="T90" fmla="*/ 915 w 1836"/>
                    <a:gd name="T91" fmla="*/ 452 h 1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836" h="1835">
                      <a:moveTo>
                        <a:pt x="915" y="1834"/>
                      </a:moveTo>
                      <a:lnTo>
                        <a:pt x="915" y="1834"/>
                      </a:lnTo>
                      <a:lnTo>
                        <a:pt x="1010" y="1829"/>
                      </a:lnTo>
                      <a:lnTo>
                        <a:pt x="1101" y="1818"/>
                      </a:lnTo>
                      <a:lnTo>
                        <a:pt x="1191" y="1792"/>
                      </a:lnTo>
                      <a:lnTo>
                        <a:pt x="1271" y="1765"/>
                      </a:lnTo>
                      <a:lnTo>
                        <a:pt x="1356" y="1722"/>
                      </a:lnTo>
                      <a:lnTo>
                        <a:pt x="1430" y="1680"/>
                      </a:lnTo>
                      <a:lnTo>
                        <a:pt x="1500" y="1627"/>
                      </a:lnTo>
                      <a:lnTo>
                        <a:pt x="1563" y="1568"/>
                      </a:lnTo>
                      <a:lnTo>
                        <a:pt x="1622" y="1499"/>
                      </a:lnTo>
                      <a:lnTo>
                        <a:pt x="1675" y="1430"/>
                      </a:lnTo>
                      <a:lnTo>
                        <a:pt x="1723" y="1355"/>
                      </a:lnTo>
                      <a:lnTo>
                        <a:pt x="1760" y="1276"/>
                      </a:lnTo>
                      <a:lnTo>
                        <a:pt x="1792" y="1191"/>
                      </a:lnTo>
                      <a:lnTo>
                        <a:pt x="1813" y="1101"/>
                      </a:lnTo>
                      <a:lnTo>
                        <a:pt x="1829" y="1010"/>
                      </a:lnTo>
                      <a:lnTo>
                        <a:pt x="1835" y="920"/>
                      </a:lnTo>
                      <a:lnTo>
                        <a:pt x="1835" y="920"/>
                      </a:lnTo>
                      <a:lnTo>
                        <a:pt x="1829" y="824"/>
                      </a:lnTo>
                      <a:lnTo>
                        <a:pt x="1813" y="733"/>
                      </a:lnTo>
                      <a:lnTo>
                        <a:pt x="1792" y="643"/>
                      </a:lnTo>
                      <a:lnTo>
                        <a:pt x="1760" y="558"/>
                      </a:lnTo>
                      <a:lnTo>
                        <a:pt x="1723" y="479"/>
                      </a:lnTo>
                      <a:lnTo>
                        <a:pt x="1675" y="404"/>
                      </a:lnTo>
                      <a:lnTo>
                        <a:pt x="1622" y="335"/>
                      </a:lnTo>
                      <a:lnTo>
                        <a:pt x="1563" y="271"/>
                      </a:lnTo>
                      <a:lnTo>
                        <a:pt x="1500" y="207"/>
                      </a:lnTo>
                      <a:lnTo>
                        <a:pt x="1430" y="159"/>
                      </a:lnTo>
                      <a:lnTo>
                        <a:pt x="1356" y="112"/>
                      </a:lnTo>
                      <a:lnTo>
                        <a:pt x="1271" y="74"/>
                      </a:lnTo>
                      <a:lnTo>
                        <a:pt x="1191" y="42"/>
                      </a:lnTo>
                      <a:lnTo>
                        <a:pt x="1101" y="21"/>
                      </a:lnTo>
                      <a:lnTo>
                        <a:pt x="1010" y="5"/>
                      </a:lnTo>
                      <a:lnTo>
                        <a:pt x="915" y="0"/>
                      </a:lnTo>
                      <a:lnTo>
                        <a:pt x="915" y="0"/>
                      </a:lnTo>
                      <a:lnTo>
                        <a:pt x="825" y="5"/>
                      </a:lnTo>
                      <a:lnTo>
                        <a:pt x="734" y="21"/>
                      </a:lnTo>
                      <a:lnTo>
                        <a:pt x="644" y="42"/>
                      </a:lnTo>
                      <a:lnTo>
                        <a:pt x="559" y="74"/>
                      </a:lnTo>
                      <a:lnTo>
                        <a:pt x="479" y="112"/>
                      </a:lnTo>
                      <a:lnTo>
                        <a:pt x="405" y="159"/>
                      </a:lnTo>
                      <a:lnTo>
                        <a:pt x="335" y="207"/>
                      </a:lnTo>
                      <a:lnTo>
                        <a:pt x="267" y="271"/>
                      </a:lnTo>
                      <a:lnTo>
                        <a:pt x="208" y="335"/>
                      </a:lnTo>
                      <a:lnTo>
                        <a:pt x="155" y="404"/>
                      </a:lnTo>
                      <a:lnTo>
                        <a:pt x="112" y="479"/>
                      </a:lnTo>
                      <a:lnTo>
                        <a:pt x="70" y="558"/>
                      </a:lnTo>
                      <a:lnTo>
                        <a:pt x="43" y="643"/>
                      </a:lnTo>
                      <a:lnTo>
                        <a:pt x="17" y="733"/>
                      </a:lnTo>
                      <a:lnTo>
                        <a:pt x="6" y="824"/>
                      </a:lnTo>
                      <a:lnTo>
                        <a:pt x="0" y="920"/>
                      </a:lnTo>
                      <a:lnTo>
                        <a:pt x="0" y="920"/>
                      </a:lnTo>
                      <a:lnTo>
                        <a:pt x="6" y="1010"/>
                      </a:lnTo>
                      <a:lnTo>
                        <a:pt x="17" y="1101"/>
                      </a:lnTo>
                      <a:lnTo>
                        <a:pt x="43" y="1191"/>
                      </a:lnTo>
                      <a:lnTo>
                        <a:pt x="70" y="1276"/>
                      </a:lnTo>
                      <a:lnTo>
                        <a:pt x="112" y="1355"/>
                      </a:lnTo>
                      <a:lnTo>
                        <a:pt x="155" y="1430"/>
                      </a:lnTo>
                      <a:lnTo>
                        <a:pt x="208" y="1499"/>
                      </a:lnTo>
                      <a:lnTo>
                        <a:pt x="267" y="1568"/>
                      </a:lnTo>
                      <a:lnTo>
                        <a:pt x="335" y="1627"/>
                      </a:lnTo>
                      <a:lnTo>
                        <a:pt x="405" y="1680"/>
                      </a:lnTo>
                      <a:lnTo>
                        <a:pt x="479" y="1722"/>
                      </a:lnTo>
                      <a:lnTo>
                        <a:pt x="559" y="1765"/>
                      </a:lnTo>
                      <a:lnTo>
                        <a:pt x="644" y="1792"/>
                      </a:lnTo>
                      <a:lnTo>
                        <a:pt x="734" y="1818"/>
                      </a:lnTo>
                      <a:lnTo>
                        <a:pt x="825" y="1829"/>
                      </a:lnTo>
                      <a:lnTo>
                        <a:pt x="915" y="1834"/>
                      </a:lnTo>
                      <a:close/>
                      <a:moveTo>
                        <a:pt x="915" y="452"/>
                      </a:moveTo>
                      <a:lnTo>
                        <a:pt x="915" y="452"/>
                      </a:lnTo>
                      <a:lnTo>
                        <a:pt x="963" y="457"/>
                      </a:lnTo>
                      <a:lnTo>
                        <a:pt x="1010" y="462"/>
                      </a:lnTo>
                      <a:lnTo>
                        <a:pt x="1053" y="473"/>
                      </a:lnTo>
                      <a:lnTo>
                        <a:pt x="1096" y="489"/>
                      </a:lnTo>
                      <a:lnTo>
                        <a:pt x="1138" y="511"/>
                      </a:lnTo>
                      <a:lnTo>
                        <a:pt x="1175" y="532"/>
                      </a:lnTo>
                      <a:lnTo>
                        <a:pt x="1213" y="558"/>
                      </a:lnTo>
                      <a:lnTo>
                        <a:pt x="1245" y="590"/>
                      </a:lnTo>
                      <a:lnTo>
                        <a:pt x="1277" y="622"/>
                      </a:lnTo>
                      <a:lnTo>
                        <a:pt x="1303" y="659"/>
                      </a:lnTo>
                      <a:lnTo>
                        <a:pt x="1324" y="696"/>
                      </a:lnTo>
                      <a:lnTo>
                        <a:pt x="1345" y="739"/>
                      </a:lnTo>
                      <a:lnTo>
                        <a:pt x="1362" y="782"/>
                      </a:lnTo>
                      <a:lnTo>
                        <a:pt x="1372" y="824"/>
                      </a:lnTo>
                      <a:lnTo>
                        <a:pt x="1377" y="872"/>
                      </a:lnTo>
                      <a:lnTo>
                        <a:pt x="1383" y="920"/>
                      </a:lnTo>
                      <a:lnTo>
                        <a:pt x="1383" y="920"/>
                      </a:lnTo>
                      <a:lnTo>
                        <a:pt x="1377" y="967"/>
                      </a:lnTo>
                      <a:lnTo>
                        <a:pt x="1372" y="1010"/>
                      </a:lnTo>
                      <a:lnTo>
                        <a:pt x="1362" y="1058"/>
                      </a:lnTo>
                      <a:lnTo>
                        <a:pt x="1345" y="1101"/>
                      </a:lnTo>
                      <a:lnTo>
                        <a:pt x="1324" y="1138"/>
                      </a:lnTo>
                      <a:lnTo>
                        <a:pt x="1303" y="1180"/>
                      </a:lnTo>
                      <a:lnTo>
                        <a:pt x="1277" y="1212"/>
                      </a:lnTo>
                      <a:lnTo>
                        <a:pt x="1245" y="1244"/>
                      </a:lnTo>
                      <a:lnTo>
                        <a:pt x="1213" y="1276"/>
                      </a:lnTo>
                      <a:lnTo>
                        <a:pt x="1175" y="1302"/>
                      </a:lnTo>
                      <a:lnTo>
                        <a:pt x="1138" y="1329"/>
                      </a:lnTo>
                      <a:lnTo>
                        <a:pt x="1096" y="1345"/>
                      </a:lnTo>
                      <a:lnTo>
                        <a:pt x="1053" y="1361"/>
                      </a:lnTo>
                      <a:lnTo>
                        <a:pt x="1010" y="1372"/>
                      </a:lnTo>
                      <a:lnTo>
                        <a:pt x="963" y="1382"/>
                      </a:lnTo>
                      <a:lnTo>
                        <a:pt x="915" y="1382"/>
                      </a:lnTo>
                      <a:lnTo>
                        <a:pt x="915" y="1382"/>
                      </a:lnTo>
                      <a:lnTo>
                        <a:pt x="867" y="1382"/>
                      </a:lnTo>
                      <a:lnTo>
                        <a:pt x="825" y="1372"/>
                      </a:lnTo>
                      <a:lnTo>
                        <a:pt x="776" y="1361"/>
                      </a:lnTo>
                      <a:lnTo>
                        <a:pt x="734" y="1345"/>
                      </a:lnTo>
                      <a:lnTo>
                        <a:pt x="697" y="1329"/>
                      </a:lnTo>
                      <a:lnTo>
                        <a:pt x="654" y="1302"/>
                      </a:lnTo>
                      <a:lnTo>
                        <a:pt x="623" y="1276"/>
                      </a:lnTo>
                      <a:lnTo>
                        <a:pt x="585" y="1244"/>
                      </a:lnTo>
                      <a:lnTo>
                        <a:pt x="559" y="1212"/>
                      </a:lnTo>
                      <a:lnTo>
                        <a:pt x="532" y="1180"/>
                      </a:lnTo>
                      <a:lnTo>
                        <a:pt x="505" y="1138"/>
                      </a:lnTo>
                      <a:lnTo>
                        <a:pt x="490" y="1101"/>
                      </a:lnTo>
                      <a:lnTo>
                        <a:pt x="474" y="1058"/>
                      </a:lnTo>
                      <a:lnTo>
                        <a:pt x="463" y="1010"/>
                      </a:lnTo>
                      <a:lnTo>
                        <a:pt x="452" y="967"/>
                      </a:lnTo>
                      <a:lnTo>
                        <a:pt x="452" y="920"/>
                      </a:lnTo>
                      <a:lnTo>
                        <a:pt x="452" y="920"/>
                      </a:lnTo>
                      <a:lnTo>
                        <a:pt x="452" y="872"/>
                      </a:lnTo>
                      <a:lnTo>
                        <a:pt x="463" y="824"/>
                      </a:lnTo>
                      <a:lnTo>
                        <a:pt x="474" y="782"/>
                      </a:lnTo>
                      <a:lnTo>
                        <a:pt x="490" y="739"/>
                      </a:lnTo>
                      <a:lnTo>
                        <a:pt x="505" y="696"/>
                      </a:lnTo>
                      <a:lnTo>
                        <a:pt x="532" y="659"/>
                      </a:lnTo>
                      <a:lnTo>
                        <a:pt x="559" y="622"/>
                      </a:lnTo>
                      <a:lnTo>
                        <a:pt x="585" y="590"/>
                      </a:lnTo>
                      <a:lnTo>
                        <a:pt x="623" y="558"/>
                      </a:lnTo>
                      <a:lnTo>
                        <a:pt x="654" y="532"/>
                      </a:lnTo>
                      <a:lnTo>
                        <a:pt x="697" y="511"/>
                      </a:lnTo>
                      <a:lnTo>
                        <a:pt x="734" y="489"/>
                      </a:lnTo>
                      <a:lnTo>
                        <a:pt x="776" y="473"/>
                      </a:lnTo>
                      <a:lnTo>
                        <a:pt x="825" y="462"/>
                      </a:lnTo>
                      <a:lnTo>
                        <a:pt x="867" y="457"/>
                      </a:lnTo>
                      <a:lnTo>
                        <a:pt x="915" y="4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21" name="Freeform 24">
                  <a:extLst>
                    <a:ext uri="{FF2B5EF4-FFF2-40B4-BE49-F238E27FC236}">
                      <a16:creationId xmlns:a16="http://schemas.microsoft.com/office/drawing/2014/main" id="{2B635510-5A39-4369-8F8B-B3D6992C41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1950" y="1627188"/>
                  <a:ext cx="163513" cy="612775"/>
                </a:xfrm>
                <a:custGeom>
                  <a:avLst/>
                  <a:gdLst>
                    <a:gd name="T0" fmla="*/ 0 w 453"/>
                    <a:gd name="T1" fmla="*/ 1701 h 1702"/>
                    <a:gd name="T2" fmla="*/ 452 w 453"/>
                    <a:gd name="T3" fmla="*/ 1701 h 1702"/>
                    <a:gd name="T4" fmla="*/ 452 w 453"/>
                    <a:gd name="T5" fmla="*/ 0 h 1702"/>
                    <a:gd name="T6" fmla="*/ 0 w 453"/>
                    <a:gd name="T7" fmla="*/ 0 h 1702"/>
                    <a:gd name="T8" fmla="*/ 0 w 453"/>
                    <a:gd name="T9" fmla="*/ 1701 h 17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3" h="1702">
                      <a:moveTo>
                        <a:pt x="0" y="1701"/>
                      </a:moveTo>
                      <a:lnTo>
                        <a:pt x="452" y="1701"/>
                      </a:lnTo>
                      <a:lnTo>
                        <a:pt x="452" y="0"/>
                      </a:lnTo>
                      <a:lnTo>
                        <a:pt x="0" y="0"/>
                      </a:lnTo>
                      <a:lnTo>
                        <a:pt x="0" y="1701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22" name="Freeform 25">
                  <a:extLst>
                    <a:ext uri="{FF2B5EF4-FFF2-40B4-BE49-F238E27FC236}">
                      <a16:creationId xmlns:a16="http://schemas.microsoft.com/office/drawing/2014/main" id="{DC608B85-22CC-46AB-8194-420DBE19A7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2013" y="1119188"/>
                  <a:ext cx="612775" cy="163512"/>
                </a:xfrm>
                <a:custGeom>
                  <a:avLst/>
                  <a:gdLst>
                    <a:gd name="T0" fmla="*/ 1701 w 1702"/>
                    <a:gd name="T1" fmla="*/ 0 h 453"/>
                    <a:gd name="T2" fmla="*/ 0 w 1702"/>
                    <a:gd name="T3" fmla="*/ 0 h 453"/>
                    <a:gd name="T4" fmla="*/ 0 w 1702"/>
                    <a:gd name="T5" fmla="*/ 452 h 453"/>
                    <a:gd name="T6" fmla="*/ 1701 w 1702"/>
                    <a:gd name="T7" fmla="*/ 452 h 453"/>
                    <a:gd name="T8" fmla="*/ 1701 w 1702"/>
                    <a:gd name="T9" fmla="*/ 0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2" h="453">
                      <a:moveTo>
                        <a:pt x="1701" y="0"/>
                      </a:moveTo>
                      <a:lnTo>
                        <a:pt x="0" y="0"/>
                      </a:lnTo>
                      <a:lnTo>
                        <a:pt x="0" y="452"/>
                      </a:lnTo>
                      <a:lnTo>
                        <a:pt x="1701" y="452"/>
                      </a:lnTo>
                      <a:lnTo>
                        <a:pt x="170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23" name="Freeform 26">
                  <a:extLst>
                    <a:ext uri="{FF2B5EF4-FFF2-40B4-BE49-F238E27FC236}">
                      <a16:creationId xmlns:a16="http://schemas.microsoft.com/office/drawing/2014/main" id="{76488D33-ED8E-4FD9-8671-B7F5D6FD4D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81200" y="1435100"/>
                  <a:ext cx="547688" cy="549275"/>
                </a:xfrm>
                <a:custGeom>
                  <a:avLst/>
                  <a:gdLst>
                    <a:gd name="T0" fmla="*/ 319 w 1521"/>
                    <a:gd name="T1" fmla="*/ 0 h 1527"/>
                    <a:gd name="T2" fmla="*/ 0 w 1521"/>
                    <a:gd name="T3" fmla="*/ 319 h 1527"/>
                    <a:gd name="T4" fmla="*/ 1201 w 1521"/>
                    <a:gd name="T5" fmla="*/ 1526 h 1527"/>
                    <a:gd name="T6" fmla="*/ 1520 w 1521"/>
                    <a:gd name="T7" fmla="*/ 1202 h 1527"/>
                    <a:gd name="T8" fmla="*/ 319 w 1521"/>
                    <a:gd name="T9" fmla="*/ 0 h 15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1" h="1527">
                      <a:moveTo>
                        <a:pt x="319" y="0"/>
                      </a:moveTo>
                      <a:lnTo>
                        <a:pt x="0" y="319"/>
                      </a:lnTo>
                      <a:lnTo>
                        <a:pt x="1201" y="1526"/>
                      </a:lnTo>
                      <a:lnTo>
                        <a:pt x="1520" y="1202"/>
                      </a:lnTo>
                      <a:lnTo>
                        <a:pt x="319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E95594E6-E748-3242-B0FB-5B4CF54AFA77}"/>
                </a:ext>
              </a:extLst>
            </p:cNvPr>
            <p:cNvSpPr txBox="1"/>
            <p:nvPr/>
          </p:nvSpPr>
          <p:spPr>
            <a:xfrm>
              <a:off x="6672866" y="5331990"/>
              <a:ext cx="1260010" cy="1938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LM Cluster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646B8334-F3EA-D645-9858-918851F460C5}"/>
                </a:ext>
              </a:extLst>
            </p:cNvPr>
            <p:cNvSpPr txBox="1"/>
            <p:nvPr/>
          </p:nvSpPr>
          <p:spPr>
            <a:xfrm>
              <a:off x="10244520" y="5331990"/>
              <a:ext cx="1260010" cy="1938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LM Cluster</a:t>
              </a:r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D679C8E1-33F3-DA42-ADBD-CB1896047414}"/>
                </a:ext>
              </a:extLst>
            </p:cNvPr>
            <p:cNvGrpSpPr/>
            <p:nvPr/>
          </p:nvGrpSpPr>
          <p:grpSpPr>
            <a:xfrm>
              <a:off x="1389010" y="4945617"/>
              <a:ext cx="927847" cy="348282"/>
              <a:chOff x="1239101" y="4550894"/>
              <a:chExt cx="927847" cy="348282"/>
            </a:xfrm>
          </p:grpSpPr>
          <p:sp>
            <p:nvSpPr>
              <p:cNvPr id="217" name="Freeform 74">
                <a:extLst>
                  <a:ext uri="{FF2B5EF4-FFF2-40B4-BE49-F238E27FC236}">
                    <a16:creationId xmlns:a16="http://schemas.microsoft.com/office/drawing/2014/main" id="{23788E3C-CC66-F24C-82AF-E0B90B24AB7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18666" y="4550894"/>
                <a:ext cx="348282" cy="348282"/>
              </a:xfrm>
              <a:custGeom>
                <a:avLst/>
                <a:gdLst>
                  <a:gd name="T0" fmla="*/ 0 w 384"/>
                  <a:gd name="T1" fmla="*/ 109 h 384"/>
                  <a:gd name="T2" fmla="*/ 384 w 384"/>
                  <a:gd name="T3" fmla="*/ 0 h 384"/>
                  <a:gd name="T4" fmla="*/ 368 w 384"/>
                  <a:gd name="T5" fmla="*/ 93 h 384"/>
                  <a:gd name="T6" fmla="*/ 16 w 384"/>
                  <a:gd name="T7" fmla="*/ 16 h 384"/>
                  <a:gd name="T8" fmla="*/ 368 w 384"/>
                  <a:gd name="T9" fmla="*/ 93 h 384"/>
                  <a:gd name="T10" fmla="*/ 384 w 384"/>
                  <a:gd name="T11" fmla="*/ 247 h 384"/>
                  <a:gd name="T12" fmla="*/ 0 w 384"/>
                  <a:gd name="T13" fmla="*/ 138 h 384"/>
                  <a:gd name="T14" fmla="*/ 16 w 384"/>
                  <a:gd name="T15" fmla="*/ 154 h 384"/>
                  <a:gd name="T16" fmla="*/ 368 w 384"/>
                  <a:gd name="T17" fmla="*/ 231 h 384"/>
                  <a:gd name="T18" fmla="*/ 16 w 384"/>
                  <a:gd name="T19" fmla="*/ 154 h 384"/>
                  <a:gd name="T20" fmla="*/ 384 w 384"/>
                  <a:gd name="T21" fmla="*/ 384 h 384"/>
                  <a:gd name="T22" fmla="*/ 0 w 384"/>
                  <a:gd name="T23" fmla="*/ 275 h 384"/>
                  <a:gd name="T24" fmla="*/ 16 w 384"/>
                  <a:gd name="T25" fmla="*/ 291 h 384"/>
                  <a:gd name="T26" fmla="*/ 368 w 384"/>
                  <a:gd name="T27" fmla="*/ 368 h 384"/>
                  <a:gd name="T28" fmla="*/ 16 w 384"/>
                  <a:gd name="T29" fmla="*/ 291 h 384"/>
                  <a:gd name="T30" fmla="*/ 330 w 384"/>
                  <a:gd name="T31" fmla="*/ 82 h 384"/>
                  <a:gd name="T32" fmla="*/ 346 w 384"/>
                  <a:gd name="T33" fmla="*/ 27 h 384"/>
                  <a:gd name="T34" fmla="*/ 315 w 384"/>
                  <a:gd name="T35" fmla="*/ 82 h 384"/>
                  <a:gd name="T36" fmla="*/ 299 w 384"/>
                  <a:gd name="T37" fmla="*/ 27 h 384"/>
                  <a:gd name="T38" fmla="*/ 315 w 384"/>
                  <a:gd name="T39" fmla="*/ 82 h 384"/>
                  <a:gd name="T40" fmla="*/ 268 w 384"/>
                  <a:gd name="T41" fmla="*/ 82 h 384"/>
                  <a:gd name="T42" fmla="*/ 284 w 384"/>
                  <a:gd name="T43" fmla="*/ 27 h 384"/>
                  <a:gd name="T44" fmla="*/ 268 w 384"/>
                  <a:gd name="T45" fmla="*/ 165 h 384"/>
                  <a:gd name="T46" fmla="*/ 284 w 384"/>
                  <a:gd name="T47" fmla="*/ 219 h 384"/>
                  <a:gd name="T48" fmla="*/ 268 w 384"/>
                  <a:gd name="T49" fmla="*/ 165 h 384"/>
                  <a:gd name="T50" fmla="*/ 237 w 384"/>
                  <a:gd name="T51" fmla="*/ 82 h 384"/>
                  <a:gd name="T52" fmla="*/ 253 w 384"/>
                  <a:gd name="T53" fmla="*/ 27 h 384"/>
                  <a:gd name="T54" fmla="*/ 237 w 384"/>
                  <a:gd name="T55" fmla="*/ 165 h 384"/>
                  <a:gd name="T56" fmla="*/ 253 w 384"/>
                  <a:gd name="T57" fmla="*/ 219 h 384"/>
                  <a:gd name="T58" fmla="*/ 237 w 384"/>
                  <a:gd name="T59" fmla="*/ 165 h 384"/>
                  <a:gd name="T60" fmla="*/ 64 w 384"/>
                  <a:gd name="T61" fmla="*/ 35 h 384"/>
                  <a:gd name="T62" fmla="*/ 64 w 384"/>
                  <a:gd name="T63" fmla="*/ 71 h 384"/>
                  <a:gd name="T64" fmla="*/ 330 w 384"/>
                  <a:gd name="T65" fmla="*/ 165 h 384"/>
                  <a:gd name="T66" fmla="*/ 346 w 384"/>
                  <a:gd name="T67" fmla="*/ 219 h 384"/>
                  <a:gd name="T68" fmla="*/ 330 w 384"/>
                  <a:gd name="T69" fmla="*/ 165 h 384"/>
                  <a:gd name="T70" fmla="*/ 315 w 384"/>
                  <a:gd name="T71" fmla="*/ 165 h 384"/>
                  <a:gd name="T72" fmla="*/ 299 w 384"/>
                  <a:gd name="T73" fmla="*/ 219 h 384"/>
                  <a:gd name="T74" fmla="*/ 82 w 384"/>
                  <a:gd name="T75" fmla="*/ 191 h 384"/>
                  <a:gd name="T76" fmla="*/ 45 w 384"/>
                  <a:gd name="T77" fmla="*/ 191 h 384"/>
                  <a:gd name="T78" fmla="*/ 82 w 384"/>
                  <a:gd name="T79" fmla="*/ 191 h 384"/>
                  <a:gd name="T80" fmla="*/ 346 w 384"/>
                  <a:gd name="T81" fmla="*/ 302 h 384"/>
                  <a:gd name="T82" fmla="*/ 330 w 384"/>
                  <a:gd name="T83" fmla="*/ 357 h 384"/>
                  <a:gd name="T84" fmla="*/ 299 w 384"/>
                  <a:gd name="T85" fmla="*/ 302 h 384"/>
                  <a:gd name="T86" fmla="*/ 315 w 384"/>
                  <a:gd name="T87" fmla="*/ 357 h 384"/>
                  <a:gd name="T88" fmla="*/ 299 w 384"/>
                  <a:gd name="T89" fmla="*/ 302 h 384"/>
                  <a:gd name="T90" fmla="*/ 284 w 384"/>
                  <a:gd name="T91" fmla="*/ 302 h 384"/>
                  <a:gd name="T92" fmla="*/ 268 w 384"/>
                  <a:gd name="T93" fmla="*/ 357 h 384"/>
                  <a:gd name="T94" fmla="*/ 237 w 384"/>
                  <a:gd name="T95" fmla="*/ 302 h 384"/>
                  <a:gd name="T96" fmla="*/ 253 w 384"/>
                  <a:gd name="T97" fmla="*/ 357 h 384"/>
                  <a:gd name="T98" fmla="*/ 237 w 384"/>
                  <a:gd name="T99" fmla="*/ 302 h 384"/>
                  <a:gd name="T100" fmla="*/ 64 w 384"/>
                  <a:gd name="T101" fmla="*/ 346 h 384"/>
                  <a:gd name="T102" fmla="*/ 64 w 384"/>
                  <a:gd name="T103" fmla="*/ 31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4" h="384">
                    <a:moveTo>
                      <a:pt x="0" y="0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384" y="109"/>
                      <a:pt x="384" y="109"/>
                      <a:pt x="384" y="109"/>
                    </a:cubicBezTo>
                    <a:cubicBezTo>
                      <a:pt x="384" y="0"/>
                      <a:pt x="384" y="0"/>
                      <a:pt x="384" y="0"/>
                    </a:cubicBezTo>
                    <a:lnTo>
                      <a:pt x="0" y="0"/>
                    </a:lnTo>
                    <a:close/>
                    <a:moveTo>
                      <a:pt x="368" y="93"/>
                    </a:moveTo>
                    <a:cubicBezTo>
                      <a:pt x="16" y="93"/>
                      <a:pt x="16" y="93"/>
                      <a:pt x="16" y="93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68" y="16"/>
                      <a:pt x="368" y="16"/>
                      <a:pt x="368" y="16"/>
                    </a:cubicBezTo>
                    <a:lnTo>
                      <a:pt x="368" y="93"/>
                    </a:lnTo>
                    <a:close/>
                    <a:moveTo>
                      <a:pt x="0" y="247"/>
                    </a:moveTo>
                    <a:cubicBezTo>
                      <a:pt x="384" y="247"/>
                      <a:pt x="384" y="247"/>
                      <a:pt x="384" y="247"/>
                    </a:cubicBezTo>
                    <a:cubicBezTo>
                      <a:pt x="384" y="138"/>
                      <a:pt x="384" y="138"/>
                      <a:pt x="384" y="138"/>
                    </a:cubicBezTo>
                    <a:cubicBezTo>
                      <a:pt x="0" y="138"/>
                      <a:pt x="0" y="138"/>
                      <a:pt x="0" y="138"/>
                    </a:cubicBezTo>
                    <a:lnTo>
                      <a:pt x="0" y="247"/>
                    </a:lnTo>
                    <a:close/>
                    <a:moveTo>
                      <a:pt x="16" y="154"/>
                    </a:moveTo>
                    <a:cubicBezTo>
                      <a:pt x="368" y="154"/>
                      <a:pt x="368" y="154"/>
                      <a:pt x="368" y="154"/>
                    </a:cubicBezTo>
                    <a:cubicBezTo>
                      <a:pt x="368" y="231"/>
                      <a:pt x="368" y="231"/>
                      <a:pt x="368" y="231"/>
                    </a:cubicBezTo>
                    <a:cubicBezTo>
                      <a:pt x="16" y="231"/>
                      <a:pt x="16" y="231"/>
                      <a:pt x="16" y="231"/>
                    </a:cubicBezTo>
                    <a:lnTo>
                      <a:pt x="16" y="154"/>
                    </a:lnTo>
                    <a:close/>
                    <a:moveTo>
                      <a:pt x="0" y="384"/>
                    </a:moveTo>
                    <a:cubicBezTo>
                      <a:pt x="384" y="384"/>
                      <a:pt x="384" y="384"/>
                      <a:pt x="384" y="384"/>
                    </a:cubicBezTo>
                    <a:cubicBezTo>
                      <a:pt x="384" y="275"/>
                      <a:pt x="384" y="275"/>
                      <a:pt x="384" y="275"/>
                    </a:cubicBezTo>
                    <a:cubicBezTo>
                      <a:pt x="0" y="275"/>
                      <a:pt x="0" y="275"/>
                      <a:pt x="0" y="275"/>
                    </a:cubicBezTo>
                    <a:lnTo>
                      <a:pt x="0" y="384"/>
                    </a:lnTo>
                    <a:close/>
                    <a:moveTo>
                      <a:pt x="16" y="291"/>
                    </a:moveTo>
                    <a:cubicBezTo>
                      <a:pt x="368" y="291"/>
                      <a:pt x="368" y="291"/>
                      <a:pt x="368" y="291"/>
                    </a:cubicBezTo>
                    <a:cubicBezTo>
                      <a:pt x="368" y="368"/>
                      <a:pt x="368" y="368"/>
                      <a:pt x="368" y="368"/>
                    </a:cubicBezTo>
                    <a:cubicBezTo>
                      <a:pt x="16" y="368"/>
                      <a:pt x="16" y="368"/>
                      <a:pt x="16" y="368"/>
                    </a:cubicBezTo>
                    <a:lnTo>
                      <a:pt x="16" y="291"/>
                    </a:lnTo>
                    <a:close/>
                    <a:moveTo>
                      <a:pt x="346" y="82"/>
                    </a:moveTo>
                    <a:cubicBezTo>
                      <a:pt x="330" y="82"/>
                      <a:pt x="330" y="82"/>
                      <a:pt x="330" y="82"/>
                    </a:cubicBezTo>
                    <a:cubicBezTo>
                      <a:pt x="330" y="27"/>
                      <a:pt x="330" y="27"/>
                      <a:pt x="330" y="27"/>
                    </a:cubicBezTo>
                    <a:cubicBezTo>
                      <a:pt x="346" y="27"/>
                      <a:pt x="346" y="27"/>
                      <a:pt x="346" y="27"/>
                    </a:cubicBezTo>
                    <a:lnTo>
                      <a:pt x="346" y="82"/>
                    </a:lnTo>
                    <a:close/>
                    <a:moveTo>
                      <a:pt x="315" y="82"/>
                    </a:moveTo>
                    <a:cubicBezTo>
                      <a:pt x="299" y="82"/>
                      <a:pt x="299" y="82"/>
                      <a:pt x="299" y="82"/>
                    </a:cubicBezTo>
                    <a:cubicBezTo>
                      <a:pt x="299" y="27"/>
                      <a:pt x="299" y="27"/>
                      <a:pt x="299" y="27"/>
                    </a:cubicBezTo>
                    <a:cubicBezTo>
                      <a:pt x="315" y="27"/>
                      <a:pt x="315" y="27"/>
                      <a:pt x="315" y="27"/>
                    </a:cubicBezTo>
                    <a:lnTo>
                      <a:pt x="315" y="82"/>
                    </a:lnTo>
                    <a:close/>
                    <a:moveTo>
                      <a:pt x="284" y="82"/>
                    </a:moveTo>
                    <a:cubicBezTo>
                      <a:pt x="268" y="82"/>
                      <a:pt x="268" y="82"/>
                      <a:pt x="268" y="82"/>
                    </a:cubicBezTo>
                    <a:cubicBezTo>
                      <a:pt x="268" y="27"/>
                      <a:pt x="268" y="27"/>
                      <a:pt x="268" y="27"/>
                    </a:cubicBezTo>
                    <a:cubicBezTo>
                      <a:pt x="284" y="27"/>
                      <a:pt x="284" y="27"/>
                      <a:pt x="284" y="27"/>
                    </a:cubicBezTo>
                    <a:lnTo>
                      <a:pt x="284" y="82"/>
                    </a:lnTo>
                    <a:close/>
                    <a:moveTo>
                      <a:pt x="268" y="165"/>
                    </a:moveTo>
                    <a:cubicBezTo>
                      <a:pt x="284" y="165"/>
                      <a:pt x="284" y="165"/>
                      <a:pt x="284" y="165"/>
                    </a:cubicBezTo>
                    <a:cubicBezTo>
                      <a:pt x="284" y="219"/>
                      <a:pt x="284" y="219"/>
                      <a:pt x="284" y="219"/>
                    </a:cubicBezTo>
                    <a:cubicBezTo>
                      <a:pt x="268" y="219"/>
                      <a:pt x="268" y="219"/>
                      <a:pt x="268" y="219"/>
                    </a:cubicBezTo>
                    <a:lnTo>
                      <a:pt x="268" y="165"/>
                    </a:lnTo>
                    <a:close/>
                    <a:moveTo>
                      <a:pt x="253" y="82"/>
                    </a:moveTo>
                    <a:cubicBezTo>
                      <a:pt x="237" y="82"/>
                      <a:pt x="237" y="82"/>
                      <a:pt x="237" y="82"/>
                    </a:cubicBezTo>
                    <a:cubicBezTo>
                      <a:pt x="237" y="27"/>
                      <a:pt x="237" y="27"/>
                      <a:pt x="237" y="27"/>
                    </a:cubicBezTo>
                    <a:cubicBezTo>
                      <a:pt x="253" y="27"/>
                      <a:pt x="253" y="27"/>
                      <a:pt x="253" y="27"/>
                    </a:cubicBezTo>
                    <a:lnTo>
                      <a:pt x="253" y="82"/>
                    </a:lnTo>
                    <a:close/>
                    <a:moveTo>
                      <a:pt x="237" y="165"/>
                    </a:moveTo>
                    <a:cubicBezTo>
                      <a:pt x="253" y="165"/>
                      <a:pt x="253" y="165"/>
                      <a:pt x="253" y="165"/>
                    </a:cubicBezTo>
                    <a:cubicBezTo>
                      <a:pt x="253" y="219"/>
                      <a:pt x="253" y="219"/>
                      <a:pt x="253" y="219"/>
                    </a:cubicBezTo>
                    <a:cubicBezTo>
                      <a:pt x="237" y="219"/>
                      <a:pt x="237" y="219"/>
                      <a:pt x="237" y="219"/>
                    </a:cubicBezTo>
                    <a:lnTo>
                      <a:pt x="237" y="165"/>
                    </a:lnTo>
                    <a:close/>
                    <a:moveTo>
                      <a:pt x="45" y="53"/>
                    </a:moveTo>
                    <a:cubicBezTo>
                      <a:pt x="45" y="43"/>
                      <a:pt x="54" y="35"/>
                      <a:pt x="64" y="35"/>
                    </a:cubicBezTo>
                    <a:cubicBezTo>
                      <a:pt x="74" y="35"/>
                      <a:pt x="82" y="43"/>
                      <a:pt x="82" y="53"/>
                    </a:cubicBezTo>
                    <a:cubicBezTo>
                      <a:pt x="82" y="63"/>
                      <a:pt x="74" y="71"/>
                      <a:pt x="64" y="71"/>
                    </a:cubicBezTo>
                    <a:cubicBezTo>
                      <a:pt x="54" y="71"/>
                      <a:pt x="45" y="63"/>
                      <a:pt x="45" y="53"/>
                    </a:cubicBezTo>
                    <a:close/>
                    <a:moveTo>
                      <a:pt x="330" y="165"/>
                    </a:moveTo>
                    <a:cubicBezTo>
                      <a:pt x="346" y="165"/>
                      <a:pt x="346" y="165"/>
                      <a:pt x="346" y="165"/>
                    </a:cubicBezTo>
                    <a:cubicBezTo>
                      <a:pt x="346" y="219"/>
                      <a:pt x="346" y="219"/>
                      <a:pt x="346" y="219"/>
                    </a:cubicBezTo>
                    <a:cubicBezTo>
                      <a:pt x="330" y="219"/>
                      <a:pt x="330" y="219"/>
                      <a:pt x="330" y="219"/>
                    </a:cubicBezTo>
                    <a:lnTo>
                      <a:pt x="330" y="165"/>
                    </a:lnTo>
                    <a:close/>
                    <a:moveTo>
                      <a:pt x="299" y="165"/>
                    </a:moveTo>
                    <a:cubicBezTo>
                      <a:pt x="315" y="165"/>
                      <a:pt x="315" y="165"/>
                      <a:pt x="315" y="165"/>
                    </a:cubicBezTo>
                    <a:cubicBezTo>
                      <a:pt x="315" y="219"/>
                      <a:pt x="315" y="219"/>
                      <a:pt x="315" y="219"/>
                    </a:cubicBezTo>
                    <a:cubicBezTo>
                      <a:pt x="299" y="219"/>
                      <a:pt x="299" y="219"/>
                      <a:pt x="299" y="219"/>
                    </a:cubicBezTo>
                    <a:lnTo>
                      <a:pt x="299" y="165"/>
                    </a:lnTo>
                    <a:close/>
                    <a:moveTo>
                      <a:pt x="82" y="191"/>
                    </a:moveTo>
                    <a:cubicBezTo>
                      <a:pt x="82" y="201"/>
                      <a:pt x="74" y="209"/>
                      <a:pt x="64" y="209"/>
                    </a:cubicBezTo>
                    <a:cubicBezTo>
                      <a:pt x="54" y="209"/>
                      <a:pt x="45" y="201"/>
                      <a:pt x="45" y="191"/>
                    </a:cubicBezTo>
                    <a:cubicBezTo>
                      <a:pt x="45" y="180"/>
                      <a:pt x="54" y="172"/>
                      <a:pt x="64" y="172"/>
                    </a:cubicBezTo>
                    <a:cubicBezTo>
                      <a:pt x="74" y="172"/>
                      <a:pt x="82" y="180"/>
                      <a:pt x="82" y="191"/>
                    </a:cubicBezTo>
                    <a:close/>
                    <a:moveTo>
                      <a:pt x="330" y="302"/>
                    </a:moveTo>
                    <a:cubicBezTo>
                      <a:pt x="346" y="302"/>
                      <a:pt x="346" y="302"/>
                      <a:pt x="346" y="302"/>
                    </a:cubicBezTo>
                    <a:cubicBezTo>
                      <a:pt x="346" y="357"/>
                      <a:pt x="346" y="357"/>
                      <a:pt x="346" y="357"/>
                    </a:cubicBezTo>
                    <a:cubicBezTo>
                      <a:pt x="330" y="357"/>
                      <a:pt x="330" y="357"/>
                      <a:pt x="330" y="357"/>
                    </a:cubicBezTo>
                    <a:lnTo>
                      <a:pt x="330" y="302"/>
                    </a:lnTo>
                    <a:close/>
                    <a:moveTo>
                      <a:pt x="299" y="302"/>
                    </a:moveTo>
                    <a:cubicBezTo>
                      <a:pt x="315" y="302"/>
                      <a:pt x="315" y="302"/>
                      <a:pt x="315" y="302"/>
                    </a:cubicBezTo>
                    <a:cubicBezTo>
                      <a:pt x="315" y="357"/>
                      <a:pt x="315" y="357"/>
                      <a:pt x="315" y="357"/>
                    </a:cubicBezTo>
                    <a:cubicBezTo>
                      <a:pt x="299" y="357"/>
                      <a:pt x="299" y="357"/>
                      <a:pt x="299" y="357"/>
                    </a:cubicBezTo>
                    <a:lnTo>
                      <a:pt x="299" y="302"/>
                    </a:lnTo>
                    <a:close/>
                    <a:moveTo>
                      <a:pt x="268" y="302"/>
                    </a:moveTo>
                    <a:cubicBezTo>
                      <a:pt x="284" y="302"/>
                      <a:pt x="284" y="302"/>
                      <a:pt x="284" y="302"/>
                    </a:cubicBezTo>
                    <a:cubicBezTo>
                      <a:pt x="284" y="357"/>
                      <a:pt x="284" y="357"/>
                      <a:pt x="284" y="357"/>
                    </a:cubicBezTo>
                    <a:cubicBezTo>
                      <a:pt x="268" y="357"/>
                      <a:pt x="268" y="357"/>
                      <a:pt x="268" y="357"/>
                    </a:cubicBezTo>
                    <a:lnTo>
                      <a:pt x="268" y="302"/>
                    </a:lnTo>
                    <a:close/>
                    <a:moveTo>
                      <a:pt x="237" y="302"/>
                    </a:moveTo>
                    <a:cubicBezTo>
                      <a:pt x="253" y="302"/>
                      <a:pt x="253" y="302"/>
                      <a:pt x="253" y="302"/>
                    </a:cubicBezTo>
                    <a:cubicBezTo>
                      <a:pt x="253" y="357"/>
                      <a:pt x="253" y="357"/>
                      <a:pt x="253" y="357"/>
                    </a:cubicBezTo>
                    <a:cubicBezTo>
                      <a:pt x="237" y="357"/>
                      <a:pt x="237" y="357"/>
                      <a:pt x="237" y="357"/>
                    </a:cubicBezTo>
                    <a:lnTo>
                      <a:pt x="237" y="302"/>
                    </a:lnTo>
                    <a:close/>
                    <a:moveTo>
                      <a:pt x="82" y="328"/>
                    </a:moveTo>
                    <a:cubicBezTo>
                      <a:pt x="82" y="338"/>
                      <a:pt x="74" y="346"/>
                      <a:pt x="64" y="346"/>
                    </a:cubicBezTo>
                    <a:cubicBezTo>
                      <a:pt x="54" y="346"/>
                      <a:pt x="45" y="338"/>
                      <a:pt x="45" y="328"/>
                    </a:cubicBezTo>
                    <a:cubicBezTo>
                      <a:pt x="45" y="318"/>
                      <a:pt x="54" y="310"/>
                      <a:pt x="64" y="310"/>
                    </a:cubicBezTo>
                    <a:cubicBezTo>
                      <a:pt x="74" y="310"/>
                      <a:pt x="82" y="318"/>
                      <a:pt x="82" y="32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62D039D2-8595-814E-B51C-4DAC4A7BBCC8}"/>
                  </a:ext>
                </a:extLst>
              </p:cNvPr>
              <p:cNvSpPr txBox="1"/>
              <p:nvPr/>
            </p:nvSpPr>
            <p:spPr>
              <a:xfrm>
                <a:off x="1239101" y="4560938"/>
                <a:ext cx="518716" cy="32819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Hypervisors</a:t>
                </a:r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2786CE78-BA03-D14A-8A3D-23C84D24783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21417" y="5384033"/>
              <a:ext cx="518716" cy="731520"/>
              <a:chOff x="106536" y="5137723"/>
              <a:chExt cx="638553" cy="900520"/>
            </a:xfrm>
          </p:grpSpPr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49365C0F-2EEB-304B-B2E4-9458F952F7EB}"/>
                  </a:ext>
                </a:extLst>
              </p:cNvPr>
              <p:cNvSpPr txBox="1"/>
              <p:nvPr/>
            </p:nvSpPr>
            <p:spPr>
              <a:xfrm>
                <a:off x="106536" y="5634228"/>
                <a:ext cx="638553" cy="4040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vCenter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</a:p>
            </p:txBody>
          </p:sp>
          <p:sp>
            <p:nvSpPr>
              <p:cNvPr id="225" name="Freeform 30">
                <a:extLst>
                  <a:ext uri="{FF2B5EF4-FFF2-40B4-BE49-F238E27FC236}">
                    <a16:creationId xmlns:a16="http://schemas.microsoft.com/office/drawing/2014/main" id="{4899D60B-C1E0-D949-B25F-EEA383166EB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71700" y="5137723"/>
                <a:ext cx="507007" cy="421434"/>
              </a:xfrm>
              <a:custGeom>
                <a:avLst/>
                <a:gdLst>
                  <a:gd name="T0" fmla="*/ 273 w 384"/>
                  <a:gd name="T1" fmla="*/ 147 h 319"/>
                  <a:gd name="T2" fmla="*/ 164 w 384"/>
                  <a:gd name="T3" fmla="*/ 66 h 319"/>
                  <a:gd name="T4" fmla="*/ 115 w 384"/>
                  <a:gd name="T5" fmla="*/ 98 h 319"/>
                  <a:gd name="T6" fmla="*/ 224 w 384"/>
                  <a:gd name="T7" fmla="*/ 179 h 319"/>
                  <a:gd name="T8" fmla="*/ 180 w 384"/>
                  <a:gd name="T9" fmla="*/ 82 h 319"/>
                  <a:gd name="T10" fmla="*/ 257 w 384"/>
                  <a:gd name="T11" fmla="*/ 131 h 319"/>
                  <a:gd name="T12" fmla="*/ 224 w 384"/>
                  <a:gd name="T13" fmla="*/ 98 h 319"/>
                  <a:gd name="T14" fmla="*/ 180 w 384"/>
                  <a:gd name="T15" fmla="*/ 82 h 319"/>
                  <a:gd name="T16" fmla="*/ 208 w 384"/>
                  <a:gd name="T17" fmla="*/ 114 h 319"/>
                  <a:gd name="T18" fmla="*/ 180 w 384"/>
                  <a:gd name="T19" fmla="*/ 131 h 319"/>
                  <a:gd name="T20" fmla="*/ 131 w 384"/>
                  <a:gd name="T21" fmla="*/ 163 h 319"/>
                  <a:gd name="T22" fmla="*/ 164 w 384"/>
                  <a:gd name="T23" fmla="*/ 114 h 319"/>
                  <a:gd name="T24" fmla="*/ 208 w 384"/>
                  <a:gd name="T25" fmla="*/ 147 h 319"/>
                  <a:gd name="T26" fmla="*/ 131 w 384"/>
                  <a:gd name="T27" fmla="*/ 163 h 319"/>
                  <a:gd name="T28" fmla="*/ 19 w 384"/>
                  <a:gd name="T29" fmla="*/ 0 h 319"/>
                  <a:gd name="T30" fmla="*/ 0 w 384"/>
                  <a:gd name="T31" fmla="*/ 237 h 319"/>
                  <a:gd name="T32" fmla="*/ 157 w 384"/>
                  <a:gd name="T33" fmla="*/ 256 h 319"/>
                  <a:gd name="T34" fmla="*/ 119 w 384"/>
                  <a:gd name="T35" fmla="*/ 298 h 319"/>
                  <a:gd name="T36" fmla="*/ 126 w 384"/>
                  <a:gd name="T37" fmla="*/ 319 h 319"/>
                  <a:gd name="T38" fmla="*/ 268 w 384"/>
                  <a:gd name="T39" fmla="*/ 311 h 319"/>
                  <a:gd name="T40" fmla="*/ 234 w 384"/>
                  <a:gd name="T41" fmla="*/ 284 h 319"/>
                  <a:gd name="T42" fmla="*/ 364 w 384"/>
                  <a:gd name="T43" fmla="*/ 256 h 319"/>
                  <a:gd name="T44" fmla="*/ 384 w 384"/>
                  <a:gd name="T45" fmla="*/ 21 h 319"/>
                  <a:gd name="T46" fmla="*/ 143 w 384"/>
                  <a:gd name="T47" fmla="*/ 303 h 319"/>
                  <a:gd name="T48" fmla="*/ 202 w 384"/>
                  <a:gd name="T49" fmla="*/ 295 h 319"/>
                  <a:gd name="T50" fmla="*/ 143 w 384"/>
                  <a:gd name="T51" fmla="*/ 303 h 319"/>
                  <a:gd name="T52" fmla="*/ 178 w 384"/>
                  <a:gd name="T53" fmla="*/ 279 h 319"/>
                  <a:gd name="T54" fmla="*/ 172 w 384"/>
                  <a:gd name="T55" fmla="*/ 261 h 319"/>
                  <a:gd name="T56" fmla="*/ 217 w 384"/>
                  <a:gd name="T57" fmla="*/ 279 h 319"/>
                  <a:gd name="T58" fmla="*/ 190 w 384"/>
                  <a:gd name="T59" fmla="*/ 279 h 319"/>
                  <a:gd name="T60" fmla="*/ 363 w 384"/>
                  <a:gd name="T61" fmla="*/ 16 h 319"/>
                  <a:gd name="T62" fmla="*/ 368 w 384"/>
                  <a:gd name="T63" fmla="*/ 202 h 319"/>
                  <a:gd name="T64" fmla="*/ 16 w 384"/>
                  <a:gd name="T65" fmla="*/ 19 h 319"/>
                  <a:gd name="T66" fmla="*/ 364 w 384"/>
                  <a:gd name="T67" fmla="*/ 240 h 319"/>
                  <a:gd name="T68" fmla="*/ 16 w 384"/>
                  <a:gd name="T69" fmla="*/ 237 h 319"/>
                  <a:gd name="T70" fmla="*/ 368 w 384"/>
                  <a:gd name="T71" fmla="*/ 218 h 319"/>
                  <a:gd name="T72" fmla="*/ 364 w 384"/>
                  <a:gd name="T73" fmla="*/ 240 h 319"/>
                  <a:gd name="T74" fmla="*/ 192 w 384"/>
                  <a:gd name="T75" fmla="*/ 239 h 319"/>
                  <a:gd name="T76" fmla="*/ 192 w 384"/>
                  <a:gd name="T77" fmla="*/ 22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84" h="319">
                    <a:moveTo>
                      <a:pt x="224" y="147"/>
                    </a:moveTo>
                    <a:cubicBezTo>
                      <a:pt x="273" y="147"/>
                      <a:pt x="273" y="147"/>
                      <a:pt x="273" y="147"/>
                    </a:cubicBezTo>
                    <a:cubicBezTo>
                      <a:pt x="273" y="66"/>
                      <a:pt x="273" y="66"/>
                      <a:pt x="273" y="66"/>
                    </a:cubicBezTo>
                    <a:cubicBezTo>
                      <a:pt x="164" y="66"/>
                      <a:pt x="164" y="66"/>
                      <a:pt x="164" y="66"/>
                    </a:cubicBezTo>
                    <a:cubicBezTo>
                      <a:pt x="164" y="98"/>
                      <a:pt x="164" y="98"/>
                      <a:pt x="164" y="98"/>
                    </a:cubicBezTo>
                    <a:cubicBezTo>
                      <a:pt x="115" y="98"/>
                      <a:pt x="115" y="98"/>
                      <a:pt x="115" y="98"/>
                    </a:cubicBezTo>
                    <a:cubicBezTo>
                      <a:pt x="115" y="179"/>
                      <a:pt x="115" y="179"/>
                      <a:pt x="115" y="179"/>
                    </a:cubicBezTo>
                    <a:cubicBezTo>
                      <a:pt x="224" y="179"/>
                      <a:pt x="224" y="179"/>
                      <a:pt x="224" y="179"/>
                    </a:cubicBezTo>
                    <a:lnTo>
                      <a:pt x="224" y="147"/>
                    </a:lnTo>
                    <a:close/>
                    <a:moveTo>
                      <a:pt x="180" y="82"/>
                    </a:moveTo>
                    <a:cubicBezTo>
                      <a:pt x="257" y="82"/>
                      <a:pt x="257" y="82"/>
                      <a:pt x="257" y="82"/>
                    </a:cubicBezTo>
                    <a:cubicBezTo>
                      <a:pt x="257" y="131"/>
                      <a:pt x="257" y="131"/>
                      <a:pt x="257" y="131"/>
                    </a:cubicBezTo>
                    <a:cubicBezTo>
                      <a:pt x="224" y="131"/>
                      <a:pt x="224" y="131"/>
                      <a:pt x="224" y="131"/>
                    </a:cubicBezTo>
                    <a:cubicBezTo>
                      <a:pt x="224" y="98"/>
                      <a:pt x="224" y="98"/>
                      <a:pt x="224" y="98"/>
                    </a:cubicBezTo>
                    <a:cubicBezTo>
                      <a:pt x="180" y="98"/>
                      <a:pt x="180" y="98"/>
                      <a:pt x="180" y="98"/>
                    </a:cubicBezTo>
                    <a:lnTo>
                      <a:pt x="180" y="82"/>
                    </a:lnTo>
                    <a:close/>
                    <a:moveTo>
                      <a:pt x="180" y="114"/>
                    </a:moveTo>
                    <a:cubicBezTo>
                      <a:pt x="208" y="114"/>
                      <a:pt x="208" y="114"/>
                      <a:pt x="208" y="114"/>
                    </a:cubicBezTo>
                    <a:cubicBezTo>
                      <a:pt x="208" y="131"/>
                      <a:pt x="208" y="131"/>
                      <a:pt x="208" y="131"/>
                    </a:cubicBezTo>
                    <a:cubicBezTo>
                      <a:pt x="180" y="131"/>
                      <a:pt x="180" y="131"/>
                      <a:pt x="180" y="131"/>
                    </a:cubicBezTo>
                    <a:lnTo>
                      <a:pt x="180" y="114"/>
                    </a:lnTo>
                    <a:close/>
                    <a:moveTo>
                      <a:pt x="131" y="163"/>
                    </a:moveTo>
                    <a:cubicBezTo>
                      <a:pt x="131" y="114"/>
                      <a:pt x="131" y="114"/>
                      <a:pt x="131" y="114"/>
                    </a:cubicBezTo>
                    <a:cubicBezTo>
                      <a:pt x="164" y="114"/>
                      <a:pt x="164" y="114"/>
                      <a:pt x="164" y="114"/>
                    </a:cubicBezTo>
                    <a:cubicBezTo>
                      <a:pt x="164" y="147"/>
                      <a:pt x="164" y="147"/>
                      <a:pt x="164" y="147"/>
                    </a:cubicBezTo>
                    <a:cubicBezTo>
                      <a:pt x="208" y="147"/>
                      <a:pt x="208" y="147"/>
                      <a:pt x="208" y="147"/>
                    </a:cubicBezTo>
                    <a:cubicBezTo>
                      <a:pt x="208" y="163"/>
                      <a:pt x="208" y="163"/>
                      <a:pt x="208" y="163"/>
                    </a:cubicBezTo>
                    <a:lnTo>
                      <a:pt x="131" y="163"/>
                    </a:lnTo>
                    <a:close/>
                    <a:moveTo>
                      <a:pt x="363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8" y="0"/>
                      <a:pt x="0" y="9"/>
                      <a:pt x="0" y="19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48"/>
                      <a:pt x="9" y="256"/>
                      <a:pt x="19" y="256"/>
                    </a:cubicBezTo>
                    <a:cubicBezTo>
                      <a:pt x="157" y="256"/>
                      <a:pt x="157" y="256"/>
                      <a:pt x="157" y="256"/>
                    </a:cubicBezTo>
                    <a:cubicBezTo>
                      <a:pt x="150" y="284"/>
                      <a:pt x="150" y="284"/>
                      <a:pt x="150" y="284"/>
                    </a:cubicBezTo>
                    <a:cubicBezTo>
                      <a:pt x="136" y="287"/>
                      <a:pt x="126" y="293"/>
                      <a:pt x="119" y="298"/>
                    </a:cubicBezTo>
                    <a:cubicBezTo>
                      <a:pt x="115" y="301"/>
                      <a:pt x="114" y="306"/>
                      <a:pt x="115" y="311"/>
                    </a:cubicBezTo>
                    <a:cubicBezTo>
                      <a:pt x="117" y="316"/>
                      <a:pt x="121" y="319"/>
                      <a:pt x="126" y="319"/>
                    </a:cubicBezTo>
                    <a:cubicBezTo>
                      <a:pt x="258" y="319"/>
                      <a:pt x="258" y="319"/>
                      <a:pt x="258" y="319"/>
                    </a:cubicBezTo>
                    <a:cubicBezTo>
                      <a:pt x="263" y="319"/>
                      <a:pt x="267" y="316"/>
                      <a:pt x="268" y="311"/>
                    </a:cubicBezTo>
                    <a:cubicBezTo>
                      <a:pt x="270" y="306"/>
                      <a:pt x="269" y="301"/>
                      <a:pt x="265" y="298"/>
                    </a:cubicBezTo>
                    <a:cubicBezTo>
                      <a:pt x="258" y="293"/>
                      <a:pt x="249" y="288"/>
                      <a:pt x="234" y="284"/>
                    </a:cubicBezTo>
                    <a:cubicBezTo>
                      <a:pt x="229" y="256"/>
                      <a:pt x="229" y="256"/>
                      <a:pt x="229" y="256"/>
                    </a:cubicBezTo>
                    <a:cubicBezTo>
                      <a:pt x="364" y="256"/>
                      <a:pt x="364" y="256"/>
                      <a:pt x="364" y="256"/>
                    </a:cubicBezTo>
                    <a:cubicBezTo>
                      <a:pt x="375" y="256"/>
                      <a:pt x="384" y="247"/>
                      <a:pt x="384" y="236"/>
                    </a:cubicBezTo>
                    <a:cubicBezTo>
                      <a:pt x="384" y="21"/>
                      <a:pt x="384" y="21"/>
                      <a:pt x="384" y="21"/>
                    </a:cubicBezTo>
                    <a:cubicBezTo>
                      <a:pt x="384" y="10"/>
                      <a:pt x="375" y="0"/>
                      <a:pt x="363" y="0"/>
                    </a:cubicBezTo>
                    <a:close/>
                    <a:moveTo>
                      <a:pt x="143" y="303"/>
                    </a:moveTo>
                    <a:cubicBezTo>
                      <a:pt x="152" y="299"/>
                      <a:pt x="163" y="296"/>
                      <a:pt x="179" y="295"/>
                    </a:cubicBezTo>
                    <a:cubicBezTo>
                      <a:pt x="202" y="295"/>
                      <a:pt x="202" y="295"/>
                      <a:pt x="202" y="295"/>
                    </a:cubicBezTo>
                    <a:cubicBezTo>
                      <a:pt x="219" y="296"/>
                      <a:pt x="232" y="299"/>
                      <a:pt x="240" y="303"/>
                    </a:cubicBezTo>
                    <a:lnTo>
                      <a:pt x="143" y="303"/>
                    </a:lnTo>
                    <a:close/>
                    <a:moveTo>
                      <a:pt x="190" y="279"/>
                    </a:moveTo>
                    <a:cubicBezTo>
                      <a:pt x="186" y="279"/>
                      <a:pt x="182" y="279"/>
                      <a:pt x="178" y="279"/>
                    </a:cubicBezTo>
                    <a:cubicBezTo>
                      <a:pt x="168" y="279"/>
                      <a:pt x="168" y="279"/>
                      <a:pt x="168" y="279"/>
                    </a:cubicBezTo>
                    <a:cubicBezTo>
                      <a:pt x="172" y="261"/>
                      <a:pt x="172" y="261"/>
                      <a:pt x="172" y="261"/>
                    </a:cubicBezTo>
                    <a:cubicBezTo>
                      <a:pt x="214" y="261"/>
                      <a:pt x="214" y="261"/>
                      <a:pt x="214" y="261"/>
                    </a:cubicBezTo>
                    <a:cubicBezTo>
                      <a:pt x="217" y="279"/>
                      <a:pt x="217" y="279"/>
                      <a:pt x="217" y="279"/>
                    </a:cubicBezTo>
                    <a:cubicBezTo>
                      <a:pt x="203" y="279"/>
                      <a:pt x="203" y="279"/>
                      <a:pt x="203" y="279"/>
                    </a:cubicBezTo>
                    <a:cubicBezTo>
                      <a:pt x="199" y="279"/>
                      <a:pt x="194" y="279"/>
                      <a:pt x="190" y="279"/>
                    </a:cubicBezTo>
                    <a:close/>
                    <a:moveTo>
                      <a:pt x="19" y="16"/>
                    </a:moveTo>
                    <a:cubicBezTo>
                      <a:pt x="363" y="16"/>
                      <a:pt x="363" y="16"/>
                      <a:pt x="363" y="16"/>
                    </a:cubicBezTo>
                    <a:cubicBezTo>
                      <a:pt x="366" y="16"/>
                      <a:pt x="368" y="18"/>
                      <a:pt x="368" y="21"/>
                    </a:cubicBezTo>
                    <a:cubicBezTo>
                      <a:pt x="368" y="202"/>
                      <a:pt x="368" y="202"/>
                      <a:pt x="368" y="202"/>
                    </a:cubicBezTo>
                    <a:cubicBezTo>
                      <a:pt x="16" y="202"/>
                      <a:pt x="16" y="202"/>
                      <a:pt x="16" y="202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8"/>
                      <a:pt x="17" y="16"/>
                      <a:pt x="19" y="16"/>
                    </a:cubicBezTo>
                    <a:close/>
                    <a:moveTo>
                      <a:pt x="364" y="240"/>
                    </a:moveTo>
                    <a:cubicBezTo>
                      <a:pt x="19" y="240"/>
                      <a:pt x="19" y="240"/>
                      <a:pt x="19" y="240"/>
                    </a:cubicBezTo>
                    <a:cubicBezTo>
                      <a:pt x="17" y="240"/>
                      <a:pt x="16" y="239"/>
                      <a:pt x="16" y="237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368" y="218"/>
                      <a:pt x="368" y="218"/>
                      <a:pt x="368" y="218"/>
                    </a:cubicBezTo>
                    <a:cubicBezTo>
                      <a:pt x="368" y="236"/>
                      <a:pt x="368" y="236"/>
                      <a:pt x="368" y="236"/>
                    </a:cubicBezTo>
                    <a:cubicBezTo>
                      <a:pt x="368" y="238"/>
                      <a:pt x="366" y="240"/>
                      <a:pt x="364" y="240"/>
                    </a:cubicBezTo>
                    <a:close/>
                    <a:moveTo>
                      <a:pt x="200" y="231"/>
                    </a:moveTo>
                    <a:cubicBezTo>
                      <a:pt x="200" y="236"/>
                      <a:pt x="196" y="239"/>
                      <a:pt x="192" y="239"/>
                    </a:cubicBezTo>
                    <a:cubicBezTo>
                      <a:pt x="188" y="239"/>
                      <a:pt x="184" y="236"/>
                      <a:pt x="184" y="231"/>
                    </a:cubicBezTo>
                    <a:cubicBezTo>
                      <a:pt x="184" y="227"/>
                      <a:pt x="188" y="224"/>
                      <a:pt x="192" y="224"/>
                    </a:cubicBezTo>
                    <a:cubicBezTo>
                      <a:pt x="196" y="224"/>
                      <a:pt x="200" y="227"/>
                      <a:pt x="200" y="231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FF087EFF-77D2-0442-BEF1-E961F8776600}"/>
                </a:ext>
              </a:extLst>
            </p:cNvPr>
            <p:cNvGrpSpPr/>
            <p:nvPr/>
          </p:nvGrpSpPr>
          <p:grpSpPr>
            <a:xfrm>
              <a:off x="5373672" y="4943308"/>
              <a:ext cx="927847" cy="348282"/>
              <a:chOff x="1239101" y="4550894"/>
              <a:chExt cx="927847" cy="348282"/>
            </a:xfrm>
          </p:grpSpPr>
          <p:sp>
            <p:nvSpPr>
              <p:cNvPr id="227" name="Freeform 74">
                <a:extLst>
                  <a:ext uri="{FF2B5EF4-FFF2-40B4-BE49-F238E27FC236}">
                    <a16:creationId xmlns:a16="http://schemas.microsoft.com/office/drawing/2014/main" id="{2E7BD56A-5B4F-F74A-88F6-8035DE99DBC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18666" y="4550894"/>
                <a:ext cx="348282" cy="348282"/>
              </a:xfrm>
              <a:custGeom>
                <a:avLst/>
                <a:gdLst>
                  <a:gd name="T0" fmla="*/ 0 w 384"/>
                  <a:gd name="T1" fmla="*/ 109 h 384"/>
                  <a:gd name="T2" fmla="*/ 384 w 384"/>
                  <a:gd name="T3" fmla="*/ 0 h 384"/>
                  <a:gd name="T4" fmla="*/ 368 w 384"/>
                  <a:gd name="T5" fmla="*/ 93 h 384"/>
                  <a:gd name="T6" fmla="*/ 16 w 384"/>
                  <a:gd name="T7" fmla="*/ 16 h 384"/>
                  <a:gd name="T8" fmla="*/ 368 w 384"/>
                  <a:gd name="T9" fmla="*/ 93 h 384"/>
                  <a:gd name="T10" fmla="*/ 384 w 384"/>
                  <a:gd name="T11" fmla="*/ 247 h 384"/>
                  <a:gd name="T12" fmla="*/ 0 w 384"/>
                  <a:gd name="T13" fmla="*/ 138 h 384"/>
                  <a:gd name="T14" fmla="*/ 16 w 384"/>
                  <a:gd name="T15" fmla="*/ 154 h 384"/>
                  <a:gd name="T16" fmla="*/ 368 w 384"/>
                  <a:gd name="T17" fmla="*/ 231 h 384"/>
                  <a:gd name="T18" fmla="*/ 16 w 384"/>
                  <a:gd name="T19" fmla="*/ 154 h 384"/>
                  <a:gd name="T20" fmla="*/ 384 w 384"/>
                  <a:gd name="T21" fmla="*/ 384 h 384"/>
                  <a:gd name="T22" fmla="*/ 0 w 384"/>
                  <a:gd name="T23" fmla="*/ 275 h 384"/>
                  <a:gd name="T24" fmla="*/ 16 w 384"/>
                  <a:gd name="T25" fmla="*/ 291 h 384"/>
                  <a:gd name="T26" fmla="*/ 368 w 384"/>
                  <a:gd name="T27" fmla="*/ 368 h 384"/>
                  <a:gd name="T28" fmla="*/ 16 w 384"/>
                  <a:gd name="T29" fmla="*/ 291 h 384"/>
                  <a:gd name="T30" fmla="*/ 330 w 384"/>
                  <a:gd name="T31" fmla="*/ 82 h 384"/>
                  <a:gd name="T32" fmla="*/ 346 w 384"/>
                  <a:gd name="T33" fmla="*/ 27 h 384"/>
                  <a:gd name="T34" fmla="*/ 315 w 384"/>
                  <a:gd name="T35" fmla="*/ 82 h 384"/>
                  <a:gd name="T36" fmla="*/ 299 w 384"/>
                  <a:gd name="T37" fmla="*/ 27 h 384"/>
                  <a:gd name="T38" fmla="*/ 315 w 384"/>
                  <a:gd name="T39" fmla="*/ 82 h 384"/>
                  <a:gd name="T40" fmla="*/ 268 w 384"/>
                  <a:gd name="T41" fmla="*/ 82 h 384"/>
                  <a:gd name="T42" fmla="*/ 284 w 384"/>
                  <a:gd name="T43" fmla="*/ 27 h 384"/>
                  <a:gd name="T44" fmla="*/ 268 w 384"/>
                  <a:gd name="T45" fmla="*/ 165 h 384"/>
                  <a:gd name="T46" fmla="*/ 284 w 384"/>
                  <a:gd name="T47" fmla="*/ 219 h 384"/>
                  <a:gd name="T48" fmla="*/ 268 w 384"/>
                  <a:gd name="T49" fmla="*/ 165 h 384"/>
                  <a:gd name="T50" fmla="*/ 237 w 384"/>
                  <a:gd name="T51" fmla="*/ 82 h 384"/>
                  <a:gd name="T52" fmla="*/ 253 w 384"/>
                  <a:gd name="T53" fmla="*/ 27 h 384"/>
                  <a:gd name="T54" fmla="*/ 237 w 384"/>
                  <a:gd name="T55" fmla="*/ 165 h 384"/>
                  <a:gd name="T56" fmla="*/ 253 w 384"/>
                  <a:gd name="T57" fmla="*/ 219 h 384"/>
                  <a:gd name="T58" fmla="*/ 237 w 384"/>
                  <a:gd name="T59" fmla="*/ 165 h 384"/>
                  <a:gd name="T60" fmla="*/ 64 w 384"/>
                  <a:gd name="T61" fmla="*/ 35 h 384"/>
                  <a:gd name="T62" fmla="*/ 64 w 384"/>
                  <a:gd name="T63" fmla="*/ 71 h 384"/>
                  <a:gd name="T64" fmla="*/ 330 w 384"/>
                  <a:gd name="T65" fmla="*/ 165 h 384"/>
                  <a:gd name="T66" fmla="*/ 346 w 384"/>
                  <a:gd name="T67" fmla="*/ 219 h 384"/>
                  <a:gd name="T68" fmla="*/ 330 w 384"/>
                  <a:gd name="T69" fmla="*/ 165 h 384"/>
                  <a:gd name="T70" fmla="*/ 315 w 384"/>
                  <a:gd name="T71" fmla="*/ 165 h 384"/>
                  <a:gd name="T72" fmla="*/ 299 w 384"/>
                  <a:gd name="T73" fmla="*/ 219 h 384"/>
                  <a:gd name="T74" fmla="*/ 82 w 384"/>
                  <a:gd name="T75" fmla="*/ 191 h 384"/>
                  <a:gd name="T76" fmla="*/ 45 w 384"/>
                  <a:gd name="T77" fmla="*/ 191 h 384"/>
                  <a:gd name="T78" fmla="*/ 82 w 384"/>
                  <a:gd name="T79" fmla="*/ 191 h 384"/>
                  <a:gd name="T80" fmla="*/ 346 w 384"/>
                  <a:gd name="T81" fmla="*/ 302 h 384"/>
                  <a:gd name="T82" fmla="*/ 330 w 384"/>
                  <a:gd name="T83" fmla="*/ 357 h 384"/>
                  <a:gd name="T84" fmla="*/ 299 w 384"/>
                  <a:gd name="T85" fmla="*/ 302 h 384"/>
                  <a:gd name="T86" fmla="*/ 315 w 384"/>
                  <a:gd name="T87" fmla="*/ 357 h 384"/>
                  <a:gd name="T88" fmla="*/ 299 w 384"/>
                  <a:gd name="T89" fmla="*/ 302 h 384"/>
                  <a:gd name="T90" fmla="*/ 284 w 384"/>
                  <a:gd name="T91" fmla="*/ 302 h 384"/>
                  <a:gd name="T92" fmla="*/ 268 w 384"/>
                  <a:gd name="T93" fmla="*/ 357 h 384"/>
                  <a:gd name="T94" fmla="*/ 237 w 384"/>
                  <a:gd name="T95" fmla="*/ 302 h 384"/>
                  <a:gd name="T96" fmla="*/ 253 w 384"/>
                  <a:gd name="T97" fmla="*/ 357 h 384"/>
                  <a:gd name="T98" fmla="*/ 237 w 384"/>
                  <a:gd name="T99" fmla="*/ 302 h 384"/>
                  <a:gd name="T100" fmla="*/ 64 w 384"/>
                  <a:gd name="T101" fmla="*/ 346 h 384"/>
                  <a:gd name="T102" fmla="*/ 64 w 384"/>
                  <a:gd name="T103" fmla="*/ 31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4" h="384">
                    <a:moveTo>
                      <a:pt x="0" y="0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384" y="109"/>
                      <a:pt x="384" y="109"/>
                      <a:pt x="384" y="109"/>
                    </a:cubicBezTo>
                    <a:cubicBezTo>
                      <a:pt x="384" y="0"/>
                      <a:pt x="384" y="0"/>
                      <a:pt x="384" y="0"/>
                    </a:cubicBezTo>
                    <a:lnTo>
                      <a:pt x="0" y="0"/>
                    </a:lnTo>
                    <a:close/>
                    <a:moveTo>
                      <a:pt x="368" y="93"/>
                    </a:moveTo>
                    <a:cubicBezTo>
                      <a:pt x="16" y="93"/>
                      <a:pt x="16" y="93"/>
                      <a:pt x="16" y="93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68" y="16"/>
                      <a:pt x="368" y="16"/>
                      <a:pt x="368" y="16"/>
                    </a:cubicBezTo>
                    <a:lnTo>
                      <a:pt x="368" y="93"/>
                    </a:lnTo>
                    <a:close/>
                    <a:moveTo>
                      <a:pt x="0" y="247"/>
                    </a:moveTo>
                    <a:cubicBezTo>
                      <a:pt x="384" y="247"/>
                      <a:pt x="384" y="247"/>
                      <a:pt x="384" y="247"/>
                    </a:cubicBezTo>
                    <a:cubicBezTo>
                      <a:pt x="384" y="138"/>
                      <a:pt x="384" y="138"/>
                      <a:pt x="384" y="138"/>
                    </a:cubicBezTo>
                    <a:cubicBezTo>
                      <a:pt x="0" y="138"/>
                      <a:pt x="0" y="138"/>
                      <a:pt x="0" y="138"/>
                    </a:cubicBezTo>
                    <a:lnTo>
                      <a:pt x="0" y="247"/>
                    </a:lnTo>
                    <a:close/>
                    <a:moveTo>
                      <a:pt x="16" y="154"/>
                    </a:moveTo>
                    <a:cubicBezTo>
                      <a:pt x="368" y="154"/>
                      <a:pt x="368" y="154"/>
                      <a:pt x="368" y="154"/>
                    </a:cubicBezTo>
                    <a:cubicBezTo>
                      <a:pt x="368" y="231"/>
                      <a:pt x="368" y="231"/>
                      <a:pt x="368" y="231"/>
                    </a:cubicBezTo>
                    <a:cubicBezTo>
                      <a:pt x="16" y="231"/>
                      <a:pt x="16" y="231"/>
                      <a:pt x="16" y="231"/>
                    </a:cubicBezTo>
                    <a:lnTo>
                      <a:pt x="16" y="154"/>
                    </a:lnTo>
                    <a:close/>
                    <a:moveTo>
                      <a:pt x="0" y="384"/>
                    </a:moveTo>
                    <a:cubicBezTo>
                      <a:pt x="384" y="384"/>
                      <a:pt x="384" y="384"/>
                      <a:pt x="384" y="384"/>
                    </a:cubicBezTo>
                    <a:cubicBezTo>
                      <a:pt x="384" y="275"/>
                      <a:pt x="384" y="275"/>
                      <a:pt x="384" y="275"/>
                    </a:cubicBezTo>
                    <a:cubicBezTo>
                      <a:pt x="0" y="275"/>
                      <a:pt x="0" y="275"/>
                      <a:pt x="0" y="275"/>
                    </a:cubicBezTo>
                    <a:lnTo>
                      <a:pt x="0" y="384"/>
                    </a:lnTo>
                    <a:close/>
                    <a:moveTo>
                      <a:pt x="16" y="291"/>
                    </a:moveTo>
                    <a:cubicBezTo>
                      <a:pt x="368" y="291"/>
                      <a:pt x="368" y="291"/>
                      <a:pt x="368" y="291"/>
                    </a:cubicBezTo>
                    <a:cubicBezTo>
                      <a:pt x="368" y="368"/>
                      <a:pt x="368" y="368"/>
                      <a:pt x="368" y="368"/>
                    </a:cubicBezTo>
                    <a:cubicBezTo>
                      <a:pt x="16" y="368"/>
                      <a:pt x="16" y="368"/>
                      <a:pt x="16" y="368"/>
                    </a:cubicBezTo>
                    <a:lnTo>
                      <a:pt x="16" y="291"/>
                    </a:lnTo>
                    <a:close/>
                    <a:moveTo>
                      <a:pt x="346" y="82"/>
                    </a:moveTo>
                    <a:cubicBezTo>
                      <a:pt x="330" y="82"/>
                      <a:pt x="330" y="82"/>
                      <a:pt x="330" y="82"/>
                    </a:cubicBezTo>
                    <a:cubicBezTo>
                      <a:pt x="330" y="27"/>
                      <a:pt x="330" y="27"/>
                      <a:pt x="330" y="27"/>
                    </a:cubicBezTo>
                    <a:cubicBezTo>
                      <a:pt x="346" y="27"/>
                      <a:pt x="346" y="27"/>
                      <a:pt x="346" y="27"/>
                    </a:cubicBezTo>
                    <a:lnTo>
                      <a:pt x="346" y="82"/>
                    </a:lnTo>
                    <a:close/>
                    <a:moveTo>
                      <a:pt x="315" y="82"/>
                    </a:moveTo>
                    <a:cubicBezTo>
                      <a:pt x="299" y="82"/>
                      <a:pt x="299" y="82"/>
                      <a:pt x="299" y="82"/>
                    </a:cubicBezTo>
                    <a:cubicBezTo>
                      <a:pt x="299" y="27"/>
                      <a:pt x="299" y="27"/>
                      <a:pt x="299" y="27"/>
                    </a:cubicBezTo>
                    <a:cubicBezTo>
                      <a:pt x="315" y="27"/>
                      <a:pt x="315" y="27"/>
                      <a:pt x="315" y="27"/>
                    </a:cubicBezTo>
                    <a:lnTo>
                      <a:pt x="315" y="82"/>
                    </a:lnTo>
                    <a:close/>
                    <a:moveTo>
                      <a:pt x="284" y="82"/>
                    </a:moveTo>
                    <a:cubicBezTo>
                      <a:pt x="268" y="82"/>
                      <a:pt x="268" y="82"/>
                      <a:pt x="268" y="82"/>
                    </a:cubicBezTo>
                    <a:cubicBezTo>
                      <a:pt x="268" y="27"/>
                      <a:pt x="268" y="27"/>
                      <a:pt x="268" y="27"/>
                    </a:cubicBezTo>
                    <a:cubicBezTo>
                      <a:pt x="284" y="27"/>
                      <a:pt x="284" y="27"/>
                      <a:pt x="284" y="27"/>
                    </a:cubicBezTo>
                    <a:lnTo>
                      <a:pt x="284" y="82"/>
                    </a:lnTo>
                    <a:close/>
                    <a:moveTo>
                      <a:pt x="268" y="165"/>
                    </a:moveTo>
                    <a:cubicBezTo>
                      <a:pt x="284" y="165"/>
                      <a:pt x="284" y="165"/>
                      <a:pt x="284" y="165"/>
                    </a:cubicBezTo>
                    <a:cubicBezTo>
                      <a:pt x="284" y="219"/>
                      <a:pt x="284" y="219"/>
                      <a:pt x="284" y="219"/>
                    </a:cubicBezTo>
                    <a:cubicBezTo>
                      <a:pt x="268" y="219"/>
                      <a:pt x="268" y="219"/>
                      <a:pt x="268" y="219"/>
                    </a:cubicBezTo>
                    <a:lnTo>
                      <a:pt x="268" y="165"/>
                    </a:lnTo>
                    <a:close/>
                    <a:moveTo>
                      <a:pt x="253" y="82"/>
                    </a:moveTo>
                    <a:cubicBezTo>
                      <a:pt x="237" y="82"/>
                      <a:pt x="237" y="82"/>
                      <a:pt x="237" y="82"/>
                    </a:cubicBezTo>
                    <a:cubicBezTo>
                      <a:pt x="237" y="27"/>
                      <a:pt x="237" y="27"/>
                      <a:pt x="237" y="27"/>
                    </a:cubicBezTo>
                    <a:cubicBezTo>
                      <a:pt x="253" y="27"/>
                      <a:pt x="253" y="27"/>
                      <a:pt x="253" y="27"/>
                    </a:cubicBezTo>
                    <a:lnTo>
                      <a:pt x="253" y="82"/>
                    </a:lnTo>
                    <a:close/>
                    <a:moveTo>
                      <a:pt x="237" y="165"/>
                    </a:moveTo>
                    <a:cubicBezTo>
                      <a:pt x="253" y="165"/>
                      <a:pt x="253" y="165"/>
                      <a:pt x="253" y="165"/>
                    </a:cubicBezTo>
                    <a:cubicBezTo>
                      <a:pt x="253" y="219"/>
                      <a:pt x="253" y="219"/>
                      <a:pt x="253" y="219"/>
                    </a:cubicBezTo>
                    <a:cubicBezTo>
                      <a:pt x="237" y="219"/>
                      <a:pt x="237" y="219"/>
                      <a:pt x="237" y="219"/>
                    </a:cubicBezTo>
                    <a:lnTo>
                      <a:pt x="237" y="165"/>
                    </a:lnTo>
                    <a:close/>
                    <a:moveTo>
                      <a:pt x="45" y="53"/>
                    </a:moveTo>
                    <a:cubicBezTo>
                      <a:pt x="45" y="43"/>
                      <a:pt x="54" y="35"/>
                      <a:pt x="64" y="35"/>
                    </a:cubicBezTo>
                    <a:cubicBezTo>
                      <a:pt x="74" y="35"/>
                      <a:pt x="82" y="43"/>
                      <a:pt x="82" y="53"/>
                    </a:cubicBezTo>
                    <a:cubicBezTo>
                      <a:pt x="82" y="63"/>
                      <a:pt x="74" y="71"/>
                      <a:pt x="64" y="71"/>
                    </a:cubicBezTo>
                    <a:cubicBezTo>
                      <a:pt x="54" y="71"/>
                      <a:pt x="45" y="63"/>
                      <a:pt x="45" y="53"/>
                    </a:cubicBezTo>
                    <a:close/>
                    <a:moveTo>
                      <a:pt x="330" y="165"/>
                    </a:moveTo>
                    <a:cubicBezTo>
                      <a:pt x="346" y="165"/>
                      <a:pt x="346" y="165"/>
                      <a:pt x="346" y="165"/>
                    </a:cubicBezTo>
                    <a:cubicBezTo>
                      <a:pt x="346" y="219"/>
                      <a:pt x="346" y="219"/>
                      <a:pt x="346" y="219"/>
                    </a:cubicBezTo>
                    <a:cubicBezTo>
                      <a:pt x="330" y="219"/>
                      <a:pt x="330" y="219"/>
                      <a:pt x="330" y="219"/>
                    </a:cubicBezTo>
                    <a:lnTo>
                      <a:pt x="330" y="165"/>
                    </a:lnTo>
                    <a:close/>
                    <a:moveTo>
                      <a:pt x="299" y="165"/>
                    </a:moveTo>
                    <a:cubicBezTo>
                      <a:pt x="315" y="165"/>
                      <a:pt x="315" y="165"/>
                      <a:pt x="315" y="165"/>
                    </a:cubicBezTo>
                    <a:cubicBezTo>
                      <a:pt x="315" y="219"/>
                      <a:pt x="315" y="219"/>
                      <a:pt x="315" y="219"/>
                    </a:cubicBezTo>
                    <a:cubicBezTo>
                      <a:pt x="299" y="219"/>
                      <a:pt x="299" y="219"/>
                      <a:pt x="299" y="219"/>
                    </a:cubicBezTo>
                    <a:lnTo>
                      <a:pt x="299" y="165"/>
                    </a:lnTo>
                    <a:close/>
                    <a:moveTo>
                      <a:pt x="82" y="191"/>
                    </a:moveTo>
                    <a:cubicBezTo>
                      <a:pt x="82" y="201"/>
                      <a:pt x="74" y="209"/>
                      <a:pt x="64" y="209"/>
                    </a:cubicBezTo>
                    <a:cubicBezTo>
                      <a:pt x="54" y="209"/>
                      <a:pt x="45" y="201"/>
                      <a:pt x="45" y="191"/>
                    </a:cubicBezTo>
                    <a:cubicBezTo>
                      <a:pt x="45" y="180"/>
                      <a:pt x="54" y="172"/>
                      <a:pt x="64" y="172"/>
                    </a:cubicBezTo>
                    <a:cubicBezTo>
                      <a:pt x="74" y="172"/>
                      <a:pt x="82" y="180"/>
                      <a:pt x="82" y="191"/>
                    </a:cubicBezTo>
                    <a:close/>
                    <a:moveTo>
                      <a:pt x="330" y="302"/>
                    </a:moveTo>
                    <a:cubicBezTo>
                      <a:pt x="346" y="302"/>
                      <a:pt x="346" y="302"/>
                      <a:pt x="346" y="302"/>
                    </a:cubicBezTo>
                    <a:cubicBezTo>
                      <a:pt x="346" y="357"/>
                      <a:pt x="346" y="357"/>
                      <a:pt x="346" y="357"/>
                    </a:cubicBezTo>
                    <a:cubicBezTo>
                      <a:pt x="330" y="357"/>
                      <a:pt x="330" y="357"/>
                      <a:pt x="330" y="357"/>
                    </a:cubicBezTo>
                    <a:lnTo>
                      <a:pt x="330" y="302"/>
                    </a:lnTo>
                    <a:close/>
                    <a:moveTo>
                      <a:pt x="299" y="302"/>
                    </a:moveTo>
                    <a:cubicBezTo>
                      <a:pt x="315" y="302"/>
                      <a:pt x="315" y="302"/>
                      <a:pt x="315" y="302"/>
                    </a:cubicBezTo>
                    <a:cubicBezTo>
                      <a:pt x="315" y="357"/>
                      <a:pt x="315" y="357"/>
                      <a:pt x="315" y="357"/>
                    </a:cubicBezTo>
                    <a:cubicBezTo>
                      <a:pt x="299" y="357"/>
                      <a:pt x="299" y="357"/>
                      <a:pt x="299" y="357"/>
                    </a:cubicBezTo>
                    <a:lnTo>
                      <a:pt x="299" y="302"/>
                    </a:lnTo>
                    <a:close/>
                    <a:moveTo>
                      <a:pt x="268" y="302"/>
                    </a:moveTo>
                    <a:cubicBezTo>
                      <a:pt x="284" y="302"/>
                      <a:pt x="284" y="302"/>
                      <a:pt x="284" y="302"/>
                    </a:cubicBezTo>
                    <a:cubicBezTo>
                      <a:pt x="284" y="357"/>
                      <a:pt x="284" y="357"/>
                      <a:pt x="284" y="357"/>
                    </a:cubicBezTo>
                    <a:cubicBezTo>
                      <a:pt x="268" y="357"/>
                      <a:pt x="268" y="357"/>
                      <a:pt x="268" y="357"/>
                    </a:cubicBezTo>
                    <a:lnTo>
                      <a:pt x="268" y="302"/>
                    </a:lnTo>
                    <a:close/>
                    <a:moveTo>
                      <a:pt x="237" y="302"/>
                    </a:moveTo>
                    <a:cubicBezTo>
                      <a:pt x="253" y="302"/>
                      <a:pt x="253" y="302"/>
                      <a:pt x="253" y="302"/>
                    </a:cubicBezTo>
                    <a:cubicBezTo>
                      <a:pt x="253" y="357"/>
                      <a:pt x="253" y="357"/>
                      <a:pt x="253" y="357"/>
                    </a:cubicBezTo>
                    <a:cubicBezTo>
                      <a:pt x="237" y="357"/>
                      <a:pt x="237" y="357"/>
                      <a:pt x="237" y="357"/>
                    </a:cubicBezTo>
                    <a:lnTo>
                      <a:pt x="237" y="302"/>
                    </a:lnTo>
                    <a:close/>
                    <a:moveTo>
                      <a:pt x="82" y="328"/>
                    </a:moveTo>
                    <a:cubicBezTo>
                      <a:pt x="82" y="338"/>
                      <a:pt x="74" y="346"/>
                      <a:pt x="64" y="346"/>
                    </a:cubicBezTo>
                    <a:cubicBezTo>
                      <a:pt x="54" y="346"/>
                      <a:pt x="45" y="338"/>
                      <a:pt x="45" y="328"/>
                    </a:cubicBezTo>
                    <a:cubicBezTo>
                      <a:pt x="45" y="318"/>
                      <a:pt x="54" y="310"/>
                      <a:pt x="64" y="310"/>
                    </a:cubicBezTo>
                    <a:cubicBezTo>
                      <a:pt x="74" y="310"/>
                      <a:pt x="82" y="318"/>
                      <a:pt x="82" y="32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D4DC6F8C-67F8-5548-B2A7-3BBC1AAB9263}"/>
                  </a:ext>
                </a:extLst>
              </p:cNvPr>
              <p:cNvSpPr txBox="1"/>
              <p:nvPr/>
            </p:nvSpPr>
            <p:spPr>
              <a:xfrm>
                <a:off x="1239101" y="4560938"/>
                <a:ext cx="518716" cy="32819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Hypervisors</a:t>
                </a: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B8A77EE1-F9AC-E143-9200-B4259F234B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91090" y="5384033"/>
              <a:ext cx="518716" cy="731520"/>
              <a:chOff x="106536" y="5137723"/>
              <a:chExt cx="638553" cy="900520"/>
            </a:xfrm>
          </p:grpSpPr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20EB0AF9-E715-F042-982F-AE44E9CA5B62}"/>
                  </a:ext>
                </a:extLst>
              </p:cNvPr>
              <p:cNvSpPr txBox="1"/>
              <p:nvPr/>
            </p:nvSpPr>
            <p:spPr>
              <a:xfrm>
                <a:off x="106536" y="5634228"/>
                <a:ext cx="638553" cy="4040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vCenter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</a:p>
            </p:txBody>
          </p:sp>
          <p:sp>
            <p:nvSpPr>
              <p:cNvPr id="231" name="Freeform 30">
                <a:extLst>
                  <a:ext uri="{FF2B5EF4-FFF2-40B4-BE49-F238E27FC236}">
                    <a16:creationId xmlns:a16="http://schemas.microsoft.com/office/drawing/2014/main" id="{33D1D20C-1535-9142-B7A3-D94709E87F5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71700" y="5137723"/>
                <a:ext cx="507007" cy="421434"/>
              </a:xfrm>
              <a:custGeom>
                <a:avLst/>
                <a:gdLst>
                  <a:gd name="T0" fmla="*/ 273 w 384"/>
                  <a:gd name="T1" fmla="*/ 147 h 319"/>
                  <a:gd name="T2" fmla="*/ 164 w 384"/>
                  <a:gd name="T3" fmla="*/ 66 h 319"/>
                  <a:gd name="T4" fmla="*/ 115 w 384"/>
                  <a:gd name="T5" fmla="*/ 98 h 319"/>
                  <a:gd name="T6" fmla="*/ 224 w 384"/>
                  <a:gd name="T7" fmla="*/ 179 h 319"/>
                  <a:gd name="T8" fmla="*/ 180 w 384"/>
                  <a:gd name="T9" fmla="*/ 82 h 319"/>
                  <a:gd name="T10" fmla="*/ 257 w 384"/>
                  <a:gd name="T11" fmla="*/ 131 h 319"/>
                  <a:gd name="T12" fmla="*/ 224 w 384"/>
                  <a:gd name="T13" fmla="*/ 98 h 319"/>
                  <a:gd name="T14" fmla="*/ 180 w 384"/>
                  <a:gd name="T15" fmla="*/ 82 h 319"/>
                  <a:gd name="T16" fmla="*/ 208 w 384"/>
                  <a:gd name="T17" fmla="*/ 114 h 319"/>
                  <a:gd name="T18" fmla="*/ 180 w 384"/>
                  <a:gd name="T19" fmla="*/ 131 h 319"/>
                  <a:gd name="T20" fmla="*/ 131 w 384"/>
                  <a:gd name="T21" fmla="*/ 163 h 319"/>
                  <a:gd name="T22" fmla="*/ 164 w 384"/>
                  <a:gd name="T23" fmla="*/ 114 h 319"/>
                  <a:gd name="T24" fmla="*/ 208 w 384"/>
                  <a:gd name="T25" fmla="*/ 147 h 319"/>
                  <a:gd name="T26" fmla="*/ 131 w 384"/>
                  <a:gd name="T27" fmla="*/ 163 h 319"/>
                  <a:gd name="T28" fmla="*/ 19 w 384"/>
                  <a:gd name="T29" fmla="*/ 0 h 319"/>
                  <a:gd name="T30" fmla="*/ 0 w 384"/>
                  <a:gd name="T31" fmla="*/ 237 h 319"/>
                  <a:gd name="T32" fmla="*/ 157 w 384"/>
                  <a:gd name="T33" fmla="*/ 256 h 319"/>
                  <a:gd name="T34" fmla="*/ 119 w 384"/>
                  <a:gd name="T35" fmla="*/ 298 h 319"/>
                  <a:gd name="T36" fmla="*/ 126 w 384"/>
                  <a:gd name="T37" fmla="*/ 319 h 319"/>
                  <a:gd name="T38" fmla="*/ 268 w 384"/>
                  <a:gd name="T39" fmla="*/ 311 h 319"/>
                  <a:gd name="T40" fmla="*/ 234 w 384"/>
                  <a:gd name="T41" fmla="*/ 284 h 319"/>
                  <a:gd name="T42" fmla="*/ 364 w 384"/>
                  <a:gd name="T43" fmla="*/ 256 h 319"/>
                  <a:gd name="T44" fmla="*/ 384 w 384"/>
                  <a:gd name="T45" fmla="*/ 21 h 319"/>
                  <a:gd name="T46" fmla="*/ 143 w 384"/>
                  <a:gd name="T47" fmla="*/ 303 h 319"/>
                  <a:gd name="T48" fmla="*/ 202 w 384"/>
                  <a:gd name="T49" fmla="*/ 295 h 319"/>
                  <a:gd name="T50" fmla="*/ 143 w 384"/>
                  <a:gd name="T51" fmla="*/ 303 h 319"/>
                  <a:gd name="T52" fmla="*/ 178 w 384"/>
                  <a:gd name="T53" fmla="*/ 279 h 319"/>
                  <a:gd name="T54" fmla="*/ 172 w 384"/>
                  <a:gd name="T55" fmla="*/ 261 h 319"/>
                  <a:gd name="T56" fmla="*/ 217 w 384"/>
                  <a:gd name="T57" fmla="*/ 279 h 319"/>
                  <a:gd name="T58" fmla="*/ 190 w 384"/>
                  <a:gd name="T59" fmla="*/ 279 h 319"/>
                  <a:gd name="T60" fmla="*/ 363 w 384"/>
                  <a:gd name="T61" fmla="*/ 16 h 319"/>
                  <a:gd name="T62" fmla="*/ 368 w 384"/>
                  <a:gd name="T63" fmla="*/ 202 h 319"/>
                  <a:gd name="T64" fmla="*/ 16 w 384"/>
                  <a:gd name="T65" fmla="*/ 19 h 319"/>
                  <a:gd name="T66" fmla="*/ 364 w 384"/>
                  <a:gd name="T67" fmla="*/ 240 h 319"/>
                  <a:gd name="T68" fmla="*/ 16 w 384"/>
                  <a:gd name="T69" fmla="*/ 237 h 319"/>
                  <a:gd name="T70" fmla="*/ 368 w 384"/>
                  <a:gd name="T71" fmla="*/ 218 h 319"/>
                  <a:gd name="T72" fmla="*/ 364 w 384"/>
                  <a:gd name="T73" fmla="*/ 240 h 319"/>
                  <a:gd name="T74" fmla="*/ 192 w 384"/>
                  <a:gd name="T75" fmla="*/ 239 h 319"/>
                  <a:gd name="T76" fmla="*/ 192 w 384"/>
                  <a:gd name="T77" fmla="*/ 22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84" h="319">
                    <a:moveTo>
                      <a:pt x="224" y="147"/>
                    </a:moveTo>
                    <a:cubicBezTo>
                      <a:pt x="273" y="147"/>
                      <a:pt x="273" y="147"/>
                      <a:pt x="273" y="147"/>
                    </a:cubicBezTo>
                    <a:cubicBezTo>
                      <a:pt x="273" y="66"/>
                      <a:pt x="273" y="66"/>
                      <a:pt x="273" y="66"/>
                    </a:cubicBezTo>
                    <a:cubicBezTo>
                      <a:pt x="164" y="66"/>
                      <a:pt x="164" y="66"/>
                      <a:pt x="164" y="66"/>
                    </a:cubicBezTo>
                    <a:cubicBezTo>
                      <a:pt x="164" y="98"/>
                      <a:pt x="164" y="98"/>
                      <a:pt x="164" y="98"/>
                    </a:cubicBezTo>
                    <a:cubicBezTo>
                      <a:pt x="115" y="98"/>
                      <a:pt x="115" y="98"/>
                      <a:pt x="115" y="98"/>
                    </a:cubicBezTo>
                    <a:cubicBezTo>
                      <a:pt x="115" y="179"/>
                      <a:pt x="115" y="179"/>
                      <a:pt x="115" y="179"/>
                    </a:cubicBezTo>
                    <a:cubicBezTo>
                      <a:pt x="224" y="179"/>
                      <a:pt x="224" y="179"/>
                      <a:pt x="224" y="179"/>
                    </a:cubicBezTo>
                    <a:lnTo>
                      <a:pt x="224" y="147"/>
                    </a:lnTo>
                    <a:close/>
                    <a:moveTo>
                      <a:pt x="180" y="82"/>
                    </a:moveTo>
                    <a:cubicBezTo>
                      <a:pt x="257" y="82"/>
                      <a:pt x="257" y="82"/>
                      <a:pt x="257" y="82"/>
                    </a:cubicBezTo>
                    <a:cubicBezTo>
                      <a:pt x="257" y="131"/>
                      <a:pt x="257" y="131"/>
                      <a:pt x="257" y="131"/>
                    </a:cubicBezTo>
                    <a:cubicBezTo>
                      <a:pt x="224" y="131"/>
                      <a:pt x="224" y="131"/>
                      <a:pt x="224" y="131"/>
                    </a:cubicBezTo>
                    <a:cubicBezTo>
                      <a:pt x="224" y="98"/>
                      <a:pt x="224" y="98"/>
                      <a:pt x="224" y="98"/>
                    </a:cubicBezTo>
                    <a:cubicBezTo>
                      <a:pt x="180" y="98"/>
                      <a:pt x="180" y="98"/>
                      <a:pt x="180" y="98"/>
                    </a:cubicBezTo>
                    <a:lnTo>
                      <a:pt x="180" y="82"/>
                    </a:lnTo>
                    <a:close/>
                    <a:moveTo>
                      <a:pt x="180" y="114"/>
                    </a:moveTo>
                    <a:cubicBezTo>
                      <a:pt x="208" y="114"/>
                      <a:pt x="208" y="114"/>
                      <a:pt x="208" y="114"/>
                    </a:cubicBezTo>
                    <a:cubicBezTo>
                      <a:pt x="208" y="131"/>
                      <a:pt x="208" y="131"/>
                      <a:pt x="208" y="131"/>
                    </a:cubicBezTo>
                    <a:cubicBezTo>
                      <a:pt x="180" y="131"/>
                      <a:pt x="180" y="131"/>
                      <a:pt x="180" y="131"/>
                    </a:cubicBezTo>
                    <a:lnTo>
                      <a:pt x="180" y="114"/>
                    </a:lnTo>
                    <a:close/>
                    <a:moveTo>
                      <a:pt x="131" y="163"/>
                    </a:moveTo>
                    <a:cubicBezTo>
                      <a:pt x="131" y="114"/>
                      <a:pt x="131" y="114"/>
                      <a:pt x="131" y="114"/>
                    </a:cubicBezTo>
                    <a:cubicBezTo>
                      <a:pt x="164" y="114"/>
                      <a:pt x="164" y="114"/>
                      <a:pt x="164" y="114"/>
                    </a:cubicBezTo>
                    <a:cubicBezTo>
                      <a:pt x="164" y="147"/>
                      <a:pt x="164" y="147"/>
                      <a:pt x="164" y="147"/>
                    </a:cubicBezTo>
                    <a:cubicBezTo>
                      <a:pt x="208" y="147"/>
                      <a:pt x="208" y="147"/>
                      <a:pt x="208" y="147"/>
                    </a:cubicBezTo>
                    <a:cubicBezTo>
                      <a:pt x="208" y="163"/>
                      <a:pt x="208" y="163"/>
                      <a:pt x="208" y="163"/>
                    </a:cubicBezTo>
                    <a:lnTo>
                      <a:pt x="131" y="163"/>
                    </a:lnTo>
                    <a:close/>
                    <a:moveTo>
                      <a:pt x="363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8" y="0"/>
                      <a:pt x="0" y="9"/>
                      <a:pt x="0" y="19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48"/>
                      <a:pt x="9" y="256"/>
                      <a:pt x="19" y="256"/>
                    </a:cubicBezTo>
                    <a:cubicBezTo>
                      <a:pt x="157" y="256"/>
                      <a:pt x="157" y="256"/>
                      <a:pt x="157" y="256"/>
                    </a:cubicBezTo>
                    <a:cubicBezTo>
                      <a:pt x="150" y="284"/>
                      <a:pt x="150" y="284"/>
                      <a:pt x="150" y="284"/>
                    </a:cubicBezTo>
                    <a:cubicBezTo>
                      <a:pt x="136" y="287"/>
                      <a:pt x="126" y="293"/>
                      <a:pt x="119" y="298"/>
                    </a:cubicBezTo>
                    <a:cubicBezTo>
                      <a:pt x="115" y="301"/>
                      <a:pt x="114" y="306"/>
                      <a:pt x="115" y="311"/>
                    </a:cubicBezTo>
                    <a:cubicBezTo>
                      <a:pt x="117" y="316"/>
                      <a:pt x="121" y="319"/>
                      <a:pt x="126" y="319"/>
                    </a:cubicBezTo>
                    <a:cubicBezTo>
                      <a:pt x="258" y="319"/>
                      <a:pt x="258" y="319"/>
                      <a:pt x="258" y="319"/>
                    </a:cubicBezTo>
                    <a:cubicBezTo>
                      <a:pt x="263" y="319"/>
                      <a:pt x="267" y="316"/>
                      <a:pt x="268" y="311"/>
                    </a:cubicBezTo>
                    <a:cubicBezTo>
                      <a:pt x="270" y="306"/>
                      <a:pt x="269" y="301"/>
                      <a:pt x="265" y="298"/>
                    </a:cubicBezTo>
                    <a:cubicBezTo>
                      <a:pt x="258" y="293"/>
                      <a:pt x="249" y="288"/>
                      <a:pt x="234" y="284"/>
                    </a:cubicBezTo>
                    <a:cubicBezTo>
                      <a:pt x="229" y="256"/>
                      <a:pt x="229" y="256"/>
                      <a:pt x="229" y="256"/>
                    </a:cubicBezTo>
                    <a:cubicBezTo>
                      <a:pt x="364" y="256"/>
                      <a:pt x="364" y="256"/>
                      <a:pt x="364" y="256"/>
                    </a:cubicBezTo>
                    <a:cubicBezTo>
                      <a:pt x="375" y="256"/>
                      <a:pt x="384" y="247"/>
                      <a:pt x="384" y="236"/>
                    </a:cubicBezTo>
                    <a:cubicBezTo>
                      <a:pt x="384" y="21"/>
                      <a:pt x="384" y="21"/>
                      <a:pt x="384" y="21"/>
                    </a:cubicBezTo>
                    <a:cubicBezTo>
                      <a:pt x="384" y="10"/>
                      <a:pt x="375" y="0"/>
                      <a:pt x="363" y="0"/>
                    </a:cubicBezTo>
                    <a:close/>
                    <a:moveTo>
                      <a:pt x="143" y="303"/>
                    </a:moveTo>
                    <a:cubicBezTo>
                      <a:pt x="152" y="299"/>
                      <a:pt x="163" y="296"/>
                      <a:pt x="179" y="295"/>
                    </a:cubicBezTo>
                    <a:cubicBezTo>
                      <a:pt x="202" y="295"/>
                      <a:pt x="202" y="295"/>
                      <a:pt x="202" y="295"/>
                    </a:cubicBezTo>
                    <a:cubicBezTo>
                      <a:pt x="219" y="296"/>
                      <a:pt x="232" y="299"/>
                      <a:pt x="240" y="303"/>
                    </a:cubicBezTo>
                    <a:lnTo>
                      <a:pt x="143" y="303"/>
                    </a:lnTo>
                    <a:close/>
                    <a:moveTo>
                      <a:pt x="190" y="279"/>
                    </a:moveTo>
                    <a:cubicBezTo>
                      <a:pt x="186" y="279"/>
                      <a:pt x="182" y="279"/>
                      <a:pt x="178" y="279"/>
                    </a:cubicBezTo>
                    <a:cubicBezTo>
                      <a:pt x="168" y="279"/>
                      <a:pt x="168" y="279"/>
                      <a:pt x="168" y="279"/>
                    </a:cubicBezTo>
                    <a:cubicBezTo>
                      <a:pt x="172" y="261"/>
                      <a:pt x="172" y="261"/>
                      <a:pt x="172" y="261"/>
                    </a:cubicBezTo>
                    <a:cubicBezTo>
                      <a:pt x="214" y="261"/>
                      <a:pt x="214" y="261"/>
                      <a:pt x="214" y="261"/>
                    </a:cubicBezTo>
                    <a:cubicBezTo>
                      <a:pt x="217" y="279"/>
                      <a:pt x="217" y="279"/>
                      <a:pt x="217" y="279"/>
                    </a:cubicBezTo>
                    <a:cubicBezTo>
                      <a:pt x="203" y="279"/>
                      <a:pt x="203" y="279"/>
                      <a:pt x="203" y="279"/>
                    </a:cubicBezTo>
                    <a:cubicBezTo>
                      <a:pt x="199" y="279"/>
                      <a:pt x="194" y="279"/>
                      <a:pt x="190" y="279"/>
                    </a:cubicBezTo>
                    <a:close/>
                    <a:moveTo>
                      <a:pt x="19" y="16"/>
                    </a:moveTo>
                    <a:cubicBezTo>
                      <a:pt x="363" y="16"/>
                      <a:pt x="363" y="16"/>
                      <a:pt x="363" y="16"/>
                    </a:cubicBezTo>
                    <a:cubicBezTo>
                      <a:pt x="366" y="16"/>
                      <a:pt x="368" y="18"/>
                      <a:pt x="368" y="21"/>
                    </a:cubicBezTo>
                    <a:cubicBezTo>
                      <a:pt x="368" y="202"/>
                      <a:pt x="368" y="202"/>
                      <a:pt x="368" y="202"/>
                    </a:cubicBezTo>
                    <a:cubicBezTo>
                      <a:pt x="16" y="202"/>
                      <a:pt x="16" y="202"/>
                      <a:pt x="16" y="202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8"/>
                      <a:pt x="17" y="16"/>
                      <a:pt x="19" y="16"/>
                    </a:cubicBezTo>
                    <a:close/>
                    <a:moveTo>
                      <a:pt x="364" y="240"/>
                    </a:moveTo>
                    <a:cubicBezTo>
                      <a:pt x="19" y="240"/>
                      <a:pt x="19" y="240"/>
                      <a:pt x="19" y="240"/>
                    </a:cubicBezTo>
                    <a:cubicBezTo>
                      <a:pt x="17" y="240"/>
                      <a:pt x="16" y="239"/>
                      <a:pt x="16" y="237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368" y="218"/>
                      <a:pt x="368" y="218"/>
                      <a:pt x="368" y="218"/>
                    </a:cubicBezTo>
                    <a:cubicBezTo>
                      <a:pt x="368" y="236"/>
                      <a:pt x="368" y="236"/>
                      <a:pt x="368" y="236"/>
                    </a:cubicBezTo>
                    <a:cubicBezTo>
                      <a:pt x="368" y="238"/>
                      <a:pt x="366" y="240"/>
                      <a:pt x="364" y="240"/>
                    </a:cubicBezTo>
                    <a:close/>
                    <a:moveTo>
                      <a:pt x="200" y="231"/>
                    </a:moveTo>
                    <a:cubicBezTo>
                      <a:pt x="200" y="236"/>
                      <a:pt x="196" y="239"/>
                      <a:pt x="192" y="239"/>
                    </a:cubicBezTo>
                    <a:cubicBezTo>
                      <a:pt x="188" y="239"/>
                      <a:pt x="184" y="236"/>
                      <a:pt x="184" y="231"/>
                    </a:cubicBezTo>
                    <a:cubicBezTo>
                      <a:pt x="184" y="227"/>
                      <a:pt x="188" y="224"/>
                      <a:pt x="192" y="224"/>
                    </a:cubicBezTo>
                    <a:cubicBezTo>
                      <a:pt x="196" y="224"/>
                      <a:pt x="200" y="227"/>
                      <a:pt x="200" y="231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A8B4B91B-5C67-9441-83CD-7CDBEB8C741E}"/>
                </a:ext>
              </a:extLst>
            </p:cNvPr>
            <p:cNvGrpSpPr/>
            <p:nvPr/>
          </p:nvGrpSpPr>
          <p:grpSpPr>
            <a:xfrm>
              <a:off x="8943345" y="4943308"/>
              <a:ext cx="927847" cy="348282"/>
              <a:chOff x="1239101" y="4550894"/>
              <a:chExt cx="927847" cy="348282"/>
            </a:xfrm>
          </p:grpSpPr>
          <p:sp>
            <p:nvSpPr>
              <p:cNvPr id="234" name="Freeform 74">
                <a:extLst>
                  <a:ext uri="{FF2B5EF4-FFF2-40B4-BE49-F238E27FC236}">
                    <a16:creationId xmlns:a16="http://schemas.microsoft.com/office/drawing/2014/main" id="{FEF48778-4965-8C46-BB00-6D951D17897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18666" y="4550894"/>
                <a:ext cx="348282" cy="348282"/>
              </a:xfrm>
              <a:custGeom>
                <a:avLst/>
                <a:gdLst>
                  <a:gd name="T0" fmla="*/ 0 w 384"/>
                  <a:gd name="T1" fmla="*/ 109 h 384"/>
                  <a:gd name="T2" fmla="*/ 384 w 384"/>
                  <a:gd name="T3" fmla="*/ 0 h 384"/>
                  <a:gd name="T4" fmla="*/ 368 w 384"/>
                  <a:gd name="T5" fmla="*/ 93 h 384"/>
                  <a:gd name="T6" fmla="*/ 16 w 384"/>
                  <a:gd name="T7" fmla="*/ 16 h 384"/>
                  <a:gd name="T8" fmla="*/ 368 w 384"/>
                  <a:gd name="T9" fmla="*/ 93 h 384"/>
                  <a:gd name="T10" fmla="*/ 384 w 384"/>
                  <a:gd name="T11" fmla="*/ 247 h 384"/>
                  <a:gd name="T12" fmla="*/ 0 w 384"/>
                  <a:gd name="T13" fmla="*/ 138 h 384"/>
                  <a:gd name="T14" fmla="*/ 16 w 384"/>
                  <a:gd name="T15" fmla="*/ 154 h 384"/>
                  <a:gd name="T16" fmla="*/ 368 w 384"/>
                  <a:gd name="T17" fmla="*/ 231 h 384"/>
                  <a:gd name="T18" fmla="*/ 16 w 384"/>
                  <a:gd name="T19" fmla="*/ 154 h 384"/>
                  <a:gd name="T20" fmla="*/ 384 w 384"/>
                  <a:gd name="T21" fmla="*/ 384 h 384"/>
                  <a:gd name="T22" fmla="*/ 0 w 384"/>
                  <a:gd name="T23" fmla="*/ 275 h 384"/>
                  <a:gd name="T24" fmla="*/ 16 w 384"/>
                  <a:gd name="T25" fmla="*/ 291 h 384"/>
                  <a:gd name="T26" fmla="*/ 368 w 384"/>
                  <a:gd name="T27" fmla="*/ 368 h 384"/>
                  <a:gd name="T28" fmla="*/ 16 w 384"/>
                  <a:gd name="T29" fmla="*/ 291 h 384"/>
                  <a:gd name="T30" fmla="*/ 330 w 384"/>
                  <a:gd name="T31" fmla="*/ 82 h 384"/>
                  <a:gd name="T32" fmla="*/ 346 w 384"/>
                  <a:gd name="T33" fmla="*/ 27 h 384"/>
                  <a:gd name="T34" fmla="*/ 315 w 384"/>
                  <a:gd name="T35" fmla="*/ 82 h 384"/>
                  <a:gd name="T36" fmla="*/ 299 w 384"/>
                  <a:gd name="T37" fmla="*/ 27 h 384"/>
                  <a:gd name="T38" fmla="*/ 315 w 384"/>
                  <a:gd name="T39" fmla="*/ 82 h 384"/>
                  <a:gd name="T40" fmla="*/ 268 w 384"/>
                  <a:gd name="T41" fmla="*/ 82 h 384"/>
                  <a:gd name="T42" fmla="*/ 284 w 384"/>
                  <a:gd name="T43" fmla="*/ 27 h 384"/>
                  <a:gd name="T44" fmla="*/ 268 w 384"/>
                  <a:gd name="T45" fmla="*/ 165 h 384"/>
                  <a:gd name="T46" fmla="*/ 284 w 384"/>
                  <a:gd name="T47" fmla="*/ 219 h 384"/>
                  <a:gd name="T48" fmla="*/ 268 w 384"/>
                  <a:gd name="T49" fmla="*/ 165 h 384"/>
                  <a:gd name="T50" fmla="*/ 237 w 384"/>
                  <a:gd name="T51" fmla="*/ 82 h 384"/>
                  <a:gd name="T52" fmla="*/ 253 w 384"/>
                  <a:gd name="T53" fmla="*/ 27 h 384"/>
                  <a:gd name="T54" fmla="*/ 237 w 384"/>
                  <a:gd name="T55" fmla="*/ 165 h 384"/>
                  <a:gd name="T56" fmla="*/ 253 w 384"/>
                  <a:gd name="T57" fmla="*/ 219 h 384"/>
                  <a:gd name="T58" fmla="*/ 237 w 384"/>
                  <a:gd name="T59" fmla="*/ 165 h 384"/>
                  <a:gd name="T60" fmla="*/ 64 w 384"/>
                  <a:gd name="T61" fmla="*/ 35 h 384"/>
                  <a:gd name="T62" fmla="*/ 64 w 384"/>
                  <a:gd name="T63" fmla="*/ 71 h 384"/>
                  <a:gd name="T64" fmla="*/ 330 w 384"/>
                  <a:gd name="T65" fmla="*/ 165 h 384"/>
                  <a:gd name="T66" fmla="*/ 346 w 384"/>
                  <a:gd name="T67" fmla="*/ 219 h 384"/>
                  <a:gd name="T68" fmla="*/ 330 w 384"/>
                  <a:gd name="T69" fmla="*/ 165 h 384"/>
                  <a:gd name="T70" fmla="*/ 315 w 384"/>
                  <a:gd name="T71" fmla="*/ 165 h 384"/>
                  <a:gd name="T72" fmla="*/ 299 w 384"/>
                  <a:gd name="T73" fmla="*/ 219 h 384"/>
                  <a:gd name="T74" fmla="*/ 82 w 384"/>
                  <a:gd name="T75" fmla="*/ 191 h 384"/>
                  <a:gd name="T76" fmla="*/ 45 w 384"/>
                  <a:gd name="T77" fmla="*/ 191 h 384"/>
                  <a:gd name="T78" fmla="*/ 82 w 384"/>
                  <a:gd name="T79" fmla="*/ 191 h 384"/>
                  <a:gd name="T80" fmla="*/ 346 w 384"/>
                  <a:gd name="T81" fmla="*/ 302 h 384"/>
                  <a:gd name="T82" fmla="*/ 330 w 384"/>
                  <a:gd name="T83" fmla="*/ 357 h 384"/>
                  <a:gd name="T84" fmla="*/ 299 w 384"/>
                  <a:gd name="T85" fmla="*/ 302 h 384"/>
                  <a:gd name="T86" fmla="*/ 315 w 384"/>
                  <a:gd name="T87" fmla="*/ 357 h 384"/>
                  <a:gd name="T88" fmla="*/ 299 w 384"/>
                  <a:gd name="T89" fmla="*/ 302 h 384"/>
                  <a:gd name="T90" fmla="*/ 284 w 384"/>
                  <a:gd name="T91" fmla="*/ 302 h 384"/>
                  <a:gd name="T92" fmla="*/ 268 w 384"/>
                  <a:gd name="T93" fmla="*/ 357 h 384"/>
                  <a:gd name="T94" fmla="*/ 237 w 384"/>
                  <a:gd name="T95" fmla="*/ 302 h 384"/>
                  <a:gd name="T96" fmla="*/ 253 w 384"/>
                  <a:gd name="T97" fmla="*/ 357 h 384"/>
                  <a:gd name="T98" fmla="*/ 237 w 384"/>
                  <a:gd name="T99" fmla="*/ 302 h 384"/>
                  <a:gd name="T100" fmla="*/ 64 w 384"/>
                  <a:gd name="T101" fmla="*/ 346 h 384"/>
                  <a:gd name="T102" fmla="*/ 64 w 384"/>
                  <a:gd name="T103" fmla="*/ 31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4" h="384">
                    <a:moveTo>
                      <a:pt x="0" y="0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384" y="109"/>
                      <a:pt x="384" y="109"/>
                      <a:pt x="384" y="109"/>
                    </a:cubicBezTo>
                    <a:cubicBezTo>
                      <a:pt x="384" y="0"/>
                      <a:pt x="384" y="0"/>
                      <a:pt x="384" y="0"/>
                    </a:cubicBezTo>
                    <a:lnTo>
                      <a:pt x="0" y="0"/>
                    </a:lnTo>
                    <a:close/>
                    <a:moveTo>
                      <a:pt x="368" y="93"/>
                    </a:moveTo>
                    <a:cubicBezTo>
                      <a:pt x="16" y="93"/>
                      <a:pt x="16" y="93"/>
                      <a:pt x="16" y="93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68" y="16"/>
                      <a:pt x="368" y="16"/>
                      <a:pt x="368" y="16"/>
                    </a:cubicBezTo>
                    <a:lnTo>
                      <a:pt x="368" y="93"/>
                    </a:lnTo>
                    <a:close/>
                    <a:moveTo>
                      <a:pt x="0" y="247"/>
                    </a:moveTo>
                    <a:cubicBezTo>
                      <a:pt x="384" y="247"/>
                      <a:pt x="384" y="247"/>
                      <a:pt x="384" y="247"/>
                    </a:cubicBezTo>
                    <a:cubicBezTo>
                      <a:pt x="384" y="138"/>
                      <a:pt x="384" y="138"/>
                      <a:pt x="384" y="138"/>
                    </a:cubicBezTo>
                    <a:cubicBezTo>
                      <a:pt x="0" y="138"/>
                      <a:pt x="0" y="138"/>
                      <a:pt x="0" y="138"/>
                    </a:cubicBezTo>
                    <a:lnTo>
                      <a:pt x="0" y="247"/>
                    </a:lnTo>
                    <a:close/>
                    <a:moveTo>
                      <a:pt x="16" y="154"/>
                    </a:moveTo>
                    <a:cubicBezTo>
                      <a:pt x="368" y="154"/>
                      <a:pt x="368" y="154"/>
                      <a:pt x="368" y="154"/>
                    </a:cubicBezTo>
                    <a:cubicBezTo>
                      <a:pt x="368" y="231"/>
                      <a:pt x="368" y="231"/>
                      <a:pt x="368" y="231"/>
                    </a:cubicBezTo>
                    <a:cubicBezTo>
                      <a:pt x="16" y="231"/>
                      <a:pt x="16" y="231"/>
                      <a:pt x="16" y="231"/>
                    </a:cubicBezTo>
                    <a:lnTo>
                      <a:pt x="16" y="154"/>
                    </a:lnTo>
                    <a:close/>
                    <a:moveTo>
                      <a:pt x="0" y="384"/>
                    </a:moveTo>
                    <a:cubicBezTo>
                      <a:pt x="384" y="384"/>
                      <a:pt x="384" y="384"/>
                      <a:pt x="384" y="384"/>
                    </a:cubicBezTo>
                    <a:cubicBezTo>
                      <a:pt x="384" y="275"/>
                      <a:pt x="384" y="275"/>
                      <a:pt x="384" y="275"/>
                    </a:cubicBezTo>
                    <a:cubicBezTo>
                      <a:pt x="0" y="275"/>
                      <a:pt x="0" y="275"/>
                      <a:pt x="0" y="275"/>
                    </a:cubicBezTo>
                    <a:lnTo>
                      <a:pt x="0" y="384"/>
                    </a:lnTo>
                    <a:close/>
                    <a:moveTo>
                      <a:pt x="16" y="291"/>
                    </a:moveTo>
                    <a:cubicBezTo>
                      <a:pt x="368" y="291"/>
                      <a:pt x="368" y="291"/>
                      <a:pt x="368" y="291"/>
                    </a:cubicBezTo>
                    <a:cubicBezTo>
                      <a:pt x="368" y="368"/>
                      <a:pt x="368" y="368"/>
                      <a:pt x="368" y="368"/>
                    </a:cubicBezTo>
                    <a:cubicBezTo>
                      <a:pt x="16" y="368"/>
                      <a:pt x="16" y="368"/>
                      <a:pt x="16" y="368"/>
                    </a:cubicBezTo>
                    <a:lnTo>
                      <a:pt x="16" y="291"/>
                    </a:lnTo>
                    <a:close/>
                    <a:moveTo>
                      <a:pt x="346" y="82"/>
                    </a:moveTo>
                    <a:cubicBezTo>
                      <a:pt x="330" y="82"/>
                      <a:pt x="330" y="82"/>
                      <a:pt x="330" y="82"/>
                    </a:cubicBezTo>
                    <a:cubicBezTo>
                      <a:pt x="330" y="27"/>
                      <a:pt x="330" y="27"/>
                      <a:pt x="330" y="27"/>
                    </a:cubicBezTo>
                    <a:cubicBezTo>
                      <a:pt x="346" y="27"/>
                      <a:pt x="346" y="27"/>
                      <a:pt x="346" y="27"/>
                    </a:cubicBezTo>
                    <a:lnTo>
                      <a:pt x="346" y="82"/>
                    </a:lnTo>
                    <a:close/>
                    <a:moveTo>
                      <a:pt x="315" y="82"/>
                    </a:moveTo>
                    <a:cubicBezTo>
                      <a:pt x="299" y="82"/>
                      <a:pt x="299" y="82"/>
                      <a:pt x="299" y="82"/>
                    </a:cubicBezTo>
                    <a:cubicBezTo>
                      <a:pt x="299" y="27"/>
                      <a:pt x="299" y="27"/>
                      <a:pt x="299" y="27"/>
                    </a:cubicBezTo>
                    <a:cubicBezTo>
                      <a:pt x="315" y="27"/>
                      <a:pt x="315" y="27"/>
                      <a:pt x="315" y="27"/>
                    </a:cubicBezTo>
                    <a:lnTo>
                      <a:pt x="315" y="82"/>
                    </a:lnTo>
                    <a:close/>
                    <a:moveTo>
                      <a:pt x="284" y="82"/>
                    </a:moveTo>
                    <a:cubicBezTo>
                      <a:pt x="268" y="82"/>
                      <a:pt x="268" y="82"/>
                      <a:pt x="268" y="82"/>
                    </a:cubicBezTo>
                    <a:cubicBezTo>
                      <a:pt x="268" y="27"/>
                      <a:pt x="268" y="27"/>
                      <a:pt x="268" y="27"/>
                    </a:cubicBezTo>
                    <a:cubicBezTo>
                      <a:pt x="284" y="27"/>
                      <a:pt x="284" y="27"/>
                      <a:pt x="284" y="27"/>
                    </a:cubicBezTo>
                    <a:lnTo>
                      <a:pt x="284" y="82"/>
                    </a:lnTo>
                    <a:close/>
                    <a:moveTo>
                      <a:pt x="268" y="165"/>
                    </a:moveTo>
                    <a:cubicBezTo>
                      <a:pt x="284" y="165"/>
                      <a:pt x="284" y="165"/>
                      <a:pt x="284" y="165"/>
                    </a:cubicBezTo>
                    <a:cubicBezTo>
                      <a:pt x="284" y="219"/>
                      <a:pt x="284" y="219"/>
                      <a:pt x="284" y="219"/>
                    </a:cubicBezTo>
                    <a:cubicBezTo>
                      <a:pt x="268" y="219"/>
                      <a:pt x="268" y="219"/>
                      <a:pt x="268" y="219"/>
                    </a:cubicBezTo>
                    <a:lnTo>
                      <a:pt x="268" y="165"/>
                    </a:lnTo>
                    <a:close/>
                    <a:moveTo>
                      <a:pt x="253" y="82"/>
                    </a:moveTo>
                    <a:cubicBezTo>
                      <a:pt x="237" y="82"/>
                      <a:pt x="237" y="82"/>
                      <a:pt x="237" y="82"/>
                    </a:cubicBezTo>
                    <a:cubicBezTo>
                      <a:pt x="237" y="27"/>
                      <a:pt x="237" y="27"/>
                      <a:pt x="237" y="27"/>
                    </a:cubicBezTo>
                    <a:cubicBezTo>
                      <a:pt x="253" y="27"/>
                      <a:pt x="253" y="27"/>
                      <a:pt x="253" y="27"/>
                    </a:cubicBezTo>
                    <a:lnTo>
                      <a:pt x="253" y="82"/>
                    </a:lnTo>
                    <a:close/>
                    <a:moveTo>
                      <a:pt x="237" y="165"/>
                    </a:moveTo>
                    <a:cubicBezTo>
                      <a:pt x="253" y="165"/>
                      <a:pt x="253" y="165"/>
                      <a:pt x="253" y="165"/>
                    </a:cubicBezTo>
                    <a:cubicBezTo>
                      <a:pt x="253" y="219"/>
                      <a:pt x="253" y="219"/>
                      <a:pt x="253" y="219"/>
                    </a:cubicBezTo>
                    <a:cubicBezTo>
                      <a:pt x="237" y="219"/>
                      <a:pt x="237" y="219"/>
                      <a:pt x="237" y="219"/>
                    </a:cubicBezTo>
                    <a:lnTo>
                      <a:pt x="237" y="165"/>
                    </a:lnTo>
                    <a:close/>
                    <a:moveTo>
                      <a:pt x="45" y="53"/>
                    </a:moveTo>
                    <a:cubicBezTo>
                      <a:pt x="45" y="43"/>
                      <a:pt x="54" y="35"/>
                      <a:pt x="64" y="35"/>
                    </a:cubicBezTo>
                    <a:cubicBezTo>
                      <a:pt x="74" y="35"/>
                      <a:pt x="82" y="43"/>
                      <a:pt x="82" y="53"/>
                    </a:cubicBezTo>
                    <a:cubicBezTo>
                      <a:pt x="82" y="63"/>
                      <a:pt x="74" y="71"/>
                      <a:pt x="64" y="71"/>
                    </a:cubicBezTo>
                    <a:cubicBezTo>
                      <a:pt x="54" y="71"/>
                      <a:pt x="45" y="63"/>
                      <a:pt x="45" y="53"/>
                    </a:cubicBezTo>
                    <a:close/>
                    <a:moveTo>
                      <a:pt x="330" y="165"/>
                    </a:moveTo>
                    <a:cubicBezTo>
                      <a:pt x="346" y="165"/>
                      <a:pt x="346" y="165"/>
                      <a:pt x="346" y="165"/>
                    </a:cubicBezTo>
                    <a:cubicBezTo>
                      <a:pt x="346" y="219"/>
                      <a:pt x="346" y="219"/>
                      <a:pt x="346" y="219"/>
                    </a:cubicBezTo>
                    <a:cubicBezTo>
                      <a:pt x="330" y="219"/>
                      <a:pt x="330" y="219"/>
                      <a:pt x="330" y="219"/>
                    </a:cubicBezTo>
                    <a:lnTo>
                      <a:pt x="330" y="165"/>
                    </a:lnTo>
                    <a:close/>
                    <a:moveTo>
                      <a:pt x="299" y="165"/>
                    </a:moveTo>
                    <a:cubicBezTo>
                      <a:pt x="315" y="165"/>
                      <a:pt x="315" y="165"/>
                      <a:pt x="315" y="165"/>
                    </a:cubicBezTo>
                    <a:cubicBezTo>
                      <a:pt x="315" y="219"/>
                      <a:pt x="315" y="219"/>
                      <a:pt x="315" y="219"/>
                    </a:cubicBezTo>
                    <a:cubicBezTo>
                      <a:pt x="299" y="219"/>
                      <a:pt x="299" y="219"/>
                      <a:pt x="299" y="219"/>
                    </a:cubicBezTo>
                    <a:lnTo>
                      <a:pt x="299" y="165"/>
                    </a:lnTo>
                    <a:close/>
                    <a:moveTo>
                      <a:pt x="82" y="191"/>
                    </a:moveTo>
                    <a:cubicBezTo>
                      <a:pt x="82" y="201"/>
                      <a:pt x="74" y="209"/>
                      <a:pt x="64" y="209"/>
                    </a:cubicBezTo>
                    <a:cubicBezTo>
                      <a:pt x="54" y="209"/>
                      <a:pt x="45" y="201"/>
                      <a:pt x="45" y="191"/>
                    </a:cubicBezTo>
                    <a:cubicBezTo>
                      <a:pt x="45" y="180"/>
                      <a:pt x="54" y="172"/>
                      <a:pt x="64" y="172"/>
                    </a:cubicBezTo>
                    <a:cubicBezTo>
                      <a:pt x="74" y="172"/>
                      <a:pt x="82" y="180"/>
                      <a:pt x="82" y="191"/>
                    </a:cubicBezTo>
                    <a:close/>
                    <a:moveTo>
                      <a:pt x="330" y="302"/>
                    </a:moveTo>
                    <a:cubicBezTo>
                      <a:pt x="346" y="302"/>
                      <a:pt x="346" y="302"/>
                      <a:pt x="346" y="302"/>
                    </a:cubicBezTo>
                    <a:cubicBezTo>
                      <a:pt x="346" y="357"/>
                      <a:pt x="346" y="357"/>
                      <a:pt x="346" y="357"/>
                    </a:cubicBezTo>
                    <a:cubicBezTo>
                      <a:pt x="330" y="357"/>
                      <a:pt x="330" y="357"/>
                      <a:pt x="330" y="357"/>
                    </a:cubicBezTo>
                    <a:lnTo>
                      <a:pt x="330" y="302"/>
                    </a:lnTo>
                    <a:close/>
                    <a:moveTo>
                      <a:pt x="299" y="302"/>
                    </a:moveTo>
                    <a:cubicBezTo>
                      <a:pt x="315" y="302"/>
                      <a:pt x="315" y="302"/>
                      <a:pt x="315" y="302"/>
                    </a:cubicBezTo>
                    <a:cubicBezTo>
                      <a:pt x="315" y="357"/>
                      <a:pt x="315" y="357"/>
                      <a:pt x="315" y="357"/>
                    </a:cubicBezTo>
                    <a:cubicBezTo>
                      <a:pt x="299" y="357"/>
                      <a:pt x="299" y="357"/>
                      <a:pt x="299" y="357"/>
                    </a:cubicBezTo>
                    <a:lnTo>
                      <a:pt x="299" y="302"/>
                    </a:lnTo>
                    <a:close/>
                    <a:moveTo>
                      <a:pt x="268" y="302"/>
                    </a:moveTo>
                    <a:cubicBezTo>
                      <a:pt x="284" y="302"/>
                      <a:pt x="284" y="302"/>
                      <a:pt x="284" y="302"/>
                    </a:cubicBezTo>
                    <a:cubicBezTo>
                      <a:pt x="284" y="357"/>
                      <a:pt x="284" y="357"/>
                      <a:pt x="284" y="357"/>
                    </a:cubicBezTo>
                    <a:cubicBezTo>
                      <a:pt x="268" y="357"/>
                      <a:pt x="268" y="357"/>
                      <a:pt x="268" y="357"/>
                    </a:cubicBezTo>
                    <a:lnTo>
                      <a:pt x="268" y="302"/>
                    </a:lnTo>
                    <a:close/>
                    <a:moveTo>
                      <a:pt x="237" y="302"/>
                    </a:moveTo>
                    <a:cubicBezTo>
                      <a:pt x="253" y="302"/>
                      <a:pt x="253" y="302"/>
                      <a:pt x="253" y="302"/>
                    </a:cubicBezTo>
                    <a:cubicBezTo>
                      <a:pt x="253" y="357"/>
                      <a:pt x="253" y="357"/>
                      <a:pt x="253" y="357"/>
                    </a:cubicBezTo>
                    <a:cubicBezTo>
                      <a:pt x="237" y="357"/>
                      <a:pt x="237" y="357"/>
                      <a:pt x="237" y="357"/>
                    </a:cubicBezTo>
                    <a:lnTo>
                      <a:pt x="237" y="302"/>
                    </a:lnTo>
                    <a:close/>
                    <a:moveTo>
                      <a:pt x="82" y="328"/>
                    </a:moveTo>
                    <a:cubicBezTo>
                      <a:pt x="82" y="338"/>
                      <a:pt x="74" y="346"/>
                      <a:pt x="64" y="346"/>
                    </a:cubicBezTo>
                    <a:cubicBezTo>
                      <a:pt x="54" y="346"/>
                      <a:pt x="45" y="338"/>
                      <a:pt x="45" y="328"/>
                    </a:cubicBezTo>
                    <a:cubicBezTo>
                      <a:pt x="45" y="318"/>
                      <a:pt x="54" y="310"/>
                      <a:pt x="64" y="310"/>
                    </a:cubicBezTo>
                    <a:cubicBezTo>
                      <a:pt x="74" y="310"/>
                      <a:pt x="82" y="318"/>
                      <a:pt x="82" y="32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7D03BCB3-96C7-004C-A856-51B452A7765D}"/>
                  </a:ext>
                </a:extLst>
              </p:cNvPr>
              <p:cNvSpPr txBox="1"/>
              <p:nvPr/>
            </p:nvSpPr>
            <p:spPr>
              <a:xfrm>
                <a:off x="1239101" y="4560938"/>
                <a:ext cx="518716" cy="32819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Hypervisors</a:t>
                </a:r>
              </a:p>
            </p:txBody>
          </p:sp>
        </p:grpSp>
      </p:grpSp>
      <p:sp>
        <p:nvSpPr>
          <p:cNvPr id="219" name="Freeform 5">
            <a:extLst>
              <a:ext uri="{FF2B5EF4-FFF2-40B4-BE49-F238E27FC236}">
                <a16:creationId xmlns:a16="http://schemas.microsoft.com/office/drawing/2014/main" id="{FB369B09-4B1F-BA45-95CB-3C2689C3411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80" y="1618480"/>
            <a:ext cx="296083" cy="527335"/>
          </a:xfrm>
          <a:custGeom>
            <a:avLst/>
            <a:gdLst>
              <a:gd name="T0" fmla="*/ 172 w 216"/>
              <a:gd name="T1" fmla="*/ 158 h 384"/>
              <a:gd name="T2" fmla="*/ 135 w 216"/>
              <a:gd name="T3" fmla="*/ 158 h 384"/>
              <a:gd name="T4" fmla="*/ 108 w 216"/>
              <a:gd name="T5" fmla="*/ 186 h 384"/>
              <a:gd name="T6" fmla="*/ 80 w 216"/>
              <a:gd name="T7" fmla="*/ 158 h 384"/>
              <a:gd name="T8" fmla="*/ 43 w 216"/>
              <a:gd name="T9" fmla="*/ 158 h 384"/>
              <a:gd name="T10" fmla="*/ 0 w 216"/>
              <a:gd name="T11" fmla="*/ 204 h 384"/>
              <a:gd name="T12" fmla="*/ 0 w 216"/>
              <a:gd name="T13" fmla="*/ 384 h 384"/>
              <a:gd name="T14" fmla="*/ 216 w 216"/>
              <a:gd name="T15" fmla="*/ 384 h 384"/>
              <a:gd name="T16" fmla="*/ 216 w 216"/>
              <a:gd name="T17" fmla="*/ 204 h 384"/>
              <a:gd name="T18" fmla="*/ 172 w 216"/>
              <a:gd name="T19" fmla="*/ 158 h 384"/>
              <a:gd name="T20" fmla="*/ 108 w 216"/>
              <a:gd name="T21" fmla="*/ 209 h 384"/>
              <a:gd name="T22" fmla="*/ 127 w 216"/>
              <a:gd name="T23" fmla="*/ 228 h 384"/>
              <a:gd name="T24" fmla="*/ 108 w 216"/>
              <a:gd name="T25" fmla="*/ 248 h 384"/>
              <a:gd name="T26" fmla="*/ 88 w 216"/>
              <a:gd name="T27" fmla="*/ 228 h 384"/>
              <a:gd name="T28" fmla="*/ 108 w 216"/>
              <a:gd name="T29" fmla="*/ 209 h 384"/>
              <a:gd name="T30" fmla="*/ 200 w 216"/>
              <a:gd name="T31" fmla="*/ 368 h 384"/>
              <a:gd name="T32" fmla="*/ 16 w 216"/>
              <a:gd name="T33" fmla="*/ 368 h 384"/>
              <a:gd name="T34" fmla="*/ 16 w 216"/>
              <a:gd name="T35" fmla="*/ 211 h 384"/>
              <a:gd name="T36" fmla="*/ 50 w 216"/>
              <a:gd name="T37" fmla="*/ 174 h 384"/>
              <a:gd name="T38" fmla="*/ 74 w 216"/>
              <a:gd name="T39" fmla="*/ 174 h 384"/>
              <a:gd name="T40" fmla="*/ 97 w 216"/>
              <a:gd name="T41" fmla="*/ 197 h 384"/>
              <a:gd name="T42" fmla="*/ 66 w 216"/>
              <a:gd name="T43" fmla="*/ 228 h 384"/>
              <a:gd name="T44" fmla="*/ 108 w 216"/>
              <a:gd name="T45" fmla="*/ 270 h 384"/>
              <a:gd name="T46" fmla="*/ 150 w 216"/>
              <a:gd name="T47" fmla="*/ 228 h 384"/>
              <a:gd name="T48" fmla="*/ 119 w 216"/>
              <a:gd name="T49" fmla="*/ 197 h 384"/>
              <a:gd name="T50" fmla="*/ 141 w 216"/>
              <a:gd name="T51" fmla="*/ 174 h 384"/>
              <a:gd name="T52" fmla="*/ 165 w 216"/>
              <a:gd name="T53" fmla="*/ 174 h 384"/>
              <a:gd name="T54" fmla="*/ 200 w 216"/>
              <a:gd name="T55" fmla="*/ 211 h 384"/>
              <a:gd name="T56" fmla="*/ 200 w 216"/>
              <a:gd name="T57" fmla="*/ 368 h 384"/>
              <a:gd name="T58" fmla="*/ 108 w 216"/>
              <a:gd name="T59" fmla="*/ 151 h 384"/>
              <a:gd name="T60" fmla="*/ 183 w 216"/>
              <a:gd name="T61" fmla="*/ 75 h 384"/>
              <a:gd name="T62" fmla="*/ 108 w 216"/>
              <a:gd name="T63" fmla="*/ 0 h 384"/>
              <a:gd name="T64" fmla="*/ 32 w 216"/>
              <a:gd name="T65" fmla="*/ 75 h 384"/>
              <a:gd name="T66" fmla="*/ 108 w 216"/>
              <a:gd name="T67" fmla="*/ 151 h 384"/>
              <a:gd name="T68" fmla="*/ 108 w 216"/>
              <a:gd name="T69" fmla="*/ 16 h 384"/>
              <a:gd name="T70" fmla="*/ 167 w 216"/>
              <a:gd name="T71" fmla="*/ 75 h 384"/>
              <a:gd name="T72" fmla="*/ 108 w 216"/>
              <a:gd name="T73" fmla="*/ 135 h 384"/>
              <a:gd name="T74" fmla="*/ 48 w 216"/>
              <a:gd name="T75" fmla="*/ 75 h 384"/>
              <a:gd name="T76" fmla="*/ 108 w 216"/>
              <a:gd name="T77" fmla="*/ 16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6" h="384">
                <a:moveTo>
                  <a:pt x="172" y="158"/>
                </a:moveTo>
                <a:cubicBezTo>
                  <a:pt x="135" y="158"/>
                  <a:pt x="135" y="158"/>
                  <a:pt x="135" y="158"/>
                </a:cubicBezTo>
                <a:cubicBezTo>
                  <a:pt x="108" y="186"/>
                  <a:pt x="108" y="186"/>
                  <a:pt x="108" y="186"/>
                </a:cubicBezTo>
                <a:cubicBezTo>
                  <a:pt x="80" y="158"/>
                  <a:pt x="80" y="158"/>
                  <a:pt x="80" y="158"/>
                </a:cubicBezTo>
                <a:cubicBezTo>
                  <a:pt x="43" y="158"/>
                  <a:pt x="43" y="158"/>
                  <a:pt x="43" y="158"/>
                </a:cubicBezTo>
                <a:cubicBezTo>
                  <a:pt x="0" y="204"/>
                  <a:pt x="0" y="204"/>
                  <a:pt x="0" y="204"/>
                </a:cubicBezTo>
                <a:cubicBezTo>
                  <a:pt x="0" y="384"/>
                  <a:pt x="0" y="384"/>
                  <a:pt x="0" y="384"/>
                </a:cubicBezTo>
                <a:cubicBezTo>
                  <a:pt x="216" y="384"/>
                  <a:pt x="216" y="384"/>
                  <a:pt x="216" y="384"/>
                </a:cubicBezTo>
                <a:cubicBezTo>
                  <a:pt x="216" y="204"/>
                  <a:pt x="216" y="204"/>
                  <a:pt x="216" y="204"/>
                </a:cubicBezTo>
                <a:lnTo>
                  <a:pt x="172" y="158"/>
                </a:lnTo>
                <a:close/>
                <a:moveTo>
                  <a:pt x="108" y="209"/>
                </a:moveTo>
                <a:cubicBezTo>
                  <a:pt x="127" y="228"/>
                  <a:pt x="127" y="228"/>
                  <a:pt x="127" y="228"/>
                </a:cubicBezTo>
                <a:cubicBezTo>
                  <a:pt x="108" y="248"/>
                  <a:pt x="108" y="248"/>
                  <a:pt x="108" y="248"/>
                </a:cubicBezTo>
                <a:cubicBezTo>
                  <a:pt x="88" y="228"/>
                  <a:pt x="88" y="228"/>
                  <a:pt x="88" y="228"/>
                </a:cubicBezTo>
                <a:lnTo>
                  <a:pt x="108" y="209"/>
                </a:lnTo>
                <a:close/>
                <a:moveTo>
                  <a:pt x="200" y="368"/>
                </a:moveTo>
                <a:cubicBezTo>
                  <a:pt x="16" y="368"/>
                  <a:pt x="16" y="368"/>
                  <a:pt x="16" y="368"/>
                </a:cubicBezTo>
                <a:cubicBezTo>
                  <a:pt x="16" y="211"/>
                  <a:pt x="16" y="211"/>
                  <a:pt x="16" y="211"/>
                </a:cubicBezTo>
                <a:cubicBezTo>
                  <a:pt x="50" y="174"/>
                  <a:pt x="50" y="174"/>
                  <a:pt x="50" y="174"/>
                </a:cubicBezTo>
                <a:cubicBezTo>
                  <a:pt x="74" y="174"/>
                  <a:pt x="74" y="174"/>
                  <a:pt x="74" y="174"/>
                </a:cubicBezTo>
                <a:cubicBezTo>
                  <a:pt x="97" y="197"/>
                  <a:pt x="97" y="197"/>
                  <a:pt x="97" y="197"/>
                </a:cubicBezTo>
                <a:cubicBezTo>
                  <a:pt x="66" y="228"/>
                  <a:pt x="66" y="228"/>
                  <a:pt x="66" y="228"/>
                </a:cubicBezTo>
                <a:cubicBezTo>
                  <a:pt x="108" y="270"/>
                  <a:pt x="108" y="270"/>
                  <a:pt x="108" y="270"/>
                </a:cubicBezTo>
                <a:cubicBezTo>
                  <a:pt x="150" y="228"/>
                  <a:pt x="150" y="228"/>
                  <a:pt x="150" y="228"/>
                </a:cubicBezTo>
                <a:cubicBezTo>
                  <a:pt x="119" y="197"/>
                  <a:pt x="119" y="197"/>
                  <a:pt x="119" y="197"/>
                </a:cubicBezTo>
                <a:cubicBezTo>
                  <a:pt x="141" y="174"/>
                  <a:pt x="141" y="174"/>
                  <a:pt x="141" y="174"/>
                </a:cubicBezTo>
                <a:cubicBezTo>
                  <a:pt x="165" y="174"/>
                  <a:pt x="165" y="174"/>
                  <a:pt x="165" y="174"/>
                </a:cubicBezTo>
                <a:cubicBezTo>
                  <a:pt x="200" y="211"/>
                  <a:pt x="200" y="211"/>
                  <a:pt x="200" y="211"/>
                </a:cubicBezTo>
                <a:lnTo>
                  <a:pt x="200" y="368"/>
                </a:lnTo>
                <a:close/>
                <a:moveTo>
                  <a:pt x="108" y="151"/>
                </a:moveTo>
                <a:cubicBezTo>
                  <a:pt x="149" y="151"/>
                  <a:pt x="183" y="117"/>
                  <a:pt x="183" y="75"/>
                </a:cubicBezTo>
                <a:cubicBezTo>
                  <a:pt x="183" y="34"/>
                  <a:pt x="149" y="0"/>
                  <a:pt x="108" y="0"/>
                </a:cubicBezTo>
                <a:cubicBezTo>
                  <a:pt x="66" y="0"/>
                  <a:pt x="32" y="34"/>
                  <a:pt x="32" y="75"/>
                </a:cubicBezTo>
                <a:cubicBezTo>
                  <a:pt x="32" y="117"/>
                  <a:pt x="66" y="151"/>
                  <a:pt x="108" y="151"/>
                </a:cubicBezTo>
                <a:close/>
                <a:moveTo>
                  <a:pt x="108" y="16"/>
                </a:moveTo>
                <a:cubicBezTo>
                  <a:pt x="141" y="16"/>
                  <a:pt x="167" y="43"/>
                  <a:pt x="167" y="75"/>
                </a:cubicBezTo>
                <a:cubicBezTo>
                  <a:pt x="167" y="108"/>
                  <a:pt x="141" y="135"/>
                  <a:pt x="108" y="135"/>
                </a:cubicBezTo>
                <a:cubicBezTo>
                  <a:pt x="75" y="135"/>
                  <a:pt x="48" y="108"/>
                  <a:pt x="48" y="75"/>
                </a:cubicBezTo>
                <a:cubicBezTo>
                  <a:pt x="48" y="43"/>
                  <a:pt x="75" y="16"/>
                  <a:pt x="108" y="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latin typeface="Calibri" panose="020F0502020204030204" pitchFamily="34" charset="0"/>
            </a:endParaRPr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2C3363E-A812-6044-B985-E7427C734C23}"/>
              </a:ext>
            </a:extLst>
          </p:cNvPr>
          <p:cNvGrpSpPr/>
          <p:nvPr/>
        </p:nvGrpSpPr>
        <p:grpSpPr>
          <a:xfrm>
            <a:off x="385366" y="1609183"/>
            <a:ext cx="2685315" cy="370190"/>
            <a:chOff x="385366" y="1291683"/>
            <a:chExt cx="2685315" cy="370190"/>
          </a:xfrm>
        </p:grpSpPr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099C3296-52DD-EF4F-ABA1-E317B85025B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85366" y="1661873"/>
              <a:ext cx="2685315" cy="0"/>
            </a:xfrm>
            <a:prstGeom prst="straightConnector1">
              <a:avLst/>
            </a:prstGeom>
            <a:ln w="38100">
              <a:solidFill>
                <a:srgbClr val="820024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B9D3A03D-F031-264E-AE85-DB3BD53762B6}"/>
                </a:ext>
              </a:extLst>
            </p:cNvPr>
            <p:cNvSpPr txBox="1"/>
            <p:nvPr/>
          </p:nvSpPr>
          <p:spPr>
            <a:xfrm>
              <a:off x="1539229" y="1291683"/>
              <a:ext cx="400238" cy="3323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solidFill>
                    <a:srgbClr val="820024"/>
                  </a:solidFill>
                  <a:latin typeface="Calibri" panose="020F0502020204030204" pitchFamily="34" charset="0"/>
                </a:rPr>
                <a:t>UI/API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dirty="0">
                  <a:solidFill>
                    <a:srgbClr val="820024"/>
                  </a:solidFill>
                  <a:latin typeface="Calibri" panose="020F0502020204030204" pitchFamily="34" charset="0"/>
                </a:rPr>
                <a:t>to GM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963BCC2-48E5-0443-A260-C6C60F470698}"/>
              </a:ext>
            </a:extLst>
          </p:cNvPr>
          <p:cNvGrpSpPr/>
          <p:nvPr/>
        </p:nvGrpSpPr>
        <p:grpSpPr>
          <a:xfrm>
            <a:off x="359933" y="2160391"/>
            <a:ext cx="9898803" cy="2249078"/>
            <a:chOff x="359933" y="2160391"/>
            <a:chExt cx="9898803" cy="2249078"/>
          </a:xfrm>
        </p:grpSpPr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4D7519F9-65A4-4E49-88F6-54360DE2960F}"/>
                </a:ext>
              </a:extLst>
            </p:cNvPr>
            <p:cNvGrpSpPr/>
            <p:nvPr/>
          </p:nvGrpSpPr>
          <p:grpSpPr>
            <a:xfrm>
              <a:off x="359933" y="2295874"/>
              <a:ext cx="2666693" cy="1978373"/>
              <a:chOff x="385366" y="1661873"/>
              <a:chExt cx="2666693" cy="1978373"/>
            </a:xfrm>
          </p:grpSpPr>
          <p:cxnSp>
            <p:nvCxnSpPr>
              <p:cNvPr id="328" name="Straight Arrow Connector 327">
                <a:extLst>
                  <a:ext uri="{FF2B5EF4-FFF2-40B4-BE49-F238E27FC236}">
                    <a16:creationId xmlns:a16="http://schemas.microsoft.com/office/drawing/2014/main" id="{7E8236C6-A84C-7C4A-B042-0634B4C49584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385366" y="1661873"/>
                <a:ext cx="2666693" cy="1978373"/>
              </a:xfrm>
              <a:prstGeom prst="straightConnector1">
                <a:avLst/>
              </a:prstGeom>
              <a:ln w="38100">
                <a:solidFill>
                  <a:srgbClr val="820024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16DC1557-679B-5547-8B09-309CC9D552AD}"/>
                  </a:ext>
                </a:extLst>
              </p:cNvPr>
              <p:cNvSpPr txBox="1"/>
              <p:nvPr/>
            </p:nvSpPr>
            <p:spPr>
              <a:xfrm>
                <a:off x="495038" y="2124007"/>
                <a:ext cx="415177" cy="3323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solidFill>
                      <a:srgbClr val="820024"/>
                    </a:solidFill>
                    <a:latin typeface="Calibri" panose="020F0502020204030204" pitchFamily="34" charset="0"/>
                  </a:rPr>
                  <a:t>UI/API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solidFill>
                      <a:srgbClr val="820024"/>
                    </a:solidFill>
                    <a:latin typeface="Calibri" panose="020F0502020204030204" pitchFamily="34" charset="0"/>
                  </a:rPr>
                  <a:t>to LM</a:t>
                </a:r>
              </a:p>
            </p:txBody>
          </p:sp>
        </p:grp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BA1FCD21-4479-9043-AB1B-84F7FE24DC1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428728" y="2232616"/>
              <a:ext cx="6316335" cy="2172857"/>
            </a:xfrm>
            <a:prstGeom prst="straightConnector1">
              <a:avLst/>
            </a:prstGeom>
            <a:ln w="38100">
              <a:solidFill>
                <a:srgbClr val="820024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6667BBE8-C820-D843-9645-3C277CCB805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496863" y="2160391"/>
              <a:ext cx="9761873" cy="2249078"/>
            </a:xfrm>
            <a:prstGeom prst="straightConnector1">
              <a:avLst/>
            </a:prstGeom>
            <a:ln w="38100">
              <a:solidFill>
                <a:srgbClr val="820024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7BD54C92-B178-5842-978D-58EB22011F43}"/>
              </a:ext>
            </a:extLst>
          </p:cNvPr>
          <p:cNvGrpSpPr/>
          <p:nvPr/>
        </p:nvGrpSpPr>
        <p:grpSpPr>
          <a:xfrm>
            <a:off x="1952092" y="2469015"/>
            <a:ext cx="8469811" cy="1656486"/>
            <a:chOff x="673233" y="2115128"/>
            <a:chExt cx="8469811" cy="1656486"/>
          </a:xfrm>
        </p:grpSpPr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78EA9D7C-6909-4F4F-B804-8F3F29F15AE5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2536224" y="2593181"/>
              <a:ext cx="10368" cy="1078726"/>
            </a:xfrm>
            <a:prstGeom prst="straightConnector1">
              <a:avLst/>
            </a:prstGeom>
            <a:ln w="38100">
              <a:solidFill>
                <a:srgbClr val="C0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0677DF50-1E8B-B64B-8A8B-B76380CDB534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35232" y="2431124"/>
              <a:ext cx="2640261" cy="1340490"/>
            </a:xfrm>
            <a:prstGeom prst="straightConnector1">
              <a:avLst/>
            </a:prstGeom>
            <a:ln w="38100">
              <a:solidFill>
                <a:srgbClr val="C0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DAF3BD41-9192-D24A-8B7B-129FCE73A8B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161045" y="2115128"/>
              <a:ext cx="5981999" cy="1656486"/>
            </a:xfrm>
            <a:prstGeom prst="straightConnector1">
              <a:avLst/>
            </a:prstGeom>
            <a:ln w="38100">
              <a:solidFill>
                <a:srgbClr val="C0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CA0AA977-4E93-AA49-B1F7-54D5FBCB17E4}"/>
                </a:ext>
              </a:extLst>
            </p:cNvPr>
            <p:cNvSpPr txBox="1"/>
            <p:nvPr/>
          </p:nvSpPr>
          <p:spPr>
            <a:xfrm>
              <a:off x="673233" y="2583122"/>
              <a:ext cx="1720365" cy="22095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solidFill>
                    <a:srgbClr val="C00000"/>
                  </a:solidFill>
                  <a:latin typeface="Calibri" panose="020F0502020204030204" pitchFamily="34" charset="0"/>
                </a:rPr>
                <a:t>Push local intent config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69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92490-9952-4969-BA82-864C7F21C9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693485"/>
            <a:ext cx="8217776" cy="4322783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NSX-T 4.0 Enhancements</a:t>
            </a: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NSX-T Federation Positioning</a:t>
            </a: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Management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Federation Components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Management Flows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Security Use Cases</a:t>
            </a:r>
          </a:p>
          <a:p>
            <a:pPr lvl="2"/>
            <a:r>
              <a:rPr lang="en-US" dirty="0"/>
              <a:t>Multi Locations / Simple and Central Configuration</a:t>
            </a:r>
          </a:p>
          <a:p>
            <a:pPr lvl="2"/>
            <a:endParaRPr lang="en-US" dirty="0"/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Network Use Cases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Supported Network Topologies from GM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Terminology for T0 and T1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Couple of Examples of Packet Walks L2 + L3</a:t>
            </a:r>
          </a:p>
          <a:p>
            <a:pPr lvl="2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 points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Requirements / Licensing / Orchestration / Scale / Design Examples</a:t>
            </a:r>
          </a:p>
        </p:txBody>
      </p:sp>
    </p:spTree>
    <p:extLst>
      <p:ext uri="{BB962C8B-B14F-4D97-AF65-F5344CB8AC3E}">
        <p14:creationId xmlns:p14="http://schemas.microsoft.com/office/powerpoint/2010/main" val="208947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0FB6E7C9-F94E-2847-8109-10F0515CF889}"/>
              </a:ext>
            </a:extLst>
          </p:cNvPr>
          <p:cNvCxnSpPr>
            <a:cxnSpLocks/>
          </p:cNvCxnSpPr>
          <p:nvPr/>
        </p:nvCxnSpPr>
        <p:spPr>
          <a:xfrm>
            <a:off x="4970839" y="2359898"/>
            <a:ext cx="0" cy="4389120"/>
          </a:xfrm>
          <a:prstGeom prst="line">
            <a:avLst/>
          </a:prstGeom>
          <a:ln w="57150">
            <a:solidFill>
              <a:schemeClr val="tx1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2C275D7D-82DD-BD44-9D9A-71760C7CBDA6}"/>
              </a:ext>
            </a:extLst>
          </p:cNvPr>
          <p:cNvCxnSpPr>
            <a:cxnSpLocks/>
          </p:cNvCxnSpPr>
          <p:nvPr/>
        </p:nvCxnSpPr>
        <p:spPr>
          <a:xfrm>
            <a:off x="8470386" y="2359898"/>
            <a:ext cx="0" cy="4389120"/>
          </a:xfrm>
          <a:prstGeom prst="line">
            <a:avLst/>
          </a:prstGeom>
          <a:ln w="57150">
            <a:solidFill>
              <a:schemeClr val="tx1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F2FBC46C-D484-4F54-94F5-B7429573E37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Simple and Central Security Policy Configuration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263EAA-D796-443B-A297-EDBB8B11E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Use Cases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B7BF5BB-05CA-AE48-9180-7D750D8DC290}"/>
              </a:ext>
            </a:extLst>
          </p:cNvPr>
          <p:cNvSpPr txBox="1"/>
          <p:nvPr/>
        </p:nvSpPr>
        <p:spPr>
          <a:xfrm>
            <a:off x="3246509" y="6341791"/>
            <a:ext cx="1489842" cy="304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</a:rPr>
              <a:t>Location 1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710431D-A9F7-8E4F-A3FF-B83C49703FD1}"/>
              </a:ext>
            </a:extLst>
          </p:cNvPr>
          <p:cNvSpPr txBox="1"/>
          <p:nvPr/>
        </p:nvSpPr>
        <p:spPr>
          <a:xfrm>
            <a:off x="8761091" y="6341791"/>
            <a:ext cx="1639365" cy="304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chemeClr val="accent5"/>
                </a:solidFill>
                <a:latin typeface="Calibri" panose="020F0502020204030204" pitchFamily="34" charset="0"/>
              </a:rPr>
              <a:t>Location 3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B0EFF80-2297-5F41-8E56-CCC4FC633244}"/>
              </a:ext>
            </a:extLst>
          </p:cNvPr>
          <p:cNvGrpSpPr>
            <a:grpSpLocks noChangeAspect="1"/>
          </p:cNvGrpSpPr>
          <p:nvPr/>
        </p:nvGrpSpPr>
        <p:grpSpPr>
          <a:xfrm>
            <a:off x="10625670" y="6210305"/>
            <a:ext cx="740895" cy="457200"/>
            <a:chOff x="-10552754" y="8867361"/>
            <a:chExt cx="3744720" cy="2310840"/>
          </a:xfrm>
          <a:solidFill>
            <a:schemeClr val="accent5"/>
          </a:solidFill>
        </p:grpSpPr>
        <p:sp>
          <p:nvSpPr>
            <p:cNvPr id="164" name="Freeform: Shape 26">
              <a:extLst>
                <a:ext uri="{FF2B5EF4-FFF2-40B4-BE49-F238E27FC236}">
                  <a16:creationId xmlns:a16="http://schemas.microsoft.com/office/drawing/2014/main" id="{8EA9F52C-E6B3-D34C-B3C4-F28825C688DE}"/>
                </a:ext>
              </a:extLst>
            </p:cNvPr>
            <p:cNvSpPr/>
            <p:nvPr/>
          </p:nvSpPr>
          <p:spPr>
            <a:xfrm>
              <a:off x="-10552754" y="8867361"/>
              <a:ext cx="3744720" cy="231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20">
                  <a:moveTo>
                    <a:pt x="9710" y="5987"/>
                  </a:moveTo>
                  <a:lnTo>
                    <a:pt x="9710" y="2387"/>
                  </a:lnTo>
                  <a:lnTo>
                    <a:pt x="9710" y="1981"/>
                  </a:lnTo>
                  <a:lnTo>
                    <a:pt x="9710" y="265"/>
                  </a:lnTo>
                  <a:lnTo>
                    <a:pt x="8157" y="265"/>
                  </a:lnTo>
                  <a:lnTo>
                    <a:pt x="8157" y="0"/>
                  </a:lnTo>
                  <a:lnTo>
                    <a:pt x="5559" y="0"/>
                  </a:lnTo>
                  <a:lnTo>
                    <a:pt x="5559" y="265"/>
                  </a:lnTo>
                  <a:lnTo>
                    <a:pt x="4844" y="265"/>
                  </a:lnTo>
                  <a:lnTo>
                    <a:pt x="4844" y="0"/>
                  </a:lnTo>
                  <a:lnTo>
                    <a:pt x="2246" y="0"/>
                  </a:lnTo>
                  <a:lnTo>
                    <a:pt x="2246" y="265"/>
                  </a:lnTo>
                  <a:lnTo>
                    <a:pt x="693" y="265"/>
                  </a:lnTo>
                  <a:lnTo>
                    <a:pt x="693" y="1981"/>
                  </a:lnTo>
                  <a:lnTo>
                    <a:pt x="693" y="2387"/>
                  </a:lnTo>
                  <a:lnTo>
                    <a:pt x="693" y="5987"/>
                  </a:lnTo>
                  <a:lnTo>
                    <a:pt x="0" y="5987"/>
                  </a:lnTo>
                  <a:lnTo>
                    <a:pt x="0" y="6420"/>
                  </a:lnTo>
                  <a:lnTo>
                    <a:pt x="10403" y="6420"/>
                  </a:lnTo>
                  <a:lnTo>
                    <a:pt x="10403" y="5987"/>
                  </a:lnTo>
                  <a:close/>
                  <a:moveTo>
                    <a:pt x="1131" y="704"/>
                  </a:moveTo>
                  <a:lnTo>
                    <a:pt x="9272" y="704"/>
                  </a:lnTo>
                  <a:lnTo>
                    <a:pt x="9272" y="1949"/>
                  </a:lnTo>
                  <a:lnTo>
                    <a:pt x="1131" y="1949"/>
                  </a:lnTo>
                  <a:close/>
                  <a:moveTo>
                    <a:pt x="1131" y="5716"/>
                  </a:moveTo>
                  <a:lnTo>
                    <a:pt x="1131" y="2420"/>
                  </a:lnTo>
                  <a:lnTo>
                    <a:pt x="9272" y="2420"/>
                  </a:lnTo>
                  <a:lnTo>
                    <a:pt x="9272" y="57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5" name="Freeform: Shape 27">
              <a:extLst>
                <a:ext uri="{FF2B5EF4-FFF2-40B4-BE49-F238E27FC236}">
                  <a16:creationId xmlns:a16="http://schemas.microsoft.com/office/drawing/2014/main" id="{5D6377FE-290B-2249-B60C-AB8A7D7E88BD}"/>
                </a:ext>
              </a:extLst>
            </p:cNvPr>
            <p:cNvSpPr/>
            <p:nvPr/>
          </p:nvSpPr>
          <p:spPr>
            <a:xfrm>
              <a:off x="-9196274" y="9935480"/>
              <a:ext cx="39276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2">
                  <a:moveTo>
                    <a:pt x="0" y="432"/>
                  </a:moveTo>
                  <a:lnTo>
                    <a:pt x="1092" y="432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6" name="Freeform: Shape 28">
              <a:extLst>
                <a:ext uri="{FF2B5EF4-FFF2-40B4-BE49-F238E27FC236}">
                  <a16:creationId xmlns:a16="http://schemas.microsoft.com/office/drawing/2014/main" id="{21C046FB-E3B5-AB47-B981-0550ACCEC311}"/>
                </a:ext>
              </a:extLst>
            </p:cNvPr>
            <p:cNvSpPr/>
            <p:nvPr/>
          </p:nvSpPr>
          <p:spPr>
            <a:xfrm>
              <a:off x="-8559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7" name="Freeform: Shape 29">
              <a:extLst>
                <a:ext uri="{FF2B5EF4-FFF2-40B4-BE49-F238E27FC236}">
                  <a16:creationId xmlns:a16="http://schemas.microsoft.com/office/drawing/2014/main" id="{70B7C6E0-7875-8F4F-B4A8-10ED10210322}"/>
                </a:ext>
              </a:extLst>
            </p:cNvPr>
            <p:cNvSpPr/>
            <p:nvPr/>
          </p:nvSpPr>
          <p:spPr>
            <a:xfrm>
              <a:off x="-9835635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82" name="Freeform: Shape 30">
              <a:extLst>
                <a:ext uri="{FF2B5EF4-FFF2-40B4-BE49-F238E27FC236}">
                  <a16:creationId xmlns:a16="http://schemas.microsoft.com/office/drawing/2014/main" id="{766AECD2-C198-1D4A-9842-B45CE9FD3A79}"/>
                </a:ext>
              </a:extLst>
            </p:cNvPr>
            <p:cNvSpPr/>
            <p:nvPr/>
          </p:nvSpPr>
          <p:spPr>
            <a:xfrm>
              <a:off x="-7920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83" name="Freeform: Shape 31">
              <a:extLst>
                <a:ext uri="{FF2B5EF4-FFF2-40B4-BE49-F238E27FC236}">
                  <a16:creationId xmlns:a16="http://schemas.microsoft.com/office/drawing/2014/main" id="{26A02BA8-7CAC-9E41-97B3-EEA38FA03583}"/>
                </a:ext>
              </a:extLst>
            </p:cNvPr>
            <p:cNvSpPr/>
            <p:nvPr/>
          </p:nvSpPr>
          <p:spPr>
            <a:xfrm>
              <a:off x="-9196274" y="9266961"/>
              <a:ext cx="39276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8">
                  <a:moveTo>
                    <a:pt x="0" y="438"/>
                  </a:moveTo>
                  <a:lnTo>
                    <a:pt x="1092" y="438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84" name="Freeform: Shape 32">
              <a:extLst>
                <a:ext uri="{FF2B5EF4-FFF2-40B4-BE49-F238E27FC236}">
                  <a16:creationId xmlns:a16="http://schemas.microsoft.com/office/drawing/2014/main" id="{04F13189-2716-934B-B0DD-32AC598D7838}"/>
                </a:ext>
              </a:extLst>
            </p:cNvPr>
            <p:cNvSpPr/>
            <p:nvPr/>
          </p:nvSpPr>
          <p:spPr>
            <a:xfrm>
              <a:off x="-8559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12" name="Freeform: Shape 33">
              <a:extLst>
                <a:ext uri="{FF2B5EF4-FFF2-40B4-BE49-F238E27FC236}">
                  <a16:creationId xmlns:a16="http://schemas.microsoft.com/office/drawing/2014/main" id="{7B34FB8D-FAF1-D840-8DB0-5705DBDEF40A}"/>
                </a:ext>
              </a:extLst>
            </p:cNvPr>
            <p:cNvSpPr/>
            <p:nvPr/>
          </p:nvSpPr>
          <p:spPr>
            <a:xfrm>
              <a:off x="-9835635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13" name="Freeform: Shape 34">
              <a:extLst>
                <a:ext uri="{FF2B5EF4-FFF2-40B4-BE49-F238E27FC236}">
                  <a16:creationId xmlns:a16="http://schemas.microsoft.com/office/drawing/2014/main" id="{22FFA224-CF1D-AB45-9D6B-F938380E810F}"/>
                </a:ext>
              </a:extLst>
            </p:cNvPr>
            <p:cNvSpPr/>
            <p:nvPr/>
          </p:nvSpPr>
          <p:spPr>
            <a:xfrm>
              <a:off x="-7920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14" name="Freeform: Shape 35">
              <a:extLst>
                <a:ext uri="{FF2B5EF4-FFF2-40B4-BE49-F238E27FC236}">
                  <a16:creationId xmlns:a16="http://schemas.microsoft.com/office/drawing/2014/main" id="{206B9DD0-1869-A840-AC68-80EF6E5E814E}"/>
                </a:ext>
              </a:extLst>
            </p:cNvPr>
            <p:cNvSpPr/>
            <p:nvPr/>
          </p:nvSpPr>
          <p:spPr>
            <a:xfrm>
              <a:off x="-7920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15" name="Freeform: Shape 36">
              <a:extLst>
                <a:ext uri="{FF2B5EF4-FFF2-40B4-BE49-F238E27FC236}">
                  <a16:creationId xmlns:a16="http://schemas.microsoft.com/office/drawing/2014/main" id="{8C4E9BFB-0D15-294E-B482-F1A115CD3DA0}"/>
                </a:ext>
              </a:extLst>
            </p:cNvPr>
            <p:cNvSpPr/>
            <p:nvPr/>
          </p:nvSpPr>
          <p:spPr>
            <a:xfrm>
              <a:off x="-9196274" y="10264521"/>
              <a:ext cx="39276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1094">
                  <a:moveTo>
                    <a:pt x="0" y="1094"/>
                  </a:moveTo>
                  <a:lnTo>
                    <a:pt x="1092" y="1094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17" name="Freeform: Shape 37">
              <a:extLst>
                <a:ext uri="{FF2B5EF4-FFF2-40B4-BE49-F238E27FC236}">
                  <a16:creationId xmlns:a16="http://schemas.microsoft.com/office/drawing/2014/main" id="{BC8C5566-46F7-F34E-82A1-E199A3BDB71E}"/>
                </a:ext>
              </a:extLst>
            </p:cNvPr>
            <p:cNvSpPr/>
            <p:nvPr/>
          </p:nvSpPr>
          <p:spPr>
            <a:xfrm>
              <a:off x="-8559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18" name="Freeform: Shape 38">
              <a:extLst>
                <a:ext uri="{FF2B5EF4-FFF2-40B4-BE49-F238E27FC236}">
                  <a16:creationId xmlns:a16="http://schemas.microsoft.com/office/drawing/2014/main" id="{334738EB-569B-B84F-8F85-447BB9411221}"/>
                </a:ext>
              </a:extLst>
            </p:cNvPr>
            <p:cNvSpPr/>
            <p:nvPr/>
          </p:nvSpPr>
          <p:spPr>
            <a:xfrm>
              <a:off x="-9835635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C556B090-8DA0-2A4F-8282-D822D5DE0946}"/>
              </a:ext>
            </a:extLst>
          </p:cNvPr>
          <p:cNvGrpSpPr>
            <a:grpSpLocks noChangeAspect="1"/>
          </p:cNvGrpSpPr>
          <p:nvPr/>
        </p:nvGrpSpPr>
        <p:grpSpPr>
          <a:xfrm>
            <a:off x="2285731" y="6210305"/>
            <a:ext cx="740895" cy="457200"/>
            <a:chOff x="-10552754" y="8867361"/>
            <a:chExt cx="3744720" cy="2310840"/>
          </a:xfrm>
          <a:solidFill>
            <a:schemeClr val="accent1"/>
          </a:solidFill>
        </p:grpSpPr>
        <p:sp>
          <p:nvSpPr>
            <p:cNvPr id="249" name="Freeform: Shape 26">
              <a:extLst>
                <a:ext uri="{FF2B5EF4-FFF2-40B4-BE49-F238E27FC236}">
                  <a16:creationId xmlns:a16="http://schemas.microsoft.com/office/drawing/2014/main" id="{BE78DB8A-8051-F34B-B154-2C43A88AC1B2}"/>
                </a:ext>
              </a:extLst>
            </p:cNvPr>
            <p:cNvSpPr/>
            <p:nvPr/>
          </p:nvSpPr>
          <p:spPr>
            <a:xfrm>
              <a:off x="-10552754" y="8867361"/>
              <a:ext cx="3744720" cy="231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20">
                  <a:moveTo>
                    <a:pt x="9710" y="5987"/>
                  </a:moveTo>
                  <a:lnTo>
                    <a:pt x="9710" y="2387"/>
                  </a:lnTo>
                  <a:lnTo>
                    <a:pt x="9710" y="1981"/>
                  </a:lnTo>
                  <a:lnTo>
                    <a:pt x="9710" y="265"/>
                  </a:lnTo>
                  <a:lnTo>
                    <a:pt x="8157" y="265"/>
                  </a:lnTo>
                  <a:lnTo>
                    <a:pt x="8157" y="0"/>
                  </a:lnTo>
                  <a:lnTo>
                    <a:pt x="5559" y="0"/>
                  </a:lnTo>
                  <a:lnTo>
                    <a:pt x="5559" y="265"/>
                  </a:lnTo>
                  <a:lnTo>
                    <a:pt x="4844" y="265"/>
                  </a:lnTo>
                  <a:lnTo>
                    <a:pt x="4844" y="0"/>
                  </a:lnTo>
                  <a:lnTo>
                    <a:pt x="2246" y="0"/>
                  </a:lnTo>
                  <a:lnTo>
                    <a:pt x="2246" y="265"/>
                  </a:lnTo>
                  <a:lnTo>
                    <a:pt x="693" y="265"/>
                  </a:lnTo>
                  <a:lnTo>
                    <a:pt x="693" y="1981"/>
                  </a:lnTo>
                  <a:lnTo>
                    <a:pt x="693" y="2387"/>
                  </a:lnTo>
                  <a:lnTo>
                    <a:pt x="693" y="5987"/>
                  </a:lnTo>
                  <a:lnTo>
                    <a:pt x="0" y="5987"/>
                  </a:lnTo>
                  <a:lnTo>
                    <a:pt x="0" y="6420"/>
                  </a:lnTo>
                  <a:lnTo>
                    <a:pt x="10403" y="6420"/>
                  </a:lnTo>
                  <a:lnTo>
                    <a:pt x="10403" y="5987"/>
                  </a:lnTo>
                  <a:close/>
                  <a:moveTo>
                    <a:pt x="1131" y="704"/>
                  </a:moveTo>
                  <a:lnTo>
                    <a:pt x="9272" y="704"/>
                  </a:lnTo>
                  <a:lnTo>
                    <a:pt x="9272" y="1949"/>
                  </a:lnTo>
                  <a:lnTo>
                    <a:pt x="1131" y="1949"/>
                  </a:lnTo>
                  <a:close/>
                  <a:moveTo>
                    <a:pt x="1131" y="5716"/>
                  </a:moveTo>
                  <a:lnTo>
                    <a:pt x="1131" y="2420"/>
                  </a:lnTo>
                  <a:lnTo>
                    <a:pt x="9272" y="2420"/>
                  </a:lnTo>
                  <a:lnTo>
                    <a:pt x="9272" y="57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0" name="Freeform: Shape 27">
              <a:extLst>
                <a:ext uri="{FF2B5EF4-FFF2-40B4-BE49-F238E27FC236}">
                  <a16:creationId xmlns:a16="http://schemas.microsoft.com/office/drawing/2014/main" id="{5962A25C-50E9-424D-B790-7086D5947814}"/>
                </a:ext>
              </a:extLst>
            </p:cNvPr>
            <p:cNvSpPr/>
            <p:nvPr/>
          </p:nvSpPr>
          <p:spPr>
            <a:xfrm>
              <a:off x="-9196274" y="9935480"/>
              <a:ext cx="39276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2">
                  <a:moveTo>
                    <a:pt x="0" y="432"/>
                  </a:moveTo>
                  <a:lnTo>
                    <a:pt x="1092" y="432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1" name="Freeform: Shape 28">
              <a:extLst>
                <a:ext uri="{FF2B5EF4-FFF2-40B4-BE49-F238E27FC236}">
                  <a16:creationId xmlns:a16="http://schemas.microsoft.com/office/drawing/2014/main" id="{8DAF4399-521E-2C45-9379-B4E050A43FDD}"/>
                </a:ext>
              </a:extLst>
            </p:cNvPr>
            <p:cNvSpPr/>
            <p:nvPr/>
          </p:nvSpPr>
          <p:spPr>
            <a:xfrm>
              <a:off x="-8559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2" name="Freeform: Shape 29">
              <a:extLst>
                <a:ext uri="{FF2B5EF4-FFF2-40B4-BE49-F238E27FC236}">
                  <a16:creationId xmlns:a16="http://schemas.microsoft.com/office/drawing/2014/main" id="{BA65345A-4524-734E-B6B3-A1F146E7FB62}"/>
                </a:ext>
              </a:extLst>
            </p:cNvPr>
            <p:cNvSpPr/>
            <p:nvPr/>
          </p:nvSpPr>
          <p:spPr>
            <a:xfrm>
              <a:off x="-9835635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3" name="Freeform: Shape 30">
              <a:extLst>
                <a:ext uri="{FF2B5EF4-FFF2-40B4-BE49-F238E27FC236}">
                  <a16:creationId xmlns:a16="http://schemas.microsoft.com/office/drawing/2014/main" id="{B336E1D6-F6C4-9341-A6AA-4F9F7D42351C}"/>
                </a:ext>
              </a:extLst>
            </p:cNvPr>
            <p:cNvSpPr/>
            <p:nvPr/>
          </p:nvSpPr>
          <p:spPr>
            <a:xfrm>
              <a:off x="-7920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5" name="Freeform: Shape 31">
              <a:extLst>
                <a:ext uri="{FF2B5EF4-FFF2-40B4-BE49-F238E27FC236}">
                  <a16:creationId xmlns:a16="http://schemas.microsoft.com/office/drawing/2014/main" id="{3AE84827-5272-C147-AA60-666B43EE155C}"/>
                </a:ext>
              </a:extLst>
            </p:cNvPr>
            <p:cNvSpPr/>
            <p:nvPr/>
          </p:nvSpPr>
          <p:spPr>
            <a:xfrm>
              <a:off x="-9196274" y="9266961"/>
              <a:ext cx="39276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8">
                  <a:moveTo>
                    <a:pt x="0" y="438"/>
                  </a:moveTo>
                  <a:lnTo>
                    <a:pt x="1092" y="438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6" name="Freeform: Shape 32">
              <a:extLst>
                <a:ext uri="{FF2B5EF4-FFF2-40B4-BE49-F238E27FC236}">
                  <a16:creationId xmlns:a16="http://schemas.microsoft.com/office/drawing/2014/main" id="{9939E4C2-454C-9D47-AEDC-016D03086AEF}"/>
                </a:ext>
              </a:extLst>
            </p:cNvPr>
            <p:cNvSpPr/>
            <p:nvPr/>
          </p:nvSpPr>
          <p:spPr>
            <a:xfrm>
              <a:off x="-8559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7" name="Freeform: Shape 33">
              <a:extLst>
                <a:ext uri="{FF2B5EF4-FFF2-40B4-BE49-F238E27FC236}">
                  <a16:creationId xmlns:a16="http://schemas.microsoft.com/office/drawing/2014/main" id="{F9CBE39A-FDB9-1A46-A609-7BDB996215AB}"/>
                </a:ext>
              </a:extLst>
            </p:cNvPr>
            <p:cNvSpPr/>
            <p:nvPr/>
          </p:nvSpPr>
          <p:spPr>
            <a:xfrm>
              <a:off x="-9835635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8" name="Freeform: Shape 34">
              <a:extLst>
                <a:ext uri="{FF2B5EF4-FFF2-40B4-BE49-F238E27FC236}">
                  <a16:creationId xmlns:a16="http://schemas.microsoft.com/office/drawing/2014/main" id="{2F2F8705-A07D-9244-9860-3EE7AB797DCB}"/>
                </a:ext>
              </a:extLst>
            </p:cNvPr>
            <p:cNvSpPr/>
            <p:nvPr/>
          </p:nvSpPr>
          <p:spPr>
            <a:xfrm>
              <a:off x="-7920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9" name="Freeform: Shape 35">
              <a:extLst>
                <a:ext uri="{FF2B5EF4-FFF2-40B4-BE49-F238E27FC236}">
                  <a16:creationId xmlns:a16="http://schemas.microsoft.com/office/drawing/2014/main" id="{D415842A-0571-4342-A090-617F283BD9CF}"/>
                </a:ext>
              </a:extLst>
            </p:cNvPr>
            <p:cNvSpPr/>
            <p:nvPr/>
          </p:nvSpPr>
          <p:spPr>
            <a:xfrm>
              <a:off x="-7920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0" name="Freeform: Shape 36">
              <a:extLst>
                <a:ext uri="{FF2B5EF4-FFF2-40B4-BE49-F238E27FC236}">
                  <a16:creationId xmlns:a16="http://schemas.microsoft.com/office/drawing/2014/main" id="{C8B73081-1B26-1B4F-9507-849EA20ABA38}"/>
                </a:ext>
              </a:extLst>
            </p:cNvPr>
            <p:cNvSpPr/>
            <p:nvPr/>
          </p:nvSpPr>
          <p:spPr>
            <a:xfrm>
              <a:off x="-9196274" y="10264521"/>
              <a:ext cx="39276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1094">
                  <a:moveTo>
                    <a:pt x="0" y="1094"/>
                  </a:moveTo>
                  <a:lnTo>
                    <a:pt x="1092" y="1094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1" name="Freeform: Shape 37">
              <a:extLst>
                <a:ext uri="{FF2B5EF4-FFF2-40B4-BE49-F238E27FC236}">
                  <a16:creationId xmlns:a16="http://schemas.microsoft.com/office/drawing/2014/main" id="{F5EC6B85-D366-0646-9866-31FA4ADF710E}"/>
                </a:ext>
              </a:extLst>
            </p:cNvPr>
            <p:cNvSpPr/>
            <p:nvPr/>
          </p:nvSpPr>
          <p:spPr>
            <a:xfrm>
              <a:off x="-8559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2" name="Freeform: Shape 38">
              <a:extLst>
                <a:ext uri="{FF2B5EF4-FFF2-40B4-BE49-F238E27FC236}">
                  <a16:creationId xmlns:a16="http://schemas.microsoft.com/office/drawing/2014/main" id="{638ED9C3-F352-9141-94CF-B7DCD8D986C7}"/>
                </a:ext>
              </a:extLst>
            </p:cNvPr>
            <p:cNvSpPr/>
            <p:nvPr/>
          </p:nvSpPr>
          <p:spPr>
            <a:xfrm>
              <a:off x="-9835635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263" name="TextBox 262">
            <a:extLst>
              <a:ext uri="{FF2B5EF4-FFF2-40B4-BE49-F238E27FC236}">
                <a16:creationId xmlns:a16="http://schemas.microsoft.com/office/drawing/2014/main" id="{E2A0779A-939F-6349-A033-B85E31FDA2A2}"/>
              </a:ext>
            </a:extLst>
          </p:cNvPr>
          <p:cNvSpPr txBox="1"/>
          <p:nvPr/>
        </p:nvSpPr>
        <p:spPr>
          <a:xfrm>
            <a:off x="5227116" y="6341791"/>
            <a:ext cx="1644858" cy="304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chemeClr val="accent4"/>
                </a:solidFill>
                <a:latin typeface="Calibri" panose="020F0502020204030204" pitchFamily="34" charset="0"/>
              </a:rPr>
              <a:t>Location 2</a:t>
            </a:r>
          </a:p>
        </p:txBody>
      </p:sp>
      <p:sp>
        <p:nvSpPr>
          <p:cNvPr id="264" name="Freeform 33">
            <a:extLst>
              <a:ext uri="{FF2B5EF4-FFF2-40B4-BE49-F238E27FC236}">
                <a16:creationId xmlns:a16="http://schemas.microsoft.com/office/drawing/2014/main" id="{627A74D0-12DA-A947-8403-F4CABD79C10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177601" y="6078799"/>
            <a:ext cx="841308" cy="640080"/>
          </a:xfrm>
          <a:custGeom>
            <a:avLst/>
            <a:gdLst>
              <a:gd name="T0" fmla="*/ 736 w 786"/>
              <a:gd name="T1" fmla="*/ 142 h 598"/>
              <a:gd name="T2" fmla="*/ 511 w 786"/>
              <a:gd name="T3" fmla="*/ 485 h 598"/>
              <a:gd name="T4" fmla="*/ 459 w 786"/>
              <a:gd name="T5" fmla="*/ 518 h 598"/>
              <a:gd name="T6" fmla="*/ 786 w 786"/>
              <a:gd name="T7" fmla="*/ 485 h 598"/>
              <a:gd name="T8" fmla="*/ 543 w 786"/>
              <a:gd name="T9" fmla="*/ 175 h 598"/>
              <a:gd name="T10" fmla="*/ 703 w 786"/>
              <a:gd name="T11" fmla="*/ 485 h 598"/>
              <a:gd name="T12" fmla="*/ 543 w 786"/>
              <a:gd name="T13" fmla="*/ 175 h 598"/>
              <a:gd name="T14" fmla="*/ 410 w 786"/>
              <a:gd name="T15" fmla="*/ 0 h 598"/>
              <a:gd name="T16" fmla="*/ 377 w 786"/>
              <a:gd name="T17" fmla="*/ 598 h 598"/>
              <a:gd name="T18" fmla="*/ 574 w 786"/>
              <a:gd name="T19" fmla="*/ 197 h 598"/>
              <a:gd name="T20" fmla="*/ 607 w 786"/>
              <a:gd name="T21" fmla="*/ 230 h 598"/>
              <a:gd name="T22" fmla="*/ 574 w 786"/>
              <a:gd name="T23" fmla="*/ 197 h 598"/>
              <a:gd name="T24" fmla="*/ 607 w 786"/>
              <a:gd name="T25" fmla="*/ 271 h 598"/>
              <a:gd name="T26" fmla="*/ 574 w 786"/>
              <a:gd name="T27" fmla="*/ 304 h 598"/>
              <a:gd name="T28" fmla="*/ 574 w 786"/>
              <a:gd name="T29" fmla="*/ 343 h 598"/>
              <a:gd name="T30" fmla="*/ 607 w 786"/>
              <a:gd name="T31" fmla="*/ 376 h 598"/>
              <a:gd name="T32" fmla="*/ 574 w 786"/>
              <a:gd name="T33" fmla="*/ 343 h 598"/>
              <a:gd name="T34" fmla="*/ 607 w 786"/>
              <a:gd name="T35" fmla="*/ 415 h 598"/>
              <a:gd name="T36" fmla="*/ 574 w 786"/>
              <a:gd name="T37" fmla="*/ 448 h 598"/>
              <a:gd name="T38" fmla="*/ 673 w 786"/>
              <a:gd name="T39" fmla="*/ 197 h 598"/>
              <a:gd name="T40" fmla="*/ 640 w 786"/>
              <a:gd name="T41" fmla="*/ 230 h 598"/>
              <a:gd name="T42" fmla="*/ 673 w 786"/>
              <a:gd name="T43" fmla="*/ 197 h 598"/>
              <a:gd name="T44" fmla="*/ 673 w 786"/>
              <a:gd name="T45" fmla="*/ 271 h 598"/>
              <a:gd name="T46" fmla="*/ 640 w 786"/>
              <a:gd name="T47" fmla="*/ 304 h 598"/>
              <a:gd name="T48" fmla="*/ 640 w 786"/>
              <a:gd name="T49" fmla="*/ 343 h 598"/>
              <a:gd name="T50" fmla="*/ 673 w 786"/>
              <a:gd name="T51" fmla="*/ 376 h 598"/>
              <a:gd name="T52" fmla="*/ 640 w 786"/>
              <a:gd name="T53" fmla="*/ 343 h 598"/>
              <a:gd name="T54" fmla="*/ 673 w 786"/>
              <a:gd name="T55" fmla="*/ 415 h 598"/>
              <a:gd name="T56" fmla="*/ 640 w 786"/>
              <a:gd name="T57" fmla="*/ 448 h 598"/>
              <a:gd name="T58" fmla="*/ 289 w 786"/>
              <a:gd name="T59" fmla="*/ 298 h 598"/>
              <a:gd name="T60" fmla="*/ 88 w 786"/>
              <a:gd name="T61" fmla="*/ 485 h 598"/>
              <a:gd name="T62" fmla="*/ 69 w 786"/>
              <a:gd name="T63" fmla="*/ 156 h 598"/>
              <a:gd name="T64" fmla="*/ 205 w 786"/>
              <a:gd name="T65" fmla="*/ 284 h 598"/>
              <a:gd name="T66" fmla="*/ 238 w 786"/>
              <a:gd name="T67" fmla="*/ 123 h 598"/>
              <a:gd name="T68" fmla="*/ 37 w 786"/>
              <a:gd name="T69" fmla="*/ 485 h 598"/>
              <a:gd name="T70" fmla="*/ 0 w 786"/>
              <a:gd name="T71" fmla="*/ 518 h 598"/>
              <a:gd name="T72" fmla="*/ 328 w 786"/>
              <a:gd name="T73" fmla="*/ 485 h 598"/>
              <a:gd name="T74" fmla="*/ 289 w 786"/>
              <a:gd name="T75" fmla="*/ 298 h 598"/>
              <a:gd name="T76" fmla="*/ 256 w 786"/>
              <a:gd name="T77" fmla="*/ 331 h 598"/>
              <a:gd name="T78" fmla="*/ 121 w 786"/>
              <a:gd name="T79" fmla="*/ 485 h 598"/>
              <a:gd name="T80" fmla="*/ 123 w 786"/>
              <a:gd name="T81" fmla="*/ 212 h 598"/>
              <a:gd name="T82" fmla="*/ 90 w 786"/>
              <a:gd name="T83" fmla="*/ 179 h 598"/>
              <a:gd name="T84" fmla="*/ 123 w 786"/>
              <a:gd name="T85" fmla="*/ 212 h 598"/>
              <a:gd name="T86" fmla="*/ 123 w 786"/>
              <a:gd name="T87" fmla="*/ 243 h 598"/>
              <a:gd name="T88" fmla="*/ 90 w 786"/>
              <a:gd name="T89" fmla="*/ 275 h 598"/>
              <a:gd name="T90" fmla="*/ 184 w 786"/>
              <a:gd name="T91" fmla="*/ 212 h 598"/>
              <a:gd name="T92" fmla="*/ 151 w 786"/>
              <a:gd name="T93" fmla="*/ 179 h 598"/>
              <a:gd name="T94" fmla="*/ 184 w 786"/>
              <a:gd name="T95" fmla="*/ 212 h 598"/>
              <a:gd name="T96" fmla="*/ 184 w 786"/>
              <a:gd name="T97" fmla="*/ 243 h 598"/>
              <a:gd name="T98" fmla="*/ 151 w 786"/>
              <a:gd name="T99" fmla="*/ 275 h 598"/>
              <a:gd name="T100" fmla="*/ 141 w 786"/>
              <a:gd name="T101" fmla="*/ 360 h 598"/>
              <a:gd name="T102" fmla="*/ 174 w 786"/>
              <a:gd name="T103" fmla="*/ 392 h 598"/>
              <a:gd name="T104" fmla="*/ 141 w 786"/>
              <a:gd name="T105" fmla="*/ 360 h 598"/>
              <a:gd name="T106" fmla="*/ 174 w 786"/>
              <a:gd name="T107" fmla="*/ 423 h 598"/>
              <a:gd name="T108" fmla="*/ 141 w 786"/>
              <a:gd name="T109" fmla="*/ 456 h 598"/>
              <a:gd name="T110" fmla="*/ 236 w 786"/>
              <a:gd name="T111" fmla="*/ 360 h 598"/>
              <a:gd name="T112" fmla="*/ 203 w 786"/>
              <a:gd name="T113" fmla="*/ 392 h 598"/>
              <a:gd name="T114" fmla="*/ 236 w 786"/>
              <a:gd name="T115" fmla="*/ 360 h 598"/>
              <a:gd name="T116" fmla="*/ 236 w 786"/>
              <a:gd name="T117" fmla="*/ 423 h 598"/>
              <a:gd name="T118" fmla="*/ 203 w 786"/>
              <a:gd name="T119" fmla="*/ 456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86" h="598">
                <a:moveTo>
                  <a:pt x="736" y="485"/>
                </a:moveTo>
                <a:lnTo>
                  <a:pt x="736" y="142"/>
                </a:lnTo>
                <a:lnTo>
                  <a:pt x="511" y="142"/>
                </a:lnTo>
                <a:lnTo>
                  <a:pt x="511" y="485"/>
                </a:lnTo>
                <a:lnTo>
                  <a:pt x="459" y="485"/>
                </a:lnTo>
                <a:lnTo>
                  <a:pt x="459" y="518"/>
                </a:lnTo>
                <a:lnTo>
                  <a:pt x="786" y="518"/>
                </a:lnTo>
                <a:lnTo>
                  <a:pt x="786" y="485"/>
                </a:lnTo>
                <a:lnTo>
                  <a:pt x="736" y="485"/>
                </a:lnTo>
                <a:close/>
                <a:moveTo>
                  <a:pt x="543" y="175"/>
                </a:moveTo>
                <a:lnTo>
                  <a:pt x="703" y="175"/>
                </a:lnTo>
                <a:lnTo>
                  <a:pt x="703" y="485"/>
                </a:lnTo>
                <a:lnTo>
                  <a:pt x="543" y="485"/>
                </a:lnTo>
                <a:lnTo>
                  <a:pt x="543" y="175"/>
                </a:lnTo>
                <a:close/>
                <a:moveTo>
                  <a:pt x="377" y="0"/>
                </a:moveTo>
                <a:lnTo>
                  <a:pt x="410" y="0"/>
                </a:lnTo>
                <a:lnTo>
                  <a:pt x="410" y="598"/>
                </a:lnTo>
                <a:lnTo>
                  <a:pt x="377" y="598"/>
                </a:lnTo>
                <a:lnTo>
                  <a:pt x="377" y="0"/>
                </a:lnTo>
                <a:close/>
                <a:moveTo>
                  <a:pt x="574" y="197"/>
                </a:moveTo>
                <a:lnTo>
                  <a:pt x="607" y="197"/>
                </a:lnTo>
                <a:lnTo>
                  <a:pt x="607" y="230"/>
                </a:lnTo>
                <a:lnTo>
                  <a:pt x="574" y="230"/>
                </a:lnTo>
                <a:lnTo>
                  <a:pt x="574" y="197"/>
                </a:lnTo>
                <a:close/>
                <a:moveTo>
                  <a:pt x="574" y="271"/>
                </a:moveTo>
                <a:lnTo>
                  <a:pt x="607" y="271"/>
                </a:lnTo>
                <a:lnTo>
                  <a:pt x="607" y="304"/>
                </a:lnTo>
                <a:lnTo>
                  <a:pt x="574" y="304"/>
                </a:lnTo>
                <a:lnTo>
                  <a:pt x="574" y="271"/>
                </a:lnTo>
                <a:close/>
                <a:moveTo>
                  <a:pt x="574" y="343"/>
                </a:moveTo>
                <a:lnTo>
                  <a:pt x="607" y="343"/>
                </a:lnTo>
                <a:lnTo>
                  <a:pt x="607" y="376"/>
                </a:lnTo>
                <a:lnTo>
                  <a:pt x="574" y="376"/>
                </a:lnTo>
                <a:lnTo>
                  <a:pt x="574" y="343"/>
                </a:lnTo>
                <a:close/>
                <a:moveTo>
                  <a:pt x="574" y="415"/>
                </a:moveTo>
                <a:lnTo>
                  <a:pt x="607" y="415"/>
                </a:lnTo>
                <a:lnTo>
                  <a:pt x="607" y="448"/>
                </a:lnTo>
                <a:lnTo>
                  <a:pt x="574" y="448"/>
                </a:lnTo>
                <a:lnTo>
                  <a:pt x="574" y="415"/>
                </a:lnTo>
                <a:close/>
                <a:moveTo>
                  <a:pt x="673" y="197"/>
                </a:moveTo>
                <a:lnTo>
                  <a:pt x="673" y="230"/>
                </a:lnTo>
                <a:lnTo>
                  <a:pt x="640" y="230"/>
                </a:lnTo>
                <a:lnTo>
                  <a:pt x="640" y="197"/>
                </a:lnTo>
                <a:lnTo>
                  <a:pt x="673" y="197"/>
                </a:lnTo>
                <a:close/>
                <a:moveTo>
                  <a:pt x="640" y="271"/>
                </a:moveTo>
                <a:lnTo>
                  <a:pt x="673" y="271"/>
                </a:lnTo>
                <a:lnTo>
                  <a:pt x="673" y="304"/>
                </a:lnTo>
                <a:lnTo>
                  <a:pt x="640" y="304"/>
                </a:lnTo>
                <a:lnTo>
                  <a:pt x="640" y="271"/>
                </a:lnTo>
                <a:close/>
                <a:moveTo>
                  <a:pt x="640" y="343"/>
                </a:moveTo>
                <a:lnTo>
                  <a:pt x="673" y="343"/>
                </a:lnTo>
                <a:lnTo>
                  <a:pt x="673" y="376"/>
                </a:lnTo>
                <a:lnTo>
                  <a:pt x="640" y="376"/>
                </a:lnTo>
                <a:lnTo>
                  <a:pt x="640" y="343"/>
                </a:lnTo>
                <a:close/>
                <a:moveTo>
                  <a:pt x="640" y="415"/>
                </a:moveTo>
                <a:lnTo>
                  <a:pt x="673" y="415"/>
                </a:lnTo>
                <a:lnTo>
                  <a:pt x="673" y="448"/>
                </a:lnTo>
                <a:lnTo>
                  <a:pt x="640" y="448"/>
                </a:lnTo>
                <a:lnTo>
                  <a:pt x="640" y="415"/>
                </a:lnTo>
                <a:close/>
                <a:moveTo>
                  <a:pt x="289" y="298"/>
                </a:moveTo>
                <a:lnTo>
                  <a:pt x="88" y="298"/>
                </a:lnTo>
                <a:lnTo>
                  <a:pt x="88" y="485"/>
                </a:lnTo>
                <a:lnTo>
                  <a:pt x="69" y="485"/>
                </a:lnTo>
                <a:lnTo>
                  <a:pt x="69" y="156"/>
                </a:lnTo>
                <a:lnTo>
                  <a:pt x="205" y="156"/>
                </a:lnTo>
                <a:lnTo>
                  <a:pt x="205" y="284"/>
                </a:lnTo>
                <a:lnTo>
                  <a:pt x="238" y="284"/>
                </a:lnTo>
                <a:lnTo>
                  <a:pt x="238" y="123"/>
                </a:lnTo>
                <a:lnTo>
                  <a:pt x="37" y="123"/>
                </a:lnTo>
                <a:lnTo>
                  <a:pt x="37" y="485"/>
                </a:lnTo>
                <a:lnTo>
                  <a:pt x="0" y="485"/>
                </a:lnTo>
                <a:lnTo>
                  <a:pt x="0" y="518"/>
                </a:lnTo>
                <a:lnTo>
                  <a:pt x="328" y="518"/>
                </a:lnTo>
                <a:lnTo>
                  <a:pt x="328" y="485"/>
                </a:lnTo>
                <a:lnTo>
                  <a:pt x="289" y="485"/>
                </a:lnTo>
                <a:lnTo>
                  <a:pt x="289" y="298"/>
                </a:lnTo>
                <a:close/>
                <a:moveTo>
                  <a:pt x="121" y="331"/>
                </a:moveTo>
                <a:lnTo>
                  <a:pt x="256" y="331"/>
                </a:lnTo>
                <a:lnTo>
                  <a:pt x="256" y="485"/>
                </a:lnTo>
                <a:lnTo>
                  <a:pt x="121" y="485"/>
                </a:lnTo>
                <a:lnTo>
                  <a:pt x="121" y="331"/>
                </a:lnTo>
                <a:close/>
                <a:moveTo>
                  <a:pt x="123" y="212"/>
                </a:moveTo>
                <a:lnTo>
                  <a:pt x="90" y="212"/>
                </a:lnTo>
                <a:lnTo>
                  <a:pt x="90" y="179"/>
                </a:lnTo>
                <a:lnTo>
                  <a:pt x="123" y="179"/>
                </a:lnTo>
                <a:lnTo>
                  <a:pt x="123" y="212"/>
                </a:lnTo>
                <a:close/>
                <a:moveTo>
                  <a:pt x="90" y="243"/>
                </a:moveTo>
                <a:lnTo>
                  <a:pt x="123" y="243"/>
                </a:lnTo>
                <a:lnTo>
                  <a:pt x="123" y="275"/>
                </a:lnTo>
                <a:lnTo>
                  <a:pt x="90" y="275"/>
                </a:lnTo>
                <a:lnTo>
                  <a:pt x="90" y="243"/>
                </a:lnTo>
                <a:close/>
                <a:moveTo>
                  <a:pt x="184" y="212"/>
                </a:moveTo>
                <a:lnTo>
                  <a:pt x="151" y="212"/>
                </a:lnTo>
                <a:lnTo>
                  <a:pt x="151" y="179"/>
                </a:lnTo>
                <a:lnTo>
                  <a:pt x="184" y="179"/>
                </a:lnTo>
                <a:lnTo>
                  <a:pt x="184" y="212"/>
                </a:lnTo>
                <a:close/>
                <a:moveTo>
                  <a:pt x="151" y="243"/>
                </a:moveTo>
                <a:lnTo>
                  <a:pt x="184" y="243"/>
                </a:lnTo>
                <a:lnTo>
                  <a:pt x="184" y="275"/>
                </a:lnTo>
                <a:lnTo>
                  <a:pt x="151" y="275"/>
                </a:lnTo>
                <a:lnTo>
                  <a:pt x="151" y="243"/>
                </a:lnTo>
                <a:close/>
                <a:moveTo>
                  <a:pt x="141" y="360"/>
                </a:moveTo>
                <a:lnTo>
                  <a:pt x="174" y="360"/>
                </a:lnTo>
                <a:lnTo>
                  <a:pt x="174" y="392"/>
                </a:lnTo>
                <a:lnTo>
                  <a:pt x="141" y="392"/>
                </a:lnTo>
                <a:lnTo>
                  <a:pt x="141" y="360"/>
                </a:lnTo>
                <a:close/>
                <a:moveTo>
                  <a:pt x="141" y="423"/>
                </a:moveTo>
                <a:lnTo>
                  <a:pt x="174" y="423"/>
                </a:lnTo>
                <a:lnTo>
                  <a:pt x="174" y="456"/>
                </a:lnTo>
                <a:lnTo>
                  <a:pt x="141" y="456"/>
                </a:lnTo>
                <a:lnTo>
                  <a:pt x="141" y="423"/>
                </a:lnTo>
                <a:close/>
                <a:moveTo>
                  <a:pt x="236" y="360"/>
                </a:moveTo>
                <a:lnTo>
                  <a:pt x="236" y="392"/>
                </a:lnTo>
                <a:lnTo>
                  <a:pt x="203" y="392"/>
                </a:lnTo>
                <a:lnTo>
                  <a:pt x="203" y="360"/>
                </a:lnTo>
                <a:lnTo>
                  <a:pt x="236" y="360"/>
                </a:lnTo>
                <a:close/>
                <a:moveTo>
                  <a:pt x="203" y="423"/>
                </a:moveTo>
                <a:lnTo>
                  <a:pt x="236" y="423"/>
                </a:lnTo>
                <a:lnTo>
                  <a:pt x="236" y="456"/>
                </a:lnTo>
                <a:lnTo>
                  <a:pt x="203" y="456"/>
                </a:lnTo>
                <a:lnTo>
                  <a:pt x="203" y="42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solidFill>
                <a:schemeClr val="accent4"/>
              </a:solidFill>
              <a:latin typeface="Calibri" panose="020F050202020403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35E68C-F549-7644-B85E-411AF6E4621D}"/>
              </a:ext>
            </a:extLst>
          </p:cNvPr>
          <p:cNvGrpSpPr/>
          <p:nvPr/>
        </p:nvGrpSpPr>
        <p:grpSpPr>
          <a:xfrm>
            <a:off x="2011171" y="2499828"/>
            <a:ext cx="9037861" cy="1005372"/>
            <a:chOff x="2011171" y="2487128"/>
            <a:chExt cx="9037861" cy="1005372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520D35D-B4CB-473C-8FF0-1E6C01D15987}"/>
                </a:ext>
              </a:extLst>
            </p:cNvPr>
            <p:cNvSpPr/>
            <p:nvPr/>
          </p:nvSpPr>
          <p:spPr>
            <a:xfrm>
              <a:off x="2011171" y="2487128"/>
              <a:ext cx="9037861" cy="100537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n-US" sz="1200" dirty="0">
                  <a:solidFill>
                    <a:schemeClr val="accent1"/>
                  </a:solidFill>
                  <a:latin typeface="Calibri" panose="020F0502020204030204" pitchFamily="34" charset="0"/>
                </a:rPr>
                <a:t>Global Services (DNS, NTP, …)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91A4DBF5-07C6-401C-BDFB-AF1FB0A5EE02}"/>
                </a:ext>
              </a:extLst>
            </p:cNvPr>
            <p:cNvGrpSpPr/>
            <p:nvPr/>
          </p:nvGrpSpPr>
          <p:grpSpPr>
            <a:xfrm>
              <a:off x="2773205" y="2836615"/>
              <a:ext cx="989087" cy="298423"/>
              <a:chOff x="883196" y="5139832"/>
              <a:chExt cx="989345" cy="298501"/>
            </a:xfrm>
            <a:solidFill>
              <a:schemeClr val="accent1"/>
            </a:solidFill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9D48245-019E-4393-A1CC-B3752FAB83D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83196" y="5149678"/>
                <a:ext cx="288655" cy="288655"/>
              </a:xfrm>
              <a:custGeom>
                <a:avLst/>
                <a:gdLst>
                  <a:gd name="T0" fmla="*/ 368 w 384"/>
                  <a:gd name="T1" fmla="*/ 16 h 384"/>
                  <a:gd name="T2" fmla="*/ 368 w 384"/>
                  <a:gd name="T3" fmla="*/ 368 h 384"/>
                  <a:gd name="T4" fmla="*/ 16 w 384"/>
                  <a:gd name="T5" fmla="*/ 368 h 384"/>
                  <a:gd name="T6" fmla="*/ 16 w 384"/>
                  <a:gd name="T7" fmla="*/ 16 h 384"/>
                  <a:gd name="T8" fmla="*/ 368 w 384"/>
                  <a:gd name="T9" fmla="*/ 16 h 384"/>
                  <a:gd name="T10" fmla="*/ 384 w 384"/>
                  <a:gd name="T11" fmla="*/ 0 h 384"/>
                  <a:gd name="T12" fmla="*/ 0 w 384"/>
                  <a:gd name="T13" fmla="*/ 0 h 384"/>
                  <a:gd name="T14" fmla="*/ 0 w 384"/>
                  <a:gd name="T15" fmla="*/ 384 h 384"/>
                  <a:gd name="T16" fmla="*/ 384 w 384"/>
                  <a:gd name="T17" fmla="*/ 384 h 384"/>
                  <a:gd name="T18" fmla="*/ 384 w 384"/>
                  <a:gd name="T19" fmla="*/ 0 h 384"/>
                  <a:gd name="T20" fmla="*/ 115 w 384"/>
                  <a:gd name="T21" fmla="*/ 241 h 384"/>
                  <a:gd name="T22" fmla="*/ 127 w 384"/>
                  <a:gd name="T23" fmla="*/ 231 h 384"/>
                  <a:gd name="T24" fmla="*/ 159 w 384"/>
                  <a:gd name="T25" fmla="*/ 160 h 384"/>
                  <a:gd name="T26" fmla="*/ 160 w 384"/>
                  <a:gd name="T27" fmla="*/ 154 h 384"/>
                  <a:gd name="T28" fmla="*/ 149 w 384"/>
                  <a:gd name="T29" fmla="*/ 144 h 384"/>
                  <a:gd name="T30" fmla="*/ 139 w 384"/>
                  <a:gd name="T31" fmla="*/ 152 h 384"/>
                  <a:gd name="T32" fmla="*/ 115 w 384"/>
                  <a:gd name="T33" fmla="*/ 214 h 384"/>
                  <a:gd name="T34" fmla="*/ 91 w 384"/>
                  <a:gd name="T35" fmla="*/ 152 h 384"/>
                  <a:gd name="T36" fmla="*/ 80 w 384"/>
                  <a:gd name="T37" fmla="*/ 144 h 384"/>
                  <a:gd name="T38" fmla="*/ 69 w 384"/>
                  <a:gd name="T39" fmla="*/ 154 h 384"/>
                  <a:gd name="T40" fmla="*/ 71 w 384"/>
                  <a:gd name="T41" fmla="*/ 160 h 384"/>
                  <a:gd name="T42" fmla="*/ 102 w 384"/>
                  <a:gd name="T43" fmla="*/ 231 h 384"/>
                  <a:gd name="T44" fmla="*/ 114 w 384"/>
                  <a:gd name="T45" fmla="*/ 241 h 384"/>
                  <a:gd name="T46" fmla="*/ 115 w 384"/>
                  <a:gd name="T47" fmla="*/ 241 h 384"/>
                  <a:gd name="T48" fmla="*/ 177 w 384"/>
                  <a:gd name="T49" fmla="*/ 155 h 384"/>
                  <a:gd name="T50" fmla="*/ 177 w 384"/>
                  <a:gd name="T51" fmla="*/ 155 h 384"/>
                  <a:gd name="T52" fmla="*/ 177 w 384"/>
                  <a:gd name="T53" fmla="*/ 230 h 384"/>
                  <a:gd name="T54" fmla="*/ 188 w 384"/>
                  <a:gd name="T55" fmla="*/ 240 h 384"/>
                  <a:gd name="T56" fmla="*/ 198 w 384"/>
                  <a:gd name="T57" fmla="*/ 230 h 384"/>
                  <a:gd name="T58" fmla="*/ 198 w 384"/>
                  <a:gd name="T59" fmla="*/ 186 h 384"/>
                  <a:gd name="T60" fmla="*/ 218 w 384"/>
                  <a:gd name="T61" fmla="*/ 163 h 384"/>
                  <a:gd name="T62" fmla="*/ 237 w 384"/>
                  <a:gd name="T63" fmla="*/ 186 h 384"/>
                  <a:gd name="T64" fmla="*/ 237 w 384"/>
                  <a:gd name="T65" fmla="*/ 230 h 384"/>
                  <a:gd name="T66" fmla="*/ 248 w 384"/>
                  <a:gd name="T67" fmla="*/ 240 h 384"/>
                  <a:gd name="T68" fmla="*/ 259 w 384"/>
                  <a:gd name="T69" fmla="*/ 230 h 384"/>
                  <a:gd name="T70" fmla="*/ 259 w 384"/>
                  <a:gd name="T71" fmla="*/ 186 h 384"/>
                  <a:gd name="T72" fmla="*/ 278 w 384"/>
                  <a:gd name="T73" fmla="*/ 163 h 384"/>
                  <a:gd name="T74" fmla="*/ 297 w 384"/>
                  <a:gd name="T75" fmla="*/ 186 h 384"/>
                  <a:gd name="T76" fmla="*/ 297 w 384"/>
                  <a:gd name="T77" fmla="*/ 230 h 384"/>
                  <a:gd name="T78" fmla="*/ 308 w 384"/>
                  <a:gd name="T79" fmla="*/ 240 h 384"/>
                  <a:gd name="T80" fmla="*/ 318 w 384"/>
                  <a:gd name="T81" fmla="*/ 230 h 384"/>
                  <a:gd name="T82" fmla="*/ 318 w 384"/>
                  <a:gd name="T83" fmla="*/ 180 h 384"/>
                  <a:gd name="T84" fmla="*/ 286 w 384"/>
                  <a:gd name="T85" fmla="*/ 144 h 384"/>
                  <a:gd name="T86" fmla="*/ 254 w 384"/>
                  <a:gd name="T87" fmla="*/ 160 h 384"/>
                  <a:gd name="T88" fmla="*/ 227 w 384"/>
                  <a:gd name="T89" fmla="*/ 144 h 384"/>
                  <a:gd name="T90" fmla="*/ 198 w 384"/>
                  <a:gd name="T91" fmla="*/ 160 h 384"/>
                  <a:gd name="T92" fmla="*/ 198 w 384"/>
                  <a:gd name="T93" fmla="*/ 155 h 384"/>
                  <a:gd name="T94" fmla="*/ 188 w 384"/>
                  <a:gd name="T95" fmla="*/ 145 h 384"/>
                  <a:gd name="T96" fmla="*/ 177 w 384"/>
                  <a:gd name="T97" fmla="*/ 155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84" h="384">
                    <a:moveTo>
                      <a:pt x="368" y="16"/>
                    </a:moveTo>
                    <a:cubicBezTo>
                      <a:pt x="368" y="368"/>
                      <a:pt x="368" y="368"/>
                      <a:pt x="368" y="368"/>
                    </a:cubicBezTo>
                    <a:cubicBezTo>
                      <a:pt x="16" y="368"/>
                      <a:pt x="16" y="368"/>
                      <a:pt x="16" y="368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68" y="16"/>
                      <a:pt x="368" y="16"/>
                      <a:pt x="368" y="16"/>
                    </a:cubicBezTo>
                    <a:moveTo>
                      <a:pt x="38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384" y="384"/>
                      <a:pt x="384" y="384"/>
                      <a:pt x="384" y="384"/>
                    </a:cubicBezTo>
                    <a:cubicBezTo>
                      <a:pt x="384" y="0"/>
                      <a:pt x="384" y="0"/>
                      <a:pt x="384" y="0"/>
                    </a:cubicBezTo>
                    <a:close/>
                    <a:moveTo>
                      <a:pt x="115" y="241"/>
                    </a:moveTo>
                    <a:cubicBezTo>
                      <a:pt x="121" y="241"/>
                      <a:pt x="125" y="237"/>
                      <a:pt x="127" y="231"/>
                    </a:cubicBezTo>
                    <a:cubicBezTo>
                      <a:pt x="127" y="231"/>
                      <a:pt x="127" y="231"/>
                      <a:pt x="159" y="160"/>
                    </a:cubicBezTo>
                    <a:cubicBezTo>
                      <a:pt x="159" y="159"/>
                      <a:pt x="160" y="157"/>
                      <a:pt x="160" y="154"/>
                    </a:cubicBezTo>
                    <a:cubicBezTo>
                      <a:pt x="160" y="149"/>
                      <a:pt x="155" y="144"/>
                      <a:pt x="149" y="144"/>
                    </a:cubicBezTo>
                    <a:cubicBezTo>
                      <a:pt x="144" y="144"/>
                      <a:pt x="141" y="148"/>
                      <a:pt x="139" y="152"/>
                    </a:cubicBezTo>
                    <a:cubicBezTo>
                      <a:pt x="139" y="152"/>
                      <a:pt x="139" y="152"/>
                      <a:pt x="115" y="214"/>
                    </a:cubicBezTo>
                    <a:cubicBezTo>
                      <a:pt x="115" y="214"/>
                      <a:pt x="115" y="214"/>
                      <a:pt x="91" y="152"/>
                    </a:cubicBezTo>
                    <a:cubicBezTo>
                      <a:pt x="89" y="148"/>
                      <a:pt x="86" y="144"/>
                      <a:pt x="80" y="144"/>
                    </a:cubicBezTo>
                    <a:cubicBezTo>
                      <a:pt x="74" y="144"/>
                      <a:pt x="69" y="149"/>
                      <a:pt x="69" y="154"/>
                    </a:cubicBezTo>
                    <a:cubicBezTo>
                      <a:pt x="69" y="157"/>
                      <a:pt x="70" y="158"/>
                      <a:pt x="71" y="160"/>
                    </a:cubicBezTo>
                    <a:cubicBezTo>
                      <a:pt x="71" y="160"/>
                      <a:pt x="71" y="160"/>
                      <a:pt x="102" y="231"/>
                    </a:cubicBezTo>
                    <a:cubicBezTo>
                      <a:pt x="105" y="237"/>
                      <a:pt x="108" y="241"/>
                      <a:pt x="114" y="241"/>
                    </a:cubicBezTo>
                    <a:cubicBezTo>
                      <a:pt x="114" y="241"/>
                      <a:pt x="114" y="241"/>
                      <a:pt x="115" y="241"/>
                    </a:cubicBezTo>
                    <a:close/>
                    <a:moveTo>
                      <a:pt x="177" y="155"/>
                    </a:moveTo>
                    <a:cubicBezTo>
                      <a:pt x="177" y="155"/>
                      <a:pt x="177" y="155"/>
                      <a:pt x="177" y="155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177" y="236"/>
                      <a:pt x="182" y="240"/>
                      <a:pt x="188" y="240"/>
                    </a:cubicBezTo>
                    <a:cubicBezTo>
                      <a:pt x="194" y="240"/>
                      <a:pt x="198" y="236"/>
                      <a:pt x="198" y="230"/>
                    </a:cubicBezTo>
                    <a:cubicBezTo>
                      <a:pt x="198" y="230"/>
                      <a:pt x="198" y="230"/>
                      <a:pt x="198" y="186"/>
                    </a:cubicBezTo>
                    <a:cubicBezTo>
                      <a:pt x="198" y="172"/>
                      <a:pt x="206" y="163"/>
                      <a:pt x="218" y="163"/>
                    </a:cubicBezTo>
                    <a:cubicBezTo>
                      <a:pt x="230" y="163"/>
                      <a:pt x="237" y="172"/>
                      <a:pt x="237" y="186"/>
                    </a:cubicBezTo>
                    <a:cubicBezTo>
                      <a:pt x="237" y="186"/>
                      <a:pt x="237" y="186"/>
                      <a:pt x="237" y="230"/>
                    </a:cubicBezTo>
                    <a:cubicBezTo>
                      <a:pt x="237" y="236"/>
                      <a:pt x="242" y="240"/>
                      <a:pt x="248" y="240"/>
                    </a:cubicBezTo>
                    <a:cubicBezTo>
                      <a:pt x="254" y="240"/>
                      <a:pt x="259" y="236"/>
                      <a:pt x="259" y="230"/>
                    </a:cubicBezTo>
                    <a:cubicBezTo>
                      <a:pt x="259" y="230"/>
                      <a:pt x="259" y="230"/>
                      <a:pt x="259" y="186"/>
                    </a:cubicBezTo>
                    <a:cubicBezTo>
                      <a:pt x="259" y="172"/>
                      <a:pt x="267" y="163"/>
                      <a:pt x="278" y="163"/>
                    </a:cubicBezTo>
                    <a:cubicBezTo>
                      <a:pt x="290" y="163"/>
                      <a:pt x="297" y="171"/>
                      <a:pt x="297" y="186"/>
                    </a:cubicBezTo>
                    <a:cubicBezTo>
                      <a:pt x="297" y="186"/>
                      <a:pt x="297" y="186"/>
                      <a:pt x="297" y="230"/>
                    </a:cubicBezTo>
                    <a:cubicBezTo>
                      <a:pt x="297" y="236"/>
                      <a:pt x="302" y="240"/>
                      <a:pt x="308" y="240"/>
                    </a:cubicBezTo>
                    <a:cubicBezTo>
                      <a:pt x="314" y="240"/>
                      <a:pt x="318" y="236"/>
                      <a:pt x="318" y="230"/>
                    </a:cubicBezTo>
                    <a:cubicBezTo>
                      <a:pt x="318" y="230"/>
                      <a:pt x="318" y="230"/>
                      <a:pt x="318" y="180"/>
                    </a:cubicBezTo>
                    <a:cubicBezTo>
                      <a:pt x="318" y="157"/>
                      <a:pt x="306" y="144"/>
                      <a:pt x="286" y="144"/>
                    </a:cubicBezTo>
                    <a:cubicBezTo>
                      <a:pt x="272" y="144"/>
                      <a:pt x="262" y="150"/>
                      <a:pt x="254" y="160"/>
                    </a:cubicBezTo>
                    <a:cubicBezTo>
                      <a:pt x="250" y="150"/>
                      <a:pt x="240" y="144"/>
                      <a:pt x="227" y="144"/>
                    </a:cubicBezTo>
                    <a:cubicBezTo>
                      <a:pt x="212" y="144"/>
                      <a:pt x="204" y="152"/>
                      <a:pt x="198" y="160"/>
                    </a:cubicBezTo>
                    <a:cubicBezTo>
                      <a:pt x="198" y="160"/>
                      <a:pt x="198" y="160"/>
                      <a:pt x="198" y="155"/>
                    </a:cubicBezTo>
                    <a:cubicBezTo>
                      <a:pt x="198" y="149"/>
                      <a:pt x="194" y="145"/>
                      <a:pt x="188" y="145"/>
                    </a:cubicBezTo>
                    <a:cubicBezTo>
                      <a:pt x="182" y="145"/>
                      <a:pt x="177" y="149"/>
                      <a:pt x="177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1" name="Freeform 5">
                <a:extLst>
                  <a:ext uri="{FF2B5EF4-FFF2-40B4-BE49-F238E27FC236}">
                    <a16:creationId xmlns:a16="http://schemas.microsoft.com/office/drawing/2014/main" id="{9EBF6A06-D505-4B90-AC0A-F8F4E330F5C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248946" y="5139832"/>
                <a:ext cx="288655" cy="288655"/>
              </a:xfrm>
              <a:custGeom>
                <a:avLst/>
                <a:gdLst>
                  <a:gd name="T0" fmla="*/ 368 w 384"/>
                  <a:gd name="T1" fmla="*/ 16 h 384"/>
                  <a:gd name="T2" fmla="*/ 368 w 384"/>
                  <a:gd name="T3" fmla="*/ 368 h 384"/>
                  <a:gd name="T4" fmla="*/ 16 w 384"/>
                  <a:gd name="T5" fmla="*/ 368 h 384"/>
                  <a:gd name="T6" fmla="*/ 16 w 384"/>
                  <a:gd name="T7" fmla="*/ 16 h 384"/>
                  <a:gd name="T8" fmla="*/ 368 w 384"/>
                  <a:gd name="T9" fmla="*/ 16 h 384"/>
                  <a:gd name="T10" fmla="*/ 384 w 384"/>
                  <a:gd name="T11" fmla="*/ 0 h 384"/>
                  <a:gd name="T12" fmla="*/ 0 w 384"/>
                  <a:gd name="T13" fmla="*/ 0 h 384"/>
                  <a:gd name="T14" fmla="*/ 0 w 384"/>
                  <a:gd name="T15" fmla="*/ 384 h 384"/>
                  <a:gd name="T16" fmla="*/ 384 w 384"/>
                  <a:gd name="T17" fmla="*/ 384 h 384"/>
                  <a:gd name="T18" fmla="*/ 384 w 384"/>
                  <a:gd name="T19" fmla="*/ 0 h 384"/>
                  <a:gd name="T20" fmla="*/ 115 w 384"/>
                  <a:gd name="T21" fmla="*/ 241 h 384"/>
                  <a:gd name="T22" fmla="*/ 127 w 384"/>
                  <a:gd name="T23" fmla="*/ 231 h 384"/>
                  <a:gd name="T24" fmla="*/ 159 w 384"/>
                  <a:gd name="T25" fmla="*/ 160 h 384"/>
                  <a:gd name="T26" fmla="*/ 160 w 384"/>
                  <a:gd name="T27" fmla="*/ 154 h 384"/>
                  <a:gd name="T28" fmla="*/ 149 w 384"/>
                  <a:gd name="T29" fmla="*/ 144 h 384"/>
                  <a:gd name="T30" fmla="*/ 139 w 384"/>
                  <a:gd name="T31" fmla="*/ 152 h 384"/>
                  <a:gd name="T32" fmla="*/ 115 w 384"/>
                  <a:gd name="T33" fmla="*/ 214 h 384"/>
                  <a:gd name="T34" fmla="*/ 91 w 384"/>
                  <a:gd name="T35" fmla="*/ 152 h 384"/>
                  <a:gd name="T36" fmla="*/ 80 w 384"/>
                  <a:gd name="T37" fmla="*/ 144 h 384"/>
                  <a:gd name="T38" fmla="*/ 69 w 384"/>
                  <a:gd name="T39" fmla="*/ 154 h 384"/>
                  <a:gd name="T40" fmla="*/ 71 w 384"/>
                  <a:gd name="T41" fmla="*/ 160 h 384"/>
                  <a:gd name="T42" fmla="*/ 102 w 384"/>
                  <a:gd name="T43" fmla="*/ 231 h 384"/>
                  <a:gd name="T44" fmla="*/ 114 w 384"/>
                  <a:gd name="T45" fmla="*/ 241 h 384"/>
                  <a:gd name="T46" fmla="*/ 115 w 384"/>
                  <a:gd name="T47" fmla="*/ 241 h 384"/>
                  <a:gd name="T48" fmla="*/ 177 w 384"/>
                  <a:gd name="T49" fmla="*/ 155 h 384"/>
                  <a:gd name="T50" fmla="*/ 177 w 384"/>
                  <a:gd name="T51" fmla="*/ 155 h 384"/>
                  <a:gd name="T52" fmla="*/ 177 w 384"/>
                  <a:gd name="T53" fmla="*/ 230 h 384"/>
                  <a:gd name="T54" fmla="*/ 188 w 384"/>
                  <a:gd name="T55" fmla="*/ 240 h 384"/>
                  <a:gd name="T56" fmla="*/ 198 w 384"/>
                  <a:gd name="T57" fmla="*/ 230 h 384"/>
                  <a:gd name="T58" fmla="*/ 198 w 384"/>
                  <a:gd name="T59" fmla="*/ 186 h 384"/>
                  <a:gd name="T60" fmla="*/ 218 w 384"/>
                  <a:gd name="T61" fmla="*/ 163 h 384"/>
                  <a:gd name="T62" fmla="*/ 237 w 384"/>
                  <a:gd name="T63" fmla="*/ 186 h 384"/>
                  <a:gd name="T64" fmla="*/ 237 w 384"/>
                  <a:gd name="T65" fmla="*/ 230 h 384"/>
                  <a:gd name="T66" fmla="*/ 248 w 384"/>
                  <a:gd name="T67" fmla="*/ 240 h 384"/>
                  <a:gd name="T68" fmla="*/ 259 w 384"/>
                  <a:gd name="T69" fmla="*/ 230 h 384"/>
                  <a:gd name="T70" fmla="*/ 259 w 384"/>
                  <a:gd name="T71" fmla="*/ 186 h 384"/>
                  <a:gd name="T72" fmla="*/ 278 w 384"/>
                  <a:gd name="T73" fmla="*/ 163 h 384"/>
                  <a:gd name="T74" fmla="*/ 297 w 384"/>
                  <a:gd name="T75" fmla="*/ 186 h 384"/>
                  <a:gd name="T76" fmla="*/ 297 w 384"/>
                  <a:gd name="T77" fmla="*/ 230 h 384"/>
                  <a:gd name="T78" fmla="*/ 308 w 384"/>
                  <a:gd name="T79" fmla="*/ 240 h 384"/>
                  <a:gd name="T80" fmla="*/ 318 w 384"/>
                  <a:gd name="T81" fmla="*/ 230 h 384"/>
                  <a:gd name="T82" fmla="*/ 318 w 384"/>
                  <a:gd name="T83" fmla="*/ 180 h 384"/>
                  <a:gd name="T84" fmla="*/ 286 w 384"/>
                  <a:gd name="T85" fmla="*/ 144 h 384"/>
                  <a:gd name="T86" fmla="*/ 254 w 384"/>
                  <a:gd name="T87" fmla="*/ 160 h 384"/>
                  <a:gd name="T88" fmla="*/ 227 w 384"/>
                  <a:gd name="T89" fmla="*/ 144 h 384"/>
                  <a:gd name="T90" fmla="*/ 198 w 384"/>
                  <a:gd name="T91" fmla="*/ 160 h 384"/>
                  <a:gd name="T92" fmla="*/ 198 w 384"/>
                  <a:gd name="T93" fmla="*/ 155 h 384"/>
                  <a:gd name="T94" fmla="*/ 188 w 384"/>
                  <a:gd name="T95" fmla="*/ 145 h 384"/>
                  <a:gd name="T96" fmla="*/ 177 w 384"/>
                  <a:gd name="T97" fmla="*/ 155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84" h="384">
                    <a:moveTo>
                      <a:pt x="368" y="16"/>
                    </a:moveTo>
                    <a:cubicBezTo>
                      <a:pt x="368" y="368"/>
                      <a:pt x="368" y="368"/>
                      <a:pt x="368" y="368"/>
                    </a:cubicBezTo>
                    <a:cubicBezTo>
                      <a:pt x="16" y="368"/>
                      <a:pt x="16" y="368"/>
                      <a:pt x="16" y="368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68" y="16"/>
                      <a:pt x="368" y="16"/>
                      <a:pt x="368" y="16"/>
                    </a:cubicBezTo>
                    <a:moveTo>
                      <a:pt x="38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384" y="384"/>
                      <a:pt x="384" y="384"/>
                      <a:pt x="384" y="384"/>
                    </a:cubicBezTo>
                    <a:cubicBezTo>
                      <a:pt x="384" y="0"/>
                      <a:pt x="384" y="0"/>
                      <a:pt x="384" y="0"/>
                    </a:cubicBezTo>
                    <a:close/>
                    <a:moveTo>
                      <a:pt x="115" y="241"/>
                    </a:moveTo>
                    <a:cubicBezTo>
                      <a:pt x="121" y="241"/>
                      <a:pt x="125" y="237"/>
                      <a:pt x="127" y="231"/>
                    </a:cubicBezTo>
                    <a:cubicBezTo>
                      <a:pt x="127" y="231"/>
                      <a:pt x="127" y="231"/>
                      <a:pt x="159" y="160"/>
                    </a:cubicBezTo>
                    <a:cubicBezTo>
                      <a:pt x="159" y="159"/>
                      <a:pt x="160" y="157"/>
                      <a:pt x="160" y="154"/>
                    </a:cubicBezTo>
                    <a:cubicBezTo>
                      <a:pt x="160" y="149"/>
                      <a:pt x="155" y="144"/>
                      <a:pt x="149" y="144"/>
                    </a:cubicBezTo>
                    <a:cubicBezTo>
                      <a:pt x="144" y="144"/>
                      <a:pt x="141" y="148"/>
                      <a:pt x="139" y="152"/>
                    </a:cubicBezTo>
                    <a:cubicBezTo>
                      <a:pt x="139" y="152"/>
                      <a:pt x="139" y="152"/>
                      <a:pt x="115" y="214"/>
                    </a:cubicBezTo>
                    <a:cubicBezTo>
                      <a:pt x="115" y="214"/>
                      <a:pt x="115" y="214"/>
                      <a:pt x="91" y="152"/>
                    </a:cubicBezTo>
                    <a:cubicBezTo>
                      <a:pt x="89" y="148"/>
                      <a:pt x="86" y="144"/>
                      <a:pt x="80" y="144"/>
                    </a:cubicBezTo>
                    <a:cubicBezTo>
                      <a:pt x="74" y="144"/>
                      <a:pt x="69" y="149"/>
                      <a:pt x="69" y="154"/>
                    </a:cubicBezTo>
                    <a:cubicBezTo>
                      <a:pt x="69" y="157"/>
                      <a:pt x="70" y="158"/>
                      <a:pt x="71" y="160"/>
                    </a:cubicBezTo>
                    <a:cubicBezTo>
                      <a:pt x="71" y="160"/>
                      <a:pt x="71" y="160"/>
                      <a:pt x="102" y="231"/>
                    </a:cubicBezTo>
                    <a:cubicBezTo>
                      <a:pt x="105" y="237"/>
                      <a:pt x="108" y="241"/>
                      <a:pt x="114" y="241"/>
                    </a:cubicBezTo>
                    <a:cubicBezTo>
                      <a:pt x="114" y="241"/>
                      <a:pt x="114" y="241"/>
                      <a:pt x="115" y="241"/>
                    </a:cubicBezTo>
                    <a:close/>
                    <a:moveTo>
                      <a:pt x="177" y="155"/>
                    </a:moveTo>
                    <a:cubicBezTo>
                      <a:pt x="177" y="155"/>
                      <a:pt x="177" y="155"/>
                      <a:pt x="177" y="155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177" y="236"/>
                      <a:pt x="182" y="240"/>
                      <a:pt x="188" y="240"/>
                    </a:cubicBezTo>
                    <a:cubicBezTo>
                      <a:pt x="194" y="240"/>
                      <a:pt x="198" y="236"/>
                      <a:pt x="198" y="230"/>
                    </a:cubicBezTo>
                    <a:cubicBezTo>
                      <a:pt x="198" y="230"/>
                      <a:pt x="198" y="230"/>
                      <a:pt x="198" y="186"/>
                    </a:cubicBezTo>
                    <a:cubicBezTo>
                      <a:pt x="198" y="172"/>
                      <a:pt x="206" y="163"/>
                      <a:pt x="218" y="163"/>
                    </a:cubicBezTo>
                    <a:cubicBezTo>
                      <a:pt x="230" y="163"/>
                      <a:pt x="237" y="172"/>
                      <a:pt x="237" y="186"/>
                    </a:cubicBezTo>
                    <a:cubicBezTo>
                      <a:pt x="237" y="186"/>
                      <a:pt x="237" y="186"/>
                      <a:pt x="237" y="230"/>
                    </a:cubicBezTo>
                    <a:cubicBezTo>
                      <a:pt x="237" y="236"/>
                      <a:pt x="242" y="240"/>
                      <a:pt x="248" y="240"/>
                    </a:cubicBezTo>
                    <a:cubicBezTo>
                      <a:pt x="254" y="240"/>
                      <a:pt x="259" y="236"/>
                      <a:pt x="259" y="230"/>
                    </a:cubicBezTo>
                    <a:cubicBezTo>
                      <a:pt x="259" y="230"/>
                      <a:pt x="259" y="230"/>
                      <a:pt x="259" y="186"/>
                    </a:cubicBezTo>
                    <a:cubicBezTo>
                      <a:pt x="259" y="172"/>
                      <a:pt x="267" y="163"/>
                      <a:pt x="278" y="163"/>
                    </a:cubicBezTo>
                    <a:cubicBezTo>
                      <a:pt x="290" y="163"/>
                      <a:pt x="297" y="171"/>
                      <a:pt x="297" y="186"/>
                    </a:cubicBezTo>
                    <a:cubicBezTo>
                      <a:pt x="297" y="186"/>
                      <a:pt x="297" y="186"/>
                      <a:pt x="297" y="230"/>
                    </a:cubicBezTo>
                    <a:cubicBezTo>
                      <a:pt x="297" y="236"/>
                      <a:pt x="302" y="240"/>
                      <a:pt x="308" y="240"/>
                    </a:cubicBezTo>
                    <a:cubicBezTo>
                      <a:pt x="314" y="240"/>
                      <a:pt x="318" y="236"/>
                      <a:pt x="318" y="230"/>
                    </a:cubicBezTo>
                    <a:cubicBezTo>
                      <a:pt x="318" y="230"/>
                      <a:pt x="318" y="230"/>
                      <a:pt x="318" y="180"/>
                    </a:cubicBezTo>
                    <a:cubicBezTo>
                      <a:pt x="318" y="157"/>
                      <a:pt x="306" y="144"/>
                      <a:pt x="286" y="144"/>
                    </a:cubicBezTo>
                    <a:cubicBezTo>
                      <a:pt x="272" y="144"/>
                      <a:pt x="262" y="150"/>
                      <a:pt x="254" y="160"/>
                    </a:cubicBezTo>
                    <a:cubicBezTo>
                      <a:pt x="250" y="150"/>
                      <a:pt x="240" y="144"/>
                      <a:pt x="227" y="144"/>
                    </a:cubicBezTo>
                    <a:cubicBezTo>
                      <a:pt x="212" y="144"/>
                      <a:pt x="204" y="152"/>
                      <a:pt x="198" y="160"/>
                    </a:cubicBezTo>
                    <a:cubicBezTo>
                      <a:pt x="198" y="160"/>
                      <a:pt x="198" y="160"/>
                      <a:pt x="198" y="155"/>
                    </a:cubicBezTo>
                    <a:cubicBezTo>
                      <a:pt x="198" y="149"/>
                      <a:pt x="194" y="145"/>
                      <a:pt x="188" y="145"/>
                    </a:cubicBezTo>
                    <a:cubicBezTo>
                      <a:pt x="182" y="145"/>
                      <a:pt x="177" y="149"/>
                      <a:pt x="177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id="{AAEA1E05-08CA-45BE-856B-3DE3B605241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583886" y="5139833"/>
                <a:ext cx="288655" cy="288655"/>
              </a:xfrm>
              <a:custGeom>
                <a:avLst/>
                <a:gdLst>
                  <a:gd name="T0" fmla="*/ 368 w 384"/>
                  <a:gd name="T1" fmla="*/ 16 h 384"/>
                  <a:gd name="T2" fmla="*/ 368 w 384"/>
                  <a:gd name="T3" fmla="*/ 368 h 384"/>
                  <a:gd name="T4" fmla="*/ 16 w 384"/>
                  <a:gd name="T5" fmla="*/ 368 h 384"/>
                  <a:gd name="T6" fmla="*/ 16 w 384"/>
                  <a:gd name="T7" fmla="*/ 16 h 384"/>
                  <a:gd name="T8" fmla="*/ 368 w 384"/>
                  <a:gd name="T9" fmla="*/ 16 h 384"/>
                  <a:gd name="T10" fmla="*/ 384 w 384"/>
                  <a:gd name="T11" fmla="*/ 0 h 384"/>
                  <a:gd name="T12" fmla="*/ 0 w 384"/>
                  <a:gd name="T13" fmla="*/ 0 h 384"/>
                  <a:gd name="T14" fmla="*/ 0 w 384"/>
                  <a:gd name="T15" fmla="*/ 384 h 384"/>
                  <a:gd name="T16" fmla="*/ 384 w 384"/>
                  <a:gd name="T17" fmla="*/ 384 h 384"/>
                  <a:gd name="T18" fmla="*/ 384 w 384"/>
                  <a:gd name="T19" fmla="*/ 0 h 384"/>
                  <a:gd name="T20" fmla="*/ 115 w 384"/>
                  <a:gd name="T21" fmla="*/ 241 h 384"/>
                  <a:gd name="T22" fmla="*/ 127 w 384"/>
                  <a:gd name="T23" fmla="*/ 231 h 384"/>
                  <a:gd name="T24" fmla="*/ 159 w 384"/>
                  <a:gd name="T25" fmla="*/ 160 h 384"/>
                  <a:gd name="T26" fmla="*/ 160 w 384"/>
                  <a:gd name="T27" fmla="*/ 154 h 384"/>
                  <a:gd name="T28" fmla="*/ 149 w 384"/>
                  <a:gd name="T29" fmla="*/ 144 h 384"/>
                  <a:gd name="T30" fmla="*/ 139 w 384"/>
                  <a:gd name="T31" fmla="*/ 152 h 384"/>
                  <a:gd name="T32" fmla="*/ 115 w 384"/>
                  <a:gd name="T33" fmla="*/ 214 h 384"/>
                  <a:gd name="T34" fmla="*/ 91 w 384"/>
                  <a:gd name="T35" fmla="*/ 152 h 384"/>
                  <a:gd name="T36" fmla="*/ 80 w 384"/>
                  <a:gd name="T37" fmla="*/ 144 h 384"/>
                  <a:gd name="T38" fmla="*/ 69 w 384"/>
                  <a:gd name="T39" fmla="*/ 154 h 384"/>
                  <a:gd name="T40" fmla="*/ 71 w 384"/>
                  <a:gd name="T41" fmla="*/ 160 h 384"/>
                  <a:gd name="T42" fmla="*/ 102 w 384"/>
                  <a:gd name="T43" fmla="*/ 231 h 384"/>
                  <a:gd name="T44" fmla="*/ 114 w 384"/>
                  <a:gd name="T45" fmla="*/ 241 h 384"/>
                  <a:gd name="T46" fmla="*/ 115 w 384"/>
                  <a:gd name="T47" fmla="*/ 241 h 384"/>
                  <a:gd name="T48" fmla="*/ 177 w 384"/>
                  <a:gd name="T49" fmla="*/ 155 h 384"/>
                  <a:gd name="T50" fmla="*/ 177 w 384"/>
                  <a:gd name="T51" fmla="*/ 155 h 384"/>
                  <a:gd name="T52" fmla="*/ 177 w 384"/>
                  <a:gd name="T53" fmla="*/ 230 h 384"/>
                  <a:gd name="T54" fmla="*/ 188 w 384"/>
                  <a:gd name="T55" fmla="*/ 240 h 384"/>
                  <a:gd name="T56" fmla="*/ 198 w 384"/>
                  <a:gd name="T57" fmla="*/ 230 h 384"/>
                  <a:gd name="T58" fmla="*/ 198 w 384"/>
                  <a:gd name="T59" fmla="*/ 186 h 384"/>
                  <a:gd name="T60" fmla="*/ 218 w 384"/>
                  <a:gd name="T61" fmla="*/ 163 h 384"/>
                  <a:gd name="T62" fmla="*/ 237 w 384"/>
                  <a:gd name="T63" fmla="*/ 186 h 384"/>
                  <a:gd name="T64" fmla="*/ 237 w 384"/>
                  <a:gd name="T65" fmla="*/ 230 h 384"/>
                  <a:gd name="T66" fmla="*/ 248 w 384"/>
                  <a:gd name="T67" fmla="*/ 240 h 384"/>
                  <a:gd name="T68" fmla="*/ 259 w 384"/>
                  <a:gd name="T69" fmla="*/ 230 h 384"/>
                  <a:gd name="T70" fmla="*/ 259 w 384"/>
                  <a:gd name="T71" fmla="*/ 186 h 384"/>
                  <a:gd name="T72" fmla="*/ 278 w 384"/>
                  <a:gd name="T73" fmla="*/ 163 h 384"/>
                  <a:gd name="T74" fmla="*/ 297 w 384"/>
                  <a:gd name="T75" fmla="*/ 186 h 384"/>
                  <a:gd name="T76" fmla="*/ 297 w 384"/>
                  <a:gd name="T77" fmla="*/ 230 h 384"/>
                  <a:gd name="T78" fmla="*/ 308 w 384"/>
                  <a:gd name="T79" fmla="*/ 240 h 384"/>
                  <a:gd name="T80" fmla="*/ 318 w 384"/>
                  <a:gd name="T81" fmla="*/ 230 h 384"/>
                  <a:gd name="T82" fmla="*/ 318 w 384"/>
                  <a:gd name="T83" fmla="*/ 180 h 384"/>
                  <a:gd name="T84" fmla="*/ 286 w 384"/>
                  <a:gd name="T85" fmla="*/ 144 h 384"/>
                  <a:gd name="T86" fmla="*/ 254 w 384"/>
                  <a:gd name="T87" fmla="*/ 160 h 384"/>
                  <a:gd name="T88" fmla="*/ 227 w 384"/>
                  <a:gd name="T89" fmla="*/ 144 h 384"/>
                  <a:gd name="T90" fmla="*/ 198 w 384"/>
                  <a:gd name="T91" fmla="*/ 160 h 384"/>
                  <a:gd name="T92" fmla="*/ 198 w 384"/>
                  <a:gd name="T93" fmla="*/ 155 h 384"/>
                  <a:gd name="T94" fmla="*/ 188 w 384"/>
                  <a:gd name="T95" fmla="*/ 145 h 384"/>
                  <a:gd name="T96" fmla="*/ 177 w 384"/>
                  <a:gd name="T97" fmla="*/ 155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84" h="384">
                    <a:moveTo>
                      <a:pt x="368" y="16"/>
                    </a:moveTo>
                    <a:cubicBezTo>
                      <a:pt x="368" y="368"/>
                      <a:pt x="368" y="368"/>
                      <a:pt x="368" y="368"/>
                    </a:cubicBezTo>
                    <a:cubicBezTo>
                      <a:pt x="16" y="368"/>
                      <a:pt x="16" y="368"/>
                      <a:pt x="16" y="368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68" y="16"/>
                      <a:pt x="368" y="16"/>
                      <a:pt x="368" y="16"/>
                    </a:cubicBezTo>
                    <a:moveTo>
                      <a:pt x="38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384" y="384"/>
                      <a:pt x="384" y="384"/>
                      <a:pt x="384" y="384"/>
                    </a:cubicBezTo>
                    <a:cubicBezTo>
                      <a:pt x="384" y="0"/>
                      <a:pt x="384" y="0"/>
                      <a:pt x="384" y="0"/>
                    </a:cubicBezTo>
                    <a:close/>
                    <a:moveTo>
                      <a:pt x="115" y="241"/>
                    </a:moveTo>
                    <a:cubicBezTo>
                      <a:pt x="121" y="241"/>
                      <a:pt x="125" y="237"/>
                      <a:pt x="127" y="231"/>
                    </a:cubicBezTo>
                    <a:cubicBezTo>
                      <a:pt x="127" y="231"/>
                      <a:pt x="127" y="231"/>
                      <a:pt x="159" y="160"/>
                    </a:cubicBezTo>
                    <a:cubicBezTo>
                      <a:pt x="159" y="159"/>
                      <a:pt x="160" y="157"/>
                      <a:pt x="160" y="154"/>
                    </a:cubicBezTo>
                    <a:cubicBezTo>
                      <a:pt x="160" y="149"/>
                      <a:pt x="155" y="144"/>
                      <a:pt x="149" y="144"/>
                    </a:cubicBezTo>
                    <a:cubicBezTo>
                      <a:pt x="144" y="144"/>
                      <a:pt x="141" y="148"/>
                      <a:pt x="139" y="152"/>
                    </a:cubicBezTo>
                    <a:cubicBezTo>
                      <a:pt x="139" y="152"/>
                      <a:pt x="139" y="152"/>
                      <a:pt x="115" y="214"/>
                    </a:cubicBezTo>
                    <a:cubicBezTo>
                      <a:pt x="115" y="214"/>
                      <a:pt x="115" y="214"/>
                      <a:pt x="91" y="152"/>
                    </a:cubicBezTo>
                    <a:cubicBezTo>
                      <a:pt x="89" y="148"/>
                      <a:pt x="86" y="144"/>
                      <a:pt x="80" y="144"/>
                    </a:cubicBezTo>
                    <a:cubicBezTo>
                      <a:pt x="74" y="144"/>
                      <a:pt x="69" y="149"/>
                      <a:pt x="69" y="154"/>
                    </a:cubicBezTo>
                    <a:cubicBezTo>
                      <a:pt x="69" y="157"/>
                      <a:pt x="70" y="158"/>
                      <a:pt x="71" y="160"/>
                    </a:cubicBezTo>
                    <a:cubicBezTo>
                      <a:pt x="71" y="160"/>
                      <a:pt x="71" y="160"/>
                      <a:pt x="102" y="231"/>
                    </a:cubicBezTo>
                    <a:cubicBezTo>
                      <a:pt x="105" y="237"/>
                      <a:pt x="108" y="241"/>
                      <a:pt x="114" y="241"/>
                    </a:cubicBezTo>
                    <a:cubicBezTo>
                      <a:pt x="114" y="241"/>
                      <a:pt x="114" y="241"/>
                      <a:pt x="115" y="241"/>
                    </a:cubicBezTo>
                    <a:close/>
                    <a:moveTo>
                      <a:pt x="177" y="155"/>
                    </a:moveTo>
                    <a:cubicBezTo>
                      <a:pt x="177" y="155"/>
                      <a:pt x="177" y="155"/>
                      <a:pt x="177" y="155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177" y="236"/>
                      <a:pt x="182" y="240"/>
                      <a:pt x="188" y="240"/>
                    </a:cubicBezTo>
                    <a:cubicBezTo>
                      <a:pt x="194" y="240"/>
                      <a:pt x="198" y="236"/>
                      <a:pt x="198" y="230"/>
                    </a:cubicBezTo>
                    <a:cubicBezTo>
                      <a:pt x="198" y="230"/>
                      <a:pt x="198" y="230"/>
                      <a:pt x="198" y="186"/>
                    </a:cubicBezTo>
                    <a:cubicBezTo>
                      <a:pt x="198" y="172"/>
                      <a:pt x="206" y="163"/>
                      <a:pt x="218" y="163"/>
                    </a:cubicBezTo>
                    <a:cubicBezTo>
                      <a:pt x="230" y="163"/>
                      <a:pt x="237" y="172"/>
                      <a:pt x="237" y="186"/>
                    </a:cubicBezTo>
                    <a:cubicBezTo>
                      <a:pt x="237" y="186"/>
                      <a:pt x="237" y="186"/>
                      <a:pt x="237" y="230"/>
                    </a:cubicBezTo>
                    <a:cubicBezTo>
                      <a:pt x="237" y="236"/>
                      <a:pt x="242" y="240"/>
                      <a:pt x="248" y="240"/>
                    </a:cubicBezTo>
                    <a:cubicBezTo>
                      <a:pt x="254" y="240"/>
                      <a:pt x="259" y="236"/>
                      <a:pt x="259" y="230"/>
                    </a:cubicBezTo>
                    <a:cubicBezTo>
                      <a:pt x="259" y="230"/>
                      <a:pt x="259" y="230"/>
                      <a:pt x="259" y="186"/>
                    </a:cubicBezTo>
                    <a:cubicBezTo>
                      <a:pt x="259" y="172"/>
                      <a:pt x="267" y="163"/>
                      <a:pt x="278" y="163"/>
                    </a:cubicBezTo>
                    <a:cubicBezTo>
                      <a:pt x="290" y="163"/>
                      <a:pt x="297" y="171"/>
                      <a:pt x="297" y="186"/>
                    </a:cubicBezTo>
                    <a:cubicBezTo>
                      <a:pt x="297" y="186"/>
                      <a:pt x="297" y="186"/>
                      <a:pt x="297" y="230"/>
                    </a:cubicBezTo>
                    <a:cubicBezTo>
                      <a:pt x="297" y="236"/>
                      <a:pt x="302" y="240"/>
                      <a:pt x="308" y="240"/>
                    </a:cubicBezTo>
                    <a:cubicBezTo>
                      <a:pt x="314" y="240"/>
                      <a:pt x="318" y="236"/>
                      <a:pt x="318" y="230"/>
                    </a:cubicBezTo>
                    <a:cubicBezTo>
                      <a:pt x="318" y="230"/>
                      <a:pt x="318" y="230"/>
                      <a:pt x="318" y="180"/>
                    </a:cubicBezTo>
                    <a:cubicBezTo>
                      <a:pt x="318" y="157"/>
                      <a:pt x="306" y="144"/>
                      <a:pt x="286" y="144"/>
                    </a:cubicBezTo>
                    <a:cubicBezTo>
                      <a:pt x="272" y="144"/>
                      <a:pt x="262" y="150"/>
                      <a:pt x="254" y="160"/>
                    </a:cubicBezTo>
                    <a:cubicBezTo>
                      <a:pt x="250" y="150"/>
                      <a:pt x="240" y="144"/>
                      <a:pt x="227" y="144"/>
                    </a:cubicBezTo>
                    <a:cubicBezTo>
                      <a:pt x="212" y="144"/>
                      <a:pt x="204" y="152"/>
                      <a:pt x="198" y="160"/>
                    </a:cubicBezTo>
                    <a:cubicBezTo>
                      <a:pt x="198" y="160"/>
                      <a:pt x="198" y="160"/>
                      <a:pt x="198" y="155"/>
                    </a:cubicBezTo>
                    <a:cubicBezTo>
                      <a:pt x="198" y="149"/>
                      <a:pt x="194" y="145"/>
                      <a:pt x="188" y="145"/>
                    </a:cubicBezTo>
                    <a:cubicBezTo>
                      <a:pt x="182" y="145"/>
                      <a:pt x="177" y="149"/>
                      <a:pt x="177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A358DAFB-AC12-4D0A-BD80-D7973CD4515F}"/>
                </a:ext>
              </a:extLst>
            </p:cNvPr>
            <p:cNvGrpSpPr/>
            <p:nvPr/>
          </p:nvGrpSpPr>
          <p:grpSpPr>
            <a:xfrm>
              <a:off x="2780965" y="3182991"/>
              <a:ext cx="247085" cy="224622"/>
              <a:chOff x="5931602" y="2190628"/>
              <a:chExt cx="328955" cy="271864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C7822BC6-AC00-4F7D-90B2-ED789024F421}"/>
                  </a:ext>
                </a:extLst>
              </p:cNvPr>
              <p:cNvSpPr/>
              <p:nvPr/>
            </p:nvSpPr>
            <p:spPr>
              <a:xfrm>
                <a:off x="5931602" y="2190628"/>
                <a:ext cx="328955" cy="271864"/>
              </a:xfrm>
              <a:prstGeom prst="ellipse">
                <a:avLst/>
              </a:prstGeom>
              <a:solidFill>
                <a:schemeClr val="tx1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51" name="Freeform 21">
                <a:extLst>
                  <a:ext uri="{FF2B5EF4-FFF2-40B4-BE49-F238E27FC236}">
                    <a16:creationId xmlns:a16="http://schemas.microsoft.com/office/drawing/2014/main" id="{9D7E60FF-2907-49FD-85BA-0EB84D2E88C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06073" y="2265503"/>
                <a:ext cx="199657" cy="152120"/>
              </a:xfrm>
              <a:custGeom>
                <a:avLst/>
                <a:gdLst>
                  <a:gd name="T0" fmla="*/ 364 w 389"/>
                  <a:gd name="T1" fmla="*/ 176 h 296"/>
                  <a:gd name="T2" fmla="*/ 355 w 389"/>
                  <a:gd name="T3" fmla="*/ 217 h 296"/>
                  <a:gd name="T4" fmla="*/ 289 w 389"/>
                  <a:gd name="T5" fmla="*/ 130 h 296"/>
                  <a:gd name="T6" fmla="*/ 298 w 389"/>
                  <a:gd name="T7" fmla="*/ 193 h 296"/>
                  <a:gd name="T8" fmla="*/ 264 w 389"/>
                  <a:gd name="T9" fmla="*/ 143 h 296"/>
                  <a:gd name="T10" fmla="*/ 257 w 389"/>
                  <a:gd name="T11" fmla="*/ 195 h 296"/>
                  <a:gd name="T12" fmla="*/ 318 w 389"/>
                  <a:gd name="T13" fmla="*/ 296 h 296"/>
                  <a:gd name="T14" fmla="*/ 319 w 389"/>
                  <a:gd name="T15" fmla="*/ 296 h 296"/>
                  <a:gd name="T16" fmla="*/ 376 w 389"/>
                  <a:gd name="T17" fmla="*/ 196 h 296"/>
                  <a:gd name="T18" fmla="*/ 319 w 389"/>
                  <a:gd name="T19" fmla="*/ 280 h 296"/>
                  <a:gd name="T20" fmla="*/ 270 w 389"/>
                  <a:gd name="T21" fmla="*/ 262 h 296"/>
                  <a:gd name="T22" fmla="*/ 276 w 389"/>
                  <a:gd name="T23" fmla="*/ 183 h 296"/>
                  <a:gd name="T24" fmla="*/ 288 w 389"/>
                  <a:gd name="T25" fmla="*/ 237 h 296"/>
                  <a:gd name="T26" fmla="*/ 318 w 389"/>
                  <a:gd name="T27" fmla="*/ 154 h 296"/>
                  <a:gd name="T28" fmla="*/ 337 w 389"/>
                  <a:gd name="T29" fmla="*/ 231 h 296"/>
                  <a:gd name="T30" fmla="*/ 345 w 389"/>
                  <a:gd name="T31" fmla="*/ 239 h 296"/>
                  <a:gd name="T32" fmla="*/ 361 w 389"/>
                  <a:gd name="T33" fmla="*/ 260 h 296"/>
                  <a:gd name="T34" fmla="*/ 255 w 389"/>
                  <a:gd name="T35" fmla="*/ 182 h 296"/>
                  <a:gd name="T36" fmla="*/ 236 w 389"/>
                  <a:gd name="T37" fmla="*/ 166 h 296"/>
                  <a:gd name="T38" fmla="*/ 329 w 389"/>
                  <a:gd name="T39" fmla="*/ 126 h 296"/>
                  <a:gd name="T40" fmla="*/ 345 w 389"/>
                  <a:gd name="T41" fmla="*/ 139 h 296"/>
                  <a:gd name="T42" fmla="*/ 0 w 389"/>
                  <a:gd name="T43" fmla="*/ 0 h 296"/>
                  <a:gd name="T44" fmla="*/ 243 w 389"/>
                  <a:gd name="T45" fmla="*/ 235 h 296"/>
                  <a:gd name="T46" fmla="*/ 181 w 389"/>
                  <a:gd name="T47" fmla="*/ 219 h 296"/>
                  <a:gd name="T48" fmla="*/ 165 w 389"/>
                  <a:gd name="T49" fmla="*/ 219 h 296"/>
                  <a:gd name="T50" fmla="*/ 71 w 389"/>
                  <a:gd name="T51" fmla="*/ 182 h 296"/>
                  <a:gd name="T52" fmla="*/ 165 w 389"/>
                  <a:gd name="T53" fmla="*/ 219 h 296"/>
                  <a:gd name="T54" fmla="*/ 110 w 389"/>
                  <a:gd name="T55" fmla="*/ 126 h 296"/>
                  <a:gd name="T56" fmla="*/ 16 w 389"/>
                  <a:gd name="T57" fmla="*/ 166 h 296"/>
                  <a:gd name="T58" fmla="*/ 126 w 389"/>
                  <a:gd name="T59" fmla="*/ 54 h 296"/>
                  <a:gd name="T60" fmla="*/ 220 w 389"/>
                  <a:gd name="T61" fmla="*/ 16 h 296"/>
                  <a:gd name="T62" fmla="*/ 126 w 389"/>
                  <a:gd name="T63" fmla="*/ 54 h 296"/>
                  <a:gd name="T64" fmla="*/ 165 w 389"/>
                  <a:gd name="T65" fmla="*/ 110 h 296"/>
                  <a:gd name="T66" fmla="*/ 71 w 389"/>
                  <a:gd name="T67" fmla="*/ 70 h 296"/>
                  <a:gd name="T68" fmla="*/ 55 w 389"/>
                  <a:gd name="T69" fmla="*/ 110 h 296"/>
                  <a:gd name="T70" fmla="*/ 16 w 389"/>
                  <a:gd name="T71" fmla="*/ 70 h 296"/>
                  <a:gd name="T72" fmla="*/ 55 w 389"/>
                  <a:gd name="T73" fmla="*/ 110 h 296"/>
                  <a:gd name="T74" fmla="*/ 126 w 389"/>
                  <a:gd name="T75" fmla="*/ 166 h 296"/>
                  <a:gd name="T76" fmla="*/ 220 w 389"/>
                  <a:gd name="T77" fmla="*/ 126 h 296"/>
                  <a:gd name="T78" fmla="*/ 228 w 389"/>
                  <a:gd name="T79" fmla="*/ 110 h 296"/>
                  <a:gd name="T80" fmla="*/ 181 w 389"/>
                  <a:gd name="T81" fmla="*/ 70 h 296"/>
                  <a:gd name="T82" fmla="*/ 274 w 389"/>
                  <a:gd name="T83" fmla="*/ 110 h 296"/>
                  <a:gd name="T84" fmla="*/ 228 w 389"/>
                  <a:gd name="T85" fmla="*/ 110 h 296"/>
                  <a:gd name="T86" fmla="*/ 290 w 389"/>
                  <a:gd name="T87" fmla="*/ 70 h 296"/>
                  <a:gd name="T88" fmla="*/ 329 w 389"/>
                  <a:gd name="T89" fmla="*/ 110 h 296"/>
                  <a:gd name="T90" fmla="*/ 329 w 389"/>
                  <a:gd name="T91" fmla="*/ 54 h 296"/>
                  <a:gd name="T92" fmla="*/ 236 w 389"/>
                  <a:gd name="T93" fmla="*/ 16 h 296"/>
                  <a:gd name="T94" fmla="*/ 329 w 389"/>
                  <a:gd name="T95" fmla="*/ 54 h 296"/>
                  <a:gd name="T96" fmla="*/ 110 w 389"/>
                  <a:gd name="T97" fmla="*/ 54 h 296"/>
                  <a:gd name="T98" fmla="*/ 16 w 389"/>
                  <a:gd name="T99" fmla="*/ 16 h 296"/>
                  <a:gd name="T100" fmla="*/ 16 w 389"/>
                  <a:gd name="T101" fmla="*/ 182 h 296"/>
                  <a:gd name="T102" fmla="*/ 55 w 389"/>
                  <a:gd name="T103" fmla="*/ 219 h 296"/>
                  <a:gd name="T104" fmla="*/ 16 w 389"/>
                  <a:gd name="T105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9" h="296">
                    <a:moveTo>
                      <a:pt x="376" y="196"/>
                    </a:moveTo>
                    <a:cubicBezTo>
                      <a:pt x="364" y="176"/>
                      <a:pt x="364" y="176"/>
                      <a:pt x="364" y="176"/>
                    </a:cubicBezTo>
                    <a:cubicBezTo>
                      <a:pt x="361" y="199"/>
                      <a:pt x="361" y="199"/>
                      <a:pt x="361" y="199"/>
                    </a:cubicBezTo>
                    <a:cubicBezTo>
                      <a:pt x="360" y="208"/>
                      <a:pt x="357" y="214"/>
                      <a:pt x="355" y="217"/>
                    </a:cubicBezTo>
                    <a:cubicBezTo>
                      <a:pt x="359" y="190"/>
                      <a:pt x="364" y="147"/>
                      <a:pt x="306" y="134"/>
                    </a:cubicBezTo>
                    <a:cubicBezTo>
                      <a:pt x="289" y="130"/>
                      <a:pt x="289" y="130"/>
                      <a:pt x="289" y="130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6" y="160"/>
                      <a:pt x="304" y="178"/>
                      <a:pt x="298" y="193"/>
                    </a:cubicBezTo>
                    <a:cubicBezTo>
                      <a:pt x="291" y="172"/>
                      <a:pt x="278" y="157"/>
                      <a:pt x="277" y="157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4" y="162"/>
                      <a:pt x="264" y="162"/>
                      <a:pt x="264" y="162"/>
                    </a:cubicBezTo>
                    <a:cubicBezTo>
                      <a:pt x="263" y="171"/>
                      <a:pt x="260" y="183"/>
                      <a:pt x="257" y="195"/>
                    </a:cubicBezTo>
                    <a:cubicBezTo>
                      <a:pt x="250" y="221"/>
                      <a:pt x="242" y="251"/>
                      <a:pt x="257" y="272"/>
                    </a:cubicBezTo>
                    <a:cubicBezTo>
                      <a:pt x="267" y="287"/>
                      <a:pt x="287" y="295"/>
                      <a:pt x="318" y="296"/>
                    </a:cubicBezTo>
                    <a:cubicBezTo>
                      <a:pt x="318" y="296"/>
                      <a:pt x="318" y="296"/>
                      <a:pt x="318" y="296"/>
                    </a:cubicBezTo>
                    <a:cubicBezTo>
                      <a:pt x="318" y="296"/>
                      <a:pt x="318" y="296"/>
                      <a:pt x="319" y="296"/>
                    </a:cubicBezTo>
                    <a:cubicBezTo>
                      <a:pt x="352" y="296"/>
                      <a:pt x="368" y="281"/>
                      <a:pt x="375" y="268"/>
                    </a:cubicBezTo>
                    <a:cubicBezTo>
                      <a:pt x="389" y="244"/>
                      <a:pt x="384" y="211"/>
                      <a:pt x="376" y="196"/>
                    </a:cubicBezTo>
                    <a:close/>
                    <a:moveTo>
                      <a:pt x="361" y="260"/>
                    </a:moveTo>
                    <a:cubicBezTo>
                      <a:pt x="354" y="273"/>
                      <a:pt x="339" y="280"/>
                      <a:pt x="319" y="280"/>
                    </a:cubicBezTo>
                    <a:cubicBezTo>
                      <a:pt x="318" y="280"/>
                      <a:pt x="318" y="280"/>
                      <a:pt x="318" y="280"/>
                    </a:cubicBezTo>
                    <a:cubicBezTo>
                      <a:pt x="294" y="279"/>
                      <a:pt x="277" y="273"/>
                      <a:pt x="270" y="262"/>
                    </a:cubicBezTo>
                    <a:cubicBezTo>
                      <a:pt x="259" y="248"/>
                      <a:pt x="266" y="223"/>
                      <a:pt x="272" y="200"/>
                    </a:cubicBezTo>
                    <a:cubicBezTo>
                      <a:pt x="274" y="194"/>
                      <a:pt x="275" y="188"/>
                      <a:pt x="276" y="183"/>
                    </a:cubicBezTo>
                    <a:cubicBezTo>
                      <a:pt x="281" y="192"/>
                      <a:pt x="286" y="203"/>
                      <a:pt x="287" y="216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301" y="220"/>
                      <a:pt x="301" y="220"/>
                      <a:pt x="301" y="220"/>
                    </a:cubicBezTo>
                    <a:cubicBezTo>
                      <a:pt x="314" y="203"/>
                      <a:pt x="323" y="178"/>
                      <a:pt x="318" y="154"/>
                    </a:cubicBezTo>
                    <a:cubicBezTo>
                      <a:pt x="347" y="168"/>
                      <a:pt x="343" y="194"/>
                      <a:pt x="339" y="217"/>
                    </a:cubicBezTo>
                    <a:cubicBezTo>
                      <a:pt x="338" y="222"/>
                      <a:pt x="337" y="227"/>
                      <a:pt x="337" y="231"/>
                    </a:cubicBezTo>
                    <a:cubicBezTo>
                      <a:pt x="336" y="240"/>
                      <a:pt x="336" y="240"/>
                      <a:pt x="336" y="240"/>
                    </a:cubicBezTo>
                    <a:cubicBezTo>
                      <a:pt x="345" y="239"/>
                      <a:pt x="345" y="239"/>
                      <a:pt x="345" y="239"/>
                    </a:cubicBezTo>
                    <a:cubicBezTo>
                      <a:pt x="356" y="238"/>
                      <a:pt x="363" y="233"/>
                      <a:pt x="368" y="227"/>
                    </a:cubicBezTo>
                    <a:cubicBezTo>
                      <a:pt x="369" y="238"/>
                      <a:pt x="367" y="250"/>
                      <a:pt x="361" y="260"/>
                    </a:cubicBezTo>
                    <a:close/>
                    <a:moveTo>
                      <a:pt x="181" y="182"/>
                    </a:moveTo>
                    <a:cubicBezTo>
                      <a:pt x="255" y="182"/>
                      <a:pt x="255" y="182"/>
                      <a:pt x="255" y="182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36" y="166"/>
                      <a:pt x="236" y="166"/>
                      <a:pt x="236" y="166"/>
                    </a:cubicBezTo>
                    <a:cubicBezTo>
                      <a:pt x="236" y="126"/>
                      <a:pt x="236" y="126"/>
                      <a:pt x="236" y="126"/>
                    </a:cubicBezTo>
                    <a:cubicBezTo>
                      <a:pt x="329" y="126"/>
                      <a:pt x="329" y="126"/>
                      <a:pt x="329" y="126"/>
                    </a:cubicBezTo>
                    <a:cubicBezTo>
                      <a:pt x="329" y="139"/>
                      <a:pt x="329" y="139"/>
                      <a:pt x="329" y="139"/>
                    </a:cubicBezTo>
                    <a:cubicBezTo>
                      <a:pt x="345" y="139"/>
                      <a:pt x="345" y="139"/>
                      <a:pt x="345" y="139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243" y="235"/>
                      <a:pt x="243" y="235"/>
                      <a:pt x="243" y="235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181" y="219"/>
                      <a:pt x="181" y="219"/>
                      <a:pt x="181" y="219"/>
                    </a:cubicBezTo>
                    <a:lnTo>
                      <a:pt x="181" y="182"/>
                    </a:lnTo>
                    <a:close/>
                    <a:moveTo>
                      <a:pt x="165" y="219"/>
                    </a:moveTo>
                    <a:cubicBezTo>
                      <a:pt x="71" y="219"/>
                      <a:pt x="71" y="219"/>
                      <a:pt x="71" y="219"/>
                    </a:cubicBezTo>
                    <a:cubicBezTo>
                      <a:pt x="71" y="182"/>
                      <a:pt x="71" y="182"/>
                      <a:pt x="71" y="182"/>
                    </a:cubicBezTo>
                    <a:cubicBezTo>
                      <a:pt x="165" y="182"/>
                      <a:pt x="165" y="182"/>
                      <a:pt x="165" y="182"/>
                    </a:cubicBezTo>
                    <a:lnTo>
                      <a:pt x="165" y="219"/>
                    </a:lnTo>
                    <a:close/>
                    <a:moveTo>
                      <a:pt x="16" y="126"/>
                    </a:move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6" y="166"/>
                      <a:pt x="16" y="166"/>
                      <a:pt x="16" y="166"/>
                    </a:cubicBezTo>
                    <a:lnTo>
                      <a:pt x="16" y="126"/>
                    </a:lnTo>
                    <a:close/>
                    <a:moveTo>
                      <a:pt x="126" y="54"/>
                    </a:moveTo>
                    <a:cubicBezTo>
                      <a:pt x="126" y="16"/>
                      <a:pt x="126" y="16"/>
                      <a:pt x="126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54"/>
                      <a:pt x="220" y="54"/>
                      <a:pt x="220" y="54"/>
                    </a:cubicBezTo>
                    <a:lnTo>
                      <a:pt x="126" y="54"/>
                    </a:lnTo>
                    <a:close/>
                    <a:moveTo>
                      <a:pt x="165" y="70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1" y="70"/>
                      <a:pt x="71" y="70"/>
                      <a:pt x="71" y="70"/>
                    </a:cubicBezTo>
                    <a:lnTo>
                      <a:pt x="165" y="70"/>
                    </a:lnTo>
                    <a:close/>
                    <a:moveTo>
                      <a:pt x="55" y="110"/>
                    </a:move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55" y="70"/>
                      <a:pt x="55" y="70"/>
                      <a:pt x="55" y="70"/>
                    </a:cubicBezTo>
                    <a:lnTo>
                      <a:pt x="55" y="110"/>
                    </a:lnTo>
                    <a:close/>
                    <a:moveTo>
                      <a:pt x="220" y="166"/>
                    </a:move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220" y="126"/>
                      <a:pt x="220" y="126"/>
                      <a:pt x="220" y="126"/>
                    </a:cubicBezTo>
                    <a:lnTo>
                      <a:pt x="220" y="166"/>
                    </a:lnTo>
                    <a:close/>
                    <a:moveTo>
                      <a:pt x="228" y="110"/>
                    </a:moveTo>
                    <a:cubicBezTo>
                      <a:pt x="181" y="110"/>
                      <a:pt x="181" y="110"/>
                      <a:pt x="181" y="11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274" y="70"/>
                      <a:pt x="274" y="70"/>
                      <a:pt x="274" y="7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36" y="110"/>
                      <a:pt x="236" y="110"/>
                      <a:pt x="236" y="110"/>
                    </a:cubicBezTo>
                    <a:lnTo>
                      <a:pt x="228" y="110"/>
                    </a:lnTo>
                    <a:close/>
                    <a:moveTo>
                      <a:pt x="290" y="110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110"/>
                      <a:pt x="329" y="110"/>
                      <a:pt x="329" y="110"/>
                    </a:cubicBezTo>
                    <a:lnTo>
                      <a:pt x="290" y="110"/>
                    </a:lnTo>
                    <a:close/>
                    <a:moveTo>
                      <a:pt x="329" y="54"/>
                    </a:moveTo>
                    <a:cubicBezTo>
                      <a:pt x="236" y="54"/>
                      <a:pt x="236" y="54"/>
                      <a:pt x="236" y="54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329" y="16"/>
                      <a:pt x="329" y="16"/>
                      <a:pt x="329" y="16"/>
                    </a:cubicBezTo>
                    <a:lnTo>
                      <a:pt x="329" y="54"/>
                    </a:lnTo>
                    <a:close/>
                    <a:moveTo>
                      <a:pt x="110" y="16"/>
                    </a:moveTo>
                    <a:cubicBezTo>
                      <a:pt x="110" y="54"/>
                      <a:pt x="110" y="54"/>
                      <a:pt x="110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10" y="16"/>
                    </a:lnTo>
                    <a:close/>
                    <a:moveTo>
                      <a:pt x="16" y="182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16" y="219"/>
                      <a:pt x="16" y="219"/>
                      <a:pt x="16" y="219"/>
                    </a:cubicBezTo>
                    <a:lnTo>
                      <a:pt x="16" y="1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2E26156F-7FD9-429C-AA8E-A5FD09C56E8C}"/>
                </a:ext>
              </a:extLst>
            </p:cNvPr>
            <p:cNvGrpSpPr/>
            <p:nvPr/>
          </p:nvGrpSpPr>
          <p:grpSpPr>
            <a:xfrm>
              <a:off x="3154844" y="3182991"/>
              <a:ext cx="247085" cy="224622"/>
              <a:chOff x="5931602" y="2190628"/>
              <a:chExt cx="328955" cy="271864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6F7E356-E7F4-4ECF-9FB2-425A8DB507CC}"/>
                  </a:ext>
                </a:extLst>
              </p:cNvPr>
              <p:cNvSpPr/>
              <p:nvPr/>
            </p:nvSpPr>
            <p:spPr>
              <a:xfrm>
                <a:off x="5931602" y="2190628"/>
                <a:ext cx="328955" cy="271864"/>
              </a:xfrm>
              <a:prstGeom prst="ellipse">
                <a:avLst/>
              </a:prstGeom>
              <a:solidFill>
                <a:schemeClr val="tx1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54" name="Freeform 21">
                <a:extLst>
                  <a:ext uri="{FF2B5EF4-FFF2-40B4-BE49-F238E27FC236}">
                    <a16:creationId xmlns:a16="http://schemas.microsoft.com/office/drawing/2014/main" id="{24029FE8-71FB-4DA2-B03F-7CB000F8319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06073" y="2265503"/>
                <a:ext cx="199657" cy="152120"/>
              </a:xfrm>
              <a:custGeom>
                <a:avLst/>
                <a:gdLst>
                  <a:gd name="T0" fmla="*/ 364 w 389"/>
                  <a:gd name="T1" fmla="*/ 176 h 296"/>
                  <a:gd name="T2" fmla="*/ 355 w 389"/>
                  <a:gd name="T3" fmla="*/ 217 h 296"/>
                  <a:gd name="T4" fmla="*/ 289 w 389"/>
                  <a:gd name="T5" fmla="*/ 130 h 296"/>
                  <a:gd name="T6" fmla="*/ 298 w 389"/>
                  <a:gd name="T7" fmla="*/ 193 h 296"/>
                  <a:gd name="T8" fmla="*/ 264 w 389"/>
                  <a:gd name="T9" fmla="*/ 143 h 296"/>
                  <a:gd name="T10" fmla="*/ 257 w 389"/>
                  <a:gd name="T11" fmla="*/ 195 h 296"/>
                  <a:gd name="T12" fmla="*/ 318 w 389"/>
                  <a:gd name="T13" fmla="*/ 296 h 296"/>
                  <a:gd name="T14" fmla="*/ 319 w 389"/>
                  <a:gd name="T15" fmla="*/ 296 h 296"/>
                  <a:gd name="T16" fmla="*/ 376 w 389"/>
                  <a:gd name="T17" fmla="*/ 196 h 296"/>
                  <a:gd name="T18" fmla="*/ 319 w 389"/>
                  <a:gd name="T19" fmla="*/ 280 h 296"/>
                  <a:gd name="T20" fmla="*/ 270 w 389"/>
                  <a:gd name="T21" fmla="*/ 262 h 296"/>
                  <a:gd name="T22" fmla="*/ 276 w 389"/>
                  <a:gd name="T23" fmla="*/ 183 h 296"/>
                  <a:gd name="T24" fmla="*/ 288 w 389"/>
                  <a:gd name="T25" fmla="*/ 237 h 296"/>
                  <a:gd name="T26" fmla="*/ 318 w 389"/>
                  <a:gd name="T27" fmla="*/ 154 h 296"/>
                  <a:gd name="T28" fmla="*/ 337 w 389"/>
                  <a:gd name="T29" fmla="*/ 231 h 296"/>
                  <a:gd name="T30" fmla="*/ 345 w 389"/>
                  <a:gd name="T31" fmla="*/ 239 h 296"/>
                  <a:gd name="T32" fmla="*/ 361 w 389"/>
                  <a:gd name="T33" fmla="*/ 260 h 296"/>
                  <a:gd name="T34" fmla="*/ 255 w 389"/>
                  <a:gd name="T35" fmla="*/ 182 h 296"/>
                  <a:gd name="T36" fmla="*/ 236 w 389"/>
                  <a:gd name="T37" fmla="*/ 166 h 296"/>
                  <a:gd name="T38" fmla="*/ 329 w 389"/>
                  <a:gd name="T39" fmla="*/ 126 h 296"/>
                  <a:gd name="T40" fmla="*/ 345 w 389"/>
                  <a:gd name="T41" fmla="*/ 139 h 296"/>
                  <a:gd name="T42" fmla="*/ 0 w 389"/>
                  <a:gd name="T43" fmla="*/ 0 h 296"/>
                  <a:gd name="T44" fmla="*/ 243 w 389"/>
                  <a:gd name="T45" fmla="*/ 235 h 296"/>
                  <a:gd name="T46" fmla="*/ 181 w 389"/>
                  <a:gd name="T47" fmla="*/ 219 h 296"/>
                  <a:gd name="T48" fmla="*/ 165 w 389"/>
                  <a:gd name="T49" fmla="*/ 219 h 296"/>
                  <a:gd name="T50" fmla="*/ 71 w 389"/>
                  <a:gd name="T51" fmla="*/ 182 h 296"/>
                  <a:gd name="T52" fmla="*/ 165 w 389"/>
                  <a:gd name="T53" fmla="*/ 219 h 296"/>
                  <a:gd name="T54" fmla="*/ 110 w 389"/>
                  <a:gd name="T55" fmla="*/ 126 h 296"/>
                  <a:gd name="T56" fmla="*/ 16 w 389"/>
                  <a:gd name="T57" fmla="*/ 166 h 296"/>
                  <a:gd name="T58" fmla="*/ 126 w 389"/>
                  <a:gd name="T59" fmla="*/ 54 h 296"/>
                  <a:gd name="T60" fmla="*/ 220 w 389"/>
                  <a:gd name="T61" fmla="*/ 16 h 296"/>
                  <a:gd name="T62" fmla="*/ 126 w 389"/>
                  <a:gd name="T63" fmla="*/ 54 h 296"/>
                  <a:gd name="T64" fmla="*/ 165 w 389"/>
                  <a:gd name="T65" fmla="*/ 110 h 296"/>
                  <a:gd name="T66" fmla="*/ 71 w 389"/>
                  <a:gd name="T67" fmla="*/ 70 h 296"/>
                  <a:gd name="T68" fmla="*/ 55 w 389"/>
                  <a:gd name="T69" fmla="*/ 110 h 296"/>
                  <a:gd name="T70" fmla="*/ 16 w 389"/>
                  <a:gd name="T71" fmla="*/ 70 h 296"/>
                  <a:gd name="T72" fmla="*/ 55 w 389"/>
                  <a:gd name="T73" fmla="*/ 110 h 296"/>
                  <a:gd name="T74" fmla="*/ 126 w 389"/>
                  <a:gd name="T75" fmla="*/ 166 h 296"/>
                  <a:gd name="T76" fmla="*/ 220 w 389"/>
                  <a:gd name="T77" fmla="*/ 126 h 296"/>
                  <a:gd name="T78" fmla="*/ 228 w 389"/>
                  <a:gd name="T79" fmla="*/ 110 h 296"/>
                  <a:gd name="T80" fmla="*/ 181 w 389"/>
                  <a:gd name="T81" fmla="*/ 70 h 296"/>
                  <a:gd name="T82" fmla="*/ 274 w 389"/>
                  <a:gd name="T83" fmla="*/ 110 h 296"/>
                  <a:gd name="T84" fmla="*/ 228 w 389"/>
                  <a:gd name="T85" fmla="*/ 110 h 296"/>
                  <a:gd name="T86" fmla="*/ 290 w 389"/>
                  <a:gd name="T87" fmla="*/ 70 h 296"/>
                  <a:gd name="T88" fmla="*/ 329 w 389"/>
                  <a:gd name="T89" fmla="*/ 110 h 296"/>
                  <a:gd name="T90" fmla="*/ 329 w 389"/>
                  <a:gd name="T91" fmla="*/ 54 h 296"/>
                  <a:gd name="T92" fmla="*/ 236 w 389"/>
                  <a:gd name="T93" fmla="*/ 16 h 296"/>
                  <a:gd name="T94" fmla="*/ 329 w 389"/>
                  <a:gd name="T95" fmla="*/ 54 h 296"/>
                  <a:gd name="T96" fmla="*/ 110 w 389"/>
                  <a:gd name="T97" fmla="*/ 54 h 296"/>
                  <a:gd name="T98" fmla="*/ 16 w 389"/>
                  <a:gd name="T99" fmla="*/ 16 h 296"/>
                  <a:gd name="T100" fmla="*/ 16 w 389"/>
                  <a:gd name="T101" fmla="*/ 182 h 296"/>
                  <a:gd name="T102" fmla="*/ 55 w 389"/>
                  <a:gd name="T103" fmla="*/ 219 h 296"/>
                  <a:gd name="T104" fmla="*/ 16 w 389"/>
                  <a:gd name="T105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9" h="296">
                    <a:moveTo>
                      <a:pt x="376" y="196"/>
                    </a:moveTo>
                    <a:cubicBezTo>
                      <a:pt x="364" y="176"/>
                      <a:pt x="364" y="176"/>
                      <a:pt x="364" y="176"/>
                    </a:cubicBezTo>
                    <a:cubicBezTo>
                      <a:pt x="361" y="199"/>
                      <a:pt x="361" y="199"/>
                      <a:pt x="361" y="199"/>
                    </a:cubicBezTo>
                    <a:cubicBezTo>
                      <a:pt x="360" y="208"/>
                      <a:pt x="357" y="214"/>
                      <a:pt x="355" y="217"/>
                    </a:cubicBezTo>
                    <a:cubicBezTo>
                      <a:pt x="359" y="190"/>
                      <a:pt x="364" y="147"/>
                      <a:pt x="306" y="134"/>
                    </a:cubicBezTo>
                    <a:cubicBezTo>
                      <a:pt x="289" y="130"/>
                      <a:pt x="289" y="130"/>
                      <a:pt x="289" y="130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6" y="160"/>
                      <a:pt x="304" y="178"/>
                      <a:pt x="298" y="193"/>
                    </a:cubicBezTo>
                    <a:cubicBezTo>
                      <a:pt x="291" y="172"/>
                      <a:pt x="278" y="157"/>
                      <a:pt x="277" y="157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4" y="162"/>
                      <a:pt x="264" y="162"/>
                      <a:pt x="264" y="162"/>
                    </a:cubicBezTo>
                    <a:cubicBezTo>
                      <a:pt x="263" y="171"/>
                      <a:pt x="260" y="183"/>
                      <a:pt x="257" y="195"/>
                    </a:cubicBezTo>
                    <a:cubicBezTo>
                      <a:pt x="250" y="221"/>
                      <a:pt x="242" y="251"/>
                      <a:pt x="257" y="272"/>
                    </a:cubicBezTo>
                    <a:cubicBezTo>
                      <a:pt x="267" y="287"/>
                      <a:pt x="287" y="295"/>
                      <a:pt x="318" y="296"/>
                    </a:cubicBezTo>
                    <a:cubicBezTo>
                      <a:pt x="318" y="296"/>
                      <a:pt x="318" y="296"/>
                      <a:pt x="318" y="296"/>
                    </a:cubicBezTo>
                    <a:cubicBezTo>
                      <a:pt x="318" y="296"/>
                      <a:pt x="318" y="296"/>
                      <a:pt x="319" y="296"/>
                    </a:cubicBezTo>
                    <a:cubicBezTo>
                      <a:pt x="352" y="296"/>
                      <a:pt x="368" y="281"/>
                      <a:pt x="375" y="268"/>
                    </a:cubicBezTo>
                    <a:cubicBezTo>
                      <a:pt x="389" y="244"/>
                      <a:pt x="384" y="211"/>
                      <a:pt x="376" y="196"/>
                    </a:cubicBezTo>
                    <a:close/>
                    <a:moveTo>
                      <a:pt x="361" y="260"/>
                    </a:moveTo>
                    <a:cubicBezTo>
                      <a:pt x="354" y="273"/>
                      <a:pt x="339" y="280"/>
                      <a:pt x="319" y="280"/>
                    </a:cubicBezTo>
                    <a:cubicBezTo>
                      <a:pt x="318" y="280"/>
                      <a:pt x="318" y="280"/>
                      <a:pt x="318" y="280"/>
                    </a:cubicBezTo>
                    <a:cubicBezTo>
                      <a:pt x="294" y="279"/>
                      <a:pt x="277" y="273"/>
                      <a:pt x="270" y="262"/>
                    </a:cubicBezTo>
                    <a:cubicBezTo>
                      <a:pt x="259" y="248"/>
                      <a:pt x="266" y="223"/>
                      <a:pt x="272" y="200"/>
                    </a:cubicBezTo>
                    <a:cubicBezTo>
                      <a:pt x="274" y="194"/>
                      <a:pt x="275" y="188"/>
                      <a:pt x="276" y="183"/>
                    </a:cubicBezTo>
                    <a:cubicBezTo>
                      <a:pt x="281" y="192"/>
                      <a:pt x="286" y="203"/>
                      <a:pt x="287" y="216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301" y="220"/>
                      <a:pt x="301" y="220"/>
                      <a:pt x="301" y="220"/>
                    </a:cubicBezTo>
                    <a:cubicBezTo>
                      <a:pt x="314" y="203"/>
                      <a:pt x="323" y="178"/>
                      <a:pt x="318" y="154"/>
                    </a:cubicBezTo>
                    <a:cubicBezTo>
                      <a:pt x="347" y="168"/>
                      <a:pt x="343" y="194"/>
                      <a:pt x="339" y="217"/>
                    </a:cubicBezTo>
                    <a:cubicBezTo>
                      <a:pt x="338" y="222"/>
                      <a:pt x="337" y="227"/>
                      <a:pt x="337" y="231"/>
                    </a:cubicBezTo>
                    <a:cubicBezTo>
                      <a:pt x="336" y="240"/>
                      <a:pt x="336" y="240"/>
                      <a:pt x="336" y="240"/>
                    </a:cubicBezTo>
                    <a:cubicBezTo>
                      <a:pt x="345" y="239"/>
                      <a:pt x="345" y="239"/>
                      <a:pt x="345" y="239"/>
                    </a:cubicBezTo>
                    <a:cubicBezTo>
                      <a:pt x="356" y="238"/>
                      <a:pt x="363" y="233"/>
                      <a:pt x="368" y="227"/>
                    </a:cubicBezTo>
                    <a:cubicBezTo>
                      <a:pt x="369" y="238"/>
                      <a:pt x="367" y="250"/>
                      <a:pt x="361" y="260"/>
                    </a:cubicBezTo>
                    <a:close/>
                    <a:moveTo>
                      <a:pt x="181" y="182"/>
                    </a:moveTo>
                    <a:cubicBezTo>
                      <a:pt x="255" y="182"/>
                      <a:pt x="255" y="182"/>
                      <a:pt x="255" y="182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36" y="166"/>
                      <a:pt x="236" y="166"/>
                      <a:pt x="236" y="166"/>
                    </a:cubicBezTo>
                    <a:cubicBezTo>
                      <a:pt x="236" y="126"/>
                      <a:pt x="236" y="126"/>
                      <a:pt x="236" y="126"/>
                    </a:cubicBezTo>
                    <a:cubicBezTo>
                      <a:pt x="329" y="126"/>
                      <a:pt x="329" y="126"/>
                      <a:pt x="329" y="126"/>
                    </a:cubicBezTo>
                    <a:cubicBezTo>
                      <a:pt x="329" y="139"/>
                      <a:pt x="329" y="139"/>
                      <a:pt x="329" y="139"/>
                    </a:cubicBezTo>
                    <a:cubicBezTo>
                      <a:pt x="345" y="139"/>
                      <a:pt x="345" y="139"/>
                      <a:pt x="345" y="139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243" y="235"/>
                      <a:pt x="243" y="235"/>
                      <a:pt x="243" y="235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181" y="219"/>
                      <a:pt x="181" y="219"/>
                      <a:pt x="181" y="219"/>
                    </a:cubicBezTo>
                    <a:lnTo>
                      <a:pt x="181" y="182"/>
                    </a:lnTo>
                    <a:close/>
                    <a:moveTo>
                      <a:pt x="165" y="219"/>
                    </a:moveTo>
                    <a:cubicBezTo>
                      <a:pt x="71" y="219"/>
                      <a:pt x="71" y="219"/>
                      <a:pt x="71" y="219"/>
                    </a:cubicBezTo>
                    <a:cubicBezTo>
                      <a:pt x="71" y="182"/>
                      <a:pt x="71" y="182"/>
                      <a:pt x="71" y="182"/>
                    </a:cubicBezTo>
                    <a:cubicBezTo>
                      <a:pt x="165" y="182"/>
                      <a:pt x="165" y="182"/>
                      <a:pt x="165" y="182"/>
                    </a:cubicBezTo>
                    <a:lnTo>
                      <a:pt x="165" y="219"/>
                    </a:lnTo>
                    <a:close/>
                    <a:moveTo>
                      <a:pt x="16" y="126"/>
                    </a:move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6" y="166"/>
                      <a:pt x="16" y="166"/>
                      <a:pt x="16" y="166"/>
                    </a:cubicBezTo>
                    <a:lnTo>
                      <a:pt x="16" y="126"/>
                    </a:lnTo>
                    <a:close/>
                    <a:moveTo>
                      <a:pt x="126" y="54"/>
                    </a:moveTo>
                    <a:cubicBezTo>
                      <a:pt x="126" y="16"/>
                      <a:pt x="126" y="16"/>
                      <a:pt x="126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54"/>
                      <a:pt x="220" y="54"/>
                      <a:pt x="220" y="54"/>
                    </a:cubicBezTo>
                    <a:lnTo>
                      <a:pt x="126" y="54"/>
                    </a:lnTo>
                    <a:close/>
                    <a:moveTo>
                      <a:pt x="165" y="70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1" y="70"/>
                      <a:pt x="71" y="70"/>
                      <a:pt x="71" y="70"/>
                    </a:cubicBezTo>
                    <a:lnTo>
                      <a:pt x="165" y="70"/>
                    </a:lnTo>
                    <a:close/>
                    <a:moveTo>
                      <a:pt x="55" y="110"/>
                    </a:move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55" y="70"/>
                      <a:pt x="55" y="70"/>
                      <a:pt x="55" y="70"/>
                    </a:cubicBezTo>
                    <a:lnTo>
                      <a:pt x="55" y="110"/>
                    </a:lnTo>
                    <a:close/>
                    <a:moveTo>
                      <a:pt x="220" y="166"/>
                    </a:move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220" y="126"/>
                      <a:pt x="220" y="126"/>
                      <a:pt x="220" y="126"/>
                    </a:cubicBezTo>
                    <a:lnTo>
                      <a:pt x="220" y="166"/>
                    </a:lnTo>
                    <a:close/>
                    <a:moveTo>
                      <a:pt x="228" y="110"/>
                    </a:moveTo>
                    <a:cubicBezTo>
                      <a:pt x="181" y="110"/>
                      <a:pt x="181" y="110"/>
                      <a:pt x="181" y="11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274" y="70"/>
                      <a:pt x="274" y="70"/>
                      <a:pt x="274" y="7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36" y="110"/>
                      <a:pt x="236" y="110"/>
                      <a:pt x="236" y="110"/>
                    </a:cubicBezTo>
                    <a:lnTo>
                      <a:pt x="228" y="110"/>
                    </a:lnTo>
                    <a:close/>
                    <a:moveTo>
                      <a:pt x="290" y="110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110"/>
                      <a:pt x="329" y="110"/>
                      <a:pt x="329" y="110"/>
                    </a:cubicBezTo>
                    <a:lnTo>
                      <a:pt x="290" y="110"/>
                    </a:lnTo>
                    <a:close/>
                    <a:moveTo>
                      <a:pt x="329" y="54"/>
                    </a:moveTo>
                    <a:cubicBezTo>
                      <a:pt x="236" y="54"/>
                      <a:pt x="236" y="54"/>
                      <a:pt x="236" y="54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329" y="16"/>
                      <a:pt x="329" y="16"/>
                      <a:pt x="329" y="16"/>
                    </a:cubicBezTo>
                    <a:lnTo>
                      <a:pt x="329" y="54"/>
                    </a:lnTo>
                    <a:close/>
                    <a:moveTo>
                      <a:pt x="110" y="16"/>
                    </a:moveTo>
                    <a:cubicBezTo>
                      <a:pt x="110" y="54"/>
                      <a:pt x="110" y="54"/>
                      <a:pt x="110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10" y="16"/>
                    </a:lnTo>
                    <a:close/>
                    <a:moveTo>
                      <a:pt x="16" y="182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16" y="219"/>
                      <a:pt x="16" y="219"/>
                      <a:pt x="16" y="219"/>
                    </a:cubicBezTo>
                    <a:lnTo>
                      <a:pt x="16" y="1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B48A1232-32D7-47D6-8736-65A741DD3DC7}"/>
                </a:ext>
              </a:extLst>
            </p:cNvPr>
            <p:cNvGrpSpPr/>
            <p:nvPr/>
          </p:nvGrpSpPr>
          <p:grpSpPr>
            <a:xfrm>
              <a:off x="3494459" y="3182991"/>
              <a:ext cx="247085" cy="224622"/>
              <a:chOff x="5931602" y="2190628"/>
              <a:chExt cx="328955" cy="271864"/>
            </a:xfrm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1DA7FFD6-E184-4477-8476-9F21C3FE04BB}"/>
                  </a:ext>
                </a:extLst>
              </p:cNvPr>
              <p:cNvSpPr/>
              <p:nvPr/>
            </p:nvSpPr>
            <p:spPr>
              <a:xfrm>
                <a:off x="5931602" y="2190628"/>
                <a:ext cx="328955" cy="271864"/>
              </a:xfrm>
              <a:prstGeom prst="ellipse">
                <a:avLst/>
              </a:prstGeom>
              <a:solidFill>
                <a:schemeClr val="tx1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57" name="Freeform 21">
                <a:extLst>
                  <a:ext uri="{FF2B5EF4-FFF2-40B4-BE49-F238E27FC236}">
                    <a16:creationId xmlns:a16="http://schemas.microsoft.com/office/drawing/2014/main" id="{9E2C6737-2305-491C-BF8A-08E1E417F6A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06073" y="2265503"/>
                <a:ext cx="199657" cy="152120"/>
              </a:xfrm>
              <a:custGeom>
                <a:avLst/>
                <a:gdLst>
                  <a:gd name="T0" fmla="*/ 364 w 389"/>
                  <a:gd name="T1" fmla="*/ 176 h 296"/>
                  <a:gd name="T2" fmla="*/ 355 w 389"/>
                  <a:gd name="T3" fmla="*/ 217 h 296"/>
                  <a:gd name="T4" fmla="*/ 289 w 389"/>
                  <a:gd name="T5" fmla="*/ 130 h 296"/>
                  <a:gd name="T6" fmla="*/ 298 w 389"/>
                  <a:gd name="T7" fmla="*/ 193 h 296"/>
                  <a:gd name="T8" fmla="*/ 264 w 389"/>
                  <a:gd name="T9" fmla="*/ 143 h 296"/>
                  <a:gd name="T10" fmla="*/ 257 w 389"/>
                  <a:gd name="T11" fmla="*/ 195 h 296"/>
                  <a:gd name="T12" fmla="*/ 318 w 389"/>
                  <a:gd name="T13" fmla="*/ 296 h 296"/>
                  <a:gd name="T14" fmla="*/ 319 w 389"/>
                  <a:gd name="T15" fmla="*/ 296 h 296"/>
                  <a:gd name="T16" fmla="*/ 376 w 389"/>
                  <a:gd name="T17" fmla="*/ 196 h 296"/>
                  <a:gd name="T18" fmla="*/ 319 w 389"/>
                  <a:gd name="T19" fmla="*/ 280 h 296"/>
                  <a:gd name="T20" fmla="*/ 270 w 389"/>
                  <a:gd name="T21" fmla="*/ 262 h 296"/>
                  <a:gd name="T22" fmla="*/ 276 w 389"/>
                  <a:gd name="T23" fmla="*/ 183 h 296"/>
                  <a:gd name="T24" fmla="*/ 288 w 389"/>
                  <a:gd name="T25" fmla="*/ 237 h 296"/>
                  <a:gd name="T26" fmla="*/ 318 w 389"/>
                  <a:gd name="T27" fmla="*/ 154 h 296"/>
                  <a:gd name="T28" fmla="*/ 337 w 389"/>
                  <a:gd name="T29" fmla="*/ 231 h 296"/>
                  <a:gd name="T30" fmla="*/ 345 w 389"/>
                  <a:gd name="T31" fmla="*/ 239 h 296"/>
                  <a:gd name="T32" fmla="*/ 361 w 389"/>
                  <a:gd name="T33" fmla="*/ 260 h 296"/>
                  <a:gd name="T34" fmla="*/ 255 w 389"/>
                  <a:gd name="T35" fmla="*/ 182 h 296"/>
                  <a:gd name="T36" fmla="*/ 236 w 389"/>
                  <a:gd name="T37" fmla="*/ 166 h 296"/>
                  <a:gd name="T38" fmla="*/ 329 w 389"/>
                  <a:gd name="T39" fmla="*/ 126 h 296"/>
                  <a:gd name="T40" fmla="*/ 345 w 389"/>
                  <a:gd name="T41" fmla="*/ 139 h 296"/>
                  <a:gd name="T42" fmla="*/ 0 w 389"/>
                  <a:gd name="T43" fmla="*/ 0 h 296"/>
                  <a:gd name="T44" fmla="*/ 243 w 389"/>
                  <a:gd name="T45" fmla="*/ 235 h 296"/>
                  <a:gd name="T46" fmla="*/ 181 w 389"/>
                  <a:gd name="T47" fmla="*/ 219 h 296"/>
                  <a:gd name="T48" fmla="*/ 165 w 389"/>
                  <a:gd name="T49" fmla="*/ 219 h 296"/>
                  <a:gd name="T50" fmla="*/ 71 w 389"/>
                  <a:gd name="T51" fmla="*/ 182 h 296"/>
                  <a:gd name="T52" fmla="*/ 165 w 389"/>
                  <a:gd name="T53" fmla="*/ 219 h 296"/>
                  <a:gd name="T54" fmla="*/ 110 w 389"/>
                  <a:gd name="T55" fmla="*/ 126 h 296"/>
                  <a:gd name="T56" fmla="*/ 16 w 389"/>
                  <a:gd name="T57" fmla="*/ 166 h 296"/>
                  <a:gd name="T58" fmla="*/ 126 w 389"/>
                  <a:gd name="T59" fmla="*/ 54 h 296"/>
                  <a:gd name="T60" fmla="*/ 220 w 389"/>
                  <a:gd name="T61" fmla="*/ 16 h 296"/>
                  <a:gd name="T62" fmla="*/ 126 w 389"/>
                  <a:gd name="T63" fmla="*/ 54 h 296"/>
                  <a:gd name="T64" fmla="*/ 165 w 389"/>
                  <a:gd name="T65" fmla="*/ 110 h 296"/>
                  <a:gd name="T66" fmla="*/ 71 w 389"/>
                  <a:gd name="T67" fmla="*/ 70 h 296"/>
                  <a:gd name="T68" fmla="*/ 55 w 389"/>
                  <a:gd name="T69" fmla="*/ 110 h 296"/>
                  <a:gd name="T70" fmla="*/ 16 w 389"/>
                  <a:gd name="T71" fmla="*/ 70 h 296"/>
                  <a:gd name="T72" fmla="*/ 55 w 389"/>
                  <a:gd name="T73" fmla="*/ 110 h 296"/>
                  <a:gd name="T74" fmla="*/ 126 w 389"/>
                  <a:gd name="T75" fmla="*/ 166 h 296"/>
                  <a:gd name="T76" fmla="*/ 220 w 389"/>
                  <a:gd name="T77" fmla="*/ 126 h 296"/>
                  <a:gd name="T78" fmla="*/ 228 w 389"/>
                  <a:gd name="T79" fmla="*/ 110 h 296"/>
                  <a:gd name="T80" fmla="*/ 181 w 389"/>
                  <a:gd name="T81" fmla="*/ 70 h 296"/>
                  <a:gd name="T82" fmla="*/ 274 w 389"/>
                  <a:gd name="T83" fmla="*/ 110 h 296"/>
                  <a:gd name="T84" fmla="*/ 228 w 389"/>
                  <a:gd name="T85" fmla="*/ 110 h 296"/>
                  <a:gd name="T86" fmla="*/ 290 w 389"/>
                  <a:gd name="T87" fmla="*/ 70 h 296"/>
                  <a:gd name="T88" fmla="*/ 329 w 389"/>
                  <a:gd name="T89" fmla="*/ 110 h 296"/>
                  <a:gd name="T90" fmla="*/ 329 w 389"/>
                  <a:gd name="T91" fmla="*/ 54 h 296"/>
                  <a:gd name="T92" fmla="*/ 236 w 389"/>
                  <a:gd name="T93" fmla="*/ 16 h 296"/>
                  <a:gd name="T94" fmla="*/ 329 w 389"/>
                  <a:gd name="T95" fmla="*/ 54 h 296"/>
                  <a:gd name="T96" fmla="*/ 110 w 389"/>
                  <a:gd name="T97" fmla="*/ 54 h 296"/>
                  <a:gd name="T98" fmla="*/ 16 w 389"/>
                  <a:gd name="T99" fmla="*/ 16 h 296"/>
                  <a:gd name="T100" fmla="*/ 16 w 389"/>
                  <a:gd name="T101" fmla="*/ 182 h 296"/>
                  <a:gd name="T102" fmla="*/ 55 w 389"/>
                  <a:gd name="T103" fmla="*/ 219 h 296"/>
                  <a:gd name="T104" fmla="*/ 16 w 389"/>
                  <a:gd name="T105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9" h="296">
                    <a:moveTo>
                      <a:pt x="376" y="196"/>
                    </a:moveTo>
                    <a:cubicBezTo>
                      <a:pt x="364" y="176"/>
                      <a:pt x="364" y="176"/>
                      <a:pt x="364" y="176"/>
                    </a:cubicBezTo>
                    <a:cubicBezTo>
                      <a:pt x="361" y="199"/>
                      <a:pt x="361" y="199"/>
                      <a:pt x="361" y="199"/>
                    </a:cubicBezTo>
                    <a:cubicBezTo>
                      <a:pt x="360" y="208"/>
                      <a:pt x="357" y="214"/>
                      <a:pt x="355" y="217"/>
                    </a:cubicBezTo>
                    <a:cubicBezTo>
                      <a:pt x="359" y="190"/>
                      <a:pt x="364" y="147"/>
                      <a:pt x="306" y="134"/>
                    </a:cubicBezTo>
                    <a:cubicBezTo>
                      <a:pt x="289" y="130"/>
                      <a:pt x="289" y="130"/>
                      <a:pt x="289" y="130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6" y="160"/>
                      <a:pt x="304" y="178"/>
                      <a:pt x="298" y="193"/>
                    </a:cubicBezTo>
                    <a:cubicBezTo>
                      <a:pt x="291" y="172"/>
                      <a:pt x="278" y="157"/>
                      <a:pt x="277" y="157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4" y="162"/>
                      <a:pt x="264" y="162"/>
                      <a:pt x="264" y="162"/>
                    </a:cubicBezTo>
                    <a:cubicBezTo>
                      <a:pt x="263" y="171"/>
                      <a:pt x="260" y="183"/>
                      <a:pt x="257" y="195"/>
                    </a:cubicBezTo>
                    <a:cubicBezTo>
                      <a:pt x="250" y="221"/>
                      <a:pt x="242" y="251"/>
                      <a:pt x="257" y="272"/>
                    </a:cubicBezTo>
                    <a:cubicBezTo>
                      <a:pt x="267" y="287"/>
                      <a:pt x="287" y="295"/>
                      <a:pt x="318" y="296"/>
                    </a:cubicBezTo>
                    <a:cubicBezTo>
                      <a:pt x="318" y="296"/>
                      <a:pt x="318" y="296"/>
                      <a:pt x="318" y="296"/>
                    </a:cubicBezTo>
                    <a:cubicBezTo>
                      <a:pt x="318" y="296"/>
                      <a:pt x="318" y="296"/>
                      <a:pt x="319" y="296"/>
                    </a:cubicBezTo>
                    <a:cubicBezTo>
                      <a:pt x="352" y="296"/>
                      <a:pt x="368" y="281"/>
                      <a:pt x="375" y="268"/>
                    </a:cubicBezTo>
                    <a:cubicBezTo>
                      <a:pt x="389" y="244"/>
                      <a:pt x="384" y="211"/>
                      <a:pt x="376" y="196"/>
                    </a:cubicBezTo>
                    <a:close/>
                    <a:moveTo>
                      <a:pt x="361" y="260"/>
                    </a:moveTo>
                    <a:cubicBezTo>
                      <a:pt x="354" y="273"/>
                      <a:pt x="339" y="280"/>
                      <a:pt x="319" y="280"/>
                    </a:cubicBezTo>
                    <a:cubicBezTo>
                      <a:pt x="318" y="280"/>
                      <a:pt x="318" y="280"/>
                      <a:pt x="318" y="280"/>
                    </a:cubicBezTo>
                    <a:cubicBezTo>
                      <a:pt x="294" y="279"/>
                      <a:pt x="277" y="273"/>
                      <a:pt x="270" y="262"/>
                    </a:cubicBezTo>
                    <a:cubicBezTo>
                      <a:pt x="259" y="248"/>
                      <a:pt x="266" y="223"/>
                      <a:pt x="272" y="200"/>
                    </a:cubicBezTo>
                    <a:cubicBezTo>
                      <a:pt x="274" y="194"/>
                      <a:pt x="275" y="188"/>
                      <a:pt x="276" y="183"/>
                    </a:cubicBezTo>
                    <a:cubicBezTo>
                      <a:pt x="281" y="192"/>
                      <a:pt x="286" y="203"/>
                      <a:pt x="287" y="216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301" y="220"/>
                      <a:pt x="301" y="220"/>
                      <a:pt x="301" y="220"/>
                    </a:cubicBezTo>
                    <a:cubicBezTo>
                      <a:pt x="314" y="203"/>
                      <a:pt x="323" y="178"/>
                      <a:pt x="318" y="154"/>
                    </a:cubicBezTo>
                    <a:cubicBezTo>
                      <a:pt x="347" y="168"/>
                      <a:pt x="343" y="194"/>
                      <a:pt x="339" y="217"/>
                    </a:cubicBezTo>
                    <a:cubicBezTo>
                      <a:pt x="338" y="222"/>
                      <a:pt x="337" y="227"/>
                      <a:pt x="337" y="231"/>
                    </a:cubicBezTo>
                    <a:cubicBezTo>
                      <a:pt x="336" y="240"/>
                      <a:pt x="336" y="240"/>
                      <a:pt x="336" y="240"/>
                    </a:cubicBezTo>
                    <a:cubicBezTo>
                      <a:pt x="345" y="239"/>
                      <a:pt x="345" y="239"/>
                      <a:pt x="345" y="239"/>
                    </a:cubicBezTo>
                    <a:cubicBezTo>
                      <a:pt x="356" y="238"/>
                      <a:pt x="363" y="233"/>
                      <a:pt x="368" y="227"/>
                    </a:cubicBezTo>
                    <a:cubicBezTo>
                      <a:pt x="369" y="238"/>
                      <a:pt x="367" y="250"/>
                      <a:pt x="361" y="260"/>
                    </a:cubicBezTo>
                    <a:close/>
                    <a:moveTo>
                      <a:pt x="181" y="182"/>
                    </a:moveTo>
                    <a:cubicBezTo>
                      <a:pt x="255" y="182"/>
                      <a:pt x="255" y="182"/>
                      <a:pt x="255" y="182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36" y="166"/>
                      <a:pt x="236" y="166"/>
                      <a:pt x="236" y="166"/>
                    </a:cubicBezTo>
                    <a:cubicBezTo>
                      <a:pt x="236" y="126"/>
                      <a:pt x="236" y="126"/>
                      <a:pt x="236" y="126"/>
                    </a:cubicBezTo>
                    <a:cubicBezTo>
                      <a:pt x="329" y="126"/>
                      <a:pt x="329" y="126"/>
                      <a:pt x="329" y="126"/>
                    </a:cubicBezTo>
                    <a:cubicBezTo>
                      <a:pt x="329" y="139"/>
                      <a:pt x="329" y="139"/>
                      <a:pt x="329" y="139"/>
                    </a:cubicBezTo>
                    <a:cubicBezTo>
                      <a:pt x="345" y="139"/>
                      <a:pt x="345" y="139"/>
                      <a:pt x="345" y="139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243" y="235"/>
                      <a:pt x="243" y="235"/>
                      <a:pt x="243" y="235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181" y="219"/>
                      <a:pt x="181" y="219"/>
                      <a:pt x="181" y="219"/>
                    </a:cubicBezTo>
                    <a:lnTo>
                      <a:pt x="181" y="182"/>
                    </a:lnTo>
                    <a:close/>
                    <a:moveTo>
                      <a:pt x="165" y="219"/>
                    </a:moveTo>
                    <a:cubicBezTo>
                      <a:pt x="71" y="219"/>
                      <a:pt x="71" y="219"/>
                      <a:pt x="71" y="219"/>
                    </a:cubicBezTo>
                    <a:cubicBezTo>
                      <a:pt x="71" y="182"/>
                      <a:pt x="71" y="182"/>
                      <a:pt x="71" y="182"/>
                    </a:cubicBezTo>
                    <a:cubicBezTo>
                      <a:pt x="165" y="182"/>
                      <a:pt x="165" y="182"/>
                      <a:pt x="165" y="182"/>
                    </a:cubicBezTo>
                    <a:lnTo>
                      <a:pt x="165" y="219"/>
                    </a:lnTo>
                    <a:close/>
                    <a:moveTo>
                      <a:pt x="16" y="126"/>
                    </a:move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6" y="166"/>
                      <a:pt x="16" y="166"/>
                      <a:pt x="16" y="166"/>
                    </a:cubicBezTo>
                    <a:lnTo>
                      <a:pt x="16" y="126"/>
                    </a:lnTo>
                    <a:close/>
                    <a:moveTo>
                      <a:pt x="126" y="54"/>
                    </a:moveTo>
                    <a:cubicBezTo>
                      <a:pt x="126" y="16"/>
                      <a:pt x="126" y="16"/>
                      <a:pt x="126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54"/>
                      <a:pt x="220" y="54"/>
                      <a:pt x="220" y="54"/>
                    </a:cubicBezTo>
                    <a:lnTo>
                      <a:pt x="126" y="54"/>
                    </a:lnTo>
                    <a:close/>
                    <a:moveTo>
                      <a:pt x="165" y="70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1" y="70"/>
                      <a:pt x="71" y="70"/>
                      <a:pt x="71" y="70"/>
                    </a:cubicBezTo>
                    <a:lnTo>
                      <a:pt x="165" y="70"/>
                    </a:lnTo>
                    <a:close/>
                    <a:moveTo>
                      <a:pt x="55" y="110"/>
                    </a:move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55" y="70"/>
                      <a:pt x="55" y="70"/>
                      <a:pt x="55" y="70"/>
                    </a:cubicBezTo>
                    <a:lnTo>
                      <a:pt x="55" y="110"/>
                    </a:lnTo>
                    <a:close/>
                    <a:moveTo>
                      <a:pt x="220" y="166"/>
                    </a:move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220" y="126"/>
                      <a:pt x="220" y="126"/>
                      <a:pt x="220" y="126"/>
                    </a:cubicBezTo>
                    <a:lnTo>
                      <a:pt x="220" y="166"/>
                    </a:lnTo>
                    <a:close/>
                    <a:moveTo>
                      <a:pt x="228" y="110"/>
                    </a:moveTo>
                    <a:cubicBezTo>
                      <a:pt x="181" y="110"/>
                      <a:pt x="181" y="110"/>
                      <a:pt x="181" y="11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274" y="70"/>
                      <a:pt x="274" y="70"/>
                      <a:pt x="274" y="7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36" y="110"/>
                      <a:pt x="236" y="110"/>
                      <a:pt x="236" y="110"/>
                    </a:cubicBezTo>
                    <a:lnTo>
                      <a:pt x="228" y="110"/>
                    </a:lnTo>
                    <a:close/>
                    <a:moveTo>
                      <a:pt x="290" y="110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110"/>
                      <a:pt x="329" y="110"/>
                      <a:pt x="329" y="110"/>
                    </a:cubicBezTo>
                    <a:lnTo>
                      <a:pt x="290" y="110"/>
                    </a:lnTo>
                    <a:close/>
                    <a:moveTo>
                      <a:pt x="329" y="54"/>
                    </a:moveTo>
                    <a:cubicBezTo>
                      <a:pt x="236" y="54"/>
                      <a:pt x="236" y="54"/>
                      <a:pt x="236" y="54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329" y="16"/>
                      <a:pt x="329" y="16"/>
                      <a:pt x="329" y="16"/>
                    </a:cubicBezTo>
                    <a:lnTo>
                      <a:pt x="329" y="54"/>
                    </a:lnTo>
                    <a:close/>
                    <a:moveTo>
                      <a:pt x="110" y="16"/>
                    </a:moveTo>
                    <a:cubicBezTo>
                      <a:pt x="110" y="54"/>
                      <a:pt x="110" y="54"/>
                      <a:pt x="110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10" y="16"/>
                    </a:lnTo>
                    <a:close/>
                    <a:moveTo>
                      <a:pt x="16" y="182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16" y="219"/>
                      <a:pt x="16" y="219"/>
                      <a:pt x="16" y="219"/>
                    </a:cubicBezTo>
                    <a:lnTo>
                      <a:pt x="16" y="1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6554D1F8-0B42-44CB-92FB-3B8D2CF25A1B}"/>
                </a:ext>
              </a:extLst>
            </p:cNvPr>
            <p:cNvGrpSpPr/>
            <p:nvPr/>
          </p:nvGrpSpPr>
          <p:grpSpPr>
            <a:xfrm>
              <a:off x="6112263" y="2836615"/>
              <a:ext cx="989087" cy="298423"/>
              <a:chOff x="883196" y="5139832"/>
              <a:chExt cx="989345" cy="298501"/>
            </a:xfrm>
            <a:solidFill>
              <a:schemeClr val="accent1"/>
            </a:solidFill>
          </p:grpSpPr>
          <p:sp>
            <p:nvSpPr>
              <p:cNvPr id="179" name="Freeform 5">
                <a:extLst>
                  <a:ext uri="{FF2B5EF4-FFF2-40B4-BE49-F238E27FC236}">
                    <a16:creationId xmlns:a16="http://schemas.microsoft.com/office/drawing/2014/main" id="{44E1D0CA-8AFB-437E-A975-DB4289DAE5A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83196" y="5149678"/>
                <a:ext cx="288655" cy="288655"/>
              </a:xfrm>
              <a:custGeom>
                <a:avLst/>
                <a:gdLst>
                  <a:gd name="T0" fmla="*/ 368 w 384"/>
                  <a:gd name="T1" fmla="*/ 16 h 384"/>
                  <a:gd name="T2" fmla="*/ 368 w 384"/>
                  <a:gd name="T3" fmla="*/ 368 h 384"/>
                  <a:gd name="T4" fmla="*/ 16 w 384"/>
                  <a:gd name="T5" fmla="*/ 368 h 384"/>
                  <a:gd name="T6" fmla="*/ 16 w 384"/>
                  <a:gd name="T7" fmla="*/ 16 h 384"/>
                  <a:gd name="T8" fmla="*/ 368 w 384"/>
                  <a:gd name="T9" fmla="*/ 16 h 384"/>
                  <a:gd name="T10" fmla="*/ 384 w 384"/>
                  <a:gd name="T11" fmla="*/ 0 h 384"/>
                  <a:gd name="T12" fmla="*/ 0 w 384"/>
                  <a:gd name="T13" fmla="*/ 0 h 384"/>
                  <a:gd name="T14" fmla="*/ 0 w 384"/>
                  <a:gd name="T15" fmla="*/ 384 h 384"/>
                  <a:gd name="T16" fmla="*/ 384 w 384"/>
                  <a:gd name="T17" fmla="*/ 384 h 384"/>
                  <a:gd name="T18" fmla="*/ 384 w 384"/>
                  <a:gd name="T19" fmla="*/ 0 h 384"/>
                  <a:gd name="T20" fmla="*/ 115 w 384"/>
                  <a:gd name="T21" fmla="*/ 241 h 384"/>
                  <a:gd name="T22" fmla="*/ 127 w 384"/>
                  <a:gd name="T23" fmla="*/ 231 h 384"/>
                  <a:gd name="T24" fmla="*/ 159 w 384"/>
                  <a:gd name="T25" fmla="*/ 160 h 384"/>
                  <a:gd name="T26" fmla="*/ 160 w 384"/>
                  <a:gd name="T27" fmla="*/ 154 h 384"/>
                  <a:gd name="T28" fmla="*/ 149 w 384"/>
                  <a:gd name="T29" fmla="*/ 144 h 384"/>
                  <a:gd name="T30" fmla="*/ 139 w 384"/>
                  <a:gd name="T31" fmla="*/ 152 h 384"/>
                  <a:gd name="T32" fmla="*/ 115 w 384"/>
                  <a:gd name="T33" fmla="*/ 214 h 384"/>
                  <a:gd name="T34" fmla="*/ 91 w 384"/>
                  <a:gd name="T35" fmla="*/ 152 h 384"/>
                  <a:gd name="T36" fmla="*/ 80 w 384"/>
                  <a:gd name="T37" fmla="*/ 144 h 384"/>
                  <a:gd name="T38" fmla="*/ 69 w 384"/>
                  <a:gd name="T39" fmla="*/ 154 h 384"/>
                  <a:gd name="T40" fmla="*/ 71 w 384"/>
                  <a:gd name="T41" fmla="*/ 160 h 384"/>
                  <a:gd name="T42" fmla="*/ 102 w 384"/>
                  <a:gd name="T43" fmla="*/ 231 h 384"/>
                  <a:gd name="T44" fmla="*/ 114 w 384"/>
                  <a:gd name="T45" fmla="*/ 241 h 384"/>
                  <a:gd name="T46" fmla="*/ 115 w 384"/>
                  <a:gd name="T47" fmla="*/ 241 h 384"/>
                  <a:gd name="T48" fmla="*/ 177 w 384"/>
                  <a:gd name="T49" fmla="*/ 155 h 384"/>
                  <a:gd name="T50" fmla="*/ 177 w 384"/>
                  <a:gd name="T51" fmla="*/ 155 h 384"/>
                  <a:gd name="T52" fmla="*/ 177 w 384"/>
                  <a:gd name="T53" fmla="*/ 230 h 384"/>
                  <a:gd name="T54" fmla="*/ 188 w 384"/>
                  <a:gd name="T55" fmla="*/ 240 h 384"/>
                  <a:gd name="T56" fmla="*/ 198 w 384"/>
                  <a:gd name="T57" fmla="*/ 230 h 384"/>
                  <a:gd name="T58" fmla="*/ 198 w 384"/>
                  <a:gd name="T59" fmla="*/ 186 h 384"/>
                  <a:gd name="T60" fmla="*/ 218 w 384"/>
                  <a:gd name="T61" fmla="*/ 163 h 384"/>
                  <a:gd name="T62" fmla="*/ 237 w 384"/>
                  <a:gd name="T63" fmla="*/ 186 h 384"/>
                  <a:gd name="T64" fmla="*/ 237 w 384"/>
                  <a:gd name="T65" fmla="*/ 230 h 384"/>
                  <a:gd name="T66" fmla="*/ 248 w 384"/>
                  <a:gd name="T67" fmla="*/ 240 h 384"/>
                  <a:gd name="T68" fmla="*/ 259 w 384"/>
                  <a:gd name="T69" fmla="*/ 230 h 384"/>
                  <a:gd name="T70" fmla="*/ 259 w 384"/>
                  <a:gd name="T71" fmla="*/ 186 h 384"/>
                  <a:gd name="T72" fmla="*/ 278 w 384"/>
                  <a:gd name="T73" fmla="*/ 163 h 384"/>
                  <a:gd name="T74" fmla="*/ 297 w 384"/>
                  <a:gd name="T75" fmla="*/ 186 h 384"/>
                  <a:gd name="T76" fmla="*/ 297 w 384"/>
                  <a:gd name="T77" fmla="*/ 230 h 384"/>
                  <a:gd name="T78" fmla="*/ 308 w 384"/>
                  <a:gd name="T79" fmla="*/ 240 h 384"/>
                  <a:gd name="T80" fmla="*/ 318 w 384"/>
                  <a:gd name="T81" fmla="*/ 230 h 384"/>
                  <a:gd name="T82" fmla="*/ 318 w 384"/>
                  <a:gd name="T83" fmla="*/ 180 h 384"/>
                  <a:gd name="T84" fmla="*/ 286 w 384"/>
                  <a:gd name="T85" fmla="*/ 144 h 384"/>
                  <a:gd name="T86" fmla="*/ 254 w 384"/>
                  <a:gd name="T87" fmla="*/ 160 h 384"/>
                  <a:gd name="T88" fmla="*/ 227 w 384"/>
                  <a:gd name="T89" fmla="*/ 144 h 384"/>
                  <a:gd name="T90" fmla="*/ 198 w 384"/>
                  <a:gd name="T91" fmla="*/ 160 h 384"/>
                  <a:gd name="T92" fmla="*/ 198 w 384"/>
                  <a:gd name="T93" fmla="*/ 155 h 384"/>
                  <a:gd name="T94" fmla="*/ 188 w 384"/>
                  <a:gd name="T95" fmla="*/ 145 h 384"/>
                  <a:gd name="T96" fmla="*/ 177 w 384"/>
                  <a:gd name="T97" fmla="*/ 155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84" h="384">
                    <a:moveTo>
                      <a:pt x="368" y="16"/>
                    </a:moveTo>
                    <a:cubicBezTo>
                      <a:pt x="368" y="368"/>
                      <a:pt x="368" y="368"/>
                      <a:pt x="368" y="368"/>
                    </a:cubicBezTo>
                    <a:cubicBezTo>
                      <a:pt x="16" y="368"/>
                      <a:pt x="16" y="368"/>
                      <a:pt x="16" y="368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68" y="16"/>
                      <a:pt x="368" y="16"/>
                      <a:pt x="368" y="16"/>
                    </a:cubicBezTo>
                    <a:moveTo>
                      <a:pt x="38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384" y="384"/>
                      <a:pt x="384" y="384"/>
                      <a:pt x="384" y="384"/>
                    </a:cubicBezTo>
                    <a:cubicBezTo>
                      <a:pt x="384" y="0"/>
                      <a:pt x="384" y="0"/>
                      <a:pt x="384" y="0"/>
                    </a:cubicBezTo>
                    <a:close/>
                    <a:moveTo>
                      <a:pt x="115" y="241"/>
                    </a:moveTo>
                    <a:cubicBezTo>
                      <a:pt x="121" y="241"/>
                      <a:pt x="125" y="237"/>
                      <a:pt x="127" y="231"/>
                    </a:cubicBezTo>
                    <a:cubicBezTo>
                      <a:pt x="127" y="231"/>
                      <a:pt x="127" y="231"/>
                      <a:pt x="159" y="160"/>
                    </a:cubicBezTo>
                    <a:cubicBezTo>
                      <a:pt x="159" y="159"/>
                      <a:pt x="160" y="157"/>
                      <a:pt x="160" y="154"/>
                    </a:cubicBezTo>
                    <a:cubicBezTo>
                      <a:pt x="160" y="149"/>
                      <a:pt x="155" y="144"/>
                      <a:pt x="149" y="144"/>
                    </a:cubicBezTo>
                    <a:cubicBezTo>
                      <a:pt x="144" y="144"/>
                      <a:pt x="141" y="148"/>
                      <a:pt x="139" y="152"/>
                    </a:cubicBezTo>
                    <a:cubicBezTo>
                      <a:pt x="139" y="152"/>
                      <a:pt x="139" y="152"/>
                      <a:pt x="115" y="214"/>
                    </a:cubicBezTo>
                    <a:cubicBezTo>
                      <a:pt x="115" y="214"/>
                      <a:pt x="115" y="214"/>
                      <a:pt x="91" y="152"/>
                    </a:cubicBezTo>
                    <a:cubicBezTo>
                      <a:pt x="89" y="148"/>
                      <a:pt x="86" y="144"/>
                      <a:pt x="80" y="144"/>
                    </a:cubicBezTo>
                    <a:cubicBezTo>
                      <a:pt x="74" y="144"/>
                      <a:pt x="69" y="149"/>
                      <a:pt x="69" y="154"/>
                    </a:cubicBezTo>
                    <a:cubicBezTo>
                      <a:pt x="69" y="157"/>
                      <a:pt x="70" y="158"/>
                      <a:pt x="71" y="160"/>
                    </a:cubicBezTo>
                    <a:cubicBezTo>
                      <a:pt x="71" y="160"/>
                      <a:pt x="71" y="160"/>
                      <a:pt x="102" y="231"/>
                    </a:cubicBezTo>
                    <a:cubicBezTo>
                      <a:pt x="105" y="237"/>
                      <a:pt x="108" y="241"/>
                      <a:pt x="114" y="241"/>
                    </a:cubicBezTo>
                    <a:cubicBezTo>
                      <a:pt x="114" y="241"/>
                      <a:pt x="114" y="241"/>
                      <a:pt x="115" y="241"/>
                    </a:cubicBezTo>
                    <a:close/>
                    <a:moveTo>
                      <a:pt x="177" y="155"/>
                    </a:moveTo>
                    <a:cubicBezTo>
                      <a:pt x="177" y="155"/>
                      <a:pt x="177" y="155"/>
                      <a:pt x="177" y="155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177" y="236"/>
                      <a:pt x="182" y="240"/>
                      <a:pt x="188" y="240"/>
                    </a:cubicBezTo>
                    <a:cubicBezTo>
                      <a:pt x="194" y="240"/>
                      <a:pt x="198" y="236"/>
                      <a:pt x="198" y="230"/>
                    </a:cubicBezTo>
                    <a:cubicBezTo>
                      <a:pt x="198" y="230"/>
                      <a:pt x="198" y="230"/>
                      <a:pt x="198" y="186"/>
                    </a:cubicBezTo>
                    <a:cubicBezTo>
                      <a:pt x="198" y="172"/>
                      <a:pt x="206" y="163"/>
                      <a:pt x="218" y="163"/>
                    </a:cubicBezTo>
                    <a:cubicBezTo>
                      <a:pt x="230" y="163"/>
                      <a:pt x="237" y="172"/>
                      <a:pt x="237" y="186"/>
                    </a:cubicBezTo>
                    <a:cubicBezTo>
                      <a:pt x="237" y="186"/>
                      <a:pt x="237" y="186"/>
                      <a:pt x="237" y="230"/>
                    </a:cubicBezTo>
                    <a:cubicBezTo>
                      <a:pt x="237" y="236"/>
                      <a:pt x="242" y="240"/>
                      <a:pt x="248" y="240"/>
                    </a:cubicBezTo>
                    <a:cubicBezTo>
                      <a:pt x="254" y="240"/>
                      <a:pt x="259" y="236"/>
                      <a:pt x="259" y="230"/>
                    </a:cubicBezTo>
                    <a:cubicBezTo>
                      <a:pt x="259" y="230"/>
                      <a:pt x="259" y="230"/>
                      <a:pt x="259" y="186"/>
                    </a:cubicBezTo>
                    <a:cubicBezTo>
                      <a:pt x="259" y="172"/>
                      <a:pt x="267" y="163"/>
                      <a:pt x="278" y="163"/>
                    </a:cubicBezTo>
                    <a:cubicBezTo>
                      <a:pt x="290" y="163"/>
                      <a:pt x="297" y="171"/>
                      <a:pt x="297" y="186"/>
                    </a:cubicBezTo>
                    <a:cubicBezTo>
                      <a:pt x="297" y="186"/>
                      <a:pt x="297" y="186"/>
                      <a:pt x="297" y="230"/>
                    </a:cubicBezTo>
                    <a:cubicBezTo>
                      <a:pt x="297" y="236"/>
                      <a:pt x="302" y="240"/>
                      <a:pt x="308" y="240"/>
                    </a:cubicBezTo>
                    <a:cubicBezTo>
                      <a:pt x="314" y="240"/>
                      <a:pt x="318" y="236"/>
                      <a:pt x="318" y="230"/>
                    </a:cubicBezTo>
                    <a:cubicBezTo>
                      <a:pt x="318" y="230"/>
                      <a:pt x="318" y="230"/>
                      <a:pt x="318" y="180"/>
                    </a:cubicBezTo>
                    <a:cubicBezTo>
                      <a:pt x="318" y="157"/>
                      <a:pt x="306" y="144"/>
                      <a:pt x="286" y="144"/>
                    </a:cubicBezTo>
                    <a:cubicBezTo>
                      <a:pt x="272" y="144"/>
                      <a:pt x="262" y="150"/>
                      <a:pt x="254" y="160"/>
                    </a:cubicBezTo>
                    <a:cubicBezTo>
                      <a:pt x="250" y="150"/>
                      <a:pt x="240" y="144"/>
                      <a:pt x="227" y="144"/>
                    </a:cubicBezTo>
                    <a:cubicBezTo>
                      <a:pt x="212" y="144"/>
                      <a:pt x="204" y="152"/>
                      <a:pt x="198" y="160"/>
                    </a:cubicBezTo>
                    <a:cubicBezTo>
                      <a:pt x="198" y="160"/>
                      <a:pt x="198" y="160"/>
                      <a:pt x="198" y="155"/>
                    </a:cubicBezTo>
                    <a:cubicBezTo>
                      <a:pt x="198" y="149"/>
                      <a:pt x="194" y="145"/>
                      <a:pt x="188" y="145"/>
                    </a:cubicBezTo>
                    <a:cubicBezTo>
                      <a:pt x="182" y="145"/>
                      <a:pt x="177" y="149"/>
                      <a:pt x="177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80" name="Freeform 5">
                <a:extLst>
                  <a:ext uri="{FF2B5EF4-FFF2-40B4-BE49-F238E27FC236}">
                    <a16:creationId xmlns:a16="http://schemas.microsoft.com/office/drawing/2014/main" id="{31C56A85-E088-4457-AED7-3C7565F32B8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248946" y="5139832"/>
                <a:ext cx="288655" cy="288655"/>
              </a:xfrm>
              <a:custGeom>
                <a:avLst/>
                <a:gdLst>
                  <a:gd name="T0" fmla="*/ 368 w 384"/>
                  <a:gd name="T1" fmla="*/ 16 h 384"/>
                  <a:gd name="T2" fmla="*/ 368 w 384"/>
                  <a:gd name="T3" fmla="*/ 368 h 384"/>
                  <a:gd name="T4" fmla="*/ 16 w 384"/>
                  <a:gd name="T5" fmla="*/ 368 h 384"/>
                  <a:gd name="T6" fmla="*/ 16 w 384"/>
                  <a:gd name="T7" fmla="*/ 16 h 384"/>
                  <a:gd name="T8" fmla="*/ 368 w 384"/>
                  <a:gd name="T9" fmla="*/ 16 h 384"/>
                  <a:gd name="T10" fmla="*/ 384 w 384"/>
                  <a:gd name="T11" fmla="*/ 0 h 384"/>
                  <a:gd name="T12" fmla="*/ 0 w 384"/>
                  <a:gd name="T13" fmla="*/ 0 h 384"/>
                  <a:gd name="T14" fmla="*/ 0 w 384"/>
                  <a:gd name="T15" fmla="*/ 384 h 384"/>
                  <a:gd name="T16" fmla="*/ 384 w 384"/>
                  <a:gd name="T17" fmla="*/ 384 h 384"/>
                  <a:gd name="T18" fmla="*/ 384 w 384"/>
                  <a:gd name="T19" fmla="*/ 0 h 384"/>
                  <a:gd name="T20" fmla="*/ 115 w 384"/>
                  <a:gd name="T21" fmla="*/ 241 h 384"/>
                  <a:gd name="T22" fmla="*/ 127 w 384"/>
                  <a:gd name="T23" fmla="*/ 231 h 384"/>
                  <a:gd name="T24" fmla="*/ 159 w 384"/>
                  <a:gd name="T25" fmla="*/ 160 h 384"/>
                  <a:gd name="T26" fmla="*/ 160 w 384"/>
                  <a:gd name="T27" fmla="*/ 154 h 384"/>
                  <a:gd name="T28" fmla="*/ 149 w 384"/>
                  <a:gd name="T29" fmla="*/ 144 h 384"/>
                  <a:gd name="T30" fmla="*/ 139 w 384"/>
                  <a:gd name="T31" fmla="*/ 152 h 384"/>
                  <a:gd name="T32" fmla="*/ 115 w 384"/>
                  <a:gd name="T33" fmla="*/ 214 h 384"/>
                  <a:gd name="T34" fmla="*/ 91 w 384"/>
                  <a:gd name="T35" fmla="*/ 152 h 384"/>
                  <a:gd name="T36" fmla="*/ 80 w 384"/>
                  <a:gd name="T37" fmla="*/ 144 h 384"/>
                  <a:gd name="T38" fmla="*/ 69 w 384"/>
                  <a:gd name="T39" fmla="*/ 154 h 384"/>
                  <a:gd name="T40" fmla="*/ 71 w 384"/>
                  <a:gd name="T41" fmla="*/ 160 h 384"/>
                  <a:gd name="T42" fmla="*/ 102 w 384"/>
                  <a:gd name="T43" fmla="*/ 231 h 384"/>
                  <a:gd name="T44" fmla="*/ 114 w 384"/>
                  <a:gd name="T45" fmla="*/ 241 h 384"/>
                  <a:gd name="T46" fmla="*/ 115 w 384"/>
                  <a:gd name="T47" fmla="*/ 241 h 384"/>
                  <a:gd name="T48" fmla="*/ 177 w 384"/>
                  <a:gd name="T49" fmla="*/ 155 h 384"/>
                  <a:gd name="T50" fmla="*/ 177 w 384"/>
                  <a:gd name="T51" fmla="*/ 155 h 384"/>
                  <a:gd name="T52" fmla="*/ 177 w 384"/>
                  <a:gd name="T53" fmla="*/ 230 h 384"/>
                  <a:gd name="T54" fmla="*/ 188 w 384"/>
                  <a:gd name="T55" fmla="*/ 240 h 384"/>
                  <a:gd name="T56" fmla="*/ 198 w 384"/>
                  <a:gd name="T57" fmla="*/ 230 h 384"/>
                  <a:gd name="T58" fmla="*/ 198 w 384"/>
                  <a:gd name="T59" fmla="*/ 186 h 384"/>
                  <a:gd name="T60" fmla="*/ 218 w 384"/>
                  <a:gd name="T61" fmla="*/ 163 h 384"/>
                  <a:gd name="T62" fmla="*/ 237 w 384"/>
                  <a:gd name="T63" fmla="*/ 186 h 384"/>
                  <a:gd name="T64" fmla="*/ 237 w 384"/>
                  <a:gd name="T65" fmla="*/ 230 h 384"/>
                  <a:gd name="T66" fmla="*/ 248 w 384"/>
                  <a:gd name="T67" fmla="*/ 240 h 384"/>
                  <a:gd name="T68" fmla="*/ 259 w 384"/>
                  <a:gd name="T69" fmla="*/ 230 h 384"/>
                  <a:gd name="T70" fmla="*/ 259 w 384"/>
                  <a:gd name="T71" fmla="*/ 186 h 384"/>
                  <a:gd name="T72" fmla="*/ 278 w 384"/>
                  <a:gd name="T73" fmla="*/ 163 h 384"/>
                  <a:gd name="T74" fmla="*/ 297 w 384"/>
                  <a:gd name="T75" fmla="*/ 186 h 384"/>
                  <a:gd name="T76" fmla="*/ 297 w 384"/>
                  <a:gd name="T77" fmla="*/ 230 h 384"/>
                  <a:gd name="T78" fmla="*/ 308 w 384"/>
                  <a:gd name="T79" fmla="*/ 240 h 384"/>
                  <a:gd name="T80" fmla="*/ 318 w 384"/>
                  <a:gd name="T81" fmla="*/ 230 h 384"/>
                  <a:gd name="T82" fmla="*/ 318 w 384"/>
                  <a:gd name="T83" fmla="*/ 180 h 384"/>
                  <a:gd name="T84" fmla="*/ 286 w 384"/>
                  <a:gd name="T85" fmla="*/ 144 h 384"/>
                  <a:gd name="T86" fmla="*/ 254 w 384"/>
                  <a:gd name="T87" fmla="*/ 160 h 384"/>
                  <a:gd name="T88" fmla="*/ 227 w 384"/>
                  <a:gd name="T89" fmla="*/ 144 h 384"/>
                  <a:gd name="T90" fmla="*/ 198 w 384"/>
                  <a:gd name="T91" fmla="*/ 160 h 384"/>
                  <a:gd name="T92" fmla="*/ 198 w 384"/>
                  <a:gd name="T93" fmla="*/ 155 h 384"/>
                  <a:gd name="T94" fmla="*/ 188 w 384"/>
                  <a:gd name="T95" fmla="*/ 145 h 384"/>
                  <a:gd name="T96" fmla="*/ 177 w 384"/>
                  <a:gd name="T97" fmla="*/ 155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84" h="384">
                    <a:moveTo>
                      <a:pt x="368" y="16"/>
                    </a:moveTo>
                    <a:cubicBezTo>
                      <a:pt x="368" y="368"/>
                      <a:pt x="368" y="368"/>
                      <a:pt x="368" y="368"/>
                    </a:cubicBezTo>
                    <a:cubicBezTo>
                      <a:pt x="16" y="368"/>
                      <a:pt x="16" y="368"/>
                      <a:pt x="16" y="368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68" y="16"/>
                      <a:pt x="368" y="16"/>
                      <a:pt x="368" y="16"/>
                    </a:cubicBezTo>
                    <a:moveTo>
                      <a:pt x="38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384" y="384"/>
                      <a:pt x="384" y="384"/>
                      <a:pt x="384" y="384"/>
                    </a:cubicBezTo>
                    <a:cubicBezTo>
                      <a:pt x="384" y="0"/>
                      <a:pt x="384" y="0"/>
                      <a:pt x="384" y="0"/>
                    </a:cubicBezTo>
                    <a:close/>
                    <a:moveTo>
                      <a:pt x="115" y="241"/>
                    </a:moveTo>
                    <a:cubicBezTo>
                      <a:pt x="121" y="241"/>
                      <a:pt x="125" y="237"/>
                      <a:pt x="127" y="231"/>
                    </a:cubicBezTo>
                    <a:cubicBezTo>
                      <a:pt x="127" y="231"/>
                      <a:pt x="127" y="231"/>
                      <a:pt x="159" y="160"/>
                    </a:cubicBezTo>
                    <a:cubicBezTo>
                      <a:pt x="159" y="159"/>
                      <a:pt x="160" y="157"/>
                      <a:pt x="160" y="154"/>
                    </a:cubicBezTo>
                    <a:cubicBezTo>
                      <a:pt x="160" y="149"/>
                      <a:pt x="155" y="144"/>
                      <a:pt x="149" y="144"/>
                    </a:cubicBezTo>
                    <a:cubicBezTo>
                      <a:pt x="144" y="144"/>
                      <a:pt x="141" y="148"/>
                      <a:pt x="139" y="152"/>
                    </a:cubicBezTo>
                    <a:cubicBezTo>
                      <a:pt x="139" y="152"/>
                      <a:pt x="139" y="152"/>
                      <a:pt x="115" y="214"/>
                    </a:cubicBezTo>
                    <a:cubicBezTo>
                      <a:pt x="115" y="214"/>
                      <a:pt x="115" y="214"/>
                      <a:pt x="91" y="152"/>
                    </a:cubicBezTo>
                    <a:cubicBezTo>
                      <a:pt x="89" y="148"/>
                      <a:pt x="86" y="144"/>
                      <a:pt x="80" y="144"/>
                    </a:cubicBezTo>
                    <a:cubicBezTo>
                      <a:pt x="74" y="144"/>
                      <a:pt x="69" y="149"/>
                      <a:pt x="69" y="154"/>
                    </a:cubicBezTo>
                    <a:cubicBezTo>
                      <a:pt x="69" y="157"/>
                      <a:pt x="70" y="158"/>
                      <a:pt x="71" y="160"/>
                    </a:cubicBezTo>
                    <a:cubicBezTo>
                      <a:pt x="71" y="160"/>
                      <a:pt x="71" y="160"/>
                      <a:pt x="102" y="231"/>
                    </a:cubicBezTo>
                    <a:cubicBezTo>
                      <a:pt x="105" y="237"/>
                      <a:pt x="108" y="241"/>
                      <a:pt x="114" y="241"/>
                    </a:cubicBezTo>
                    <a:cubicBezTo>
                      <a:pt x="114" y="241"/>
                      <a:pt x="114" y="241"/>
                      <a:pt x="115" y="241"/>
                    </a:cubicBezTo>
                    <a:close/>
                    <a:moveTo>
                      <a:pt x="177" y="155"/>
                    </a:moveTo>
                    <a:cubicBezTo>
                      <a:pt x="177" y="155"/>
                      <a:pt x="177" y="155"/>
                      <a:pt x="177" y="155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177" y="236"/>
                      <a:pt x="182" y="240"/>
                      <a:pt x="188" y="240"/>
                    </a:cubicBezTo>
                    <a:cubicBezTo>
                      <a:pt x="194" y="240"/>
                      <a:pt x="198" y="236"/>
                      <a:pt x="198" y="230"/>
                    </a:cubicBezTo>
                    <a:cubicBezTo>
                      <a:pt x="198" y="230"/>
                      <a:pt x="198" y="230"/>
                      <a:pt x="198" y="186"/>
                    </a:cubicBezTo>
                    <a:cubicBezTo>
                      <a:pt x="198" y="172"/>
                      <a:pt x="206" y="163"/>
                      <a:pt x="218" y="163"/>
                    </a:cubicBezTo>
                    <a:cubicBezTo>
                      <a:pt x="230" y="163"/>
                      <a:pt x="237" y="172"/>
                      <a:pt x="237" y="186"/>
                    </a:cubicBezTo>
                    <a:cubicBezTo>
                      <a:pt x="237" y="186"/>
                      <a:pt x="237" y="186"/>
                      <a:pt x="237" y="230"/>
                    </a:cubicBezTo>
                    <a:cubicBezTo>
                      <a:pt x="237" y="236"/>
                      <a:pt x="242" y="240"/>
                      <a:pt x="248" y="240"/>
                    </a:cubicBezTo>
                    <a:cubicBezTo>
                      <a:pt x="254" y="240"/>
                      <a:pt x="259" y="236"/>
                      <a:pt x="259" y="230"/>
                    </a:cubicBezTo>
                    <a:cubicBezTo>
                      <a:pt x="259" y="230"/>
                      <a:pt x="259" y="230"/>
                      <a:pt x="259" y="186"/>
                    </a:cubicBezTo>
                    <a:cubicBezTo>
                      <a:pt x="259" y="172"/>
                      <a:pt x="267" y="163"/>
                      <a:pt x="278" y="163"/>
                    </a:cubicBezTo>
                    <a:cubicBezTo>
                      <a:pt x="290" y="163"/>
                      <a:pt x="297" y="171"/>
                      <a:pt x="297" y="186"/>
                    </a:cubicBezTo>
                    <a:cubicBezTo>
                      <a:pt x="297" y="186"/>
                      <a:pt x="297" y="186"/>
                      <a:pt x="297" y="230"/>
                    </a:cubicBezTo>
                    <a:cubicBezTo>
                      <a:pt x="297" y="236"/>
                      <a:pt x="302" y="240"/>
                      <a:pt x="308" y="240"/>
                    </a:cubicBezTo>
                    <a:cubicBezTo>
                      <a:pt x="314" y="240"/>
                      <a:pt x="318" y="236"/>
                      <a:pt x="318" y="230"/>
                    </a:cubicBezTo>
                    <a:cubicBezTo>
                      <a:pt x="318" y="230"/>
                      <a:pt x="318" y="230"/>
                      <a:pt x="318" y="180"/>
                    </a:cubicBezTo>
                    <a:cubicBezTo>
                      <a:pt x="318" y="157"/>
                      <a:pt x="306" y="144"/>
                      <a:pt x="286" y="144"/>
                    </a:cubicBezTo>
                    <a:cubicBezTo>
                      <a:pt x="272" y="144"/>
                      <a:pt x="262" y="150"/>
                      <a:pt x="254" y="160"/>
                    </a:cubicBezTo>
                    <a:cubicBezTo>
                      <a:pt x="250" y="150"/>
                      <a:pt x="240" y="144"/>
                      <a:pt x="227" y="144"/>
                    </a:cubicBezTo>
                    <a:cubicBezTo>
                      <a:pt x="212" y="144"/>
                      <a:pt x="204" y="152"/>
                      <a:pt x="198" y="160"/>
                    </a:cubicBezTo>
                    <a:cubicBezTo>
                      <a:pt x="198" y="160"/>
                      <a:pt x="198" y="160"/>
                      <a:pt x="198" y="155"/>
                    </a:cubicBezTo>
                    <a:cubicBezTo>
                      <a:pt x="198" y="149"/>
                      <a:pt x="194" y="145"/>
                      <a:pt x="188" y="145"/>
                    </a:cubicBezTo>
                    <a:cubicBezTo>
                      <a:pt x="182" y="145"/>
                      <a:pt x="177" y="149"/>
                      <a:pt x="177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81" name="Freeform 5">
                <a:extLst>
                  <a:ext uri="{FF2B5EF4-FFF2-40B4-BE49-F238E27FC236}">
                    <a16:creationId xmlns:a16="http://schemas.microsoft.com/office/drawing/2014/main" id="{DDCCE472-2167-4F1A-A06C-7E5D4A30AFB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583886" y="5139833"/>
                <a:ext cx="288655" cy="288655"/>
              </a:xfrm>
              <a:custGeom>
                <a:avLst/>
                <a:gdLst>
                  <a:gd name="T0" fmla="*/ 368 w 384"/>
                  <a:gd name="T1" fmla="*/ 16 h 384"/>
                  <a:gd name="T2" fmla="*/ 368 w 384"/>
                  <a:gd name="T3" fmla="*/ 368 h 384"/>
                  <a:gd name="T4" fmla="*/ 16 w 384"/>
                  <a:gd name="T5" fmla="*/ 368 h 384"/>
                  <a:gd name="T6" fmla="*/ 16 w 384"/>
                  <a:gd name="T7" fmla="*/ 16 h 384"/>
                  <a:gd name="T8" fmla="*/ 368 w 384"/>
                  <a:gd name="T9" fmla="*/ 16 h 384"/>
                  <a:gd name="T10" fmla="*/ 384 w 384"/>
                  <a:gd name="T11" fmla="*/ 0 h 384"/>
                  <a:gd name="T12" fmla="*/ 0 w 384"/>
                  <a:gd name="T13" fmla="*/ 0 h 384"/>
                  <a:gd name="T14" fmla="*/ 0 w 384"/>
                  <a:gd name="T15" fmla="*/ 384 h 384"/>
                  <a:gd name="T16" fmla="*/ 384 w 384"/>
                  <a:gd name="T17" fmla="*/ 384 h 384"/>
                  <a:gd name="T18" fmla="*/ 384 w 384"/>
                  <a:gd name="T19" fmla="*/ 0 h 384"/>
                  <a:gd name="T20" fmla="*/ 115 w 384"/>
                  <a:gd name="T21" fmla="*/ 241 h 384"/>
                  <a:gd name="T22" fmla="*/ 127 w 384"/>
                  <a:gd name="T23" fmla="*/ 231 h 384"/>
                  <a:gd name="T24" fmla="*/ 159 w 384"/>
                  <a:gd name="T25" fmla="*/ 160 h 384"/>
                  <a:gd name="T26" fmla="*/ 160 w 384"/>
                  <a:gd name="T27" fmla="*/ 154 h 384"/>
                  <a:gd name="T28" fmla="*/ 149 w 384"/>
                  <a:gd name="T29" fmla="*/ 144 h 384"/>
                  <a:gd name="T30" fmla="*/ 139 w 384"/>
                  <a:gd name="T31" fmla="*/ 152 h 384"/>
                  <a:gd name="T32" fmla="*/ 115 w 384"/>
                  <a:gd name="T33" fmla="*/ 214 h 384"/>
                  <a:gd name="T34" fmla="*/ 91 w 384"/>
                  <a:gd name="T35" fmla="*/ 152 h 384"/>
                  <a:gd name="T36" fmla="*/ 80 w 384"/>
                  <a:gd name="T37" fmla="*/ 144 h 384"/>
                  <a:gd name="T38" fmla="*/ 69 w 384"/>
                  <a:gd name="T39" fmla="*/ 154 h 384"/>
                  <a:gd name="T40" fmla="*/ 71 w 384"/>
                  <a:gd name="T41" fmla="*/ 160 h 384"/>
                  <a:gd name="T42" fmla="*/ 102 w 384"/>
                  <a:gd name="T43" fmla="*/ 231 h 384"/>
                  <a:gd name="T44" fmla="*/ 114 w 384"/>
                  <a:gd name="T45" fmla="*/ 241 h 384"/>
                  <a:gd name="T46" fmla="*/ 115 w 384"/>
                  <a:gd name="T47" fmla="*/ 241 h 384"/>
                  <a:gd name="T48" fmla="*/ 177 w 384"/>
                  <a:gd name="T49" fmla="*/ 155 h 384"/>
                  <a:gd name="T50" fmla="*/ 177 w 384"/>
                  <a:gd name="T51" fmla="*/ 155 h 384"/>
                  <a:gd name="T52" fmla="*/ 177 w 384"/>
                  <a:gd name="T53" fmla="*/ 230 h 384"/>
                  <a:gd name="T54" fmla="*/ 188 w 384"/>
                  <a:gd name="T55" fmla="*/ 240 h 384"/>
                  <a:gd name="T56" fmla="*/ 198 w 384"/>
                  <a:gd name="T57" fmla="*/ 230 h 384"/>
                  <a:gd name="T58" fmla="*/ 198 w 384"/>
                  <a:gd name="T59" fmla="*/ 186 h 384"/>
                  <a:gd name="T60" fmla="*/ 218 w 384"/>
                  <a:gd name="T61" fmla="*/ 163 h 384"/>
                  <a:gd name="T62" fmla="*/ 237 w 384"/>
                  <a:gd name="T63" fmla="*/ 186 h 384"/>
                  <a:gd name="T64" fmla="*/ 237 w 384"/>
                  <a:gd name="T65" fmla="*/ 230 h 384"/>
                  <a:gd name="T66" fmla="*/ 248 w 384"/>
                  <a:gd name="T67" fmla="*/ 240 h 384"/>
                  <a:gd name="T68" fmla="*/ 259 w 384"/>
                  <a:gd name="T69" fmla="*/ 230 h 384"/>
                  <a:gd name="T70" fmla="*/ 259 w 384"/>
                  <a:gd name="T71" fmla="*/ 186 h 384"/>
                  <a:gd name="T72" fmla="*/ 278 w 384"/>
                  <a:gd name="T73" fmla="*/ 163 h 384"/>
                  <a:gd name="T74" fmla="*/ 297 w 384"/>
                  <a:gd name="T75" fmla="*/ 186 h 384"/>
                  <a:gd name="T76" fmla="*/ 297 w 384"/>
                  <a:gd name="T77" fmla="*/ 230 h 384"/>
                  <a:gd name="T78" fmla="*/ 308 w 384"/>
                  <a:gd name="T79" fmla="*/ 240 h 384"/>
                  <a:gd name="T80" fmla="*/ 318 w 384"/>
                  <a:gd name="T81" fmla="*/ 230 h 384"/>
                  <a:gd name="T82" fmla="*/ 318 w 384"/>
                  <a:gd name="T83" fmla="*/ 180 h 384"/>
                  <a:gd name="T84" fmla="*/ 286 w 384"/>
                  <a:gd name="T85" fmla="*/ 144 h 384"/>
                  <a:gd name="T86" fmla="*/ 254 w 384"/>
                  <a:gd name="T87" fmla="*/ 160 h 384"/>
                  <a:gd name="T88" fmla="*/ 227 w 384"/>
                  <a:gd name="T89" fmla="*/ 144 h 384"/>
                  <a:gd name="T90" fmla="*/ 198 w 384"/>
                  <a:gd name="T91" fmla="*/ 160 h 384"/>
                  <a:gd name="T92" fmla="*/ 198 w 384"/>
                  <a:gd name="T93" fmla="*/ 155 h 384"/>
                  <a:gd name="T94" fmla="*/ 188 w 384"/>
                  <a:gd name="T95" fmla="*/ 145 h 384"/>
                  <a:gd name="T96" fmla="*/ 177 w 384"/>
                  <a:gd name="T97" fmla="*/ 155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84" h="384">
                    <a:moveTo>
                      <a:pt x="368" y="16"/>
                    </a:moveTo>
                    <a:cubicBezTo>
                      <a:pt x="368" y="368"/>
                      <a:pt x="368" y="368"/>
                      <a:pt x="368" y="368"/>
                    </a:cubicBezTo>
                    <a:cubicBezTo>
                      <a:pt x="16" y="368"/>
                      <a:pt x="16" y="368"/>
                      <a:pt x="16" y="368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68" y="16"/>
                      <a:pt x="368" y="16"/>
                      <a:pt x="368" y="16"/>
                    </a:cubicBezTo>
                    <a:moveTo>
                      <a:pt x="38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384" y="384"/>
                      <a:pt x="384" y="384"/>
                      <a:pt x="384" y="384"/>
                    </a:cubicBezTo>
                    <a:cubicBezTo>
                      <a:pt x="384" y="0"/>
                      <a:pt x="384" y="0"/>
                      <a:pt x="384" y="0"/>
                    </a:cubicBezTo>
                    <a:close/>
                    <a:moveTo>
                      <a:pt x="115" y="241"/>
                    </a:moveTo>
                    <a:cubicBezTo>
                      <a:pt x="121" y="241"/>
                      <a:pt x="125" y="237"/>
                      <a:pt x="127" y="231"/>
                    </a:cubicBezTo>
                    <a:cubicBezTo>
                      <a:pt x="127" y="231"/>
                      <a:pt x="127" y="231"/>
                      <a:pt x="159" y="160"/>
                    </a:cubicBezTo>
                    <a:cubicBezTo>
                      <a:pt x="159" y="159"/>
                      <a:pt x="160" y="157"/>
                      <a:pt x="160" y="154"/>
                    </a:cubicBezTo>
                    <a:cubicBezTo>
                      <a:pt x="160" y="149"/>
                      <a:pt x="155" y="144"/>
                      <a:pt x="149" y="144"/>
                    </a:cubicBezTo>
                    <a:cubicBezTo>
                      <a:pt x="144" y="144"/>
                      <a:pt x="141" y="148"/>
                      <a:pt x="139" y="152"/>
                    </a:cubicBezTo>
                    <a:cubicBezTo>
                      <a:pt x="139" y="152"/>
                      <a:pt x="139" y="152"/>
                      <a:pt x="115" y="214"/>
                    </a:cubicBezTo>
                    <a:cubicBezTo>
                      <a:pt x="115" y="214"/>
                      <a:pt x="115" y="214"/>
                      <a:pt x="91" y="152"/>
                    </a:cubicBezTo>
                    <a:cubicBezTo>
                      <a:pt x="89" y="148"/>
                      <a:pt x="86" y="144"/>
                      <a:pt x="80" y="144"/>
                    </a:cubicBezTo>
                    <a:cubicBezTo>
                      <a:pt x="74" y="144"/>
                      <a:pt x="69" y="149"/>
                      <a:pt x="69" y="154"/>
                    </a:cubicBezTo>
                    <a:cubicBezTo>
                      <a:pt x="69" y="157"/>
                      <a:pt x="70" y="158"/>
                      <a:pt x="71" y="160"/>
                    </a:cubicBezTo>
                    <a:cubicBezTo>
                      <a:pt x="71" y="160"/>
                      <a:pt x="71" y="160"/>
                      <a:pt x="102" y="231"/>
                    </a:cubicBezTo>
                    <a:cubicBezTo>
                      <a:pt x="105" y="237"/>
                      <a:pt x="108" y="241"/>
                      <a:pt x="114" y="241"/>
                    </a:cubicBezTo>
                    <a:cubicBezTo>
                      <a:pt x="114" y="241"/>
                      <a:pt x="114" y="241"/>
                      <a:pt x="115" y="241"/>
                    </a:cubicBezTo>
                    <a:close/>
                    <a:moveTo>
                      <a:pt x="177" y="155"/>
                    </a:moveTo>
                    <a:cubicBezTo>
                      <a:pt x="177" y="155"/>
                      <a:pt x="177" y="155"/>
                      <a:pt x="177" y="155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177" y="236"/>
                      <a:pt x="182" y="240"/>
                      <a:pt x="188" y="240"/>
                    </a:cubicBezTo>
                    <a:cubicBezTo>
                      <a:pt x="194" y="240"/>
                      <a:pt x="198" y="236"/>
                      <a:pt x="198" y="230"/>
                    </a:cubicBezTo>
                    <a:cubicBezTo>
                      <a:pt x="198" y="230"/>
                      <a:pt x="198" y="230"/>
                      <a:pt x="198" y="186"/>
                    </a:cubicBezTo>
                    <a:cubicBezTo>
                      <a:pt x="198" y="172"/>
                      <a:pt x="206" y="163"/>
                      <a:pt x="218" y="163"/>
                    </a:cubicBezTo>
                    <a:cubicBezTo>
                      <a:pt x="230" y="163"/>
                      <a:pt x="237" y="172"/>
                      <a:pt x="237" y="186"/>
                    </a:cubicBezTo>
                    <a:cubicBezTo>
                      <a:pt x="237" y="186"/>
                      <a:pt x="237" y="186"/>
                      <a:pt x="237" y="230"/>
                    </a:cubicBezTo>
                    <a:cubicBezTo>
                      <a:pt x="237" y="236"/>
                      <a:pt x="242" y="240"/>
                      <a:pt x="248" y="240"/>
                    </a:cubicBezTo>
                    <a:cubicBezTo>
                      <a:pt x="254" y="240"/>
                      <a:pt x="259" y="236"/>
                      <a:pt x="259" y="230"/>
                    </a:cubicBezTo>
                    <a:cubicBezTo>
                      <a:pt x="259" y="230"/>
                      <a:pt x="259" y="230"/>
                      <a:pt x="259" y="186"/>
                    </a:cubicBezTo>
                    <a:cubicBezTo>
                      <a:pt x="259" y="172"/>
                      <a:pt x="267" y="163"/>
                      <a:pt x="278" y="163"/>
                    </a:cubicBezTo>
                    <a:cubicBezTo>
                      <a:pt x="290" y="163"/>
                      <a:pt x="297" y="171"/>
                      <a:pt x="297" y="186"/>
                    </a:cubicBezTo>
                    <a:cubicBezTo>
                      <a:pt x="297" y="186"/>
                      <a:pt x="297" y="186"/>
                      <a:pt x="297" y="230"/>
                    </a:cubicBezTo>
                    <a:cubicBezTo>
                      <a:pt x="297" y="236"/>
                      <a:pt x="302" y="240"/>
                      <a:pt x="308" y="240"/>
                    </a:cubicBezTo>
                    <a:cubicBezTo>
                      <a:pt x="314" y="240"/>
                      <a:pt x="318" y="236"/>
                      <a:pt x="318" y="230"/>
                    </a:cubicBezTo>
                    <a:cubicBezTo>
                      <a:pt x="318" y="230"/>
                      <a:pt x="318" y="230"/>
                      <a:pt x="318" y="180"/>
                    </a:cubicBezTo>
                    <a:cubicBezTo>
                      <a:pt x="318" y="157"/>
                      <a:pt x="306" y="144"/>
                      <a:pt x="286" y="144"/>
                    </a:cubicBezTo>
                    <a:cubicBezTo>
                      <a:pt x="272" y="144"/>
                      <a:pt x="262" y="150"/>
                      <a:pt x="254" y="160"/>
                    </a:cubicBezTo>
                    <a:cubicBezTo>
                      <a:pt x="250" y="150"/>
                      <a:pt x="240" y="144"/>
                      <a:pt x="227" y="144"/>
                    </a:cubicBezTo>
                    <a:cubicBezTo>
                      <a:pt x="212" y="144"/>
                      <a:pt x="204" y="152"/>
                      <a:pt x="198" y="160"/>
                    </a:cubicBezTo>
                    <a:cubicBezTo>
                      <a:pt x="198" y="160"/>
                      <a:pt x="198" y="160"/>
                      <a:pt x="198" y="155"/>
                    </a:cubicBezTo>
                    <a:cubicBezTo>
                      <a:pt x="198" y="149"/>
                      <a:pt x="194" y="145"/>
                      <a:pt x="188" y="145"/>
                    </a:cubicBezTo>
                    <a:cubicBezTo>
                      <a:pt x="182" y="145"/>
                      <a:pt x="177" y="149"/>
                      <a:pt x="177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D5789F45-50AD-42DE-88F9-0B0950F1FE2A}"/>
                </a:ext>
              </a:extLst>
            </p:cNvPr>
            <p:cNvGrpSpPr/>
            <p:nvPr/>
          </p:nvGrpSpPr>
          <p:grpSpPr>
            <a:xfrm>
              <a:off x="6120023" y="3182991"/>
              <a:ext cx="247085" cy="224622"/>
              <a:chOff x="5931602" y="2190628"/>
              <a:chExt cx="328955" cy="271864"/>
            </a:xfrm>
          </p:grpSpPr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584B0BE-04F7-4624-BEDF-95462CDB6784}"/>
                  </a:ext>
                </a:extLst>
              </p:cNvPr>
              <p:cNvSpPr/>
              <p:nvPr/>
            </p:nvSpPr>
            <p:spPr>
              <a:xfrm>
                <a:off x="5931602" y="2190628"/>
                <a:ext cx="328955" cy="271864"/>
              </a:xfrm>
              <a:prstGeom prst="ellipse">
                <a:avLst/>
              </a:prstGeom>
              <a:solidFill>
                <a:schemeClr val="tx1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78" name="Freeform 21">
                <a:extLst>
                  <a:ext uri="{FF2B5EF4-FFF2-40B4-BE49-F238E27FC236}">
                    <a16:creationId xmlns:a16="http://schemas.microsoft.com/office/drawing/2014/main" id="{2E10EF9A-1361-49D5-8EAA-800AC411999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06073" y="2265503"/>
                <a:ext cx="199657" cy="152120"/>
              </a:xfrm>
              <a:custGeom>
                <a:avLst/>
                <a:gdLst>
                  <a:gd name="T0" fmla="*/ 364 w 389"/>
                  <a:gd name="T1" fmla="*/ 176 h 296"/>
                  <a:gd name="T2" fmla="*/ 355 w 389"/>
                  <a:gd name="T3" fmla="*/ 217 h 296"/>
                  <a:gd name="T4" fmla="*/ 289 w 389"/>
                  <a:gd name="T5" fmla="*/ 130 h 296"/>
                  <a:gd name="T6" fmla="*/ 298 w 389"/>
                  <a:gd name="T7" fmla="*/ 193 h 296"/>
                  <a:gd name="T8" fmla="*/ 264 w 389"/>
                  <a:gd name="T9" fmla="*/ 143 h 296"/>
                  <a:gd name="T10" fmla="*/ 257 w 389"/>
                  <a:gd name="T11" fmla="*/ 195 h 296"/>
                  <a:gd name="T12" fmla="*/ 318 w 389"/>
                  <a:gd name="T13" fmla="*/ 296 h 296"/>
                  <a:gd name="T14" fmla="*/ 319 w 389"/>
                  <a:gd name="T15" fmla="*/ 296 h 296"/>
                  <a:gd name="T16" fmla="*/ 376 w 389"/>
                  <a:gd name="T17" fmla="*/ 196 h 296"/>
                  <a:gd name="T18" fmla="*/ 319 w 389"/>
                  <a:gd name="T19" fmla="*/ 280 h 296"/>
                  <a:gd name="T20" fmla="*/ 270 w 389"/>
                  <a:gd name="T21" fmla="*/ 262 h 296"/>
                  <a:gd name="T22" fmla="*/ 276 w 389"/>
                  <a:gd name="T23" fmla="*/ 183 h 296"/>
                  <a:gd name="T24" fmla="*/ 288 w 389"/>
                  <a:gd name="T25" fmla="*/ 237 h 296"/>
                  <a:gd name="T26" fmla="*/ 318 w 389"/>
                  <a:gd name="T27" fmla="*/ 154 h 296"/>
                  <a:gd name="T28" fmla="*/ 337 w 389"/>
                  <a:gd name="T29" fmla="*/ 231 h 296"/>
                  <a:gd name="T30" fmla="*/ 345 w 389"/>
                  <a:gd name="T31" fmla="*/ 239 h 296"/>
                  <a:gd name="T32" fmla="*/ 361 w 389"/>
                  <a:gd name="T33" fmla="*/ 260 h 296"/>
                  <a:gd name="T34" fmla="*/ 255 w 389"/>
                  <a:gd name="T35" fmla="*/ 182 h 296"/>
                  <a:gd name="T36" fmla="*/ 236 w 389"/>
                  <a:gd name="T37" fmla="*/ 166 h 296"/>
                  <a:gd name="T38" fmla="*/ 329 w 389"/>
                  <a:gd name="T39" fmla="*/ 126 h 296"/>
                  <a:gd name="T40" fmla="*/ 345 w 389"/>
                  <a:gd name="T41" fmla="*/ 139 h 296"/>
                  <a:gd name="T42" fmla="*/ 0 w 389"/>
                  <a:gd name="T43" fmla="*/ 0 h 296"/>
                  <a:gd name="T44" fmla="*/ 243 w 389"/>
                  <a:gd name="T45" fmla="*/ 235 h 296"/>
                  <a:gd name="T46" fmla="*/ 181 w 389"/>
                  <a:gd name="T47" fmla="*/ 219 h 296"/>
                  <a:gd name="T48" fmla="*/ 165 w 389"/>
                  <a:gd name="T49" fmla="*/ 219 h 296"/>
                  <a:gd name="T50" fmla="*/ 71 w 389"/>
                  <a:gd name="T51" fmla="*/ 182 h 296"/>
                  <a:gd name="T52" fmla="*/ 165 w 389"/>
                  <a:gd name="T53" fmla="*/ 219 h 296"/>
                  <a:gd name="T54" fmla="*/ 110 w 389"/>
                  <a:gd name="T55" fmla="*/ 126 h 296"/>
                  <a:gd name="T56" fmla="*/ 16 w 389"/>
                  <a:gd name="T57" fmla="*/ 166 h 296"/>
                  <a:gd name="T58" fmla="*/ 126 w 389"/>
                  <a:gd name="T59" fmla="*/ 54 h 296"/>
                  <a:gd name="T60" fmla="*/ 220 w 389"/>
                  <a:gd name="T61" fmla="*/ 16 h 296"/>
                  <a:gd name="T62" fmla="*/ 126 w 389"/>
                  <a:gd name="T63" fmla="*/ 54 h 296"/>
                  <a:gd name="T64" fmla="*/ 165 w 389"/>
                  <a:gd name="T65" fmla="*/ 110 h 296"/>
                  <a:gd name="T66" fmla="*/ 71 w 389"/>
                  <a:gd name="T67" fmla="*/ 70 h 296"/>
                  <a:gd name="T68" fmla="*/ 55 w 389"/>
                  <a:gd name="T69" fmla="*/ 110 h 296"/>
                  <a:gd name="T70" fmla="*/ 16 w 389"/>
                  <a:gd name="T71" fmla="*/ 70 h 296"/>
                  <a:gd name="T72" fmla="*/ 55 w 389"/>
                  <a:gd name="T73" fmla="*/ 110 h 296"/>
                  <a:gd name="T74" fmla="*/ 126 w 389"/>
                  <a:gd name="T75" fmla="*/ 166 h 296"/>
                  <a:gd name="T76" fmla="*/ 220 w 389"/>
                  <a:gd name="T77" fmla="*/ 126 h 296"/>
                  <a:gd name="T78" fmla="*/ 228 w 389"/>
                  <a:gd name="T79" fmla="*/ 110 h 296"/>
                  <a:gd name="T80" fmla="*/ 181 w 389"/>
                  <a:gd name="T81" fmla="*/ 70 h 296"/>
                  <a:gd name="T82" fmla="*/ 274 w 389"/>
                  <a:gd name="T83" fmla="*/ 110 h 296"/>
                  <a:gd name="T84" fmla="*/ 228 w 389"/>
                  <a:gd name="T85" fmla="*/ 110 h 296"/>
                  <a:gd name="T86" fmla="*/ 290 w 389"/>
                  <a:gd name="T87" fmla="*/ 70 h 296"/>
                  <a:gd name="T88" fmla="*/ 329 w 389"/>
                  <a:gd name="T89" fmla="*/ 110 h 296"/>
                  <a:gd name="T90" fmla="*/ 329 w 389"/>
                  <a:gd name="T91" fmla="*/ 54 h 296"/>
                  <a:gd name="T92" fmla="*/ 236 w 389"/>
                  <a:gd name="T93" fmla="*/ 16 h 296"/>
                  <a:gd name="T94" fmla="*/ 329 w 389"/>
                  <a:gd name="T95" fmla="*/ 54 h 296"/>
                  <a:gd name="T96" fmla="*/ 110 w 389"/>
                  <a:gd name="T97" fmla="*/ 54 h 296"/>
                  <a:gd name="T98" fmla="*/ 16 w 389"/>
                  <a:gd name="T99" fmla="*/ 16 h 296"/>
                  <a:gd name="T100" fmla="*/ 16 w 389"/>
                  <a:gd name="T101" fmla="*/ 182 h 296"/>
                  <a:gd name="T102" fmla="*/ 55 w 389"/>
                  <a:gd name="T103" fmla="*/ 219 h 296"/>
                  <a:gd name="T104" fmla="*/ 16 w 389"/>
                  <a:gd name="T105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9" h="296">
                    <a:moveTo>
                      <a:pt x="376" y="196"/>
                    </a:moveTo>
                    <a:cubicBezTo>
                      <a:pt x="364" y="176"/>
                      <a:pt x="364" y="176"/>
                      <a:pt x="364" y="176"/>
                    </a:cubicBezTo>
                    <a:cubicBezTo>
                      <a:pt x="361" y="199"/>
                      <a:pt x="361" y="199"/>
                      <a:pt x="361" y="199"/>
                    </a:cubicBezTo>
                    <a:cubicBezTo>
                      <a:pt x="360" y="208"/>
                      <a:pt x="357" y="214"/>
                      <a:pt x="355" y="217"/>
                    </a:cubicBezTo>
                    <a:cubicBezTo>
                      <a:pt x="359" y="190"/>
                      <a:pt x="364" y="147"/>
                      <a:pt x="306" y="134"/>
                    </a:cubicBezTo>
                    <a:cubicBezTo>
                      <a:pt x="289" y="130"/>
                      <a:pt x="289" y="130"/>
                      <a:pt x="289" y="130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6" y="160"/>
                      <a:pt x="304" y="178"/>
                      <a:pt x="298" y="193"/>
                    </a:cubicBezTo>
                    <a:cubicBezTo>
                      <a:pt x="291" y="172"/>
                      <a:pt x="278" y="157"/>
                      <a:pt x="277" y="157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4" y="162"/>
                      <a:pt x="264" y="162"/>
                      <a:pt x="264" y="162"/>
                    </a:cubicBezTo>
                    <a:cubicBezTo>
                      <a:pt x="263" y="171"/>
                      <a:pt x="260" y="183"/>
                      <a:pt x="257" y="195"/>
                    </a:cubicBezTo>
                    <a:cubicBezTo>
                      <a:pt x="250" y="221"/>
                      <a:pt x="242" y="251"/>
                      <a:pt x="257" y="272"/>
                    </a:cubicBezTo>
                    <a:cubicBezTo>
                      <a:pt x="267" y="287"/>
                      <a:pt x="287" y="295"/>
                      <a:pt x="318" y="296"/>
                    </a:cubicBezTo>
                    <a:cubicBezTo>
                      <a:pt x="318" y="296"/>
                      <a:pt x="318" y="296"/>
                      <a:pt x="318" y="296"/>
                    </a:cubicBezTo>
                    <a:cubicBezTo>
                      <a:pt x="318" y="296"/>
                      <a:pt x="318" y="296"/>
                      <a:pt x="319" y="296"/>
                    </a:cubicBezTo>
                    <a:cubicBezTo>
                      <a:pt x="352" y="296"/>
                      <a:pt x="368" y="281"/>
                      <a:pt x="375" y="268"/>
                    </a:cubicBezTo>
                    <a:cubicBezTo>
                      <a:pt x="389" y="244"/>
                      <a:pt x="384" y="211"/>
                      <a:pt x="376" y="196"/>
                    </a:cubicBezTo>
                    <a:close/>
                    <a:moveTo>
                      <a:pt x="361" y="260"/>
                    </a:moveTo>
                    <a:cubicBezTo>
                      <a:pt x="354" y="273"/>
                      <a:pt x="339" y="280"/>
                      <a:pt x="319" y="280"/>
                    </a:cubicBezTo>
                    <a:cubicBezTo>
                      <a:pt x="318" y="280"/>
                      <a:pt x="318" y="280"/>
                      <a:pt x="318" y="280"/>
                    </a:cubicBezTo>
                    <a:cubicBezTo>
                      <a:pt x="294" y="279"/>
                      <a:pt x="277" y="273"/>
                      <a:pt x="270" y="262"/>
                    </a:cubicBezTo>
                    <a:cubicBezTo>
                      <a:pt x="259" y="248"/>
                      <a:pt x="266" y="223"/>
                      <a:pt x="272" y="200"/>
                    </a:cubicBezTo>
                    <a:cubicBezTo>
                      <a:pt x="274" y="194"/>
                      <a:pt x="275" y="188"/>
                      <a:pt x="276" y="183"/>
                    </a:cubicBezTo>
                    <a:cubicBezTo>
                      <a:pt x="281" y="192"/>
                      <a:pt x="286" y="203"/>
                      <a:pt x="287" y="216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301" y="220"/>
                      <a:pt x="301" y="220"/>
                      <a:pt x="301" y="220"/>
                    </a:cubicBezTo>
                    <a:cubicBezTo>
                      <a:pt x="314" y="203"/>
                      <a:pt x="323" y="178"/>
                      <a:pt x="318" y="154"/>
                    </a:cubicBezTo>
                    <a:cubicBezTo>
                      <a:pt x="347" y="168"/>
                      <a:pt x="343" y="194"/>
                      <a:pt x="339" y="217"/>
                    </a:cubicBezTo>
                    <a:cubicBezTo>
                      <a:pt x="338" y="222"/>
                      <a:pt x="337" y="227"/>
                      <a:pt x="337" y="231"/>
                    </a:cubicBezTo>
                    <a:cubicBezTo>
                      <a:pt x="336" y="240"/>
                      <a:pt x="336" y="240"/>
                      <a:pt x="336" y="240"/>
                    </a:cubicBezTo>
                    <a:cubicBezTo>
                      <a:pt x="345" y="239"/>
                      <a:pt x="345" y="239"/>
                      <a:pt x="345" y="239"/>
                    </a:cubicBezTo>
                    <a:cubicBezTo>
                      <a:pt x="356" y="238"/>
                      <a:pt x="363" y="233"/>
                      <a:pt x="368" y="227"/>
                    </a:cubicBezTo>
                    <a:cubicBezTo>
                      <a:pt x="369" y="238"/>
                      <a:pt x="367" y="250"/>
                      <a:pt x="361" y="260"/>
                    </a:cubicBezTo>
                    <a:close/>
                    <a:moveTo>
                      <a:pt x="181" y="182"/>
                    </a:moveTo>
                    <a:cubicBezTo>
                      <a:pt x="255" y="182"/>
                      <a:pt x="255" y="182"/>
                      <a:pt x="255" y="182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36" y="166"/>
                      <a:pt x="236" y="166"/>
                      <a:pt x="236" y="166"/>
                    </a:cubicBezTo>
                    <a:cubicBezTo>
                      <a:pt x="236" y="126"/>
                      <a:pt x="236" y="126"/>
                      <a:pt x="236" y="126"/>
                    </a:cubicBezTo>
                    <a:cubicBezTo>
                      <a:pt x="329" y="126"/>
                      <a:pt x="329" y="126"/>
                      <a:pt x="329" y="126"/>
                    </a:cubicBezTo>
                    <a:cubicBezTo>
                      <a:pt x="329" y="139"/>
                      <a:pt x="329" y="139"/>
                      <a:pt x="329" y="139"/>
                    </a:cubicBezTo>
                    <a:cubicBezTo>
                      <a:pt x="345" y="139"/>
                      <a:pt x="345" y="139"/>
                      <a:pt x="345" y="139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243" y="235"/>
                      <a:pt x="243" y="235"/>
                      <a:pt x="243" y="235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181" y="219"/>
                      <a:pt x="181" y="219"/>
                      <a:pt x="181" y="219"/>
                    </a:cubicBezTo>
                    <a:lnTo>
                      <a:pt x="181" y="182"/>
                    </a:lnTo>
                    <a:close/>
                    <a:moveTo>
                      <a:pt x="165" y="219"/>
                    </a:moveTo>
                    <a:cubicBezTo>
                      <a:pt x="71" y="219"/>
                      <a:pt x="71" y="219"/>
                      <a:pt x="71" y="219"/>
                    </a:cubicBezTo>
                    <a:cubicBezTo>
                      <a:pt x="71" y="182"/>
                      <a:pt x="71" y="182"/>
                      <a:pt x="71" y="182"/>
                    </a:cubicBezTo>
                    <a:cubicBezTo>
                      <a:pt x="165" y="182"/>
                      <a:pt x="165" y="182"/>
                      <a:pt x="165" y="182"/>
                    </a:cubicBezTo>
                    <a:lnTo>
                      <a:pt x="165" y="219"/>
                    </a:lnTo>
                    <a:close/>
                    <a:moveTo>
                      <a:pt x="16" y="126"/>
                    </a:move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6" y="166"/>
                      <a:pt x="16" y="166"/>
                      <a:pt x="16" y="166"/>
                    </a:cubicBezTo>
                    <a:lnTo>
                      <a:pt x="16" y="126"/>
                    </a:lnTo>
                    <a:close/>
                    <a:moveTo>
                      <a:pt x="126" y="54"/>
                    </a:moveTo>
                    <a:cubicBezTo>
                      <a:pt x="126" y="16"/>
                      <a:pt x="126" y="16"/>
                      <a:pt x="126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54"/>
                      <a:pt x="220" y="54"/>
                      <a:pt x="220" y="54"/>
                    </a:cubicBezTo>
                    <a:lnTo>
                      <a:pt x="126" y="54"/>
                    </a:lnTo>
                    <a:close/>
                    <a:moveTo>
                      <a:pt x="165" y="70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1" y="70"/>
                      <a:pt x="71" y="70"/>
                      <a:pt x="71" y="70"/>
                    </a:cubicBezTo>
                    <a:lnTo>
                      <a:pt x="165" y="70"/>
                    </a:lnTo>
                    <a:close/>
                    <a:moveTo>
                      <a:pt x="55" y="110"/>
                    </a:move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55" y="70"/>
                      <a:pt x="55" y="70"/>
                      <a:pt x="55" y="70"/>
                    </a:cubicBezTo>
                    <a:lnTo>
                      <a:pt x="55" y="110"/>
                    </a:lnTo>
                    <a:close/>
                    <a:moveTo>
                      <a:pt x="220" y="166"/>
                    </a:move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220" y="126"/>
                      <a:pt x="220" y="126"/>
                      <a:pt x="220" y="126"/>
                    </a:cubicBezTo>
                    <a:lnTo>
                      <a:pt x="220" y="166"/>
                    </a:lnTo>
                    <a:close/>
                    <a:moveTo>
                      <a:pt x="228" y="110"/>
                    </a:moveTo>
                    <a:cubicBezTo>
                      <a:pt x="181" y="110"/>
                      <a:pt x="181" y="110"/>
                      <a:pt x="181" y="11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274" y="70"/>
                      <a:pt x="274" y="70"/>
                      <a:pt x="274" y="7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36" y="110"/>
                      <a:pt x="236" y="110"/>
                      <a:pt x="236" y="110"/>
                    </a:cubicBezTo>
                    <a:lnTo>
                      <a:pt x="228" y="110"/>
                    </a:lnTo>
                    <a:close/>
                    <a:moveTo>
                      <a:pt x="290" y="110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110"/>
                      <a:pt x="329" y="110"/>
                      <a:pt x="329" y="110"/>
                    </a:cubicBezTo>
                    <a:lnTo>
                      <a:pt x="290" y="110"/>
                    </a:lnTo>
                    <a:close/>
                    <a:moveTo>
                      <a:pt x="329" y="54"/>
                    </a:moveTo>
                    <a:cubicBezTo>
                      <a:pt x="236" y="54"/>
                      <a:pt x="236" y="54"/>
                      <a:pt x="236" y="54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329" y="16"/>
                      <a:pt x="329" y="16"/>
                      <a:pt x="329" y="16"/>
                    </a:cubicBezTo>
                    <a:lnTo>
                      <a:pt x="329" y="54"/>
                    </a:lnTo>
                    <a:close/>
                    <a:moveTo>
                      <a:pt x="110" y="16"/>
                    </a:moveTo>
                    <a:cubicBezTo>
                      <a:pt x="110" y="54"/>
                      <a:pt x="110" y="54"/>
                      <a:pt x="110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10" y="16"/>
                    </a:lnTo>
                    <a:close/>
                    <a:moveTo>
                      <a:pt x="16" y="182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16" y="219"/>
                      <a:pt x="16" y="219"/>
                      <a:pt x="16" y="219"/>
                    </a:cubicBezTo>
                    <a:lnTo>
                      <a:pt x="16" y="1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6F69E741-8B8E-4417-8951-64214CE7208E}"/>
                </a:ext>
              </a:extLst>
            </p:cNvPr>
            <p:cNvGrpSpPr/>
            <p:nvPr/>
          </p:nvGrpSpPr>
          <p:grpSpPr>
            <a:xfrm>
              <a:off x="6493902" y="3182991"/>
              <a:ext cx="247085" cy="224622"/>
              <a:chOff x="5931602" y="2190628"/>
              <a:chExt cx="328955" cy="271864"/>
            </a:xfrm>
          </p:grpSpPr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C3AC934D-C9BA-4DB9-B7FE-5F2ADC787CC1}"/>
                  </a:ext>
                </a:extLst>
              </p:cNvPr>
              <p:cNvSpPr/>
              <p:nvPr/>
            </p:nvSpPr>
            <p:spPr>
              <a:xfrm>
                <a:off x="5931602" y="2190628"/>
                <a:ext cx="328955" cy="271864"/>
              </a:xfrm>
              <a:prstGeom prst="ellipse">
                <a:avLst/>
              </a:prstGeom>
              <a:solidFill>
                <a:schemeClr val="tx1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76" name="Freeform 21">
                <a:extLst>
                  <a:ext uri="{FF2B5EF4-FFF2-40B4-BE49-F238E27FC236}">
                    <a16:creationId xmlns:a16="http://schemas.microsoft.com/office/drawing/2014/main" id="{FAB4927A-A788-4399-9F45-E6637D07DA7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06073" y="2265503"/>
                <a:ext cx="199657" cy="152120"/>
              </a:xfrm>
              <a:custGeom>
                <a:avLst/>
                <a:gdLst>
                  <a:gd name="T0" fmla="*/ 364 w 389"/>
                  <a:gd name="T1" fmla="*/ 176 h 296"/>
                  <a:gd name="T2" fmla="*/ 355 w 389"/>
                  <a:gd name="T3" fmla="*/ 217 h 296"/>
                  <a:gd name="T4" fmla="*/ 289 w 389"/>
                  <a:gd name="T5" fmla="*/ 130 h 296"/>
                  <a:gd name="T6" fmla="*/ 298 w 389"/>
                  <a:gd name="T7" fmla="*/ 193 h 296"/>
                  <a:gd name="T8" fmla="*/ 264 w 389"/>
                  <a:gd name="T9" fmla="*/ 143 h 296"/>
                  <a:gd name="T10" fmla="*/ 257 w 389"/>
                  <a:gd name="T11" fmla="*/ 195 h 296"/>
                  <a:gd name="T12" fmla="*/ 318 w 389"/>
                  <a:gd name="T13" fmla="*/ 296 h 296"/>
                  <a:gd name="T14" fmla="*/ 319 w 389"/>
                  <a:gd name="T15" fmla="*/ 296 h 296"/>
                  <a:gd name="T16" fmla="*/ 376 w 389"/>
                  <a:gd name="T17" fmla="*/ 196 h 296"/>
                  <a:gd name="T18" fmla="*/ 319 w 389"/>
                  <a:gd name="T19" fmla="*/ 280 h 296"/>
                  <a:gd name="T20" fmla="*/ 270 w 389"/>
                  <a:gd name="T21" fmla="*/ 262 h 296"/>
                  <a:gd name="T22" fmla="*/ 276 w 389"/>
                  <a:gd name="T23" fmla="*/ 183 h 296"/>
                  <a:gd name="T24" fmla="*/ 288 w 389"/>
                  <a:gd name="T25" fmla="*/ 237 h 296"/>
                  <a:gd name="T26" fmla="*/ 318 w 389"/>
                  <a:gd name="T27" fmla="*/ 154 h 296"/>
                  <a:gd name="T28" fmla="*/ 337 w 389"/>
                  <a:gd name="T29" fmla="*/ 231 h 296"/>
                  <a:gd name="T30" fmla="*/ 345 w 389"/>
                  <a:gd name="T31" fmla="*/ 239 h 296"/>
                  <a:gd name="T32" fmla="*/ 361 w 389"/>
                  <a:gd name="T33" fmla="*/ 260 h 296"/>
                  <a:gd name="T34" fmla="*/ 255 w 389"/>
                  <a:gd name="T35" fmla="*/ 182 h 296"/>
                  <a:gd name="T36" fmla="*/ 236 w 389"/>
                  <a:gd name="T37" fmla="*/ 166 h 296"/>
                  <a:gd name="T38" fmla="*/ 329 w 389"/>
                  <a:gd name="T39" fmla="*/ 126 h 296"/>
                  <a:gd name="T40" fmla="*/ 345 w 389"/>
                  <a:gd name="T41" fmla="*/ 139 h 296"/>
                  <a:gd name="T42" fmla="*/ 0 w 389"/>
                  <a:gd name="T43" fmla="*/ 0 h 296"/>
                  <a:gd name="T44" fmla="*/ 243 w 389"/>
                  <a:gd name="T45" fmla="*/ 235 h 296"/>
                  <a:gd name="T46" fmla="*/ 181 w 389"/>
                  <a:gd name="T47" fmla="*/ 219 h 296"/>
                  <a:gd name="T48" fmla="*/ 165 w 389"/>
                  <a:gd name="T49" fmla="*/ 219 h 296"/>
                  <a:gd name="T50" fmla="*/ 71 w 389"/>
                  <a:gd name="T51" fmla="*/ 182 h 296"/>
                  <a:gd name="T52" fmla="*/ 165 w 389"/>
                  <a:gd name="T53" fmla="*/ 219 h 296"/>
                  <a:gd name="T54" fmla="*/ 110 w 389"/>
                  <a:gd name="T55" fmla="*/ 126 h 296"/>
                  <a:gd name="T56" fmla="*/ 16 w 389"/>
                  <a:gd name="T57" fmla="*/ 166 h 296"/>
                  <a:gd name="T58" fmla="*/ 126 w 389"/>
                  <a:gd name="T59" fmla="*/ 54 h 296"/>
                  <a:gd name="T60" fmla="*/ 220 w 389"/>
                  <a:gd name="T61" fmla="*/ 16 h 296"/>
                  <a:gd name="T62" fmla="*/ 126 w 389"/>
                  <a:gd name="T63" fmla="*/ 54 h 296"/>
                  <a:gd name="T64" fmla="*/ 165 w 389"/>
                  <a:gd name="T65" fmla="*/ 110 h 296"/>
                  <a:gd name="T66" fmla="*/ 71 w 389"/>
                  <a:gd name="T67" fmla="*/ 70 h 296"/>
                  <a:gd name="T68" fmla="*/ 55 w 389"/>
                  <a:gd name="T69" fmla="*/ 110 h 296"/>
                  <a:gd name="T70" fmla="*/ 16 w 389"/>
                  <a:gd name="T71" fmla="*/ 70 h 296"/>
                  <a:gd name="T72" fmla="*/ 55 w 389"/>
                  <a:gd name="T73" fmla="*/ 110 h 296"/>
                  <a:gd name="T74" fmla="*/ 126 w 389"/>
                  <a:gd name="T75" fmla="*/ 166 h 296"/>
                  <a:gd name="T76" fmla="*/ 220 w 389"/>
                  <a:gd name="T77" fmla="*/ 126 h 296"/>
                  <a:gd name="T78" fmla="*/ 228 w 389"/>
                  <a:gd name="T79" fmla="*/ 110 h 296"/>
                  <a:gd name="T80" fmla="*/ 181 w 389"/>
                  <a:gd name="T81" fmla="*/ 70 h 296"/>
                  <a:gd name="T82" fmla="*/ 274 w 389"/>
                  <a:gd name="T83" fmla="*/ 110 h 296"/>
                  <a:gd name="T84" fmla="*/ 228 w 389"/>
                  <a:gd name="T85" fmla="*/ 110 h 296"/>
                  <a:gd name="T86" fmla="*/ 290 w 389"/>
                  <a:gd name="T87" fmla="*/ 70 h 296"/>
                  <a:gd name="T88" fmla="*/ 329 w 389"/>
                  <a:gd name="T89" fmla="*/ 110 h 296"/>
                  <a:gd name="T90" fmla="*/ 329 w 389"/>
                  <a:gd name="T91" fmla="*/ 54 h 296"/>
                  <a:gd name="T92" fmla="*/ 236 w 389"/>
                  <a:gd name="T93" fmla="*/ 16 h 296"/>
                  <a:gd name="T94" fmla="*/ 329 w 389"/>
                  <a:gd name="T95" fmla="*/ 54 h 296"/>
                  <a:gd name="T96" fmla="*/ 110 w 389"/>
                  <a:gd name="T97" fmla="*/ 54 h 296"/>
                  <a:gd name="T98" fmla="*/ 16 w 389"/>
                  <a:gd name="T99" fmla="*/ 16 h 296"/>
                  <a:gd name="T100" fmla="*/ 16 w 389"/>
                  <a:gd name="T101" fmla="*/ 182 h 296"/>
                  <a:gd name="T102" fmla="*/ 55 w 389"/>
                  <a:gd name="T103" fmla="*/ 219 h 296"/>
                  <a:gd name="T104" fmla="*/ 16 w 389"/>
                  <a:gd name="T105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9" h="296">
                    <a:moveTo>
                      <a:pt x="376" y="196"/>
                    </a:moveTo>
                    <a:cubicBezTo>
                      <a:pt x="364" y="176"/>
                      <a:pt x="364" y="176"/>
                      <a:pt x="364" y="176"/>
                    </a:cubicBezTo>
                    <a:cubicBezTo>
                      <a:pt x="361" y="199"/>
                      <a:pt x="361" y="199"/>
                      <a:pt x="361" y="199"/>
                    </a:cubicBezTo>
                    <a:cubicBezTo>
                      <a:pt x="360" y="208"/>
                      <a:pt x="357" y="214"/>
                      <a:pt x="355" y="217"/>
                    </a:cubicBezTo>
                    <a:cubicBezTo>
                      <a:pt x="359" y="190"/>
                      <a:pt x="364" y="147"/>
                      <a:pt x="306" y="134"/>
                    </a:cubicBezTo>
                    <a:cubicBezTo>
                      <a:pt x="289" y="130"/>
                      <a:pt x="289" y="130"/>
                      <a:pt x="289" y="130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6" y="160"/>
                      <a:pt x="304" y="178"/>
                      <a:pt x="298" y="193"/>
                    </a:cubicBezTo>
                    <a:cubicBezTo>
                      <a:pt x="291" y="172"/>
                      <a:pt x="278" y="157"/>
                      <a:pt x="277" y="157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4" y="162"/>
                      <a:pt x="264" y="162"/>
                      <a:pt x="264" y="162"/>
                    </a:cubicBezTo>
                    <a:cubicBezTo>
                      <a:pt x="263" y="171"/>
                      <a:pt x="260" y="183"/>
                      <a:pt x="257" y="195"/>
                    </a:cubicBezTo>
                    <a:cubicBezTo>
                      <a:pt x="250" y="221"/>
                      <a:pt x="242" y="251"/>
                      <a:pt x="257" y="272"/>
                    </a:cubicBezTo>
                    <a:cubicBezTo>
                      <a:pt x="267" y="287"/>
                      <a:pt x="287" y="295"/>
                      <a:pt x="318" y="296"/>
                    </a:cubicBezTo>
                    <a:cubicBezTo>
                      <a:pt x="318" y="296"/>
                      <a:pt x="318" y="296"/>
                      <a:pt x="318" y="296"/>
                    </a:cubicBezTo>
                    <a:cubicBezTo>
                      <a:pt x="318" y="296"/>
                      <a:pt x="318" y="296"/>
                      <a:pt x="319" y="296"/>
                    </a:cubicBezTo>
                    <a:cubicBezTo>
                      <a:pt x="352" y="296"/>
                      <a:pt x="368" y="281"/>
                      <a:pt x="375" y="268"/>
                    </a:cubicBezTo>
                    <a:cubicBezTo>
                      <a:pt x="389" y="244"/>
                      <a:pt x="384" y="211"/>
                      <a:pt x="376" y="196"/>
                    </a:cubicBezTo>
                    <a:close/>
                    <a:moveTo>
                      <a:pt x="361" y="260"/>
                    </a:moveTo>
                    <a:cubicBezTo>
                      <a:pt x="354" y="273"/>
                      <a:pt x="339" y="280"/>
                      <a:pt x="319" y="280"/>
                    </a:cubicBezTo>
                    <a:cubicBezTo>
                      <a:pt x="318" y="280"/>
                      <a:pt x="318" y="280"/>
                      <a:pt x="318" y="280"/>
                    </a:cubicBezTo>
                    <a:cubicBezTo>
                      <a:pt x="294" y="279"/>
                      <a:pt x="277" y="273"/>
                      <a:pt x="270" y="262"/>
                    </a:cubicBezTo>
                    <a:cubicBezTo>
                      <a:pt x="259" y="248"/>
                      <a:pt x="266" y="223"/>
                      <a:pt x="272" y="200"/>
                    </a:cubicBezTo>
                    <a:cubicBezTo>
                      <a:pt x="274" y="194"/>
                      <a:pt x="275" y="188"/>
                      <a:pt x="276" y="183"/>
                    </a:cubicBezTo>
                    <a:cubicBezTo>
                      <a:pt x="281" y="192"/>
                      <a:pt x="286" y="203"/>
                      <a:pt x="287" y="216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301" y="220"/>
                      <a:pt x="301" y="220"/>
                      <a:pt x="301" y="220"/>
                    </a:cubicBezTo>
                    <a:cubicBezTo>
                      <a:pt x="314" y="203"/>
                      <a:pt x="323" y="178"/>
                      <a:pt x="318" y="154"/>
                    </a:cubicBezTo>
                    <a:cubicBezTo>
                      <a:pt x="347" y="168"/>
                      <a:pt x="343" y="194"/>
                      <a:pt x="339" y="217"/>
                    </a:cubicBezTo>
                    <a:cubicBezTo>
                      <a:pt x="338" y="222"/>
                      <a:pt x="337" y="227"/>
                      <a:pt x="337" y="231"/>
                    </a:cubicBezTo>
                    <a:cubicBezTo>
                      <a:pt x="336" y="240"/>
                      <a:pt x="336" y="240"/>
                      <a:pt x="336" y="240"/>
                    </a:cubicBezTo>
                    <a:cubicBezTo>
                      <a:pt x="345" y="239"/>
                      <a:pt x="345" y="239"/>
                      <a:pt x="345" y="239"/>
                    </a:cubicBezTo>
                    <a:cubicBezTo>
                      <a:pt x="356" y="238"/>
                      <a:pt x="363" y="233"/>
                      <a:pt x="368" y="227"/>
                    </a:cubicBezTo>
                    <a:cubicBezTo>
                      <a:pt x="369" y="238"/>
                      <a:pt x="367" y="250"/>
                      <a:pt x="361" y="260"/>
                    </a:cubicBezTo>
                    <a:close/>
                    <a:moveTo>
                      <a:pt x="181" y="182"/>
                    </a:moveTo>
                    <a:cubicBezTo>
                      <a:pt x="255" y="182"/>
                      <a:pt x="255" y="182"/>
                      <a:pt x="255" y="182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36" y="166"/>
                      <a:pt x="236" y="166"/>
                      <a:pt x="236" y="166"/>
                    </a:cubicBezTo>
                    <a:cubicBezTo>
                      <a:pt x="236" y="126"/>
                      <a:pt x="236" y="126"/>
                      <a:pt x="236" y="126"/>
                    </a:cubicBezTo>
                    <a:cubicBezTo>
                      <a:pt x="329" y="126"/>
                      <a:pt x="329" y="126"/>
                      <a:pt x="329" y="126"/>
                    </a:cubicBezTo>
                    <a:cubicBezTo>
                      <a:pt x="329" y="139"/>
                      <a:pt x="329" y="139"/>
                      <a:pt x="329" y="139"/>
                    </a:cubicBezTo>
                    <a:cubicBezTo>
                      <a:pt x="345" y="139"/>
                      <a:pt x="345" y="139"/>
                      <a:pt x="345" y="139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243" y="235"/>
                      <a:pt x="243" y="235"/>
                      <a:pt x="243" y="235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181" y="219"/>
                      <a:pt x="181" y="219"/>
                      <a:pt x="181" y="219"/>
                    </a:cubicBezTo>
                    <a:lnTo>
                      <a:pt x="181" y="182"/>
                    </a:lnTo>
                    <a:close/>
                    <a:moveTo>
                      <a:pt x="165" y="219"/>
                    </a:moveTo>
                    <a:cubicBezTo>
                      <a:pt x="71" y="219"/>
                      <a:pt x="71" y="219"/>
                      <a:pt x="71" y="219"/>
                    </a:cubicBezTo>
                    <a:cubicBezTo>
                      <a:pt x="71" y="182"/>
                      <a:pt x="71" y="182"/>
                      <a:pt x="71" y="182"/>
                    </a:cubicBezTo>
                    <a:cubicBezTo>
                      <a:pt x="165" y="182"/>
                      <a:pt x="165" y="182"/>
                      <a:pt x="165" y="182"/>
                    </a:cubicBezTo>
                    <a:lnTo>
                      <a:pt x="165" y="219"/>
                    </a:lnTo>
                    <a:close/>
                    <a:moveTo>
                      <a:pt x="16" y="126"/>
                    </a:move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6" y="166"/>
                      <a:pt x="16" y="166"/>
                      <a:pt x="16" y="166"/>
                    </a:cubicBezTo>
                    <a:lnTo>
                      <a:pt x="16" y="126"/>
                    </a:lnTo>
                    <a:close/>
                    <a:moveTo>
                      <a:pt x="126" y="54"/>
                    </a:moveTo>
                    <a:cubicBezTo>
                      <a:pt x="126" y="16"/>
                      <a:pt x="126" y="16"/>
                      <a:pt x="126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54"/>
                      <a:pt x="220" y="54"/>
                      <a:pt x="220" y="54"/>
                    </a:cubicBezTo>
                    <a:lnTo>
                      <a:pt x="126" y="54"/>
                    </a:lnTo>
                    <a:close/>
                    <a:moveTo>
                      <a:pt x="165" y="70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1" y="70"/>
                      <a:pt x="71" y="70"/>
                      <a:pt x="71" y="70"/>
                    </a:cubicBezTo>
                    <a:lnTo>
                      <a:pt x="165" y="70"/>
                    </a:lnTo>
                    <a:close/>
                    <a:moveTo>
                      <a:pt x="55" y="110"/>
                    </a:move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55" y="70"/>
                      <a:pt x="55" y="70"/>
                      <a:pt x="55" y="70"/>
                    </a:cubicBezTo>
                    <a:lnTo>
                      <a:pt x="55" y="110"/>
                    </a:lnTo>
                    <a:close/>
                    <a:moveTo>
                      <a:pt x="220" y="166"/>
                    </a:move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220" y="126"/>
                      <a:pt x="220" y="126"/>
                      <a:pt x="220" y="126"/>
                    </a:cubicBezTo>
                    <a:lnTo>
                      <a:pt x="220" y="166"/>
                    </a:lnTo>
                    <a:close/>
                    <a:moveTo>
                      <a:pt x="228" y="110"/>
                    </a:moveTo>
                    <a:cubicBezTo>
                      <a:pt x="181" y="110"/>
                      <a:pt x="181" y="110"/>
                      <a:pt x="181" y="11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274" y="70"/>
                      <a:pt x="274" y="70"/>
                      <a:pt x="274" y="7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36" y="110"/>
                      <a:pt x="236" y="110"/>
                      <a:pt x="236" y="110"/>
                    </a:cubicBezTo>
                    <a:lnTo>
                      <a:pt x="228" y="110"/>
                    </a:lnTo>
                    <a:close/>
                    <a:moveTo>
                      <a:pt x="290" y="110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110"/>
                      <a:pt x="329" y="110"/>
                      <a:pt x="329" y="110"/>
                    </a:cubicBezTo>
                    <a:lnTo>
                      <a:pt x="290" y="110"/>
                    </a:lnTo>
                    <a:close/>
                    <a:moveTo>
                      <a:pt x="329" y="54"/>
                    </a:moveTo>
                    <a:cubicBezTo>
                      <a:pt x="236" y="54"/>
                      <a:pt x="236" y="54"/>
                      <a:pt x="236" y="54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329" y="16"/>
                      <a:pt x="329" y="16"/>
                      <a:pt x="329" y="16"/>
                    </a:cubicBezTo>
                    <a:lnTo>
                      <a:pt x="329" y="54"/>
                    </a:lnTo>
                    <a:close/>
                    <a:moveTo>
                      <a:pt x="110" y="16"/>
                    </a:moveTo>
                    <a:cubicBezTo>
                      <a:pt x="110" y="54"/>
                      <a:pt x="110" y="54"/>
                      <a:pt x="110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10" y="16"/>
                    </a:lnTo>
                    <a:close/>
                    <a:moveTo>
                      <a:pt x="16" y="182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16" y="219"/>
                      <a:pt x="16" y="219"/>
                      <a:pt x="16" y="219"/>
                    </a:cubicBezTo>
                    <a:lnTo>
                      <a:pt x="16" y="1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23B97E0A-0625-4E8C-A107-7CAC46B4B598}"/>
                </a:ext>
              </a:extLst>
            </p:cNvPr>
            <p:cNvGrpSpPr/>
            <p:nvPr/>
          </p:nvGrpSpPr>
          <p:grpSpPr>
            <a:xfrm>
              <a:off x="6833517" y="3182991"/>
              <a:ext cx="247085" cy="224622"/>
              <a:chOff x="5931602" y="2190628"/>
              <a:chExt cx="328955" cy="271864"/>
            </a:xfrm>
          </p:grpSpPr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80431459-1562-4AE7-AFF3-5D281CCFB9B8}"/>
                  </a:ext>
                </a:extLst>
              </p:cNvPr>
              <p:cNvSpPr/>
              <p:nvPr/>
            </p:nvSpPr>
            <p:spPr>
              <a:xfrm>
                <a:off x="5931602" y="2190628"/>
                <a:ext cx="328955" cy="271864"/>
              </a:xfrm>
              <a:prstGeom prst="ellipse">
                <a:avLst/>
              </a:prstGeom>
              <a:solidFill>
                <a:schemeClr val="tx1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74" name="Freeform 21">
                <a:extLst>
                  <a:ext uri="{FF2B5EF4-FFF2-40B4-BE49-F238E27FC236}">
                    <a16:creationId xmlns:a16="http://schemas.microsoft.com/office/drawing/2014/main" id="{7CFE6391-9AF4-42AA-B576-E0656F417C2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06073" y="2265503"/>
                <a:ext cx="199657" cy="152120"/>
              </a:xfrm>
              <a:custGeom>
                <a:avLst/>
                <a:gdLst>
                  <a:gd name="T0" fmla="*/ 364 w 389"/>
                  <a:gd name="T1" fmla="*/ 176 h 296"/>
                  <a:gd name="T2" fmla="*/ 355 w 389"/>
                  <a:gd name="T3" fmla="*/ 217 h 296"/>
                  <a:gd name="T4" fmla="*/ 289 w 389"/>
                  <a:gd name="T5" fmla="*/ 130 h 296"/>
                  <a:gd name="T6" fmla="*/ 298 w 389"/>
                  <a:gd name="T7" fmla="*/ 193 h 296"/>
                  <a:gd name="T8" fmla="*/ 264 w 389"/>
                  <a:gd name="T9" fmla="*/ 143 h 296"/>
                  <a:gd name="T10" fmla="*/ 257 w 389"/>
                  <a:gd name="T11" fmla="*/ 195 h 296"/>
                  <a:gd name="T12" fmla="*/ 318 w 389"/>
                  <a:gd name="T13" fmla="*/ 296 h 296"/>
                  <a:gd name="T14" fmla="*/ 319 w 389"/>
                  <a:gd name="T15" fmla="*/ 296 h 296"/>
                  <a:gd name="T16" fmla="*/ 376 w 389"/>
                  <a:gd name="T17" fmla="*/ 196 h 296"/>
                  <a:gd name="T18" fmla="*/ 319 w 389"/>
                  <a:gd name="T19" fmla="*/ 280 h 296"/>
                  <a:gd name="T20" fmla="*/ 270 w 389"/>
                  <a:gd name="T21" fmla="*/ 262 h 296"/>
                  <a:gd name="T22" fmla="*/ 276 w 389"/>
                  <a:gd name="T23" fmla="*/ 183 h 296"/>
                  <a:gd name="T24" fmla="*/ 288 w 389"/>
                  <a:gd name="T25" fmla="*/ 237 h 296"/>
                  <a:gd name="T26" fmla="*/ 318 w 389"/>
                  <a:gd name="T27" fmla="*/ 154 h 296"/>
                  <a:gd name="T28" fmla="*/ 337 w 389"/>
                  <a:gd name="T29" fmla="*/ 231 h 296"/>
                  <a:gd name="T30" fmla="*/ 345 w 389"/>
                  <a:gd name="T31" fmla="*/ 239 h 296"/>
                  <a:gd name="T32" fmla="*/ 361 w 389"/>
                  <a:gd name="T33" fmla="*/ 260 h 296"/>
                  <a:gd name="T34" fmla="*/ 255 w 389"/>
                  <a:gd name="T35" fmla="*/ 182 h 296"/>
                  <a:gd name="T36" fmla="*/ 236 w 389"/>
                  <a:gd name="T37" fmla="*/ 166 h 296"/>
                  <a:gd name="T38" fmla="*/ 329 w 389"/>
                  <a:gd name="T39" fmla="*/ 126 h 296"/>
                  <a:gd name="T40" fmla="*/ 345 w 389"/>
                  <a:gd name="T41" fmla="*/ 139 h 296"/>
                  <a:gd name="T42" fmla="*/ 0 w 389"/>
                  <a:gd name="T43" fmla="*/ 0 h 296"/>
                  <a:gd name="T44" fmla="*/ 243 w 389"/>
                  <a:gd name="T45" fmla="*/ 235 h 296"/>
                  <a:gd name="T46" fmla="*/ 181 w 389"/>
                  <a:gd name="T47" fmla="*/ 219 h 296"/>
                  <a:gd name="T48" fmla="*/ 165 w 389"/>
                  <a:gd name="T49" fmla="*/ 219 h 296"/>
                  <a:gd name="T50" fmla="*/ 71 w 389"/>
                  <a:gd name="T51" fmla="*/ 182 h 296"/>
                  <a:gd name="T52" fmla="*/ 165 w 389"/>
                  <a:gd name="T53" fmla="*/ 219 h 296"/>
                  <a:gd name="T54" fmla="*/ 110 w 389"/>
                  <a:gd name="T55" fmla="*/ 126 h 296"/>
                  <a:gd name="T56" fmla="*/ 16 w 389"/>
                  <a:gd name="T57" fmla="*/ 166 h 296"/>
                  <a:gd name="T58" fmla="*/ 126 w 389"/>
                  <a:gd name="T59" fmla="*/ 54 h 296"/>
                  <a:gd name="T60" fmla="*/ 220 w 389"/>
                  <a:gd name="T61" fmla="*/ 16 h 296"/>
                  <a:gd name="T62" fmla="*/ 126 w 389"/>
                  <a:gd name="T63" fmla="*/ 54 h 296"/>
                  <a:gd name="T64" fmla="*/ 165 w 389"/>
                  <a:gd name="T65" fmla="*/ 110 h 296"/>
                  <a:gd name="T66" fmla="*/ 71 w 389"/>
                  <a:gd name="T67" fmla="*/ 70 h 296"/>
                  <a:gd name="T68" fmla="*/ 55 w 389"/>
                  <a:gd name="T69" fmla="*/ 110 h 296"/>
                  <a:gd name="T70" fmla="*/ 16 w 389"/>
                  <a:gd name="T71" fmla="*/ 70 h 296"/>
                  <a:gd name="T72" fmla="*/ 55 w 389"/>
                  <a:gd name="T73" fmla="*/ 110 h 296"/>
                  <a:gd name="T74" fmla="*/ 126 w 389"/>
                  <a:gd name="T75" fmla="*/ 166 h 296"/>
                  <a:gd name="T76" fmla="*/ 220 w 389"/>
                  <a:gd name="T77" fmla="*/ 126 h 296"/>
                  <a:gd name="T78" fmla="*/ 228 w 389"/>
                  <a:gd name="T79" fmla="*/ 110 h 296"/>
                  <a:gd name="T80" fmla="*/ 181 w 389"/>
                  <a:gd name="T81" fmla="*/ 70 h 296"/>
                  <a:gd name="T82" fmla="*/ 274 w 389"/>
                  <a:gd name="T83" fmla="*/ 110 h 296"/>
                  <a:gd name="T84" fmla="*/ 228 w 389"/>
                  <a:gd name="T85" fmla="*/ 110 h 296"/>
                  <a:gd name="T86" fmla="*/ 290 w 389"/>
                  <a:gd name="T87" fmla="*/ 70 h 296"/>
                  <a:gd name="T88" fmla="*/ 329 w 389"/>
                  <a:gd name="T89" fmla="*/ 110 h 296"/>
                  <a:gd name="T90" fmla="*/ 329 w 389"/>
                  <a:gd name="T91" fmla="*/ 54 h 296"/>
                  <a:gd name="T92" fmla="*/ 236 w 389"/>
                  <a:gd name="T93" fmla="*/ 16 h 296"/>
                  <a:gd name="T94" fmla="*/ 329 w 389"/>
                  <a:gd name="T95" fmla="*/ 54 h 296"/>
                  <a:gd name="T96" fmla="*/ 110 w 389"/>
                  <a:gd name="T97" fmla="*/ 54 h 296"/>
                  <a:gd name="T98" fmla="*/ 16 w 389"/>
                  <a:gd name="T99" fmla="*/ 16 h 296"/>
                  <a:gd name="T100" fmla="*/ 16 w 389"/>
                  <a:gd name="T101" fmla="*/ 182 h 296"/>
                  <a:gd name="T102" fmla="*/ 55 w 389"/>
                  <a:gd name="T103" fmla="*/ 219 h 296"/>
                  <a:gd name="T104" fmla="*/ 16 w 389"/>
                  <a:gd name="T105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9" h="296">
                    <a:moveTo>
                      <a:pt x="376" y="196"/>
                    </a:moveTo>
                    <a:cubicBezTo>
                      <a:pt x="364" y="176"/>
                      <a:pt x="364" y="176"/>
                      <a:pt x="364" y="176"/>
                    </a:cubicBezTo>
                    <a:cubicBezTo>
                      <a:pt x="361" y="199"/>
                      <a:pt x="361" y="199"/>
                      <a:pt x="361" y="199"/>
                    </a:cubicBezTo>
                    <a:cubicBezTo>
                      <a:pt x="360" y="208"/>
                      <a:pt x="357" y="214"/>
                      <a:pt x="355" y="217"/>
                    </a:cubicBezTo>
                    <a:cubicBezTo>
                      <a:pt x="359" y="190"/>
                      <a:pt x="364" y="147"/>
                      <a:pt x="306" y="134"/>
                    </a:cubicBezTo>
                    <a:cubicBezTo>
                      <a:pt x="289" y="130"/>
                      <a:pt x="289" y="130"/>
                      <a:pt x="289" y="130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6" y="160"/>
                      <a:pt x="304" y="178"/>
                      <a:pt x="298" y="193"/>
                    </a:cubicBezTo>
                    <a:cubicBezTo>
                      <a:pt x="291" y="172"/>
                      <a:pt x="278" y="157"/>
                      <a:pt x="277" y="157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4" y="162"/>
                      <a:pt x="264" y="162"/>
                      <a:pt x="264" y="162"/>
                    </a:cubicBezTo>
                    <a:cubicBezTo>
                      <a:pt x="263" y="171"/>
                      <a:pt x="260" y="183"/>
                      <a:pt x="257" y="195"/>
                    </a:cubicBezTo>
                    <a:cubicBezTo>
                      <a:pt x="250" y="221"/>
                      <a:pt x="242" y="251"/>
                      <a:pt x="257" y="272"/>
                    </a:cubicBezTo>
                    <a:cubicBezTo>
                      <a:pt x="267" y="287"/>
                      <a:pt x="287" y="295"/>
                      <a:pt x="318" y="296"/>
                    </a:cubicBezTo>
                    <a:cubicBezTo>
                      <a:pt x="318" y="296"/>
                      <a:pt x="318" y="296"/>
                      <a:pt x="318" y="296"/>
                    </a:cubicBezTo>
                    <a:cubicBezTo>
                      <a:pt x="318" y="296"/>
                      <a:pt x="318" y="296"/>
                      <a:pt x="319" y="296"/>
                    </a:cubicBezTo>
                    <a:cubicBezTo>
                      <a:pt x="352" y="296"/>
                      <a:pt x="368" y="281"/>
                      <a:pt x="375" y="268"/>
                    </a:cubicBezTo>
                    <a:cubicBezTo>
                      <a:pt x="389" y="244"/>
                      <a:pt x="384" y="211"/>
                      <a:pt x="376" y="196"/>
                    </a:cubicBezTo>
                    <a:close/>
                    <a:moveTo>
                      <a:pt x="361" y="260"/>
                    </a:moveTo>
                    <a:cubicBezTo>
                      <a:pt x="354" y="273"/>
                      <a:pt x="339" y="280"/>
                      <a:pt x="319" y="280"/>
                    </a:cubicBezTo>
                    <a:cubicBezTo>
                      <a:pt x="318" y="280"/>
                      <a:pt x="318" y="280"/>
                      <a:pt x="318" y="280"/>
                    </a:cubicBezTo>
                    <a:cubicBezTo>
                      <a:pt x="294" y="279"/>
                      <a:pt x="277" y="273"/>
                      <a:pt x="270" y="262"/>
                    </a:cubicBezTo>
                    <a:cubicBezTo>
                      <a:pt x="259" y="248"/>
                      <a:pt x="266" y="223"/>
                      <a:pt x="272" y="200"/>
                    </a:cubicBezTo>
                    <a:cubicBezTo>
                      <a:pt x="274" y="194"/>
                      <a:pt x="275" y="188"/>
                      <a:pt x="276" y="183"/>
                    </a:cubicBezTo>
                    <a:cubicBezTo>
                      <a:pt x="281" y="192"/>
                      <a:pt x="286" y="203"/>
                      <a:pt x="287" y="216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301" y="220"/>
                      <a:pt x="301" y="220"/>
                      <a:pt x="301" y="220"/>
                    </a:cubicBezTo>
                    <a:cubicBezTo>
                      <a:pt x="314" y="203"/>
                      <a:pt x="323" y="178"/>
                      <a:pt x="318" y="154"/>
                    </a:cubicBezTo>
                    <a:cubicBezTo>
                      <a:pt x="347" y="168"/>
                      <a:pt x="343" y="194"/>
                      <a:pt x="339" y="217"/>
                    </a:cubicBezTo>
                    <a:cubicBezTo>
                      <a:pt x="338" y="222"/>
                      <a:pt x="337" y="227"/>
                      <a:pt x="337" y="231"/>
                    </a:cubicBezTo>
                    <a:cubicBezTo>
                      <a:pt x="336" y="240"/>
                      <a:pt x="336" y="240"/>
                      <a:pt x="336" y="240"/>
                    </a:cubicBezTo>
                    <a:cubicBezTo>
                      <a:pt x="345" y="239"/>
                      <a:pt x="345" y="239"/>
                      <a:pt x="345" y="239"/>
                    </a:cubicBezTo>
                    <a:cubicBezTo>
                      <a:pt x="356" y="238"/>
                      <a:pt x="363" y="233"/>
                      <a:pt x="368" y="227"/>
                    </a:cubicBezTo>
                    <a:cubicBezTo>
                      <a:pt x="369" y="238"/>
                      <a:pt x="367" y="250"/>
                      <a:pt x="361" y="260"/>
                    </a:cubicBezTo>
                    <a:close/>
                    <a:moveTo>
                      <a:pt x="181" y="182"/>
                    </a:moveTo>
                    <a:cubicBezTo>
                      <a:pt x="255" y="182"/>
                      <a:pt x="255" y="182"/>
                      <a:pt x="255" y="182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36" y="166"/>
                      <a:pt x="236" y="166"/>
                      <a:pt x="236" y="166"/>
                    </a:cubicBezTo>
                    <a:cubicBezTo>
                      <a:pt x="236" y="126"/>
                      <a:pt x="236" y="126"/>
                      <a:pt x="236" y="126"/>
                    </a:cubicBezTo>
                    <a:cubicBezTo>
                      <a:pt x="329" y="126"/>
                      <a:pt x="329" y="126"/>
                      <a:pt x="329" y="126"/>
                    </a:cubicBezTo>
                    <a:cubicBezTo>
                      <a:pt x="329" y="139"/>
                      <a:pt x="329" y="139"/>
                      <a:pt x="329" y="139"/>
                    </a:cubicBezTo>
                    <a:cubicBezTo>
                      <a:pt x="345" y="139"/>
                      <a:pt x="345" y="139"/>
                      <a:pt x="345" y="139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243" y="235"/>
                      <a:pt x="243" y="235"/>
                      <a:pt x="243" y="235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181" y="219"/>
                      <a:pt x="181" y="219"/>
                      <a:pt x="181" y="219"/>
                    </a:cubicBezTo>
                    <a:lnTo>
                      <a:pt x="181" y="182"/>
                    </a:lnTo>
                    <a:close/>
                    <a:moveTo>
                      <a:pt x="165" y="219"/>
                    </a:moveTo>
                    <a:cubicBezTo>
                      <a:pt x="71" y="219"/>
                      <a:pt x="71" y="219"/>
                      <a:pt x="71" y="219"/>
                    </a:cubicBezTo>
                    <a:cubicBezTo>
                      <a:pt x="71" y="182"/>
                      <a:pt x="71" y="182"/>
                      <a:pt x="71" y="182"/>
                    </a:cubicBezTo>
                    <a:cubicBezTo>
                      <a:pt x="165" y="182"/>
                      <a:pt x="165" y="182"/>
                      <a:pt x="165" y="182"/>
                    </a:cubicBezTo>
                    <a:lnTo>
                      <a:pt x="165" y="219"/>
                    </a:lnTo>
                    <a:close/>
                    <a:moveTo>
                      <a:pt x="16" y="126"/>
                    </a:move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6" y="166"/>
                      <a:pt x="16" y="166"/>
                      <a:pt x="16" y="166"/>
                    </a:cubicBezTo>
                    <a:lnTo>
                      <a:pt x="16" y="126"/>
                    </a:lnTo>
                    <a:close/>
                    <a:moveTo>
                      <a:pt x="126" y="54"/>
                    </a:moveTo>
                    <a:cubicBezTo>
                      <a:pt x="126" y="16"/>
                      <a:pt x="126" y="16"/>
                      <a:pt x="126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54"/>
                      <a:pt x="220" y="54"/>
                      <a:pt x="220" y="54"/>
                    </a:cubicBezTo>
                    <a:lnTo>
                      <a:pt x="126" y="54"/>
                    </a:lnTo>
                    <a:close/>
                    <a:moveTo>
                      <a:pt x="165" y="70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1" y="70"/>
                      <a:pt x="71" y="70"/>
                      <a:pt x="71" y="70"/>
                    </a:cubicBezTo>
                    <a:lnTo>
                      <a:pt x="165" y="70"/>
                    </a:lnTo>
                    <a:close/>
                    <a:moveTo>
                      <a:pt x="55" y="110"/>
                    </a:move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55" y="70"/>
                      <a:pt x="55" y="70"/>
                      <a:pt x="55" y="70"/>
                    </a:cubicBezTo>
                    <a:lnTo>
                      <a:pt x="55" y="110"/>
                    </a:lnTo>
                    <a:close/>
                    <a:moveTo>
                      <a:pt x="220" y="166"/>
                    </a:move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220" y="126"/>
                      <a:pt x="220" y="126"/>
                      <a:pt x="220" y="126"/>
                    </a:cubicBezTo>
                    <a:lnTo>
                      <a:pt x="220" y="166"/>
                    </a:lnTo>
                    <a:close/>
                    <a:moveTo>
                      <a:pt x="228" y="110"/>
                    </a:moveTo>
                    <a:cubicBezTo>
                      <a:pt x="181" y="110"/>
                      <a:pt x="181" y="110"/>
                      <a:pt x="181" y="11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274" y="70"/>
                      <a:pt x="274" y="70"/>
                      <a:pt x="274" y="7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36" y="110"/>
                      <a:pt x="236" y="110"/>
                      <a:pt x="236" y="110"/>
                    </a:cubicBezTo>
                    <a:lnTo>
                      <a:pt x="228" y="110"/>
                    </a:lnTo>
                    <a:close/>
                    <a:moveTo>
                      <a:pt x="290" y="110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110"/>
                      <a:pt x="329" y="110"/>
                      <a:pt x="329" y="110"/>
                    </a:cubicBezTo>
                    <a:lnTo>
                      <a:pt x="290" y="110"/>
                    </a:lnTo>
                    <a:close/>
                    <a:moveTo>
                      <a:pt x="329" y="54"/>
                    </a:moveTo>
                    <a:cubicBezTo>
                      <a:pt x="236" y="54"/>
                      <a:pt x="236" y="54"/>
                      <a:pt x="236" y="54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329" y="16"/>
                      <a:pt x="329" y="16"/>
                      <a:pt x="329" y="16"/>
                    </a:cubicBezTo>
                    <a:lnTo>
                      <a:pt x="329" y="54"/>
                    </a:lnTo>
                    <a:close/>
                    <a:moveTo>
                      <a:pt x="110" y="16"/>
                    </a:moveTo>
                    <a:cubicBezTo>
                      <a:pt x="110" y="54"/>
                      <a:pt x="110" y="54"/>
                      <a:pt x="110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10" y="16"/>
                    </a:lnTo>
                    <a:close/>
                    <a:moveTo>
                      <a:pt x="16" y="182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16" y="219"/>
                      <a:pt x="16" y="219"/>
                      <a:pt x="16" y="219"/>
                    </a:cubicBezTo>
                    <a:lnTo>
                      <a:pt x="16" y="1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3AF13609-9721-D542-872B-CF2C46E92FF6}"/>
                </a:ext>
              </a:extLst>
            </p:cNvPr>
            <p:cNvGrpSpPr/>
            <p:nvPr/>
          </p:nvGrpSpPr>
          <p:grpSpPr>
            <a:xfrm>
              <a:off x="9223164" y="2836615"/>
              <a:ext cx="989087" cy="298423"/>
              <a:chOff x="883196" y="5139832"/>
              <a:chExt cx="989345" cy="298501"/>
            </a:xfrm>
            <a:solidFill>
              <a:schemeClr val="accent1"/>
            </a:solidFill>
          </p:grpSpPr>
          <p:sp>
            <p:nvSpPr>
              <p:cNvPr id="279" name="Freeform 5">
                <a:extLst>
                  <a:ext uri="{FF2B5EF4-FFF2-40B4-BE49-F238E27FC236}">
                    <a16:creationId xmlns:a16="http://schemas.microsoft.com/office/drawing/2014/main" id="{0C582C7C-0781-424D-AA59-B301F0334F6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83196" y="5149678"/>
                <a:ext cx="288655" cy="288655"/>
              </a:xfrm>
              <a:custGeom>
                <a:avLst/>
                <a:gdLst>
                  <a:gd name="T0" fmla="*/ 368 w 384"/>
                  <a:gd name="T1" fmla="*/ 16 h 384"/>
                  <a:gd name="T2" fmla="*/ 368 w 384"/>
                  <a:gd name="T3" fmla="*/ 368 h 384"/>
                  <a:gd name="T4" fmla="*/ 16 w 384"/>
                  <a:gd name="T5" fmla="*/ 368 h 384"/>
                  <a:gd name="T6" fmla="*/ 16 w 384"/>
                  <a:gd name="T7" fmla="*/ 16 h 384"/>
                  <a:gd name="T8" fmla="*/ 368 w 384"/>
                  <a:gd name="T9" fmla="*/ 16 h 384"/>
                  <a:gd name="T10" fmla="*/ 384 w 384"/>
                  <a:gd name="T11" fmla="*/ 0 h 384"/>
                  <a:gd name="T12" fmla="*/ 0 w 384"/>
                  <a:gd name="T13" fmla="*/ 0 h 384"/>
                  <a:gd name="T14" fmla="*/ 0 w 384"/>
                  <a:gd name="T15" fmla="*/ 384 h 384"/>
                  <a:gd name="T16" fmla="*/ 384 w 384"/>
                  <a:gd name="T17" fmla="*/ 384 h 384"/>
                  <a:gd name="T18" fmla="*/ 384 w 384"/>
                  <a:gd name="T19" fmla="*/ 0 h 384"/>
                  <a:gd name="T20" fmla="*/ 115 w 384"/>
                  <a:gd name="T21" fmla="*/ 241 h 384"/>
                  <a:gd name="T22" fmla="*/ 127 w 384"/>
                  <a:gd name="T23" fmla="*/ 231 h 384"/>
                  <a:gd name="T24" fmla="*/ 159 w 384"/>
                  <a:gd name="T25" fmla="*/ 160 h 384"/>
                  <a:gd name="T26" fmla="*/ 160 w 384"/>
                  <a:gd name="T27" fmla="*/ 154 h 384"/>
                  <a:gd name="T28" fmla="*/ 149 w 384"/>
                  <a:gd name="T29" fmla="*/ 144 h 384"/>
                  <a:gd name="T30" fmla="*/ 139 w 384"/>
                  <a:gd name="T31" fmla="*/ 152 h 384"/>
                  <a:gd name="T32" fmla="*/ 115 w 384"/>
                  <a:gd name="T33" fmla="*/ 214 h 384"/>
                  <a:gd name="T34" fmla="*/ 91 w 384"/>
                  <a:gd name="T35" fmla="*/ 152 h 384"/>
                  <a:gd name="T36" fmla="*/ 80 w 384"/>
                  <a:gd name="T37" fmla="*/ 144 h 384"/>
                  <a:gd name="T38" fmla="*/ 69 w 384"/>
                  <a:gd name="T39" fmla="*/ 154 h 384"/>
                  <a:gd name="T40" fmla="*/ 71 w 384"/>
                  <a:gd name="T41" fmla="*/ 160 h 384"/>
                  <a:gd name="T42" fmla="*/ 102 w 384"/>
                  <a:gd name="T43" fmla="*/ 231 h 384"/>
                  <a:gd name="T44" fmla="*/ 114 w 384"/>
                  <a:gd name="T45" fmla="*/ 241 h 384"/>
                  <a:gd name="T46" fmla="*/ 115 w 384"/>
                  <a:gd name="T47" fmla="*/ 241 h 384"/>
                  <a:gd name="T48" fmla="*/ 177 w 384"/>
                  <a:gd name="T49" fmla="*/ 155 h 384"/>
                  <a:gd name="T50" fmla="*/ 177 w 384"/>
                  <a:gd name="T51" fmla="*/ 155 h 384"/>
                  <a:gd name="T52" fmla="*/ 177 w 384"/>
                  <a:gd name="T53" fmla="*/ 230 h 384"/>
                  <a:gd name="T54" fmla="*/ 188 w 384"/>
                  <a:gd name="T55" fmla="*/ 240 h 384"/>
                  <a:gd name="T56" fmla="*/ 198 w 384"/>
                  <a:gd name="T57" fmla="*/ 230 h 384"/>
                  <a:gd name="T58" fmla="*/ 198 w 384"/>
                  <a:gd name="T59" fmla="*/ 186 h 384"/>
                  <a:gd name="T60" fmla="*/ 218 w 384"/>
                  <a:gd name="T61" fmla="*/ 163 h 384"/>
                  <a:gd name="T62" fmla="*/ 237 w 384"/>
                  <a:gd name="T63" fmla="*/ 186 h 384"/>
                  <a:gd name="T64" fmla="*/ 237 w 384"/>
                  <a:gd name="T65" fmla="*/ 230 h 384"/>
                  <a:gd name="T66" fmla="*/ 248 w 384"/>
                  <a:gd name="T67" fmla="*/ 240 h 384"/>
                  <a:gd name="T68" fmla="*/ 259 w 384"/>
                  <a:gd name="T69" fmla="*/ 230 h 384"/>
                  <a:gd name="T70" fmla="*/ 259 w 384"/>
                  <a:gd name="T71" fmla="*/ 186 h 384"/>
                  <a:gd name="T72" fmla="*/ 278 w 384"/>
                  <a:gd name="T73" fmla="*/ 163 h 384"/>
                  <a:gd name="T74" fmla="*/ 297 w 384"/>
                  <a:gd name="T75" fmla="*/ 186 h 384"/>
                  <a:gd name="T76" fmla="*/ 297 w 384"/>
                  <a:gd name="T77" fmla="*/ 230 h 384"/>
                  <a:gd name="T78" fmla="*/ 308 w 384"/>
                  <a:gd name="T79" fmla="*/ 240 h 384"/>
                  <a:gd name="T80" fmla="*/ 318 w 384"/>
                  <a:gd name="T81" fmla="*/ 230 h 384"/>
                  <a:gd name="T82" fmla="*/ 318 w 384"/>
                  <a:gd name="T83" fmla="*/ 180 h 384"/>
                  <a:gd name="T84" fmla="*/ 286 w 384"/>
                  <a:gd name="T85" fmla="*/ 144 h 384"/>
                  <a:gd name="T86" fmla="*/ 254 w 384"/>
                  <a:gd name="T87" fmla="*/ 160 h 384"/>
                  <a:gd name="T88" fmla="*/ 227 w 384"/>
                  <a:gd name="T89" fmla="*/ 144 h 384"/>
                  <a:gd name="T90" fmla="*/ 198 w 384"/>
                  <a:gd name="T91" fmla="*/ 160 h 384"/>
                  <a:gd name="T92" fmla="*/ 198 w 384"/>
                  <a:gd name="T93" fmla="*/ 155 h 384"/>
                  <a:gd name="T94" fmla="*/ 188 w 384"/>
                  <a:gd name="T95" fmla="*/ 145 h 384"/>
                  <a:gd name="T96" fmla="*/ 177 w 384"/>
                  <a:gd name="T97" fmla="*/ 155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84" h="384">
                    <a:moveTo>
                      <a:pt x="368" y="16"/>
                    </a:moveTo>
                    <a:cubicBezTo>
                      <a:pt x="368" y="368"/>
                      <a:pt x="368" y="368"/>
                      <a:pt x="368" y="368"/>
                    </a:cubicBezTo>
                    <a:cubicBezTo>
                      <a:pt x="16" y="368"/>
                      <a:pt x="16" y="368"/>
                      <a:pt x="16" y="368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68" y="16"/>
                      <a:pt x="368" y="16"/>
                      <a:pt x="368" y="16"/>
                    </a:cubicBezTo>
                    <a:moveTo>
                      <a:pt x="38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384" y="384"/>
                      <a:pt x="384" y="384"/>
                      <a:pt x="384" y="384"/>
                    </a:cubicBezTo>
                    <a:cubicBezTo>
                      <a:pt x="384" y="0"/>
                      <a:pt x="384" y="0"/>
                      <a:pt x="384" y="0"/>
                    </a:cubicBezTo>
                    <a:close/>
                    <a:moveTo>
                      <a:pt x="115" y="241"/>
                    </a:moveTo>
                    <a:cubicBezTo>
                      <a:pt x="121" y="241"/>
                      <a:pt x="125" y="237"/>
                      <a:pt x="127" y="231"/>
                    </a:cubicBezTo>
                    <a:cubicBezTo>
                      <a:pt x="127" y="231"/>
                      <a:pt x="127" y="231"/>
                      <a:pt x="159" y="160"/>
                    </a:cubicBezTo>
                    <a:cubicBezTo>
                      <a:pt x="159" y="159"/>
                      <a:pt x="160" y="157"/>
                      <a:pt x="160" y="154"/>
                    </a:cubicBezTo>
                    <a:cubicBezTo>
                      <a:pt x="160" y="149"/>
                      <a:pt x="155" y="144"/>
                      <a:pt x="149" y="144"/>
                    </a:cubicBezTo>
                    <a:cubicBezTo>
                      <a:pt x="144" y="144"/>
                      <a:pt x="141" y="148"/>
                      <a:pt x="139" y="152"/>
                    </a:cubicBezTo>
                    <a:cubicBezTo>
                      <a:pt x="139" y="152"/>
                      <a:pt x="139" y="152"/>
                      <a:pt x="115" y="214"/>
                    </a:cubicBezTo>
                    <a:cubicBezTo>
                      <a:pt x="115" y="214"/>
                      <a:pt x="115" y="214"/>
                      <a:pt x="91" y="152"/>
                    </a:cubicBezTo>
                    <a:cubicBezTo>
                      <a:pt x="89" y="148"/>
                      <a:pt x="86" y="144"/>
                      <a:pt x="80" y="144"/>
                    </a:cubicBezTo>
                    <a:cubicBezTo>
                      <a:pt x="74" y="144"/>
                      <a:pt x="69" y="149"/>
                      <a:pt x="69" y="154"/>
                    </a:cubicBezTo>
                    <a:cubicBezTo>
                      <a:pt x="69" y="157"/>
                      <a:pt x="70" y="158"/>
                      <a:pt x="71" y="160"/>
                    </a:cubicBezTo>
                    <a:cubicBezTo>
                      <a:pt x="71" y="160"/>
                      <a:pt x="71" y="160"/>
                      <a:pt x="102" y="231"/>
                    </a:cubicBezTo>
                    <a:cubicBezTo>
                      <a:pt x="105" y="237"/>
                      <a:pt x="108" y="241"/>
                      <a:pt x="114" y="241"/>
                    </a:cubicBezTo>
                    <a:cubicBezTo>
                      <a:pt x="114" y="241"/>
                      <a:pt x="114" y="241"/>
                      <a:pt x="115" y="241"/>
                    </a:cubicBezTo>
                    <a:close/>
                    <a:moveTo>
                      <a:pt x="177" y="155"/>
                    </a:moveTo>
                    <a:cubicBezTo>
                      <a:pt x="177" y="155"/>
                      <a:pt x="177" y="155"/>
                      <a:pt x="177" y="155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177" y="236"/>
                      <a:pt x="182" y="240"/>
                      <a:pt x="188" y="240"/>
                    </a:cubicBezTo>
                    <a:cubicBezTo>
                      <a:pt x="194" y="240"/>
                      <a:pt x="198" y="236"/>
                      <a:pt x="198" y="230"/>
                    </a:cubicBezTo>
                    <a:cubicBezTo>
                      <a:pt x="198" y="230"/>
                      <a:pt x="198" y="230"/>
                      <a:pt x="198" y="186"/>
                    </a:cubicBezTo>
                    <a:cubicBezTo>
                      <a:pt x="198" y="172"/>
                      <a:pt x="206" y="163"/>
                      <a:pt x="218" y="163"/>
                    </a:cubicBezTo>
                    <a:cubicBezTo>
                      <a:pt x="230" y="163"/>
                      <a:pt x="237" y="172"/>
                      <a:pt x="237" y="186"/>
                    </a:cubicBezTo>
                    <a:cubicBezTo>
                      <a:pt x="237" y="186"/>
                      <a:pt x="237" y="186"/>
                      <a:pt x="237" y="230"/>
                    </a:cubicBezTo>
                    <a:cubicBezTo>
                      <a:pt x="237" y="236"/>
                      <a:pt x="242" y="240"/>
                      <a:pt x="248" y="240"/>
                    </a:cubicBezTo>
                    <a:cubicBezTo>
                      <a:pt x="254" y="240"/>
                      <a:pt x="259" y="236"/>
                      <a:pt x="259" y="230"/>
                    </a:cubicBezTo>
                    <a:cubicBezTo>
                      <a:pt x="259" y="230"/>
                      <a:pt x="259" y="230"/>
                      <a:pt x="259" y="186"/>
                    </a:cubicBezTo>
                    <a:cubicBezTo>
                      <a:pt x="259" y="172"/>
                      <a:pt x="267" y="163"/>
                      <a:pt x="278" y="163"/>
                    </a:cubicBezTo>
                    <a:cubicBezTo>
                      <a:pt x="290" y="163"/>
                      <a:pt x="297" y="171"/>
                      <a:pt x="297" y="186"/>
                    </a:cubicBezTo>
                    <a:cubicBezTo>
                      <a:pt x="297" y="186"/>
                      <a:pt x="297" y="186"/>
                      <a:pt x="297" y="230"/>
                    </a:cubicBezTo>
                    <a:cubicBezTo>
                      <a:pt x="297" y="236"/>
                      <a:pt x="302" y="240"/>
                      <a:pt x="308" y="240"/>
                    </a:cubicBezTo>
                    <a:cubicBezTo>
                      <a:pt x="314" y="240"/>
                      <a:pt x="318" y="236"/>
                      <a:pt x="318" y="230"/>
                    </a:cubicBezTo>
                    <a:cubicBezTo>
                      <a:pt x="318" y="230"/>
                      <a:pt x="318" y="230"/>
                      <a:pt x="318" y="180"/>
                    </a:cubicBezTo>
                    <a:cubicBezTo>
                      <a:pt x="318" y="157"/>
                      <a:pt x="306" y="144"/>
                      <a:pt x="286" y="144"/>
                    </a:cubicBezTo>
                    <a:cubicBezTo>
                      <a:pt x="272" y="144"/>
                      <a:pt x="262" y="150"/>
                      <a:pt x="254" y="160"/>
                    </a:cubicBezTo>
                    <a:cubicBezTo>
                      <a:pt x="250" y="150"/>
                      <a:pt x="240" y="144"/>
                      <a:pt x="227" y="144"/>
                    </a:cubicBezTo>
                    <a:cubicBezTo>
                      <a:pt x="212" y="144"/>
                      <a:pt x="204" y="152"/>
                      <a:pt x="198" y="160"/>
                    </a:cubicBezTo>
                    <a:cubicBezTo>
                      <a:pt x="198" y="160"/>
                      <a:pt x="198" y="160"/>
                      <a:pt x="198" y="155"/>
                    </a:cubicBezTo>
                    <a:cubicBezTo>
                      <a:pt x="198" y="149"/>
                      <a:pt x="194" y="145"/>
                      <a:pt x="188" y="145"/>
                    </a:cubicBezTo>
                    <a:cubicBezTo>
                      <a:pt x="182" y="145"/>
                      <a:pt x="177" y="149"/>
                      <a:pt x="177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0" name="Freeform 5">
                <a:extLst>
                  <a:ext uri="{FF2B5EF4-FFF2-40B4-BE49-F238E27FC236}">
                    <a16:creationId xmlns:a16="http://schemas.microsoft.com/office/drawing/2014/main" id="{B82AEC48-8CEA-1E48-A1D2-0D891347C1C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248946" y="5139832"/>
                <a:ext cx="288655" cy="288655"/>
              </a:xfrm>
              <a:custGeom>
                <a:avLst/>
                <a:gdLst>
                  <a:gd name="T0" fmla="*/ 368 w 384"/>
                  <a:gd name="T1" fmla="*/ 16 h 384"/>
                  <a:gd name="T2" fmla="*/ 368 w 384"/>
                  <a:gd name="T3" fmla="*/ 368 h 384"/>
                  <a:gd name="T4" fmla="*/ 16 w 384"/>
                  <a:gd name="T5" fmla="*/ 368 h 384"/>
                  <a:gd name="T6" fmla="*/ 16 w 384"/>
                  <a:gd name="T7" fmla="*/ 16 h 384"/>
                  <a:gd name="T8" fmla="*/ 368 w 384"/>
                  <a:gd name="T9" fmla="*/ 16 h 384"/>
                  <a:gd name="T10" fmla="*/ 384 w 384"/>
                  <a:gd name="T11" fmla="*/ 0 h 384"/>
                  <a:gd name="T12" fmla="*/ 0 w 384"/>
                  <a:gd name="T13" fmla="*/ 0 h 384"/>
                  <a:gd name="T14" fmla="*/ 0 w 384"/>
                  <a:gd name="T15" fmla="*/ 384 h 384"/>
                  <a:gd name="T16" fmla="*/ 384 w 384"/>
                  <a:gd name="T17" fmla="*/ 384 h 384"/>
                  <a:gd name="T18" fmla="*/ 384 w 384"/>
                  <a:gd name="T19" fmla="*/ 0 h 384"/>
                  <a:gd name="T20" fmla="*/ 115 w 384"/>
                  <a:gd name="T21" fmla="*/ 241 h 384"/>
                  <a:gd name="T22" fmla="*/ 127 w 384"/>
                  <a:gd name="T23" fmla="*/ 231 h 384"/>
                  <a:gd name="T24" fmla="*/ 159 w 384"/>
                  <a:gd name="T25" fmla="*/ 160 h 384"/>
                  <a:gd name="T26" fmla="*/ 160 w 384"/>
                  <a:gd name="T27" fmla="*/ 154 h 384"/>
                  <a:gd name="T28" fmla="*/ 149 w 384"/>
                  <a:gd name="T29" fmla="*/ 144 h 384"/>
                  <a:gd name="T30" fmla="*/ 139 w 384"/>
                  <a:gd name="T31" fmla="*/ 152 h 384"/>
                  <a:gd name="T32" fmla="*/ 115 w 384"/>
                  <a:gd name="T33" fmla="*/ 214 h 384"/>
                  <a:gd name="T34" fmla="*/ 91 w 384"/>
                  <a:gd name="T35" fmla="*/ 152 h 384"/>
                  <a:gd name="T36" fmla="*/ 80 w 384"/>
                  <a:gd name="T37" fmla="*/ 144 h 384"/>
                  <a:gd name="T38" fmla="*/ 69 w 384"/>
                  <a:gd name="T39" fmla="*/ 154 h 384"/>
                  <a:gd name="T40" fmla="*/ 71 w 384"/>
                  <a:gd name="T41" fmla="*/ 160 h 384"/>
                  <a:gd name="T42" fmla="*/ 102 w 384"/>
                  <a:gd name="T43" fmla="*/ 231 h 384"/>
                  <a:gd name="T44" fmla="*/ 114 w 384"/>
                  <a:gd name="T45" fmla="*/ 241 h 384"/>
                  <a:gd name="T46" fmla="*/ 115 w 384"/>
                  <a:gd name="T47" fmla="*/ 241 h 384"/>
                  <a:gd name="T48" fmla="*/ 177 w 384"/>
                  <a:gd name="T49" fmla="*/ 155 h 384"/>
                  <a:gd name="T50" fmla="*/ 177 w 384"/>
                  <a:gd name="T51" fmla="*/ 155 h 384"/>
                  <a:gd name="T52" fmla="*/ 177 w 384"/>
                  <a:gd name="T53" fmla="*/ 230 h 384"/>
                  <a:gd name="T54" fmla="*/ 188 w 384"/>
                  <a:gd name="T55" fmla="*/ 240 h 384"/>
                  <a:gd name="T56" fmla="*/ 198 w 384"/>
                  <a:gd name="T57" fmla="*/ 230 h 384"/>
                  <a:gd name="T58" fmla="*/ 198 w 384"/>
                  <a:gd name="T59" fmla="*/ 186 h 384"/>
                  <a:gd name="T60" fmla="*/ 218 w 384"/>
                  <a:gd name="T61" fmla="*/ 163 h 384"/>
                  <a:gd name="T62" fmla="*/ 237 w 384"/>
                  <a:gd name="T63" fmla="*/ 186 h 384"/>
                  <a:gd name="T64" fmla="*/ 237 w 384"/>
                  <a:gd name="T65" fmla="*/ 230 h 384"/>
                  <a:gd name="T66" fmla="*/ 248 w 384"/>
                  <a:gd name="T67" fmla="*/ 240 h 384"/>
                  <a:gd name="T68" fmla="*/ 259 w 384"/>
                  <a:gd name="T69" fmla="*/ 230 h 384"/>
                  <a:gd name="T70" fmla="*/ 259 w 384"/>
                  <a:gd name="T71" fmla="*/ 186 h 384"/>
                  <a:gd name="T72" fmla="*/ 278 w 384"/>
                  <a:gd name="T73" fmla="*/ 163 h 384"/>
                  <a:gd name="T74" fmla="*/ 297 w 384"/>
                  <a:gd name="T75" fmla="*/ 186 h 384"/>
                  <a:gd name="T76" fmla="*/ 297 w 384"/>
                  <a:gd name="T77" fmla="*/ 230 h 384"/>
                  <a:gd name="T78" fmla="*/ 308 w 384"/>
                  <a:gd name="T79" fmla="*/ 240 h 384"/>
                  <a:gd name="T80" fmla="*/ 318 w 384"/>
                  <a:gd name="T81" fmla="*/ 230 h 384"/>
                  <a:gd name="T82" fmla="*/ 318 w 384"/>
                  <a:gd name="T83" fmla="*/ 180 h 384"/>
                  <a:gd name="T84" fmla="*/ 286 w 384"/>
                  <a:gd name="T85" fmla="*/ 144 h 384"/>
                  <a:gd name="T86" fmla="*/ 254 w 384"/>
                  <a:gd name="T87" fmla="*/ 160 h 384"/>
                  <a:gd name="T88" fmla="*/ 227 w 384"/>
                  <a:gd name="T89" fmla="*/ 144 h 384"/>
                  <a:gd name="T90" fmla="*/ 198 w 384"/>
                  <a:gd name="T91" fmla="*/ 160 h 384"/>
                  <a:gd name="T92" fmla="*/ 198 w 384"/>
                  <a:gd name="T93" fmla="*/ 155 h 384"/>
                  <a:gd name="T94" fmla="*/ 188 w 384"/>
                  <a:gd name="T95" fmla="*/ 145 h 384"/>
                  <a:gd name="T96" fmla="*/ 177 w 384"/>
                  <a:gd name="T97" fmla="*/ 155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84" h="384">
                    <a:moveTo>
                      <a:pt x="368" y="16"/>
                    </a:moveTo>
                    <a:cubicBezTo>
                      <a:pt x="368" y="368"/>
                      <a:pt x="368" y="368"/>
                      <a:pt x="368" y="368"/>
                    </a:cubicBezTo>
                    <a:cubicBezTo>
                      <a:pt x="16" y="368"/>
                      <a:pt x="16" y="368"/>
                      <a:pt x="16" y="368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68" y="16"/>
                      <a:pt x="368" y="16"/>
                      <a:pt x="368" y="16"/>
                    </a:cubicBezTo>
                    <a:moveTo>
                      <a:pt x="38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384" y="384"/>
                      <a:pt x="384" y="384"/>
                      <a:pt x="384" y="384"/>
                    </a:cubicBezTo>
                    <a:cubicBezTo>
                      <a:pt x="384" y="0"/>
                      <a:pt x="384" y="0"/>
                      <a:pt x="384" y="0"/>
                    </a:cubicBezTo>
                    <a:close/>
                    <a:moveTo>
                      <a:pt x="115" y="241"/>
                    </a:moveTo>
                    <a:cubicBezTo>
                      <a:pt x="121" y="241"/>
                      <a:pt x="125" y="237"/>
                      <a:pt x="127" y="231"/>
                    </a:cubicBezTo>
                    <a:cubicBezTo>
                      <a:pt x="127" y="231"/>
                      <a:pt x="127" y="231"/>
                      <a:pt x="159" y="160"/>
                    </a:cubicBezTo>
                    <a:cubicBezTo>
                      <a:pt x="159" y="159"/>
                      <a:pt x="160" y="157"/>
                      <a:pt x="160" y="154"/>
                    </a:cubicBezTo>
                    <a:cubicBezTo>
                      <a:pt x="160" y="149"/>
                      <a:pt x="155" y="144"/>
                      <a:pt x="149" y="144"/>
                    </a:cubicBezTo>
                    <a:cubicBezTo>
                      <a:pt x="144" y="144"/>
                      <a:pt x="141" y="148"/>
                      <a:pt x="139" y="152"/>
                    </a:cubicBezTo>
                    <a:cubicBezTo>
                      <a:pt x="139" y="152"/>
                      <a:pt x="139" y="152"/>
                      <a:pt x="115" y="214"/>
                    </a:cubicBezTo>
                    <a:cubicBezTo>
                      <a:pt x="115" y="214"/>
                      <a:pt x="115" y="214"/>
                      <a:pt x="91" y="152"/>
                    </a:cubicBezTo>
                    <a:cubicBezTo>
                      <a:pt x="89" y="148"/>
                      <a:pt x="86" y="144"/>
                      <a:pt x="80" y="144"/>
                    </a:cubicBezTo>
                    <a:cubicBezTo>
                      <a:pt x="74" y="144"/>
                      <a:pt x="69" y="149"/>
                      <a:pt x="69" y="154"/>
                    </a:cubicBezTo>
                    <a:cubicBezTo>
                      <a:pt x="69" y="157"/>
                      <a:pt x="70" y="158"/>
                      <a:pt x="71" y="160"/>
                    </a:cubicBezTo>
                    <a:cubicBezTo>
                      <a:pt x="71" y="160"/>
                      <a:pt x="71" y="160"/>
                      <a:pt x="102" y="231"/>
                    </a:cubicBezTo>
                    <a:cubicBezTo>
                      <a:pt x="105" y="237"/>
                      <a:pt x="108" y="241"/>
                      <a:pt x="114" y="241"/>
                    </a:cubicBezTo>
                    <a:cubicBezTo>
                      <a:pt x="114" y="241"/>
                      <a:pt x="114" y="241"/>
                      <a:pt x="115" y="241"/>
                    </a:cubicBezTo>
                    <a:close/>
                    <a:moveTo>
                      <a:pt x="177" y="155"/>
                    </a:moveTo>
                    <a:cubicBezTo>
                      <a:pt x="177" y="155"/>
                      <a:pt x="177" y="155"/>
                      <a:pt x="177" y="155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177" y="236"/>
                      <a:pt x="182" y="240"/>
                      <a:pt x="188" y="240"/>
                    </a:cubicBezTo>
                    <a:cubicBezTo>
                      <a:pt x="194" y="240"/>
                      <a:pt x="198" y="236"/>
                      <a:pt x="198" y="230"/>
                    </a:cubicBezTo>
                    <a:cubicBezTo>
                      <a:pt x="198" y="230"/>
                      <a:pt x="198" y="230"/>
                      <a:pt x="198" y="186"/>
                    </a:cubicBezTo>
                    <a:cubicBezTo>
                      <a:pt x="198" y="172"/>
                      <a:pt x="206" y="163"/>
                      <a:pt x="218" y="163"/>
                    </a:cubicBezTo>
                    <a:cubicBezTo>
                      <a:pt x="230" y="163"/>
                      <a:pt x="237" y="172"/>
                      <a:pt x="237" y="186"/>
                    </a:cubicBezTo>
                    <a:cubicBezTo>
                      <a:pt x="237" y="186"/>
                      <a:pt x="237" y="186"/>
                      <a:pt x="237" y="230"/>
                    </a:cubicBezTo>
                    <a:cubicBezTo>
                      <a:pt x="237" y="236"/>
                      <a:pt x="242" y="240"/>
                      <a:pt x="248" y="240"/>
                    </a:cubicBezTo>
                    <a:cubicBezTo>
                      <a:pt x="254" y="240"/>
                      <a:pt x="259" y="236"/>
                      <a:pt x="259" y="230"/>
                    </a:cubicBezTo>
                    <a:cubicBezTo>
                      <a:pt x="259" y="230"/>
                      <a:pt x="259" y="230"/>
                      <a:pt x="259" y="186"/>
                    </a:cubicBezTo>
                    <a:cubicBezTo>
                      <a:pt x="259" y="172"/>
                      <a:pt x="267" y="163"/>
                      <a:pt x="278" y="163"/>
                    </a:cubicBezTo>
                    <a:cubicBezTo>
                      <a:pt x="290" y="163"/>
                      <a:pt x="297" y="171"/>
                      <a:pt x="297" y="186"/>
                    </a:cubicBezTo>
                    <a:cubicBezTo>
                      <a:pt x="297" y="186"/>
                      <a:pt x="297" y="186"/>
                      <a:pt x="297" y="230"/>
                    </a:cubicBezTo>
                    <a:cubicBezTo>
                      <a:pt x="297" y="236"/>
                      <a:pt x="302" y="240"/>
                      <a:pt x="308" y="240"/>
                    </a:cubicBezTo>
                    <a:cubicBezTo>
                      <a:pt x="314" y="240"/>
                      <a:pt x="318" y="236"/>
                      <a:pt x="318" y="230"/>
                    </a:cubicBezTo>
                    <a:cubicBezTo>
                      <a:pt x="318" y="230"/>
                      <a:pt x="318" y="230"/>
                      <a:pt x="318" y="180"/>
                    </a:cubicBezTo>
                    <a:cubicBezTo>
                      <a:pt x="318" y="157"/>
                      <a:pt x="306" y="144"/>
                      <a:pt x="286" y="144"/>
                    </a:cubicBezTo>
                    <a:cubicBezTo>
                      <a:pt x="272" y="144"/>
                      <a:pt x="262" y="150"/>
                      <a:pt x="254" y="160"/>
                    </a:cubicBezTo>
                    <a:cubicBezTo>
                      <a:pt x="250" y="150"/>
                      <a:pt x="240" y="144"/>
                      <a:pt x="227" y="144"/>
                    </a:cubicBezTo>
                    <a:cubicBezTo>
                      <a:pt x="212" y="144"/>
                      <a:pt x="204" y="152"/>
                      <a:pt x="198" y="160"/>
                    </a:cubicBezTo>
                    <a:cubicBezTo>
                      <a:pt x="198" y="160"/>
                      <a:pt x="198" y="160"/>
                      <a:pt x="198" y="155"/>
                    </a:cubicBezTo>
                    <a:cubicBezTo>
                      <a:pt x="198" y="149"/>
                      <a:pt x="194" y="145"/>
                      <a:pt x="188" y="145"/>
                    </a:cubicBezTo>
                    <a:cubicBezTo>
                      <a:pt x="182" y="145"/>
                      <a:pt x="177" y="149"/>
                      <a:pt x="177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1" name="Freeform 5">
                <a:extLst>
                  <a:ext uri="{FF2B5EF4-FFF2-40B4-BE49-F238E27FC236}">
                    <a16:creationId xmlns:a16="http://schemas.microsoft.com/office/drawing/2014/main" id="{41FC428E-DA45-8D40-8407-CC6C10FD332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583886" y="5139833"/>
                <a:ext cx="288655" cy="288655"/>
              </a:xfrm>
              <a:custGeom>
                <a:avLst/>
                <a:gdLst>
                  <a:gd name="T0" fmla="*/ 368 w 384"/>
                  <a:gd name="T1" fmla="*/ 16 h 384"/>
                  <a:gd name="T2" fmla="*/ 368 w 384"/>
                  <a:gd name="T3" fmla="*/ 368 h 384"/>
                  <a:gd name="T4" fmla="*/ 16 w 384"/>
                  <a:gd name="T5" fmla="*/ 368 h 384"/>
                  <a:gd name="T6" fmla="*/ 16 w 384"/>
                  <a:gd name="T7" fmla="*/ 16 h 384"/>
                  <a:gd name="T8" fmla="*/ 368 w 384"/>
                  <a:gd name="T9" fmla="*/ 16 h 384"/>
                  <a:gd name="T10" fmla="*/ 384 w 384"/>
                  <a:gd name="T11" fmla="*/ 0 h 384"/>
                  <a:gd name="T12" fmla="*/ 0 w 384"/>
                  <a:gd name="T13" fmla="*/ 0 h 384"/>
                  <a:gd name="T14" fmla="*/ 0 w 384"/>
                  <a:gd name="T15" fmla="*/ 384 h 384"/>
                  <a:gd name="T16" fmla="*/ 384 w 384"/>
                  <a:gd name="T17" fmla="*/ 384 h 384"/>
                  <a:gd name="T18" fmla="*/ 384 w 384"/>
                  <a:gd name="T19" fmla="*/ 0 h 384"/>
                  <a:gd name="T20" fmla="*/ 115 w 384"/>
                  <a:gd name="T21" fmla="*/ 241 h 384"/>
                  <a:gd name="T22" fmla="*/ 127 w 384"/>
                  <a:gd name="T23" fmla="*/ 231 h 384"/>
                  <a:gd name="T24" fmla="*/ 159 w 384"/>
                  <a:gd name="T25" fmla="*/ 160 h 384"/>
                  <a:gd name="T26" fmla="*/ 160 w 384"/>
                  <a:gd name="T27" fmla="*/ 154 h 384"/>
                  <a:gd name="T28" fmla="*/ 149 w 384"/>
                  <a:gd name="T29" fmla="*/ 144 h 384"/>
                  <a:gd name="T30" fmla="*/ 139 w 384"/>
                  <a:gd name="T31" fmla="*/ 152 h 384"/>
                  <a:gd name="T32" fmla="*/ 115 w 384"/>
                  <a:gd name="T33" fmla="*/ 214 h 384"/>
                  <a:gd name="T34" fmla="*/ 91 w 384"/>
                  <a:gd name="T35" fmla="*/ 152 h 384"/>
                  <a:gd name="T36" fmla="*/ 80 w 384"/>
                  <a:gd name="T37" fmla="*/ 144 h 384"/>
                  <a:gd name="T38" fmla="*/ 69 w 384"/>
                  <a:gd name="T39" fmla="*/ 154 h 384"/>
                  <a:gd name="T40" fmla="*/ 71 w 384"/>
                  <a:gd name="T41" fmla="*/ 160 h 384"/>
                  <a:gd name="T42" fmla="*/ 102 w 384"/>
                  <a:gd name="T43" fmla="*/ 231 h 384"/>
                  <a:gd name="T44" fmla="*/ 114 w 384"/>
                  <a:gd name="T45" fmla="*/ 241 h 384"/>
                  <a:gd name="T46" fmla="*/ 115 w 384"/>
                  <a:gd name="T47" fmla="*/ 241 h 384"/>
                  <a:gd name="T48" fmla="*/ 177 w 384"/>
                  <a:gd name="T49" fmla="*/ 155 h 384"/>
                  <a:gd name="T50" fmla="*/ 177 w 384"/>
                  <a:gd name="T51" fmla="*/ 155 h 384"/>
                  <a:gd name="T52" fmla="*/ 177 w 384"/>
                  <a:gd name="T53" fmla="*/ 230 h 384"/>
                  <a:gd name="T54" fmla="*/ 188 w 384"/>
                  <a:gd name="T55" fmla="*/ 240 h 384"/>
                  <a:gd name="T56" fmla="*/ 198 w 384"/>
                  <a:gd name="T57" fmla="*/ 230 h 384"/>
                  <a:gd name="T58" fmla="*/ 198 w 384"/>
                  <a:gd name="T59" fmla="*/ 186 h 384"/>
                  <a:gd name="T60" fmla="*/ 218 w 384"/>
                  <a:gd name="T61" fmla="*/ 163 h 384"/>
                  <a:gd name="T62" fmla="*/ 237 w 384"/>
                  <a:gd name="T63" fmla="*/ 186 h 384"/>
                  <a:gd name="T64" fmla="*/ 237 w 384"/>
                  <a:gd name="T65" fmla="*/ 230 h 384"/>
                  <a:gd name="T66" fmla="*/ 248 w 384"/>
                  <a:gd name="T67" fmla="*/ 240 h 384"/>
                  <a:gd name="T68" fmla="*/ 259 w 384"/>
                  <a:gd name="T69" fmla="*/ 230 h 384"/>
                  <a:gd name="T70" fmla="*/ 259 w 384"/>
                  <a:gd name="T71" fmla="*/ 186 h 384"/>
                  <a:gd name="T72" fmla="*/ 278 w 384"/>
                  <a:gd name="T73" fmla="*/ 163 h 384"/>
                  <a:gd name="T74" fmla="*/ 297 w 384"/>
                  <a:gd name="T75" fmla="*/ 186 h 384"/>
                  <a:gd name="T76" fmla="*/ 297 w 384"/>
                  <a:gd name="T77" fmla="*/ 230 h 384"/>
                  <a:gd name="T78" fmla="*/ 308 w 384"/>
                  <a:gd name="T79" fmla="*/ 240 h 384"/>
                  <a:gd name="T80" fmla="*/ 318 w 384"/>
                  <a:gd name="T81" fmla="*/ 230 h 384"/>
                  <a:gd name="T82" fmla="*/ 318 w 384"/>
                  <a:gd name="T83" fmla="*/ 180 h 384"/>
                  <a:gd name="T84" fmla="*/ 286 w 384"/>
                  <a:gd name="T85" fmla="*/ 144 h 384"/>
                  <a:gd name="T86" fmla="*/ 254 w 384"/>
                  <a:gd name="T87" fmla="*/ 160 h 384"/>
                  <a:gd name="T88" fmla="*/ 227 w 384"/>
                  <a:gd name="T89" fmla="*/ 144 h 384"/>
                  <a:gd name="T90" fmla="*/ 198 w 384"/>
                  <a:gd name="T91" fmla="*/ 160 h 384"/>
                  <a:gd name="T92" fmla="*/ 198 w 384"/>
                  <a:gd name="T93" fmla="*/ 155 h 384"/>
                  <a:gd name="T94" fmla="*/ 188 w 384"/>
                  <a:gd name="T95" fmla="*/ 145 h 384"/>
                  <a:gd name="T96" fmla="*/ 177 w 384"/>
                  <a:gd name="T97" fmla="*/ 155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84" h="384">
                    <a:moveTo>
                      <a:pt x="368" y="16"/>
                    </a:moveTo>
                    <a:cubicBezTo>
                      <a:pt x="368" y="368"/>
                      <a:pt x="368" y="368"/>
                      <a:pt x="368" y="368"/>
                    </a:cubicBezTo>
                    <a:cubicBezTo>
                      <a:pt x="16" y="368"/>
                      <a:pt x="16" y="368"/>
                      <a:pt x="16" y="368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68" y="16"/>
                      <a:pt x="368" y="16"/>
                      <a:pt x="368" y="16"/>
                    </a:cubicBezTo>
                    <a:moveTo>
                      <a:pt x="38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384" y="384"/>
                      <a:pt x="384" y="384"/>
                      <a:pt x="384" y="384"/>
                    </a:cubicBezTo>
                    <a:cubicBezTo>
                      <a:pt x="384" y="0"/>
                      <a:pt x="384" y="0"/>
                      <a:pt x="384" y="0"/>
                    </a:cubicBezTo>
                    <a:close/>
                    <a:moveTo>
                      <a:pt x="115" y="241"/>
                    </a:moveTo>
                    <a:cubicBezTo>
                      <a:pt x="121" y="241"/>
                      <a:pt x="125" y="237"/>
                      <a:pt x="127" y="231"/>
                    </a:cubicBezTo>
                    <a:cubicBezTo>
                      <a:pt x="127" y="231"/>
                      <a:pt x="127" y="231"/>
                      <a:pt x="159" y="160"/>
                    </a:cubicBezTo>
                    <a:cubicBezTo>
                      <a:pt x="159" y="159"/>
                      <a:pt x="160" y="157"/>
                      <a:pt x="160" y="154"/>
                    </a:cubicBezTo>
                    <a:cubicBezTo>
                      <a:pt x="160" y="149"/>
                      <a:pt x="155" y="144"/>
                      <a:pt x="149" y="144"/>
                    </a:cubicBezTo>
                    <a:cubicBezTo>
                      <a:pt x="144" y="144"/>
                      <a:pt x="141" y="148"/>
                      <a:pt x="139" y="152"/>
                    </a:cubicBezTo>
                    <a:cubicBezTo>
                      <a:pt x="139" y="152"/>
                      <a:pt x="139" y="152"/>
                      <a:pt x="115" y="214"/>
                    </a:cubicBezTo>
                    <a:cubicBezTo>
                      <a:pt x="115" y="214"/>
                      <a:pt x="115" y="214"/>
                      <a:pt x="91" y="152"/>
                    </a:cubicBezTo>
                    <a:cubicBezTo>
                      <a:pt x="89" y="148"/>
                      <a:pt x="86" y="144"/>
                      <a:pt x="80" y="144"/>
                    </a:cubicBezTo>
                    <a:cubicBezTo>
                      <a:pt x="74" y="144"/>
                      <a:pt x="69" y="149"/>
                      <a:pt x="69" y="154"/>
                    </a:cubicBezTo>
                    <a:cubicBezTo>
                      <a:pt x="69" y="157"/>
                      <a:pt x="70" y="158"/>
                      <a:pt x="71" y="160"/>
                    </a:cubicBezTo>
                    <a:cubicBezTo>
                      <a:pt x="71" y="160"/>
                      <a:pt x="71" y="160"/>
                      <a:pt x="102" y="231"/>
                    </a:cubicBezTo>
                    <a:cubicBezTo>
                      <a:pt x="105" y="237"/>
                      <a:pt x="108" y="241"/>
                      <a:pt x="114" y="241"/>
                    </a:cubicBezTo>
                    <a:cubicBezTo>
                      <a:pt x="114" y="241"/>
                      <a:pt x="114" y="241"/>
                      <a:pt x="115" y="241"/>
                    </a:cubicBezTo>
                    <a:close/>
                    <a:moveTo>
                      <a:pt x="177" y="155"/>
                    </a:moveTo>
                    <a:cubicBezTo>
                      <a:pt x="177" y="155"/>
                      <a:pt x="177" y="155"/>
                      <a:pt x="177" y="155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177" y="236"/>
                      <a:pt x="182" y="240"/>
                      <a:pt x="188" y="240"/>
                    </a:cubicBezTo>
                    <a:cubicBezTo>
                      <a:pt x="194" y="240"/>
                      <a:pt x="198" y="236"/>
                      <a:pt x="198" y="230"/>
                    </a:cubicBezTo>
                    <a:cubicBezTo>
                      <a:pt x="198" y="230"/>
                      <a:pt x="198" y="230"/>
                      <a:pt x="198" y="186"/>
                    </a:cubicBezTo>
                    <a:cubicBezTo>
                      <a:pt x="198" y="172"/>
                      <a:pt x="206" y="163"/>
                      <a:pt x="218" y="163"/>
                    </a:cubicBezTo>
                    <a:cubicBezTo>
                      <a:pt x="230" y="163"/>
                      <a:pt x="237" y="172"/>
                      <a:pt x="237" y="186"/>
                    </a:cubicBezTo>
                    <a:cubicBezTo>
                      <a:pt x="237" y="186"/>
                      <a:pt x="237" y="186"/>
                      <a:pt x="237" y="230"/>
                    </a:cubicBezTo>
                    <a:cubicBezTo>
                      <a:pt x="237" y="236"/>
                      <a:pt x="242" y="240"/>
                      <a:pt x="248" y="240"/>
                    </a:cubicBezTo>
                    <a:cubicBezTo>
                      <a:pt x="254" y="240"/>
                      <a:pt x="259" y="236"/>
                      <a:pt x="259" y="230"/>
                    </a:cubicBezTo>
                    <a:cubicBezTo>
                      <a:pt x="259" y="230"/>
                      <a:pt x="259" y="230"/>
                      <a:pt x="259" y="186"/>
                    </a:cubicBezTo>
                    <a:cubicBezTo>
                      <a:pt x="259" y="172"/>
                      <a:pt x="267" y="163"/>
                      <a:pt x="278" y="163"/>
                    </a:cubicBezTo>
                    <a:cubicBezTo>
                      <a:pt x="290" y="163"/>
                      <a:pt x="297" y="171"/>
                      <a:pt x="297" y="186"/>
                    </a:cubicBezTo>
                    <a:cubicBezTo>
                      <a:pt x="297" y="186"/>
                      <a:pt x="297" y="186"/>
                      <a:pt x="297" y="230"/>
                    </a:cubicBezTo>
                    <a:cubicBezTo>
                      <a:pt x="297" y="236"/>
                      <a:pt x="302" y="240"/>
                      <a:pt x="308" y="240"/>
                    </a:cubicBezTo>
                    <a:cubicBezTo>
                      <a:pt x="314" y="240"/>
                      <a:pt x="318" y="236"/>
                      <a:pt x="318" y="230"/>
                    </a:cubicBezTo>
                    <a:cubicBezTo>
                      <a:pt x="318" y="230"/>
                      <a:pt x="318" y="230"/>
                      <a:pt x="318" y="180"/>
                    </a:cubicBezTo>
                    <a:cubicBezTo>
                      <a:pt x="318" y="157"/>
                      <a:pt x="306" y="144"/>
                      <a:pt x="286" y="144"/>
                    </a:cubicBezTo>
                    <a:cubicBezTo>
                      <a:pt x="272" y="144"/>
                      <a:pt x="262" y="150"/>
                      <a:pt x="254" y="160"/>
                    </a:cubicBezTo>
                    <a:cubicBezTo>
                      <a:pt x="250" y="150"/>
                      <a:pt x="240" y="144"/>
                      <a:pt x="227" y="144"/>
                    </a:cubicBezTo>
                    <a:cubicBezTo>
                      <a:pt x="212" y="144"/>
                      <a:pt x="204" y="152"/>
                      <a:pt x="198" y="160"/>
                    </a:cubicBezTo>
                    <a:cubicBezTo>
                      <a:pt x="198" y="160"/>
                      <a:pt x="198" y="160"/>
                      <a:pt x="198" y="155"/>
                    </a:cubicBezTo>
                    <a:cubicBezTo>
                      <a:pt x="198" y="149"/>
                      <a:pt x="194" y="145"/>
                      <a:pt x="188" y="145"/>
                    </a:cubicBezTo>
                    <a:cubicBezTo>
                      <a:pt x="182" y="145"/>
                      <a:pt x="177" y="149"/>
                      <a:pt x="177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FB899F6E-4658-9E4D-A19F-5AAC7386AFFE}"/>
                </a:ext>
              </a:extLst>
            </p:cNvPr>
            <p:cNvGrpSpPr/>
            <p:nvPr/>
          </p:nvGrpSpPr>
          <p:grpSpPr>
            <a:xfrm>
              <a:off x="9230924" y="3182991"/>
              <a:ext cx="247085" cy="224622"/>
              <a:chOff x="5931602" y="2190628"/>
              <a:chExt cx="328955" cy="271864"/>
            </a:xfrm>
          </p:grpSpPr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54703861-B339-CE49-BDB4-AEFD73582A0C}"/>
                  </a:ext>
                </a:extLst>
              </p:cNvPr>
              <p:cNvSpPr/>
              <p:nvPr/>
            </p:nvSpPr>
            <p:spPr>
              <a:xfrm>
                <a:off x="5931602" y="2190628"/>
                <a:ext cx="328955" cy="271864"/>
              </a:xfrm>
              <a:prstGeom prst="ellipse">
                <a:avLst/>
              </a:prstGeom>
              <a:solidFill>
                <a:schemeClr val="tx1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7" name="Freeform 21">
                <a:extLst>
                  <a:ext uri="{FF2B5EF4-FFF2-40B4-BE49-F238E27FC236}">
                    <a16:creationId xmlns:a16="http://schemas.microsoft.com/office/drawing/2014/main" id="{FDD6003A-09B5-2440-82CF-670676222AD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06073" y="2265503"/>
                <a:ext cx="199657" cy="152120"/>
              </a:xfrm>
              <a:custGeom>
                <a:avLst/>
                <a:gdLst>
                  <a:gd name="T0" fmla="*/ 364 w 389"/>
                  <a:gd name="T1" fmla="*/ 176 h 296"/>
                  <a:gd name="T2" fmla="*/ 355 w 389"/>
                  <a:gd name="T3" fmla="*/ 217 h 296"/>
                  <a:gd name="T4" fmla="*/ 289 w 389"/>
                  <a:gd name="T5" fmla="*/ 130 h 296"/>
                  <a:gd name="T6" fmla="*/ 298 w 389"/>
                  <a:gd name="T7" fmla="*/ 193 h 296"/>
                  <a:gd name="T8" fmla="*/ 264 w 389"/>
                  <a:gd name="T9" fmla="*/ 143 h 296"/>
                  <a:gd name="T10" fmla="*/ 257 w 389"/>
                  <a:gd name="T11" fmla="*/ 195 h 296"/>
                  <a:gd name="T12" fmla="*/ 318 w 389"/>
                  <a:gd name="T13" fmla="*/ 296 h 296"/>
                  <a:gd name="T14" fmla="*/ 319 w 389"/>
                  <a:gd name="T15" fmla="*/ 296 h 296"/>
                  <a:gd name="T16" fmla="*/ 376 w 389"/>
                  <a:gd name="T17" fmla="*/ 196 h 296"/>
                  <a:gd name="T18" fmla="*/ 319 w 389"/>
                  <a:gd name="T19" fmla="*/ 280 h 296"/>
                  <a:gd name="T20" fmla="*/ 270 w 389"/>
                  <a:gd name="T21" fmla="*/ 262 h 296"/>
                  <a:gd name="T22" fmla="*/ 276 w 389"/>
                  <a:gd name="T23" fmla="*/ 183 h 296"/>
                  <a:gd name="T24" fmla="*/ 288 w 389"/>
                  <a:gd name="T25" fmla="*/ 237 h 296"/>
                  <a:gd name="T26" fmla="*/ 318 w 389"/>
                  <a:gd name="T27" fmla="*/ 154 h 296"/>
                  <a:gd name="T28" fmla="*/ 337 w 389"/>
                  <a:gd name="T29" fmla="*/ 231 h 296"/>
                  <a:gd name="T30" fmla="*/ 345 w 389"/>
                  <a:gd name="T31" fmla="*/ 239 h 296"/>
                  <a:gd name="T32" fmla="*/ 361 w 389"/>
                  <a:gd name="T33" fmla="*/ 260 h 296"/>
                  <a:gd name="T34" fmla="*/ 255 w 389"/>
                  <a:gd name="T35" fmla="*/ 182 h 296"/>
                  <a:gd name="T36" fmla="*/ 236 w 389"/>
                  <a:gd name="T37" fmla="*/ 166 h 296"/>
                  <a:gd name="T38" fmla="*/ 329 w 389"/>
                  <a:gd name="T39" fmla="*/ 126 h 296"/>
                  <a:gd name="T40" fmla="*/ 345 w 389"/>
                  <a:gd name="T41" fmla="*/ 139 h 296"/>
                  <a:gd name="T42" fmla="*/ 0 w 389"/>
                  <a:gd name="T43" fmla="*/ 0 h 296"/>
                  <a:gd name="T44" fmla="*/ 243 w 389"/>
                  <a:gd name="T45" fmla="*/ 235 h 296"/>
                  <a:gd name="T46" fmla="*/ 181 w 389"/>
                  <a:gd name="T47" fmla="*/ 219 h 296"/>
                  <a:gd name="T48" fmla="*/ 165 w 389"/>
                  <a:gd name="T49" fmla="*/ 219 h 296"/>
                  <a:gd name="T50" fmla="*/ 71 w 389"/>
                  <a:gd name="T51" fmla="*/ 182 h 296"/>
                  <a:gd name="T52" fmla="*/ 165 w 389"/>
                  <a:gd name="T53" fmla="*/ 219 h 296"/>
                  <a:gd name="T54" fmla="*/ 110 w 389"/>
                  <a:gd name="T55" fmla="*/ 126 h 296"/>
                  <a:gd name="T56" fmla="*/ 16 w 389"/>
                  <a:gd name="T57" fmla="*/ 166 h 296"/>
                  <a:gd name="T58" fmla="*/ 126 w 389"/>
                  <a:gd name="T59" fmla="*/ 54 h 296"/>
                  <a:gd name="T60" fmla="*/ 220 w 389"/>
                  <a:gd name="T61" fmla="*/ 16 h 296"/>
                  <a:gd name="T62" fmla="*/ 126 w 389"/>
                  <a:gd name="T63" fmla="*/ 54 h 296"/>
                  <a:gd name="T64" fmla="*/ 165 w 389"/>
                  <a:gd name="T65" fmla="*/ 110 h 296"/>
                  <a:gd name="T66" fmla="*/ 71 w 389"/>
                  <a:gd name="T67" fmla="*/ 70 h 296"/>
                  <a:gd name="T68" fmla="*/ 55 w 389"/>
                  <a:gd name="T69" fmla="*/ 110 h 296"/>
                  <a:gd name="T70" fmla="*/ 16 w 389"/>
                  <a:gd name="T71" fmla="*/ 70 h 296"/>
                  <a:gd name="T72" fmla="*/ 55 w 389"/>
                  <a:gd name="T73" fmla="*/ 110 h 296"/>
                  <a:gd name="T74" fmla="*/ 126 w 389"/>
                  <a:gd name="T75" fmla="*/ 166 h 296"/>
                  <a:gd name="T76" fmla="*/ 220 w 389"/>
                  <a:gd name="T77" fmla="*/ 126 h 296"/>
                  <a:gd name="T78" fmla="*/ 228 w 389"/>
                  <a:gd name="T79" fmla="*/ 110 h 296"/>
                  <a:gd name="T80" fmla="*/ 181 w 389"/>
                  <a:gd name="T81" fmla="*/ 70 h 296"/>
                  <a:gd name="T82" fmla="*/ 274 w 389"/>
                  <a:gd name="T83" fmla="*/ 110 h 296"/>
                  <a:gd name="T84" fmla="*/ 228 w 389"/>
                  <a:gd name="T85" fmla="*/ 110 h 296"/>
                  <a:gd name="T86" fmla="*/ 290 w 389"/>
                  <a:gd name="T87" fmla="*/ 70 h 296"/>
                  <a:gd name="T88" fmla="*/ 329 w 389"/>
                  <a:gd name="T89" fmla="*/ 110 h 296"/>
                  <a:gd name="T90" fmla="*/ 329 w 389"/>
                  <a:gd name="T91" fmla="*/ 54 h 296"/>
                  <a:gd name="T92" fmla="*/ 236 w 389"/>
                  <a:gd name="T93" fmla="*/ 16 h 296"/>
                  <a:gd name="T94" fmla="*/ 329 w 389"/>
                  <a:gd name="T95" fmla="*/ 54 h 296"/>
                  <a:gd name="T96" fmla="*/ 110 w 389"/>
                  <a:gd name="T97" fmla="*/ 54 h 296"/>
                  <a:gd name="T98" fmla="*/ 16 w 389"/>
                  <a:gd name="T99" fmla="*/ 16 h 296"/>
                  <a:gd name="T100" fmla="*/ 16 w 389"/>
                  <a:gd name="T101" fmla="*/ 182 h 296"/>
                  <a:gd name="T102" fmla="*/ 55 w 389"/>
                  <a:gd name="T103" fmla="*/ 219 h 296"/>
                  <a:gd name="T104" fmla="*/ 16 w 389"/>
                  <a:gd name="T105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9" h="296">
                    <a:moveTo>
                      <a:pt x="376" y="196"/>
                    </a:moveTo>
                    <a:cubicBezTo>
                      <a:pt x="364" y="176"/>
                      <a:pt x="364" y="176"/>
                      <a:pt x="364" y="176"/>
                    </a:cubicBezTo>
                    <a:cubicBezTo>
                      <a:pt x="361" y="199"/>
                      <a:pt x="361" y="199"/>
                      <a:pt x="361" y="199"/>
                    </a:cubicBezTo>
                    <a:cubicBezTo>
                      <a:pt x="360" y="208"/>
                      <a:pt x="357" y="214"/>
                      <a:pt x="355" y="217"/>
                    </a:cubicBezTo>
                    <a:cubicBezTo>
                      <a:pt x="359" y="190"/>
                      <a:pt x="364" y="147"/>
                      <a:pt x="306" y="134"/>
                    </a:cubicBezTo>
                    <a:cubicBezTo>
                      <a:pt x="289" y="130"/>
                      <a:pt x="289" y="130"/>
                      <a:pt x="289" y="130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6" y="160"/>
                      <a:pt x="304" y="178"/>
                      <a:pt x="298" y="193"/>
                    </a:cubicBezTo>
                    <a:cubicBezTo>
                      <a:pt x="291" y="172"/>
                      <a:pt x="278" y="157"/>
                      <a:pt x="277" y="157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4" y="162"/>
                      <a:pt x="264" y="162"/>
                      <a:pt x="264" y="162"/>
                    </a:cubicBezTo>
                    <a:cubicBezTo>
                      <a:pt x="263" y="171"/>
                      <a:pt x="260" y="183"/>
                      <a:pt x="257" y="195"/>
                    </a:cubicBezTo>
                    <a:cubicBezTo>
                      <a:pt x="250" y="221"/>
                      <a:pt x="242" y="251"/>
                      <a:pt x="257" y="272"/>
                    </a:cubicBezTo>
                    <a:cubicBezTo>
                      <a:pt x="267" y="287"/>
                      <a:pt x="287" y="295"/>
                      <a:pt x="318" y="296"/>
                    </a:cubicBezTo>
                    <a:cubicBezTo>
                      <a:pt x="318" y="296"/>
                      <a:pt x="318" y="296"/>
                      <a:pt x="318" y="296"/>
                    </a:cubicBezTo>
                    <a:cubicBezTo>
                      <a:pt x="318" y="296"/>
                      <a:pt x="318" y="296"/>
                      <a:pt x="319" y="296"/>
                    </a:cubicBezTo>
                    <a:cubicBezTo>
                      <a:pt x="352" y="296"/>
                      <a:pt x="368" y="281"/>
                      <a:pt x="375" y="268"/>
                    </a:cubicBezTo>
                    <a:cubicBezTo>
                      <a:pt x="389" y="244"/>
                      <a:pt x="384" y="211"/>
                      <a:pt x="376" y="196"/>
                    </a:cubicBezTo>
                    <a:close/>
                    <a:moveTo>
                      <a:pt x="361" y="260"/>
                    </a:moveTo>
                    <a:cubicBezTo>
                      <a:pt x="354" y="273"/>
                      <a:pt x="339" y="280"/>
                      <a:pt x="319" y="280"/>
                    </a:cubicBezTo>
                    <a:cubicBezTo>
                      <a:pt x="318" y="280"/>
                      <a:pt x="318" y="280"/>
                      <a:pt x="318" y="280"/>
                    </a:cubicBezTo>
                    <a:cubicBezTo>
                      <a:pt x="294" y="279"/>
                      <a:pt x="277" y="273"/>
                      <a:pt x="270" y="262"/>
                    </a:cubicBezTo>
                    <a:cubicBezTo>
                      <a:pt x="259" y="248"/>
                      <a:pt x="266" y="223"/>
                      <a:pt x="272" y="200"/>
                    </a:cubicBezTo>
                    <a:cubicBezTo>
                      <a:pt x="274" y="194"/>
                      <a:pt x="275" y="188"/>
                      <a:pt x="276" y="183"/>
                    </a:cubicBezTo>
                    <a:cubicBezTo>
                      <a:pt x="281" y="192"/>
                      <a:pt x="286" y="203"/>
                      <a:pt x="287" y="216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301" y="220"/>
                      <a:pt x="301" y="220"/>
                      <a:pt x="301" y="220"/>
                    </a:cubicBezTo>
                    <a:cubicBezTo>
                      <a:pt x="314" y="203"/>
                      <a:pt x="323" y="178"/>
                      <a:pt x="318" y="154"/>
                    </a:cubicBezTo>
                    <a:cubicBezTo>
                      <a:pt x="347" y="168"/>
                      <a:pt x="343" y="194"/>
                      <a:pt x="339" y="217"/>
                    </a:cubicBezTo>
                    <a:cubicBezTo>
                      <a:pt x="338" y="222"/>
                      <a:pt x="337" y="227"/>
                      <a:pt x="337" y="231"/>
                    </a:cubicBezTo>
                    <a:cubicBezTo>
                      <a:pt x="336" y="240"/>
                      <a:pt x="336" y="240"/>
                      <a:pt x="336" y="240"/>
                    </a:cubicBezTo>
                    <a:cubicBezTo>
                      <a:pt x="345" y="239"/>
                      <a:pt x="345" y="239"/>
                      <a:pt x="345" y="239"/>
                    </a:cubicBezTo>
                    <a:cubicBezTo>
                      <a:pt x="356" y="238"/>
                      <a:pt x="363" y="233"/>
                      <a:pt x="368" y="227"/>
                    </a:cubicBezTo>
                    <a:cubicBezTo>
                      <a:pt x="369" y="238"/>
                      <a:pt x="367" y="250"/>
                      <a:pt x="361" y="260"/>
                    </a:cubicBezTo>
                    <a:close/>
                    <a:moveTo>
                      <a:pt x="181" y="182"/>
                    </a:moveTo>
                    <a:cubicBezTo>
                      <a:pt x="255" y="182"/>
                      <a:pt x="255" y="182"/>
                      <a:pt x="255" y="182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36" y="166"/>
                      <a:pt x="236" y="166"/>
                      <a:pt x="236" y="166"/>
                    </a:cubicBezTo>
                    <a:cubicBezTo>
                      <a:pt x="236" y="126"/>
                      <a:pt x="236" y="126"/>
                      <a:pt x="236" y="126"/>
                    </a:cubicBezTo>
                    <a:cubicBezTo>
                      <a:pt x="329" y="126"/>
                      <a:pt x="329" y="126"/>
                      <a:pt x="329" y="126"/>
                    </a:cubicBezTo>
                    <a:cubicBezTo>
                      <a:pt x="329" y="139"/>
                      <a:pt x="329" y="139"/>
                      <a:pt x="329" y="139"/>
                    </a:cubicBezTo>
                    <a:cubicBezTo>
                      <a:pt x="345" y="139"/>
                      <a:pt x="345" y="139"/>
                      <a:pt x="345" y="139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243" y="235"/>
                      <a:pt x="243" y="235"/>
                      <a:pt x="243" y="235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181" y="219"/>
                      <a:pt x="181" y="219"/>
                      <a:pt x="181" y="219"/>
                    </a:cubicBezTo>
                    <a:lnTo>
                      <a:pt x="181" y="182"/>
                    </a:lnTo>
                    <a:close/>
                    <a:moveTo>
                      <a:pt x="165" y="219"/>
                    </a:moveTo>
                    <a:cubicBezTo>
                      <a:pt x="71" y="219"/>
                      <a:pt x="71" y="219"/>
                      <a:pt x="71" y="219"/>
                    </a:cubicBezTo>
                    <a:cubicBezTo>
                      <a:pt x="71" y="182"/>
                      <a:pt x="71" y="182"/>
                      <a:pt x="71" y="182"/>
                    </a:cubicBezTo>
                    <a:cubicBezTo>
                      <a:pt x="165" y="182"/>
                      <a:pt x="165" y="182"/>
                      <a:pt x="165" y="182"/>
                    </a:cubicBezTo>
                    <a:lnTo>
                      <a:pt x="165" y="219"/>
                    </a:lnTo>
                    <a:close/>
                    <a:moveTo>
                      <a:pt x="16" y="126"/>
                    </a:move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6" y="166"/>
                      <a:pt x="16" y="166"/>
                      <a:pt x="16" y="166"/>
                    </a:cubicBezTo>
                    <a:lnTo>
                      <a:pt x="16" y="126"/>
                    </a:lnTo>
                    <a:close/>
                    <a:moveTo>
                      <a:pt x="126" y="54"/>
                    </a:moveTo>
                    <a:cubicBezTo>
                      <a:pt x="126" y="16"/>
                      <a:pt x="126" y="16"/>
                      <a:pt x="126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54"/>
                      <a:pt x="220" y="54"/>
                      <a:pt x="220" y="54"/>
                    </a:cubicBezTo>
                    <a:lnTo>
                      <a:pt x="126" y="54"/>
                    </a:lnTo>
                    <a:close/>
                    <a:moveTo>
                      <a:pt x="165" y="70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1" y="70"/>
                      <a:pt x="71" y="70"/>
                      <a:pt x="71" y="70"/>
                    </a:cubicBezTo>
                    <a:lnTo>
                      <a:pt x="165" y="70"/>
                    </a:lnTo>
                    <a:close/>
                    <a:moveTo>
                      <a:pt x="55" y="110"/>
                    </a:move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55" y="70"/>
                      <a:pt x="55" y="70"/>
                      <a:pt x="55" y="70"/>
                    </a:cubicBezTo>
                    <a:lnTo>
                      <a:pt x="55" y="110"/>
                    </a:lnTo>
                    <a:close/>
                    <a:moveTo>
                      <a:pt x="220" y="166"/>
                    </a:move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220" y="126"/>
                      <a:pt x="220" y="126"/>
                      <a:pt x="220" y="126"/>
                    </a:cubicBezTo>
                    <a:lnTo>
                      <a:pt x="220" y="166"/>
                    </a:lnTo>
                    <a:close/>
                    <a:moveTo>
                      <a:pt x="228" y="110"/>
                    </a:moveTo>
                    <a:cubicBezTo>
                      <a:pt x="181" y="110"/>
                      <a:pt x="181" y="110"/>
                      <a:pt x="181" y="11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274" y="70"/>
                      <a:pt x="274" y="70"/>
                      <a:pt x="274" y="7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36" y="110"/>
                      <a:pt x="236" y="110"/>
                      <a:pt x="236" y="110"/>
                    </a:cubicBezTo>
                    <a:lnTo>
                      <a:pt x="228" y="110"/>
                    </a:lnTo>
                    <a:close/>
                    <a:moveTo>
                      <a:pt x="290" y="110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110"/>
                      <a:pt x="329" y="110"/>
                      <a:pt x="329" y="110"/>
                    </a:cubicBezTo>
                    <a:lnTo>
                      <a:pt x="290" y="110"/>
                    </a:lnTo>
                    <a:close/>
                    <a:moveTo>
                      <a:pt x="329" y="54"/>
                    </a:moveTo>
                    <a:cubicBezTo>
                      <a:pt x="236" y="54"/>
                      <a:pt x="236" y="54"/>
                      <a:pt x="236" y="54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329" y="16"/>
                      <a:pt x="329" y="16"/>
                      <a:pt x="329" y="16"/>
                    </a:cubicBezTo>
                    <a:lnTo>
                      <a:pt x="329" y="54"/>
                    </a:lnTo>
                    <a:close/>
                    <a:moveTo>
                      <a:pt x="110" y="16"/>
                    </a:moveTo>
                    <a:cubicBezTo>
                      <a:pt x="110" y="54"/>
                      <a:pt x="110" y="54"/>
                      <a:pt x="110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10" y="16"/>
                    </a:lnTo>
                    <a:close/>
                    <a:moveTo>
                      <a:pt x="16" y="182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16" y="219"/>
                      <a:pt x="16" y="219"/>
                      <a:pt x="16" y="219"/>
                    </a:cubicBezTo>
                    <a:lnTo>
                      <a:pt x="16" y="1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8EF1BAD1-1675-6242-857C-E4ADBCFFFA7B}"/>
                </a:ext>
              </a:extLst>
            </p:cNvPr>
            <p:cNvGrpSpPr/>
            <p:nvPr/>
          </p:nvGrpSpPr>
          <p:grpSpPr>
            <a:xfrm>
              <a:off x="9604803" y="3182991"/>
              <a:ext cx="247085" cy="224622"/>
              <a:chOff x="5931602" y="2190628"/>
              <a:chExt cx="328955" cy="271864"/>
            </a:xfrm>
          </p:grpSpPr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7501EBCD-892F-7E48-8BDC-BC566C25C80F}"/>
                  </a:ext>
                </a:extLst>
              </p:cNvPr>
              <p:cNvSpPr/>
              <p:nvPr/>
            </p:nvSpPr>
            <p:spPr>
              <a:xfrm>
                <a:off x="5931602" y="2190628"/>
                <a:ext cx="328955" cy="271864"/>
              </a:xfrm>
              <a:prstGeom prst="ellipse">
                <a:avLst/>
              </a:prstGeom>
              <a:solidFill>
                <a:schemeClr val="tx1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5" name="Freeform 21">
                <a:extLst>
                  <a:ext uri="{FF2B5EF4-FFF2-40B4-BE49-F238E27FC236}">
                    <a16:creationId xmlns:a16="http://schemas.microsoft.com/office/drawing/2014/main" id="{0293FE8E-912F-5848-8A89-3C003A108FC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06073" y="2265503"/>
                <a:ext cx="199657" cy="152120"/>
              </a:xfrm>
              <a:custGeom>
                <a:avLst/>
                <a:gdLst>
                  <a:gd name="T0" fmla="*/ 364 w 389"/>
                  <a:gd name="T1" fmla="*/ 176 h 296"/>
                  <a:gd name="T2" fmla="*/ 355 w 389"/>
                  <a:gd name="T3" fmla="*/ 217 h 296"/>
                  <a:gd name="T4" fmla="*/ 289 w 389"/>
                  <a:gd name="T5" fmla="*/ 130 h 296"/>
                  <a:gd name="T6" fmla="*/ 298 w 389"/>
                  <a:gd name="T7" fmla="*/ 193 h 296"/>
                  <a:gd name="T8" fmla="*/ 264 w 389"/>
                  <a:gd name="T9" fmla="*/ 143 h 296"/>
                  <a:gd name="T10" fmla="*/ 257 w 389"/>
                  <a:gd name="T11" fmla="*/ 195 h 296"/>
                  <a:gd name="T12" fmla="*/ 318 w 389"/>
                  <a:gd name="T13" fmla="*/ 296 h 296"/>
                  <a:gd name="T14" fmla="*/ 319 w 389"/>
                  <a:gd name="T15" fmla="*/ 296 h 296"/>
                  <a:gd name="T16" fmla="*/ 376 w 389"/>
                  <a:gd name="T17" fmla="*/ 196 h 296"/>
                  <a:gd name="T18" fmla="*/ 319 w 389"/>
                  <a:gd name="T19" fmla="*/ 280 h 296"/>
                  <a:gd name="T20" fmla="*/ 270 w 389"/>
                  <a:gd name="T21" fmla="*/ 262 h 296"/>
                  <a:gd name="T22" fmla="*/ 276 w 389"/>
                  <a:gd name="T23" fmla="*/ 183 h 296"/>
                  <a:gd name="T24" fmla="*/ 288 w 389"/>
                  <a:gd name="T25" fmla="*/ 237 h 296"/>
                  <a:gd name="T26" fmla="*/ 318 w 389"/>
                  <a:gd name="T27" fmla="*/ 154 h 296"/>
                  <a:gd name="T28" fmla="*/ 337 w 389"/>
                  <a:gd name="T29" fmla="*/ 231 h 296"/>
                  <a:gd name="T30" fmla="*/ 345 w 389"/>
                  <a:gd name="T31" fmla="*/ 239 h 296"/>
                  <a:gd name="T32" fmla="*/ 361 w 389"/>
                  <a:gd name="T33" fmla="*/ 260 h 296"/>
                  <a:gd name="T34" fmla="*/ 255 w 389"/>
                  <a:gd name="T35" fmla="*/ 182 h 296"/>
                  <a:gd name="T36" fmla="*/ 236 w 389"/>
                  <a:gd name="T37" fmla="*/ 166 h 296"/>
                  <a:gd name="T38" fmla="*/ 329 w 389"/>
                  <a:gd name="T39" fmla="*/ 126 h 296"/>
                  <a:gd name="T40" fmla="*/ 345 w 389"/>
                  <a:gd name="T41" fmla="*/ 139 h 296"/>
                  <a:gd name="T42" fmla="*/ 0 w 389"/>
                  <a:gd name="T43" fmla="*/ 0 h 296"/>
                  <a:gd name="T44" fmla="*/ 243 w 389"/>
                  <a:gd name="T45" fmla="*/ 235 h 296"/>
                  <a:gd name="T46" fmla="*/ 181 w 389"/>
                  <a:gd name="T47" fmla="*/ 219 h 296"/>
                  <a:gd name="T48" fmla="*/ 165 w 389"/>
                  <a:gd name="T49" fmla="*/ 219 h 296"/>
                  <a:gd name="T50" fmla="*/ 71 w 389"/>
                  <a:gd name="T51" fmla="*/ 182 h 296"/>
                  <a:gd name="T52" fmla="*/ 165 w 389"/>
                  <a:gd name="T53" fmla="*/ 219 h 296"/>
                  <a:gd name="T54" fmla="*/ 110 w 389"/>
                  <a:gd name="T55" fmla="*/ 126 h 296"/>
                  <a:gd name="T56" fmla="*/ 16 w 389"/>
                  <a:gd name="T57" fmla="*/ 166 h 296"/>
                  <a:gd name="T58" fmla="*/ 126 w 389"/>
                  <a:gd name="T59" fmla="*/ 54 h 296"/>
                  <a:gd name="T60" fmla="*/ 220 w 389"/>
                  <a:gd name="T61" fmla="*/ 16 h 296"/>
                  <a:gd name="T62" fmla="*/ 126 w 389"/>
                  <a:gd name="T63" fmla="*/ 54 h 296"/>
                  <a:gd name="T64" fmla="*/ 165 w 389"/>
                  <a:gd name="T65" fmla="*/ 110 h 296"/>
                  <a:gd name="T66" fmla="*/ 71 w 389"/>
                  <a:gd name="T67" fmla="*/ 70 h 296"/>
                  <a:gd name="T68" fmla="*/ 55 w 389"/>
                  <a:gd name="T69" fmla="*/ 110 h 296"/>
                  <a:gd name="T70" fmla="*/ 16 w 389"/>
                  <a:gd name="T71" fmla="*/ 70 h 296"/>
                  <a:gd name="T72" fmla="*/ 55 w 389"/>
                  <a:gd name="T73" fmla="*/ 110 h 296"/>
                  <a:gd name="T74" fmla="*/ 126 w 389"/>
                  <a:gd name="T75" fmla="*/ 166 h 296"/>
                  <a:gd name="T76" fmla="*/ 220 w 389"/>
                  <a:gd name="T77" fmla="*/ 126 h 296"/>
                  <a:gd name="T78" fmla="*/ 228 w 389"/>
                  <a:gd name="T79" fmla="*/ 110 h 296"/>
                  <a:gd name="T80" fmla="*/ 181 w 389"/>
                  <a:gd name="T81" fmla="*/ 70 h 296"/>
                  <a:gd name="T82" fmla="*/ 274 w 389"/>
                  <a:gd name="T83" fmla="*/ 110 h 296"/>
                  <a:gd name="T84" fmla="*/ 228 w 389"/>
                  <a:gd name="T85" fmla="*/ 110 h 296"/>
                  <a:gd name="T86" fmla="*/ 290 w 389"/>
                  <a:gd name="T87" fmla="*/ 70 h 296"/>
                  <a:gd name="T88" fmla="*/ 329 w 389"/>
                  <a:gd name="T89" fmla="*/ 110 h 296"/>
                  <a:gd name="T90" fmla="*/ 329 w 389"/>
                  <a:gd name="T91" fmla="*/ 54 h 296"/>
                  <a:gd name="T92" fmla="*/ 236 w 389"/>
                  <a:gd name="T93" fmla="*/ 16 h 296"/>
                  <a:gd name="T94" fmla="*/ 329 w 389"/>
                  <a:gd name="T95" fmla="*/ 54 h 296"/>
                  <a:gd name="T96" fmla="*/ 110 w 389"/>
                  <a:gd name="T97" fmla="*/ 54 h 296"/>
                  <a:gd name="T98" fmla="*/ 16 w 389"/>
                  <a:gd name="T99" fmla="*/ 16 h 296"/>
                  <a:gd name="T100" fmla="*/ 16 w 389"/>
                  <a:gd name="T101" fmla="*/ 182 h 296"/>
                  <a:gd name="T102" fmla="*/ 55 w 389"/>
                  <a:gd name="T103" fmla="*/ 219 h 296"/>
                  <a:gd name="T104" fmla="*/ 16 w 389"/>
                  <a:gd name="T105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9" h="296">
                    <a:moveTo>
                      <a:pt x="376" y="196"/>
                    </a:moveTo>
                    <a:cubicBezTo>
                      <a:pt x="364" y="176"/>
                      <a:pt x="364" y="176"/>
                      <a:pt x="364" y="176"/>
                    </a:cubicBezTo>
                    <a:cubicBezTo>
                      <a:pt x="361" y="199"/>
                      <a:pt x="361" y="199"/>
                      <a:pt x="361" y="199"/>
                    </a:cubicBezTo>
                    <a:cubicBezTo>
                      <a:pt x="360" y="208"/>
                      <a:pt x="357" y="214"/>
                      <a:pt x="355" y="217"/>
                    </a:cubicBezTo>
                    <a:cubicBezTo>
                      <a:pt x="359" y="190"/>
                      <a:pt x="364" y="147"/>
                      <a:pt x="306" y="134"/>
                    </a:cubicBezTo>
                    <a:cubicBezTo>
                      <a:pt x="289" y="130"/>
                      <a:pt x="289" y="130"/>
                      <a:pt x="289" y="130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6" y="160"/>
                      <a:pt x="304" y="178"/>
                      <a:pt x="298" y="193"/>
                    </a:cubicBezTo>
                    <a:cubicBezTo>
                      <a:pt x="291" y="172"/>
                      <a:pt x="278" y="157"/>
                      <a:pt x="277" y="157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4" y="162"/>
                      <a:pt x="264" y="162"/>
                      <a:pt x="264" y="162"/>
                    </a:cubicBezTo>
                    <a:cubicBezTo>
                      <a:pt x="263" y="171"/>
                      <a:pt x="260" y="183"/>
                      <a:pt x="257" y="195"/>
                    </a:cubicBezTo>
                    <a:cubicBezTo>
                      <a:pt x="250" y="221"/>
                      <a:pt x="242" y="251"/>
                      <a:pt x="257" y="272"/>
                    </a:cubicBezTo>
                    <a:cubicBezTo>
                      <a:pt x="267" y="287"/>
                      <a:pt x="287" y="295"/>
                      <a:pt x="318" y="296"/>
                    </a:cubicBezTo>
                    <a:cubicBezTo>
                      <a:pt x="318" y="296"/>
                      <a:pt x="318" y="296"/>
                      <a:pt x="318" y="296"/>
                    </a:cubicBezTo>
                    <a:cubicBezTo>
                      <a:pt x="318" y="296"/>
                      <a:pt x="318" y="296"/>
                      <a:pt x="319" y="296"/>
                    </a:cubicBezTo>
                    <a:cubicBezTo>
                      <a:pt x="352" y="296"/>
                      <a:pt x="368" y="281"/>
                      <a:pt x="375" y="268"/>
                    </a:cubicBezTo>
                    <a:cubicBezTo>
                      <a:pt x="389" y="244"/>
                      <a:pt x="384" y="211"/>
                      <a:pt x="376" y="196"/>
                    </a:cubicBezTo>
                    <a:close/>
                    <a:moveTo>
                      <a:pt x="361" y="260"/>
                    </a:moveTo>
                    <a:cubicBezTo>
                      <a:pt x="354" y="273"/>
                      <a:pt x="339" y="280"/>
                      <a:pt x="319" y="280"/>
                    </a:cubicBezTo>
                    <a:cubicBezTo>
                      <a:pt x="318" y="280"/>
                      <a:pt x="318" y="280"/>
                      <a:pt x="318" y="280"/>
                    </a:cubicBezTo>
                    <a:cubicBezTo>
                      <a:pt x="294" y="279"/>
                      <a:pt x="277" y="273"/>
                      <a:pt x="270" y="262"/>
                    </a:cubicBezTo>
                    <a:cubicBezTo>
                      <a:pt x="259" y="248"/>
                      <a:pt x="266" y="223"/>
                      <a:pt x="272" y="200"/>
                    </a:cubicBezTo>
                    <a:cubicBezTo>
                      <a:pt x="274" y="194"/>
                      <a:pt x="275" y="188"/>
                      <a:pt x="276" y="183"/>
                    </a:cubicBezTo>
                    <a:cubicBezTo>
                      <a:pt x="281" y="192"/>
                      <a:pt x="286" y="203"/>
                      <a:pt x="287" y="216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301" y="220"/>
                      <a:pt x="301" y="220"/>
                      <a:pt x="301" y="220"/>
                    </a:cubicBezTo>
                    <a:cubicBezTo>
                      <a:pt x="314" y="203"/>
                      <a:pt x="323" y="178"/>
                      <a:pt x="318" y="154"/>
                    </a:cubicBezTo>
                    <a:cubicBezTo>
                      <a:pt x="347" y="168"/>
                      <a:pt x="343" y="194"/>
                      <a:pt x="339" y="217"/>
                    </a:cubicBezTo>
                    <a:cubicBezTo>
                      <a:pt x="338" y="222"/>
                      <a:pt x="337" y="227"/>
                      <a:pt x="337" y="231"/>
                    </a:cubicBezTo>
                    <a:cubicBezTo>
                      <a:pt x="336" y="240"/>
                      <a:pt x="336" y="240"/>
                      <a:pt x="336" y="240"/>
                    </a:cubicBezTo>
                    <a:cubicBezTo>
                      <a:pt x="345" y="239"/>
                      <a:pt x="345" y="239"/>
                      <a:pt x="345" y="239"/>
                    </a:cubicBezTo>
                    <a:cubicBezTo>
                      <a:pt x="356" y="238"/>
                      <a:pt x="363" y="233"/>
                      <a:pt x="368" y="227"/>
                    </a:cubicBezTo>
                    <a:cubicBezTo>
                      <a:pt x="369" y="238"/>
                      <a:pt x="367" y="250"/>
                      <a:pt x="361" y="260"/>
                    </a:cubicBezTo>
                    <a:close/>
                    <a:moveTo>
                      <a:pt x="181" y="182"/>
                    </a:moveTo>
                    <a:cubicBezTo>
                      <a:pt x="255" y="182"/>
                      <a:pt x="255" y="182"/>
                      <a:pt x="255" y="182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36" y="166"/>
                      <a:pt x="236" y="166"/>
                      <a:pt x="236" y="166"/>
                    </a:cubicBezTo>
                    <a:cubicBezTo>
                      <a:pt x="236" y="126"/>
                      <a:pt x="236" y="126"/>
                      <a:pt x="236" y="126"/>
                    </a:cubicBezTo>
                    <a:cubicBezTo>
                      <a:pt x="329" y="126"/>
                      <a:pt x="329" y="126"/>
                      <a:pt x="329" y="126"/>
                    </a:cubicBezTo>
                    <a:cubicBezTo>
                      <a:pt x="329" y="139"/>
                      <a:pt x="329" y="139"/>
                      <a:pt x="329" y="139"/>
                    </a:cubicBezTo>
                    <a:cubicBezTo>
                      <a:pt x="345" y="139"/>
                      <a:pt x="345" y="139"/>
                      <a:pt x="345" y="139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243" y="235"/>
                      <a:pt x="243" y="235"/>
                      <a:pt x="243" y="235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181" y="219"/>
                      <a:pt x="181" y="219"/>
                      <a:pt x="181" y="219"/>
                    </a:cubicBezTo>
                    <a:lnTo>
                      <a:pt x="181" y="182"/>
                    </a:lnTo>
                    <a:close/>
                    <a:moveTo>
                      <a:pt x="165" y="219"/>
                    </a:moveTo>
                    <a:cubicBezTo>
                      <a:pt x="71" y="219"/>
                      <a:pt x="71" y="219"/>
                      <a:pt x="71" y="219"/>
                    </a:cubicBezTo>
                    <a:cubicBezTo>
                      <a:pt x="71" y="182"/>
                      <a:pt x="71" y="182"/>
                      <a:pt x="71" y="182"/>
                    </a:cubicBezTo>
                    <a:cubicBezTo>
                      <a:pt x="165" y="182"/>
                      <a:pt x="165" y="182"/>
                      <a:pt x="165" y="182"/>
                    </a:cubicBezTo>
                    <a:lnTo>
                      <a:pt x="165" y="219"/>
                    </a:lnTo>
                    <a:close/>
                    <a:moveTo>
                      <a:pt x="16" y="126"/>
                    </a:move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6" y="166"/>
                      <a:pt x="16" y="166"/>
                      <a:pt x="16" y="166"/>
                    </a:cubicBezTo>
                    <a:lnTo>
                      <a:pt x="16" y="126"/>
                    </a:lnTo>
                    <a:close/>
                    <a:moveTo>
                      <a:pt x="126" y="54"/>
                    </a:moveTo>
                    <a:cubicBezTo>
                      <a:pt x="126" y="16"/>
                      <a:pt x="126" y="16"/>
                      <a:pt x="126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54"/>
                      <a:pt x="220" y="54"/>
                      <a:pt x="220" y="54"/>
                    </a:cubicBezTo>
                    <a:lnTo>
                      <a:pt x="126" y="54"/>
                    </a:lnTo>
                    <a:close/>
                    <a:moveTo>
                      <a:pt x="165" y="70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1" y="70"/>
                      <a:pt x="71" y="70"/>
                      <a:pt x="71" y="70"/>
                    </a:cubicBezTo>
                    <a:lnTo>
                      <a:pt x="165" y="70"/>
                    </a:lnTo>
                    <a:close/>
                    <a:moveTo>
                      <a:pt x="55" y="110"/>
                    </a:move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55" y="70"/>
                      <a:pt x="55" y="70"/>
                      <a:pt x="55" y="70"/>
                    </a:cubicBezTo>
                    <a:lnTo>
                      <a:pt x="55" y="110"/>
                    </a:lnTo>
                    <a:close/>
                    <a:moveTo>
                      <a:pt x="220" y="166"/>
                    </a:move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220" y="126"/>
                      <a:pt x="220" y="126"/>
                      <a:pt x="220" y="126"/>
                    </a:cubicBezTo>
                    <a:lnTo>
                      <a:pt x="220" y="166"/>
                    </a:lnTo>
                    <a:close/>
                    <a:moveTo>
                      <a:pt x="228" y="110"/>
                    </a:moveTo>
                    <a:cubicBezTo>
                      <a:pt x="181" y="110"/>
                      <a:pt x="181" y="110"/>
                      <a:pt x="181" y="11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274" y="70"/>
                      <a:pt x="274" y="70"/>
                      <a:pt x="274" y="7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36" y="110"/>
                      <a:pt x="236" y="110"/>
                      <a:pt x="236" y="110"/>
                    </a:cubicBezTo>
                    <a:lnTo>
                      <a:pt x="228" y="110"/>
                    </a:lnTo>
                    <a:close/>
                    <a:moveTo>
                      <a:pt x="290" y="110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110"/>
                      <a:pt x="329" y="110"/>
                      <a:pt x="329" y="110"/>
                    </a:cubicBezTo>
                    <a:lnTo>
                      <a:pt x="290" y="110"/>
                    </a:lnTo>
                    <a:close/>
                    <a:moveTo>
                      <a:pt x="329" y="54"/>
                    </a:moveTo>
                    <a:cubicBezTo>
                      <a:pt x="236" y="54"/>
                      <a:pt x="236" y="54"/>
                      <a:pt x="236" y="54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329" y="16"/>
                      <a:pt x="329" y="16"/>
                      <a:pt x="329" y="16"/>
                    </a:cubicBezTo>
                    <a:lnTo>
                      <a:pt x="329" y="54"/>
                    </a:lnTo>
                    <a:close/>
                    <a:moveTo>
                      <a:pt x="110" y="16"/>
                    </a:moveTo>
                    <a:cubicBezTo>
                      <a:pt x="110" y="54"/>
                      <a:pt x="110" y="54"/>
                      <a:pt x="110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10" y="16"/>
                    </a:lnTo>
                    <a:close/>
                    <a:moveTo>
                      <a:pt x="16" y="182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16" y="219"/>
                      <a:pt x="16" y="219"/>
                      <a:pt x="16" y="219"/>
                    </a:cubicBezTo>
                    <a:lnTo>
                      <a:pt x="16" y="1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5B425761-87F2-BE4C-A9DE-FF34C9FC4A0E}"/>
                </a:ext>
              </a:extLst>
            </p:cNvPr>
            <p:cNvGrpSpPr/>
            <p:nvPr/>
          </p:nvGrpSpPr>
          <p:grpSpPr>
            <a:xfrm>
              <a:off x="9944418" y="3182991"/>
              <a:ext cx="247085" cy="224622"/>
              <a:chOff x="5931602" y="2190628"/>
              <a:chExt cx="328955" cy="271864"/>
            </a:xfrm>
          </p:grpSpPr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9E88E4A2-EE1F-914C-95B4-ED7086EC7440}"/>
                  </a:ext>
                </a:extLst>
              </p:cNvPr>
              <p:cNvSpPr/>
              <p:nvPr/>
            </p:nvSpPr>
            <p:spPr>
              <a:xfrm>
                <a:off x="5931602" y="2190628"/>
                <a:ext cx="328955" cy="271864"/>
              </a:xfrm>
              <a:prstGeom prst="ellipse">
                <a:avLst/>
              </a:prstGeom>
              <a:solidFill>
                <a:schemeClr val="tx1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3" name="Freeform 21">
                <a:extLst>
                  <a:ext uri="{FF2B5EF4-FFF2-40B4-BE49-F238E27FC236}">
                    <a16:creationId xmlns:a16="http://schemas.microsoft.com/office/drawing/2014/main" id="{2020F37A-D2FB-3344-87F2-AE2CFA348AD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06073" y="2265503"/>
                <a:ext cx="199657" cy="152120"/>
              </a:xfrm>
              <a:custGeom>
                <a:avLst/>
                <a:gdLst>
                  <a:gd name="T0" fmla="*/ 364 w 389"/>
                  <a:gd name="T1" fmla="*/ 176 h 296"/>
                  <a:gd name="T2" fmla="*/ 355 w 389"/>
                  <a:gd name="T3" fmla="*/ 217 h 296"/>
                  <a:gd name="T4" fmla="*/ 289 w 389"/>
                  <a:gd name="T5" fmla="*/ 130 h 296"/>
                  <a:gd name="T6" fmla="*/ 298 w 389"/>
                  <a:gd name="T7" fmla="*/ 193 h 296"/>
                  <a:gd name="T8" fmla="*/ 264 w 389"/>
                  <a:gd name="T9" fmla="*/ 143 h 296"/>
                  <a:gd name="T10" fmla="*/ 257 w 389"/>
                  <a:gd name="T11" fmla="*/ 195 h 296"/>
                  <a:gd name="T12" fmla="*/ 318 w 389"/>
                  <a:gd name="T13" fmla="*/ 296 h 296"/>
                  <a:gd name="T14" fmla="*/ 319 w 389"/>
                  <a:gd name="T15" fmla="*/ 296 h 296"/>
                  <a:gd name="T16" fmla="*/ 376 w 389"/>
                  <a:gd name="T17" fmla="*/ 196 h 296"/>
                  <a:gd name="T18" fmla="*/ 319 w 389"/>
                  <a:gd name="T19" fmla="*/ 280 h 296"/>
                  <a:gd name="T20" fmla="*/ 270 w 389"/>
                  <a:gd name="T21" fmla="*/ 262 h 296"/>
                  <a:gd name="T22" fmla="*/ 276 w 389"/>
                  <a:gd name="T23" fmla="*/ 183 h 296"/>
                  <a:gd name="T24" fmla="*/ 288 w 389"/>
                  <a:gd name="T25" fmla="*/ 237 h 296"/>
                  <a:gd name="T26" fmla="*/ 318 w 389"/>
                  <a:gd name="T27" fmla="*/ 154 h 296"/>
                  <a:gd name="T28" fmla="*/ 337 w 389"/>
                  <a:gd name="T29" fmla="*/ 231 h 296"/>
                  <a:gd name="T30" fmla="*/ 345 w 389"/>
                  <a:gd name="T31" fmla="*/ 239 h 296"/>
                  <a:gd name="T32" fmla="*/ 361 w 389"/>
                  <a:gd name="T33" fmla="*/ 260 h 296"/>
                  <a:gd name="T34" fmla="*/ 255 w 389"/>
                  <a:gd name="T35" fmla="*/ 182 h 296"/>
                  <a:gd name="T36" fmla="*/ 236 w 389"/>
                  <a:gd name="T37" fmla="*/ 166 h 296"/>
                  <a:gd name="T38" fmla="*/ 329 w 389"/>
                  <a:gd name="T39" fmla="*/ 126 h 296"/>
                  <a:gd name="T40" fmla="*/ 345 w 389"/>
                  <a:gd name="T41" fmla="*/ 139 h 296"/>
                  <a:gd name="T42" fmla="*/ 0 w 389"/>
                  <a:gd name="T43" fmla="*/ 0 h 296"/>
                  <a:gd name="T44" fmla="*/ 243 w 389"/>
                  <a:gd name="T45" fmla="*/ 235 h 296"/>
                  <a:gd name="T46" fmla="*/ 181 w 389"/>
                  <a:gd name="T47" fmla="*/ 219 h 296"/>
                  <a:gd name="T48" fmla="*/ 165 w 389"/>
                  <a:gd name="T49" fmla="*/ 219 h 296"/>
                  <a:gd name="T50" fmla="*/ 71 w 389"/>
                  <a:gd name="T51" fmla="*/ 182 h 296"/>
                  <a:gd name="T52" fmla="*/ 165 w 389"/>
                  <a:gd name="T53" fmla="*/ 219 h 296"/>
                  <a:gd name="T54" fmla="*/ 110 w 389"/>
                  <a:gd name="T55" fmla="*/ 126 h 296"/>
                  <a:gd name="T56" fmla="*/ 16 w 389"/>
                  <a:gd name="T57" fmla="*/ 166 h 296"/>
                  <a:gd name="T58" fmla="*/ 126 w 389"/>
                  <a:gd name="T59" fmla="*/ 54 h 296"/>
                  <a:gd name="T60" fmla="*/ 220 w 389"/>
                  <a:gd name="T61" fmla="*/ 16 h 296"/>
                  <a:gd name="T62" fmla="*/ 126 w 389"/>
                  <a:gd name="T63" fmla="*/ 54 h 296"/>
                  <a:gd name="T64" fmla="*/ 165 w 389"/>
                  <a:gd name="T65" fmla="*/ 110 h 296"/>
                  <a:gd name="T66" fmla="*/ 71 w 389"/>
                  <a:gd name="T67" fmla="*/ 70 h 296"/>
                  <a:gd name="T68" fmla="*/ 55 w 389"/>
                  <a:gd name="T69" fmla="*/ 110 h 296"/>
                  <a:gd name="T70" fmla="*/ 16 w 389"/>
                  <a:gd name="T71" fmla="*/ 70 h 296"/>
                  <a:gd name="T72" fmla="*/ 55 w 389"/>
                  <a:gd name="T73" fmla="*/ 110 h 296"/>
                  <a:gd name="T74" fmla="*/ 126 w 389"/>
                  <a:gd name="T75" fmla="*/ 166 h 296"/>
                  <a:gd name="T76" fmla="*/ 220 w 389"/>
                  <a:gd name="T77" fmla="*/ 126 h 296"/>
                  <a:gd name="T78" fmla="*/ 228 w 389"/>
                  <a:gd name="T79" fmla="*/ 110 h 296"/>
                  <a:gd name="T80" fmla="*/ 181 w 389"/>
                  <a:gd name="T81" fmla="*/ 70 h 296"/>
                  <a:gd name="T82" fmla="*/ 274 w 389"/>
                  <a:gd name="T83" fmla="*/ 110 h 296"/>
                  <a:gd name="T84" fmla="*/ 228 w 389"/>
                  <a:gd name="T85" fmla="*/ 110 h 296"/>
                  <a:gd name="T86" fmla="*/ 290 w 389"/>
                  <a:gd name="T87" fmla="*/ 70 h 296"/>
                  <a:gd name="T88" fmla="*/ 329 w 389"/>
                  <a:gd name="T89" fmla="*/ 110 h 296"/>
                  <a:gd name="T90" fmla="*/ 329 w 389"/>
                  <a:gd name="T91" fmla="*/ 54 h 296"/>
                  <a:gd name="T92" fmla="*/ 236 w 389"/>
                  <a:gd name="T93" fmla="*/ 16 h 296"/>
                  <a:gd name="T94" fmla="*/ 329 w 389"/>
                  <a:gd name="T95" fmla="*/ 54 h 296"/>
                  <a:gd name="T96" fmla="*/ 110 w 389"/>
                  <a:gd name="T97" fmla="*/ 54 h 296"/>
                  <a:gd name="T98" fmla="*/ 16 w 389"/>
                  <a:gd name="T99" fmla="*/ 16 h 296"/>
                  <a:gd name="T100" fmla="*/ 16 w 389"/>
                  <a:gd name="T101" fmla="*/ 182 h 296"/>
                  <a:gd name="T102" fmla="*/ 55 w 389"/>
                  <a:gd name="T103" fmla="*/ 219 h 296"/>
                  <a:gd name="T104" fmla="*/ 16 w 389"/>
                  <a:gd name="T105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9" h="296">
                    <a:moveTo>
                      <a:pt x="376" y="196"/>
                    </a:moveTo>
                    <a:cubicBezTo>
                      <a:pt x="364" y="176"/>
                      <a:pt x="364" y="176"/>
                      <a:pt x="364" y="176"/>
                    </a:cubicBezTo>
                    <a:cubicBezTo>
                      <a:pt x="361" y="199"/>
                      <a:pt x="361" y="199"/>
                      <a:pt x="361" y="199"/>
                    </a:cubicBezTo>
                    <a:cubicBezTo>
                      <a:pt x="360" y="208"/>
                      <a:pt x="357" y="214"/>
                      <a:pt x="355" y="217"/>
                    </a:cubicBezTo>
                    <a:cubicBezTo>
                      <a:pt x="359" y="190"/>
                      <a:pt x="364" y="147"/>
                      <a:pt x="306" y="134"/>
                    </a:cubicBezTo>
                    <a:cubicBezTo>
                      <a:pt x="289" y="130"/>
                      <a:pt x="289" y="130"/>
                      <a:pt x="289" y="130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6" y="160"/>
                      <a:pt x="304" y="178"/>
                      <a:pt x="298" y="193"/>
                    </a:cubicBezTo>
                    <a:cubicBezTo>
                      <a:pt x="291" y="172"/>
                      <a:pt x="278" y="157"/>
                      <a:pt x="277" y="157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4" y="162"/>
                      <a:pt x="264" y="162"/>
                      <a:pt x="264" y="162"/>
                    </a:cubicBezTo>
                    <a:cubicBezTo>
                      <a:pt x="263" y="171"/>
                      <a:pt x="260" y="183"/>
                      <a:pt x="257" y="195"/>
                    </a:cubicBezTo>
                    <a:cubicBezTo>
                      <a:pt x="250" y="221"/>
                      <a:pt x="242" y="251"/>
                      <a:pt x="257" y="272"/>
                    </a:cubicBezTo>
                    <a:cubicBezTo>
                      <a:pt x="267" y="287"/>
                      <a:pt x="287" y="295"/>
                      <a:pt x="318" y="296"/>
                    </a:cubicBezTo>
                    <a:cubicBezTo>
                      <a:pt x="318" y="296"/>
                      <a:pt x="318" y="296"/>
                      <a:pt x="318" y="296"/>
                    </a:cubicBezTo>
                    <a:cubicBezTo>
                      <a:pt x="318" y="296"/>
                      <a:pt x="318" y="296"/>
                      <a:pt x="319" y="296"/>
                    </a:cubicBezTo>
                    <a:cubicBezTo>
                      <a:pt x="352" y="296"/>
                      <a:pt x="368" y="281"/>
                      <a:pt x="375" y="268"/>
                    </a:cubicBezTo>
                    <a:cubicBezTo>
                      <a:pt x="389" y="244"/>
                      <a:pt x="384" y="211"/>
                      <a:pt x="376" y="196"/>
                    </a:cubicBezTo>
                    <a:close/>
                    <a:moveTo>
                      <a:pt x="361" y="260"/>
                    </a:moveTo>
                    <a:cubicBezTo>
                      <a:pt x="354" y="273"/>
                      <a:pt x="339" y="280"/>
                      <a:pt x="319" y="280"/>
                    </a:cubicBezTo>
                    <a:cubicBezTo>
                      <a:pt x="318" y="280"/>
                      <a:pt x="318" y="280"/>
                      <a:pt x="318" y="280"/>
                    </a:cubicBezTo>
                    <a:cubicBezTo>
                      <a:pt x="294" y="279"/>
                      <a:pt x="277" y="273"/>
                      <a:pt x="270" y="262"/>
                    </a:cubicBezTo>
                    <a:cubicBezTo>
                      <a:pt x="259" y="248"/>
                      <a:pt x="266" y="223"/>
                      <a:pt x="272" y="200"/>
                    </a:cubicBezTo>
                    <a:cubicBezTo>
                      <a:pt x="274" y="194"/>
                      <a:pt x="275" y="188"/>
                      <a:pt x="276" y="183"/>
                    </a:cubicBezTo>
                    <a:cubicBezTo>
                      <a:pt x="281" y="192"/>
                      <a:pt x="286" y="203"/>
                      <a:pt x="287" y="216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301" y="220"/>
                      <a:pt x="301" y="220"/>
                      <a:pt x="301" y="220"/>
                    </a:cubicBezTo>
                    <a:cubicBezTo>
                      <a:pt x="314" y="203"/>
                      <a:pt x="323" y="178"/>
                      <a:pt x="318" y="154"/>
                    </a:cubicBezTo>
                    <a:cubicBezTo>
                      <a:pt x="347" y="168"/>
                      <a:pt x="343" y="194"/>
                      <a:pt x="339" y="217"/>
                    </a:cubicBezTo>
                    <a:cubicBezTo>
                      <a:pt x="338" y="222"/>
                      <a:pt x="337" y="227"/>
                      <a:pt x="337" y="231"/>
                    </a:cubicBezTo>
                    <a:cubicBezTo>
                      <a:pt x="336" y="240"/>
                      <a:pt x="336" y="240"/>
                      <a:pt x="336" y="240"/>
                    </a:cubicBezTo>
                    <a:cubicBezTo>
                      <a:pt x="345" y="239"/>
                      <a:pt x="345" y="239"/>
                      <a:pt x="345" y="239"/>
                    </a:cubicBezTo>
                    <a:cubicBezTo>
                      <a:pt x="356" y="238"/>
                      <a:pt x="363" y="233"/>
                      <a:pt x="368" y="227"/>
                    </a:cubicBezTo>
                    <a:cubicBezTo>
                      <a:pt x="369" y="238"/>
                      <a:pt x="367" y="250"/>
                      <a:pt x="361" y="260"/>
                    </a:cubicBezTo>
                    <a:close/>
                    <a:moveTo>
                      <a:pt x="181" y="182"/>
                    </a:moveTo>
                    <a:cubicBezTo>
                      <a:pt x="255" y="182"/>
                      <a:pt x="255" y="182"/>
                      <a:pt x="255" y="182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36" y="166"/>
                      <a:pt x="236" y="166"/>
                      <a:pt x="236" y="166"/>
                    </a:cubicBezTo>
                    <a:cubicBezTo>
                      <a:pt x="236" y="126"/>
                      <a:pt x="236" y="126"/>
                      <a:pt x="236" y="126"/>
                    </a:cubicBezTo>
                    <a:cubicBezTo>
                      <a:pt x="329" y="126"/>
                      <a:pt x="329" y="126"/>
                      <a:pt x="329" y="126"/>
                    </a:cubicBezTo>
                    <a:cubicBezTo>
                      <a:pt x="329" y="139"/>
                      <a:pt x="329" y="139"/>
                      <a:pt x="329" y="139"/>
                    </a:cubicBezTo>
                    <a:cubicBezTo>
                      <a:pt x="345" y="139"/>
                      <a:pt x="345" y="139"/>
                      <a:pt x="345" y="139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243" y="235"/>
                      <a:pt x="243" y="235"/>
                      <a:pt x="243" y="235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181" y="219"/>
                      <a:pt x="181" y="219"/>
                      <a:pt x="181" y="219"/>
                    </a:cubicBezTo>
                    <a:lnTo>
                      <a:pt x="181" y="182"/>
                    </a:lnTo>
                    <a:close/>
                    <a:moveTo>
                      <a:pt x="165" y="219"/>
                    </a:moveTo>
                    <a:cubicBezTo>
                      <a:pt x="71" y="219"/>
                      <a:pt x="71" y="219"/>
                      <a:pt x="71" y="219"/>
                    </a:cubicBezTo>
                    <a:cubicBezTo>
                      <a:pt x="71" y="182"/>
                      <a:pt x="71" y="182"/>
                      <a:pt x="71" y="182"/>
                    </a:cubicBezTo>
                    <a:cubicBezTo>
                      <a:pt x="165" y="182"/>
                      <a:pt x="165" y="182"/>
                      <a:pt x="165" y="182"/>
                    </a:cubicBezTo>
                    <a:lnTo>
                      <a:pt x="165" y="219"/>
                    </a:lnTo>
                    <a:close/>
                    <a:moveTo>
                      <a:pt x="16" y="126"/>
                    </a:move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6" y="166"/>
                      <a:pt x="16" y="166"/>
                      <a:pt x="16" y="166"/>
                    </a:cubicBezTo>
                    <a:lnTo>
                      <a:pt x="16" y="126"/>
                    </a:lnTo>
                    <a:close/>
                    <a:moveTo>
                      <a:pt x="126" y="54"/>
                    </a:moveTo>
                    <a:cubicBezTo>
                      <a:pt x="126" y="16"/>
                      <a:pt x="126" y="16"/>
                      <a:pt x="126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54"/>
                      <a:pt x="220" y="54"/>
                      <a:pt x="220" y="54"/>
                    </a:cubicBezTo>
                    <a:lnTo>
                      <a:pt x="126" y="54"/>
                    </a:lnTo>
                    <a:close/>
                    <a:moveTo>
                      <a:pt x="165" y="70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1" y="70"/>
                      <a:pt x="71" y="70"/>
                      <a:pt x="71" y="70"/>
                    </a:cubicBezTo>
                    <a:lnTo>
                      <a:pt x="165" y="70"/>
                    </a:lnTo>
                    <a:close/>
                    <a:moveTo>
                      <a:pt x="55" y="110"/>
                    </a:move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55" y="70"/>
                      <a:pt x="55" y="70"/>
                      <a:pt x="55" y="70"/>
                    </a:cubicBezTo>
                    <a:lnTo>
                      <a:pt x="55" y="110"/>
                    </a:lnTo>
                    <a:close/>
                    <a:moveTo>
                      <a:pt x="220" y="166"/>
                    </a:move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220" y="126"/>
                      <a:pt x="220" y="126"/>
                      <a:pt x="220" y="126"/>
                    </a:cubicBezTo>
                    <a:lnTo>
                      <a:pt x="220" y="166"/>
                    </a:lnTo>
                    <a:close/>
                    <a:moveTo>
                      <a:pt x="228" y="110"/>
                    </a:moveTo>
                    <a:cubicBezTo>
                      <a:pt x="181" y="110"/>
                      <a:pt x="181" y="110"/>
                      <a:pt x="181" y="11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274" y="70"/>
                      <a:pt x="274" y="70"/>
                      <a:pt x="274" y="7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36" y="110"/>
                      <a:pt x="236" y="110"/>
                      <a:pt x="236" y="110"/>
                    </a:cubicBezTo>
                    <a:lnTo>
                      <a:pt x="228" y="110"/>
                    </a:lnTo>
                    <a:close/>
                    <a:moveTo>
                      <a:pt x="290" y="110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110"/>
                      <a:pt x="329" y="110"/>
                      <a:pt x="329" y="110"/>
                    </a:cubicBezTo>
                    <a:lnTo>
                      <a:pt x="290" y="110"/>
                    </a:lnTo>
                    <a:close/>
                    <a:moveTo>
                      <a:pt x="329" y="54"/>
                    </a:moveTo>
                    <a:cubicBezTo>
                      <a:pt x="236" y="54"/>
                      <a:pt x="236" y="54"/>
                      <a:pt x="236" y="54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329" y="16"/>
                      <a:pt x="329" y="16"/>
                      <a:pt x="329" y="16"/>
                    </a:cubicBezTo>
                    <a:lnTo>
                      <a:pt x="329" y="54"/>
                    </a:lnTo>
                    <a:close/>
                    <a:moveTo>
                      <a:pt x="110" y="16"/>
                    </a:moveTo>
                    <a:cubicBezTo>
                      <a:pt x="110" y="54"/>
                      <a:pt x="110" y="54"/>
                      <a:pt x="110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10" y="16"/>
                    </a:lnTo>
                    <a:close/>
                    <a:moveTo>
                      <a:pt x="16" y="182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16" y="219"/>
                      <a:pt x="16" y="219"/>
                      <a:pt x="16" y="219"/>
                    </a:cubicBezTo>
                    <a:lnTo>
                      <a:pt x="16" y="1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286" name="Rectangle 285">
            <a:extLst>
              <a:ext uri="{FF2B5EF4-FFF2-40B4-BE49-F238E27FC236}">
                <a16:creationId xmlns:a16="http://schemas.microsoft.com/office/drawing/2014/main" id="{379DCA38-69F0-A840-AD62-F7AB36FF78E5}"/>
              </a:ext>
            </a:extLst>
          </p:cNvPr>
          <p:cNvSpPr/>
          <p:nvPr/>
        </p:nvSpPr>
        <p:spPr>
          <a:xfrm>
            <a:off x="8018909" y="1181655"/>
            <a:ext cx="3720824" cy="115416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</a:rPr>
              <a:t>GM groups can be Global</a:t>
            </a:r>
          </a:p>
          <a:p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</a:rPr>
              <a:t>                    can be Region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</a:rPr>
              <a:t>                    can be Local</a:t>
            </a:r>
          </a:p>
          <a:p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</a:rPr>
              <a:t>Firewalls rules can mix groups span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84CB73-C4DF-7A40-8A60-C3FFF69AAB0D}"/>
              </a:ext>
            </a:extLst>
          </p:cNvPr>
          <p:cNvGrpSpPr/>
          <p:nvPr/>
        </p:nvGrpSpPr>
        <p:grpSpPr>
          <a:xfrm>
            <a:off x="2011172" y="3784507"/>
            <a:ext cx="6168510" cy="1005372"/>
            <a:chOff x="2011172" y="3708307"/>
            <a:chExt cx="6168510" cy="1005372"/>
          </a:xfrm>
        </p:grpSpPr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D23A719A-333D-9E42-8D49-0B8491E5EB91}"/>
                </a:ext>
              </a:extLst>
            </p:cNvPr>
            <p:cNvSpPr/>
            <p:nvPr/>
          </p:nvSpPr>
          <p:spPr>
            <a:xfrm>
              <a:off x="2011172" y="3708307"/>
              <a:ext cx="6168510" cy="100537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n-US" sz="1200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Region Services (AD, proxies, …)</a:t>
              </a:r>
            </a:p>
          </p:txBody>
        </p: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5746FE67-8D47-A148-9CB8-84531AAEE6EB}"/>
                </a:ext>
              </a:extLst>
            </p:cNvPr>
            <p:cNvGrpSpPr/>
            <p:nvPr/>
          </p:nvGrpSpPr>
          <p:grpSpPr>
            <a:xfrm>
              <a:off x="2773205" y="4057794"/>
              <a:ext cx="989087" cy="298423"/>
              <a:chOff x="883196" y="5139832"/>
              <a:chExt cx="989345" cy="298501"/>
            </a:xfrm>
            <a:solidFill>
              <a:schemeClr val="accent2"/>
            </a:solidFill>
          </p:grpSpPr>
          <p:sp>
            <p:nvSpPr>
              <p:cNvPr id="289" name="Freeform 5">
                <a:extLst>
                  <a:ext uri="{FF2B5EF4-FFF2-40B4-BE49-F238E27FC236}">
                    <a16:creationId xmlns:a16="http://schemas.microsoft.com/office/drawing/2014/main" id="{53B83A46-7938-2B40-A445-4D196520A91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83196" y="5149678"/>
                <a:ext cx="288655" cy="288655"/>
              </a:xfrm>
              <a:custGeom>
                <a:avLst/>
                <a:gdLst>
                  <a:gd name="T0" fmla="*/ 368 w 384"/>
                  <a:gd name="T1" fmla="*/ 16 h 384"/>
                  <a:gd name="T2" fmla="*/ 368 w 384"/>
                  <a:gd name="T3" fmla="*/ 368 h 384"/>
                  <a:gd name="T4" fmla="*/ 16 w 384"/>
                  <a:gd name="T5" fmla="*/ 368 h 384"/>
                  <a:gd name="T6" fmla="*/ 16 w 384"/>
                  <a:gd name="T7" fmla="*/ 16 h 384"/>
                  <a:gd name="T8" fmla="*/ 368 w 384"/>
                  <a:gd name="T9" fmla="*/ 16 h 384"/>
                  <a:gd name="T10" fmla="*/ 384 w 384"/>
                  <a:gd name="T11" fmla="*/ 0 h 384"/>
                  <a:gd name="T12" fmla="*/ 0 w 384"/>
                  <a:gd name="T13" fmla="*/ 0 h 384"/>
                  <a:gd name="T14" fmla="*/ 0 w 384"/>
                  <a:gd name="T15" fmla="*/ 384 h 384"/>
                  <a:gd name="T16" fmla="*/ 384 w 384"/>
                  <a:gd name="T17" fmla="*/ 384 h 384"/>
                  <a:gd name="T18" fmla="*/ 384 w 384"/>
                  <a:gd name="T19" fmla="*/ 0 h 384"/>
                  <a:gd name="T20" fmla="*/ 115 w 384"/>
                  <a:gd name="T21" fmla="*/ 241 h 384"/>
                  <a:gd name="T22" fmla="*/ 127 w 384"/>
                  <a:gd name="T23" fmla="*/ 231 h 384"/>
                  <a:gd name="T24" fmla="*/ 159 w 384"/>
                  <a:gd name="T25" fmla="*/ 160 h 384"/>
                  <a:gd name="T26" fmla="*/ 160 w 384"/>
                  <a:gd name="T27" fmla="*/ 154 h 384"/>
                  <a:gd name="T28" fmla="*/ 149 w 384"/>
                  <a:gd name="T29" fmla="*/ 144 h 384"/>
                  <a:gd name="T30" fmla="*/ 139 w 384"/>
                  <a:gd name="T31" fmla="*/ 152 h 384"/>
                  <a:gd name="T32" fmla="*/ 115 w 384"/>
                  <a:gd name="T33" fmla="*/ 214 h 384"/>
                  <a:gd name="T34" fmla="*/ 91 w 384"/>
                  <a:gd name="T35" fmla="*/ 152 h 384"/>
                  <a:gd name="T36" fmla="*/ 80 w 384"/>
                  <a:gd name="T37" fmla="*/ 144 h 384"/>
                  <a:gd name="T38" fmla="*/ 69 w 384"/>
                  <a:gd name="T39" fmla="*/ 154 h 384"/>
                  <a:gd name="T40" fmla="*/ 71 w 384"/>
                  <a:gd name="T41" fmla="*/ 160 h 384"/>
                  <a:gd name="T42" fmla="*/ 102 w 384"/>
                  <a:gd name="T43" fmla="*/ 231 h 384"/>
                  <a:gd name="T44" fmla="*/ 114 w 384"/>
                  <a:gd name="T45" fmla="*/ 241 h 384"/>
                  <a:gd name="T46" fmla="*/ 115 w 384"/>
                  <a:gd name="T47" fmla="*/ 241 h 384"/>
                  <a:gd name="T48" fmla="*/ 177 w 384"/>
                  <a:gd name="T49" fmla="*/ 155 h 384"/>
                  <a:gd name="T50" fmla="*/ 177 w 384"/>
                  <a:gd name="T51" fmla="*/ 155 h 384"/>
                  <a:gd name="T52" fmla="*/ 177 w 384"/>
                  <a:gd name="T53" fmla="*/ 230 h 384"/>
                  <a:gd name="T54" fmla="*/ 188 w 384"/>
                  <a:gd name="T55" fmla="*/ 240 h 384"/>
                  <a:gd name="T56" fmla="*/ 198 w 384"/>
                  <a:gd name="T57" fmla="*/ 230 h 384"/>
                  <a:gd name="T58" fmla="*/ 198 w 384"/>
                  <a:gd name="T59" fmla="*/ 186 h 384"/>
                  <a:gd name="T60" fmla="*/ 218 w 384"/>
                  <a:gd name="T61" fmla="*/ 163 h 384"/>
                  <a:gd name="T62" fmla="*/ 237 w 384"/>
                  <a:gd name="T63" fmla="*/ 186 h 384"/>
                  <a:gd name="T64" fmla="*/ 237 w 384"/>
                  <a:gd name="T65" fmla="*/ 230 h 384"/>
                  <a:gd name="T66" fmla="*/ 248 w 384"/>
                  <a:gd name="T67" fmla="*/ 240 h 384"/>
                  <a:gd name="T68" fmla="*/ 259 w 384"/>
                  <a:gd name="T69" fmla="*/ 230 h 384"/>
                  <a:gd name="T70" fmla="*/ 259 w 384"/>
                  <a:gd name="T71" fmla="*/ 186 h 384"/>
                  <a:gd name="T72" fmla="*/ 278 w 384"/>
                  <a:gd name="T73" fmla="*/ 163 h 384"/>
                  <a:gd name="T74" fmla="*/ 297 w 384"/>
                  <a:gd name="T75" fmla="*/ 186 h 384"/>
                  <a:gd name="T76" fmla="*/ 297 w 384"/>
                  <a:gd name="T77" fmla="*/ 230 h 384"/>
                  <a:gd name="T78" fmla="*/ 308 w 384"/>
                  <a:gd name="T79" fmla="*/ 240 h 384"/>
                  <a:gd name="T80" fmla="*/ 318 w 384"/>
                  <a:gd name="T81" fmla="*/ 230 h 384"/>
                  <a:gd name="T82" fmla="*/ 318 w 384"/>
                  <a:gd name="T83" fmla="*/ 180 h 384"/>
                  <a:gd name="T84" fmla="*/ 286 w 384"/>
                  <a:gd name="T85" fmla="*/ 144 h 384"/>
                  <a:gd name="T86" fmla="*/ 254 w 384"/>
                  <a:gd name="T87" fmla="*/ 160 h 384"/>
                  <a:gd name="T88" fmla="*/ 227 w 384"/>
                  <a:gd name="T89" fmla="*/ 144 h 384"/>
                  <a:gd name="T90" fmla="*/ 198 w 384"/>
                  <a:gd name="T91" fmla="*/ 160 h 384"/>
                  <a:gd name="T92" fmla="*/ 198 w 384"/>
                  <a:gd name="T93" fmla="*/ 155 h 384"/>
                  <a:gd name="T94" fmla="*/ 188 w 384"/>
                  <a:gd name="T95" fmla="*/ 145 h 384"/>
                  <a:gd name="T96" fmla="*/ 177 w 384"/>
                  <a:gd name="T97" fmla="*/ 155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84" h="384">
                    <a:moveTo>
                      <a:pt x="368" y="16"/>
                    </a:moveTo>
                    <a:cubicBezTo>
                      <a:pt x="368" y="368"/>
                      <a:pt x="368" y="368"/>
                      <a:pt x="368" y="368"/>
                    </a:cubicBezTo>
                    <a:cubicBezTo>
                      <a:pt x="16" y="368"/>
                      <a:pt x="16" y="368"/>
                      <a:pt x="16" y="368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68" y="16"/>
                      <a:pt x="368" y="16"/>
                      <a:pt x="368" y="16"/>
                    </a:cubicBezTo>
                    <a:moveTo>
                      <a:pt x="38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384" y="384"/>
                      <a:pt x="384" y="384"/>
                      <a:pt x="384" y="384"/>
                    </a:cubicBezTo>
                    <a:cubicBezTo>
                      <a:pt x="384" y="0"/>
                      <a:pt x="384" y="0"/>
                      <a:pt x="384" y="0"/>
                    </a:cubicBezTo>
                    <a:close/>
                    <a:moveTo>
                      <a:pt x="115" y="241"/>
                    </a:moveTo>
                    <a:cubicBezTo>
                      <a:pt x="121" y="241"/>
                      <a:pt x="125" y="237"/>
                      <a:pt x="127" y="231"/>
                    </a:cubicBezTo>
                    <a:cubicBezTo>
                      <a:pt x="127" y="231"/>
                      <a:pt x="127" y="231"/>
                      <a:pt x="159" y="160"/>
                    </a:cubicBezTo>
                    <a:cubicBezTo>
                      <a:pt x="159" y="159"/>
                      <a:pt x="160" y="157"/>
                      <a:pt x="160" y="154"/>
                    </a:cubicBezTo>
                    <a:cubicBezTo>
                      <a:pt x="160" y="149"/>
                      <a:pt x="155" y="144"/>
                      <a:pt x="149" y="144"/>
                    </a:cubicBezTo>
                    <a:cubicBezTo>
                      <a:pt x="144" y="144"/>
                      <a:pt x="141" y="148"/>
                      <a:pt x="139" y="152"/>
                    </a:cubicBezTo>
                    <a:cubicBezTo>
                      <a:pt x="139" y="152"/>
                      <a:pt x="139" y="152"/>
                      <a:pt x="115" y="214"/>
                    </a:cubicBezTo>
                    <a:cubicBezTo>
                      <a:pt x="115" y="214"/>
                      <a:pt x="115" y="214"/>
                      <a:pt x="91" y="152"/>
                    </a:cubicBezTo>
                    <a:cubicBezTo>
                      <a:pt x="89" y="148"/>
                      <a:pt x="86" y="144"/>
                      <a:pt x="80" y="144"/>
                    </a:cubicBezTo>
                    <a:cubicBezTo>
                      <a:pt x="74" y="144"/>
                      <a:pt x="69" y="149"/>
                      <a:pt x="69" y="154"/>
                    </a:cubicBezTo>
                    <a:cubicBezTo>
                      <a:pt x="69" y="157"/>
                      <a:pt x="70" y="158"/>
                      <a:pt x="71" y="160"/>
                    </a:cubicBezTo>
                    <a:cubicBezTo>
                      <a:pt x="71" y="160"/>
                      <a:pt x="71" y="160"/>
                      <a:pt x="102" y="231"/>
                    </a:cubicBezTo>
                    <a:cubicBezTo>
                      <a:pt x="105" y="237"/>
                      <a:pt x="108" y="241"/>
                      <a:pt x="114" y="241"/>
                    </a:cubicBezTo>
                    <a:cubicBezTo>
                      <a:pt x="114" y="241"/>
                      <a:pt x="114" y="241"/>
                      <a:pt x="115" y="241"/>
                    </a:cubicBezTo>
                    <a:close/>
                    <a:moveTo>
                      <a:pt x="177" y="155"/>
                    </a:moveTo>
                    <a:cubicBezTo>
                      <a:pt x="177" y="155"/>
                      <a:pt x="177" y="155"/>
                      <a:pt x="177" y="155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177" y="236"/>
                      <a:pt x="182" y="240"/>
                      <a:pt x="188" y="240"/>
                    </a:cubicBezTo>
                    <a:cubicBezTo>
                      <a:pt x="194" y="240"/>
                      <a:pt x="198" y="236"/>
                      <a:pt x="198" y="230"/>
                    </a:cubicBezTo>
                    <a:cubicBezTo>
                      <a:pt x="198" y="230"/>
                      <a:pt x="198" y="230"/>
                      <a:pt x="198" y="186"/>
                    </a:cubicBezTo>
                    <a:cubicBezTo>
                      <a:pt x="198" y="172"/>
                      <a:pt x="206" y="163"/>
                      <a:pt x="218" y="163"/>
                    </a:cubicBezTo>
                    <a:cubicBezTo>
                      <a:pt x="230" y="163"/>
                      <a:pt x="237" y="172"/>
                      <a:pt x="237" y="186"/>
                    </a:cubicBezTo>
                    <a:cubicBezTo>
                      <a:pt x="237" y="186"/>
                      <a:pt x="237" y="186"/>
                      <a:pt x="237" y="230"/>
                    </a:cubicBezTo>
                    <a:cubicBezTo>
                      <a:pt x="237" y="236"/>
                      <a:pt x="242" y="240"/>
                      <a:pt x="248" y="240"/>
                    </a:cubicBezTo>
                    <a:cubicBezTo>
                      <a:pt x="254" y="240"/>
                      <a:pt x="259" y="236"/>
                      <a:pt x="259" y="230"/>
                    </a:cubicBezTo>
                    <a:cubicBezTo>
                      <a:pt x="259" y="230"/>
                      <a:pt x="259" y="230"/>
                      <a:pt x="259" y="186"/>
                    </a:cubicBezTo>
                    <a:cubicBezTo>
                      <a:pt x="259" y="172"/>
                      <a:pt x="267" y="163"/>
                      <a:pt x="278" y="163"/>
                    </a:cubicBezTo>
                    <a:cubicBezTo>
                      <a:pt x="290" y="163"/>
                      <a:pt x="297" y="171"/>
                      <a:pt x="297" y="186"/>
                    </a:cubicBezTo>
                    <a:cubicBezTo>
                      <a:pt x="297" y="186"/>
                      <a:pt x="297" y="186"/>
                      <a:pt x="297" y="230"/>
                    </a:cubicBezTo>
                    <a:cubicBezTo>
                      <a:pt x="297" y="236"/>
                      <a:pt x="302" y="240"/>
                      <a:pt x="308" y="240"/>
                    </a:cubicBezTo>
                    <a:cubicBezTo>
                      <a:pt x="314" y="240"/>
                      <a:pt x="318" y="236"/>
                      <a:pt x="318" y="230"/>
                    </a:cubicBezTo>
                    <a:cubicBezTo>
                      <a:pt x="318" y="230"/>
                      <a:pt x="318" y="230"/>
                      <a:pt x="318" y="180"/>
                    </a:cubicBezTo>
                    <a:cubicBezTo>
                      <a:pt x="318" y="157"/>
                      <a:pt x="306" y="144"/>
                      <a:pt x="286" y="144"/>
                    </a:cubicBezTo>
                    <a:cubicBezTo>
                      <a:pt x="272" y="144"/>
                      <a:pt x="262" y="150"/>
                      <a:pt x="254" y="160"/>
                    </a:cubicBezTo>
                    <a:cubicBezTo>
                      <a:pt x="250" y="150"/>
                      <a:pt x="240" y="144"/>
                      <a:pt x="227" y="144"/>
                    </a:cubicBezTo>
                    <a:cubicBezTo>
                      <a:pt x="212" y="144"/>
                      <a:pt x="204" y="152"/>
                      <a:pt x="198" y="160"/>
                    </a:cubicBezTo>
                    <a:cubicBezTo>
                      <a:pt x="198" y="160"/>
                      <a:pt x="198" y="160"/>
                      <a:pt x="198" y="155"/>
                    </a:cubicBezTo>
                    <a:cubicBezTo>
                      <a:pt x="198" y="149"/>
                      <a:pt x="194" y="145"/>
                      <a:pt x="188" y="145"/>
                    </a:cubicBezTo>
                    <a:cubicBezTo>
                      <a:pt x="182" y="145"/>
                      <a:pt x="177" y="149"/>
                      <a:pt x="177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0" name="Freeform 5">
                <a:extLst>
                  <a:ext uri="{FF2B5EF4-FFF2-40B4-BE49-F238E27FC236}">
                    <a16:creationId xmlns:a16="http://schemas.microsoft.com/office/drawing/2014/main" id="{8C9698B6-FF12-3846-8007-3BDF31F872C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248946" y="5139832"/>
                <a:ext cx="288655" cy="288655"/>
              </a:xfrm>
              <a:custGeom>
                <a:avLst/>
                <a:gdLst>
                  <a:gd name="T0" fmla="*/ 368 w 384"/>
                  <a:gd name="T1" fmla="*/ 16 h 384"/>
                  <a:gd name="T2" fmla="*/ 368 w 384"/>
                  <a:gd name="T3" fmla="*/ 368 h 384"/>
                  <a:gd name="T4" fmla="*/ 16 w 384"/>
                  <a:gd name="T5" fmla="*/ 368 h 384"/>
                  <a:gd name="T6" fmla="*/ 16 w 384"/>
                  <a:gd name="T7" fmla="*/ 16 h 384"/>
                  <a:gd name="T8" fmla="*/ 368 w 384"/>
                  <a:gd name="T9" fmla="*/ 16 h 384"/>
                  <a:gd name="T10" fmla="*/ 384 w 384"/>
                  <a:gd name="T11" fmla="*/ 0 h 384"/>
                  <a:gd name="T12" fmla="*/ 0 w 384"/>
                  <a:gd name="T13" fmla="*/ 0 h 384"/>
                  <a:gd name="T14" fmla="*/ 0 w 384"/>
                  <a:gd name="T15" fmla="*/ 384 h 384"/>
                  <a:gd name="T16" fmla="*/ 384 w 384"/>
                  <a:gd name="T17" fmla="*/ 384 h 384"/>
                  <a:gd name="T18" fmla="*/ 384 w 384"/>
                  <a:gd name="T19" fmla="*/ 0 h 384"/>
                  <a:gd name="T20" fmla="*/ 115 w 384"/>
                  <a:gd name="T21" fmla="*/ 241 h 384"/>
                  <a:gd name="T22" fmla="*/ 127 w 384"/>
                  <a:gd name="T23" fmla="*/ 231 h 384"/>
                  <a:gd name="T24" fmla="*/ 159 w 384"/>
                  <a:gd name="T25" fmla="*/ 160 h 384"/>
                  <a:gd name="T26" fmla="*/ 160 w 384"/>
                  <a:gd name="T27" fmla="*/ 154 h 384"/>
                  <a:gd name="T28" fmla="*/ 149 w 384"/>
                  <a:gd name="T29" fmla="*/ 144 h 384"/>
                  <a:gd name="T30" fmla="*/ 139 w 384"/>
                  <a:gd name="T31" fmla="*/ 152 h 384"/>
                  <a:gd name="T32" fmla="*/ 115 w 384"/>
                  <a:gd name="T33" fmla="*/ 214 h 384"/>
                  <a:gd name="T34" fmla="*/ 91 w 384"/>
                  <a:gd name="T35" fmla="*/ 152 h 384"/>
                  <a:gd name="T36" fmla="*/ 80 w 384"/>
                  <a:gd name="T37" fmla="*/ 144 h 384"/>
                  <a:gd name="T38" fmla="*/ 69 w 384"/>
                  <a:gd name="T39" fmla="*/ 154 h 384"/>
                  <a:gd name="T40" fmla="*/ 71 w 384"/>
                  <a:gd name="T41" fmla="*/ 160 h 384"/>
                  <a:gd name="T42" fmla="*/ 102 w 384"/>
                  <a:gd name="T43" fmla="*/ 231 h 384"/>
                  <a:gd name="T44" fmla="*/ 114 w 384"/>
                  <a:gd name="T45" fmla="*/ 241 h 384"/>
                  <a:gd name="T46" fmla="*/ 115 w 384"/>
                  <a:gd name="T47" fmla="*/ 241 h 384"/>
                  <a:gd name="T48" fmla="*/ 177 w 384"/>
                  <a:gd name="T49" fmla="*/ 155 h 384"/>
                  <a:gd name="T50" fmla="*/ 177 w 384"/>
                  <a:gd name="T51" fmla="*/ 155 h 384"/>
                  <a:gd name="T52" fmla="*/ 177 w 384"/>
                  <a:gd name="T53" fmla="*/ 230 h 384"/>
                  <a:gd name="T54" fmla="*/ 188 w 384"/>
                  <a:gd name="T55" fmla="*/ 240 h 384"/>
                  <a:gd name="T56" fmla="*/ 198 w 384"/>
                  <a:gd name="T57" fmla="*/ 230 h 384"/>
                  <a:gd name="T58" fmla="*/ 198 w 384"/>
                  <a:gd name="T59" fmla="*/ 186 h 384"/>
                  <a:gd name="T60" fmla="*/ 218 w 384"/>
                  <a:gd name="T61" fmla="*/ 163 h 384"/>
                  <a:gd name="T62" fmla="*/ 237 w 384"/>
                  <a:gd name="T63" fmla="*/ 186 h 384"/>
                  <a:gd name="T64" fmla="*/ 237 w 384"/>
                  <a:gd name="T65" fmla="*/ 230 h 384"/>
                  <a:gd name="T66" fmla="*/ 248 w 384"/>
                  <a:gd name="T67" fmla="*/ 240 h 384"/>
                  <a:gd name="T68" fmla="*/ 259 w 384"/>
                  <a:gd name="T69" fmla="*/ 230 h 384"/>
                  <a:gd name="T70" fmla="*/ 259 w 384"/>
                  <a:gd name="T71" fmla="*/ 186 h 384"/>
                  <a:gd name="T72" fmla="*/ 278 w 384"/>
                  <a:gd name="T73" fmla="*/ 163 h 384"/>
                  <a:gd name="T74" fmla="*/ 297 w 384"/>
                  <a:gd name="T75" fmla="*/ 186 h 384"/>
                  <a:gd name="T76" fmla="*/ 297 w 384"/>
                  <a:gd name="T77" fmla="*/ 230 h 384"/>
                  <a:gd name="T78" fmla="*/ 308 w 384"/>
                  <a:gd name="T79" fmla="*/ 240 h 384"/>
                  <a:gd name="T80" fmla="*/ 318 w 384"/>
                  <a:gd name="T81" fmla="*/ 230 h 384"/>
                  <a:gd name="T82" fmla="*/ 318 w 384"/>
                  <a:gd name="T83" fmla="*/ 180 h 384"/>
                  <a:gd name="T84" fmla="*/ 286 w 384"/>
                  <a:gd name="T85" fmla="*/ 144 h 384"/>
                  <a:gd name="T86" fmla="*/ 254 w 384"/>
                  <a:gd name="T87" fmla="*/ 160 h 384"/>
                  <a:gd name="T88" fmla="*/ 227 w 384"/>
                  <a:gd name="T89" fmla="*/ 144 h 384"/>
                  <a:gd name="T90" fmla="*/ 198 w 384"/>
                  <a:gd name="T91" fmla="*/ 160 h 384"/>
                  <a:gd name="T92" fmla="*/ 198 w 384"/>
                  <a:gd name="T93" fmla="*/ 155 h 384"/>
                  <a:gd name="T94" fmla="*/ 188 w 384"/>
                  <a:gd name="T95" fmla="*/ 145 h 384"/>
                  <a:gd name="T96" fmla="*/ 177 w 384"/>
                  <a:gd name="T97" fmla="*/ 155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84" h="384">
                    <a:moveTo>
                      <a:pt x="368" y="16"/>
                    </a:moveTo>
                    <a:cubicBezTo>
                      <a:pt x="368" y="368"/>
                      <a:pt x="368" y="368"/>
                      <a:pt x="368" y="368"/>
                    </a:cubicBezTo>
                    <a:cubicBezTo>
                      <a:pt x="16" y="368"/>
                      <a:pt x="16" y="368"/>
                      <a:pt x="16" y="368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68" y="16"/>
                      <a:pt x="368" y="16"/>
                      <a:pt x="368" y="16"/>
                    </a:cubicBezTo>
                    <a:moveTo>
                      <a:pt x="38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384" y="384"/>
                      <a:pt x="384" y="384"/>
                      <a:pt x="384" y="384"/>
                    </a:cubicBezTo>
                    <a:cubicBezTo>
                      <a:pt x="384" y="0"/>
                      <a:pt x="384" y="0"/>
                      <a:pt x="384" y="0"/>
                    </a:cubicBezTo>
                    <a:close/>
                    <a:moveTo>
                      <a:pt x="115" y="241"/>
                    </a:moveTo>
                    <a:cubicBezTo>
                      <a:pt x="121" y="241"/>
                      <a:pt x="125" y="237"/>
                      <a:pt x="127" y="231"/>
                    </a:cubicBezTo>
                    <a:cubicBezTo>
                      <a:pt x="127" y="231"/>
                      <a:pt x="127" y="231"/>
                      <a:pt x="159" y="160"/>
                    </a:cubicBezTo>
                    <a:cubicBezTo>
                      <a:pt x="159" y="159"/>
                      <a:pt x="160" y="157"/>
                      <a:pt x="160" y="154"/>
                    </a:cubicBezTo>
                    <a:cubicBezTo>
                      <a:pt x="160" y="149"/>
                      <a:pt x="155" y="144"/>
                      <a:pt x="149" y="144"/>
                    </a:cubicBezTo>
                    <a:cubicBezTo>
                      <a:pt x="144" y="144"/>
                      <a:pt x="141" y="148"/>
                      <a:pt x="139" y="152"/>
                    </a:cubicBezTo>
                    <a:cubicBezTo>
                      <a:pt x="139" y="152"/>
                      <a:pt x="139" y="152"/>
                      <a:pt x="115" y="214"/>
                    </a:cubicBezTo>
                    <a:cubicBezTo>
                      <a:pt x="115" y="214"/>
                      <a:pt x="115" y="214"/>
                      <a:pt x="91" y="152"/>
                    </a:cubicBezTo>
                    <a:cubicBezTo>
                      <a:pt x="89" y="148"/>
                      <a:pt x="86" y="144"/>
                      <a:pt x="80" y="144"/>
                    </a:cubicBezTo>
                    <a:cubicBezTo>
                      <a:pt x="74" y="144"/>
                      <a:pt x="69" y="149"/>
                      <a:pt x="69" y="154"/>
                    </a:cubicBezTo>
                    <a:cubicBezTo>
                      <a:pt x="69" y="157"/>
                      <a:pt x="70" y="158"/>
                      <a:pt x="71" y="160"/>
                    </a:cubicBezTo>
                    <a:cubicBezTo>
                      <a:pt x="71" y="160"/>
                      <a:pt x="71" y="160"/>
                      <a:pt x="102" y="231"/>
                    </a:cubicBezTo>
                    <a:cubicBezTo>
                      <a:pt x="105" y="237"/>
                      <a:pt x="108" y="241"/>
                      <a:pt x="114" y="241"/>
                    </a:cubicBezTo>
                    <a:cubicBezTo>
                      <a:pt x="114" y="241"/>
                      <a:pt x="114" y="241"/>
                      <a:pt x="115" y="241"/>
                    </a:cubicBezTo>
                    <a:close/>
                    <a:moveTo>
                      <a:pt x="177" y="155"/>
                    </a:moveTo>
                    <a:cubicBezTo>
                      <a:pt x="177" y="155"/>
                      <a:pt x="177" y="155"/>
                      <a:pt x="177" y="155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177" y="236"/>
                      <a:pt x="182" y="240"/>
                      <a:pt x="188" y="240"/>
                    </a:cubicBezTo>
                    <a:cubicBezTo>
                      <a:pt x="194" y="240"/>
                      <a:pt x="198" y="236"/>
                      <a:pt x="198" y="230"/>
                    </a:cubicBezTo>
                    <a:cubicBezTo>
                      <a:pt x="198" y="230"/>
                      <a:pt x="198" y="230"/>
                      <a:pt x="198" y="186"/>
                    </a:cubicBezTo>
                    <a:cubicBezTo>
                      <a:pt x="198" y="172"/>
                      <a:pt x="206" y="163"/>
                      <a:pt x="218" y="163"/>
                    </a:cubicBezTo>
                    <a:cubicBezTo>
                      <a:pt x="230" y="163"/>
                      <a:pt x="237" y="172"/>
                      <a:pt x="237" y="186"/>
                    </a:cubicBezTo>
                    <a:cubicBezTo>
                      <a:pt x="237" y="186"/>
                      <a:pt x="237" y="186"/>
                      <a:pt x="237" y="230"/>
                    </a:cubicBezTo>
                    <a:cubicBezTo>
                      <a:pt x="237" y="236"/>
                      <a:pt x="242" y="240"/>
                      <a:pt x="248" y="240"/>
                    </a:cubicBezTo>
                    <a:cubicBezTo>
                      <a:pt x="254" y="240"/>
                      <a:pt x="259" y="236"/>
                      <a:pt x="259" y="230"/>
                    </a:cubicBezTo>
                    <a:cubicBezTo>
                      <a:pt x="259" y="230"/>
                      <a:pt x="259" y="230"/>
                      <a:pt x="259" y="186"/>
                    </a:cubicBezTo>
                    <a:cubicBezTo>
                      <a:pt x="259" y="172"/>
                      <a:pt x="267" y="163"/>
                      <a:pt x="278" y="163"/>
                    </a:cubicBezTo>
                    <a:cubicBezTo>
                      <a:pt x="290" y="163"/>
                      <a:pt x="297" y="171"/>
                      <a:pt x="297" y="186"/>
                    </a:cubicBezTo>
                    <a:cubicBezTo>
                      <a:pt x="297" y="186"/>
                      <a:pt x="297" y="186"/>
                      <a:pt x="297" y="230"/>
                    </a:cubicBezTo>
                    <a:cubicBezTo>
                      <a:pt x="297" y="236"/>
                      <a:pt x="302" y="240"/>
                      <a:pt x="308" y="240"/>
                    </a:cubicBezTo>
                    <a:cubicBezTo>
                      <a:pt x="314" y="240"/>
                      <a:pt x="318" y="236"/>
                      <a:pt x="318" y="230"/>
                    </a:cubicBezTo>
                    <a:cubicBezTo>
                      <a:pt x="318" y="230"/>
                      <a:pt x="318" y="230"/>
                      <a:pt x="318" y="180"/>
                    </a:cubicBezTo>
                    <a:cubicBezTo>
                      <a:pt x="318" y="157"/>
                      <a:pt x="306" y="144"/>
                      <a:pt x="286" y="144"/>
                    </a:cubicBezTo>
                    <a:cubicBezTo>
                      <a:pt x="272" y="144"/>
                      <a:pt x="262" y="150"/>
                      <a:pt x="254" y="160"/>
                    </a:cubicBezTo>
                    <a:cubicBezTo>
                      <a:pt x="250" y="150"/>
                      <a:pt x="240" y="144"/>
                      <a:pt x="227" y="144"/>
                    </a:cubicBezTo>
                    <a:cubicBezTo>
                      <a:pt x="212" y="144"/>
                      <a:pt x="204" y="152"/>
                      <a:pt x="198" y="160"/>
                    </a:cubicBezTo>
                    <a:cubicBezTo>
                      <a:pt x="198" y="160"/>
                      <a:pt x="198" y="160"/>
                      <a:pt x="198" y="155"/>
                    </a:cubicBezTo>
                    <a:cubicBezTo>
                      <a:pt x="198" y="149"/>
                      <a:pt x="194" y="145"/>
                      <a:pt x="188" y="145"/>
                    </a:cubicBezTo>
                    <a:cubicBezTo>
                      <a:pt x="182" y="145"/>
                      <a:pt x="177" y="149"/>
                      <a:pt x="177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1" name="Freeform 5">
                <a:extLst>
                  <a:ext uri="{FF2B5EF4-FFF2-40B4-BE49-F238E27FC236}">
                    <a16:creationId xmlns:a16="http://schemas.microsoft.com/office/drawing/2014/main" id="{D77EFE04-F2B8-B447-B79F-9633D12AF84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583886" y="5139833"/>
                <a:ext cx="288655" cy="288655"/>
              </a:xfrm>
              <a:custGeom>
                <a:avLst/>
                <a:gdLst>
                  <a:gd name="T0" fmla="*/ 368 w 384"/>
                  <a:gd name="T1" fmla="*/ 16 h 384"/>
                  <a:gd name="T2" fmla="*/ 368 w 384"/>
                  <a:gd name="T3" fmla="*/ 368 h 384"/>
                  <a:gd name="T4" fmla="*/ 16 w 384"/>
                  <a:gd name="T5" fmla="*/ 368 h 384"/>
                  <a:gd name="T6" fmla="*/ 16 w 384"/>
                  <a:gd name="T7" fmla="*/ 16 h 384"/>
                  <a:gd name="T8" fmla="*/ 368 w 384"/>
                  <a:gd name="T9" fmla="*/ 16 h 384"/>
                  <a:gd name="T10" fmla="*/ 384 w 384"/>
                  <a:gd name="T11" fmla="*/ 0 h 384"/>
                  <a:gd name="T12" fmla="*/ 0 w 384"/>
                  <a:gd name="T13" fmla="*/ 0 h 384"/>
                  <a:gd name="T14" fmla="*/ 0 w 384"/>
                  <a:gd name="T15" fmla="*/ 384 h 384"/>
                  <a:gd name="T16" fmla="*/ 384 w 384"/>
                  <a:gd name="T17" fmla="*/ 384 h 384"/>
                  <a:gd name="T18" fmla="*/ 384 w 384"/>
                  <a:gd name="T19" fmla="*/ 0 h 384"/>
                  <a:gd name="T20" fmla="*/ 115 w 384"/>
                  <a:gd name="T21" fmla="*/ 241 h 384"/>
                  <a:gd name="T22" fmla="*/ 127 w 384"/>
                  <a:gd name="T23" fmla="*/ 231 h 384"/>
                  <a:gd name="T24" fmla="*/ 159 w 384"/>
                  <a:gd name="T25" fmla="*/ 160 h 384"/>
                  <a:gd name="T26" fmla="*/ 160 w 384"/>
                  <a:gd name="T27" fmla="*/ 154 h 384"/>
                  <a:gd name="T28" fmla="*/ 149 w 384"/>
                  <a:gd name="T29" fmla="*/ 144 h 384"/>
                  <a:gd name="T30" fmla="*/ 139 w 384"/>
                  <a:gd name="T31" fmla="*/ 152 h 384"/>
                  <a:gd name="T32" fmla="*/ 115 w 384"/>
                  <a:gd name="T33" fmla="*/ 214 h 384"/>
                  <a:gd name="T34" fmla="*/ 91 w 384"/>
                  <a:gd name="T35" fmla="*/ 152 h 384"/>
                  <a:gd name="T36" fmla="*/ 80 w 384"/>
                  <a:gd name="T37" fmla="*/ 144 h 384"/>
                  <a:gd name="T38" fmla="*/ 69 w 384"/>
                  <a:gd name="T39" fmla="*/ 154 h 384"/>
                  <a:gd name="T40" fmla="*/ 71 w 384"/>
                  <a:gd name="T41" fmla="*/ 160 h 384"/>
                  <a:gd name="T42" fmla="*/ 102 w 384"/>
                  <a:gd name="T43" fmla="*/ 231 h 384"/>
                  <a:gd name="T44" fmla="*/ 114 w 384"/>
                  <a:gd name="T45" fmla="*/ 241 h 384"/>
                  <a:gd name="T46" fmla="*/ 115 w 384"/>
                  <a:gd name="T47" fmla="*/ 241 h 384"/>
                  <a:gd name="T48" fmla="*/ 177 w 384"/>
                  <a:gd name="T49" fmla="*/ 155 h 384"/>
                  <a:gd name="T50" fmla="*/ 177 w 384"/>
                  <a:gd name="T51" fmla="*/ 155 h 384"/>
                  <a:gd name="T52" fmla="*/ 177 w 384"/>
                  <a:gd name="T53" fmla="*/ 230 h 384"/>
                  <a:gd name="T54" fmla="*/ 188 w 384"/>
                  <a:gd name="T55" fmla="*/ 240 h 384"/>
                  <a:gd name="T56" fmla="*/ 198 w 384"/>
                  <a:gd name="T57" fmla="*/ 230 h 384"/>
                  <a:gd name="T58" fmla="*/ 198 w 384"/>
                  <a:gd name="T59" fmla="*/ 186 h 384"/>
                  <a:gd name="T60" fmla="*/ 218 w 384"/>
                  <a:gd name="T61" fmla="*/ 163 h 384"/>
                  <a:gd name="T62" fmla="*/ 237 w 384"/>
                  <a:gd name="T63" fmla="*/ 186 h 384"/>
                  <a:gd name="T64" fmla="*/ 237 w 384"/>
                  <a:gd name="T65" fmla="*/ 230 h 384"/>
                  <a:gd name="T66" fmla="*/ 248 w 384"/>
                  <a:gd name="T67" fmla="*/ 240 h 384"/>
                  <a:gd name="T68" fmla="*/ 259 w 384"/>
                  <a:gd name="T69" fmla="*/ 230 h 384"/>
                  <a:gd name="T70" fmla="*/ 259 w 384"/>
                  <a:gd name="T71" fmla="*/ 186 h 384"/>
                  <a:gd name="T72" fmla="*/ 278 w 384"/>
                  <a:gd name="T73" fmla="*/ 163 h 384"/>
                  <a:gd name="T74" fmla="*/ 297 w 384"/>
                  <a:gd name="T75" fmla="*/ 186 h 384"/>
                  <a:gd name="T76" fmla="*/ 297 w 384"/>
                  <a:gd name="T77" fmla="*/ 230 h 384"/>
                  <a:gd name="T78" fmla="*/ 308 w 384"/>
                  <a:gd name="T79" fmla="*/ 240 h 384"/>
                  <a:gd name="T80" fmla="*/ 318 w 384"/>
                  <a:gd name="T81" fmla="*/ 230 h 384"/>
                  <a:gd name="T82" fmla="*/ 318 w 384"/>
                  <a:gd name="T83" fmla="*/ 180 h 384"/>
                  <a:gd name="T84" fmla="*/ 286 w 384"/>
                  <a:gd name="T85" fmla="*/ 144 h 384"/>
                  <a:gd name="T86" fmla="*/ 254 w 384"/>
                  <a:gd name="T87" fmla="*/ 160 h 384"/>
                  <a:gd name="T88" fmla="*/ 227 w 384"/>
                  <a:gd name="T89" fmla="*/ 144 h 384"/>
                  <a:gd name="T90" fmla="*/ 198 w 384"/>
                  <a:gd name="T91" fmla="*/ 160 h 384"/>
                  <a:gd name="T92" fmla="*/ 198 w 384"/>
                  <a:gd name="T93" fmla="*/ 155 h 384"/>
                  <a:gd name="T94" fmla="*/ 188 w 384"/>
                  <a:gd name="T95" fmla="*/ 145 h 384"/>
                  <a:gd name="T96" fmla="*/ 177 w 384"/>
                  <a:gd name="T97" fmla="*/ 155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84" h="384">
                    <a:moveTo>
                      <a:pt x="368" y="16"/>
                    </a:moveTo>
                    <a:cubicBezTo>
                      <a:pt x="368" y="368"/>
                      <a:pt x="368" y="368"/>
                      <a:pt x="368" y="368"/>
                    </a:cubicBezTo>
                    <a:cubicBezTo>
                      <a:pt x="16" y="368"/>
                      <a:pt x="16" y="368"/>
                      <a:pt x="16" y="368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68" y="16"/>
                      <a:pt x="368" y="16"/>
                      <a:pt x="368" y="16"/>
                    </a:cubicBezTo>
                    <a:moveTo>
                      <a:pt x="38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384" y="384"/>
                      <a:pt x="384" y="384"/>
                      <a:pt x="384" y="384"/>
                    </a:cubicBezTo>
                    <a:cubicBezTo>
                      <a:pt x="384" y="0"/>
                      <a:pt x="384" y="0"/>
                      <a:pt x="384" y="0"/>
                    </a:cubicBezTo>
                    <a:close/>
                    <a:moveTo>
                      <a:pt x="115" y="241"/>
                    </a:moveTo>
                    <a:cubicBezTo>
                      <a:pt x="121" y="241"/>
                      <a:pt x="125" y="237"/>
                      <a:pt x="127" y="231"/>
                    </a:cubicBezTo>
                    <a:cubicBezTo>
                      <a:pt x="127" y="231"/>
                      <a:pt x="127" y="231"/>
                      <a:pt x="159" y="160"/>
                    </a:cubicBezTo>
                    <a:cubicBezTo>
                      <a:pt x="159" y="159"/>
                      <a:pt x="160" y="157"/>
                      <a:pt x="160" y="154"/>
                    </a:cubicBezTo>
                    <a:cubicBezTo>
                      <a:pt x="160" y="149"/>
                      <a:pt x="155" y="144"/>
                      <a:pt x="149" y="144"/>
                    </a:cubicBezTo>
                    <a:cubicBezTo>
                      <a:pt x="144" y="144"/>
                      <a:pt x="141" y="148"/>
                      <a:pt x="139" y="152"/>
                    </a:cubicBezTo>
                    <a:cubicBezTo>
                      <a:pt x="139" y="152"/>
                      <a:pt x="139" y="152"/>
                      <a:pt x="115" y="214"/>
                    </a:cubicBezTo>
                    <a:cubicBezTo>
                      <a:pt x="115" y="214"/>
                      <a:pt x="115" y="214"/>
                      <a:pt x="91" y="152"/>
                    </a:cubicBezTo>
                    <a:cubicBezTo>
                      <a:pt x="89" y="148"/>
                      <a:pt x="86" y="144"/>
                      <a:pt x="80" y="144"/>
                    </a:cubicBezTo>
                    <a:cubicBezTo>
                      <a:pt x="74" y="144"/>
                      <a:pt x="69" y="149"/>
                      <a:pt x="69" y="154"/>
                    </a:cubicBezTo>
                    <a:cubicBezTo>
                      <a:pt x="69" y="157"/>
                      <a:pt x="70" y="158"/>
                      <a:pt x="71" y="160"/>
                    </a:cubicBezTo>
                    <a:cubicBezTo>
                      <a:pt x="71" y="160"/>
                      <a:pt x="71" y="160"/>
                      <a:pt x="102" y="231"/>
                    </a:cubicBezTo>
                    <a:cubicBezTo>
                      <a:pt x="105" y="237"/>
                      <a:pt x="108" y="241"/>
                      <a:pt x="114" y="241"/>
                    </a:cubicBezTo>
                    <a:cubicBezTo>
                      <a:pt x="114" y="241"/>
                      <a:pt x="114" y="241"/>
                      <a:pt x="115" y="241"/>
                    </a:cubicBezTo>
                    <a:close/>
                    <a:moveTo>
                      <a:pt x="177" y="155"/>
                    </a:moveTo>
                    <a:cubicBezTo>
                      <a:pt x="177" y="155"/>
                      <a:pt x="177" y="155"/>
                      <a:pt x="177" y="155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177" y="236"/>
                      <a:pt x="182" y="240"/>
                      <a:pt x="188" y="240"/>
                    </a:cubicBezTo>
                    <a:cubicBezTo>
                      <a:pt x="194" y="240"/>
                      <a:pt x="198" y="236"/>
                      <a:pt x="198" y="230"/>
                    </a:cubicBezTo>
                    <a:cubicBezTo>
                      <a:pt x="198" y="230"/>
                      <a:pt x="198" y="230"/>
                      <a:pt x="198" y="186"/>
                    </a:cubicBezTo>
                    <a:cubicBezTo>
                      <a:pt x="198" y="172"/>
                      <a:pt x="206" y="163"/>
                      <a:pt x="218" y="163"/>
                    </a:cubicBezTo>
                    <a:cubicBezTo>
                      <a:pt x="230" y="163"/>
                      <a:pt x="237" y="172"/>
                      <a:pt x="237" y="186"/>
                    </a:cubicBezTo>
                    <a:cubicBezTo>
                      <a:pt x="237" y="186"/>
                      <a:pt x="237" y="186"/>
                      <a:pt x="237" y="230"/>
                    </a:cubicBezTo>
                    <a:cubicBezTo>
                      <a:pt x="237" y="236"/>
                      <a:pt x="242" y="240"/>
                      <a:pt x="248" y="240"/>
                    </a:cubicBezTo>
                    <a:cubicBezTo>
                      <a:pt x="254" y="240"/>
                      <a:pt x="259" y="236"/>
                      <a:pt x="259" y="230"/>
                    </a:cubicBezTo>
                    <a:cubicBezTo>
                      <a:pt x="259" y="230"/>
                      <a:pt x="259" y="230"/>
                      <a:pt x="259" y="186"/>
                    </a:cubicBezTo>
                    <a:cubicBezTo>
                      <a:pt x="259" y="172"/>
                      <a:pt x="267" y="163"/>
                      <a:pt x="278" y="163"/>
                    </a:cubicBezTo>
                    <a:cubicBezTo>
                      <a:pt x="290" y="163"/>
                      <a:pt x="297" y="171"/>
                      <a:pt x="297" y="186"/>
                    </a:cubicBezTo>
                    <a:cubicBezTo>
                      <a:pt x="297" y="186"/>
                      <a:pt x="297" y="186"/>
                      <a:pt x="297" y="230"/>
                    </a:cubicBezTo>
                    <a:cubicBezTo>
                      <a:pt x="297" y="236"/>
                      <a:pt x="302" y="240"/>
                      <a:pt x="308" y="240"/>
                    </a:cubicBezTo>
                    <a:cubicBezTo>
                      <a:pt x="314" y="240"/>
                      <a:pt x="318" y="236"/>
                      <a:pt x="318" y="230"/>
                    </a:cubicBezTo>
                    <a:cubicBezTo>
                      <a:pt x="318" y="230"/>
                      <a:pt x="318" y="230"/>
                      <a:pt x="318" y="180"/>
                    </a:cubicBezTo>
                    <a:cubicBezTo>
                      <a:pt x="318" y="157"/>
                      <a:pt x="306" y="144"/>
                      <a:pt x="286" y="144"/>
                    </a:cubicBezTo>
                    <a:cubicBezTo>
                      <a:pt x="272" y="144"/>
                      <a:pt x="262" y="150"/>
                      <a:pt x="254" y="160"/>
                    </a:cubicBezTo>
                    <a:cubicBezTo>
                      <a:pt x="250" y="150"/>
                      <a:pt x="240" y="144"/>
                      <a:pt x="227" y="144"/>
                    </a:cubicBezTo>
                    <a:cubicBezTo>
                      <a:pt x="212" y="144"/>
                      <a:pt x="204" y="152"/>
                      <a:pt x="198" y="160"/>
                    </a:cubicBezTo>
                    <a:cubicBezTo>
                      <a:pt x="198" y="160"/>
                      <a:pt x="198" y="160"/>
                      <a:pt x="198" y="155"/>
                    </a:cubicBezTo>
                    <a:cubicBezTo>
                      <a:pt x="198" y="149"/>
                      <a:pt x="194" y="145"/>
                      <a:pt x="188" y="145"/>
                    </a:cubicBezTo>
                    <a:cubicBezTo>
                      <a:pt x="182" y="145"/>
                      <a:pt x="177" y="149"/>
                      <a:pt x="177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D20A80BE-2122-C84F-A69D-C14D9736F3F0}"/>
                </a:ext>
              </a:extLst>
            </p:cNvPr>
            <p:cNvGrpSpPr/>
            <p:nvPr/>
          </p:nvGrpSpPr>
          <p:grpSpPr>
            <a:xfrm>
              <a:off x="2780965" y="4404170"/>
              <a:ext cx="247085" cy="224622"/>
              <a:chOff x="5931602" y="2190628"/>
              <a:chExt cx="328955" cy="271864"/>
            </a:xfrm>
          </p:grpSpPr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BC09B662-9ABD-2A4E-9BBD-56BBE97EC0CC}"/>
                  </a:ext>
                </a:extLst>
              </p:cNvPr>
              <p:cNvSpPr/>
              <p:nvPr/>
            </p:nvSpPr>
            <p:spPr>
              <a:xfrm>
                <a:off x="5931602" y="2190628"/>
                <a:ext cx="328955" cy="271864"/>
              </a:xfrm>
              <a:prstGeom prst="ellipse">
                <a:avLst/>
              </a:prstGeom>
              <a:solidFill>
                <a:schemeClr val="tx1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4" name="Freeform 21">
                <a:extLst>
                  <a:ext uri="{FF2B5EF4-FFF2-40B4-BE49-F238E27FC236}">
                    <a16:creationId xmlns:a16="http://schemas.microsoft.com/office/drawing/2014/main" id="{F66DDFD5-F05F-8A4E-B83E-C844087788B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06073" y="2265503"/>
                <a:ext cx="199657" cy="152120"/>
              </a:xfrm>
              <a:custGeom>
                <a:avLst/>
                <a:gdLst>
                  <a:gd name="T0" fmla="*/ 364 w 389"/>
                  <a:gd name="T1" fmla="*/ 176 h 296"/>
                  <a:gd name="T2" fmla="*/ 355 w 389"/>
                  <a:gd name="T3" fmla="*/ 217 h 296"/>
                  <a:gd name="T4" fmla="*/ 289 w 389"/>
                  <a:gd name="T5" fmla="*/ 130 h 296"/>
                  <a:gd name="T6" fmla="*/ 298 w 389"/>
                  <a:gd name="T7" fmla="*/ 193 h 296"/>
                  <a:gd name="T8" fmla="*/ 264 w 389"/>
                  <a:gd name="T9" fmla="*/ 143 h 296"/>
                  <a:gd name="T10" fmla="*/ 257 w 389"/>
                  <a:gd name="T11" fmla="*/ 195 h 296"/>
                  <a:gd name="T12" fmla="*/ 318 w 389"/>
                  <a:gd name="T13" fmla="*/ 296 h 296"/>
                  <a:gd name="T14" fmla="*/ 319 w 389"/>
                  <a:gd name="T15" fmla="*/ 296 h 296"/>
                  <a:gd name="T16" fmla="*/ 376 w 389"/>
                  <a:gd name="T17" fmla="*/ 196 h 296"/>
                  <a:gd name="T18" fmla="*/ 319 w 389"/>
                  <a:gd name="T19" fmla="*/ 280 h 296"/>
                  <a:gd name="T20" fmla="*/ 270 w 389"/>
                  <a:gd name="T21" fmla="*/ 262 h 296"/>
                  <a:gd name="T22" fmla="*/ 276 w 389"/>
                  <a:gd name="T23" fmla="*/ 183 h 296"/>
                  <a:gd name="T24" fmla="*/ 288 w 389"/>
                  <a:gd name="T25" fmla="*/ 237 h 296"/>
                  <a:gd name="T26" fmla="*/ 318 w 389"/>
                  <a:gd name="T27" fmla="*/ 154 h 296"/>
                  <a:gd name="T28" fmla="*/ 337 w 389"/>
                  <a:gd name="T29" fmla="*/ 231 h 296"/>
                  <a:gd name="T30" fmla="*/ 345 w 389"/>
                  <a:gd name="T31" fmla="*/ 239 h 296"/>
                  <a:gd name="T32" fmla="*/ 361 w 389"/>
                  <a:gd name="T33" fmla="*/ 260 h 296"/>
                  <a:gd name="T34" fmla="*/ 255 w 389"/>
                  <a:gd name="T35" fmla="*/ 182 h 296"/>
                  <a:gd name="T36" fmla="*/ 236 w 389"/>
                  <a:gd name="T37" fmla="*/ 166 h 296"/>
                  <a:gd name="T38" fmla="*/ 329 w 389"/>
                  <a:gd name="T39" fmla="*/ 126 h 296"/>
                  <a:gd name="T40" fmla="*/ 345 w 389"/>
                  <a:gd name="T41" fmla="*/ 139 h 296"/>
                  <a:gd name="T42" fmla="*/ 0 w 389"/>
                  <a:gd name="T43" fmla="*/ 0 h 296"/>
                  <a:gd name="T44" fmla="*/ 243 w 389"/>
                  <a:gd name="T45" fmla="*/ 235 h 296"/>
                  <a:gd name="T46" fmla="*/ 181 w 389"/>
                  <a:gd name="T47" fmla="*/ 219 h 296"/>
                  <a:gd name="T48" fmla="*/ 165 w 389"/>
                  <a:gd name="T49" fmla="*/ 219 h 296"/>
                  <a:gd name="T50" fmla="*/ 71 w 389"/>
                  <a:gd name="T51" fmla="*/ 182 h 296"/>
                  <a:gd name="T52" fmla="*/ 165 w 389"/>
                  <a:gd name="T53" fmla="*/ 219 h 296"/>
                  <a:gd name="T54" fmla="*/ 110 w 389"/>
                  <a:gd name="T55" fmla="*/ 126 h 296"/>
                  <a:gd name="T56" fmla="*/ 16 w 389"/>
                  <a:gd name="T57" fmla="*/ 166 h 296"/>
                  <a:gd name="T58" fmla="*/ 126 w 389"/>
                  <a:gd name="T59" fmla="*/ 54 h 296"/>
                  <a:gd name="T60" fmla="*/ 220 w 389"/>
                  <a:gd name="T61" fmla="*/ 16 h 296"/>
                  <a:gd name="T62" fmla="*/ 126 w 389"/>
                  <a:gd name="T63" fmla="*/ 54 h 296"/>
                  <a:gd name="T64" fmla="*/ 165 w 389"/>
                  <a:gd name="T65" fmla="*/ 110 h 296"/>
                  <a:gd name="T66" fmla="*/ 71 w 389"/>
                  <a:gd name="T67" fmla="*/ 70 h 296"/>
                  <a:gd name="T68" fmla="*/ 55 w 389"/>
                  <a:gd name="T69" fmla="*/ 110 h 296"/>
                  <a:gd name="T70" fmla="*/ 16 w 389"/>
                  <a:gd name="T71" fmla="*/ 70 h 296"/>
                  <a:gd name="T72" fmla="*/ 55 w 389"/>
                  <a:gd name="T73" fmla="*/ 110 h 296"/>
                  <a:gd name="T74" fmla="*/ 126 w 389"/>
                  <a:gd name="T75" fmla="*/ 166 h 296"/>
                  <a:gd name="T76" fmla="*/ 220 w 389"/>
                  <a:gd name="T77" fmla="*/ 126 h 296"/>
                  <a:gd name="T78" fmla="*/ 228 w 389"/>
                  <a:gd name="T79" fmla="*/ 110 h 296"/>
                  <a:gd name="T80" fmla="*/ 181 w 389"/>
                  <a:gd name="T81" fmla="*/ 70 h 296"/>
                  <a:gd name="T82" fmla="*/ 274 w 389"/>
                  <a:gd name="T83" fmla="*/ 110 h 296"/>
                  <a:gd name="T84" fmla="*/ 228 w 389"/>
                  <a:gd name="T85" fmla="*/ 110 h 296"/>
                  <a:gd name="T86" fmla="*/ 290 w 389"/>
                  <a:gd name="T87" fmla="*/ 70 h 296"/>
                  <a:gd name="T88" fmla="*/ 329 w 389"/>
                  <a:gd name="T89" fmla="*/ 110 h 296"/>
                  <a:gd name="T90" fmla="*/ 329 w 389"/>
                  <a:gd name="T91" fmla="*/ 54 h 296"/>
                  <a:gd name="T92" fmla="*/ 236 w 389"/>
                  <a:gd name="T93" fmla="*/ 16 h 296"/>
                  <a:gd name="T94" fmla="*/ 329 w 389"/>
                  <a:gd name="T95" fmla="*/ 54 h 296"/>
                  <a:gd name="T96" fmla="*/ 110 w 389"/>
                  <a:gd name="T97" fmla="*/ 54 h 296"/>
                  <a:gd name="T98" fmla="*/ 16 w 389"/>
                  <a:gd name="T99" fmla="*/ 16 h 296"/>
                  <a:gd name="T100" fmla="*/ 16 w 389"/>
                  <a:gd name="T101" fmla="*/ 182 h 296"/>
                  <a:gd name="T102" fmla="*/ 55 w 389"/>
                  <a:gd name="T103" fmla="*/ 219 h 296"/>
                  <a:gd name="T104" fmla="*/ 16 w 389"/>
                  <a:gd name="T105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9" h="296">
                    <a:moveTo>
                      <a:pt x="376" y="196"/>
                    </a:moveTo>
                    <a:cubicBezTo>
                      <a:pt x="364" y="176"/>
                      <a:pt x="364" y="176"/>
                      <a:pt x="364" y="176"/>
                    </a:cubicBezTo>
                    <a:cubicBezTo>
                      <a:pt x="361" y="199"/>
                      <a:pt x="361" y="199"/>
                      <a:pt x="361" y="199"/>
                    </a:cubicBezTo>
                    <a:cubicBezTo>
                      <a:pt x="360" y="208"/>
                      <a:pt x="357" y="214"/>
                      <a:pt x="355" y="217"/>
                    </a:cubicBezTo>
                    <a:cubicBezTo>
                      <a:pt x="359" y="190"/>
                      <a:pt x="364" y="147"/>
                      <a:pt x="306" y="134"/>
                    </a:cubicBezTo>
                    <a:cubicBezTo>
                      <a:pt x="289" y="130"/>
                      <a:pt x="289" y="130"/>
                      <a:pt x="289" y="130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6" y="160"/>
                      <a:pt x="304" y="178"/>
                      <a:pt x="298" y="193"/>
                    </a:cubicBezTo>
                    <a:cubicBezTo>
                      <a:pt x="291" y="172"/>
                      <a:pt x="278" y="157"/>
                      <a:pt x="277" y="157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4" y="162"/>
                      <a:pt x="264" y="162"/>
                      <a:pt x="264" y="162"/>
                    </a:cubicBezTo>
                    <a:cubicBezTo>
                      <a:pt x="263" y="171"/>
                      <a:pt x="260" y="183"/>
                      <a:pt x="257" y="195"/>
                    </a:cubicBezTo>
                    <a:cubicBezTo>
                      <a:pt x="250" y="221"/>
                      <a:pt x="242" y="251"/>
                      <a:pt x="257" y="272"/>
                    </a:cubicBezTo>
                    <a:cubicBezTo>
                      <a:pt x="267" y="287"/>
                      <a:pt x="287" y="295"/>
                      <a:pt x="318" y="296"/>
                    </a:cubicBezTo>
                    <a:cubicBezTo>
                      <a:pt x="318" y="296"/>
                      <a:pt x="318" y="296"/>
                      <a:pt x="318" y="296"/>
                    </a:cubicBezTo>
                    <a:cubicBezTo>
                      <a:pt x="318" y="296"/>
                      <a:pt x="318" y="296"/>
                      <a:pt x="319" y="296"/>
                    </a:cubicBezTo>
                    <a:cubicBezTo>
                      <a:pt x="352" y="296"/>
                      <a:pt x="368" y="281"/>
                      <a:pt x="375" y="268"/>
                    </a:cubicBezTo>
                    <a:cubicBezTo>
                      <a:pt x="389" y="244"/>
                      <a:pt x="384" y="211"/>
                      <a:pt x="376" y="196"/>
                    </a:cubicBezTo>
                    <a:close/>
                    <a:moveTo>
                      <a:pt x="361" y="260"/>
                    </a:moveTo>
                    <a:cubicBezTo>
                      <a:pt x="354" y="273"/>
                      <a:pt x="339" y="280"/>
                      <a:pt x="319" y="280"/>
                    </a:cubicBezTo>
                    <a:cubicBezTo>
                      <a:pt x="318" y="280"/>
                      <a:pt x="318" y="280"/>
                      <a:pt x="318" y="280"/>
                    </a:cubicBezTo>
                    <a:cubicBezTo>
                      <a:pt x="294" y="279"/>
                      <a:pt x="277" y="273"/>
                      <a:pt x="270" y="262"/>
                    </a:cubicBezTo>
                    <a:cubicBezTo>
                      <a:pt x="259" y="248"/>
                      <a:pt x="266" y="223"/>
                      <a:pt x="272" y="200"/>
                    </a:cubicBezTo>
                    <a:cubicBezTo>
                      <a:pt x="274" y="194"/>
                      <a:pt x="275" y="188"/>
                      <a:pt x="276" y="183"/>
                    </a:cubicBezTo>
                    <a:cubicBezTo>
                      <a:pt x="281" y="192"/>
                      <a:pt x="286" y="203"/>
                      <a:pt x="287" y="216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301" y="220"/>
                      <a:pt x="301" y="220"/>
                      <a:pt x="301" y="220"/>
                    </a:cubicBezTo>
                    <a:cubicBezTo>
                      <a:pt x="314" y="203"/>
                      <a:pt x="323" y="178"/>
                      <a:pt x="318" y="154"/>
                    </a:cubicBezTo>
                    <a:cubicBezTo>
                      <a:pt x="347" y="168"/>
                      <a:pt x="343" y="194"/>
                      <a:pt x="339" y="217"/>
                    </a:cubicBezTo>
                    <a:cubicBezTo>
                      <a:pt x="338" y="222"/>
                      <a:pt x="337" y="227"/>
                      <a:pt x="337" y="231"/>
                    </a:cubicBezTo>
                    <a:cubicBezTo>
                      <a:pt x="336" y="240"/>
                      <a:pt x="336" y="240"/>
                      <a:pt x="336" y="240"/>
                    </a:cubicBezTo>
                    <a:cubicBezTo>
                      <a:pt x="345" y="239"/>
                      <a:pt x="345" y="239"/>
                      <a:pt x="345" y="239"/>
                    </a:cubicBezTo>
                    <a:cubicBezTo>
                      <a:pt x="356" y="238"/>
                      <a:pt x="363" y="233"/>
                      <a:pt x="368" y="227"/>
                    </a:cubicBezTo>
                    <a:cubicBezTo>
                      <a:pt x="369" y="238"/>
                      <a:pt x="367" y="250"/>
                      <a:pt x="361" y="260"/>
                    </a:cubicBezTo>
                    <a:close/>
                    <a:moveTo>
                      <a:pt x="181" y="182"/>
                    </a:moveTo>
                    <a:cubicBezTo>
                      <a:pt x="255" y="182"/>
                      <a:pt x="255" y="182"/>
                      <a:pt x="255" y="182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36" y="166"/>
                      <a:pt x="236" y="166"/>
                      <a:pt x="236" y="166"/>
                    </a:cubicBezTo>
                    <a:cubicBezTo>
                      <a:pt x="236" y="126"/>
                      <a:pt x="236" y="126"/>
                      <a:pt x="236" y="126"/>
                    </a:cubicBezTo>
                    <a:cubicBezTo>
                      <a:pt x="329" y="126"/>
                      <a:pt x="329" y="126"/>
                      <a:pt x="329" y="126"/>
                    </a:cubicBezTo>
                    <a:cubicBezTo>
                      <a:pt x="329" y="139"/>
                      <a:pt x="329" y="139"/>
                      <a:pt x="329" y="139"/>
                    </a:cubicBezTo>
                    <a:cubicBezTo>
                      <a:pt x="345" y="139"/>
                      <a:pt x="345" y="139"/>
                      <a:pt x="345" y="139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243" y="235"/>
                      <a:pt x="243" y="235"/>
                      <a:pt x="243" y="235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181" y="219"/>
                      <a:pt x="181" y="219"/>
                      <a:pt x="181" y="219"/>
                    </a:cubicBezTo>
                    <a:lnTo>
                      <a:pt x="181" y="182"/>
                    </a:lnTo>
                    <a:close/>
                    <a:moveTo>
                      <a:pt x="165" y="219"/>
                    </a:moveTo>
                    <a:cubicBezTo>
                      <a:pt x="71" y="219"/>
                      <a:pt x="71" y="219"/>
                      <a:pt x="71" y="219"/>
                    </a:cubicBezTo>
                    <a:cubicBezTo>
                      <a:pt x="71" y="182"/>
                      <a:pt x="71" y="182"/>
                      <a:pt x="71" y="182"/>
                    </a:cubicBezTo>
                    <a:cubicBezTo>
                      <a:pt x="165" y="182"/>
                      <a:pt x="165" y="182"/>
                      <a:pt x="165" y="182"/>
                    </a:cubicBezTo>
                    <a:lnTo>
                      <a:pt x="165" y="219"/>
                    </a:lnTo>
                    <a:close/>
                    <a:moveTo>
                      <a:pt x="16" y="126"/>
                    </a:move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6" y="166"/>
                      <a:pt x="16" y="166"/>
                      <a:pt x="16" y="166"/>
                    </a:cubicBezTo>
                    <a:lnTo>
                      <a:pt x="16" y="126"/>
                    </a:lnTo>
                    <a:close/>
                    <a:moveTo>
                      <a:pt x="126" y="54"/>
                    </a:moveTo>
                    <a:cubicBezTo>
                      <a:pt x="126" y="16"/>
                      <a:pt x="126" y="16"/>
                      <a:pt x="126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54"/>
                      <a:pt x="220" y="54"/>
                      <a:pt x="220" y="54"/>
                    </a:cubicBezTo>
                    <a:lnTo>
                      <a:pt x="126" y="54"/>
                    </a:lnTo>
                    <a:close/>
                    <a:moveTo>
                      <a:pt x="165" y="70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1" y="70"/>
                      <a:pt x="71" y="70"/>
                      <a:pt x="71" y="70"/>
                    </a:cubicBezTo>
                    <a:lnTo>
                      <a:pt x="165" y="70"/>
                    </a:lnTo>
                    <a:close/>
                    <a:moveTo>
                      <a:pt x="55" y="110"/>
                    </a:move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55" y="70"/>
                      <a:pt x="55" y="70"/>
                      <a:pt x="55" y="70"/>
                    </a:cubicBezTo>
                    <a:lnTo>
                      <a:pt x="55" y="110"/>
                    </a:lnTo>
                    <a:close/>
                    <a:moveTo>
                      <a:pt x="220" y="166"/>
                    </a:move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220" y="126"/>
                      <a:pt x="220" y="126"/>
                      <a:pt x="220" y="126"/>
                    </a:cubicBezTo>
                    <a:lnTo>
                      <a:pt x="220" y="166"/>
                    </a:lnTo>
                    <a:close/>
                    <a:moveTo>
                      <a:pt x="228" y="110"/>
                    </a:moveTo>
                    <a:cubicBezTo>
                      <a:pt x="181" y="110"/>
                      <a:pt x="181" y="110"/>
                      <a:pt x="181" y="11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274" y="70"/>
                      <a:pt x="274" y="70"/>
                      <a:pt x="274" y="7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36" y="110"/>
                      <a:pt x="236" y="110"/>
                      <a:pt x="236" y="110"/>
                    </a:cubicBezTo>
                    <a:lnTo>
                      <a:pt x="228" y="110"/>
                    </a:lnTo>
                    <a:close/>
                    <a:moveTo>
                      <a:pt x="290" y="110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110"/>
                      <a:pt x="329" y="110"/>
                      <a:pt x="329" y="110"/>
                    </a:cubicBezTo>
                    <a:lnTo>
                      <a:pt x="290" y="110"/>
                    </a:lnTo>
                    <a:close/>
                    <a:moveTo>
                      <a:pt x="329" y="54"/>
                    </a:moveTo>
                    <a:cubicBezTo>
                      <a:pt x="236" y="54"/>
                      <a:pt x="236" y="54"/>
                      <a:pt x="236" y="54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329" y="16"/>
                      <a:pt x="329" y="16"/>
                      <a:pt x="329" y="16"/>
                    </a:cubicBezTo>
                    <a:lnTo>
                      <a:pt x="329" y="54"/>
                    </a:lnTo>
                    <a:close/>
                    <a:moveTo>
                      <a:pt x="110" y="16"/>
                    </a:moveTo>
                    <a:cubicBezTo>
                      <a:pt x="110" y="54"/>
                      <a:pt x="110" y="54"/>
                      <a:pt x="110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10" y="16"/>
                    </a:lnTo>
                    <a:close/>
                    <a:moveTo>
                      <a:pt x="16" y="182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16" y="219"/>
                      <a:pt x="16" y="219"/>
                      <a:pt x="16" y="219"/>
                    </a:cubicBezTo>
                    <a:lnTo>
                      <a:pt x="16" y="1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8C4C3B65-5276-C846-993F-215E4B3D3814}"/>
                </a:ext>
              </a:extLst>
            </p:cNvPr>
            <p:cNvGrpSpPr/>
            <p:nvPr/>
          </p:nvGrpSpPr>
          <p:grpSpPr>
            <a:xfrm>
              <a:off x="3154844" y="4404170"/>
              <a:ext cx="247085" cy="224622"/>
              <a:chOff x="5931602" y="2190628"/>
              <a:chExt cx="328955" cy="271864"/>
            </a:xfrm>
          </p:grpSpPr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B3F0224F-0B8A-9A4B-84AC-4B0F66202AE3}"/>
                  </a:ext>
                </a:extLst>
              </p:cNvPr>
              <p:cNvSpPr/>
              <p:nvPr/>
            </p:nvSpPr>
            <p:spPr>
              <a:xfrm>
                <a:off x="5931602" y="2190628"/>
                <a:ext cx="328955" cy="271864"/>
              </a:xfrm>
              <a:prstGeom prst="ellipse">
                <a:avLst/>
              </a:prstGeom>
              <a:solidFill>
                <a:schemeClr val="tx1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9" name="Freeform 21">
                <a:extLst>
                  <a:ext uri="{FF2B5EF4-FFF2-40B4-BE49-F238E27FC236}">
                    <a16:creationId xmlns:a16="http://schemas.microsoft.com/office/drawing/2014/main" id="{6F2728B9-BA02-FF4D-9FC2-2899B40B9D7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06073" y="2265503"/>
                <a:ext cx="199657" cy="152120"/>
              </a:xfrm>
              <a:custGeom>
                <a:avLst/>
                <a:gdLst>
                  <a:gd name="T0" fmla="*/ 364 w 389"/>
                  <a:gd name="T1" fmla="*/ 176 h 296"/>
                  <a:gd name="T2" fmla="*/ 355 w 389"/>
                  <a:gd name="T3" fmla="*/ 217 h 296"/>
                  <a:gd name="T4" fmla="*/ 289 w 389"/>
                  <a:gd name="T5" fmla="*/ 130 h 296"/>
                  <a:gd name="T6" fmla="*/ 298 w 389"/>
                  <a:gd name="T7" fmla="*/ 193 h 296"/>
                  <a:gd name="T8" fmla="*/ 264 w 389"/>
                  <a:gd name="T9" fmla="*/ 143 h 296"/>
                  <a:gd name="T10" fmla="*/ 257 w 389"/>
                  <a:gd name="T11" fmla="*/ 195 h 296"/>
                  <a:gd name="T12" fmla="*/ 318 w 389"/>
                  <a:gd name="T13" fmla="*/ 296 h 296"/>
                  <a:gd name="T14" fmla="*/ 319 w 389"/>
                  <a:gd name="T15" fmla="*/ 296 h 296"/>
                  <a:gd name="T16" fmla="*/ 376 w 389"/>
                  <a:gd name="T17" fmla="*/ 196 h 296"/>
                  <a:gd name="T18" fmla="*/ 319 w 389"/>
                  <a:gd name="T19" fmla="*/ 280 h 296"/>
                  <a:gd name="T20" fmla="*/ 270 w 389"/>
                  <a:gd name="T21" fmla="*/ 262 h 296"/>
                  <a:gd name="T22" fmla="*/ 276 w 389"/>
                  <a:gd name="T23" fmla="*/ 183 h 296"/>
                  <a:gd name="T24" fmla="*/ 288 w 389"/>
                  <a:gd name="T25" fmla="*/ 237 h 296"/>
                  <a:gd name="T26" fmla="*/ 318 w 389"/>
                  <a:gd name="T27" fmla="*/ 154 h 296"/>
                  <a:gd name="T28" fmla="*/ 337 w 389"/>
                  <a:gd name="T29" fmla="*/ 231 h 296"/>
                  <a:gd name="T30" fmla="*/ 345 w 389"/>
                  <a:gd name="T31" fmla="*/ 239 h 296"/>
                  <a:gd name="T32" fmla="*/ 361 w 389"/>
                  <a:gd name="T33" fmla="*/ 260 h 296"/>
                  <a:gd name="T34" fmla="*/ 255 w 389"/>
                  <a:gd name="T35" fmla="*/ 182 h 296"/>
                  <a:gd name="T36" fmla="*/ 236 w 389"/>
                  <a:gd name="T37" fmla="*/ 166 h 296"/>
                  <a:gd name="T38" fmla="*/ 329 w 389"/>
                  <a:gd name="T39" fmla="*/ 126 h 296"/>
                  <a:gd name="T40" fmla="*/ 345 w 389"/>
                  <a:gd name="T41" fmla="*/ 139 h 296"/>
                  <a:gd name="T42" fmla="*/ 0 w 389"/>
                  <a:gd name="T43" fmla="*/ 0 h 296"/>
                  <a:gd name="T44" fmla="*/ 243 w 389"/>
                  <a:gd name="T45" fmla="*/ 235 h 296"/>
                  <a:gd name="T46" fmla="*/ 181 w 389"/>
                  <a:gd name="T47" fmla="*/ 219 h 296"/>
                  <a:gd name="T48" fmla="*/ 165 w 389"/>
                  <a:gd name="T49" fmla="*/ 219 h 296"/>
                  <a:gd name="T50" fmla="*/ 71 w 389"/>
                  <a:gd name="T51" fmla="*/ 182 h 296"/>
                  <a:gd name="T52" fmla="*/ 165 w 389"/>
                  <a:gd name="T53" fmla="*/ 219 h 296"/>
                  <a:gd name="T54" fmla="*/ 110 w 389"/>
                  <a:gd name="T55" fmla="*/ 126 h 296"/>
                  <a:gd name="T56" fmla="*/ 16 w 389"/>
                  <a:gd name="T57" fmla="*/ 166 h 296"/>
                  <a:gd name="T58" fmla="*/ 126 w 389"/>
                  <a:gd name="T59" fmla="*/ 54 h 296"/>
                  <a:gd name="T60" fmla="*/ 220 w 389"/>
                  <a:gd name="T61" fmla="*/ 16 h 296"/>
                  <a:gd name="T62" fmla="*/ 126 w 389"/>
                  <a:gd name="T63" fmla="*/ 54 h 296"/>
                  <a:gd name="T64" fmla="*/ 165 w 389"/>
                  <a:gd name="T65" fmla="*/ 110 h 296"/>
                  <a:gd name="T66" fmla="*/ 71 w 389"/>
                  <a:gd name="T67" fmla="*/ 70 h 296"/>
                  <a:gd name="T68" fmla="*/ 55 w 389"/>
                  <a:gd name="T69" fmla="*/ 110 h 296"/>
                  <a:gd name="T70" fmla="*/ 16 w 389"/>
                  <a:gd name="T71" fmla="*/ 70 h 296"/>
                  <a:gd name="T72" fmla="*/ 55 w 389"/>
                  <a:gd name="T73" fmla="*/ 110 h 296"/>
                  <a:gd name="T74" fmla="*/ 126 w 389"/>
                  <a:gd name="T75" fmla="*/ 166 h 296"/>
                  <a:gd name="T76" fmla="*/ 220 w 389"/>
                  <a:gd name="T77" fmla="*/ 126 h 296"/>
                  <a:gd name="T78" fmla="*/ 228 w 389"/>
                  <a:gd name="T79" fmla="*/ 110 h 296"/>
                  <a:gd name="T80" fmla="*/ 181 w 389"/>
                  <a:gd name="T81" fmla="*/ 70 h 296"/>
                  <a:gd name="T82" fmla="*/ 274 w 389"/>
                  <a:gd name="T83" fmla="*/ 110 h 296"/>
                  <a:gd name="T84" fmla="*/ 228 w 389"/>
                  <a:gd name="T85" fmla="*/ 110 h 296"/>
                  <a:gd name="T86" fmla="*/ 290 w 389"/>
                  <a:gd name="T87" fmla="*/ 70 h 296"/>
                  <a:gd name="T88" fmla="*/ 329 w 389"/>
                  <a:gd name="T89" fmla="*/ 110 h 296"/>
                  <a:gd name="T90" fmla="*/ 329 w 389"/>
                  <a:gd name="T91" fmla="*/ 54 h 296"/>
                  <a:gd name="T92" fmla="*/ 236 w 389"/>
                  <a:gd name="T93" fmla="*/ 16 h 296"/>
                  <a:gd name="T94" fmla="*/ 329 w 389"/>
                  <a:gd name="T95" fmla="*/ 54 h 296"/>
                  <a:gd name="T96" fmla="*/ 110 w 389"/>
                  <a:gd name="T97" fmla="*/ 54 h 296"/>
                  <a:gd name="T98" fmla="*/ 16 w 389"/>
                  <a:gd name="T99" fmla="*/ 16 h 296"/>
                  <a:gd name="T100" fmla="*/ 16 w 389"/>
                  <a:gd name="T101" fmla="*/ 182 h 296"/>
                  <a:gd name="T102" fmla="*/ 55 w 389"/>
                  <a:gd name="T103" fmla="*/ 219 h 296"/>
                  <a:gd name="T104" fmla="*/ 16 w 389"/>
                  <a:gd name="T105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9" h="296">
                    <a:moveTo>
                      <a:pt x="376" y="196"/>
                    </a:moveTo>
                    <a:cubicBezTo>
                      <a:pt x="364" y="176"/>
                      <a:pt x="364" y="176"/>
                      <a:pt x="364" y="176"/>
                    </a:cubicBezTo>
                    <a:cubicBezTo>
                      <a:pt x="361" y="199"/>
                      <a:pt x="361" y="199"/>
                      <a:pt x="361" y="199"/>
                    </a:cubicBezTo>
                    <a:cubicBezTo>
                      <a:pt x="360" y="208"/>
                      <a:pt x="357" y="214"/>
                      <a:pt x="355" y="217"/>
                    </a:cubicBezTo>
                    <a:cubicBezTo>
                      <a:pt x="359" y="190"/>
                      <a:pt x="364" y="147"/>
                      <a:pt x="306" y="134"/>
                    </a:cubicBezTo>
                    <a:cubicBezTo>
                      <a:pt x="289" y="130"/>
                      <a:pt x="289" y="130"/>
                      <a:pt x="289" y="130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6" y="160"/>
                      <a:pt x="304" y="178"/>
                      <a:pt x="298" y="193"/>
                    </a:cubicBezTo>
                    <a:cubicBezTo>
                      <a:pt x="291" y="172"/>
                      <a:pt x="278" y="157"/>
                      <a:pt x="277" y="157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4" y="162"/>
                      <a:pt x="264" y="162"/>
                      <a:pt x="264" y="162"/>
                    </a:cubicBezTo>
                    <a:cubicBezTo>
                      <a:pt x="263" y="171"/>
                      <a:pt x="260" y="183"/>
                      <a:pt x="257" y="195"/>
                    </a:cubicBezTo>
                    <a:cubicBezTo>
                      <a:pt x="250" y="221"/>
                      <a:pt x="242" y="251"/>
                      <a:pt x="257" y="272"/>
                    </a:cubicBezTo>
                    <a:cubicBezTo>
                      <a:pt x="267" y="287"/>
                      <a:pt x="287" y="295"/>
                      <a:pt x="318" y="296"/>
                    </a:cubicBezTo>
                    <a:cubicBezTo>
                      <a:pt x="318" y="296"/>
                      <a:pt x="318" y="296"/>
                      <a:pt x="318" y="296"/>
                    </a:cubicBezTo>
                    <a:cubicBezTo>
                      <a:pt x="318" y="296"/>
                      <a:pt x="318" y="296"/>
                      <a:pt x="319" y="296"/>
                    </a:cubicBezTo>
                    <a:cubicBezTo>
                      <a:pt x="352" y="296"/>
                      <a:pt x="368" y="281"/>
                      <a:pt x="375" y="268"/>
                    </a:cubicBezTo>
                    <a:cubicBezTo>
                      <a:pt x="389" y="244"/>
                      <a:pt x="384" y="211"/>
                      <a:pt x="376" y="196"/>
                    </a:cubicBezTo>
                    <a:close/>
                    <a:moveTo>
                      <a:pt x="361" y="260"/>
                    </a:moveTo>
                    <a:cubicBezTo>
                      <a:pt x="354" y="273"/>
                      <a:pt x="339" y="280"/>
                      <a:pt x="319" y="280"/>
                    </a:cubicBezTo>
                    <a:cubicBezTo>
                      <a:pt x="318" y="280"/>
                      <a:pt x="318" y="280"/>
                      <a:pt x="318" y="280"/>
                    </a:cubicBezTo>
                    <a:cubicBezTo>
                      <a:pt x="294" y="279"/>
                      <a:pt x="277" y="273"/>
                      <a:pt x="270" y="262"/>
                    </a:cubicBezTo>
                    <a:cubicBezTo>
                      <a:pt x="259" y="248"/>
                      <a:pt x="266" y="223"/>
                      <a:pt x="272" y="200"/>
                    </a:cubicBezTo>
                    <a:cubicBezTo>
                      <a:pt x="274" y="194"/>
                      <a:pt x="275" y="188"/>
                      <a:pt x="276" y="183"/>
                    </a:cubicBezTo>
                    <a:cubicBezTo>
                      <a:pt x="281" y="192"/>
                      <a:pt x="286" y="203"/>
                      <a:pt x="287" y="216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301" y="220"/>
                      <a:pt x="301" y="220"/>
                      <a:pt x="301" y="220"/>
                    </a:cubicBezTo>
                    <a:cubicBezTo>
                      <a:pt x="314" y="203"/>
                      <a:pt x="323" y="178"/>
                      <a:pt x="318" y="154"/>
                    </a:cubicBezTo>
                    <a:cubicBezTo>
                      <a:pt x="347" y="168"/>
                      <a:pt x="343" y="194"/>
                      <a:pt x="339" y="217"/>
                    </a:cubicBezTo>
                    <a:cubicBezTo>
                      <a:pt x="338" y="222"/>
                      <a:pt x="337" y="227"/>
                      <a:pt x="337" y="231"/>
                    </a:cubicBezTo>
                    <a:cubicBezTo>
                      <a:pt x="336" y="240"/>
                      <a:pt x="336" y="240"/>
                      <a:pt x="336" y="240"/>
                    </a:cubicBezTo>
                    <a:cubicBezTo>
                      <a:pt x="345" y="239"/>
                      <a:pt x="345" y="239"/>
                      <a:pt x="345" y="239"/>
                    </a:cubicBezTo>
                    <a:cubicBezTo>
                      <a:pt x="356" y="238"/>
                      <a:pt x="363" y="233"/>
                      <a:pt x="368" y="227"/>
                    </a:cubicBezTo>
                    <a:cubicBezTo>
                      <a:pt x="369" y="238"/>
                      <a:pt x="367" y="250"/>
                      <a:pt x="361" y="260"/>
                    </a:cubicBezTo>
                    <a:close/>
                    <a:moveTo>
                      <a:pt x="181" y="182"/>
                    </a:moveTo>
                    <a:cubicBezTo>
                      <a:pt x="255" y="182"/>
                      <a:pt x="255" y="182"/>
                      <a:pt x="255" y="182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36" y="166"/>
                      <a:pt x="236" y="166"/>
                      <a:pt x="236" y="166"/>
                    </a:cubicBezTo>
                    <a:cubicBezTo>
                      <a:pt x="236" y="126"/>
                      <a:pt x="236" y="126"/>
                      <a:pt x="236" y="126"/>
                    </a:cubicBezTo>
                    <a:cubicBezTo>
                      <a:pt x="329" y="126"/>
                      <a:pt x="329" y="126"/>
                      <a:pt x="329" y="126"/>
                    </a:cubicBezTo>
                    <a:cubicBezTo>
                      <a:pt x="329" y="139"/>
                      <a:pt x="329" y="139"/>
                      <a:pt x="329" y="139"/>
                    </a:cubicBezTo>
                    <a:cubicBezTo>
                      <a:pt x="345" y="139"/>
                      <a:pt x="345" y="139"/>
                      <a:pt x="345" y="139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243" y="235"/>
                      <a:pt x="243" y="235"/>
                      <a:pt x="243" y="235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181" y="219"/>
                      <a:pt x="181" y="219"/>
                      <a:pt x="181" y="219"/>
                    </a:cubicBezTo>
                    <a:lnTo>
                      <a:pt x="181" y="182"/>
                    </a:lnTo>
                    <a:close/>
                    <a:moveTo>
                      <a:pt x="165" y="219"/>
                    </a:moveTo>
                    <a:cubicBezTo>
                      <a:pt x="71" y="219"/>
                      <a:pt x="71" y="219"/>
                      <a:pt x="71" y="219"/>
                    </a:cubicBezTo>
                    <a:cubicBezTo>
                      <a:pt x="71" y="182"/>
                      <a:pt x="71" y="182"/>
                      <a:pt x="71" y="182"/>
                    </a:cubicBezTo>
                    <a:cubicBezTo>
                      <a:pt x="165" y="182"/>
                      <a:pt x="165" y="182"/>
                      <a:pt x="165" y="182"/>
                    </a:cubicBezTo>
                    <a:lnTo>
                      <a:pt x="165" y="219"/>
                    </a:lnTo>
                    <a:close/>
                    <a:moveTo>
                      <a:pt x="16" y="126"/>
                    </a:move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6" y="166"/>
                      <a:pt x="16" y="166"/>
                      <a:pt x="16" y="166"/>
                    </a:cubicBezTo>
                    <a:lnTo>
                      <a:pt x="16" y="126"/>
                    </a:lnTo>
                    <a:close/>
                    <a:moveTo>
                      <a:pt x="126" y="54"/>
                    </a:moveTo>
                    <a:cubicBezTo>
                      <a:pt x="126" y="16"/>
                      <a:pt x="126" y="16"/>
                      <a:pt x="126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54"/>
                      <a:pt x="220" y="54"/>
                      <a:pt x="220" y="54"/>
                    </a:cubicBezTo>
                    <a:lnTo>
                      <a:pt x="126" y="54"/>
                    </a:lnTo>
                    <a:close/>
                    <a:moveTo>
                      <a:pt x="165" y="70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1" y="70"/>
                      <a:pt x="71" y="70"/>
                      <a:pt x="71" y="70"/>
                    </a:cubicBezTo>
                    <a:lnTo>
                      <a:pt x="165" y="70"/>
                    </a:lnTo>
                    <a:close/>
                    <a:moveTo>
                      <a:pt x="55" y="110"/>
                    </a:move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55" y="70"/>
                      <a:pt x="55" y="70"/>
                      <a:pt x="55" y="70"/>
                    </a:cubicBezTo>
                    <a:lnTo>
                      <a:pt x="55" y="110"/>
                    </a:lnTo>
                    <a:close/>
                    <a:moveTo>
                      <a:pt x="220" y="166"/>
                    </a:move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220" y="126"/>
                      <a:pt x="220" y="126"/>
                      <a:pt x="220" y="126"/>
                    </a:cubicBezTo>
                    <a:lnTo>
                      <a:pt x="220" y="166"/>
                    </a:lnTo>
                    <a:close/>
                    <a:moveTo>
                      <a:pt x="228" y="110"/>
                    </a:moveTo>
                    <a:cubicBezTo>
                      <a:pt x="181" y="110"/>
                      <a:pt x="181" y="110"/>
                      <a:pt x="181" y="11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274" y="70"/>
                      <a:pt x="274" y="70"/>
                      <a:pt x="274" y="7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36" y="110"/>
                      <a:pt x="236" y="110"/>
                      <a:pt x="236" y="110"/>
                    </a:cubicBezTo>
                    <a:lnTo>
                      <a:pt x="228" y="110"/>
                    </a:lnTo>
                    <a:close/>
                    <a:moveTo>
                      <a:pt x="290" y="110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110"/>
                      <a:pt x="329" y="110"/>
                      <a:pt x="329" y="110"/>
                    </a:cubicBezTo>
                    <a:lnTo>
                      <a:pt x="290" y="110"/>
                    </a:lnTo>
                    <a:close/>
                    <a:moveTo>
                      <a:pt x="329" y="54"/>
                    </a:moveTo>
                    <a:cubicBezTo>
                      <a:pt x="236" y="54"/>
                      <a:pt x="236" y="54"/>
                      <a:pt x="236" y="54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329" y="16"/>
                      <a:pt x="329" y="16"/>
                      <a:pt x="329" y="16"/>
                    </a:cubicBezTo>
                    <a:lnTo>
                      <a:pt x="329" y="54"/>
                    </a:lnTo>
                    <a:close/>
                    <a:moveTo>
                      <a:pt x="110" y="16"/>
                    </a:moveTo>
                    <a:cubicBezTo>
                      <a:pt x="110" y="54"/>
                      <a:pt x="110" y="54"/>
                      <a:pt x="110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10" y="16"/>
                    </a:lnTo>
                    <a:close/>
                    <a:moveTo>
                      <a:pt x="16" y="182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16" y="219"/>
                      <a:pt x="16" y="219"/>
                      <a:pt x="16" y="219"/>
                    </a:cubicBezTo>
                    <a:lnTo>
                      <a:pt x="16" y="1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1EDAD93E-2D54-1B4C-A682-204C9C80C285}"/>
                </a:ext>
              </a:extLst>
            </p:cNvPr>
            <p:cNvGrpSpPr/>
            <p:nvPr/>
          </p:nvGrpSpPr>
          <p:grpSpPr>
            <a:xfrm>
              <a:off x="3494459" y="4404170"/>
              <a:ext cx="247085" cy="224622"/>
              <a:chOff x="5931602" y="2190628"/>
              <a:chExt cx="328955" cy="271864"/>
            </a:xfrm>
          </p:grpSpPr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BA237EFA-5D8A-B542-81A1-080471DD011B}"/>
                  </a:ext>
                </a:extLst>
              </p:cNvPr>
              <p:cNvSpPr/>
              <p:nvPr/>
            </p:nvSpPr>
            <p:spPr>
              <a:xfrm>
                <a:off x="5931602" y="2190628"/>
                <a:ext cx="328955" cy="271864"/>
              </a:xfrm>
              <a:prstGeom prst="ellipse">
                <a:avLst/>
              </a:prstGeom>
              <a:solidFill>
                <a:schemeClr val="tx1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2" name="Freeform 21">
                <a:extLst>
                  <a:ext uri="{FF2B5EF4-FFF2-40B4-BE49-F238E27FC236}">
                    <a16:creationId xmlns:a16="http://schemas.microsoft.com/office/drawing/2014/main" id="{9529041D-C5F0-554F-BB81-823DBB9BB0A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06073" y="2265503"/>
                <a:ext cx="199657" cy="152120"/>
              </a:xfrm>
              <a:custGeom>
                <a:avLst/>
                <a:gdLst>
                  <a:gd name="T0" fmla="*/ 364 w 389"/>
                  <a:gd name="T1" fmla="*/ 176 h 296"/>
                  <a:gd name="T2" fmla="*/ 355 w 389"/>
                  <a:gd name="T3" fmla="*/ 217 h 296"/>
                  <a:gd name="T4" fmla="*/ 289 w 389"/>
                  <a:gd name="T5" fmla="*/ 130 h 296"/>
                  <a:gd name="T6" fmla="*/ 298 w 389"/>
                  <a:gd name="T7" fmla="*/ 193 h 296"/>
                  <a:gd name="T8" fmla="*/ 264 w 389"/>
                  <a:gd name="T9" fmla="*/ 143 h 296"/>
                  <a:gd name="T10" fmla="*/ 257 w 389"/>
                  <a:gd name="T11" fmla="*/ 195 h 296"/>
                  <a:gd name="T12" fmla="*/ 318 w 389"/>
                  <a:gd name="T13" fmla="*/ 296 h 296"/>
                  <a:gd name="T14" fmla="*/ 319 w 389"/>
                  <a:gd name="T15" fmla="*/ 296 h 296"/>
                  <a:gd name="T16" fmla="*/ 376 w 389"/>
                  <a:gd name="T17" fmla="*/ 196 h 296"/>
                  <a:gd name="T18" fmla="*/ 319 w 389"/>
                  <a:gd name="T19" fmla="*/ 280 h 296"/>
                  <a:gd name="T20" fmla="*/ 270 w 389"/>
                  <a:gd name="T21" fmla="*/ 262 h 296"/>
                  <a:gd name="T22" fmla="*/ 276 w 389"/>
                  <a:gd name="T23" fmla="*/ 183 h 296"/>
                  <a:gd name="T24" fmla="*/ 288 w 389"/>
                  <a:gd name="T25" fmla="*/ 237 h 296"/>
                  <a:gd name="T26" fmla="*/ 318 w 389"/>
                  <a:gd name="T27" fmla="*/ 154 h 296"/>
                  <a:gd name="T28" fmla="*/ 337 w 389"/>
                  <a:gd name="T29" fmla="*/ 231 h 296"/>
                  <a:gd name="T30" fmla="*/ 345 w 389"/>
                  <a:gd name="T31" fmla="*/ 239 h 296"/>
                  <a:gd name="T32" fmla="*/ 361 w 389"/>
                  <a:gd name="T33" fmla="*/ 260 h 296"/>
                  <a:gd name="T34" fmla="*/ 255 w 389"/>
                  <a:gd name="T35" fmla="*/ 182 h 296"/>
                  <a:gd name="T36" fmla="*/ 236 w 389"/>
                  <a:gd name="T37" fmla="*/ 166 h 296"/>
                  <a:gd name="T38" fmla="*/ 329 w 389"/>
                  <a:gd name="T39" fmla="*/ 126 h 296"/>
                  <a:gd name="T40" fmla="*/ 345 w 389"/>
                  <a:gd name="T41" fmla="*/ 139 h 296"/>
                  <a:gd name="T42" fmla="*/ 0 w 389"/>
                  <a:gd name="T43" fmla="*/ 0 h 296"/>
                  <a:gd name="T44" fmla="*/ 243 w 389"/>
                  <a:gd name="T45" fmla="*/ 235 h 296"/>
                  <a:gd name="T46" fmla="*/ 181 w 389"/>
                  <a:gd name="T47" fmla="*/ 219 h 296"/>
                  <a:gd name="T48" fmla="*/ 165 w 389"/>
                  <a:gd name="T49" fmla="*/ 219 h 296"/>
                  <a:gd name="T50" fmla="*/ 71 w 389"/>
                  <a:gd name="T51" fmla="*/ 182 h 296"/>
                  <a:gd name="T52" fmla="*/ 165 w 389"/>
                  <a:gd name="T53" fmla="*/ 219 h 296"/>
                  <a:gd name="T54" fmla="*/ 110 w 389"/>
                  <a:gd name="T55" fmla="*/ 126 h 296"/>
                  <a:gd name="T56" fmla="*/ 16 w 389"/>
                  <a:gd name="T57" fmla="*/ 166 h 296"/>
                  <a:gd name="T58" fmla="*/ 126 w 389"/>
                  <a:gd name="T59" fmla="*/ 54 h 296"/>
                  <a:gd name="T60" fmla="*/ 220 w 389"/>
                  <a:gd name="T61" fmla="*/ 16 h 296"/>
                  <a:gd name="T62" fmla="*/ 126 w 389"/>
                  <a:gd name="T63" fmla="*/ 54 h 296"/>
                  <a:gd name="T64" fmla="*/ 165 w 389"/>
                  <a:gd name="T65" fmla="*/ 110 h 296"/>
                  <a:gd name="T66" fmla="*/ 71 w 389"/>
                  <a:gd name="T67" fmla="*/ 70 h 296"/>
                  <a:gd name="T68" fmla="*/ 55 w 389"/>
                  <a:gd name="T69" fmla="*/ 110 h 296"/>
                  <a:gd name="T70" fmla="*/ 16 w 389"/>
                  <a:gd name="T71" fmla="*/ 70 h 296"/>
                  <a:gd name="T72" fmla="*/ 55 w 389"/>
                  <a:gd name="T73" fmla="*/ 110 h 296"/>
                  <a:gd name="T74" fmla="*/ 126 w 389"/>
                  <a:gd name="T75" fmla="*/ 166 h 296"/>
                  <a:gd name="T76" fmla="*/ 220 w 389"/>
                  <a:gd name="T77" fmla="*/ 126 h 296"/>
                  <a:gd name="T78" fmla="*/ 228 w 389"/>
                  <a:gd name="T79" fmla="*/ 110 h 296"/>
                  <a:gd name="T80" fmla="*/ 181 w 389"/>
                  <a:gd name="T81" fmla="*/ 70 h 296"/>
                  <a:gd name="T82" fmla="*/ 274 w 389"/>
                  <a:gd name="T83" fmla="*/ 110 h 296"/>
                  <a:gd name="T84" fmla="*/ 228 w 389"/>
                  <a:gd name="T85" fmla="*/ 110 h 296"/>
                  <a:gd name="T86" fmla="*/ 290 w 389"/>
                  <a:gd name="T87" fmla="*/ 70 h 296"/>
                  <a:gd name="T88" fmla="*/ 329 w 389"/>
                  <a:gd name="T89" fmla="*/ 110 h 296"/>
                  <a:gd name="T90" fmla="*/ 329 w 389"/>
                  <a:gd name="T91" fmla="*/ 54 h 296"/>
                  <a:gd name="T92" fmla="*/ 236 w 389"/>
                  <a:gd name="T93" fmla="*/ 16 h 296"/>
                  <a:gd name="T94" fmla="*/ 329 w 389"/>
                  <a:gd name="T95" fmla="*/ 54 h 296"/>
                  <a:gd name="T96" fmla="*/ 110 w 389"/>
                  <a:gd name="T97" fmla="*/ 54 h 296"/>
                  <a:gd name="T98" fmla="*/ 16 w 389"/>
                  <a:gd name="T99" fmla="*/ 16 h 296"/>
                  <a:gd name="T100" fmla="*/ 16 w 389"/>
                  <a:gd name="T101" fmla="*/ 182 h 296"/>
                  <a:gd name="T102" fmla="*/ 55 w 389"/>
                  <a:gd name="T103" fmla="*/ 219 h 296"/>
                  <a:gd name="T104" fmla="*/ 16 w 389"/>
                  <a:gd name="T105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9" h="296">
                    <a:moveTo>
                      <a:pt x="376" y="196"/>
                    </a:moveTo>
                    <a:cubicBezTo>
                      <a:pt x="364" y="176"/>
                      <a:pt x="364" y="176"/>
                      <a:pt x="364" y="176"/>
                    </a:cubicBezTo>
                    <a:cubicBezTo>
                      <a:pt x="361" y="199"/>
                      <a:pt x="361" y="199"/>
                      <a:pt x="361" y="199"/>
                    </a:cubicBezTo>
                    <a:cubicBezTo>
                      <a:pt x="360" y="208"/>
                      <a:pt x="357" y="214"/>
                      <a:pt x="355" y="217"/>
                    </a:cubicBezTo>
                    <a:cubicBezTo>
                      <a:pt x="359" y="190"/>
                      <a:pt x="364" y="147"/>
                      <a:pt x="306" y="134"/>
                    </a:cubicBezTo>
                    <a:cubicBezTo>
                      <a:pt x="289" y="130"/>
                      <a:pt x="289" y="130"/>
                      <a:pt x="289" y="130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6" y="160"/>
                      <a:pt x="304" y="178"/>
                      <a:pt x="298" y="193"/>
                    </a:cubicBezTo>
                    <a:cubicBezTo>
                      <a:pt x="291" y="172"/>
                      <a:pt x="278" y="157"/>
                      <a:pt x="277" y="157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4" y="162"/>
                      <a:pt x="264" y="162"/>
                      <a:pt x="264" y="162"/>
                    </a:cubicBezTo>
                    <a:cubicBezTo>
                      <a:pt x="263" y="171"/>
                      <a:pt x="260" y="183"/>
                      <a:pt x="257" y="195"/>
                    </a:cubicBezTo>
                    <a:cubicBezTo>
                      <a:pt x="250" y="221"/>
                      <a:pt x="242" y="251"/>
                      <a:pt x="257" y="272"/>
                    </a:cubicBezTo>
                    <a:cubicBezTo>
                      <a:pt x="267" y="287"/>
                      <a:pt x="287" y="295"/>
                      <a:pt x="318" y="296"/>
                    </a:cubicBezTo>
                    <a:cubicBezTo>
                      <a:pt x="318" y="296"/>
                      <a:pt x="318" y="296"/>
                      <a:pt x="318" y="296"/>
                    </a:cubicBezTo>
                    <a:cubicBezTo>
                      <a:pt x="318" y="296"/>
                      <a:pt x="318" y="296"/>
                      <a:pt x="319" y="296"/>
                    </a:cubicBezTo>
                    <a:cubicBezTo>
                      <a:pt x="352" y="296"/>
                      <a:pt x="368" y="281"/>
                      <a:pt x="375" y="268"/>
                    </a:cubicBezTo>
                    <a:cubicBezTo>
                      <a:pt x="389" y="244"/>
                      <a:pt x="384" y="211"/>
                      <a:pt x="376" y="196"/>
                    </a:cubicBezTo>
                    <a:close/>
                    <a:moveTo>
                      <a:pt x="361" y="260"/>
                    </a:moveTo>
                    <a:cubicBezTo>
                      <a:pt x="354" y="273"/>
                      <a:pt x="339" y="280"/>
                      <a:pt x="319" y="280"/>
                    </a:cubicBezTo>
                    <a:cubicBezTo>
                      <a:pt x="318" y="280"/>
                      <a:pt x="318" y="280"/>
                      <a:pt x="318" y="280"/>
                    </a:cubicBezTo>
                    <a:cubicBezTo>
                      <a:pt x="294" y="279"/>
                      <a:pt x="277" y="273"/>
                      <a:pt x="270" y="262"/>
                    </a:cubicBezTo>
                    <a:cubicBezTo>
                      <a:pt x="259" y="248"/>
                      <a:pt x="266" y="223"/>
                      <a:pt x="272" y="200"/>
                    </a:cubicBezTo>
                    <a:cubicBezTo>
                      <a:pt x="274" y="194"/>
                      <a:pt x="275" y="188"/>
                      <a:pt x="276" y="183"/>
                    </a:cubicBezTo>
                    <a:cubicBezTo>
                      <a:pt x="281" y="192"/>
                      <a:pt x="286" y="203"/>
                      <a:pt x="287" y="216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301" y="220"/>
                      <a:pt x="301" y="220"/>
                      <a:pt x="301" y="220"/>
                    </a:cubicBezTo>
                    <a:cubicBezTo>
                      <a:pt x="314" y="203"/>
                      <a:pt x="323" y="178"/>
                      <a:pt x="318" y="154"/>
                    </a:cubicBezTo>
                    <a:cubicBezTo>
                      <a:pt x="347" y="168"/>
                      <a:pt x="343" y="194"/>
                      <a:pt x="339" y="217"/>
                    </a:cubicBezTo>
                    <a:cubicBezTo>
                      <a:pt x="338" y="222"/>
                      <a:pt x="337" y="227"/>
                      <a:pt x="337" y="231"/>
                    </a:cubicBezTo>
                    <a:cubicBezTo>
                      <a:pt x="336" y="240"/>
                      <a:pt x="336" y="240"/>
                      <a:pt x="336" y="240"/>
                    </a:cubicBezTo>
                    <a:cubicBezTo>
                      <a:pt x="345" y="239"/>
                      <a:pt x="345" y="239"/>
                      <a:pt x="345" y="239"/>
                    </a:cubicBezTo>
                    <a:cubicBezTo>
                      <a:pt x="356" y="238"/>
                      <a:pt x="363" y="233"/>
                      <a:pt x="368" y="227"/>
                    </a:cubicBezTo>
                    <a:cubicBezTo>
                      <a:pt x="369" y="238"/>
                      <a:pt x="367" y="250"/>
                      <a:pt x="361" y="260"/>
                    </a:cubicBezTo>
                    <a:close/>
                    <a:moveTo>
                      <a:pt x="181" y="182"/>
                    </a:moveTo>
                    <a:cubicBezTo>
                      <a:pt x="255" y="182"/>
                      <a:pt x="255" y="182"/>
                      <a:pt x="255" y="182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36" y="166"/>
                      <a:pt x="236" y="166"/>
                      <a:pt x="236" y="166"/>
                    </a:cubicBezTo>
                    <a:cubicBezTo>
                      <a:pt x="236" y="126"/>
                      <a:pt x="236" y="126"/>
                      <a:pt x="236" y="126"/>
                    </a:cubicBezTo>
                    <a:cubicBezTo>
                      <a:pt x="329" y="126"/>
                      <a:pt x="329" y="126"/>
                      <a:pt x="329" y="126"/>
                    </a:cubicBezTo>
                    <a:cubicBezTo>
                      <a:pt x="329" y="139"/>
                      <a:pt x="329" y="139"/>
                      <a:pt x="329" y="139"/>
                    </a:cubicBezTo>
                    <a:cubicBezTo>
                      <a:pt x="345" y="139"/>
                      <a:pt x="345" y="139"/>
                      <a:pt x="345" y="139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243" y="235"/>
                      <a:pt x="243" y="235"/>
                      <a:pt x="243" y="235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181" y="219"/>
                      <a:pt x="181" y="219"/>
                      <a:pt x="181" y="219"/>
                    </a:cubicBezTo>
                    <a:lnTo>
                      <a:pt x="181" y="182"/>
                    </a:lnTo>
                    <a:close/>
                    <a:moveTo>
                      <a:pt x="165" y="219"/>
                    </a:moveTo>
                    <a:cubicBezTo>
                      <a:pt x="71" y="219"/>
                      <a:pt x="71" y="219"/>
                      <a:pt x="71" y="219"/>
                    </a:cubicBezTo>
                    <a:cubicBezTo>
                      <a:pt x="71" y="182"/>
                      <a:pt x="71" y="182"/>
                      <a:pt x="71" y="182"/>
                    </a:cubicBezTo>
                    <a:cubicBezTo>
                      <a:pt x="165" y="182"/>
                      <a:pt x="165" y="182"/>
                      <a:pt x="165" y="182"/>
                    </a:cubicBezTo>
                    <a:lnTo>
                      <a:pt x="165" y="219"/>
                    </a:lnTo>
                    <a:close/>
                    <a:moveTo>
                      <a:pt x="16" y="126"/>
                    </a:move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6" y="166"/>
                      <a:pt x="16" y="166"/>
                      <a:pt x="16" y="166"/>
                    </a:cubicBezTo>
                    <a:lnTo>
                      <a:pt x="16" y="126"/>
                    </a:lnTo>
                    <a:close/>
                    <a:moveTo>
                      <a:pt x="126" y="54"/>
                    </a:moveTo>
                    <a:cubicBezTo>
                      <a:pt x="126" y="16"/>
                      <a:pt x="126" y="16"/>
                      <a:pt x="126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54"/>
                      <a:pt x="220" y="54"/>
                      <a:pt x="220" y="54"/>
                    </a:cubicBezTo>
                    <a:lnTo>
                      <a:pt x="126" y="54"/>
                    </a:lnTo>
                    <a:close/>
                    <a:moveTo>
                      <a:pt x="165" y="70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1" y="70"/>
                      <a:pt x="71" y="70"/>
                      <a:pt x="71" y="70"/>
                    </a:cubicBezTo>
                    <a:lnTo>
                      <a:pt x="165" y="70"/>
                    </a:lnTo>
                    <a:close/>
                    <a:moveTo>
                      <a:pt x="55" y="110"/>
                    </a:move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55" y="70"/>
                      <a:pt x="55" y="70"/>
                      <a:pt x="55" y="70"/>
                    </a:cubicBezTo>
                    <a:lnTo>
                      <a:pt x="55" y="110"/>
                    </a:lnTo>
                    <a:close/>
                    <a:moveTo>
                      <a:pt x="220" y="166"/>
                    </a:move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220" y="126"/>
                      <a:pt x="220" y="126"/>
                      <a:pt x="220" y="126"/>
                    </a:cubicBezTo>
                    <a:lnTo>
                      <a:pt x="220" y="166"/>
                    </a:lnTo>
                    <a:close/>
                    <a:moveTo>
                      <a:pt x="228" y="110"/>
                    </a:moveTo>
                    <a:cubicBezTo>
                      <a:pt x="181" y="110"/>
                      <a:pt x="181" y="110"/>
                      <a:pt x="181" y="11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274" y="70"/>
                      <a:pt x="274" y="70"/>
                      <a:pt x="274" y="7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36" y="110"/>
                      <a:pt x="236" y="110"/>
                      <a:pt x="236" y="110"/>
                    </a:cubicBezTo>
                    <a:lnTo>
                      <a:pt x="228" y="110"/>
                    </a:lnTo>
                    <a:close/>
                    <a:moveTo>
                      <a:pt x="290" y="110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110"/>
                      <a:pt x="329" y="110"/>
                      <a:pt x="329" y="110"/>
                    </a:cubicBezTo>
                    <a:lnTo>
                      <a:pt x="290" y="110"/>
                    </a:lnTo>
                    <a:close/>
                    <a:moveTo>
                      <a:pt x="329" y="54"/>
                    </a:moveTo>
                    <a:cubicBezTo>
                      <a:pt x="236" y="54"/>
                      <a:pt x="236" y="54"/>
                      <a:pt x="236" y="54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329" y="16"/>
                      <a:pt x="329" y="16"/>
                      <a:pt x="329" y="16"/>
                    </a:cubicBezTo>
                    <a:lnTo>
                      <a:pt x="329" y="54"/>
                    </a:lnTo>
                    <a:close/>
                    <a:moveTo>
                      <a:pt x="110" y="16"/>
                    </a:moveTo>
                    <a:cubicBezTo>
                      <a:pt x="110" y="54"/>
                      <a:pt x="110" y="54"/>
                      <a:pt x="110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10" y="16"/>
                    </a:lnTo>
                    <a:close/>
                    <a:moveTo>
                      <a:pt x="16" y="182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16" y="219"/>
                      <a:pt x="16" y="219"/>
                      <a:pt x="16" y="219"/>
                    </a:cubicBezTo>
                    <a:lnTo>
                      <a:pt x="16" y="1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C3625366-BF6C-EA4A-9332-7162C27AB582}"/>
                </a:ext>
              </a:extLst>
            </p:cNvPr>
            <p:cNvGrpSpPr/>
            <p:nvPr/>
          </p:nvGrpSpPr>
          <p:grpSpPr>
            <a:xfrm>
              <a:off x="6112263" y="4057794"/>
              <a:ext cx="989087" cy="298423"/>
              <a:chOff x="883196" y="5139832"/>
              <a:chExt cx="989345" cy="298501"/>
            </a:xfrm>
            <a:solidFill>
              <a:schemeClr val="accent2"/>
            </a:solidFill>
          </p:grpSpPr>
          <p:sp>
            <p:nvSpPr>
              <p:cNvPr id="334" name="Freeform 5">
                <a:extLst>
                  <a:ext uri="{FF2B5EF4-FFF2-40B4-BE49-F238E27FC236}">
                    <a16:creationId xmlns:a16="http://schemas.microsoft.com/office/drawing/2014/main" id="{9D9E725C-E28B-A345-8031-BF42758C701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83196" y="5149678"/>
                <a:ext cx="288655" cy="288655"/>
              </a:xfrm>
              <a:custGeom>
                <a:avLst/>
                <a:gdLst>
                  <a:gd name="T0" fmla="*/ 368 w 384"/>
                  <a:gd name="T1" fmla="*/ 16 h 384"/>
                  <a:gd name="T2" fmla="*/ 368 w 384"/>
                  <a:gd name="T3" fmla="*/ 368 h 384"/>
                  <a:gd name="T4" fmla="*/ 16 w 384"/>
                  <a:gd name="T5" fmla="*/ 368 h 384"/>
                  <a:gd name="T6" fmla="*/ 16 w 384"/>
                  <a:gd name="T7" fmla="*/ 16 h 384"/>
                  <a:gd name="T8" fmla="*/ 368 w 384"/>
                  <a:gd name="T9" fmla="*/ 16 h 384"/>
                  <a:gd name="T10" fmla="*/ 384 w 384"/>
                  <a:gd name="T11" fmla="*/ 0 h 384"/>
                  <a:gd name="T12" fmla="*/ 0 w 384"/>
                  <a:gd name="T13" fmla="*/ 0 h 384"/>
                  <a:gd name="T14" fmla="*/ 0 w 384"/>
                  <a:gd name="T15" fmla="*/ 384 h 384"/>
                  <a:gd name="T16" fmla="*/ 384 w 384"/>
                  <a:gd name="T17" fmla="*/ 384 h 384"/>
                  <a:gd name="T18" fmla="*/ 384 w 384"/>
                  <a:gd name="T19" fmla="*/ 0 h 384"/>
                  <a:gd name="T20" fmla="*/ 115 w 384"/>
                  <a:gd name="T21" fmla="*/ 241 h 384"/>
                  <a:gd name="T22" fmla="*/ 127 w 384"/>
                  <a:gd name="T23" fmla="*/ 231 h 384"/>
                  <a:gd name="T24" fmla="*/ 159 w 384"/>
                  <a:gd name="T25" fmla="*/ 160 h 384"/>
                  <a:gd name="T26" fmla="*/ 160 w 384"/>
                  <a:gd name="T27" fmla="*/ 154 h 384"/>
                  <a:gd name="T28" fmla="*/ 149 w 384"/>
                  <a:gd name="T29" fmla="*/ 144 h 384"/>
                  <a:gd name="T30" fmla="*/ 139 w 384"/>
                  <a:gd name="T31" fmla="*/ 152 h 384"/>
                  <a:gd name="T32" fmla="*/ 115 w 384"/>
                  <a:gd name="T33" fmla="*/ 214 h 384"/>
                  <a:gd name="T34" fmla="*/ 91 w 384"/>
                  <a:gd name="T35" fmla="*/ 152 h 384"/>
                  <a:gd name="T36" fmla="*/ 80 w 384"/>
                  <a:gd name="T37" fmla="*/ 144 h 384"/>
                  <a:gd name="T38" fmla="*/ 69 w 384"/>
                  <a:gd name="T39" fmla="*/ 154 h 384"/>
                  <a:gd name="T40" fmla="*/ 71 w 384"/>
                  <a:gd name="T41" fmla="*/ 160 h 384"/>
                  <a:gd name="T42" fmla="*/ 102 w 384"/>
                  <a:gd name="T43" fmla="*/ 231 h 384"/>
                  <a:gd name="T44" fmla="*/ 114 w 384"/>
                  <a:gd name="T45" fmla="*/ 241 h 384"/>
                  <a:gd name="T46" fmla="*/ 115 w 384"/>
                  <a:gd name="T47" fmla="*/ 241 h 384"/>
                  <a:gd name="T48" fmla="*/ 177 w 384"/>
                  <a:gd name="T49" fmla="*/ 155 h 384"/>
                  <a:gd name="T50" fmla="*/ 177 w 384"/>
                  <a:gd name="T51" fmla="*/ 155 h 384"/>
                  <a:gd name="T52" fmla="*/ 177 w 384"/>
                  <a:gd name="T53" fmla="*/ 230 h 384"/>
                  <a:gd name="T54" fmla="*/ 188 w 384"/>
                  <a:gd name="T55" fmla="*/ 240 h 384"/>
                  <a:gd name="T56" fmla="*/ 198 w 384"/>
                  <a:gd name="T57" fmla="*/ 230 h 384"/>
                  <a:gd name="T58" fmla="*/ 198 w 384"/>
                  <a:gd name="T59" fmla="*/ 186 h 384"/>
                  <a:gd name="T60" fmla="*/ 218 w 384"/>
                  <a:gd name="T61" fmla="*/ 163 h 384"/>
                  <a:gd name="T62" fmla="*/ 237 w 384"/>
                  <a:gd name="T63" fmla="*/ 186 h 384"/>
                  <a:gd name="T64" fmla="*/ 237 w 384"/>
                  <a:gd name="T65" fmla="*/ 230 h 384"/>
                  <a:gd name="T66" fmla="*/ 248 w 384"/>
                  <a:gd name="T67" fmla="*/ 240 h 384"/>
                  <a:gd name="T68" fmla="*/ 259 w 384"/>
                  <a:gd name="T69" fmla="*/ 230 h 384"/>
                  <a:gd name="T70" fmla="*/ 259 w 384"/>
                  <a:gd name="T71" fmla="*/ 186 h 384"/>
                  <a:gd name="T72" fmla="*/ 278 w 384"/>
                  <a:gd name="T73" fmla="*/ 163 h 384"/>
                  <a:gd name="T74" fmla="*/ 297 w 384"/>
                  <a:gd name="T75" fmla="*/ 186 h 384"/>
                  <a:gd name="T76" fmla="*/ 297 w 384"/>
                  <a:gd name="T77" fmla="*/ 230 h 384"/>
                  <a:gd name="T78" fmla="*/ 308 w 384"/>
                  <a:gd name="T79" fmla="*/ 240 h 384"/>
                  <a:gd name="T80" fmla="*/ 318 w 384"/>
                  <a:gd name="T81" fmla="*/ 230 h 384"/>
                  <a:gd name="T82" fmla="*/ 318 w 384"/>
                  <a:gd name="T83" fmla="*/ 180 h 384"/>
                  <a:gd name="T84" fmla="*/ 286 w 384"/>
                  <a:gd name="T85" fmla="*/ 144 h 384"/>
                  <a:gd name="T86" fmla="*/ 254 w 384"/>
                  <a:gd name="T87" fmla="*/ 160 h 384"/>
                  <a:gd name="T88" fmla="*/ 227 w 384"/>
                  <a:gd name="T89" fmla="*/ 144 h 384"/>
                  <a:gd name="T90" fmla="*/ 198 w 384"/>
                  <a:gd name="T91" fmla="*/ 160 h 384"/>
                  <a:gd name="T92" fmla="*/ 198 w 384"/>
                  <a:gd name="T93" fmla="*/ 155 h 384"/>
                  <a:gd name="T94" fmla="*/ 188 w 384"/>
                  <a:gd name="T95" fmla="*/ 145 h 384"/>
                  <a:gd name="T96" fmla="*/ 177 w 384"/>
                  <a:gd name="T97" fmla="*/ 155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84" h="384">
                    <a:moveTo>
                      <a:pt x="368" y="16"/>
                    </a:moveTo>
                    <a:cubicBezTo>
                      <a:pt x="368" y="368"/>
                      <a:pt x="368" y="368"/>
                      <a:pt x="368" y="368"/>
                    </a:cubicBezTo>
                    <a:cubicBezTo>
                      <a:pt x="16" y="368"/>
                      <a:pt x="16" y="368"/>
                      <a:pt x="16" y="368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68" y="16"/>
                      <a:pt x="368" y="16"/>
                      <a:pt x="368" y="16"/>
                    </a:cubicBezTo>
                    <a:moveTo>
                      <a:pt x="38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384" y="384"/>
                      <a:pt x="384" y="384"/>
                      <a:pt x="384" y="384"/>
                    </a:cubicBezTo>
                    <a:cubicBezTo>
                      <a:pt x="384" y="0"/>
                      <a:pt x="384" y="0"/>
                      <a:pt x="384" y="0"/>
                    </a:cubicBezTo>
                    <a:close/>
                    <a:moveTo>
                      <a:pt x="115" y="241"/>
                    </a:moveTo>
                    <a:cubicBezTo>
                      <a:pt x="121" y="241"/>
                      <a:pt x="125" y="237"/>
                      <a:pt x="127" y="231"/>
                    </a:cubicBezTo>
                    <a:cubicBezTo>
                      <a:pt x="127" y="231"/>
                      <a:pt x="127" y="231"/>
                      <a:pt x="159" y="160"/>
                    </a:cubicBezTo>
                    <a:cubicBezTo>
                      <a:pt x="159" y="159"/>
                      <a:pt x="160" y="157"/>
                      <a:pt x="160" y="154"/>
                    </a:cubicBezTo>
                    <a:cubicBezTo>
                      <a:pt x="160" y="149"/>
                      <a:pt x="155" y="144"/>
                      <a:pt x="149" y="144"/>
                    </a:cubicBezTo>
                    <a:cubicBezTo>
                      <a:pt x="144" y="144"/>
                      <a:pt x="141" y="148"/>
                      <a:pt x="139" y="152"/>
                    </a:cubicBezTo>
                    <a:cubicBezTo>
                      <a:pt x="139" y="152"/>
                      <a:pt x="139" y="152"/>
                      <a:pt x="115" y="214"/>
                    </a:cubicBezTo>
                    <a:cubicBezTo>
                      <a:pt x="115" y="214"/>
                      <a:pt x="115" y="214"/>
                      <a:pt x="91" y="152"/>
                    </a:cubicBezTo>
                    <a:cubicBezTo>
                      <a:pt x="89" y="148"/>
                      <a:pt x="86" y="144"/>
                      <a:pt x="80" y="144"/>
                    </a:cubicBezTo>
                    <a:cubicBezTo>
                      <a:pt x="74" y="144"/>
                      <a:pt x="69" y="149"/>
                      <a:pt x="69" y="154"/>
                    </a:cubicBezTo>
                    <a:cubicBezTo>
                      <a:pt x="69" y="157"/>
                      <a:pt x="70" y="158"/>
                      <a:pt x="71" y="160"/>
                    </a:cubicBezTo>
                    <a:cubicBezTo>
                      <a:pt x="71" y="160"/>
                      <a:pt x="71" y="160"/>
                      <a:pt x="102" y="231"/>
                    </a:cubicBezTo>
                    <a:cubicBezTo>
                      <a:pt x="105" y="237"/>
                      <a:pt x="108" y="241"/>
                      <a:pt x="114" y="241"/>
                    </a:cubicBezTo>
                    <a:cubicBezTo>
                      <a:pt x="114" y="241"/>
                      <a:pt x="114" y="241"/>
                      <a:pt x="115" y="241"/>
                    </a:cubicBezTo>
                    <a:close/>
                    <a:moveTo>
                      <a:pt x="177" y="155"/>
                    </a:moveTo>
                    <a:cubicBezTo>
                      <a:pt x="177" y="155"/>
                      <a:pt x="177" y="155"/>
                      <a:pt x="177" y="155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177" y="236"/>
                      <a:pt x="182" y="240"/>
                      <a:pt x="188" y="240"/>
                    </a:cubicBezTo>
                    <a:cubicBezTo>
                      <a:pt x="194" y="240"/>
                      <a:pt x="198" y="236"/>
                      <a:pt x="198" y="230"/>
                    </a:cubicBezTo>
                    <a:cubicBezTo>
                      <a:pt x="198" y="230"/>
                      <a:pt x="198" y="230"/>
                      <a:pt x="198" y="186"/>
                    </a:cubicBezTo>
                    <a:cubicBezTo>
                      <a:pt x="198" y="172"/>
                      <a:pt x="206" y="163"/>
                      <a:pt x="218" y="163"/>
                    </a:cubicBezTo>
                    <a:cubicBezTo>
                      <a:pt x="230" y="163"/>
                      <a:pt x="237" y="172"/>
                      <a:pt x="237" y="186"/>
                    </a:cubicBezTo>
                    <a:cubicBezTo>
                      <a:pt x="237" y="186"/>
                      <a:pt x="237" y="186"/>
                      <a:pt x="237" y="230"/>
                    </a:cubicBezTo>
                    <a:cubicBezTo>
                      <a:pt x="237" y="236"/>
                      <a:pt x="242" y="240"/>
                      <a:pt x="248" y="240"/>
                    </a:cubicBezTo>
                    <a:cubicBezTo>
                      <a:pt x="254" y="240"/>
                      <a:pt x="259" y="236"/>
                      <a:pt x="259" y="230"/>
                    </a:cubicBezTo>
                    <a:cubicBezTo>
                      <a:pt x="259" y="230"/>
                      <a:pt x="259" y="230"/>
                      <a:pt x="259" y="186"/>
                    </a:cubicBezTo>
                    <a:cubicBezTo>
                      <a:pt x="259" y="172"/>
                      <a:pt x="267" y="163"/>
                      <a:pt x="278" y="163"/>
                    </a:cubicBezTo>
                    <a:cubicBezTo>
                      <a:pt x="290" y="163"/>
                      <a:pt x="297" y="171"/>
                      <a:pt x="297" y="186"/>
                    </a:cubicBezTo>
                    <a:cubicBezTo>
                      <a:pt x="297" y="186"/>
                      <a:pt x="297" y="186"/>
                      <a:pt x="297" y="230"/>
                    </a:cubicBezTo>
                    <a:cubicBezTo>
                      <a:pt x="297" y="236"/>
                      <a:pt x="302" y="240"/>
                      <a:pt x="308" y="240"/>
                    </a:cubicBezTo>
                    <a:cubicBezTo>
                      <a:pt x="314" y="240"/>
                      <a:pt x="318" y="236"/>
                      <a:pt x="318" y="230"/>
                    </a:cubicBezTo>
                    <a:cubicBezTo>
                      <a:pt x="318" y="230"/>
                      <a:pt x="318" y="230"/>
                      <a:pt x="318" y="180"/>
                    </a:cubicBezTo>
                    <a:cubicBezTo>
                      <a:pt x="318" y="157"/>
                      <a:pt x="306" y="144"/>
                      <a:pt x="286" y="144"/>
                    </a:cubicBezTo>
                    <a:cubicBezTo>
                      <a:pt x="272" y="144"/>
                      <a:pt x="262" y="150"/>
                      <a:pt x="254" y="160"/>
                    </a:cubicBezTo>
                    <a:cubicBezTo>
                      <a:pt x="250" y="150"/>
                      <a:pt x="240" y="144"/>
                      <a:pt x="227" y="144"/>
                    </a:cubicBezTo>
                    <a:cubicBezTo>
                      <a:pt x="212" y="144"/>
                      <a:pt x="204" y="152"/>
                      <a:pt x="198" y="160"/>
                    </a:cubicBezTo>
                    <a:cubicBezTo>
                      <a:pt x="198" y="160"/>
                      <a:pt x="198" y="160"/>
                      <a:pt x="198" y="155"/>
                    </a:cubicBezTo>
                    <a:cubicBezTo>
                      <a:pt x="198" y="149"/>
                      <a:pt x="194" y="145"/>
                      <a:pt x="188" y="145"/>
                    </a:cubicBezTo>
                    <a:cubicBezTo>
                      <a:pt x="182" y="145"/>
                      <a:pt x="177" y="149"/>
                      <a:pt x="177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5" name="Freeform 5">
                <a:extLst>
                  <a:ext uri="{FF2B5EF4-FFF2-40B4-BE49-F238E27FC236}">
                    <a16:creationId xmlns:a16="http://schemas.microsoft.com/office/drawing/2014/main" id="{2DC93998-AFEC-2D42-ABA1-A3A24BB7FE0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248946" y="5139832"/>
                <a:ext cx="288655" cy="288655"/>
              </a:xfrm>
              <a:custGeom>
                <a:avLst/>
                <a:gdLst>
                  <a:gd name="T0" fmla="*/ 368 w 384"/>
                  <a:gd name="T1" fmla="*/ 16 h 384"/>
                  <a:gd name="T2" fmla="*/ 368 w 384"/>
                  <a:gd name="T3" fmla="*/ 368 h 384"/>
                  <a:gd name="T4" fmla="*/ 16 w 384"/>
                  <a:gd name="T5" fmla="*/ 368 h 384"/>
                  <a:gd name="T6" fmla="*/ 16 w 384"/>
                  <a:gd name="T7" fmla="*/ 16 h 384"/>
                  <a:gd name="T8" fmla="*/ 368 w 384"/>
                  <a:gd name="T9" fmla="*/ 16 h 384"/>
                  <a:gd name="T10" fmla="*/ 384 w 384"/>
                  <a:gd name="T11" fmla="*/ 0 h 384"/>
                  <a:gd name="T12" fmla="*/ 0 w 384"/>
                  <a:gd name="T13" fmla="*/ 0 h 384"/>
                  <a:gd name="T14" fmla="*/ 0 w 384"/>
                  <a:gd name="T15" fmla="*/ 384 h 384"/>
                  <a:gd name="T16" fmla="*/ 384 w 384"/>
                  <a:gd name="T17" fmla="*/ 384 h 384"/>
                  <a:gd name="T18" fmla="*/ 384 w 384"/>
                  <a:gd name="T19" fmla="*/ 0 h 384"/>
                  <a:gd name="T20" fmla="*/ 115 w 384"/>
                  <a:gd name="T21" fmla="*/ 241 h 384"/>
                  <a:gd name="T22" fmla="*/ 127 w 384"/>
                  <a:gd name="T23" fmla="*/ 231 h 384"/>
                  <a:gd name="T24" fmla="*/ 159 w 384"/>
                  <a:gd name="T25" fmla="*/ 160 h 384"/>
                  <a:gd name="T26" fmla="*/ 160 w 384"/>
                  <a:gd name="T27" fmla="*/ 154 h 384"/>
                  <a:gd name="T28" fmla="*/ 149 w 384"/>
                  <a:gd name="T29" fmla="*/ 144 h 384"/>
                  <a:gd name="T30" fmla="*/ 139 w 384"/>
                  <a:gd name="T31" fmla="*/ 152 h 384"/>
                  <a:gd name="T32" fmla="*/ 115 w 384"/>
                  <a:gd name="T33" fmla="*/ 214 h 384"/>
                  <a:gd name="T34" fmla="*/ 91 w 384"/>
                  <a:gd name="T35" fmla="*/ 152 h 384"/>
                  <a:gd name="T36" fmla="*/ 80 w 384"/>
                  <a:gd name="T37" fmla="*/ 144 h 384"/>
                  <a:gd name="T38" fmla="*/ 69 w 384"/>
                  <a:gd name="T39" fmla="*/ 154 h 384"/>
                  <a:gd name="T40" fmla="*/ 71 w 384"/>
                  <a:gd name="T41" fmla="*/ 160 h 384"/>
                  <a:gd name="T42" fmla="*/ 102 w 384"/>
                  <a:gd name="T43" fmla="*/ 231 h 384"/>
                  <a:gd name="T44" fmla="*/ 114 w 384"/>
                  <a:gd name="T45" fmla="*/ 241 h 384"/>
                  <a:gd name="T46" fmla="*/ 115 w 384"/>
                  <a:gd name="T47" fmla="*/ 241 h 384"/>
                  <a:gd name="T48" fmla="*/ 177 w 384"/>
                  <a:gd name="T49" fmla="*/ 155 h 384"/>
                  <a:gd name="T50" fmla="*/ 177 w 384"/>
                  <a:gd name="T51" fmla="*/ 155 h 384"/>
                  <a:gd name="T52" fmla="*/ 177 w 384"/>
                  <a:gd name="T53" fmla="*/ 230 h 384"/>
                  <a:gd name="T54" fmla="*/ 188 w 384"/>
                  <a:gd name="T55" fmla="*/ 240 h 384"/>
                  <a:gd name="T56" fmla="*/ 198 w 384"/>
                  <a:gd name="T57" fmla="*/ 230 h 384"/>
                  <a:gd name="T58" fmla="*/ 198 w 384"/>
                  <a:gd name="T59" fmla="*/ 186 h 384"/>
                  <a:gd name="T60" fmla="*/ 218 w 384"/>
                  <a:gd name="T61" fmla="*/ 163 h 384"/>
                  <a:gd name="T62" fmla="*/ 237 w 384"/>
                  <a:gd name="T63" fmla="*/ 186 h 384"/>
                  <a:gd name="T64" fmla="*/ 237 w 384"/>
                  <a:gd name="T65" fmla="*/ 230 h 384"/>
                  <a:gd name="T66" fmla="*/ 248 w 384"/>
                  <a:gd name="T67" fmla="*/ 240 h 384"/>
                  <a:gd name="T68" fmla="*/ 259 w 384"/>
                  <a:gd name="T69" fmla="*/ 230 h 384"/>
                  <a:gd name="T70" fmla="*/ 259 w 384"/>
                  <a:gd name="T71" fmla="*/ 186 h 384"/>
                  <a:gd name="T72" fmla="*/ 278 w 384"/>
                  <a:gd name="T73" fmla="*/ 163 h 384"/>
                  <a:gd name="T74" fmla="*/ 297 w 384"/>
                  <a:gd name="T75" fmla="*/ 186 h 384"/>
                  <a:gd name="T76" fmla="*/ 297 w 384"/>
                  <a:gd name="T77" fmla="*/ 230 h 384"/>
                  <a:gd name="T78" fmla="*/ 308 w 384"/>
                  <a:gd name="T79" fmla="*/ 240 h 384"/>
                  <a:gd name="T80" fmla="*/ 318 w 384"/>
                  <a:gd name="T81" fmla="*/ 230 h 384"/>
                  <a:gd name="T82" fmla="*/ 318 w 384"/>
                  <a:gd name="T83" fmla="*/ 180 h 384"/>
                  <a:gd name="T84" fmla="*/ 286 w 384"/>
                  <a:gd name="T85" fmla="*/ 144 h 384"/>
                  <a:gd name="T86" fmla="*/ 254 w 384"/>
                  <a:gd name="T87" fmla="*/ 160 h 384"/>
                  <a:gd name="T88" fmla="*/ 227 w 384"/>
                  <a:gd name="T89" fmla="*/ 144 h 384"/>
                  <a:gd name="T90" fmla="*/ 198 w 384"/>
                  <a:gd name="T91" fmla="*/ 160 h 384"/>
                  <a:gd name="T92" fmla="*/ 198 w 384"/>
                  <a:gd name="T93" fmla="*/ 155 h 384"/>
                  <a:gd name="T94" fmla="*/ 188 w 384"/>
                  <a:gd name="T95" fmla="*/ 145 h 384"/>
                  <a:gd name="T96" fmla="*/ 177 w 384"/>
                  <a:gd name="T97" fmla="*/ 155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84" h="384">
                    <a:moveTo>
                      <a:pt x="368" y="16"/>
                    </a:moveTo>
                    <a:cubicBezTo>
                      <a:pt x="368" y="368"/>
                      <a:pt x="368" y="368"/>
                      <a:pt x="368" y="368"/>
                    </a:cubicBezTo>
                    <a:cubicBezTo>
                      <a:pt x="16" y="368"/>
                      <a:pt x="16" y="368"/>
                      <a:pt x="16" y="368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68" y="16"/>
                      <a:pt x="368" y="16"/>
                      <a:pt x="368" y="16"/>
                    </a:cubicBezTo>
                    <a:moveTo>
                      <a:pt x="38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384" y="384"/>
                      <a:pt x="384" y="384"/>
                      <a:pt x="384" y="384"/>
                    </a:cubicBezTo>
                    <a:cubicBezTo>
                      <a:pt x="384" y="0"/>
                      <a:pt x="384" y="0"/>
                      <a:pt x="384" y="0"/>
                    </a:cubicBezTo>
                    <a:close/>
                    <a:moveTo>
                      <a:pt x="115" y="241"/>
                    </a:moveTo>
                    <a:cubicBezTo>
                      <a:pt x="121" y="241"/>
                      <a:pt x="125" y="237"/>
                      <a:pt x="127" y="231"/>
                    </a:cubicBezTo>
                    <a:cubicBezTo>
                      <a:pt x="127" y="231"/>
                      <a:pt x="127" y="231"/>
                      <a:pt x="159" y="160"/>
                    </a:cubicBezTo>
                    <a:cubicBezTo>
                      <a:pt x="159" y="159"/>
                      <a:pt x="160" y="157"/>
                      <a:pt x="160" y="154"/>
                    </a:cubicBezTo>
                    <a:cubicBezTo>
                      <a:pt x="160" y="149"/>
                      <a:pt x="155" y="144"/>
                      <a:pt x="149" y="144"/>
                    </a:cubicBezTo>
                    <a:cubicBezTo>
                      <a:pt x="144" y="144"/>
                      <a:pt x="141" y="148"/>
                      <a:pt x="139" y="152"/>
                    </a:cubicBezTo>
                    <a:cubicBezTo>
                      <a:pt x="139" y="152"/>
                      <a:pt x="139" y="152"/>
                      <a:pt x="115" y="214"/>
                    </a:cubicBezTo>
                    <a:cubicBezTo>
                      <a:pt x="115" y="214"/>
                      <a:pt x="115" y="214"/>
                      <a:pt x="91" y="152"/>
                    </a:cubicBezTo>
                    <a:cubicBezTo>
                      <a:pt x="89" y="148"/>
                      <a:pt x="86" y="144"/>
                      <a:pt x="80" y="144"/>
                    </a:cubicBezTo>
                    <a:cubicBezTo>
                      <a:pt x="74" y="144"/>
                      <a:pt x="69" y="149"/>
                      <a:pt x="69" y="154"/>
                    </a:cubicBezTo>
                    <a:cubicBezTo>
                      <a:pt x="69" y="157"/>
                      <a:pt x="70" y="158"/>
                      <a:pt x="71" y="160"/>
                    </a:cubicBezTo>
                    <a:cubicBezTo>
                      <a:pt x="71" y="160"/>
                      <a:pt x="71" y="160"/>
                      <a:pt x="102" y="231"/>
                    </a:cubicBezTo>
                    <a:cubicBezTo>
                      <a:pt x="105" y="237"/>
                      <a:pt x="108" y="241"/>
                      <a:pt x="114" y="241"/>
                    </a:cubicBezTo>
                    <a:cubicBezTo>
                      <a:pt x="114" y="241"/>
                      <a:pt x="114" y="241"/>
                      <a:pt x="115" y="241"/>
                    </a:cubicBezTo>
                    <a:close/>
                    <a:moveTo>
                      <a:pt x="177" y="155"/>
                    </a:moveTo>
                    <a:cubicBezTo>
                      <a:pt x="177" y="155"/>
                      <a:pt x="177" y="155"/>
                      <a:pt x="177" y="155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177" y="236"/>
                      <a:pt x="182" y="240"/>
                      <a:pt x="188" y="240"/>
                    </a:cubicBezTo>
                    <a:cubicBezTo>
                      <a:pt x="194" y="240"/>
                      <a:pt x="198" y="236"/>
                      <a:pt x="198" y="230"/>
                    </a:cubicBezTo>
                    <a:cubicBezTo>
                      <a:pt x="198" y="230"/>
                      <a:pt x="198" y="230"/>
                      <a:pt x="198" y="186"/>
                    </a:cubicBezTo>
                    <a:cubicBezTo>
                      <a:pt x="198" y="172"/>
                      <a:pt x="206" y="163"/>
                      <a:pt x="218" y="163"/>
                    </a:cubicBezTo>
                    <a:cubicBezTo>
                      <a:pt x="230" y="163"/>
                      <a:pt x="237" y="172"/>
                      <a:pt x="237" y="186"/>
                    </a:cubicBezTo>
                    <a:cubicBezTo>
                      <a:pt x="237" y="186"/>
                      <a:pt x="237" y="186"/>
                      <a:pt x="237" y="230"/>
                    </a:cubicBezTo>
                    <a:cubicBezTo>
                      <a:pt x="237" y="236"/>
                      <a:pt x="242" y="240"/>
                      <a:pt x="248" y="240"/>
                    </a:cubicBezTo>
                    <a:cubicBezTo>
                      <a:pt x="254" y="240"/>
                      <a:pt x="259" y="236"/>
                      <a:pt x="259" y="230"/>
                    </a:cubicBezTo>
                    <a:cubicBezTo>
                      <a:pt x="259" y="230"/>
                      <a:pt x="259" y="230"/>
                      <a:pt x="259" y="186"/>
                    </a:cubicBezTo>
                    <a:cubicBezTo>
                      <a:pt x="259" y="172"/>
                      <a:pt x="267" y="163"/>
                      <a:pt x="278" y="163"/>
                    </a:cubicBezTo>
                    <a:cubicBezTo>
                      <a:pt x="290" y="163"/>
                      <a:pt x="297" y="171"/>
                      <a:pt x="297" y="186"/>
                    </a:cubicBezTo>
                    <a:cubicBezTo>
                      <a:pt x="297" y="186"/>
                      <a:pt x="297" y="186"/>
                      <a:pt x="297" y="230"/>
                    </a:cubicBezTo>
                    <a:cubicBezTo>
                      <a:pt x="297" y="236"/>
                      <a:pt x="302" y="240"/>
                      <a:pt x="308" y="240"/>
                    </a:cubicBezTo>
                    <a:cubicBezTo>
                      <a:pt x="314" y="240"/>
                      <a:pt x="318" y="236"/>
                      <a:pt x="318" y="230"/>
                    </a:cubicBezTo>
                    <a:cubicBezTo>
                      <a:pt x="318" y="230"/>
                      <a:pt x="318" y="230"/>
                      <a:pt x="318" y="180"/>
                    </a:cubicBezTo>
                    <a:cubicBezTo>
                      <a:pt x="318" y="157"/>
                      <a:pt x="306" y="144"/>
                      <a:pt x="286" y="144"/>
                    </a:cubicBezTo>
                    <a:cubicBezTo>
                      <a:pt x="272" y="144"/>
                      <a:pt x="262" y="150"/>
                      <a:pt x="254" y="160"/>
                    </a:cubicBezTo>
                    <a:cubicBezTo>
                      <a:pt x="250" y="150"/>
                      <a:pt x="240" y="144"/>
                      <a:pt x="227" y="144"/>
                    </a:cubicBezTo>
                    <a:cubicBezTo>
                      <a:pt x="212" y="144"/>
                      <a:pt x="204" y="152"/>
                      <a:pt x="198" y="160"/>
                    </a:cubicBezTo>
                    <a:cubicBezTo>
                      <a:pt x="198" y="160"/>
                      <a:pt x="198" y="160"/>
                      <a:pt x="198" y="155"/>
                    </a:cubicBezTo>
                    <a:cubicBezTo>
                      <a:pt x="198" y="149"/>
                      <a:pt x="194" y="145"/>
                      <a:pt x="188" y="145"/>
                    </a:cubicBezTo>
                    <a:cubicBezTo>
                      <a:pt x="182" y="145"/>
                      <a:pt x="177" y="149"/>
                      <a:pt x="177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6" name="Freeform 5">
                <a:extLst>
                  <a:ext uri="{FF2B5EF4-FFF2-40B4-BE49-F238E27FC236}">
                    <a16:creationId xmlns:a16="http://schemas.microsoft.com/office/drawing/2014/main" id="{37C4450B-25D3-4343-AF53-D4ADAFDC149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583886" y="5139833"/>
                <a:ext cx="288655" cy="288655"/>
              </a:xfrm>
              <a:custGeom>
                <a:avLst/>
                <a:gdLst>
                  <a:gd name="T0" fmla="*/ 368 w 384"/>
                  <a:gd name="T1" fmla="*/ 16 h 384"/>
                  <a:gd name="T2" fmla="*/ 368 w 384"/>
                  <a:gd name="T3" fmla="*/ 368 h 384"/>
                  <a:gd name="T4" fmla="*/ 16 w 384"/>
                  <a:gd name="T5" fmla="*/ 368 h 384"/>
                  <a:gd name="T6" fmla="*/ 16 w 384"/>
                  <a:gd name="T7" fmla="*/ 16 h 384"/>
                  <a:gd name="T8" fmla="*/ 368 w 384"/>
                  <a:gd name="T9" fmla="*/ 16 h 384"/>
                  <a:gd name="T10" fmla="*/ 384 w 384"/>
                  <a:gd name="T11" fmla="*/ 0 h 384"/>
                  <a:gd name="T12" fmla="*/ 0 w 384"/>
                  <a:gd name="T13" fmla="*/ 0 h 384"/>
                  <a:gd name="T14" fmla="*/ 0 w 384"/>
                  <a:gd name="T15" fmla="*/ 384 h 384"/>
                  <a:gd name="T16" fmla="*/ 384 w 384"/>
                  <a:gd name="T17" fmla="*/ 384 h 384"/>
                  <a:gd name="T18" fmla="*/ 384 w 384"/>
                  <a:gd name="T19" fmla="*/ 0 h 384"/>
                  <a:gd name="T20" fmla="*/ 115 w 384"/>
                  <a:gd name="T21" fmla="*/ 241 h 384"/>
                  <a:gd name="T22" fmla="*/ 127 w 384"/>
                  <a:gd name="T23" fmla="*/ 231 h 384"/>
                  <a:gd name="T24" fmla="*/ 159 w 384"/>
                  <a:gd name="T25" fmla="*/ 160 h 384"/>
                  <a:gd name="T26" fmla="*/ 160 w 384"/>
                  <a:gd name="T27" fmla="*/ 154 h 384"/>
                  <a:gd name="T28" fmla="*/ 149 w 384"/>
                  <a:gd name="T29" fmla="*/ 144 h 384"/>
                  <a:gd name="T30" fmla="*/ 139 w 384"/>
                  <a:gd name="T31" fmla="*/ 152 h 384"/>
                  <a:gd name="T32" fmla="*/ 115 w 384"/>
                  <a:gd name="T33" fmla="*/ 214 h 384"/>
                  <a:gd name="T34" fmla="*/ 91 w 384"/>
                  <a:gd name="T35" fmla="*/ 152 h 384"/>
                  <a:gd name="T36" fmla="*/ 80 w 384"/>
                  <a:gd name="T37" fmla="*/ 144 h 384"/>
                  <a:gd name="T38" fmla="*/ 69 w 384"/>
                  <a:gd name="T39" fmla="*/ 154 h 384"/>
                  <a:gd name="T40" fmla="*/ 71 w 384"/>
                  <a:gd name="T41" fmla="*/ 160 h 384"/>
                  <a:gd name="T42" fmla="*/ 102 w 384"/>
                  <a:gd name="T43" fmla="*/ 231 h 384"/>
                  <a:gd name="T44" fmla="*/ 114 w 384"/>
                  <a:gd name="T45" fmla="*/ 241 h 384"/>
                  <a:gd name="T46" fmla="*/ 115 w 384"/>
                  <a:gd name="T47" fmla="*/ 241 h 384"/>
                  <a:gd name="T48" fmla="*/ 177 w 384"/>
                  <a:gd name="T49" fmla="*/ 155 h 384"/>
                  <a:gd name="T50" fmla="*/ 177 w 384"/>
                  <a:gd name="T51" fmla="*/ 155 h 384"/>
                  <a:gd name="T52" fmla="*/ 177 w 384"/>
                  <a:gd name="T53" fmla="*/ 230 h 384"/>
                  <a:gd name="T54" fmla="*/ 188 w 384"/>
                  <a:gd name="T55" fmla="*/ 240 h 384"/>
                  <a:gd name="T56" fmla="*/ 198 w 384"/>
                  <a:gd name="T57" fmla="*/ 230 h 384"/>
                  <a:gd name="T58" fmla="*/ 198 w 384"/>
                  <a:gd name="T59" fmla="*/ 186 h 384"/>
                  <a:gd name="T60" fmla="*/ 218 w 384"/>
                  <a:gd name="T61" fmla="*/ 163 h 384"/>
                  <a:gd name="T62" fmla="*/ 237 w 384"/>
                  <a:gd name="T63" fmla="*/ 186 h 384"/>
                  <a:gd name="T64" fmla="*/ 237 w 384"/>
                  <a:gd name="T65" fmla="*/ 230 h 384"/>
                  <a:gd name="T66" fmla="*/ 248 w 384"/>
                  <a:gd name="T67" fmla="*/ 240 h 384"/>
                  <a:gd name="T68" fmla="*/ 259 w 384"/>
                  <a:gd name="T69" fmla="*/ 230 h 384"/>
                  <a:gd name="T70" fmla="*/ 259 w 384"/>
                  <a:gd name="T71" fmla="*/ 186 h 384"/>
                  <a:gd name="T72" fmla="*/ 278 w 384"/>
                  <a:gd name="T73" fmla="*/ 163 h 384"/>
                  <a:gd name="T74" fmla="*/ 297 w 384"/>
                  <a:gd name="T75" fmla="*/ 186 h 384"/>
                  <a:gd name="T76" fmla="*/ 297 w 384"/>
                  <a:gd name="T77" fmla="*/ 230 h 384"/>
                  <a:gd name="T78" fmla="*/ 308 w 384"/>
                  <a:gd name="T79" fmla="*/ 240 h 384"/>
                  <a:gd name="T80" fmla="*/ 318 w 384"/>
                  <a:gd name="T81" fmla="*/ 230 h 384"/>
                  <a:gd name="T82" fmla="*/ 318 w 384"/>
                  <a:gd name="T83" fmla="*/ 180 h 384"/>
                  <a:gd name="T84" fmla="*/ 286 w 384"/>
                  <a:gd name="T85" fmla="*/ 144 h 384"/>
                  <a:gd name="T86" fmla="*/ 254 w 384"/>
                  <a:gd name="T87" fmla="*/ 160 h 384"/>
                  <a:gd name="T88" fmla="*/ 227 w 384"/>
                  <a:gd name="T89" fmla="*/ 144 h 384"/>
                  <a:gd name="T90" fmla="*/ 198 w 384"/>
                  <a:gd name="T91" fmla="*/ 160 h 384"/>
                  <a:gd name="T92" fmla="*/ 198 w 384"/>
                  <a:gd name="T93" fmla="*/ 155 h 384"/>
                  <a:gd name="T94" fmla="*/ 188 w 384"/>
                  <a:gd name="T95" fmla="*/ 145 h 384"/>
                  <a:gd name="T96" fmla="*/ 177 w 384"/>
                  <a:gd name="T97" fmla="*/ 155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84" h="384">
                    <a:moveTo>
                      <a:pt x="368" y="16"/>
                    </a:moveTo>
                    <a:cubicBezTo>
                      <a:pt x="368" y="368"/>
                      <a:pt x="368" y="368"/>
                      <a:pt x="368" y="368"/>
                    </a:cubicBezTo>
                    <a:cubicBezTo>
                      <a:pt x="16" y="368"/>
                      <a:pt x="16" y="368"/>
                      <a:pt x="16" y="368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68" y="16"/>
                      <a:pt x="368" y="16"/>
                      <a:pt x="368" y="16"/>
                    </a:cubicBezTo>
                    <a:moveTo>
                      <a:pt x="38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384" y="384"/>
                      <a:pt x="384" y="384"/>
                      <a:pt x="384" y="384"/>
                    </a:cubicBezTo>
                    <a:cubicBezTo>
                      <a:pt x="384" y="0"/>
                      <a:pt x="384" y="0"/>
                      <a:pt x="384" y="0"/>
                    </a:cubicBezTo>
                    <a:close/>
                    <a:moveTo>
                      <a:pt x="115" y="241"/>
                    </a:moveTo>
                    <a:cubicBezTo>
                      <a:pt x="121" y="241"/>
                      <a:pt x="125" y="237"/>
                      <a:pt x="127" y="231"/>
                    </a:cubicBezTo>
                    <a:cubicBezTo>
                      <a:pt x="127" y="231"/>
                      <a:pt x="127" y="231"/>
                      <a:pt x="159" y="160"/>
                    </a:cubicBezTo>
                    <a:cubicBezTo>
                      <a:pt x="159" y="159"/>
                      <a:pt x="160" y="157"/>
                      <a:pt x="160" y="154"/>
                    </a:cubicBezTo>
                    <a:cubicBezTo>
                      <a:pt x="160" y="149"/>
                      <a:pt x="155" y="144"/>
                      <a:pt x="149" y="144"/>
                    </a:cubicBezTo>
                    <a:cubicBezTo>
                      <a:pt x="144" y="144"/>
                      <a:pt x="141" y="148"/>
                      <a:pt x="139" y="152"/>
                    </a:cubicBezTo>
                    <a:cubicBezTo>
                      <a:pt x="139" y="152"/>
                      <a:pt x="139" y="152"/>
                      <a:pt x="115" y="214"/>
                    </a:cubicBezTo>
                    <a:cubicBezTo>
                      <a:pt x="115" y="214"/>
                      <a:pt x="115" y="214"/>
                      <a:pt x="91" y="152"/>
                    </a:cubicBezTo>
                    <a:cubicBezTo>
                      <a:pt x="89" y="148"/>
                      <a:pt x="86" y="144"/>
                      <a:pt x="80" y="144"/>
                    </a:cubicBezTo>
                    <a:cubicBezTo>
                      <a:pt x="74" y="144"/>
                      <a:pt x="69" y="149"/>
                      <a:pt x="69" y="154"/>
                    </a:cubicBezTo>
                    <a:cubicBezTo>
                      <a:pt x="69" y="157"/>
                      <a:pt x="70" y="158"/>
                      <a:pt x="71" y="160"/>
                    </a:cubicBezTo>
                    <a:cubicBezTo>
                      <a:pt x="71" y="160"/>
                      <a:pt x="71" y="160"/>
                      <a:pt x="102" y="231"/>
                    </a:cubicBezTo>
                    <a:cubicBezTo>
                      <a:pt x="105" y="237"/>
                      <a:pt x="108" y="241"/>
                      <a:pt x="114" y="241"/>
                    </a:cubicBezTo>
                    <a:cubicBezTo>
                      <a:pt x="114" y="241"/>
                      <a:pt x="114" y="241"/>
                      <a:pt x="115" y="241"/>
                    </a:cubicBezTo>
                    <a:close/>
                    <a:moveTo>
                      <a:pt x="177" y="155"/>
                    </a:moveTo>
                    <a:cubicBezTo>
                      <a:pt x="177" y="155"/>
                      <a:pt x="177" y="155"/>
                      <a:pt x="177" y="155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177" y="236"/>
                      <a:pt x="182" y="240"/>
                      <a:pt x="188" y="240"/>
                    </a:cubicBezTo>
                    <a:cubicBezTo>
                      <a:pt x="194" y="240"/>
                      <a:pt x="198" y="236"/>
                      <a:pt x="198" y="230"/>
                    </a:cubicBezTo>
                    <a:cubicBezTo>
                      <a:pt x="198" y="230"/>
                      <a:pt x="198" y="230"/>
                      <a:pt x="198" y="186"/>
                    </a:cubicBezTo>
                    <a:cubicBezTo>
                      <a:pt x="198" y="172"/>
                      <a:pt x="206" y="163"/>
                      <a:pt x="218" y="163"/>
                    </a:cubicBezTo>
                    <a:cubicBezTo>
                      <a:pt x="230" y="163"/>
                      <a:pt x="237" y="172"/>
                      <a:pt x="237" y="186"/>
                    </a:cubicBezTo>
                    <a:cubicBezTo>
                      <a:pt x="237" y="186"/>
                      <a:pt x="237" y="186"/>
                      <a:pt x="237" y="230"/>
                    </a:cubicBezTo>
                    <a:cubicBezTo>
                      <a:pt x="237" y="236"/>
                      <a:pt x="242" y="240"/>
                      <a:pt x="248" y="240"/>
                    </a:cubicBezTo>
                    <a:cubicBezTo>
                      <a:pt x="254" y="240"/>
                      <a:pt x="259" y="236"/>
                      <a:pt x="259" y="230"/>
                    </a:cubicBezTo>
                    <a:cubicBezTo>
                      <a:pt x="259" y="230"/>
                      <a:pt x="259" y="230"/>
                      <a:pt x="259" y="186"/>
                    </a:cubicBezTo>
                    <a:cubicBezTo>
                      <a:pt x="259" y="172"/>
                      <a:pt x="267" y="163"/>
                      <a:pt x="278" y="163"/>
                    </a:cubicBezTo>
                    <a:cubicBezTo>
                      <a:pt x="290" y="163"/>
                      <a:pt x="297" y="171"/>
                      <a:pt x="297" y="186"/>
                    </a:cubicBezTo>
                    <a:cubicBezTo>
                      <a:pt x="297" y="186"/>
                      <a:pt x="297" y="186"/>
                      <a:pt x="297" y="230"/>
                    </a:cubicBezTo>
                    <a:cubicBezTo>
                      <a:pt x="297" y="236"/>
                      <a:pt x="302" y="240"/>
                      <a:pt x="308" y="240"/>
                    </a:cubicBezTo>
                    <a:cubicBezTo>
                      <a:pt x="314" y="240"/>
                      <a:pt x="318" y="236"/>
                      <a:pt x="318" y="230"/>
                    </a:cubicBezTo>
                    <a:cubicBezTo>
                      <a:pt x="318" y="230"/>
                      <a:pt x="318" y="230"/>
                      <a:pt x="318" y="180"/>
                    </a:cubicBezTo>
                    <a:cubicBezTo>
                      <a:pt x="318" y="157"/>
                      <a:pt x="306" y="144"/>
                      <a:pt x="286" y="144"/>
                    </a:cubicBezTo>
                    <a:cubicBezTo>
                      <a:pt x="272" y="144"/>
                      <a:pt x="262" y="150"/>
                      <a:pt x="254" y="160"/>
                    </a:cubicBezTo>
                    <a:cubicBezTo>
                      <a:pt x="250" y="150"/>
                      <a:pt x="240" y="144"/>
                      <a:pt x="227" y="144"/>
                    </a:cubicBezTo>
                    <a:cubicBezTo>
                      <a:pt x="212" y="144"/>
                      <a:pt x="204" y="152"/>
                      <a:pt x="198" y="160"/>
                    </a:cubicBezTo>
                    <a:cubicBezTo>
                      <a:pt x="198" y="160"/>
                      <a:pt x="198" y="160"/>
                      <a:pt x="198" y="155"/>
                    </a:cubicBezTo>
                    <a:cubicBezTo>
                      <a:pt x="198" y="149"/>
                      <a:pt x="194" y="145"/>
                      <a:pt x="188" y="145"/>
                    </a:cubicBezTo>
                    <a:cubicBezTo>
                      <a:pt x="182" y="145"/>
                      <a:pt x="177" y="149"/>
                      <a:pt x="177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4CCA3A92-F1CD-064E-9FDC-1DDE68B5D6FD}"/>
                </a:ext>
              </a:extLst>
            </p:cNvPr>
            <p:cNvGrpSpPr/>
            <p:nvPr/>
          </p:nvGrpSpPr>
          <p:grpSpPr>
            <a:xfrm>
              <a:off x="6120023" y="4404170"/>
              <a:ext cx="247085" cy="224622"/>
              <a:chOff x="5931602" y="2190628"/>
              <a:chExt cx="328955" cy="271864"/>
            </a:xfrm>
          </p:grpSpPr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0357DD91-2858-6645-AA88-F92F540DA1C8}"/>
                  </a:ext>
                </a:extLst>
              </p:cNvPr>
              <p:cNvSpPr/>
              <p:nvPr/>
            </p:nvSpPr>
            <p:spPr>
              <a:xfrm>
                <a:off x="5931602" y="2190628"/>
                <a:ext cx="328955" cy="271864"/>
              </a:xfrm>
              <a:prstGeom prst="ellipse">
                <a:avLst/>
              </a:prstGeom>
              <a:solidFill>
                <a:schemeClr val="tx1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9" name="Freeform 21">
                <a:extLst>
                  <a:ext uri="{FF2B5EF4-FFF2-40B4-BE49-F238E27FC236}">
                    <a16:creationId xmlns:a16="http://schemas.microsoft.com/office/drawing/2014/main" id="{340CB3C2-C2A5-764A-8770-08AF28E686E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06073" y="2265503"/>
                <a:ext cx="199657" cy="152120"/>
              </a:xfrm>
              <a:custGeom>
                <a:avLst/>
                <a:gdLst>
                  <a:gd name="T0" fmla="*/ 364 w 389"/>
                  <a:gd name="T1" fmla="*/ 176 h 296"/>
                  <a:gd name="T2" fmla="*/ 355 w 389"/>
                  <a:gd name="T3" fmla="*/ 217 h 296"/>
                  <a:gd name="T4" fmla="*/ 289 w 389"/>
                  <a:gd name="T5" fmla="*/ 130 h 296"/>
                  <a:gd name="T6" fmla="*/ 298 w 389"/>
                  <a:gd name="T7" fmla="*/ 193 h 296"/>
                  <a:gd name="T8" fmla="*/ 264 w 389"/>
                  <a:gd name="T9" fmla="*/ 143 h 296"/>
                  <a:gd name="T10" fmla="*/ 257 w 389"/>
                  <a:gd name="T11" fmla="*/ 195 h 296"/>
                  <a:gd name="T12" fmla="*/ 318 w 389"/>
                  <a:gd name="T13" fmla="*/ 296 h 296"/>
                  <a:gd name="T14" fmla="*/ 319 w 389"/>
                  <a:gd name="T15" fmla="*/ 296 h 296"/>
                  <a:gd name="T16" fmla="*/ 376 w 389"/>
                  <a:gd name="T17" fmla="*/ 196 h 296"/>
                  <a:gd name="T18" fmla="*/ 319 w 389"/>
                  <a:gd name="T19" fmla="*/ 280 h 296"/>
                  <a:gd name="T20" fmla="*/ 270 w 389"/>
                  <a:gd name="T21" fmla="*/ 262 h 296"/>
                  <a:gd name="T22" fmla="*/ 276 w 389"/>
                  <a:gd name="T23" fmla="*/ 183 h 296"/>
                  <a:gd name="T24" fmla="*/ 288 w 389"/>
                  <a:gd name="T25" fmla="*/ 237 h 296"/>
                  <a:gd name="T26" fmla="*/ 318 w 389"/>
                  <a:gd name="T27" fmla="*/ 154 h 296"/>
                  <a:gd name="T28" fmla="*/ 337 w 389"/>
                  <a:gd name="T29" fmla="*/ 231 h 296"/>
                  <a:gd name="T30" fmla="*/ 345 w 389"/>
                  <a:gd name="T31" fmla="*/ 239 h 296"/>
                  <a:gd name="T32" fmla="*/ 361 w 389"/>
                  <a:gd name="T33" fmla="*/ 260 h 296"/>
                  <a:gd name="T34" fmla="*/ 255 w 389"/>
                  <a:gd name="T35" fmla="*/ 182 h 296"/>
                  <a:gd name="T36" fmla="*/ 236 w 389"/>
                  <a:gd name="T37" fmla="*/ 166 h 296"/>
                  <a:gd name="T38" fmla="*/ 329 w 389"/>
                  <a:gd name="T39" fmla="*/ 126 h 296"/>
                  <a:gd name="T40" fmla="*/ 345 w 389"/>
                  <a:gd name="T41" fmla="*/ 139 h 296"/>
                  <a:gd name="T42" fmla="*/ 0 w 389"/>
                  <a:gd name="T43" fmla="*/ 0 h 296"/>
                  <a:gd name="T44" fmla="*/ 243 w 389"/>
                  <a:gd name="T45" fmla="*/ 235 h 296"/>
                  <a:gd name="T46" fmla="*/ 181 w 389"/>
                  <a:gd name="T47" fmla="*/ 219 h 296"/>
                  <a:gd name="T48" fmla="*/ 165 w 389"/>
                  <a:gd name="T49" fmla="*/ 219 h 296"/>
                  <a:gd name="T50" fmla="*/ 71 w 389"/>
                  <a:gd name="T51" fmla="*/ 182 h 296"/>
                  <a:gd name="T52" fmla="*/ 165 w 389"/>
                  <a:gd name="T53" fmla="*/ 219 h 296"/>
                  <a:gd name="T54" fmla="*/ 110 w 389"/>
                  <a:gd name="T55" fmla="*/ 126 h 296"/>
                  <a:gd name="T56" fmla="*/ 16 w 389"/>
                  <a:gd name="T57" fmla="*/ 166 h 296"/>
                  <a:gd name="T58" fmla="*/ 126 w 389"/>
                  <a:gd name="T59" fmla="*/ 54 h 296"/>
                  <a:gd name="T60" fmla="*/ 220 w 389"/>
                  <a:gd name="T61" fmla="*/ 16 h 296"/>
                  <a:gd name="T62" fmla="*/ 126 w 389"/>
                  <a:gd name="T63" fmla="*/ 54 h 296"/>
                  <a:gd name="T64" fmla="*/ 165 w 389"/>
                  <a:gd name="T65" fmla="*/ 110 h 296"/>
                  <a:gd name="T66" fmla="*/ 71 w 389"/>
                  <a:gd name="T67" fmla="*/ 70 h 296"/>
                  <a:gd name="T68" fmla="*/ 55 w 389"/>
                  <a:gd name="T69" fmla="*/ 110 h 296"/>
                  <a:gd name="T70" fmla="*/ 16 w 389"/>
                  <a:gd name="T71" fmla="*/ 70 h 296"/>
                  <a:gd name="T72" fmla="*/ 55 w 389"/>
                  <a:gd name="T73" fmla="*/ 110 h 296"/>
                  <a:gd name="T74" fmla="*/ 126 w 389"/>
                  <a:gd name="T75" fmla="*/ 166 h 296"/>
                  <a:gd name="T76" fmla="*/ 220 w 389"/>
                  <a:gd name="T77" fmla="*/ 126 h 296"/>
                  <a:gd name="T78" fmla="*/ 228 w 389"/>
                  <a:gd name="T79" fmla="*/ 110 h 296"/>
                  <a:gd name="T80" fmla="*/ 181 w 389"/>
                  <a:gd name="T81" fmla="*/ 70 h 296"/>
                  <a:gd name="T82" fmla="*/ 274 w 389"/>
                  <a:gd name="T83" fmla="*/ 110 h 296"/>
                  <a:gd name="T84" fmla="*/ 228 w 389"/>
                  <a:gd name="T85" fmla="*/ 110 h 296"/>
                  <a:gd name="T86" fmla="*/ 290 w 389"/>
                  <a:gd name="T87" fmla="*/ 70 h 296"/>
                  <a:gd name="T88" fmla="*/ 329 w 389"/>
                  <a:gd name="T89" fmla="*/ 110 h 296"/>
                  <a:gd name="T90" fmla="*/ 329 w 389"/>
                  <a:gd name="T91" fmla="*/ 54 h 296"/>
                  <a:gd name="T92" fmla="*/ 236 w 389"/>
                  <a:gd name="T93" fmla="*/ 16 h 296"/>
                  <a:gd name="T94" fmla="*/ 329 w 389"/>
                  <a:gd name="T95" fmla="*/ 54 h 296"/>
                  <a:gd name="T96" fmla="*/ 110 w 389"/>
                  <a:gd name="T97" fmla="*/ 54 h 296"/>
                  <a:gd name="T98" fmla="*/ 16 w 389"/>
                  <a:gd name="T99" fmla="*/ 16 h 296"/>
                  <a:gd name="T100" fmla="*/ 16 w 389"/>
                  <a:gd name="T101" fmla="*/ 182 h 296"/>
                  <a:gd name="T102" fmla="*/ 55 w 389"/>
                  <a:gd name="T103" fmla="*/ 219 h 296"/>
                  <a:gd name="T104" fmla="*/ 16 w 389"/>
                  <a:gd name="T105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9" h="296">
                    <a:moveTo>
                      <a:pt x="376" y="196"/>
                    </a:moveTo>
                    <a:cubicBezTo>
                      <a:pt x="364" y="176"/>
                      <a:pt x="364" y="176"/>
                      <a:pt x="364" y="176"/>
                    </a:cubicBezTo>
                    <a:cubicBezTo>
                      <a:pt x="361" y="199"/>
                      <a:pt x="361" y="199"/>
                      <a:pt x="361" y="199"/>
                    </a:cubicBezTo>
                    <a:cubicBezTo>
                      <a:pt x="360" y="208"/>
                      <a:pt x="357" y="214"/>
                      <a:pt x="355" y="217"/>
                    </a:cubicBezTo>
                    <a:cubicBezTo>
                      <a:pt x="359" y="190"/>
                      <a:pt x="364" y="147"/>
                      <a:pt x="306" y="134"/>
                    </a:cubicBezTo>
                    <a:cubicBezTo>
                      <a:pt x="289" y="130"/>
                      <a:pt x="289" y="130"/>
                      <a:pt x="289" y="130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6" y="160"/>
                      <a:pt x="304" y="178"/>
                      <a:pt x="298" y="193"/>
                    </a:cubicBezTo>
                    <a:cubicBezTo>
                      <a:pt x="291" y="172"/>
                      <a:pt x="278" y="157"/>
                      <a:pt x="277" y="157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4" y="162"/>
                      <a:pt x="264" y="162"/>
                      <a:pt x="264" y="162"/>
                    </a:cubicBezTo>
                    <a:cubicBezTo>
                      <a:pt x="263" y="171"/>
                      <a:pt x="260" y="183"/>
                      <a:pt x="257" y="195"/>
                    </a:cubicBezTo>
                    <a:cubicBezTo>
                      <a:pt x="250" y="221"/>
                      <a:pt x="242" y="251"/>
                      <a:pt x="257" y="272"/>
                    </a:cubicBezTo>
                    <a:cubicBezTo>
                      <a:pt x="267" y="287"/>
                      <a:pt x="287" y="295"/>
                      <a:pt x="318" y="296"/>
                    </a:cubicBezTo>
                    <a:cubicBezTo>
                      <a:pt x="318" y="296"/>
                      <a:pt x="318" y="296"/>
                      <a:pt x="318" y="296"/>
                    </a:cubicBezTo>
                    <a:cubicBezTo>
                      <a:pt x="318" y="296"/>
                      <a:pt x="318" y="296"/>
                      <a:pt x="319" y="296"/>
                    </a:cubicBezTo>
                    <a:cubicBezTo>
                      <a:pt x="352" y="296"/>
                      <a:pt x="368" y="281"/>
                      <a:pt x="375" y="268"/>
                    </a:cubicBezTo>
                    <a:cubicBezTo>
                      <a:pt x="389" y="244"/>
                      <a:pt x="384" y="211"/>
                      <a:pt x="376" y="196"/>
                    </a:cubicBezTo>
                    <a:close/>
                    <a:moveTo>
                      <a:pt x="361" y="260"/>
                    </a:moveTo>
                    <a:cubicBezTo>
                      <a:pt x="354" y="273"/>
                      <a:pt x="339" y="280"/>
                      <a:pt x="319" y="280"/>
                    </a:cubicBezTo>
                    <a:cubicBezTo>
                      <a:pt x="318" y="280"/>
                      <a:pt x="318" y="280"/>
                      <a:pt x="318" y="280"/>
                    </a:cubicBezTo>
                    <a:cubicBezTo>
                      <a:pt x="294" y="279"/>
                      <a:pt x="277" y="273"/>
                      <a:pt x="270" y="262"/>
                    </a:cubicBezTo>
                    <a:cubicBezTo>
                      <a:pt x="259" y="248"/>
                      <a:pt x="266" y="223"/>
                      <a:pt x="272" y="200"/>
                    </a:cubicBezTo>
                    <a:cubicBezTo>
                      <a:pt x="274" y="194"/>
                      <a:pt x="275" y="188"/>
                      <a:pt x="276" y="183"/>
                    </a:cubicBezTo>
                    <a:cubicBezTo>
                      <a:pt x="281" y="192"/>
                      <a:pt x="286" y="203"/>
                      <a:pt x="287" y="216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301" y="220"/>
                      <a:pt x="301" y="220"/>
                      <a:pt x="301" y="220"/>
                    </a:cubicBezTo>
                    <a:cubicBezTo>
                      <a:pt x="314" y="203"/>
                      <a:pt x="323" y="178"/>
                      <a:pt x="318" y="154"/>
                    </a:cubicBezTo>
                    <a:cubicBezTo>
                      <a:pt x="347" y="168"/>
                      <a:pt x="343" y="194"/>
                      <a:pt x="339" y="217"/>
                    </a:cubicBezTo>
                    <a:cubicBezTo>
                      <a:pt x="338" y="222"/>
                      <a:pt x="337" y="227"/>
                      <a:pt x="337" y="231"/>
                    </a:cubicBezTo>
                    <a:cubicBezTo>
                      <a:pt x="336" y="240"/>
                      <a:pt x="336" y="240"/>
                      <a:pt x="336" y="240"/>
                    </a:cubicBezTo>
                    <a:cubicBezTo>
                      <a:pt x="345" y="239"/>
                      <a:pt x="345" y="239"/>
                      <a:pt x="345" y="239"/>
                    </a:cubicBezTo>
                    <a:cubicBezTo>
                      <a:pt x="356" y="238"/>
                      <a:pt x="363" y="233"/>
                      <a:pt x="368" y="227"/>
                    </a:cubicBezTo>
                    <a:cubicBezTo>
                      <a:pt x="369" y="238"/>
                      <a:pt x="367" y="250"/>
                      <a:pt x="361" y="260"/>
                    </a:cubicBezTo>
                    <a:close/>
                    <a:moveTo>
                      <a:pt x="181" y="182"/>
                    </a:moveTo>
                    <a:cubicBezTo>
                      <a:pt x="255" y="182"/>
                      <a:pt x="255" y="182"/>
                      <a:pt x="255" y="182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36" y="166"/>
                      <a:pt x="236" y="166"/>
                      <a:pt x="236" y="166"/>
                    </a:cubicBezTo>
                    <a:cubicBezTo>
                      <a:pt x="236" y="126"/>
                      <a:pt x="236" y="126"/>
                      <a:pt x="236" y="126"/>
                    </a:cubicBezTo>
                    <a:cubicBezTo>
                      <a:pt x="329" y="126"/>
                      <a:pt x="329" y="126"/>
                      <a:pt x="329" y="126"/>
                    </a:cubicBezTo>
                    <a:cubicBezTo>
                      <a:pt x="329" y="139"/>
                      <a:pt x="329" y="139"/>
                      <a:pt x="329" y="139"/>
                    </a:cubicBezTo>
                    <a:cubicBezTo>
                      <a:pt x="345" y="139"/>
                      <a:pt x="345" y="139"/>
                      <a:pt x="345" y="139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243" y="235"/>
                      <a:pt x="243" y="235"/>
                      <a:pt x="243" y="235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181" y="219"/>
                      <a:pt x="181" y="219"/>
                      <a:pt x="181" y="219"/>
                    </a:cubicBezTo>
                    <a:lnTo>
                      <a:pt x="181" y="182"/>
                    </a:lnTo>
                    <a:close/>
                    <a:moveTo>
                      <a:pt x="165" y="219"/>
                    </a:moveTo>
                    <a:cubicBezTo>
                      <a:pt x="71" y="219"/>
                      <a:pt x="71" y="219"/>
                      <a:pt x="71" y="219"/>
                    </a:cubicBezTo>
                    <a:cubicBezTo>
                      <a:pt x="71" y="182"/>
                      <a:pt x="71" y="182"/>
                      <a:pt x="71" y="182"/>
                    </a:cubicBezTo>
                    <a:cubicBezTo>
                      <a:pt x="165" y="182"/>
                      <a:pt x="165" y="182"/>
                      <a:pt x="165" y="182"/>
                    </a:cubicBezTo>
                    <a:lnTo>
                      <a:pt x="165" y="219"/>
                    </a:lnTo>
                    <a:close/>
                    <a:moveTo>
                      <a:pt x="16" y="126"/>
                    </a:move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6" y="166"/>
                      <a:pt x="16" y="166"/>
                      <a:pt x="16" y="166"/>
                    </a:cubicBezTo>
                    <a:lnTo>
                      <a:pt x="16" y="126"/>
                    </a:lnTo>
                    <a:close/>
                    <a:moveTo>
                      <a:pt x="126" y="54"/>
                    </a:moveTo>
                    <a:cubicBezTo>
                      <a:pt x="126" y="16"/>
                      <a:pt x="126" y="16"/>
                      <a:pt x="126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54"/>
                      <a:pt x="220" y="54"/>
                      <a:pt x="220" y="54"/>
                    </a:cubicBezTo>
                    <a:lnTo>
                      <a:pt x="126" y="54"/>
                    </a:lnTo>
                    <a:close/>
                    <a:moveTo>
                      <a:pt x="165" y="70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1" y="70"/>
                      <a:pt x="71" y="70"/>
                      <a:pt x="71" y="70"/>
                    </a:cubicBezTo>
                    <a:lnTo>
                      <a:pt x="165" y="70"/>
                    </a:lnTo>
                    <a:close/>
                    <a:moveTo>
                      <a:pt x="55" y="110"/>
                    </a:move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55" y="70"/>
                      <a:pt x="55" y="70"/>
                      <a:pt x="55" y="70"/>
                    </a:cubicBezTo>
                    <a:lnTo>
                      <a:pt x="55" y="110"/>
                    </a:lnTo>
                    <a:close/>
                    <a:moveTo>
                      <a:pt x="220" y="166"/>
                    </a:move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220" y="126"/>
                      <a:pt x="220" y="126"/>
                      <a:pt x="220" y="126"/>
                    </a:cubicBezTo>
                    <a:lnTo>
                      <a:pt x="220" y="166"/>
                    </a:lnTo>
                    <a:close/>
                    <a:moveTo>
                      <a:pt x="228" y="110"/>
                    </a:moveTo>
                    <a:cubicBezTo>
                      <a:pt x="181" y="110"/>
                      <a:pt x="181" y="110"/>
                      <a:pt x="181" y="11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274" y="70"/>
                      <a:pt x="274" y="70"/>
                      <a:pt x="274" y="7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36" y="110"/>
                      <a:pt x="236" y="110"/>
                      <a:pt x="236" y="110"/>
                    </a:cubicBezTo>
                    <a:lnTo>
                      <a:pt x="228" y="110"/>
                    </a:lnTo>
                    <a:close/>
                    <a:moveTo>
                      <a:pt x="290" y="110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110"/>
                      <a:pt x="329" y="110"/>
                      <a:pt x="329" y="110"/>
                    </a:cubicBezTo>
                    <a:lnTo>
                      <a:pt x="290" y="110"/>
                    </a:lnTo>
                    <a:close/>
                    <a:moveTo>
                      <a:pt x="329" y="54"/>
                    </a:moveTo>
                    <a:cubicBezTo>
                      <a:pt x="236" y="54"/>
                      <a:pt x="236" y="54"/>
                      <a:pt x="236" y="54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329" y="16"/>
                      <a:pt x="329" y="16"/>
                      <a:pt x="329" y="16"/>
                    </a:cubicBezTo>
                    <a:lnTo>
                      <a:pt x="329" y="54"/>
                    </a:lnTo>
                    <a:close/>
                    <a:moveTo>
                      <a:pt x="110" y="16"/>
                    </a:moveTo>
                    <a:cubicBezTo>
                      <a:pt x="110" y="54"/>
                      <a:pt x="110" y="54"/>
                      <a:pt x="110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10" y="16"/>
                    </a:lnTo>
                    <a:close/>
                    <a:moveTo>
                      <a:pt x="16" y="182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16" y="219"/>
                      <a:pt x="16" y="219"/>
                      <a:pt x="16" y="219"/>
                    </a:cubicBezTo>
                    <a:lnTo>
                      <a:pt x="16" y="1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37E0298-506A-CC47-9610-F370BEAF1AAF}"/>
                </a:ext>
              </a:extLst>
            </p:cNvPr>
            <p:cNvGrpSpPr/>
            <p:nvPr/>
          </p:nvGrpSpPr>
          <p:grpSpPr>
            <a:xfrm>
              <a:off x="6493902" y="4404170"/>
              <a:ext cx="247085" cy="224622"/>
              <a:chOff x="5931602" y="2190628"/>
              <a:chExt cx="328955" cy="271864"/>
            </a:xfrm>
          </p:grpSpPr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96571CD6-5DBF-8D45-9776-F9A9B488A863}"/>
                  </a:ext>
                </a:extLst>
              </p:cNvPr>
              <p:cNvSpPr/>
              <p:nvPr/>
            </p:nvSpPr>
            <p:spPr>
              <a:xfrm>
                <a:off x="5931602" y="2190628"/>
                <a:ext cx="328955" cy="271864"/>
              </a:xfrm>
              <a:prstGeom prst="ellipse">
                <a:avLst/>
              </a:prstGeom>
              <a:solidFill>
                <a:schemeClr val="tx1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2" name="Freeform 21">
                <a:extLst>
                  <a:ext uri="{FF2B5EF4-FFF2-40B4-BE49-F238E27FC236}">
                    <a16:creationId xmlns:a16="http://schemas.microsoft.com/office/drawing/2014/main" id="{3FDC369D-B35B-574A-8B83-54B5131880F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06073" y="2265503"/>
                <a:ext cx="199657" cy="152120"/>
              </a:xfrm>
              <a:custGeom>
                <a:avLst/>
                <a:gdLst>
                  <a:gd name="T0" fmla="*/ 364 w 389"/>
                  <a:gd name="T1" fmla="*/ 176 h 296"/>
                  <a:gd name="T2" fmla="*/ 355 w 389"/>
                  <a:gd name="T3" fmla="*/ 217 h 296"/>
                  <a:gd name="T4" fmla="*/ 289 w 389"/>
                  <a:gd name="T5" fmla="*/ 130 h 296"/>
                  <a:gd name="T6" fmla="*/ 298 w 389"/>
                  <a:gd name="T7" fmla="*/ 193 h 296"/>
                  <a:gd name="T8" fmla="*/ 264 w 389"/>
                  <a:gd name="T9" fmla="*/ 143 h 296"/>
                  <a:gd name="T10" fmla="*/ 257 w 389"/>
                  <a:gd name="T11" fmla="*/ 195 h 296"/>
                  <a:gd name="T12" fmla="*/ 318 w 389"/>
                  <a:gd name="T13" fmla="*/ 296 h 296"/>
                  <a:gd name="T14" fmla="*/ 319 w 389"/>
                  <a:gd name="T15" fmla="*/ 296 h 296"/>
                  <a:gd name="T16" fmla="*/ 376 w 389"/>
                  <a:gd name="T17" fmla="*/ 196 h 296"/>
                  <a:gd name="T18" fmla="*/ 319 w 389"/>
                  <a:gd name="T19" fmla="*/ 280 h 296"/>
                  <a:gd name="T20" fmla="*/ 270 w 389"/>
                  <a:gd name="T21" fmla="*/ 262 h 296"/>
                  <a:gd name="T22" fmla="*/ 276 w 389"/>
                  <a:gd name="T23" fmla="*/ 183 h 296"/>
                  <a:gd name="T24" fmla="*/ 288 w 389"/>
                  <a:gd name="T25" fmla="*/ 237 h 296"/>
                  <a:gd name="T26" fmla="*/ 318 w 389"/>
                  <a:gd name="T27" fmla="*/ 154 h 296"/>
                  <a:gd name="T28" fmla="*/ 337 w 389"/>
                  <a:gd name="T29" fmla="*/ 231 h 296"/>
                  <a:gd name="T30" fmla="*/ 345 w 389"/>
                  <a:gd name="T31" fmla="*/ 239 h 296"/>
                  <a:gd name="T32" fmla="*/ 361 w 389"/>
                  <a:gd name="T33" fmla="*/ 260 h 296"/>
                  <a:gd name="T34" fmla="*/ 255 w 389"/>
                  <a:gd name="T35" fmla="*/ 182 h 296"/>
                  <a:gd name="T36" fmla="*/ 236 w 389"/>
                  <a:gd name="T37" fmla="*/ 166 h 296"/>
                  <a:gd name="T38" fmla="*/ 329 w 389"/>
                  <a:gd name="T39" fmla="*/ 126 h 296"/>
                  <a:gd name="T40" fmla="*/ 345 w 389"/>
                  <a:gd name="T41" fmla="*/ 139 h 296"/>
                  <a:gd name="T42" fmla="*/ 0 w 389"/>
                  <a:gd name="T43" fmla="*/ 0 h 296"/>
                  <a:gd name="T44" fmla="*/ 243 w 389"/>
                  <a:gd name="T45" fmla="*/ 235 h 296"/>
                  <a:gd name="T46" fmla="*/ 181 w 389"/>
                  <a:gd name="T47" fmla="*/ 219 h 296"/>
                  <a:gd name="T48" fmla="*/ 165 w 389"/>
                  <a:gd name="T49" fmla="*/ 219 h 296"/>
                  <a:gd name="T50" fmla="*/ 71 w 389"/>
                  <a:gd name="T51" fmla="*/ 182 h 296"/>
                  <a:gd name="T52" fmla="*/ 165 w 389"/>
                  <a:gd name="T53" fmla="*/ 219 h 296"/>
                  <a:gd name="T54" fmla="*/ 110 w 389"/>
                  <a:gd name="T55" fmla="*/ 126 h 296"/>
                  <a:gd name="T56" fmla="*/ 16 w 389"/>
                  <a:gd name="T57" fmla="*/ 166 h 296"/>
                  <a:gd name="T58" fmla="*/ 126 w 389"/>
                  <a:gd name="T59" fmla="*/ 54 h 296"/>
                  <a:gd name="T60" fmla="*/ 220 w 389"/>
                  <a:gd name="T61" fmla="*/ 16 h 296"/>
                  <a:gd name="T62" fmla="*/ 126 w 389"/>
                  <a:gd name="T63" fmla="*/ 54 h 296"/>
                  <a:gd name="T64" fmla="*/ 165 w 389"/>
                  <a:gd name="T65" fmla="*/ 110 h 296"/>
                  <a:gd name="T66" fmla="*/ 71 w 389"/>
                  <a:gd name="T67" fmla="*/ 70 h 296"/>
                  <a:gd name="T68" fmla="*/ 55 w 389"/>
                  <a:gd name="T69" fmla="*/ 110 h 296"/>
                  <a:gd name="T70" fmla="*/ 16 w 389"/>
                  <a:gd name="T71" fmla="*/ 70 h 296"/>
                  <a:gd name="T72" fmla="*/ 55 w 389"/>
                  <a:gd name="T73" fmla="*/ 110 h 296"/>
                  <a:gd name="T74" fmla="*/ 126 w 389"/>
                  <a:gd name="T75" fmla="*/ 166 h 296"/>
                  <a:gd name="T76" fmla="*/ 220 w 389"/>
                  <a:gd name="T77" fmla="*/ 126 h 296"/>
                  <a:gd name="T78" fmla="*/ 228 w 389"/>
                  <a:gd name="T79" fmla="*/ 110 h 296"/>
                  <a:gd name="T80" fmla="*/ 181 w 389"/>
                  <a:gd name="T81" fmla="*/ 70 h 296"/>
                  <a:gd name="T82" fmla="*/ 274 w 389"/>
                  <a:gd name="T83" fmla="*/ 110 h 296"/>
                  <a:gd name="T84" fmla="*/ 228 w 389"/>
                  <a:gd name="T85" fmla="*/ 110 h 296"/>
                  <a:gd name="T86" fmla="*/ 290 w 389"/>
                  <a:gd name="T87" fmla="*/ 70 h 296"/>
                  <a:gd name="T88" fmla="*/ 329 w 389"/>
                  <a:gd name="T89" fmla="*/ 110 h 296"/>
                  <a:gd name="T90" fmla="*/ 329 w 389"/>
                  <a:gd name="T91" fmla="*/ 54 h 296"/>
                  <a:gd name="T92" fmla="*/ 236 w 389"/>
                  <a:gd name="T93" fmla="*/ 16 h 296"/>
                  <a:gd name="T94" fmla="*/ 329 w 389"/>
                  <a:gd name="T95" fmla="*/ 54 h 296"/>
                  <a:gd name="T96" fmla="*/ 110 w 389"/>
                  <a:gd name="T97" fmla="*/ 54 h 296"/>
                  <a:gd name="T98" fmla="*/ 16 w 389"/>
                  <a:gd name="T99" fmla="*/ 16 h 296"/>
                  <a:gd name="T100" fmla="*/ 16 w 389"/>
                  <a:gd name="T101" fmla="*/ 182 h 296"/>
                  <a:gd name="T102" fmla="*/ 55 w 389"/>
                  <a:gd name="T103" fmla="*/ 219 h 296"/>
                  <a:gd name="T104" fmla="*/ 16 w 389"/>
                  <a:gd name="T105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9" h="296">
                    <a:moveTo>
                      <a:pt x="376" y="196"/>
                    </a:moveTo>
                    <a:cubicBezTo>
                      <a:pt x="364" y="176"/>
                      <a:pt x="364" y="176"/>
                      <a:pt x="364" y="176"/>
                    </a:cubicBezTo>
                    <a:cubicBezTo>
                      <a:pt x="361" y="199"/>
                      <a:pt x="361" y="199"/>
                      <a:pt x="361" y="199"/>
                    </a:cubicBezTo>
                    <a:cubicBezTo>
                      <a:pt x="360" y="208"/>
                      <a:pt x="357" y="214"/>
                      <a:pt x="355" y="217"/>
                    </a:cubicBezTo>
                    <a:cubicBezTo>
                      <a:pt x="359" y="190"/>
                      <a:pt x="364" y="147"/>
                      <a:pt x="306" y="134"/>
                    </a:cubicBezTo>
                    <a:cubicBezTo>
                      <a:pt x="289" y="130"/>
                      <a:pt x="289" y="130"/>
                      <a:pt x="289" y="130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6" y="160"/>
                      <a:pt x="304" y="178"/>
                      <a:pt x="298" y="193"/>
                    </a:cubicBezTo>
                    <a:cubicBezTo>
                      <a:pt x="291" y="172"/>
                      <a:pt x="278" y="157"/>
                      <a:pt x="277" y="157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4" y="162"/>
                      <a:pt x="264" y="162"/>
                      <a:pt x="264" y="162"/>
                    </a:cubicBezTo>
                    <a:cubicBezTo>
                      <a:pt x="263" y="171"/>
                      <a:pt x="260" y="183"/>
                      <a:pt x="257" y="195"/>
                    </a:cubicBezTo>
                    <a:cubicBezTo>
                      <a:pt x="250" y="221"/>
                      <a:pt x="242" y="251"/>
                      <a:pt x="257" y="272"/>
                    </a:cubicBezTo>
                    <a:cubicBezTo>
                      <a:pt x="267" y="287"/>
                      <a:pt x="287" y="295"/>
                      <a:pt x="318" y="296"/>
                    </a:cubicBezTo>
                    <a:cubicBezTo>
                      <a:pt x="318" y="296"/>
                      <a:pt x="318" y="296"/>
                      <a:pt x="318" y="296"/>
                    </a:cubicBezTo>
                    <a:cubicBezTo>
                      <a:pt x="318" y="296"/>
                      <a:pt x="318" y="296"/>
                      <a:pt x="319" y="296"/>
                    </a:cubicBezTo>
                    <a:cubicBezTo>
                      <a:pt x="352" y="296"/>
                      <a:pt x="368" y="281"/>
                      <a:pt x="375" y="268"/>
                    </a:cubicBezTo>
                    <a:cubicBezTo>
                      <a:pt x="389" y="244"/>
                      <a:pt x="384" y="211"/>
                      <a:pt x="376" y="196"/>
                    </a:cubicBezTo>
                    <a:close/>
                    <a:moveTo>
                      <a:pt x="361" y="260"/>
                    </a:moveTo>
                    <a:cubicBezTo>
                      <a:pt x="354" y="273"/>
                      <a:pt x="339" y="280"/>
                      <a:pt x="319" y="280"/>
                    </a:cubicBezTo>
                    <a:cubicBezTo>
                      <a:pt x="318" y="280"/>
                      <a:pt x="318" y="280"/>
                      <a:pt x="318" y="280"/>
                    </a:cubicBezTo>
                    <a:cubicBezTo>
                      <a:pt x="294" y="279"/>
                      <a:pt x="277" y="273"/>
                      <a:pt x="270" y="262"/>
                    </a:cubicBezTo>
                    <a:cubicBezTo>
                      <a:pt x="259" y="248"/>
                      <a:pt x="266" y="223"/>
                      <a:pt x="272" y="200"/>
                    </a:cubicBezTo>
                    <a:cubicBezTo>
                      <a:pt x="274" y="194"/>
                      <a:pt x="275" y="188"/>
                      <a:pt x="276" y="183"/>
                    </a:cubicBezTo>
                    <a:cubicBezTo>
                      <a:pt x="281" y="192"/>
                      <a:pt x="286" y="203"/>
                      <a:pt x="287" y="216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301" y="220"/>
                      <a:pt x="301" y="220"/>
                      <a:pt x="301" y="220"/>
                    </a:cubicBezTo>
                    <a:cubicBezTo>
                      <a:pt x="314" y="203"/>
                      <a:pt x="323" y="178"/>
                      <a:pt x="318" y="154"/>
                    </a:cubicBezTo>
                    <a:cubicBezTo>
                      <a:pt x="347" y="168"/>
                      <a:pt x="343" y="194"/>
                      <a:pt x="339" y="217"/>
                    </a:cubicBezTo>
                    <a:cubicBezTo>
                      <a:pt x="338" y="222"/>
                      <a:pt x="337" y="227"/>
                      <a:pt x="337" y="231"/>
                    </a:cubicBezTo>
                    <a:cubicBezTo>
                      <a:pt x="336" y="240"/>
                      <a:pt x="336" y="240"/>
                      <a:pt x="336" y="240"/>
                    </a:cubicBezTo>
                    <a:cubicBezTo>
                      <a:pt x="345" y="239"/>
                      <a:pt x="345" y="239"/>
                      <a:pt x="345" y="239"/>
                    </a:cubicBezTo>
                    <a:cubicBezTo>
                      <a:pt x="356" y="238"/>
                      <a:pt x="363" y="233"/>
                      <a:pt x="368" y="227"/>
                    </a:cubicBezTo>
                    <a:cubicBezTo>
                      <a:pt x="369" y="238"/>
                      <a:pt x="367" y="250"/>
                      <a:pt x="361" y="260"/>
                    </a:cubicBezTo>
                    <a:close/>
                    <a:moveTo>
                      <a:pt x="181" y="182"/>
                    </a:moveTo>
                    <a:cubicBezTo>
                      <a:pt x="255" y="182"/>
                      <a:pt x="255" y="182"/>
                      <a:pt x="255" y="182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36" y="166"/>
                      <a:pt x="236" y="166"/>
                      <a:pt x="236" y="166"/>
                    </a:cubicBezTo>
                    <a:cubicBezTo>
                      <a:pt x="236" y="126"/>
                      <a:pt x="236" y="126"/>
                      <a:pt x="236" y="126"/>
                    </a:cubicBezTo>
                    <a:cubicBezTo>
                      <a:pt x="329" y="126"/>
                      <a:pt x="329" y="126"/>
                      <a:pt x="329" y="126"/>
                    </a:cubicBezTo>
                    <a:cubicBezTo>
                      <a:pt x="329" y="139"/>
                      <a:pt x="329" y="139"/>
                      <a:pt x="329" y="139"/>
                    </a:cubicBezTo>
                    <a:cubicBezTo>
                      <a:pt x="345" y="139"/>
                      <a:pt x="345" y="139"/>
                      <a:pt x="345" y="139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243" y="235"/>
                      <a:pt x="243" y="235"/>
                      <a:pt x="243" y="235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181" y="219"/>
                      <a:pt x="181" y="219"/>
                      <a:pt x="181" y="219"/>
                    </a:cubicBezTo>
                    <a:lnTo>
                      <a:pt x="181" y="182"/>
                    </a:lnTo>
                    <a:close/>
                    <a:moveTo>
                      <a:pt x="165" y="219"/>
                    </a:moveTo>
                    <a:cubicBezTo>
                      <a:pt x="71" y="219"/>
                      <a:pt x="71" y="219"/>
                      <a:pt x="71" y="219"/>
                    </a:cubicBezTo>
                    <a:cubicBezTo>
                      <a:pt x="71" y="182"/>
                      <a:pt x="71" y="182"/>
                      <a:pt x="71" y="182"/>
                    </a:cubicBezTo>
                    <a:cubicBezTo>
                      <a:pt x="165" y="182"/>
                      <a:pt x="165" y="182"/>
                      <a:pt x="165" y="182"/>
                    </a:cubicBezTo>
                    <a:lnTo>
                      <a:pt x="165" y="219"/>
                    </a:lnTo>
                    <a:close/>
                    <a:moveTo>
                      <a:pt x="16" y="126"/>
                    </a:move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6" y="166"/>
                      <a:pt x="16" y="166"/>
                      <a:pt x="16" y="166"/>
                    </a:cubicBezTo>
                    <a:lnTo>
                      <a:pt x="16" y="126"/>
                    </a:lnTo>
                    <a:close/>
                    <a:moveTo>
                      <a:pt x="126" y="54"/>
                    </a:moveTo>
                    <a:cubicBezTo>
                      <a:pt x="126" y="16"/>
                      <a:pt x="126" y="16"/>
                      <a:pt x="126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54"/>
                      <a:pt x="220" y="54"/>
                      <a:pt x="220" y="54"/>
                    </a:cubicBezTo>
                    <a:lnTo>
                      <a:pt x="126" y="54"/>
                    </a:lnTo>
                    <a:close/>
                    <a:moveTo>
                      <a:pt x="165" y="70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1" y="70"/>
                      <a:pt x="71" y="70"/>
                      <a:pt x="71" y="70"/>
                    </a:cubicBezTo>
                    <a:lnTo>
                      <a:pt x="165" y="70"/>
                    </a:lnTo>
                    <a:close/>
                    <a:moveTo>
                      <a:pt x="55" y="110"/>
                    </a:move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55" y="70"/>
                      <a:pt x="55" y="70"/>
                      <a:pt x="55" y="70"/>
                    </a:cubicBezTo>
                    <a:lnTo>
                      <a:pt x="55" y="110"/>
                    </a:lnTo>
                    <a:close/>
                    <a:moveTo>
                      <a:pt x="220" y="166"/>
                    </a:move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220" y="126"/>
                      <a:pt x="220" y="126"/>
                      <a:pt x="220" y="126"/>
                    </a:cubicBezTo>
                    <a:lnTo>
                      <a:pt x="220" y="166"/>
                    </a:lnTo>
                    <a:close/>
                    <a:moveTo>
                      <a:pt x="228" y="110"/>
                    </a:moveTo>
                    <a:cubicBezTo>
                      <a:pt x="181" y="110"/>
                      <a:pt x="181" y="110"/>
                      <a:pt x="181" y="11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274" y="70"/>
                      <a:pt x="274" y="70"/>
                      <a:pt x="274" y="7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36" y="110"/>
                      <a:pt x="236" y="110"/>
                      <a:pt x="236" y="110"/>
                    </a:cubicBezTo>
                    <a:lnTo>
                      <a:pt x="228" y="110"/>
                    </a:lnTo>
                    <a:close/>
                    <a:moveTo>
                      <a:pt x="290" y="110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110"/>
                      <a:pt x="329" y="110"/>
                      <a:pt x="329" y="110"/>
                    </a:cubicBezTo>
                    <a:lnTo>
                      <a:pt x="290" y="110"/>
                    </a:lnTo>
                    <a:close/>
                    <a:moveTo>
                      <a:pt x="329" y="54"/>
                    </a:moveTo>
                    <a:cubicBezTo>
                      <a:pt x="236" y="54"/>
                      <a:pt x="236" y="54"/>
                      <a:pt x="236" y="54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329" y="16"/>
                      <a:pt x="329" y="16"/>
                      <a:pt x="329" y="16"/>
                    </a:cubicBezTo>
                    <a:lnTo>
                      <a:pt x="329" y="54"/>
                    </a:lnTo>
                    <a:close/>
                    <a:moveTo>
                      <a:pt x="110" y="16"/>
                    </a:moveTo>
                    <a:cubicBezTo>
                      <a:pt x="110" y="54"/>
                      <a:pt x="110" y="54"/>
                      <a:pt x="110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10" y="16"/>
                    </a:lnTo>
                    <a:close/>
                    <a:moveTo>
                      <a:pt x="16" y="182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16" y="219"/>
                      <a:pt x="16" y="219"/>
                      <a:pt x="16" y="219"/>
                    </a:cubicBezTo>
                    <a:lnTo>
                      <a:pt x="16" y="1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680101D9-305A-D549-81E7-AA1093D54F10}"/>
                </a:ext>
              </a:extLst>
            </p:cNvPr>
            <p:cNvGrpSpPr/>
            <p:nvPr/>
          </p:nvGrpSpPr>
          <p:grpSpPr>
            <a:xfrm>
              <a:off x="6833517" y="4404170"/>
              <a:ext cx="247085" cy="224622"/>
              <a:chOff x="5931602" y="2190628"/>
              <a:chExt cx="328955" cy="271864"/>
            </a:xfrm>
          </p:grpSpPr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2A30652C-8B30-A340-B3AB-0B768486EC3D}"/>
                  </a:ext>
                </a:extLst>
              </p:cNvPr>
              <p:cNvSpPr/>
              <p:nvPr/>
            </p:nvSpPr>
            <p:spPr>
              <a:xfrm>
                <a:off x="5931602" y="2190628"/>
                <a:ext cx="328955" cy="271864"/>
              </a:xfrm>
              <a:prstGeom prst="ellipse">
                <a:avLst/>
              </a:prstGeom>
              <a:solidFill>
                <a:schemeClr val="tx1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5" name="Freeform 21">
                <a:extLst>
                  <a:ext uri="{FF2B5EF4-FFF2-40B4-BE49-F238E27FC236}">
                    <a16:creationId xmlns:a16="http://schemas.microsoft.com/office/drawing/2014/main" id="{00E59864-360E-5043-9323-6507758F036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06073" y="2265503"/>
                <a:ext cx="199657" cy="152120"/>
              </a:xfrm>
              <a:custGeom>
                <a:avLst/>
                <a:gdLst>
                  <a:gd name="T0" fmla="*/ 364 w 389"/>
                  <a:gd name="T1" fmla="*/ 176 h 296"/>
                  <a:gd name="T2" fmla="*/ 355 w 389"/>
                  <a:gd name="T3" fmla="*/ 217 h 296"/>
                  <a:gd name="T4" fmla="*/ 289 w 389"/>
                  <a:gd name="T5" fmla="*/ 130 h 296"/>
                  <a:gd name="T6" fmla="*/ 298 w 389"/>
                  <a:gd name="T7" fmla="*/ 193 h 296"/>
                  <a:gd name="T8" fmla="*/ 264 w 389"/>
                  <a:gd name="T9" fmla="*/ 143 h 296"/>
                  <a:gd name="T10" fmla="*/ 257 w 389"/>
                  <a:gd name="T11" fmla="*/ 195 h 296"/>
                  <a:gd name="T12" fmla="*/ 318 w 389"/>
                  <a:gd name="T13" fmla="*/ 296 h 296"/>
                  <a:gd name="T14" fmla="*/ 319 w 389"/>
                  <a:gd name="T15" fmla="*/ 296 h 296"/>
                  <a:gd name="T16" fmla="*/ 376 w 389"/>
                  <a:gd name="T17" fmla="*/ 196 h 296"/>
                  <a:gd name="T18" fmla="*/ 319 w 389"/>
                  <a:gd name="T19" fmla="*/ 280 h 296"/>
                  <a:gd name="T20" fmla="*/ 270 w 389"/>
                  <a:gd name="T21" fmla="*/ 262 h 296"/>
                  <a:gd name="T22" fmla="*/ 276 w 389"/>
                  <a:gd name="T23" fmla="*/ 183 h 296"/>
                  <a:gd name="T24" fmla="*/ 288 w 389"/>
                  <a:gd name="T25" fmla="*/ 237 h 296"/>
                  <a:gd name="T26" fmla="*/ 318 w 389"/>
                  <a:gd name="T27" fmla="*/ 154 h 296"/>
                  <a:gd name="T28" fmla="*/ 337 w 389"/>
                  <a:gd name="T29" fmla="*/ 231 h 296"/>
                  <a:gd name="T30" fmla="*/ 345 w 389"/>
                  <a:gd name="T31" fmla="*/ 239 h 296"/>
                  <a:gd name="T32" fmla="*/ 361 w 389"/>
                  <a:gd name="T33" fmla="*/ 260 h 296"/>
                  <a:gd name="T34" fmla="*/ 255 w 389"/>
                  <a:gd name="T35" fmla="*/ 182 h 296"/>
                  <a:gd name="T36" fmla="*/ 236 w 389"/>
                  <a:gd name="T37" fmla="*/ 166 h 296"/>
                  <a:gd name="T38" fmla="*/ 329 w 389"/>
                  <a:gd name="T39" fmla="*/ 126 h 296"/>
                  <a:gd name="T40" fmla="*/ 345 w 389"/>
                  <a:gd name="T41" fmla="*/ 139 h 296"/>
                  <a:gd name="T42" fmla="*/ 0 w 389"/>
                  <a:gd name="T43" fmla="*/ 0 h 296"/>
                  <a:gd name="T44" fmla="*/ 243 w 389"/>
                  <a:gd name="T45" fmla="*/ 235 h 296"/>
                  <a:gd name="T46" fmla="*/ 181 w 389"/>
                  <a:gd name="T47" fmla="*/ 219 h 296"/>
                  <a:gd name="T48" fmla="*/ 165 w 389"/>
                  <a:gd name="T49" fmla="*/ 219 h 296"/>
                  <a:gd name="T50" fmla="*/ 71 w 389"/>
                  <a:gd name="T51" fmla="*/ 182 h 296"/>
                  <a:gd name="T52" fmla="*/ 165 w 389"/>
                  <a:gd name="T53" fmla="*/ 219 h 296"/>
                  <a:gd name="T54" fmla="*/ 110 w 389"/>
                  <a:gd name="T55" fmla="*/ 126 h 296"/>
                  <a:gd name="T56" fmla="*/ 16 w 389"/>
                  <a:gd name="T57" fmla="*/ 166 h 296"/>
                  <a:gd name="T58" fmla="*/ 126 w 389"/>
                  <a:gd name="T59" fmla="*/ 54 h 296"/>
                  <a:gd name="T60" fmla="*/ 220 w 389"/>
                  <a:gd name="T61" fmla="*/ 16 h 296"/>
                  <a:gd name="T62" fmla="*/ 126 w 389"/>
                  <a:gd name="T63" fmla="*/ 54 h 296"/>
                  <a:gd name="T64" fmla="*/ 165 w 389"/>
                  <a:gd name="T65" fmla="*/ 110 h 296"/>
                  <a:gd name="T66" fmla="*/ 71 w 389"/>
                  <a:gd name="T67" fmla="*/ 70 h 296"/>
                  <a:gd name="T68" fmla="*/ 55 w 389"/>
                  <a:gd name="T69" fmla="*/ 110 h 296"/>
                  <a:gd name="T70" fmla="*/ 16 w 389"/>
                  <a:gd name="T71" fmla="*/ 70 h 296"/>
                  <a:gd name="T72" fmla="*/ 55 w 389"/>
                  <a:gd name="T73" fmla="*/ 110 h 296"/>
                  <a:gd name="T74" fmla="*/ 126 w 389"/>
                  <a:gd name="T75" fmla="*/ 166 h 296"/>
                  <a:gd name="T76" fmla="*/ 220 w 389"/>
                  <a:gd name="T77" fmla="*/ 126 h 296"/>
                  <a:gd name="T78" fmla="*/ 228 w 389"/>
                  <a:gd name="T79" fmla="*/ 110 h 296"/>
                  <a:gd name="T80" fmla="*/ 181 w 389"/>
                  <a:gd name="T81" fmla="*/ 70 h 296"/>
                  <a:gd name="T82" fmla="*/ 274 w 389"/>
                  <a:gd name="T83" fmla="*/ 110 h 296"/>
                  <a:gd name="T84" fmla="*/ 228 w 389"/>
                  <a:gd name="T85" fmla="*/ 110 h 296"/>
                  <a:gd name="T86" fmla="*/ 290 w 389"/>
                  <a:gd name="T87" fmla="*/ 70 h 296"/>
                  <a:gd name="T88" fmla="*/ 329 w 389"/>
                  <a:gd name="T89" fmla="*/ 110 h 296"/>
                  <a:gd name="T90" fmla="*/ 329 w 389"/>
                  <a:gd name="T91" fmla="*/ 54 h 296"/>
                  <a:gd name="T92" fmla="*/ 236 w 389"/>
                  <a:gd name="T93" fmla="*/ 16 h 296"/>
                  <a:gd name="T94" fmla="*/ 329 w 389"/>
                  <a:gd name="T95" fmla="*/ 54 h 296"/>
                  <a:gd name="T96" fmla="*/ 110 w 389"/>
                  <a:gd name="T97" fmla="*/ 54 h 296"/>
                  <a:gd name="T98" fmla="*/ 16 w 389"/>
                  <a:gd name="T99" fmla="*/ 16 h 296"/>
                  <a:gd name="T100" fmla="*/ 16 w 389"/>
                  <a:gd name="T101" fmla="*/ 182 h 296"/>
                  <a:gd name="T102" fmla="*/ 55 w 389"/>
                  <a:gd name="T103" fmla="*/ 219 h 296"/>
                  <a:gd name="T104" fmla="*/ 16 w 389"/>
                  <a:gd name="T105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9" h="296">
                    <a:moveTo>
                      <a:pt x="376" y="196"/>
                    </a:moveTo>
                    <a:cubicBezTo>
                      <a:pt x="364" y="176"/>
                      <a:pt x="364" y="176"/>
                      <a:pt x="364" y="176"/>
                    </a:cubicBezTo>
                    <a:cubicBezTo>
                      <a:pt x="361" y="199"/>
                      <a:pt x="361" y="199"/>
                      <a:pt x="361" y="199"/>
                    </a:cubicBezTo>
                    <a:cubicBezTo>
                      <a:pt x="360" y="208"/>
                      <a:pt x="357" y="214"/>
                      <a:pt x="355" y="217"/>
                    </a:cubicBezTo>
                    <a:cubicBezTo>
                      <a:pt x="359" y="190"/>
                      <a:pt x="364" y="147"/>
                      <a:pt x="306" y="134"/>
                    </a:cubicBezTo>
                    <a:cubicBezTo>
                      <a:pt x="289" y="130"/>
                      <a:pt x="289" y="130"/>
                      <a:pt x="289" y="130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6" y="160"/>
                      <a:pt x="304" y="178"/>
                      <a:pt x="298" y="193"/>
                    </a:cubicBezTo>
                    <a:cubicBezTo>
                      <a:pt x="291" y="172"/>
                      <a:pt x="278" y="157"/>
                      <a:pt x="277" y="157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4" y="162"/>
                      <a:pt x="264" y="162"/>
                      <a:pt x="264" y="162"/>
                    </a:cubicBezTo>
                    <a:cubicBezTo>
                      <a:pt x="263" y="171"/>
                      <a:pt x="260" y="183"/>
                      <a:pt x="257" y="195"/>
                    </a:cubicBezTo>
                    <a:cubicBezTo>
                      <a:pt x="250" y="221"/>
                      <a:pt x="242" y="251"/>
                      <a:pt x="257" y="272"/>
                    </a:cubicBezTo>
                    <a:cubicBezTo>
                      <a:pt x="267" y="287"/>
                      <a:pt x="287" y="295"/>
                      <a:pt x="318" y="296"/>
                    </a:cubicBezTo>
                    <a:cubicBezTo>
                      <a:pt x="318" y="296"/>
                      <a:pt x="318" y="296"/>
                      <a:pt x="318" y="296"/>
                    </a:cubicBezTo>
                    <a:cubicBezTo>
                      <a:pt x="318" y="296"/>
                      <a:pt x="318" y="296"/>
                      <a:pt x="319" y="296"/>
                    </a:cubicBezTo>
                    <a:cubicBezTo>
                      <a:pt x="352" y="296"/>
                      <a:pt x="368" y="281"/>
                      <a:pt x="375" y="268"/>
                    </a:cubicBezTo>
                    <a:cubicBezTo>
                      <a:pt x="389" y="244"/>
                      <a:pt x="384" y="211"/>
                      <a:pt x="376" y="196"/>
                    </a:cubicBezTo>
                    <a:close/>
                    <a:moveTo>
                      <a:pt x="361" y="260"/>
                    </a:moveTo>
                    <a:cubicBezTo>
                      <a:pt x="354" y="273"/>
                      <a:pt x="339" y="280"/>
                      <a:pt x="319" y="280"/>
                    </a:cubicBezTo>
                    <a:cubicBezTo>
                      <a:pt x="318" y="280"/>
                      <a:pt x="318" y="280"/>
                      <a:pt x="318" y="280"/>
                    </a:cubicBezTo>
                    <a:cubicBezTo>
                      <a:pt x="294" y="279"/>
                      <a:pt x="277" y="273"/>
                      <a:pt x="270" y="262"/>
                    </a:cubicBezTo>
                    <a:cubicBezTo>
                      <a:pt x="259" y="248"/>
                      <a:pt x="266" y="223"/>
                      <a:pt x="272" y="200"/>
                    </a:cubicBezTo>
                    <a:cubicBezTo>
                      <a:pt x="274" y="194"/>
                      <a:pt x="275" y="188"/>
                      <a:pt x="276" y="183"/>
                    </a:cubicBezTo>
                    <a:cubicBezTo>
                      <a:pt x="281" y="192"/>
                      <a:pt x="286" y="203"/>
                      <a:pt x="287" y="216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301" y="220"/>
                      <a:pt x="301" y="220"/>
                      <a:pt x="301" y="220"/>
                    </a:cubicBezTo>
                    <a:cubicBezTo>
                      <a:pt x="314" y="203"/>
                      <a:pt x="323" y="178"/>
                      <a:pt x="318" y="154"/>
                    </a:cubicBezTo>
                    <a:cubicBezTo>
                      <a:pt x="347" y="168"/>
                      <a:pt x="343" y="194"/>
                      <a:pt x="339" y="217"/>
                    </a:cubicBezTo>
                    <a:cubicBezTo>
                      <a:pt x="338" y="222"/>
                      <a:pt x="337" y="227"/>
                      <a:pt x="337" y="231"/>
                    </a:cubicBezTo>
                    <a:cubicBezTo>
                      <a:pt x="336" y="240"/>
                      <a:pt x="336" y="240"/>
                      <a:pt x="336" y="240"/>
                    </a:cubicBezTo>
                    <a:cubicBezTo>
                      <a:pt x="345" y="239"/>
                      <a:pt x="345" y="239"/>
                      <a:pt x="345" y="239"/>
                    </a:cubicBezTo>
                    <a:cubicBezTo>
                      <a:pt x="356" y="238"/>
                      <a:pt x="363" y="233"/>
                      <a:pt x="368" y="227"/>
                    </a:cubicBezTo>
                    <a:cubicBezTo>
                      <a:pt x="369" y="238"/>
                      <a:pt x="367" y="250"/>
                      <a:pt x="361" y="260"/>
                    </a:cubicBezTo>
                    <a:close/>
                    <a:moveTo>
                      <a:pt x="181" y="182"/>
                    </a:moveTo>
                    <a:cubicBezTo>
                      <a:pt x="255" y="182"/>
                      <a:pt x="255" y="182"/>
                      <a:pt x="255" y="182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36" y="166"/>
                      <a:pt x="236" y="166"/>
                      <a:pt x="236" y="166"/>
                    </a:cubicBezTo>
                    <a:cubicBezTo>
                      <a:pt x="236" y="126"/>
                      <a:pt x="236" y="126"/>
                      <a:pt x="236" y="126"/>
                    </a:cubicBezTo>
                    <a:cubicBezTo>
                      <a:pt x="329" y="126"/>
                      <a:pt x="329" y="126"/>
                      <a:pt x="329" y="126"/>
                    </a:cubicBezTo>
                    <a:cubicBezTo>
                      <a:pt x="329" y="139"/>
                      <a:pt x="329" y="139"/>
                      <a:pt x="329" y="139"/>
                    </a:cubicBezTo>
                    <a:cubicBezTo>
                      <a:pt x="345" y="139"/>
                      <a:pt x="345" y="139"/>
                      <a:pt x="345" y="139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243" y="235"/>
                      <a:pt x="243" y="235"/>
                      <a:pt x="243" y="235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181" y="219"/>
                      <a:pt x="181" y="219"/>
                      <a:pt x="181" y="219"/>
                    </a:cubicBezTo>
                    <a:lnTo>
                      <a:pt x="181" y="182"/>
                    </a:lnTo>
                    <a:close/>
                    <a:moveTo>
                      <a:pt x="165" y="219"/>
                    </a:moveTo>
                    <a:cubicBezTo>
                      <a:pt x="71" y="219"/>
                      <a:pt x="71" y="219"/>
                      <a:pt x="71" y="219"/>
                    </a:cubicBezTo>
                    <a:cubicBezTo>
                      <a:pt x="71" y="182"/>
                      <a:pt x="71" y="182"/>
                      <a:pt x="71" y="182"/>
                    </a:cubicBezTo>
                    <a:cubicBezTo>
                      <a:pt x="165" y="182"/>
                      <a:pt x="165" y="182"/>
                      <a:pt x="165" y="182"/>
                    </a:cubicBezTo>
                    <a:lnTo>
                      <a:pt x="165" y="219"/>
                    </a:lnTo>
                    <a:close/>
                    <a:moveTo>
                      <a:pt x="16" y="126"/>
                    </a:move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6" y="166"/>
                      <a:pt x="16" y="166"/>
                      <a:pt x="16" y="166"/>
                    </a:cubicBezTo>
                    <a:lnTo>
                      <a:pt x="16" y="126"/>
                    </a:lnTo>
                    <a:close/>
                    <a:moveTo>
                      <a:pt x="126" y="54"/>
                    </a:moveTo>
                    <a:cubicBezTo>
                      <a:pt x="126" y="16"/>
                      <a:pt x="126" y="16"/>
                      <a:pt x="126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54"/>
                      <a:pt x="220" y="54"/>
                      <a:pt x="220" y="54"/>
                    </a:cubicBezTo>
                    <a:lnTo>
                      <a:pt x="126" y="54"/>
                    </a:lnTo>
                    <a:close/>
                    <a:moveTo>
                      <a:pt x="165" y="70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1" y="70"/>
                      <a:pt x="71" y="70"/>
                      <a:pt x="71" y="70"/>
                    </a:cubicBezTo>
                    <a:lnTo>
                      <a:pt x="165" y="70"/>
                    </a:lnTo>
                    <a:close/>
                    <a:moveTo>
                      <a:pt x="55" y="110"/>
                    </a:move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55" y="70"/>
                      <a:pt x="55" y="70"/>
                      <a:pt x="55" y="70"/>
                    </a:cubicBezTo>
                    <a:lnTo>
                      <a:pt x="55" y="110"/>
                    </a:lnTo>
                    <a:close/>
                    <a:moveTo>
                      <a:pt x="220" y="166"/>
                    </a:move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220" y="126"/>
                      <a:pt x="220" y="126"/>
                      <a:pt x="220" y="126"/>
                    </a:cubicBezTo>
                    <a:lnTo>
                      <a:pt x="220" y="166"/>
                    </a:lnTo>
                    <a:close/>
                    <a:moveTo>
                      <a:pt x="228" y="110"/>
                    </a:moveTo>
                    <a:cubicBezTo>
                      <a:pt x="181" y="110"/>
                      <a:pt x="181" y="110"/>
                      <a:pt x="181" y="11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274" y="70"/>
                      <a:pt x="274" y="70"/>
                      <a:pt x="274" y="7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36" y="110"/>
                      <a:pt x="236" y="110"/>
                      <a:pt x="236" y="110"/>
                    </a:cubicBezTo>
                    <a:lnTo>
                      <a:pt x="228" y="110"/>
                    </a:lnTo>
                    <a:close/>
                    <a:moveTo>
                      <a:pt x="290" y="110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110"/>
                      <a:pt x="329" y="110"/>
                      <a:pt x="329" y="110"/>
                    </a:cubicBezTo>
                    <a:lnTo>
                      <a:pt x="290" y="110"/>
                    </a:lnTo>
                    <a:close/>
                    <a:moveTo>
                      <a:pt x="329" y="54"/>
                    </a:moveTo>
                    <a:cubicBezTo>
                      <a:pt x="236" y="54"/>
                      <a:pt x="236" y="54"/>
                      <a:pt x="236" y="54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329" y="16"/>
                      <a:pt x="329" y="16"/>
                      <a:pt x="329" y="16"/>
                    </a:cubicBezTo>
                    <a:lnTo>
                      <a:pt x="329" y="54"/>
                    </a:lnTo>
                    <a:close/>
                    <a:moveTo>
                      <a:pt x="110" y="16"/>
                    </a:moveTo>
                    <a:cubicBezTo>
                      <a:pt x="110" y="54"/>
                      <a:pt x="110" y="54"/>
                      <a:pt x="110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10" y="16"/>
                    </a:lnTo>
                    <a:close/>
                    <a:moveTo>
                      <a:pt x="16" y="182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16" y="219"/>
                      <a:pt x="16" y="219"/>
                      <a:pt x="16" y="219"/>
                    </a:cubicBezTo>
                    <a:lnTo>
                      <a:pt x="16" y="1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6F6D3E-4193-9444-82B9-D276ABAA2138}"/>
              </a:ext>
            </a:extLst>
          </p:cNvPr>
          <p:cNvGrpSpPr/>
          <p:nvPr/>
        </p:nvGrpSpPr>
        <p:grpSpPr>
          <a:xfrm>
            <a:off x="2007893" y="5067932"/>
            <a:ext cx="9731840" cy="1005372"/>
            <a:chOff x="2007893" y="4915532"/>
            <a:chExt cx="9731840" cy="1005372"/>
          </a:xfrm>
        </p:grpSpPr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99B00418-1BF1-354F-B6A5-1DC210C40227}"/>
                </a:ext>
              </a:extLst>
            </p:cNvPr>
            <p:cNvSpPr/>
            <p:nvPr/>
          </p:nvSpPr>
          <p:spPr>
            <a:xfrm>
              <a:off x="2007893" y="4915532"/>
              <a:ext cx="2667100" cy="100537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accent3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n-US" sz="1200" dirty="0">
                  <a:solidFill>
                    <a:schemeClr val="accent3"/>
                  </a:solidFill>
                  <a:latin typeface="Calibri" panose="020F0502020204030204" pitchFamily="34" charset="0"/>
                </a:rPr>
                <a:t>Local Services (Apps)</a:t>
              </a:r>
            </a:p>
          </p:txBody>
        </p: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C3B5E4B8-5CF7-7E4D-9F42-4431EA04775F}"/>
                </a:ext>
              </a:extLst>
            </p:cNvPr>
            <p:cNvGrpSpPr/>
            <p:nvPr/>
          </p:nvGrpSpPr>
          <p:grpSpPr>
            <a:xfrm>
              <a:off x="2773205" y="5196339"/>
              <a:ext cx="989087" cy="298423"/>
              <a:chOff x="883196" y="5139832"/>
              <a:chExt cx="989345" cy="298501"/>
            </a:xfrm>
            <a:solidFill>
              <a:schemeClr val="accent3"/>
            </a:solidFill>
          </p:grpSpPr>
          <p:sp>
            <p:nvSpPr>
              <p:cNvPr id="360" name="Freeform 5">
                <a:extLst>
                  <a:ext uri="{FF2B5EF4-FFF2-40B4-BE49-F238E27FC236}">
                    <a16:creationId xmlns:a16="http://schemas.microsoft.com/office/drawing/2014/main" id="{BB3E72E6-C726-1E4B-8629-82135488CC9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83196" y="5149678"/>
                <a:ext cx="288655" cy="288655"/>
              </a:xfrm>
              <a:custGeom>
                <a:avLst/>
                <a:gdLst>
                  <a:gd name="T0" fmla="*/ 368 w 384"/>
                  <a:gd name="T1" fmla="*/ 16 h 384"/>
                  <a:gd name="T2" fmla="*/ 368 w 384"/>
                  <a:gd name="T3" fmla="*/ 368 h 384"/>
                  <a:gd name="T4" fmla="*/ 16 w 384"/>
                  <a:gd name="T5" fmla="*/ 368 h 384"/>
                  <a:gd name="T6" fmla="*/ 16 w 384"/>
                  <a:gd name="T7" fmla="*/ 16 h 384"/>
                  <a:gd name="T8" fmla="*/ 368 w 384"/>
                  <a:gd name="T9" fmla="*/ 16 h 384"/>
                  <a:gd name="T10" fmla="*/ 384 w 384"/>
                  <a:gd name="T11" fmla="*/ 0 h 384"/>
                  <a:gd name="T12" fmla="*/ 0 w 384"/>
                  <a:gd name="T13" fmla="*/ 0 h 384"/>
                  <a:gd name="T14" fmla="*/ 0 w 384"/>
                  <a:gd name="T15" fmla="*/ 384 h 384"/>
                  <a:gd name="T16" fmla="*/ 384 w 384"/>
                  <a:gd name="T17" fmla="*/ 384 h 384"/>
                  <a:gd name="T18" fmla="*/ 384 w 384"/>
                  <a:gd name="T19" fmla="*/ 0 h 384"/>
                  <a:gd name="T20" fmla="*/ 115 w 384"/>
                  <a:gd name="T21" fmla="*/ 241 h 384"/>
                  <a:gd name="T22" fmla="*/ 127 w 384"/>
                  <a:gd name="T23" fmla="*/ 231 h 384"/>
                  <a:gd name="T24" fmla="*/ 159 w 384"/>
                  <a:gd name="T25" fmla="*/ 160 h 384"/>
                  <a:gd name="T26" fmla="*/ 160 w 384"/>
                  <a:gd name="T27" fmla="*/ 154 h 384"/>
                  <a:gd name="T28" fmla="*/ 149 w 384"/>
                  <a:gd name="T29" fmla="*/ 144 h 384"/>
                  <a:gd name="T30" fmla="*/ 139 w 384"/>
                  <a:gd name="T31" fmla="*/ 152 h 384"/>
                  <a:gd name="T32" fmla="*/ 115 w 384"/>
                  <a:gd name="T33" fmla="*/ 214 h 384"/>
                  <a:gd name="T34" fmla="*/ 91 w 384"/>
                  <a:gd name="T35" fmla="*/ 152 h 384"/>
                  <a:gd name="T36" fmla="*/ 80 w 384"/>
                  <a:gd name="T37" fmla="*/ 144 h 384"/>
                  <a:gd name="T38" fmla="*/ 69 w 384"/>
                  <a:gd name="T39" fmla="*/ 154 h 384"/>
                  <a:gd name="T40" fmla="*/ 71 w 384"/>
                  <a:gd name="T41" fmla="*/ 160 h 384"/>
                  <a:gd name="T42" fmla="*/ 102 w 384"/>
                  <a:gd name="T43" fmla="*/ 231 h 384"/>
                  <a:gd name="T44" fmla="*/ 114 w 384"/>
                  <a:gd name="T45" fmla="*/ 241 h 384"/>
                  <a:gd name="T46" fmla="*/ 115 w 384"/>
                  <a:gd name="T47" fmla="*/ 241 h 384"/>
                  <a:gd name="T48" fmla="*/ 177 w 384"/>
                  <a:gd name="T49" fmla="*/ 155 h 384"/>
                  <a:gd name="T50" fmla="*/ 177 w 384"/>
                  <a:gd name="T51" fmla="*/ 155 h 384"/>
                  <a:gd name="T52" fmla="*/ 177 w 384"/>
                  <a:gd name="T53" fmla="*/ 230 h 384"/>
                  <a:gd name="T54" fmla="*/ 188 w 384"/>
                  <a:gd name="T55" fmla="*/ 240 h 384"/>
                  <a:gd name="T56" fmla="*/ 198 w 384"/>
                  <a:gd name="T57" fmla="*/ 230 h 384"/>
                  <a:gd name="T58" fmla="*/ 198 w 384"/>
                  <a:gd name="T59" fmla="*/ 186 h 384"/>
                  <a:gd name="T60" fmla="*/ 218 w 384"/>
                  <a:gd name="T61" fmla="*/ 163 h 384"/>
                  <a:gd name="T62" fmla="*/ 237 w 384"/>
                  <a:gd name="T63" fmla="*/ 186 h 384"/>
                  <a:gd name="T64" fmla="*/ 237 w 384"/>
                  <a:gd name="T65" fmla="*/ 230 h 384"/>
                  <a:gd name="T66" fmla="*/ 248 w 384"/>
                  <a:gd name="T67" fmla="*/ 240 h 384"/>
                  <a:gd name="T68" fmla="*/ 259 w 384"/>
                  <a:gd name="T69" fmla="*/ 230 h 384"/>
                  <a:gd name="T70" fmla="*/ 259 w 384"/>
                  <a:gd name="T71" fmla="*/ 186 h 384"/>
                  <a:gd name="T72" fmla="*/ 278 w 384"/>
                  <a:gd name="T73" fmla="*/ 163 h 384"/>
                  <a:gd name="T74" fmla="*/ 297 w 384"/>
                  <a:gd name="T75" fmla="*/ 186 h 384"/>
                  <a:gd name="T76" fmla="*/ 297 w 384"/>
                  <a:gd name="T77" fmla="*/ 230 h 384"/>
                  <a:gd name="T78" fmla="*/ 308 w 384"/>
                  <a:gd name="T79" fmla="*/ 240 h 384"/>
                  <a:gd name="T80" fmla="*/ 318 w 384"/>
                  <a:gd name="T81" fmla="*/ 230 h 384"/>
                  <a:gd name="T82" fmla="*/ 318 w 384"/>
                  <a:gd name="T83" fmla="*/ 180 h 384"/>
                  <a:gd name="T84" fmla="*/ 286 w 384"/>
                  <a:gd name="T85" fmla="*/ 144 h 384"/>
                  <a:gd name="T86" fmla="*/ 254 w 384"/>
                  <a:gd name="T87" fmla="*/ 160 h 384"/>
                  <a:gd name="T88" fmla="*/ 227 w 384"/>
                  <a:gd name="T89" fmla="*/ 144 h 384"/>
                  <a:gd name="T90" fmla="*/ 198 w 384"/>
                  <a:gd name="T91" fmla="*/ 160 h 384"/>
                  <a:gd name="T92" fmla="*/ 198 w 384"/>
                  <a:gd name="T93" fmla="*/ 155 h 384"/>
                  <a:gd name="T94" fmla="*/ 188 w 384"/>
                  <a:gd name="T95" fmla="*/ 145 h 384"/>
                  <a:gd name="T96" fmla="*/ 177 w 384"/>
                  <a:gd name="T97" fmla="*/ 155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84" h="384">
                    <a:moveTo>
                      <a:pt x="368" y="16"/>
                    </a:moveTo>
                    <a:cubicBezTo>
                      <a:pt x="368" y="368"/>
                      <a:pt x="368" y="368"/>
                      <a:pt x="368" y="368"/>
                    </a:cubicBezTo>
                    <a:cubicBezTo>
                      <a:pt x="16" y="368"/>
                      <a:pt x="16" y="368"/>
                      <a:pt x="16" y="368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68" y="16"/>
                      <a:pt x="368" y="16"/>
                      <a:pt x="368" y="16"/>
                    </a:cubicBezTo>
                    <a:moveTo>
                      <a:pt x="38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384" y="384"/>
                      <a:pt x="384" y="384"/>
                      <a:pt x="384" y="384"/>
                    </a:cubicBezTo>
                    <a:cubicBezTo>
                      <a:pt x="384" y="0"/>
                      <a:pt x="384" y="0"/>
                      <a:pt x="384" y="0"/>
                    </a:cubicBezTo>
                    <a:close/>
                    <a:moveTo>
                      <a:pt x="115" y="241"/>
                    </a:moveTo>
                    <a:cubicBezTo>
                      <a:pt x="121" y="241"/>
                      <a:pt x="125" y="237"/>
                      <a:pt x="127" y="231"/>
                    </a:cubicBezTo>
                    <a:cubicBezTo>
                      <a:pt x="127" y="231"/>
                      <a:pt x="127" y="231"/>
                      <a:pt x="159" y="160"/>
                    </a:cubicBezTo>
                    <a:cubicBezTo>
                      <a:pt x="159" y="159"/>
                      <a:pt x="160" y="157"/>
                      <a:pt x="160" y="154"/>
                    </a:cubicBezTo>
                    <a:cubicBezTo>
                      <a:pt x="160" y="149"/>
                      <a:pt x="155" y="144"/>
                      <a:pt x="149" y="144"/>
                    </a:cubicBezTo>
                    <a:cubicBezTo>
                      <a:pt x="144" y="144"/>
                      <a:pt x="141" y="148"/>
                      <a:pt x="139" y="152"/>
                    </a:cubicBezTo>
                    <a:cubicBezTo>
                      <a:pt x="139" y="152"/>
                      <a:pt x="139" y="152"/>
                      <a:pt x="115" y="214"/>
                    </a:cubicBezTo>
                    <a:cubicBezTo>
                      <a:pt x="115" y="214"/>
                      <a:pt x="115" y="214"/>
                      <a:pt x="91" y="152"/>
                    </a:cubicBezTo>
                    <a:cubicBezTo>
                      <a:pt x="89" y="148"/>
                      <a:pt x="86" y="144"/>
                      <a:pt x="80" y="144"/>
                    </a:cubicBezTo>
                    <a:cubicBezTo>
                      <a:pt x="74" y="144"/>
                      <a:pt x="69" y="149"/>
                      <a:pt x="69" y="154"/>
                    </a:cubicBezTo>
                    <a:cubicBezTo>
                      <a:pt x="69" y="157"/>
                      <a:pt x="70" y="158"/>
                      <a:pt x="71" y="160"/>
                    </a:cubicBezTo>
                    <a:cubicBezTo>
                      <a:pt x="71" y="160"/>
                      <a:pt x="71" y="160"/>
                      <a:pt x="102" y="231"/>
                    </a:cubicBezTo>
                    <a:cubicBezTo>
                      <a:pt x="105" y="237"/>
                      <a:pt x="108" y="241"/>
                      <a:pt x="114" y="241"/>
                    </a:cubicBezTo>
                    <a:cubicBezTo>
                      <a:pt x="114" y="241"/>
                      <a:pt x="114" y="241"/>
                      <a:pt x="115" y="241"/>
                    </a:cubicBezTo>
                    <a:close/>
                    <a:moveTo>
                      <a:pt x="177" y="155"/>
                    </a:moveTo>
                    <a:cubicBezTo>
                      <a:pt x="177" y="155"/>
                      <a:pt x="177" y="155"/>
                      <a:pt x="177" y="155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177" y="236"/>
                      <a:pt x="182" y="240"/>
                      <a:pt x="188" y="240"/>
                    </a:cubicBezTo>
                    <a:cubicBezTo>
                      <a:pt x="194" y="240"/>
                      <a:pt x="198" y="236"/>
                      <a:pt x="198" y="230"/>
                    </a:cubicBezTo>
                    <a:cubicBezTo>
                      <a:pt x="198" y="230"/>
                      <a:pt x="198" y="230"/>
                      <a:pt x="198" y="186"/>
                    </a:cubicBezTo>
                    <a:cubicBezTo>
                      <a:pt x="198" y="172"/>
                      <a:pt x="206" y="163"/>
                      <a:pt x="218" y="163"/>
                    </a:cubicBezTo>
                    <a:cubicBezTo>
                      <a:pt x="230" y="163"/>
                      <a:pt x="237" y="172"/>
                      <a:pt x="237" y="186"/>
                    </a:cubicBezTo>
                    <a:cubicBezTo>
                      <a:pt x="237" y="186"/>
                      <a:pt x="237" y="186"/>
                      <a:pt x="237" y="230"/>
                    </a:cubicBezTo>
                    <a:cubicBezTo>
                      <a:pt x="237" y="236"/>
                      <a:pt x="242" y="240"/>
                      <a:pt x="248" y="240"/>
                    </a:cubicBezTo>
                    <a:cubicBezTo>
                      <a:pt x="254" y="240"/>
                      <a:pt x="259" y="236"/>
                      <a:pt x="259" y="230"/>
                    </a:cubicBezTo>
                    <a:cubicBezTo>
                      <a:pt x="259" y="230"/>
                      <a:pt x="259" y="230"/>
                      <a:pt x="259" y="186"/>
                    </a:cubicBezTo>
                    <a:cubicBezTo>
                      <a:pt x="259" y="172"/>
                      <a:pt x="267" y="163"/>
                      <a:pt x="278" y="163"/>
                    </a:cubicBezTo>
                    <a:cubicBezTo>
                      <a:pt x="290" y="163"/>
                      <a:pt x="297" y="171"/>
                      <a:pt x="297" y="186"/>
                    </a:cubicBezTo>
                    <a:cubicBezTo>
                      <a:pt x="297" y="186"/>
                      <a:pt x="297" y="186"/>
                      <a:pt x="297" y="230"/>
                    </a:cubicBezTo>
                    <a:cubicBezTo>
                      <a:pt x="297" y="236"/>
                      <a:pt x="302" y="240"/>
                      <a:pt x="308" y="240"/>
                    </a:cubicBezTo>
                    <a:cubicBezTo>
                      <a:pt x="314" y="240"/>
                      <a:pt x="318" y="236"/>
                      <a:pt x="318" y="230"/>
                    </a:cubicBezTo>
                    <a:cubicBezTo>
                      <a:pt x="318" y="230"/>
                      <a:pt x="318" y="230"/>
                      <a:pt x="318" y="180"/>
                    </a:cubicBezTo>
                    <a:cubicBezTo>
                      <a:pt x="318" y="157"/>
                      <a:pt x="306" y="144"/>
                      <a:pt x="286" y="144"/>
                    </a:cubicBezTo>
                    <a:cubicBezTo>
                      <a:pt x="272" y="144"/>
                      <a:pt x="262" y="150"/>
                      <a:pt x="254" y="160"/>
                    </a:cubicBezTo>
                    <a:cubicBezTo>
                      <a:pt x="250" y="150"/>
                      <a:pt x="240" y="144"/>
                      <a:pt x="227" y="144"/>
                    </a:cubicBezTo>
                    <a:cubicBezTo>
                      <a:pt x="212" y="144"/>
                      <a:pt x="204" y="152"/>
                      <a:pt x="198" y="160"/>
                    </a:cubicBezTo>
                    <a:cubicBezTo>
                      <a:pt x="198" y="160"/>
                      <a:pt x="198" y="160"/>
                      <a:pt x="198" y="155"/>
                    </a:cubicBezTo>
                    <a:cubicBezTo>
                      <a:pt x="198" y="149"/>
                      <a:pt x="194" y="145"/>
                      <a:pt x="188" y="145"/>
                    </a:cubicBezTo>
                    <a:cubicBezTo>
                      <a:pt x="182" y="145"/>
                      <a:pt x="177" y="149"/>
                      <a:pt x="177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1" name="Freeform 5">
                <a:extLst>
                  <a:ext uri="{FF2B5EF4-FFF2-40B4-BE49-F238E27FC236}">
                    <a16:creationId xmlns:a16="http://schemas.microsoft.com/office/drawing/2014/main" id="{CA21F4ED-7794-0F41-AC36-F48A6F1C309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248946" y="5139832"/>
                <a:ext cx="288655" cy="288655"/>
              </a:xfrm>
              <a:custGeom>
                <a:avLst/>
                <a:gdLst>
                  <a:gd name="T0" fmla="*/ 368 w 384"/>
                  <a:gd name="T1" fmla="*/ 16 h 384"/>
                  <a:gd name="T2" fmla="*/ 368 w 384"/>
                  <a:gd name="T3" fmla="*/ 368 h 384"/>
                  <a:gd name="T4" fmla="*/ 16 w 384"/>
                  <a:gd name="T5" fmla="*/ 368 h 384"/>
                  <a:gd name="T6" fmla="*/ 16 w 384"/>
                  <a:gd name="T7" fmla="*/ 16 h 384"/>
                  <a:gd name="T8" fmla="*/ 368 w 384"/>
                  <a:gd name="T9" fmla="*/ 16 h 384"/>
                  <a:gd name="T10" fmla="*/ 384 w 384"/>
                  <a:gd name="T11" fmla="*/ 0 h 384"/>
                  <a:gd name="T12" fmla="*/ 0 w 384"/>
                  <a:gd name="T13" fmla="*/ 0 h 384"/>
                  <a:gd name="T14" fmla="*/ 0 w 384"/>
                  <a:gd name="T15" fmla="*/ 384 h 384"/>
                  <a:gd name="T16" fmla="*/ 384 w 384"/>
                  <a:gd name="T17" fmla="*/ 384 h 384"/>
                  <a:gd name="T18" fmla="*/ 384 w 384"/>
                  <a:gd name="T19" fmla="*/ 0 h 384"/>
                  <a:gd name="T20" fmla="*/ 115 w 384"/>
                  <a:gd name="T21" fmla="*/ 241 h 384"/>
                  <a:gd name="T22" fmla="*/ 127 w 384"/>
                  <a:gd name="T23" fmla="*/ 231 h 384"/>
                  <a:gd name="T24" fmla="*/ 159 w 384"/>
                  <a:gd name="T25" fmla="*/ 160 h 384"/>
                  <a:gd name="T26" fmla="*/ 160 w 384"/>
                  <a:gd name="T27" fmla="*/ 154 h 384"/>
                  <a:gd name="T28" fmla="*/ 149 w 384"/>
                  <a:gd name="T29" fmla="*/ 144 h 384"/>
                  <a:gd name="T30" fmla="*/ 139 w 384"/>
                  <a:gd name="T31" fmla="*/ 152 h 384"/>
                  <a:gd name="T32" fmla="*/ 115 w 384"/>
                  <a:gd name="T33" fmla="*/ 214 h 384"/>
                  <a:gd name="T34" fmla="*/ 91 w 384"/>
                  <a:gd name="T35" fmla="*/ 152 h 384"/>
                  <a:gd name="T36" fmla="*/ 80 w 384"/>
                  <a:gd name="T37" fmla="*/ 144 h 384"/>
                  <a:gd name="T38" fmla="*/ 69 w 384"/>
                  <a:gd name="T39" fmla="*/ 154 h 384"/>
                  <a:gd name="T40" fmla="*/ 71 w 384"/>
                  <a:gd name="T41" fmla="*/ 160 h 384"/>
                  <a:gd name="T42" fmla="*/ 102 w 384"/>
                  <a:gd name="T43" fmla="*/ 231 h 384"/>
                  <a:gd name="T44" fmla="*/ 114 w 384"/>
                  <a:gd name="T45" fmla="*/ 241 h 384"/>
                  <a:gd name="T46" fmla="*/ 115 w 384"/>
                  <a:gd name="T47" fmla="*/ 241 h 384"/>
                  <a:gd name="T48" fmla="*/ 177 w 384"/>
                  <a:gd name="T49" fmla="*/ 155 h 384"/>
                  <a:gd name="T50" fmla="*/ 177 w 384"/>
                  <a:gd name="T51" fmla="*/ 155 h 384"/>
                  <a:gd name="T52" fmla="*/ 177 w 384"/>
                  <a:gd name="T53" fmla="*/ 230 h 384"/>
                  <a:gd name="T54" fmla="*/ 188 w 384"/>
                  <a:gd name="T55" fmla="*/ 240 h 384"/>
                  <a:gd name="T56" fmla="*/ 198 w 384"/>
                  <a:gd name="T57" fmla="*/ 230 h 384"/>
                  <a:gd name="T58" fmla="*/ 198 w 384"/>
                  <a:gd name="T59" fmla="*/ 186 h 384"/>
                  <a:gd name="T60" fmla="*/ 218 w 384"/>
                  <a:gd name="T61" fmla="*/ 163 h 384"/>
                  <a:gd name="T62" fmla="*/ 237 w 384"/>
                  <a:gd name="T63" fmla="*/ 186 h 384"/>
                  <a:gd name="T64" fmla="*/ 237 w 384"/>
                  <a:gd name="T65" fmla="*/ 230 h 384"/>
                  <a:gd name="T66" fmla="*/ 248 w 384"/>
                  <a:gd name="T67" fmla="*/ 240 h 384"/>
                  <a:gd name="T68" fmla="*/ 259 w 384"/>
                  <a:gd name="T69" fmla="*/ 230 h 384"/>
                  <a:gd name="T70" fmla="*/ 259 w 384"/>
                  <a:gd name="T71" fmla="*/ 186 h 384"/>
                  <a:gd name="T72" fmla="*/ 278 w 384"/>
                  <a:gd name="T73" fmla="*/ 163 h 384"/>
                  <a:gd name="T74" fmla="*/ 297 w 384"/>
                  <a:gd name="T75" fmla="*/ 186 h 384"/>
                  <a:gd name="T76" fmla="*/ 297 w 384"/>
                  <a:gd name="T77" fmla="*/ 230 h 384"/>
                  <a:gd name="T78" fmla="*/ 308 w 384"/>
                  <a:gd name="T79" fmla="*/ 240 h 384"/>
                  <a:gd name="T80" fmla="*/ 318 w 384"/>
                  <a:gd name="T81" fmla="*/ 230 h 384"/>
                  <a:gd name="T82" fmla="*/ 318 w 384"/>
                  <a:gd name="T83" fmla="*/ 180 h 384"/>
                  <a:gd name="T84" fmla="*/ 286 w 384"/>
                  <a:gd name="T85" fmla="*/ 144 h 384"/>
                  <a:gd name="T86" fmla="*/ 254 w 384"/>
                  <a:gd name="T87" fmla="*/ 160 h 384"/>
                  <a:gd name="T88" fmla="*/ 227 w 384"/>
                  <a:gd name="T89" fmla="*/ 144 h 384"/>
                  <a:gd name="T90" fmla="*/ 198 w 384"/>
                  <a:gd name="T91" fmla="*/ 160 h 384"/>
                  <a:gd name="T92" fmla="*/ 198 w 384"/>
                  <a:gd name="T93" fmla="*/ 155 h 384"/>
                  <a:gd name="T94" fmla="*/ 188 w 384"/>
                  <a:gd name="T95" fmla="*/ 145 h 384"/>
                  <a:gd name="T96" fmla="*/ 177 w 384"/>
                  <a:gd name="T97" fmla="*/ 155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84" h="384">
                    <a:moveTo>
                      <a:pt x="368" y="16"/>
                    </a:moveTo>
                    <a:cubicBezTo>
                      <a:pt x="368" y="368"/>
                      <a:pt x="368" y="368"/>
                      <a:pt x="368" y="368"/>
                    </a:cubicBezTo>
                    <a:cubicBezTo>
                      <a:pt x="16" y="368"/>
                      <a:pt x="16" y="368"/>
                      <a:pt x="16" y="368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68" y="16"/>
                      <a:pt x="368" y="16"/>
                      <a:pt x="368" y="16"/>
                    </a:cubicBezTo>
                    <a:moveTo>
                      <a:pt x="38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384" y="384"/>
                      <a:pt x="384" y="384"/>
                      <a:pt x="384" y="384"/>
                    </a:cubicBezTo>
                    <a:cubicBezTo>
                      <a:pt x="384" y="0"/>
                      <a:pt x="384" y="0"/>
                      <a:pt x="384" y="0"/>
                    </a:cubicBezTo>
                    <a:close/>
                    <a:moveTo>
                      <a:pt x="115" y="241"/>
                    </a:moveTo>
                    <a:cubicBezTo>
                      <a:pt x="121" y="241"/>
                      <a:pt x="125" y="237"/>
                      <a:pt x="127" y="231"/>
                    </a:cubicBezTo>
                    <a:cubicBezTo>
                      <a:pt x="127" y="231"/>
                      <a:pt x="127" y="231"/>
                      <a:pt x="159" y="160"/>
                    </a:cubicBezTo>
                    <a:cubicBezTo>
                      <a:pt x="159" y="159"/>
                      <a:pt x="160" y="157"/>
                      <a:pt x="160" y="154"/>
                    </a:cubicBezTo>
                    <a:cubicBezTo>
                      <a:pt x="160" y="149"/>
                      <a:pt x="155" y="144"/>
                      <a:pt x="149" y="144"/>
                    </a:cubicBezTo>
                    <a:cubicBezTo>
                      <a:pt x="144" y="144"/>
                      <a:pt x="141" y="148"/>
                      <a:pt x="139" y="152"/>
                    </a:cubicBezTo>
                    <a:cubicBezTo>
                      <a:pt x="139" y="152"/>
                      <a:pt x="139" y="152"/>
                      <a:pt x="115" y="214"/>
                    </a:cubicBezTo>
                    <a:cubicBezTo>
                      <a:pt x="115" y="214"/>
                      <a:pt x="115" y="214"/>
                      <a:pt x="91" y="152"/>
                    </a:cubicBezTo>
                    <a:cubicBezTo>
                      <a:pt x="89" y="148"/>
                      <a:pt x="86" y="144"/>
                      <a:pt x="80" y="144"/>
                    </a:cubicBezTo>
                    <a:cubicBezTo>
                      <a:pt x="74" y="144"/>
                      <a:pt x="69" y="149"/>
                      <a:pt x="69" y="154"/>
                    </a:cubicBezTo>
                    <a:cubicBezTo>
                      <a:pt x="69" y="157"/>
                      <a:pt x="70" y="158"/>
                      <a:pt x="71" y="160"/>
                    </a:cubicBezTo>
                    <a:cubicBezTo>
                      <a:pt x="71" y="160"/>
                      <a:pt x="71" y="160"/>
                      <a:pt x="102" y="231"/>
                    </a:cubicBezTo>
                    <a:cubicBezTo>
                      <a:pt x="105" y="237"/>
                      <a:pt x="108" y="241"/>
                      <a:pt x="114" y="241"/>
                    </a:cubicBezTo>
                    <a:cubicBezTo>
                      <a:pt x="114" y="241"/>
                      <a:pt x="114" y="241"/>
                      <a:pt x="115" y="241"/>
                    </a:cubicBezTo>
                    <a:close/>
                    <a:moveTo>
                      <a:pt x="177" y="155"/>
                    </a:moveTo>
                    <a:cubicBezTo>
                      <a:pt x="177" y="155"/>
                      <a:pt x="177" y="155"/>
                      <a:pt x="177" y="155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177" y="236"/>
                      <a:pt x="182" y="240"/>
                      <a:pt x="188" y="240"/>
                    </a:cubicBezTo>
                    <a:cubicBezTo>
                      <a:pt x="194" y="240"/>
                      <a:pt x="198" y="236"/>
                      <a:pt x="198" y="230"/>
                    </a:cubicBezTo>
                    <a:cubicBezTo>
                      <a:pt x="198" y="230"/>
                      <a:pt x="198" y="230"/>
                      <a:pt x="198" y="186"/>
                    </a:cubicBezTo>
                    <a:cubicBezTo>
                      <a:pt x="198" y="172"/>
                      <a:pt x="206" y="163"/>
                      <a:pt x="218" y="163"/>
                    </a:cubicBezTo>
                    <a:cubicBezTo>
                      <a:pt x="230" y="163"/>
                      <a:pt x="237" y="172"/>
                      <a:pt x="237" y="186"/>
                    </a:cubicBezTo>
                    <a:cubicBezTo>
                      <a:pt x="237" y="186"/>
                      <a:pt x="237" y="186"/>
                      <a:pt x="237" y="230"/>
                    </a:cubicBezTo>
                    <a:cubicBezTo>
                      <a:pt x="237" y="236"/>
                      <a:pt x="242" y="240"/>
                      <a:pt x="248" y="240"/>
                    </a:cubicBezTo>
                    <a:cubicBezTo>
                      <a:pt x="254" y="240"/>
                      <a:pt x="259" y="236"/>
                      <a:pt x="259" y="230"/>
                    </a:cubicBezTo>
                    <a:cubicBezTo>
                      <a:pt x="259" y="230"/>
                      <a:pt x="259" y="230"/>
                      <a:pt x="259" y="186"/>
                    </a:cubicBezTo>
                    <a:cubicBezTo>
                      <a:pt x="259" y="172"/>
                      <a:pt x="267" y="163"/>
                      <a:pt x="278" y="163"/>
                    </a:cubicBezTo>
                    <a:cubicBezTo>
                      <a:pt x="290" y="163"/>
                      <a:pt x="297" y="171"/>
                      <a:pt x="297" y="186"/>
                    </a:cubicBezTo>
                    <a:cubicBezTo>
                      <a:pt x="297" y="186"/>
                      <a:pt x="297" y="186"/>
                      <a:pt x="297" y="230"/>
                    </a:cubicBezTo>
                    <a:cubicBezTo>
                      <a:pt x="297" y="236"/>
                      <a:pt x="302" y="240"/>
                      <a:pt x="308" y="240"/>
                    </a:cubicBezTo>
                    <a:cubicBezTo>
                      <a:pt x="314" y="240"/>
                      <a:pt x="318" y="236"/>
                      <a:pt x="318" y="230"/>
                    </a:cubicBezTo>
                    <a:cubicBezTo>
                      <a:pt x="318" y="230"/>
                      <a:pt x="318" y="230"/>
                      <a:pt x="318" y="180"/>
                    </a:cubicBezTo>
                    <a:cubicBezTo>
                      <a:pt x="318" y="157"/>
                      <a:pt x="306" y="144"/>
                      <a:pt x="286" y="144"/>
                    </a:cubicBezTo>
                    <a:cubicBezTo>
                      <a:pt x="272" y="144"/>
                      <a:pt x="262" y="150"/>
                      <a:pt x="254" y="160"/>
                    </a:cubicBezTo>
                    <a:cubicBezTo>
                      <a:pt x="250" y="150"/>
                      <a:pt x="240" y="144"/>
                      <a:pt x="227" y="144"/>
                    </a:cubicBezTo>
                    <a:cubicBezTo>
                      <a:pt x="212" y="144"/>
                      <a:pt x="204" y="152"/>
                      <a:pt x="198" y="160"/>
                    </a:cubicBezTo>
                    <a:cubicBezTo>
                      <a:pt x="198" y="160"/>
                      <a:pt x="198" y="160"/>
                      <a:pt x="198" y="155"/>
                    </a:cubicBezTo>
                    <a:cubicBezTo>
                      <a:pt x="198" y="149"/>
                      <a:pt x="194" y="145"/>
                      <a:pt x="188" y="145"/>
                    </a:cubicBezTo>
                    <a:cubicBezTo>
                      <a:pt x="182" y="145"/>
                      <a:pt x="177" y="149"/>
                      <a:pt x="177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2" name="Freeform 5">
                <a:extLst>
                  <a:ext uri="{FF2B5EF4-FFF2-40B4-BE49-F238E27FC236}">
                    <a16:creationId xmlns:a16="http://schemas.microsoft.com/office/drawing/2014/main" id="{03E16E9F-5517-C941-96F9-7980BCF1F92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583886" y="5139833"/>
                <a:ext cx="288655" cy="288655"/>
              </a:xfrm>
              <a:custGeom>
                <a:avLst/>
                <a:gdLst>
                  <a:gd name="T0" fmla="*/ 368 w 384"/>
                  <a:gd name="T1" fmla="*/ 16 h 384"/>
                  <a:gd name="T2" fmla="*/ 368 w 384"/>
                  <a:gd name="T3" fmla="*/ 368 h 384"/>
                  <a:gd name="T4" fmla="*/ 16 w 384"/>
                  <a:gd name="T5" fmla="*/ 368 h 384"/>
                  <a:gd name="T6" fmla="*/ 16 w 384"/>
                  <a:gd name="T7" fmla="*/ 16 h 384"/>
                  <a:gd name="T8" fmla="*/ 368 w 384"/>
                  <a:gd name="T9" fmla="*/ 16 h 384"/>
                  <a:gd name="T10" fmla="*/ 384 w 384"/>
                  <a:gd name="T11" fmla="*/ 0 h 384"/>
                  <a:gd name="T12" fmla="*/ 0 w 384"/>
                  <a:gd name="T13" fmla="*/ 0 h 384"/>
                  <a:gd name="T14" fmla="*/ 0 w 384"/>
                  <a:gd name="T15" fmla="*/ 384 h 384"/>
                  <a:gd name="T16" fmla="*/ 384 w 384"/>
                  <a:gd name="T17" fmla="*/ 384 h 384"/>
                  <a:gd name="T18" fmla="*/ 384 w 384"/>
                  <a:gd name="T19" fmla="*/ 0 h 384"/>
                  <a:gd name="T20" fmla="*/ 115 w 384"/>
                  <a:gd name="T21" fmla="*/ 241 h 384"/>
                  <a:gd name="T22" fmla="*/ 127 w 384"/>
                  <a:gd name="T23" fmla="*/ 231 h 384"/>
                  <a:gd name="T24" fmla="*/ 159 w 384"/>
                  <a:gd name="T25" fmla="*/ 160 h 384"/>
                  <a:gd name="T26" fmla="*/ 160 w 384"/>
                  <a:gd name="T27" fmla="*/ 154 h 384"/>
                  <a:gd name="T28" fmla="*/ 149 w 384"/>
                  <a:gd name="T29" fmla="*/ 144 h 384"/>
                  <a:gd name="T30" fmla="*/ 139 w 384"/>
                  <a:gd name="T31" fmla="*/ 152 h 384"/>
                  <a:gd name="T32" fmla="*/ 115 w 384"/>
                  <a:gd name="T33" fmla="*/ 214 h 384"/>
                  <a:gd name="T34" fmla="*/ 91 w 384"/>
                  <a:gd name="T35" fmla="*/ 152 h 384"/>
                  <a:gd name="T36" fmla="*/ 80 w 384"/>
                  <a:gd name="T37" fmla="*/ 144 h 384"/>
                  <a:gd name="T38" fmla="*/ 69 w 384"/>
                  <a:gd name="T39" fmla="*/ 154 h 384"/>
                  <a:gd name="T40" fmla="*/ 71 w 384"/>
                  <a:gd name="T41" fmla="*/ 160 h 384"/>
                  <a:gd name="T42" fmla="*/ 102 w 384"/>
                  <a:gd name="T43" fmla="*/ 231 h 384"/>
                  <a:gd name="T44" fmla="*/ 114 w 384"/>
                  <a:gd name="T45" fmla="*/ 241 h 384"/>
                  <a:gd name="T46" fmla="*/ 115 w 384"/>
                  <a:gd name="T47" fmla="*/ 241 h 384"/>
                  <a:gd name="T48" fmla="*/ 177 w 384"/>
                  <a:gd name="T49" fmla="*/ 155 h 384"/>
                  <a:gd name="T50" fmla="*/ 177 w 384"/>
                  <a:gd name="T51" fmla="*/ 155 h 384"/>
                  <a:gd name="T52" fmla="*/ 177 w 384"/>
                  <a:gd name="T53" fmla="*/ 230 h 384"/>
                  <a:gd name="T54" fmla="*/ 188 w 384"/>
                  <a:gd name="T55" fmla="*/ 240 h 384"/>
                  <a:gd name="T56" fmla="*/ 198 w 384"/>
                  <a:gd name="T57" fmla="*/ 230 h 384"/>
                  <a:gd name="T58" fmla="*/ 198 w 384"/>
                  <a:gd name="T59" fmla="*/ 186 h 384"/>
                  <a:gd name="T60" fmla="*/ 218 w 384"/>
                  <a:gd name="T61" fmla="*/ 163 h 384"/>
                  <a:gd name="T62" fmla="*/ 237 w 384"/>
                  <a:gd name="T63" fmla="*/ 186 h 384"/>
                  <a:gd name="T64" fmla="*/ 237 w 384"/>
                  <a:gd name="T65" fmla="*/ 230 h 384"/>
                  <a:gd name="T66" fmla="*/ 248 w 384"/>
                  <a:gd name="T67" fmla="*/ 240 h 384"/>
                  <a:gd name="T68" fmla="*/ 259 w 384"/>
                  <a:gd name="T69" fmla="*/ 230 h 384"/>
                  <a:gd name="T70" fmla="*/ 259 w 384"/>
                  <a:gd name="T71" fmla="*/ 186 h 384"/>
                  <a:gd name="T72" fmla="*/ 278 w 384"/>
                  <a:gd name="T73" fmla="*/ 163 h 384"/>
                  <a:gd name="T74" fmla="*/ 297 w 384"/>
                  <a:gd name="T75" fmla="*/ 186 h 384"/>
                  <a:gd name="T76" fmla="*/ 297 w 384"/>
                  <a:gd name="T77" fmla="*/ 230 h 384"/>
                  <a:gd name="T78" fmla="*/ 308 w 384"/>
                  <a:gd name="T79" fmla="*/ 240 h 384"/>
                  <a:gd name="T80" fmla="*/ 318 w 384"/>
                  <a:gd name="T81" fmla="*/ 230 h 384"/>
                  <a:gd name="T82" fmla="*/ 318 w 384"/>
                  <a:gd name="T83" fmla="*/ 180 h 384"/>
                  <a:gd name="T84" fmla="*/ 286 w 384"/>
                  <a:gd name="T85" fmla="*/ 144 h 384"/>
                  <a:gd name="T86" fmla="*/ 254 w 384"/>
                  <a:gd name="T87" fmla="*/ 160 h 384"/>
                  <a:gd name="T88" fmla="*/ 227 w 384"/>
                  <a:gd name="T89" fmla="*/ 144 h 384"/>
                  <a:gd name="T90" fmla="*/ 198 w 384"/>
                  <a:gd name="T91" fmla="*/ 160 h 384"/>
                  <a:gd name="T92" fmla="*/ 198 w 384"/>
                  <a:gd name="T93" fmla="*/ 155 h 384"/>
                  <a:gd name="T94" fmla="*/ 188 w 384"/>
                  <a:gd name="T95" fmla="*/ 145 h 384"/>
                  <a:gd name="T96" fmla="*/ 177 w 384"/>
                  <a:gd name="T97" fmla="*/ 155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84" h="384">
                    <a:moveTo>
                      <a:pt x="368" y="16"/>
                    </a:moveTo>
                    <a:cubicBezTo>
                      <a:pt x="368" y="368"/>
                      <a:pt x="368" y="368"/>
                      <a:pt x="368" y="368"/>
                    </a:cubicBezTo>
                    <a:cubicBezTo>
                      <a:pt x="16" y="368"/>
                      <a:pt x="16" y="368"/>
                      <a:pt x="16" y="368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68" y="16"/>
                      <a:pt x="368" y="16"/>
                      <a:pt x="368" y="16"/>
                    </a:cubicBezTo>
                    <a:moveTo>
                      <a:pt x="38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384" y="384"/>
                      <a:pt x="384" y="384"/>
                      <a:pt x="384" y="384"/>
                    </a:cubicBezTo>
                    <a:cubicBezTo>
                      <a:pt x="384" y="0"/>
                      <a:pt x="384" y="0"/>
                      <a:pt x="384" y="0"/>
                    </a:cubicBezTo>
                    <a:close/>
                    <a:moveTo>
                      <a:pt x="115" y="241"/>
                    </a:moveTo>
                    <a:cubicBezTo>
                      <a:pt x="121" y="241"/>
                      <a:pt x="125" y="237"/>
                      <a:pt x="127" y="231"/>
                    </a:cubicBezTo>
                    <a:cubicBezTo>
                      <a:pt x="127" y="231"/>
                      <a:pt x="127" y="231"/>
                      <a:pt x="159" y="160"/>
                    </a:cubicBezTo>
                    <a:cubicBezTo>
                      <a:pt x="159" y="159"/>
                      <a:pt x="160" y="157"/>
                      <a:pt x="160" y="154"/>
                    </a:cubicBezTo>
                    <a:cubicBezTo>
                      <a:pt x="160" y="149"/>
                      <a:pt x="155" y="144"/>
                      <a:pt x="149" y="144"/>
                    </a:cubicBezTo>
                    <a:cubicBezTo>
                      <a:pt x="144" y="144"/>
                      <a:pt x="141" y="148"/>
                      <a:pt x="139" y="152"/>
                    </a:cubicBezTo>
                    <a:cubicBezTo>
                      <a:pt x="139" y="152"/>
                      <a:pt x="139" y="152"/>
                      <a:pt x="115" y="214"/>
                    </a:cubicBezTo>
                    <a:cubicBezTo>
                      <a:pt x="115" y="214"/>
                      <a:pt x="115" y="214"/>
                      <a:pt x="91" y="152"/>
                    </a:cubicBezTo>
                    <a:cubicBezTo>
                      <a:pt x="89" y="148"/>
                      <a:pt x="86" y="144"/>
                      <a:pt x="80" y="144"/>
                    </a:cubicBezTo>
                    <a:cubicBezTo>
                      <a:pt x="74" y="144"/>
                      <a:pt x="69" y="149"/>
                      <a:pt x="69" y="154"/>
                    </a:cubicBezTo>
                    <a:cubicBezTo>
                      <a:pt x="69" y="157"/>
                      <a:pt x="70" y="158"/>
                      <a:pt x="71" y="160"/>
                    </a:cubicBezTo>
                    <a:cubicBezTo>
                      <a:pt x="71" y="160"/>
                      <a:pt x="71" y="160"/>
                      <a:pt x="102" y="231"/>
                    </a:cubicBezTo>
                    <a:cubicBezTo>
                      <a:pt x="105" y="237"/>
                      <a:pt x="108" y="241"/>
                      <a:pt x="114" y="241"/>
                    </a:cubicBezTo>
                    <a:cubicBezTo>
                      <a:pt x="114" y="241"/>
                      <a:pt x="114" y="241"/>
                      <a:pt x="115" y="241"/>
                    </a:cubicBezTo>
                    <a:close/>
                    <a:moveTo>
                      <a:pt x="177" y="155"/>
                    </a:moveTo>
                    <a:cubicBezTo>
                      <a:pt x="177" y="155"/>
                      <a:pt x="177" y="155"/>
                      <a:pt x="177" y="155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177" y="236"/>
                      <a:pt x="182" y="240"/>
                      <a:pt x="188" y="240"/>
                    </a:cubicBezTo>
                    <a:cubicBezTo>
                      <a:pt x="194" y="240"/>
                      <a:pt x="198" y="236"/>
                      <a:pt x="198" y="230"/>
                    </a:cubicBezTo>
                    <a:cubicBezTo>
                      <a:pt x="198" y="230"/>
                      <a:pt x="198" y="230"/>
                      <a:pt x="198" y="186"/>
                    </a:cubicBezTo>
                    <a:cubicBezTo>
                      <a:pt x="198" y="172"/>
                      <a:pt x="206" y="163"/>
                      <a:pt x="218" y="163"/>
                    </a:cubicBezTo>
                    <a:cubicBezTo>
                      <a:pt x="230" y="163"/>
                      <a:pt x="237" y="172"/>
                      <a:pt x="237" y="186"/>
                    </a:cubicBezTo>
                    <a:cubicBezTo>
                      <a:pt x="237" y="186"/>
                      <a:pt x="237" y="186"/>
                      <a:pt x="237" y="230"/>
                    </a:cubicBezTo>
                    <a:cubicBezTo>
                      <a:pt x="237" y="236"/>
                      <a:pt x="242" y="240"/>
                      <a:pt x="248" y="240"/>
                    </a:cubicBezTo>
                    <a:cubicBezTo>
                      <a:pt x="254" y="240"/>
                      <a:pt x="259" y="236"/>
                      <a:pt x="259" y="230"/>
                    </a:cubicBezTo>
                    <a:cubicBezTo>
                      <a:pt x="259" y="230"/>
                      <a:pt x="259" y="230"/>
                      <a:pt x="259" y="186"/>
                    </a:cubicBezTo>
                    <a:cubicBezTo>
                      <a:pt x="259" y="172"/>
                      <a:pt x="267" y="163"/>
                      <a:pt x="278" y="163"/>
                    </a:cubicBezTo>
                    <a:cubicBezTo>
                      <a:pt x="290" y="163"/>
                      <a:pt x="297" y="171"/>
                      <a:pt x="297" y="186"/>
                    </a:cubicBezTo>
                    <a:cubicBezTo>
                      <a:pt x="297" y="186"/>
                      <a:pt x="297" y="186"/>
                      <a:pt x="297" y="230"/>
                    </a:cubicBezTo>
                    <a:cubicBezTo>
                      <a:pt x="297" y="236"/>
                      <a:pt x="302" y="240"/>
                      <a:pt x="308" y="240"/>
                    </a:cubicBezTo>
                    <a:cubicBezTo>
                      <a:pt x="314" y="240"/>
                      <a:pt x="318" y="236"/>
                      <a:pt x="318" y="230"/>
                    </a:cubicBezTo>
                    <a:cubicBezTo>
                      <a:pt x="318" y="230"/>
                      <a:pt x="318" y="230"/>
                      <a:pt x="318" y="180"/>
                    </a:cubicBezTo>
                    <a:cubicBezTo>
                      <a:pt x="318" y="157"/>
                      <a:pt x="306" y="144"/>
                      <a:pt x="286" y="144"/>
                    </a:cubicBezTo>
                    <a:cubicBezTo>
                      <a:pt x="272" y="144"/>
                      <a:pt x="262" y="150"/>
                      <a:pt x="254" y="160"/>
                    </a:cubicBezTo>
                    <a:cubicBezTo>
                      <a:pt x="250" y="150"/>
                      <a:pt x="240" y="144"/>
                      <a:pt x="227" y="144"/>
                    </a:cubicBezTo>
                    <a:cubicBezTo>
                      <a:pt x="212" y="144"/>
                      <a:pt x="204" y="152"/>
                      <a:pt x="198" y="160"/>
                    </a:cubicBezTo>
                    <a:cubicBezTo>
                      <a:pt x="198" y="160"/>
                      <a:pt x="198" y="160"/>
                      <a:pt x="198" y="155"/>
                    </a:cubicBezTo>
                    <a:cubicBezTo>
                      <a:pt x="198" y="149"/>
                      <a:pt x="194" y="145"/>
                      <a:pt x="188" y="145"/>
                    </a:cubicBezTo>
                    <a:cubicBezTo>
                      <a:pt x="182" y="145"/>
                      <a:pt x="177" y="149"/>
                      <a:pt x="177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E9EE952B-51B3-8546-B42C-99879CB061D1}"/>
                </a:ext>
              </a:extLst>
            </p:cNvPr>
            <p:cNvGrpSpPr/>
            <p:nvPr/>
          </p:nvGrpSpPr>
          <p:grpSpPr>
            <a:xfrm>
              <a:off x="2780965" y="5542715"/>
              <a:ext cx="247085" cy="224622"/>
              <a:chOff x="5931602" y="2190628"/>
              <a:chExt cx="328955" cy="271864"/>
            </a:xfrm>
          </p:grpSpPr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49BF84B8-3E99-5C45-933B-A274B298E615}"/>
                  </a:ext>
                </a:extLst>
              </p:cNvPr>
              <p:cNvSpPr/>
              <p:nvPr/>
            </p:nvSpPr>
            <p:spPr>
              <a:xfrm>
                <a:off x="5931602" y="2190628"/>
                <a:ext cx="328955" cy="271864"/>
              </a:xfrm>
              <a:prstGeom prst="ellipse">
                <a:avLst/>
              </a:prstGeom>
              <a:solidFill>
                <a:schemeClr val="tx1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5" name="Freeform 21">
                <a:extLst>
                  <a:ext uri="{FF2B5EF4-FFF2-40B4-BE49-F238E27FC236}">
                    <a16:creationId xmlns:a16="http://schemas.microsoft.com/office/drawing/2014/main" id="{F1E2E468-187F-674E-8F4B-7A19F2AEA22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06073" y="2265503"/>
                <a:ext cx="199657" cy="152120"/>
              </a:xfrm>
              <a:custGeom>
                <a:avLst/>
                <a:gdLst>
                  <a:gd name="T0" fmla="*/ 364 w 389"/>
                  <a:gd name="T1" fmla="*/ 176 h 296"/>
                  <a:gd name="T2" fmla="*/ 355 w 389"/>
                  <a:gd name="T3" fmla="*/ 217 h 296"/>
                  <a:gd name="T4" fmla="*/ 289 w 389"/>
                  <a:gd name="T5" fmla="*/ 130 h 296"/>
                  <a:gd name="T6" fmla="*/ 298 w 389"/>
                  <a:gd name="T7" fmla="*/ 193 h 296"/>
                  <a:gd name="T8" fmla="*/ 264 w 389"/>
                  <a:gd name="T9" fmla="*/ 143 h 296"/>
                  <a:gd name="T10" fmla="*/ 257 w 389"/>
                  <a:gd name="T11" fmla="*/ 195 h 296"/>
                  <a:gd name="T12" fmla="*/ 318 w 389"/>
                  <a:gd name="T13" fmla="*/ 296 h 296"/>
                  <a:gd name="T14" fmla="*/ 319 w 389"/>
                  <a:gd name="T15" fmla="*/ 296 h 296"/>
                  <a:gd name="T16" fmla="*/ 376 w 389"/>
                  <a:gd name="T17" fmla="*/ 196 h 296"/>
                  <a:gd name="T18" fmla="*/ 319 w 389"/>
                  <a:gd name="T19" fmla="*/ 280 h 296"/>
                  <a:gd name="T20" fmla="*/ 270 w 389"/>
                  <a:gd name="T21" fmla="*/ 262 h 296"/>
                  <a:gd name="T22" fmla="*/ 276 w 389"/>
                  <a:gd name="T23" fmla="*/ 183 h 296"/>
                  <a:gd name="T24" fmla="*/ 288 w 389"/>
                  <a:gd name="T25" fmla="*/ 237 h 296"/>
                  <a:gd name="T26" fmla="*/ 318 w 389"/>
                  <a:gd name="T27" fmla="*/ 154 h 296"/>
                  <a:gd name="T28" fmla="*/ 337 w 389"/>
                  <a:gd name="T29" fmla="*/ 231 h 296"/>
                  <a:gd name="T30" fmla="*/ 345 w 389"/>
                  <a:gd name="T31" fmla="*/ 239 h 296"/>
                  <a:gd name="T32" fmla="*/ 361 w 389"/>
                  <a:gd name="T33" fmla="*/ 260 h 296"/>
                  <a:gd name="T34" fmla="*/ 255 w 389"/>
                  <a:gd name="T35" fmla="*/ 182 h 296"/>
                  <a:gd name="T36" fmla="*/ 236 w 389"/>
                  <a:gd name="T37" fmla="*/ 166 h 296"/>
                  <a:gd name="T38" fmla="*/ 329 w 389"/>
                  <a:gd name="T39" fmla="*/ 126 h 296"/>
                  <a:gd name="T40" fmla="*/ 345 w 389"/>
                  <a:gd name="T41" fmla="*/ 139 h 296"/>
                  <a:gd name="T42" fmla="*/ 0 w 389"/>
                  <a:gd name="T43" fmla="*/ 0 h 296"/>
                  <a:gd name="T44" fmla="*/ 243 w 389"/>
                  <a:gd name="T45" fmla="*/ 235 h 296"/>
                  <a:gd name="T46" fmla="*/ 181 w 389"/>
                  <a:gd name="T47" fmla="*/ 219 h 296"/>
                  <a:gd name="T48" fmla="*/ 165 w 389"/>
                  <a:gd name="T49" fmla="*/ 219 h 296"/>
                  <a:gd name="T50" fmla="*/ 71 w 389"/>
                  <a:gd name="T51" fmla="*/ 182 h 296"/>
                  <a:gd name="T52" fmla="*/ 165 w 389"/>
                  <a:gd name="T53" fmla="*/ 219 h 296"/>
                  <a:gd name="T54" fmla="*/ 110 w 389"/>
                  <a:gd name="T55" fmla="*/ 126 h 296"/>
                  <a:gd name="T56" fmla="*/ 16 w 389"/>
                  <a:gd name="T57" fmla="*/ 166 h 296"/>
                  <a:gd name="T58" fmla="*/ 126 w 389"/>
                  <a:gd name="T59" fmla="*/ 54 h 296"/>
                  <a:gd name="T60" fmla="*/ 220 w 389"/>
                  <a:gd name="T61" fmla="*/ 16 h 296"/>
                  <a:gd name="T62" fmla="*/ 126 w 389"/>
                  <a:gd name="T63" fmla="*/ 54 h 296"/>
                  <a:gd name="T64" fmla="*/ 165 w 389"/>
                  <a:gd name="T65" fmla="*/ 110 h 296"/>
                  <a:gd name="T66" fmla="*/ 71 w 389"/>
                  <a:gd name="T67" fmla="*/ 70 h 296"/>
                  <a:gd name="T68" fmla="*/ 55 w 389"/>
                  <a:gd name="T69" fmla="*/ 110 h 296"/>
                  <a:gd name="T70" fmla="*/ 16 w 389"/>
                  <a:gd name="T71" fmla="*/ 70 h 296"/>
                  <a:gd name="T72" fmla="*/ 55 w 389"/>
                  <a:gd name="T73" fmla="*/ 110 h 296"/>
                  <a:gd name="T74" fmla="*/ 126 w 389"/>
                  <a:gd name="T75" fmla="*/ 166 h 296"/>
                  <a:gd name="T76" fmla="*/ 220 w 389"/>
                  <a:gd name="T77" fmla="*/ 126 h 296"/>
                  <a:gd name="T78" fmla="*/ 228 w 389"/>
                  <a:gd name="T79" fmla="*/ 110 h 296"/>
                  <a:gd name="T80" fmla="*/ 181 w 389"/>
                  <a:gd name="T81" fmla="*/ 70 h 296"/>
                  <a:gd name="T82" fmla="*/ 274 w 389"/>
                  <a:gd name="T83" fmla="*/ 110 h 296"/>
                  <a:gd name="T84" fmla="*/ 228 w 389"/>
                  <a:gd name="T85" fmla="*/ 110 h 296"/>
                  <a:gd name="T86" fmla="*/ 290 w 389"/>
                  <a:gd name="T87" fmla="*/ 70 h 296"/>
                  <a:gd name="T88" fmla="*/ 329 w 389"/>
                  <a:gd name="T89" fmla="*/ 110 h 296"/>
                  <a:gd name="T90" fmla="*/ 329 w 389"/>
                  <a:gd name="T91" fmla="*/ 54 h 296"/>
                  <a:gd name="T92" fmla="*/ 236 w 389"/>
                  <a:gd name="T93" fmla="*/ 16 h 296"/>
                  <a:gd name="T94" fmla="*/ 329 w 389"/>
                  <a:gd name="T95" fmla="*/ 54 h 296"/>
                  <a:gd name="T96" fmla="*/ 110 w 389"/>
                  <a:gd name="T97" fmla="*/ 54 h 296"/>
                  <a:gd name="T98" fmla="*/ 16 w 389"/>
                  <a:gd name="T99" fmla="*/ 16 h 296"/>
                  <a:gd name="T100" fmla="*/ 16 w 389"/>
                  <a:gd name="T101" fmla="*/ 182 h 296"/>
                  <a:gd name="T102" fmla="*/ 55 w 389"/>
                  <a:gd name="T103" fmla="*/ 219 h 296"/>
                  <a:gd name="T104" fmla="*/ 16 w 389"/>
                  <a:gd name="T105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9" h="296">
                    <a:moveTo>
                      <a:pt x="376" y="196"/>
                    </a:moveTo>
                    <a:cubicBezTo>
                      <a:pt x="364" y="176"/>
                      <a:pt x="364" y="176"/>
                      <a:pt x="364" y="176"/>
                    </a:cubicBezTo>
                    <a:cubicBezTo>
                      <a:pt x="361" y="199"/>
                      <a:pt x="361" y="199"/>
                      <a:pt x="361" y="199"/>
                    </a:cubicBezTo>
                    <a:cubicBezTo>
                      <a:pt x="360" y="208"/>
                      <a:pt x="357" y="214"/>
                      <a:pt x="355" y="217"/>
                    </a:cubicBezTo>
                    <a:cubicBezTo>
                      <a:pt x="359" y="190"/>
                      <a:pt x="364" y="147"/>
                      <a:pt x="306" y="134"/>
                    </a:cubicBezTo>
                    <a:cubicBezTo>
                      <a:pt x="289" y="130"/>
                      <a:pt x="289" y="130"/>
                      <a:pt x="289" y="130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6" y="160"/>
                      <a:pt x="304" y="178"/>
                      <a:pt x="298" y="193"/>
                    </a:cubicBezTo>
                    <a:cubicBezTo>
                      <a:pt x="291" y="172"/>
                      <a:pt x="278" y="157"/>
                      <a:pt x="277" y="157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4" y="162"/>
                      <a:pt x="264" y="162"/>
                      <a:pt x="264" y="162"/>
                    </a:cubicBezTo>
                    <a:cubicBezTo>
                      <a:pt x="263" y="171"/>
                      <a:pt x="260" y="183"/>
                      <a:pt x="257" y="195"/>
                    </a:cubicBezTo>
                    <a:cubicBezTo>
                      <a:pt x="250" y="221"/>
                      <a:pt x="242" y="251"/>
                      <a:pt x="257" y="272"/>
                    </a:cubicBezTo>
                    <a:cubicBezTo>
                      <a:pt x="267" y="287"/>
                      <a:pt x="287" y="295"/>
                      <a:pt x="318" y="296"/>
                    </a:cubicBezTo>
                    <a:cubicBezTo>
                      <a:pt x="318" y="296"/>
                      <a:pt x="318" y="296"/>
                      <a:pt x="318" y="296"/>
                    </a:cubicBezTo>
                    <a:cubicBezTo>
                      <a:pt x="318" y="296"/>
                      <a:pt x="318" y="296"/>
                      <a:pt x="319" y="296"/>
                    </a:cubicBezTo>
                    <a:cubicBezTo>
                      <a:pt x="352" y="296"/>
                      <a:pt x="368" y="281"/>
                      <a:pt x="375" y="268"/>
                    </a:cubicBezTo>
                    <a:cubicBezTo>
                      <a:pt x="389" y="244"/>
                      <a:pt x="384" y="211"/>
                      <a:pt x="376" y="196"/>
                    </a:cubicBezTo>
                    <a:close/>
                    <a:moveTo>
                      <a:pt x="361" y="260"/>
                    </a:moveTo>
                    <a:cubicBezTo>
                      <a:pt x="354" y="273"/>
                      <a:pt x="339" y="280"/>
                      <a:pt x="319" y="280"/>
                    </a:cubicBezTo>
                    <a:cubicBezTo>
                      <a:pt x="318" y="280"/>
                      <a:pt x="318" y="280"/>
                      <a:pt x="318" y="280"/>
                    </a:cubicBezTo>
                    <a:cubicBezTo>
                      <a:pt x="294" y="279"/>
                      <a:pt x="277" y="273"/>
                      <a:pt x="270" y="262"/>
                    </a:cubicBezTo>
                    <a:cubicBezTo>
                      <a:pt x="259" y="248"/>
                      <a:pt x="266" y="223"/>
                      <a:pt x="272" y="200"/>
                    </a:cubicBezTo>
                    <a:cubicBezTo>
                      <a:pt x="274" y="194"/>
                      <a:pt x="275" y="188"/>
                      <a:pt x="276" y="183"/>
                    </a:cubicBezTo>
                    <a:cubicBezTo>
                      <a:pt x="281" y="192"/>
                      <a:pt x="286" y="203"/>
                      <a:pt x="287" y="216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301" y="220"/>
                      <a:pt x="301" y="220"/>
                      <a:pt x="301" y="220"/>
                    </a:cubicBezTo>
                    <a:cubicBezTo>
                      <a:pt x="314" y="203"/>
                      <a:pt x="323" y="178"/>
                      <a:pt x="318" y="154"/>
                    </a:cubicBezTo>
                    <a:cubicBezTo>
                      <a:pt x="347" y="168"/>
                      <a:pt x="343" y="194"/>
                      <a:pt x="339" y="217"/>
                    </a:cubicBezTo>
                    <a:cubicBezTo>
                      <a:pt x="338" y="222"/>
                      <a:pt x="337" y="227"/>
                      <a:pt x="337" y="231"/>
                    </a:cubicBezTo>
                    <a:cubicBezTo>
                      <a:pt x="336" y="240"/>
                      <a:pt x="336" y="240"/>
                      <a:pt x="336" y="240"/>
                    </a:cubicBezTo>
                    <a:cubicBezTo>
                      <a:pt x="345" y="239"/>
                      <a:pt x="345" y="239"/>
                      <a:pt x="345" y="239"/>
                    </a:cubicBezTo>
                    <a:cubicBezTo>
                      <a:pt x="356" y="238"/>
                      <a:pt x="363" y="233"/>
                      <a:pt x="368" y="227"/>
                    </a:cubicBezTo>
                    <a:cubicBezTo>
                      <a:pt x="369" y="238"/>
                      <a:pt x="367" y="250"/>
                      <a:pt x="361" y="260"/>
                    </a:cubicBezTo>
                    <a:close/>
                    <a:moveTo>
                      <a:pt x="181" y="182"/>
                    </a:moveTo>
                    <a:cubicBezTo>
                      <a:pt x="255" y="182"/>
                      <a:pt x="255" y="182"/>
                      <a:pt x="255" y="182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36" y="166"/>
                      <a:pt x="236" y="166"/>
                      <a:pt x="236" y="166"/>
                    </a:cubicBezTo>
                    <a:cubicBezTo>
                      <a:pt x="236" y="126"/>
                      <a:pt x="236" y="126"/>
                      <a:pt x="236" y="126"/>
                    </a:cubicBezTo>
                    <a:cubicBezTo>
                      <a:pt x="329" y="126"/>
                      <a:pt x="329" y="126"/>
                      <a:pt x="329" y="126"/>
                    </a:cubicBezTo>
                    <a:cubicBezTo>
                      <a:pt x="329" y="139"/>
                      <a:pt x="329" y="139"/>
                      <a:pt x="329" y="139"/>
                    </a:cubicBezTo>
                    <a:cubicBezTo>
                      <a:pt x="345" y="139"/>
                      <a:pt x="345" y="139"/>
                      <a:pt x="345" y="139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243" y="235"/>
                      <a:pt x="243" y="235"/>
                      <a:pt x="243" y="235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181" y="219"/>
                      <a:pt x="181" y="219"/>
                      <a:pt x="181" y="219"/>
                    </a:cubicBezTo>
                    <a:lnTo>
                      <a:pt x="181" y="182"/>
                    </a:lnTo>
                    <a:close/>
                    <a:moveTo>
                      <a:pt x="165" y="219"/>
                    </a:moveTo>
                    <a:cubicBezTo>
                      <a:pt x="71" y="219"/>
                      <a:pt x="71" y="219"/>
                      <a:pt x="71" y="219"/>
                    </a:cubicBezTo>
                    <a:cubicBezTo>
                      <a:pt x="71" y="182"/>
                      <a:pt x="71" y="182"/>
                      <a:pt x="71" y="182"/>
                    </a:cubicBezTo>
                    <a:cubicBezTo>
                      <a:pt x="165" y="182"/>
                      <a:pt x="165" y="182"/>
                      <a:pt x="165" y="182"/>
                    </a:cubicBezTo>
                    <a:lnTo>
                      <a:pt x="165" y="219"/>
                    </a:lnTo>
                    <a:close/>
                    <a:moveTo>
                      <a:pt x="16" y="126"/>
                    </a:move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6" y="166"/>
                      <a:pt x="16" y="166"/>
                      <a:pt x="16" y="166"/>
                    </a:cubicBezTo>
                    <a:lnTo>
                      <a:pt x="16" y="126"/>
                    </a:lnTo>
                    <a:close/>
                    <a:moveTo>
                      <a:pt x="126" y="54"/>
                    </a:moveTo>
                    <a:cubicBezTo>
                      <a:pt x="126" y="16"/>
                      <a:pt x="126" y="16"/>
                      <a:pt x="126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54"/>
                      <a:pt x="220" y="54"/>
                      <a:pt x="220" y="54"/>
                    </a:cubicBezTo>
                    <a:lnTo>
                      <a:pt x="126" y="54"/>
                    </a:lnTo>
                    <a:close/>
                    <a:moveTo>
                      <a:pt x="165" y="70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1" y="70"/>
                      <a:pt x="71" y="70"/>
                      <a:pt x="71" y="70"/>
                    </a:cubicBezTo>
                    <a:lnTo>
                      <a:pt x="165" y="70"/>
                    </a:lnTo>
                    <a:close/>
                    <a:moveTo>
                      <a:pt x="55" y="110"/>
                    </a:move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55" y="70"/>
                      <a:pt x="55" y="70"/>
                      <a:pt x="55" y="70"/>
                    </a:cubicBezTo>
                    <a:lnTo>
                      <a:pt x="55" y="110"/>
                    </a:lnTo>
                    <a:close/>
                    <a:moveTo>
                      <a:pt x="220" y="166"/>
                    </a:move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220" y="126"/>
                      <a:pt x="220" y="126"/>
                      <a:pt x="220" y="126"/>
                    </a:cubicBezTo>
                    <a:lnTo>
                      <a:pt x="220" y="166"/>
                    </a:lnTo>
                    <a:close/>
                    <a:moveTo>
                      <a:pt x="228" y="110"/>
                    </a:moveTo>
                    <a:cubicBezTo>
                      <a:pt x="181" y="110"/>
                      <a:pt x="181" y="110"/>
                      <a:pt x="181" y="11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274" y="70"/>
                      <a:pt x="274" y="70"/>
                      <a:pt x="274" y="7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36" y="110"/>
                      <a:pt x="236" y="110"/>
                      <a:pt x="236" y="110"/>
                    </a:cubicBezTo>
                    <a:lnTo>
                      <a:pt x="228" y="110"/>
                    </a:lnTo>
                    <a:close/>
                    <a:moveTo>
                      <a:pt x="290" y="110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110"/>
                      <a:pt x="329" y="110"/>
                      <a:pt x="329" y="110"/>
                    </a:cubicBezTo>
                    <a:lnTo>
                      <a:pt x="290" y="110"/>
                    </a:lnTo>
                    <a:close/>
                    <a:moveTo>
                      <a:pt x="329" y="54"/>
                    </a:moveTo>
                    <a:cubicBezTo>
                      <a:pt x="236" y="54"/>
                      <a:pt x="236" y="54"/>
                      <a:pt x="236" y="54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329" y="16"/>
                      <a:pt x="329" y="16"/>
                      <a:pt x="329" y="16"/>
                    </a:cubicBezTo>
                    <a:lnTo>
                      <a:pt x="329" y="54"/>
                    </a:lnTo>
                    <a:close/>
                    <a:moveTo>
                      <a:pt x="110" y="16"/>
                    </a:moveTo>
                    <a:cubicBezTo>
                      <a:pt x="110" y="54"/>
                      <a:pt x="110" y="54"/>
                      <a:pt x="110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10" y="16"/>
                    </a:lnTo>
                    <a:close/>
                    <a:moveTo>
                      <a:pt x="16" y="182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16" y="219"/>
                      <a:pt x="16" y="219"/>
                      <a:pt x="16" y="219"/>
                    </a:cubicBezTo>
                    <a:lnTo>
                      <a:pt x="16" y="1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45653FD6-CB4C-A747-83A7-9BA3F74865A8}"/>
                </a:ext>
              </a:extLst>
            </p:cNvPr>
            <p:cNvGrpSpPr/>
            <p:nvPr/>
          </p:nvGrpSpPr>
          <p:grpSpPr>
            <a:xfrm>
              <a:off x="3154844" y="5542715"/>
              <a:ext cx="247085" cy="224622"/>
              <a:chOff x="5931602" y="2190628"/>
              <a:chExt cx="328955" cy="271864"/>
            </a:xfrm>
          </p:grpSpPr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9A36949D-F19B-F14E-BFD7-A15EDE8700C2}"/>
                  </a:ext>
                </a:extLst>
              </p:cNvPr>
              <p:cNvSpPr/>
              <p:nvPr/>
            </p:nvSpPr>
            <p:spPr>
              <a:xfrm>
                <a:off x="5931602" y="2190628"/>
                <a:ext cx="328955" cy="271864"/>
              </a:xfrm>
              <a:prstGeom prst="ellipse">
                <a:avLst/>
              </a:prstGeom>
              <a:solidFill>
                <a:schemeClr val="tx1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8" name="Freeform 21">
                <a:extLst>
                  <a:ext uri="{FF2B5EF4-FFF2-40B4-BE49-F238E27FC236}">
                    <a16:creationId xmlns:a16="http://schemas.microsoft.com/office/drawing/2014/main" id="{65397D41-9150-E448-86B8-1D85A870826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06073" y="2265503"/>
                <a:ext cx="199657" cy="152120"/>
              </a:xfrm>
              <a:custGeom>
                <a:avLst/>
                <a:gdLst>
                  <a:gd name="T0" fmla="*/ 364 w 389"/>
                  <a:gd name="T1" fmla="*/ 176 h 296"/>
                  <a:gd name="T2" fmla="*/ 355 w 389"/>
                  <a:gd name="T3" fmla="*/ 217 h 296"/>
                  <a:gd name="T4" fmla="*/ 289 w 389"/>
                  <a:gd name="T5" fmla="*/ 130 h 296"/>
                  <a:gd name="T6" fmla="*/ 298 w 389"/>
                  <a:gd name="T7" fmla="*/ 193 h 296"/>
                  <a:gd name="T8" fmla="*/ 264 w 389"/>
                  <a:gd name="T9" fmla="*/ 143 h 296"/>
                  <a:gd name="T10" fmla="*/ 257 w 389"/>
                  <a:gd name="T11" fmla="*/ 195 h 296"/>
                  <a:gd name="T12" fmla="*/ 318 w 389"/>
                  <a:gd name="T13" fmla="*/ 296 h 296"/>
                  <a:gd name="T14" fmla="*/ 319 w 389"/>
                  <a:gd name="T15" fmla="*/ 296 h 296"/>
                  <a:gd name="T16" fmla="*/ 376 w 389"/>
                  <a:gd name="T17" fmla="*/ 196 h 296"/>
                  <a:gd name="T18" fmla="*/ 319 w 389"/>
                  <a:gd name="T19" fmla="*/ 280 h 296"/>
                  <a:gd name="T20" fmla="*/ 270 w 389"/>
                  <a:gd name="T21" fmla="*/ 262 h 296"/>
                  <a:gd name="T22" fmla="*/ 276 w 389"/>
                  <a:gd name="T23" fmla="*/ 183 h 296"/>
                  <a:gd name="T24" fmla="*/ 288 w 389"/>
                  <a:gd name="T25" fmla="*/ 237 h 296"/>
                  <a:gd name="T26" fmla="*/ 318 w 389"/>
                  <a:gd name="T27" fmla="*/ 154 h 296"/>
                  <a:gd name="T28" fmla="*/ 337 w 389"/>
                  <a:gd name="T29" fmla="*/ 231 h 296"/>
                  <a:gd name="T30" fmla="*/ 345 w 389"/>
                  <a:gd name="T31" fmla="*/ 239 h 296"/>
                  <a:gd name="T32" fmla="*/ 361 w 389"/>
                  <a:gd name="T33" fmla="*/ 260 h 296"/>
                  <a:gd name="T34" fmla="*/ 255 w 389"/>
                  <a:gd name="T35" fmla="*/ 182 h 296"/>
                  <a:gd name="T36" fmla="*/ 236 w 389"/>
                  <a:gd name="T37" fmla="*/ 166 h 296"/>
                  <a:gd name="T38" fmla="*/ 329 w 389"/>
                  <a:gd name="T39" fmla="*/ 126 h 296"/>
                  <a:gd name="T40" fmla="*/ 345 w 389"/>
                  <a:gd name="T41" fmla="*/ 139 h 296"/>
                  <a:gd name="T42" fmla="*/ 0 w 389"/>
                  <a:gd name="T43" fmla="*/ 0 h 296"/>
                  <a:gd name="T44" fmla="*/ 243 w 389"/>
                  <a:gd name="T45" fmla="*/ 235 h 296"/>
                  <a:gd name="T46" fmla="*/ 181 w 389"/>
                  <a:gd name="T47" fmla="*/ 219 h 296"/>
                  <a:gd name="T48" fmla="*/ 165 w 389"/>
                  <a:gd name="T49" fmla="*/ 219 h 296"/>
                  <a:gd name="T50" fmla="*/ 71 w 389"/>
                  <a:gd name="T51" fmla="*/ 182 h 296"/>
                  <a:gd name="T52" fmla="*/ 165 w 389"/>
                  <a:gd name="T53" fmla="*/ 219 h 296"/>
                  <a:gd name="T54" fmla="*/ 110 w 389"/>
                  <a:gd name="T55" fmla="*/ 126 h 296"/>
                  <a:gd name="T56" fmla="*/ 16 w 389"/>
                  <a:gd name="T57" fmla="*/ 166 h 296"/>
                  <a:gd name="T58" fmla="*/ 126 w 389"/>
                  <a:gd name="T59" fmla="*/ 54 h 296"/>
                  <a:gd name="T60" fmla="*/ 220 w 389"/>
                  <a:gd name="T61" fmla="*/ 16 h 296"/>
                  <a:gd name="T62" fmla="*/ 126 w 389"/>
                  <a:gd name="T63" fmla="*/ 54 h 296"/>
                  <a:gd name="T64" fmla="*/ 165 w 389"/>
                  <a:gd name="T65" fmla="*/ 110 h 296"/>
                  <a:gd name="T66" fmla="*/ 71 w 389"/>
                  <a:gd name="T67" fmla="*/ 70 h 296"/>
                  <a:gd name="T68" fmla="*/ 55 w 389"/>
                  <a:gd name="T69" fmla="*/ 110 h 296"/>
                  <a:gd name="T70" fmla="*/ 16 w 389"/>
                  <a:gd name="T71" fmla="*/ 70 h 296"/>
                  <a:gd name="T72" fmla="*/ 55 w 389"/>
                  <a:gd name="T73" fmla="*/ 110 h 296"/>
                  <a:gd name="T74" fmla="*/ 126 w 389"/>
                  <a:gd name="T75" fmla="*/ 166 h 296"/>
                  <a:gd name="T76" fmla="*/ 220 w 389"/>
                  <a:gd name="T77" fmla="*/ 126 h 296"/>
                  <a:gd name="T78" fmla="*/ 228 w 389"/>
                  <a:gd name="T79" fmla="*/ 110 h 296"/>
                  <a:gd name="T80" fmla="*/ 181 w 389"/>
                  <a:gd name="T81" fmla="*/ 70 h 296"/>
                  <a:gd name="T82" fmla="*/ 274 w 389"/>
                  <a:gd name="T83" fmla="*/ 110 h 296"/>
                  <a:gd name="T84" fmla="*/ 228 w 389"/>
                  <a:gd name="T85" fmla="*/ 110 h 296"/>
                  <a:gd name="T86" fmla="*/ 290 w 389"/>
                  <a:gd name="T87" fmla="*/ 70 h 296"/>
                  <a:gd name="T88" fmla="*/ 329 w 389"/>
                  <a:gd name="T89" fmla="*/ 110 h 296"/>
                  <a:gd name="T90" fmla="*/ 329 w 389"/>
                  <a:gd name="T91" fmla="*/ 54 h 296"/>
                  <a:gd name="T92" fmla="*/ 236 w 389"/>
                  <a:gd name="T93" fmla="*/ 16 h 296"/>
                  <a:gd name="T94" fmla="*/ 329 w 389"/>
                  <a:gd name="T95" fmla="*/ 54 h 296"/>
                  <a:gd name="T96" fmla="*/ 110 w 389"/>
                  <a:gd name="T97" fmla="*/ 54 h 296"/>
                  <a:gd name="T98" fmla="*/ 16 w 389"/>
                  <a:gd name="T99" fmla="*/ 16 h 296"/>
                  <a:gd name="T100" fmla="*/ 16 w 389"/>
                  <a:gd name="T101" fmla="*/ 182 h 296"/>
                  <a:gd name="T102" fmla="*/ 55 w 389"/>
                  <a:gd name="T103" fmla="*/ 219 h 296"/>
                  <a:gd name="T104" fmla="*/ 16 w 389"/>
                  <a:gd name="T105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9" h="296">
                    <a:moveTo>
                      <a:pt x="376" y="196"/>
                    </a:moveTo>
                    <a:cubicBezTo>
                      <a:pt x="364" y="176"/>
                      <a:pt x="364" y="176"/>
                      <a:pt x="364" y="176"/>
                    </a:cubicBezTo>
                    <a:cubicBezTo>
                      <a:pt x="361" y="199"/>
                      <a:pt x="361" y="199"/>
                      <a:pt x="361" y="199"/>
                    </a:cubicBezTo>
                    <a:cubicBezTo>
                      <a:pt x="360" y="208"/>
                      <a:pt x="357" y="214"/>
                      <a:pt x="355" y="217"/>
                    </a:cubicBezTo>
                    <a:cubicBezTo>
                      <a:pt x="359" y="190"/>
                      <a:pt x="364" y="147"/>
                      <a:pt x="306" y="134"/>
                    </a:cubicBezTo>
                    <a:cubicBezTo>
                      <a:pt x="289" y="130"/>
                      <a:pt x="289" y="130"/>
                      <a:pt x="289" y="130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6" y="160"/>
                      <a:pt x="304" y="178"/>
                      <a:pt x="298" y="193"/>
                    </a:cubicBezTo>
                    <a:cubicBezTo>
                      <a:pt x="291" y="172"/>
                      <a:pt x="278" y="157"/>
                      <a:pt x="277" y="157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4" y="162"/>
                      <a:pt x="264" y="162"/>
                      <a:pt x="264" y="162"/>
                    </a:cubicBezTo>
                    <a:cubicBezTo>
                      <a:pt x="263" y="171"/>
                      <a:pt x="260" y="183"/>
                      <a:pt x="257" y="195"/>
                    </a:cubicBezTo>
                    <a:cubicBezTo>
                      <a:pt x="250" y="221"/>
                      <a:pt x="242" y="251"/>
                      <a:pt x="257" y="272"/>
                    </a:cubicBezTo>
                    <a:cubicBezTo>
                      <a:pt x="267" y="287"/>
                      <a:pt x="287" y="295"/>
                      <a:pt x="318" y="296"/>
                    </a:cubicBezTo>
                    <a:cubicBezTo>
                      <a:pt x="318" y="296"/>
                      <a:pt x="318" y="296"/>
                      <a:pt x="318" y="296"/>
                    </a:cubicBezTo>
                    <a:cubicBezTo>
                      <a:pt x="318" y="296"/>
                      <a:pt x="318" y="296"/>
                      <a:pt x="319" y="296"/>
                    </a:cubicBezTo>
                    <a:cubicBezTo>
                      <a:pt x="352" y="296"/>
                      <a:pt x="368" y="281"/>
                      <a:pt x="375" y="268"/>
                    </a:cubicBezTo>
                    <a:cubicBezTo>
                      <a:pt x="389" y="244"/>
                      <a:pt x="384" y="211"/>
                      <a:pt x="376" y="196"/>
                    </a:cubicBezTo>
                    <a:close/>
                    <a:moveTo>
                      <a:pt x="361" y="260"/>
                    </a:moveTo>
                    <a:cubicBezTo>
                      <a:pt x="354" y="273"/>
                      <a:pt x="339" y="280"/>
                      <a:pt x="319" y="280"/>
                    </a:cubicBezTo>
                    <a:cubicBezTo>
                      <a:pt x="318" y="280"/>
                      <a:pt x="318" y="280"/>
                      <a:pt x="318" y="280"/>
                    </a:cubicBezTo>
                    <a:cubicBezTo>
                      <a:pt x="294" y="279"/>
                      <a:pt x="277" y="273"/>
                      <a:pt x="270" y="262"/>
                    </a:cubicBezTo>
                    <a:cubicBezTo>
                      <a:pt x="259" y="248"/>
                      <a:pt x="266" y="223"/>
                      <a:pt x="272" y="200"/>
                    </a:cubicBezTo>
                    <a:cubicBezTo>
                      <a:pt x="274" y="194"/>
                      <a:pt x="275" y="188"/>
                      <a:pt x="276" y="183"/>
                    </a:cubicBezTo>
                    <a:cubicBezTo>
                      <a:pt x="281" y="192"/>
                      <a:pt x="286" y="203"/>
                      <a:pt x="287" y="216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301" y="220"/>
                      <a:pt x="301" y="220"/>
                      <a:pt x="301" y="220"/>
                    </a:cubicBezTo>
                    <a:cubicBezTo>
                      <a:pt x="314" y="203"/>
                      <a:pt x="323" y="178"/>
                      <a:pt x="318" y="154"/>
                    </a:cubicBezTo>
                    <a:cubicBezTo>
                      <a:pt x="347" y="168"/>
                      <a:pt x="343" y="194"/>
                      <a:pt x="339" y="217"/>
                    </a:cubicBezTo>
                    <a:cubicBezTo>
                      <a:pt x="338" y="222"/>
                      <a:pt x="337" y="227"/>
                      <a:pt x="337" y="231"/>
                    </a:cubicBezTo>
                    <a:cubicBezTo>
                      <a:pt x="336" y="240"/>
                      <a:pt x="336" y="240"/>
                      <a:pt x="336" y="240"/>
                    </a:cubicBezTo>
                    <a:cubicBezTo>
                      <a:pt x="345" y="239"/>
                      <a:pt x="345" y="239"/>
                      <a:pt x="345" y="239"/>
                    </a:cubicBezTo>
                    <a:cubicBezTo>
                      <a:pt x="356" y="238"/>
                      <a:pt x="363" y="233"/>
                      <a:pt x="368" y="227"/>
                    </a:cubicBezTo>
                    <a:cubicBezTo>
                      <a:pt x="369" y="238"/>
                      <a:pt x="367" y="250"/>
                      <a:pt x="361" y="260"/>
                    </a:cubicBezTo>
                    <a:close/>
                    <a:moveTo>
                      <a:pt x="181" y="182"/>
                    </a:moveTo>
                    <a:cubicBezTo>
                      <a:pt x="255" y="182"/>
                      <a:pt x="255" y="182"/>
                      <a:pt x="255" y="182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36" y="166"/>
                      <a:pt x="236" y="166"/>
                      <a:pt x="236" y="166"/>
                    </a:cubicBezTo>
                    <a:cubicBezTo>
                      <a:pt x="236" y="126"/>
                      <a:pt x="236" y="126"/>
                      <a:pt x="236" y="126"/>
                    </a:cubicBezTo>
                    <a:cubicBezTo>
                      <a:pt x="329" y="126"/>
                      <a:pt x="329" y="126"/>
                      <a:pt x="329" y="126"/>
                    </a:cubicBezTo>
                    <a:cubicBezTo>
                      <a:pt x="329" y="139"/>
                      <a:pt x="329" y="139"/>
                      <a:pt x="329" y="139"/>
                    </a:cubicBezTo>
                    <a:cubicBezTo>
                      <a:pt x="345" y="139"/>
                      <a:pt x="345" y="139"/>
                      <a:pt x="345" y="139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243" y="235"/>
                      <a:pt x="243" y="235"/>
                      <a:pt x="243" y="235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181" y="219"/>
                      <a:pt x="181" y="219"/>
                      <a:pt x="181" y="219"/>
                    </a:cubicBezTo>
                    <a:lnTo>
                      <a:pt x="181" y="182"/>
                    </a:lnTo>
                    <a:close/>
                    <a:moveTo>
                      <a:pt x="165" y="219"/>
                    </a:moveTo>
                    <a:cubicBezTo>
                      <a:pt x="71" y="219"/>
                      <a:pt x="71" y="219"/>
                      <a:pt x="71" y="219"/>
                    </a:cubicBezTo>
                    <a:cubicBezTo>
                      <a:pt x="71" y="182"/>
                      <a:pt x="71" y="182"/>
                      <a:pt x="71" y="182"/>
                    </a:cubicBezTo>
                    <a:cubicBezTo>
                      <a:pt x="165" y="182"/>
                      <a:pt x="165" y="182"/>
                      <a:pt x="165" y="182"/>
                    </a:cubicBezTo>
                    <a:lnTo>
                      <a:pt x="165" y="219"/>
                    </a:lnTo>
                    <a:close/>
                    <a:moveTo>
                      <a:pt x="16" y="126"/>
                    </a:move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6" y="166"/>
                      <a:pt x="16" y="166"/>
                      <a:pt x="16" y="166"/>
                    </a:cubicBezTo>
                    <a:lnTo>
                      <a:pt x="16" y="126"/>
                    </a:lnTo>
                    <a:close/>
                    <a:moveTo>
                      <a:pt x="126" y="54"/>
                    </a:moveTo>
                    <a:cubicBezTo>
                      <a:pt x="126" y="16"/>
                      <a:pt x="126" y="16"/>
                      <a:pt x="126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54"/>
                      <a:pt x="220" y="54"/>
                      <a:pt x="220" y="54"/>
                    </a:cubicBezTo>
                    <a:lnTo>
                      <a:pt x="126" y="54"/>
                    </a:lnTo>
                    <a:close/>
                    <a:moveTo>
                      <a:pt x="165" y="70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1" y="70"/>
                      <a:pt x="71" y="70"/>
                      <a:pt x="71" y="70"/>
                    </a:cubicBezTo>
                    <a:lnTo>
                      <a:pt x="165" y="70"/>
                    </a:lnTo>
                    <a:close/>
                    <a:moveTo>
                      <a:pt x="55" y="110"/>
                    </a:move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55" y="70"/>
                      <a:pt x="55" y="70"/>
                      <a:pt x="55" y="70"/>
                    </a:cubicBezTo>
                    <a:lnTo>
                      <a:pt x="55" y="110"/>
                    </a:lnTo>
                    <a:close/>
                    <a:moveTo>
                      <a:pt x="220" y="166"/>
                    </a:move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220" y="126"/>
                      <a:pt x="220" y="126"/>
                      <a:pt x="220" y="126"/>
                    </a:cubicBezTo>
                    <a:lnTo>
                      <a:pt x="220" y="166"/>
                    </a:lnTo>
                    <a:close/>
                    <a:moveTo>
                      <a:pt x="228" y="110"/>
                    </a:moveTo>
                    <a:cubicBezTo>
                      <a:pt x="181" y="110"/>
                      <a:pt x="181" y="110"/>
                      <a:pt x="181" y="11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274" y="70"/>
                      <a:pt x="274" y="70"/>
                      <a:pt x="274" y="7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36" y="110"/>
                      <a:pt x="236" y="110"/>
                      <a:pt x="236" y="110"/>
                    </a:cubicBezTo>
                    <a:lnTo>
                      <a:pt x="228" y="110"/>
                    </a:lnTo>
                    <a:close/>
                    <a:moveTo>
                      <a:pt x="290" y="110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110"/>
                      <a:pt x="329" y="110"/>
                      <a:pt x="329" y="110"/>
                    </a:cubicBezTo>
                    <a:lnTo>
                      <a:pt x="290" y="110"/>
                    </a:lnTo>
                    <a:close/>
                    <a:moveTo>
                      <a:pt x="329" y="54"/>
                    </a:moveTo>
                    <a:cubicBezTo>
                      <a:pt x="236" y="54"/>
                      <a:pt x="236" y="54"/>
                      <a:pt x="236" y="54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329" y="16"/>
                      <a:pt x="329" y="16"/>
                      <a:pt x="329" y="16"/>
                    </a:cubicBezTo>
                    <a:lnTo>
                      <a:pt x="329" y="54"/>
                    </a:lnTo>
                    <a:close/>
                    <a:moveTo>
                      <a:pt x="110" y="16"/>
                    </a:moveTo>
                    <a:cubicBezTo>
                      <a:pt x="110" y="54"/>
                      <a:pt x="110" y="54"/>
                      <a:pt x="110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10" y="16"/>
                    </a:lnTo>
                    <a:close/>
                    <a:moveTo>
                      <a:pt x="16" y="182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16" y="219"/>
                      <a:pt x="16" y="219"/>
                      <a:pt x="16" y="219"/>
                    </a:cubicBezTo>
                    <a:lnTo>
                      <a:pt x="16" y="1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01D1662D-902F-3841-8338-1D6D9953DC4A}"/>
                </a:ext>
              </a:extLst>
            </p:cNvPr>
            <p:cNvGrpSpPr/>
            <p:nvPr/>
          </p:nvGrpSpPr>
          <p:grpSpPr>
            <a:xfrm>
              <a:off x="3494459" y="5542715"/>
              <a:ext cx="247085" cy="224622"/>
              <a:chOff x="5931602" y="2190628"/>
              <a:chExt cx="328955" cy="271864"/>
            </a:xfrm>
          </p:grpSpPr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EA4A3FA6-570A-9244-A58C-D4E52E634E13}"/>
                  </a:ext>
                </a:extLst>
              </p:cNvPr>
              <p:cNvSpPr/>
              <p:nvPr/>
            </p:nvSpPr>
            <p:spPr>
              <a:xfrm>
                <a:off x="5931602" y="2190628"/>
                <a:ext cx="328955" cy="271864"/>
              </a:xfrm>
              <a:prstGeom prst="ellipse">
                <a:avLst/>
              </a:prstGeom>
              <a:solidFill>
                <a:schemeClr val="tx1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1" name="Freeform 21">
                <a:extLst>
                  <a:ext uri="{FF2B5EF4-FFF2-40B4-BE49-F238E27FC236}">
                    <a16:creationId xmlns:a16="http://schemas.microsoft.com/office/drawing/2014/main" id="{76B8092A-3198-5C4F-9C9E-478D249C6F8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06073" y="2265503"/>
                <a:ext cx="199657" cy="152120"/>
              </a:xfrm>
              <a:custGeom>
                <a:avLst/>
                <a:gdLst>
                  <a:gd name="T0" fmla="*/ 364 w 389"/>
                  <a:gd name="T1" fmla="*/ 176 h 296"/>
                  <a:gd name="T2" fmla="*/ 355 w 389"/>
                  <a:gd name="T3" fmla="*/ 217 h 296"/>
                  <a:gd name="T4" fmla="*/ 289 w 389"/>
                  <a:gd name="T5" fmla="*/ 130 h 296"/>
                  <a:gd name="T6" fmla="*/ 298 w 389"/>
                  <a:gd name="T7" fmla="*/ 193 h 296"/>
                  <a:gd name="T8" fmla="*/ 264 w 389"/>
                  <a:gd name="T9" fmla="*/ 143 h 296"/>
                  <a:gd name="T10" fmla="*/ 257 w 389"/>
                  <a:gd name="T11" fmla="*/ 195 h 296"/>
                  <a:gd name="T12" fmla="*/ 318 w 389"/>
                  <a:gd name="T13" fmla="*/ 296 h 296"/>
                  <a:gd name="T14" fmla="*/ 319 w 389"/>
                  <a:gd name="T15" fmla="*/ 296 h 296"/>
                  <a:gd name="T16" fmla="*/ 376 w 389"/>
                  <a:gd name="T17" fmla="*/ 196 h 296"/>
                  <a:gd name="T18" fmla="*/ 319 w 389"/>
                  <a:gd name="T19" fmla="*/ 280 h 296"/>
                  <a:gd name="T20" fmla="*/ 270 w 389"/>
                  <a:gd name="T21" fmla="*/ 262 h 296"/>
                  <a:gd name="T22" fmla="*/ 276 w 389"/>
                  <a:gd name="T23" fmla="*/ 183 h 296"/>
                  <a:gd name="T24" fmla="*/ 288 w 389"/>
                  <a:gd name="T25" fmla="*/ 237 h 296"/>
                  <a:gd name="T26" fmla="*/ 318 w 389"/>
                  <a:gd name="T27" fmla="*/ 154 h 296"/>
                  <a:gd name="T28" fmla="*/ 337 w 389"/>
                  <a:gd name="T29" fmla="*/ 231 h 296"/>
                  <a:gd name="T30" fmla="*/ 345 w 389"/>
                  <a:gd name="T31" fmla="*/ 239 h 296"/>
                  <a:gd name="T32" fmla="*/ 361 w 389"/>
                  <a:gd name="T33" fmla="*/ 260 h 296"/>
                  <a:gd name="T34" fmla="*/ 255 w 389"/>
                  <a:gd name="T35" fmla="*/ 182 h 296"/>
                  <a:gd name="T36" fmla="*/ 236 w 389"/>
                  <a:gd name="T37" fmla="*/ 166 h 296"/>
                  <a:gd name="T38" fmla="*/ 329 w 389"/>
                  <a:gd name="T39" fmla="*/ 126 h 296"/>
                  <a:gd name="T40" fmla="*/ 345 w 389"/>
                  <a:gd name="T41" fmla="*/ 139 h 296"/>
                  <a:gd name="T42" fmla="*/ 0 w 389"/>
                  <a:gd name="T43" fmla="*/ 0 h 296"/>
                  <a:gd name="T44" fmla="*/ 243 w 389"/>
                  <a:gd name="T45" fmla="*/ 235 h 296"/>
                  <a:gd name="T46" fmla="*/ 181 w 389"/>
                  <a:gd name="T47" fmla="*/ 219 h 296"/>
                  <a:gd name="T48" fmla="*/ 165 w 389"/>
                  <a:gd name="T49" fmla="*/ 219 h 296"/>
                  <a:gd name="T50" fmla="*/ 71 w 389"/>
                  <a:gd name="T51" fmla="*/ 182 h 296"/>
                  <a:gd name="T52" fmla="*/ 165 w 389"/>
                  <a:gd name="T53" fmla="*/ 219 h 296"/>
                  <a:gd name="T54" fmla="*/ 110 w 389"/>
                  <a:gd name="T55" fmla="*/ 126 h 296"/>
                  <a:gd name="T56" fmla="*/ 16 w 389"/>
                  <a:gd name="T57" fmla="*/ 166 h 296"/>
                  <a:gd name="T58" fmla="*/ 126 w 389"/>
                  <a:gd name="T59" fmla="*/ 54 h 296"/>
                  <a:gd name="T60" fmla="*/ 220 w 389"/>
                  <a:gd name="T61" fmla="*/ 16 h 296"/>
                  <a:gd name="T62" fmla="*/ 126 w 389"/>
                  <a:gd name="T63" fmla="*/ 54 h 296"/>
                  <a:gd name="T64" fmla="*/ 165 w 389"/>
                  <a:gd name="T65" fmla="*/ 110 h 296"/>
                  <a:gd name="T66" fmla="*/ 71 w 389"/>
                  <a:gd name="T67" fmla="*/ 70 h 296"/>
                  <a:gd name="T68" fmla="*/ 55 w 389"/>
                  <a:gd name="T69" fmla="*/ 110 h 296"/>
                  <a:gd name="T70" fmla="*/ 16 w 389"/>
                  <a:gd name="T71" fmla="*/ 70 h 296"/>
                  <a:gd name="T72" fmla="*/ 55 w 389"/>
                  <a:gd name="T73" fmla="*/ 110 h 296"/>
                  <a:gd name="T74" fmla="*/ 126 w 389"/>
                  <a:gd name="T75" fmla="*/ 166 h 296"/>
                  <a:gd name="T76" fmla="*/ 220 w 389"/>
                  <a:gd name="T77" fmla="*/ 126 h 296"/>
                  <a:gd name="T78" fmla="*/ 228 w 389"/>
                  <a:gd name="T79" fmla="*/ 110 h 296"/>
                  <a:gd name="T80" fmla="*/ 181 w 389"/>
                  <a:gd name="T81" fmla="*/ 70 h 296"/>
                  <a:gd name="T82" fmla="*/ 274 w 389"/>
                  <a:gd name="T83" fmla="*/ 110 h 296"/>
                  <a:gd name="T84" fmla="*/ 228 w 389"/>
                  <a:gd name="T85" fmla="*/ 110 h 296"/>
                  <a:gd name="T86" fmla="*/ 290 w 389"/>
                  <a:gd name="T87" fmla="*/ 70 h 296"/>
                  <a:gd name="T88" fmla="*/ 329 w 389"/>
                  <a:gd name="T89" fmla="*/ 110 h 296"/>
                  <a:gd name="T90" fmla="*/ 329 w 389"/>
                  <a:gd name="T91" fmla="*/ 54 h 296"/>
                  <a:gd name="T92" fmla="*/ 236 w 389"/>
                  <a:gd name="T93" fmla="*/ 16 h 296"/>
                  <a:gd name="T94" fmla="*/ 329 w 389"/>
                  <a:gd name="T95" fmla="*/ 54 h 296"/>
                  <a:gd name="T96" fmla="*/ 110 w 389"/>
                  <a:gd name="T97" fmla="*/ 54 h 296"/>
                  <a:gd name="T98" fmla="*/ 16 w 389"/>
                  <a:gd name="T99" fmla="*/ 16 h 296"/>
                  <a:gd name="T100" fmla="*/ 16 w 389"/>
                  <a:gd name="T101" fmla="*/ 182 h 296"/>
                  <a:gd name="T102" fmla="*/ 55 w 389"/>
                  <a:gd name="T103" fmla="*/ 219 h 296"/>
                  <a:gd name="T104" fmla="*/ 16 w 389"/>
                  <a:gd name="T105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9" h="296">
                    <a:moveTo>
                      <a:pt x="376" y="196"/>
                    </a:moveTo>
                    <a:cubicBezTo>
                      <a:pt x="364" y="176"/>
                      <a:pt x="364" y="176"/>
                      <a:pt x="364" y="176"/>
                    </a:cubicBezTo>
                    <a:cubicBezTo>
                      <a:pt x="361" y="199"/>
                      <a:pt x="361" y="199"/>
                      <a:pt x="361" y="199"/>
                    </a:cubicBezTo>
                    <a:cubicBezTo>
                      <a:pt x="360" y="208"/>
                      <a:pt x="357" y="214"/>
                      <a:pt x="355" y="217"/>
                    </a:cubicBezTo>
                    <a:cubicBezTo>
                      <a:pt x="359" y="190"/>
                      <a:pt x="364" y="147"/>
                      <a:pt x="306" y="134"/>
                    </a:cubicBezTo>
                    <a:cubicBezTo>
                      <a:pt x="289" y="130"/>
                      <a:pt x="289" y="130"/>
                      <a:pt x="289" y="130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6" y="160"/>
                      <a:pt x="304" y="178"/>
                      <a:pt x="298" y="193"/>
                    </a:cubicBezTo>
                    <a:cubicBezTo>
                      <a:pt x="291" y="172"/>
                      <a:pt x="278" y="157"/>
                      <a:pt x="277" y="157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4" y="162"/>
                      <a:pt x="264" y="162"/>
                      <a:pt x="264" y="162"/>
                    </a:cubicBezTo>
                    <a:cubicBezTo>
                      <a:pt x="263" y="171"/>
                      <a:pt x="260" y="183"/>
                      <a:pt x="257" y="195"/>
                    </a:cubicBezTo>
                    <a:cubicBezTo>
                      <a:pt x="250" y="221"/>
                      <a:pt x="242" y="251"/>
                      <a:pt x="257" y="272"/>
                    </a:cubicBezTo>
                    <a:cubicBezTo>
                      <a:pt x="267" y="287"/>
                      <a:pt x="287" y="295"/>
                      <a:pt x="318" y="296"/>
                    </a:cubicBezTo>
                    <a:cubicBezTo>
                      <a:pt x="318" y="296"/>
                      <a:pt x="318" y="296"/>
                      <a:pt x="318" y="296"/>
                    </a:cubicBezTo>
                    <a:cubicBezTo>
                      <a:pt x="318" y="296"/>
                      <a:pt x="318" y="296"/>
                      <a:pt x="319" y="296"/>
                    </a:cubicBezTo>
                    <a:cubicBezTo>
                      <a:pt x="352" y="296"/>
                      <a:pt x="368" y="281"/>
                      <a:pt x="375" y="268"/>
                    </a:cubicBezTo>
                    <a:cubicBezTo>
                      <a:pt x="389" y="244"/>
                      <a:pt x="384" y="211"/>
                      <a:pt x="376" y="196"/>
                    </a:cubicBezTo>
                    <a:close/>
                    <a:moveTo>
                      <a:pt x="361" y="260"/>
                    </a:moveTo>
                    <a:cubicBezTo>
                      <a:pt x="354" y="273"/>
                      <a:pt x="339" y="280"/>
                      <a:pt x="319" y="280"/>
                    </a:cubicBezTo>
                    <a:cubicBezTo>
                      <a:pt x="318" y="280"/>
                      <a:pt x="318" y="280"/>
                      <a:pt x="318" y="280"/>
                    </a:cubicBezTo>
                    <a:cubicBezTo>
                      <a:pt x="294" y="279"/>
                      <a:pt x="277" y="273"/>
                      <a:pt x="270" y="262"/>
                    </a:cubicBezTo>
                    <a:cubicBezTo>
                      <a:pt x="259" y="248"/>
                      <a:pt x="266" y="223"/>
                      <a:pt x="272" y="200"/>
                    </a:cubicBezTo>
                    <a:cubicBezTo>
                      <a:pt x="274" y="194"/>
                      <a:pt x="275" y="188"/>
                      <a:pt x="276" y="183"/>
                    </a:cubicBezTo>
                    <a:cubicBezTo>
                      <a:pt x="281" y="192"/>
                      <a:pt x="286" y="203"/>
                      <a:pt x="287" y="216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301" y="220"/>
                      <a:pt x="301" y="220"/>
                      <a:pt x="301" y="220"/>
                    </a:cubicBezTo>
                    <a:cubicBezTo>
                      <a:pt x="314" y="203"/>
                      <a:pt x="323" y="178"/>
                      <a:pt x="318" y="154"/>
                    </a:cubicBezTo>
                    <a:cubicBezTo>
                      <a:pt x="347" y="168"/>
                      <a:pt x="343" y="194"/>
                      <a:pt x="339" y="217"/>
                    </a:cubicBezTo>
                    <a:cubicBezTo>
                      <a:pt x="338" y="222"/>
                      <a:pt x="337" y="227"/>
                      <a:pt x="337" y="231"/>
                    </a:cubicBezTo>
                    <a:cubicBezTo>
                      <a:pt x="336" y="240"/>
                      <a:pt x="336" y="240"/>
                      <a:pt x="336" y="240"/>
                    </a:cubicBezTo>
                    <a:cubicBezTo>
                      <a:pt x="345" y="239"/>
                      <a:pt x="345" y="239"/>
                      <a:pt x="345" y="239"/>
                    </a:cubicBezTo>
                    <a:cubicBezTo>
                      <a:pt x="356" y="238"/>
                      <a:pt x="363" y="233"/>
                      <a:pt x="368" y="227"/>
                    </a:cubicBezTo>
                    <a:cubicBezTo>
                      <a:pt x="369" y="238"/>
                      <a:pt x="367" y="250"/>
                      <a:pt x="361" y="260"/>
                    </a:cubicBezTo>
                    <a:close/>
                    <a:moveTo>
                      <a:pt x="181" y="182"/>
                    </a:moveTo>
                    <a:cubicBezTo>
                      <a:pt x="255" y="182"/>
                      <a:pt x="255" y="182"/>
                      <a:pt x="255" y="182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36" y="166"/>
                      <a:pt x="236" y="166"/>
                      <a:pt x="236" y="166"/>
                    </a:cubicBezTo>
                    <a:cubicBezTo>
                      <a:pt x="236" y="126"/>
                      <a:pt x="236" y="126"/>
                      <a:pt x="236" y="126"/>
                    </a:cubicBezTo>
                    <a:cubicBezTo>
                      <a:pt x="329" y="126"/>
                      <a:pt x="329" y="126"/>
                      <a:pt x="329" y="126"/>
                    </a:cubicBezTo>
                    <a:cubicBezTo>
                      <a:pt x="329" y="139"/>
                      <a:pt x="329" y="139"/>
                      <a:pt x="329" y="139"/>
                    </a:cubicBezTo>
                    <a:cubicBezTo>
                      <a:pt x="345" y="139"/>
                      <a:pt x="345" y="139"/>
                      <a:pt x="345" y="139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243" y="235"/>
                      <a:pt x="243" y="235"/>
                      <a:pt x="243" y="235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181" y="219"/>
                      <a:pt x="181" y="219"/>
                      <a:pt x="181" y="219"/>
                    </a:cubicBezTo>
                    <a:lnTo>
                      <a:pt x="181" y="182"/>
                    </a:lnTo>
                    <a:close/>
                    <a:moveTo>
                      <a:pt x="165" y="219"/>
                    </a:moveTo>
                    <a:cubicBezTo>
                      <a:pt x="71" y="219"/>
                      <a:pt x="71" y="219"/>
                      <a:pt x="71" y="219"/>
                    </a:cubicBezTo>
                    <a:cubicBezTo>
                      <a:pt x="71" y="182"/>
                      <a:pt x="71" y="182"/>
                      <a:pt x="71" y="182"/>
                    </a:cubicBezTo>
                    <a:cubicBezTo>
                      <a:pt x="165" y="182"/>
                      <a:pt x="165" y="182"/>
                      <a:pt x="165" y="182"/>
                    </a:cubicBezTo>
                    <a:lnTo>
                      <a:pt x="165" y="219"/>
                    </a:lnTo>
                    <a:close/>
                    <a:moveTo>
                      <a:pt x="16" y="126"/>
                    </a:move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6" y="166"/>
                      <a:pt x="16" y="166"/>
                      <a:pt x="16" y="166"/>
                    </a:cubicBezTo>
                    <a:lnTo>
                      <a:pt x="16" y="126"/>
                    </a:lnTo>
                    <a:close/>
                    <a:moveTo>
                      <a:pt x="126" y="54"/>
                    </a:moveTo>
                    <a:cubicBezTo>
                      <a:pt x="126" y="16"/>
                      <a:pt x="126" y="16"/>
                      <a:pt x="126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54"/>
                      <a:pt x="220" y="54"/>
                      <a:pt x="220" y="54"/>
                    </a:cubicBezTo>
                    <a:lnTo>
                      <a:pt x="126" y="54"/>
                    </a:lnTo>
                    <a:close/>
                    <a:moveTo>
                      <a:pt x="165" y="70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1" y="70"/>
                      <a:pt x="71" y="70"/>
                      <a:pt x="71" y="70"/>
                    </a:cubicBezTo>
                    <a:lnTo>
                      <a:pt x="165" y="70"/>
                    </a:lnTo>
                    <a:close/>
                    <a:moveTo>
                      <a:pt x="55" y="110"/>
                    </a:move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55" y="70"/>
                      <a:pt x="55" y="70"/>
                      <a:pt x="55" y="70"/>
                    </a:cubicBezTo>
                    <a:lnTo>
                      <a:pt x="55" y="110"/>
                    </a:lnTo>
                    <a:close/>
                    <a:moveTo>
                      <a:pt x="220" y="166"/>
                    </a:move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220" y="126"/>
                      <a:pt x="220" y="126"/>
                      <a:pt x="220" y="126"/>
                    </a:cubicBezTo>
                    <a:lnTo>
                      <a:pt x="220" y="166"/>
                    </a:lnTo>
                    <a:close/>
                    <a:moveTo>
                      <a:pt x="228" y="110"/>
                    </a:moveTo>
                    <a:cubicBezTo>
                      <a:pt x="181" y="110"/>
                      <a:pt x="181" y="110"/>
                      <a:pt x="181" y="11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274" y="70"/>
                      <a:pt x="274" y="70"/>
                      <a:pt x="274" y="7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36" y="110"/>
                      <a:pt x="236" y="110"/>
                      <a:pt x="236" y="110"/>
                    </a:cubicBezTo>
                    <a:lnTo>
                      <a:pt x="228" y="110"/>
                    </a:lnTo>
                    <a:close/>
                    <a:moveTo>
                      <a:pt x="290" y="110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110"/>
                      <a:pt x="329" y="110"/>
                      <a:pt x="329" y="110"/>
                    </a:cubicBezTo>
                    <a:lnTo>
                      <a:pt x="290" y="110"/>
                    </a:lnTo>
                    <a:close/>
                    <a:moveTo>
                      <a:pt x="329" y="54"/>
                    </a:moveTo>
                    <a:cubicBezTo>
                      <a:pt x="236" y="54"/>
                      <a:pt x="236" y="54"/>
                      <a:pt x="236" y="54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329" y="16"/>
                      <a:pt x="329" y="16"/>
                      <a:pt x="329" y="16"/>
                    </a:cubicBezTo>
                    <a:lnTo>
                      <a:pt x="329" y="54"/>
                    </a:lnTo>
                    <a:close/>
                    <a:moveTo>
                      <a:pt x="110" y="16"/>
                    </a:moveTo>
                    <a:cubicBezTo>
                      <a:pt x="110" y="54"/>
                      <a:pt x="110" y="54"/>
                      <a:pt x="110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10" y="16"/>
                    </a:lnTo>
                    <a:close/>
                    <a:moveTo>
                      <a:pt x="16" y="182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16" y="219"/>
                      <a:pt x="16" y="219"/>
                      <a:pt x="16" y="219"/>
                    </a:cubicBezTo>
                    <a:lnTo>
                      <a:pt x="16" y="1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0B64693A-EFC0-764D-BF15-050AE1C30762}"/>
                </a:ext>
              </a:extLst>
            </p:cNvPr>
            <p:cNvSpPr/>
            <p:nvPr/>
          </p:nvSpPr>
          <p:spPr>
            <a:xfrm>
              <a:off x="5287772" y="4915532"/>
              <a:ext cx="2850111" cy="100537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accent3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n-US" sz="1200" dirty="0">
                  <a:solidFill>
                    <a:schemeClr val="accent3"/>
                  </a:solidFill>
                  <a:latin typeface="Calibri" panose="020F0502020204030204" pitchFamily="34" charset="0"/>
                </a:rPr>
                <a:t>Local Services (Apps)</a:t>
              </a:r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B5B947F3-2AB2-5C40-87A2-A6B09EE7AD52}"/>
                </a:ext>
              </a:extLst>
            </p:cNvPr>
            <p:cNvGrpSpPr/>
            <p:nvPr/>
          </p:nvGrpSpPr>
          <p:grpSpPr>
            <a:xfrm>
              <a:off x="6053085" y="5196339"/>
              <a:ext cx="989087" cy="298423"/>
              <a:chOff x="883196" y="5139832"/>
              <a:chExt cx="989345" cy="298501"/>
            </a:xfrm>
            <a:solidFill>
              <a:schemeClr val="accent3"/>
            </a:solidFill>
          </p:grpSpPr>
          <p:sp>
            <p:nvSpPr>
              <p:cNvPr id="375" name="Freeform 5">
                <a:extLst>
                  <a:ext uri="{FF2B5EF4-FFF2-40B4-BE49-F238E27FC236}">
                    <a16:creationId xmlns:a16="http://schemas.microsoft.com/office/drawing/2014/main" id="{319BD5CD-DE46-DC41-9CE1-39A453012A8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83196" y="5149678"/>
                <a:ext cx="288655" cy="288655"/>
              </a:xfrm>
              <a:custGeom>
                <a:avLst/>
                <a:gdLst>
                  <a:gd name="T0" fmla="*/ 368 w 384"/>
                  <a:gd name="T1" fmla="*/ 16 h 384"/>
                  <a:gd name="T2" fmla="*/ 368 w 384"/>
                  <a:gd name="T3" fmla="*/ 368 h 384"/>
                  <a:gd name="T4" fmla="*/ 16 w 384"/>
                  <a:gd name="T5" fmla="*/ 368 h 384"/>
                  <a:gd name="T6" fmla="*/ 16 w 384"/>
                  <a:gd name="T7" fmla="*/ 16 h 384"/>
                  <a:gd name="T8" fmla="*/ 368 w 384"/>
                  <a:gd name="T9" fmla="*/ 16 h 384"/>
                  <a:gd name="T10" fmla="*/ 384 w 384"/>
                  <a:gd name="T11" fmla="*/ 0 h 384"/>
                  <a:gd name="T12" fmla="*/ 0 w 384"/>
                  <a:gd name="T13" fmla="*/ 0 h 384"/>
                  <a:gd name="T14" fmla="*/ 0 w 384"/>
                  <a:gd name="T15" fmla="*/ 384 h 384"/>
                  <a:gd name="T16" fmla="*/ 384 w 384"/>
                  <a:gd name="T17" fmla="*/ 384 h 384"/>
                  <a:gd name="T18" fmla="*/ 384 w 384"/>
                  <a:gd name="T19" fmla="*/ 0 h 384"/>
                  <a:gd name="T20" fmla="*/ 115 w 384"/>
                  <a:gd name="T21" fmla="*/ 241 h 384"/>
                  <a:gd name="T22" fmla="*/ 127 w 384"/>
                  <a:gd name="T23" fmla="*/ 231 h 384"/>
                  <a:gd name="T24" fmla="*/ 159 w 384"/>
                  <a:gd name="T25" fmla="*/ 160 h 384"/>
                  <a:gd name="T26" fmla="*/ 160 w 384"/>
                  <a:gd name="T27" fmla="*/ 154 h 384"/>
                  <a:gd name="T28" fmla="*/ 149 w 384"/>
                  <a:gd name="T29" fmla="*/ 144 h 384"/>
                  <a:gd name="T30" fmla="*/ 139 w 384"/>
                  <a:gd name="T31" fmla="*/ 152 h 384"/>
                  <a:gd name="T32" fmla="*/ 115 w 384"/>
                  <a:gd name="T33" fmla="*/ 214 h 384"/>
                  <a:gd name="T34" fmla="*/ 91 w 384"/>
                  <a:gd name="T35" fmla="*/ 152 h 384"/>
                  <a:gd name="T36" fmla="*/ 80 w 384"/>
                  <a:gd name="T37" fmla="*/ 144 h 384"/>
                  <a:gd name="T38" fmla="*/ 69 w 384"/>
                  <a:gd name="T39" fmla="*/ 154 h 384"/>
                  <a:gd name="T40" fmla="*/ 71 w 384"/>
                  <a:gd name="T41" fmla="*/ 160 h 384"/>
                  <a:gd name="T42" fmla="*/ 102 w 384"/>
                  <a:gd name="T43" fmla="*/ 231 h 384"/>
                  <a:gd name="T44" fmla="*/ 114 w 384"/>
                  <a:gd name="T45" fmla="*/ 241 h 384"/>
                  <a:gd name="T46" fmla="*/ 115 w 384"/>
                  <a:gd name="T47" fmla="*/ 241 h 384"/>
                  <a:gd name="T48" fmla="*/ 177 w 384"/>
                  <a:gd name="T49" fmla="*/ 155 h 384"/>
                  <a:gd name="T50" fmla="*/ 177 w 384"/>
                  <a:gd name="T51" fmla="*/ 155 h 384"/>
                  <a:gd name="T52" fmla="*/ 177 w 384"/>
                  <a:gd name="T53" fmla="*/ 230 h 384"/>
                  <a:gd name="T54" fmla="*/ 188 w 384"/>
                  <a:gd name="T55" fmla="*/ 240 h 384"/>
                  <a:gd name="T56" fmla="*/ 198 w 384"/>
                  <a:gd name="T57" fmla="*/ 230 h 384"/>
                  <a:gd name="T58" fmla="*/ 198 w 384"/>
                  <a:gd name="T59" fmla="*/ 186 h 384"/>
                  <a:gd name="T60" fmla="*/ 218 w 384"/>
                  <a:gd name="T61" fmla="*/ 163 h 384"/>
                  <a:gd name="T62" fmla="*/ 237 w 384"/>
                  <a:gd name="T63" fmla="*/ 186 h 384"/>
                  <a:gd name="T64" fmla="*/ 237 w 384"/>
                  <a:gd name="T65" fmla="*/ 230 h 384"/>
                  <a:gd name="T66" fmla="*/ 248 w 384"/>
                  <a:gd name="T67" fmla="*/ 240 h 384"/>
                  <a:gd name="T68" fmla="*/ 259 w 384"/>
                  <a:gd name="T69" fmla="*/ 230 h 384"/>
                  <a:gd name="T70" fmla="*/ 259 w 384"/>
                  <a:gd name="T71" fmla="*/ 186 h 384"/>
                  <a:gd name="T72" fmla="*/ 278 w 384"/>
                  <a:gd name="T73" fmla="*/ 163 h 384"/>
                  <a:gd name="T74" fmla="*/ 297 w 384"/>
                  <a:gd name="T75" fmla="*/ 186 h 384"/>
                  <a:gd name="T76" fmla="*/ 297 w 384"/>
                  <a:gd name="T77" fmla="*/ 230 h 384"/>
                  <a:gd name="T78" fmla="*/ 308 w 384"/>
                  <a:gd name="T79" fmla="*/ 240 h 384"/>
                  <a:gd name="T80" fmla="*/ 318 w 384"/>
                  <a:gd name="T81" fmla="*/ 230 h 384"/>
                  <a:gd name="T82" fmla="*/ 318 w 384"/>
                  <a:gd name="T83" fmla="*/ 180 h 384"/>
                  <a:gd name="T84" fmla="*/ 286 w 384"/>
                  <a:gd name="T85" fmla="*/ 144 h 384"/>
                  <a:gd name="T86" fmla="*/ 254 w 384"/>
                  <a:gd name="T87" fmla="*/ 160 h 384"/>
                  <a:gd name="T88" fmla="*/ 227 w 384"/>
                  <a:gd name="T89" fmla="*/ 144 h 384"/>
                  <a:gd name="T90" fmla="*/ 198 w 384"/>
                  <a:gd name="T91" fmla="*/ 160 h 384"/>
                  <a:gd name="T92" fmla="*/ 198 w 384"/>
                  <a:gd name="T93" fmla="*/ 155 h 384"/>
                  <a:gd name="T94" fmla="*/ 188 w 384"/>
                  <a:gd name="T95" fmla="*/ 145 h 384"/>
                  <a:gd name="T96" fmla="*/ 177 w 384"/>
                  <a:gd name="T97" fmla="*/ 155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84" h="384">
                    <a:moveTo>
                      <a:pt x="368" y="16"/>
                    </a:moveTo>
                    <a:cubicBezTo>
                      <a:pt x="368" y="368"/>
                      <a:pt x="368" y="368"/>
                      <a:pt x="368" y="368"/>
                    </a:cubicBezTo>
                    <a:cubicBezTo>
                      <a:pt x="16" y="368"/>
                      <a:pt x="16" y="368"/>
                      <a:pt x="16" y="368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68" y="16"/>
                      <a:pt x="368" y="16"/>
                      <a:pt x="368" y="16"/>
                    </a:cubicBezTo>
                    <a:moveTo>
                      <a:pt x="38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384" y="384"/>
                      <a:pt x="384" y="384"/>
                      <a:pt x="384" y="384"/>
                    </a:cubicBezTo>
                    <a:cubicBezTo>
                      <a:pt x="384" y="0"/>
                      <a:pt x="384" y="0"/>
                      <a:pt x="384" y="0"/>
                    </a:cubicBezTo>
                    <a:close/>
                    <a:moveTo>
                      <a:pt x="115" y="241"/>
                    </a:moveTo>
                    <a:cubicBezTo>
                      <a:pt x="121" y="241"/>
                      <a:pt x="125" y="237"/>
                      <a:pt x="127" y="231"/>
                    </a:cubicBezTo>
                    <a:cubicBezTo>
                      <a:pt x="127" y="231"/>
                      <a:pt x="127" y="231"/>
                      <a:pt x="159" y="160"/>
                    </a:cubicBezTo>
                    <a:cubicBezTo>
                      <a:pt x="159" y="159"/>
                      <a:pt x="160" y="157"/>
                      <a:pt x="160" y="154"/>
                    </a:cubicBezTo>
                    <a:cubicBezTo>
                      <a:pt x="160" y="149"/>
                      <a:pt x="155" y="144"/>
                      <a:pt x="149" y="144"/>
                    </a:cubicBezTo>
                    <a:cubicBezTo>
                      <a:pt x="144" y="144"/>
                      <a:pt x="141" y="148"/>
                      <a:pt x="139" y="152"/>
                    </a:cubicBezTo>
                    <a:cubicBezTo>
                      <a:pt x="139" y="152"/>
                      <a:pt x="139" y="152"/>
                      <a:pt x="115" y="214"/>
                    </a:cubicBezTo>
                    <a:cubicBezTo>
                      <a:pt x="115" y="214"/>
                      <a:pt x="115" y="214"/>
                      <a:pt x="91" y="152"/>
                    </a:cubicBezTo>
                    <a:cubicBezTo>
                      <a:pt x="89" y="148"/>
                      <a:pt x="86" y="144"/>
                      <a:pt x="80" y="144"/>
                    </a:cubicBezTo>
                    <a:cubicBezTo>
                      <a:pt x="74" y="144"/>
                      <a:pt x="69" y="149"/>
                      <a:pt x="69" y="154"/>
                    </a:cubicBezTo>
                    <a:cubicBezTo>
                      <a:pt x="69" y="157"/>
                      <a:pt x="70" y="158"/>
                      <a:pt x="71" y="160"/>
                    </a:cubicBezTo>
                    <a:cubicBezTo>
                      <a:pt x="71" y="160"/>
                      <a:pt x="71" y="160"/>
                      <a:pt x="102" y="231"/>
                    </a:cubicBezTo>
                    <a:cubicBezTo>
                      <a:pt x="105" y="237"/>
                      <a:pt x="108" y="241"/>
                      <a:pt x="114" y="241"/>
                    </a:cubicBezTo>
                    <a:cubicBezTo>
                      <a:pt x="114" y="241"/>
                      <a:pt x="114" y="241"/>
                      <a:pt x="115" y="241"/>
                    </a:cubicBezTo>
                    <a:close/>
                    <a:moveTo>
                      <a:pt x="177" y="155"/>
                    </a:moveTo>
                    <a:cubicBezTo>
                      <a:pt x="177" y="155"/>
                      <a:pt x="177" y="155"/>
                      <a:pt x="177" y="155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177" y="236"/>
                      <a:pt x="182" y="240"/>
                      <a:pt x="188" y="240"/>
                    </a:cubicBezTo>
                    <a:cubicBezTo>
                      <a:pt x="194" y="240"/>
                      <a:pt x="198" y="236"/>
                      <a:pt x="198" y="230"/>
                    </a:cubicBezTo>
                    <a:cubicBezTo>
                      <a:pt x="198" y="230"/>
                      <a:pt x="198" y="230"/>
                      <a:pt x="198" y="186"/>
                    </a:cubicBezTo>
                    <a:cubicBezTo>
                      <a:pt x="198" y="172"/>
                      <a:pt x="206" y="163"/>
                      <a:pt x="218" y="163"/>
                    </a:cubicBezTo>
                    <a:cubicBezTo>
                      <a:pt x="230" y="163"/>
                      <a:pt x="237" y="172"/>
                      <a:pt x="237" y="186"/>
                    </a:cubicBezTo>
                    <a:cubicBezTo>
                      <a:pt x="237" y="186"/>
                      <a:pt x="237" y="186"/>
                      <a:pt x="237" y="230"/>
                    </a:cubicBezTo>
                    <a:cubicBezTo>
                      <a:pt x="237" y="236"/>
                      <a:pt x="242" y="240"/>
                      <a:pt x="248" y="240"/>
                    </a:cubicBezTo>
                    <a:cubicBezTo>
                      <a:pt x="254" y="240"/>
                      <a:pt x="259" y="236"/>
                      <a:pt x="259" y="230"/>
                    </a:cubicBezTo>
                    <a:cubicBezTo>
                      <a:pt x="259" y="230"/>
                      <a:pt x="259" y="230"/>
                      <a:pt x="259" y="186"/>
                    </a:cubicBezTo>
                    <a:cubicBezTo>
                      <a:pt x="259" y="172"/>
                      <a:pt x="267" y="163"/>
                      <a:pt x="278" y="163"/>
                    </a:cubicBezTo>
                    <a:cubicBezTo>
                      <a:pt x="290" y="163"/>
                      <a:pt x="297" y="171"/>
                      <a:pt x="297" y="186"/>
                    </a:cubicBezTo>
                    <a:cubicBezTo>
                      <a:pt x="297" y="186"/>
                      <a:pt x="297" y="186"/>
                      <a:pt x="297" y="230"/>
                    </a:cubicBezTo>
                    <a:cubicBezTo>
                      <a:pt x="297" y="236"/>
                      <a:pt x="302" y="240"/>
                      <a:pt x="308" y="240"/>
                    </a:cubicBezTo>
                    <a:cubicBezTo>
                      <a:pt x="314" y="240"/>
                      <a:pt x="318" y="236"/>
                      <a:pt x="318" y="230"/>
                    </a:cubicBezTo>
                    <a:cubicBezTo>
                      <a:pt x="318" y="230"/>
                      <a:pt x="318" y="230"/>
                      <a:pt x="318" y="180"/>
                    </a:cubicBezTo>
                    <a:cubicBezTo>
                      <a:pt x="318" y="157"/>
                      <a:pt x="306" y="144"/>
                      <a:pt x="286" y="144"/>
                    </a:cubicBezTo>
                    <a:cubicBezTo>
                      <a:pt x="272" y="144"/>
                      <a:pt x="262" y="150"/>
                      <a:pt x="254" y="160"/>
                    </a:cubicBezTo>
                    <a:cubicBezTo>
                      <a:pt x="250" y="150"/>
                      <a:pt x="240" y="144"/>
                      <a:pt x="227" y="144"/>
                    </a:cubicBezTo>
                    <a:cubicBezTo>
                      <a:pt x="212" y="144"/>
                      <a:pt x="204" y="152"/>
                      <a:pt x="198" y="160"/>
                    </a:cubicBezTo>
                    <a:cubicBezTo>
                      <a:pt x="198" y="160"/>
                      <a:pt x="198" y="160"/>
                      <a:pt x="198" y="155"/>
                    </a:cubicBezTo>
                    <a:cubicBezTo>
                      <a:pt x="198" y="149"/>
                      <a:pt x="194" y="145"/>
                      <a:pt x="188" y="145"/>
                    </a:cubicBezTo>
                    <a:cubicBezTo>
                      <a:pt x="182" y="145"/>
                      <a:pt x="177" y="149"/>
                      <a:pt x="177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6" name="Freeform 5">
                <a:extLst>
                  <a:ext uri="{FF2B5EF4-FFF2-40B4-BE49-F238E27FC236}">
                    <a16:creationId xmlns:a16="http://schemas.microsoft.com/office/drawing/2014/main" id="{55C132AE-134F-0A45-99F3-0EBDBF9DC86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248946" y="5139832"/>
                <a:ext cx="288655" cy="288655"/>
              </a:xfrm>
              <a:custGeom>
                <a:avLst/>
                <a:gdLst>
                  <a:gd name="T0" fmla="*/ 368 w 384"/>
                  <a:gd name="T1" fmla="*/ 16 h 384"/>
                  <a:gd name="T2" fmla="*/ 368 w 384"/>
                  <a:gd name="T3" fmla="*/ 368 h 384"/>
                  <a:gd name="T4" fmla="*/ 16 w 384"/>
                  <a:gd name="T5" fmla="*/ 368 h 384"/>
                  <a:gd name="T6" fmla="*/ 16 w 384"/>
                  <a:gd name="T7" fmla="*/ 16 h 384"/>
                  <a:gd name="T8" fmla="*/ 368 w 384"/>
                  <a:gd name="T9" fmla="*/ 16 h 384"/>
                  <a:gd name="T10" fmla="*/ 384 w 384"/>
                  <a:gd name="T11" fmla="*/ 0 h 384"/>
                  <a:gd name="T12" fmla="*/ 0 w 384"/>
                  <a:gd name="T13" fmla="*/ 0 h 384"/>
                  <a:gd name="T14" fmla="*/ 0 w 384"/>
                  <a:gd name="T15" fmla="*/ 384 h 384"/>
                  <a:gd name="T16" fmla="*/ 384 w 384"/>
                  <a:gd name="T17" fmla="*/ 384 h 384"/>
                  <a:gd name="T18" fmla="*/ 384 w 384"/>
                  <a:gd name="T19" fmla="*/ 0 h 384"/>
                  <a:gd name="T20" fmla="*/ 115 w 384"/>
                  <a:gd name="T21" fmla="*/ 241 h 384"/>
                  <a:gd name="T22" fmla="*/ 127 w 384"/>
                  <a:gd name="T23" fmla="*/ 231 h 384"/>
                  <a:gd name="T24" fmla="*/ 159 w 384"/>
                  <a:gd name="T25" fmla="*/ 160 h 384"/>
                  <a:gd name="T26" fmla="*/ 160 w 384"/>
                  <a:gd name="T27" fmla="*/ 154 h 384"/>
                  <a:gd name="T28" fmla="*/ 149 w 384"/>
                  <a:gd name="T29" fmla="*/ 144 h 384"/>
                  <a:gd name="T30" fmla="*/ 139 w 384"/>
                  <a:gd name="T31" fmla="*/ 152 h 384"/>
                  <a:gd name="T32" fmla="*/ 115 w 384"/>
                  <a:gd name="T33" fmla="*/ 214 h 384"/>
                  <a:gd name="T34" fmla="*/ 91 w 384"/>
                  <a:gd name="T35" fmla="*/ 152 h 384"/>
                  <a:gd name="T36" fmla="*/ 80 w 384"/>
                  <a:gd name="T37" fmla="*/ 144 h 384"/>
                  <a:gd name="T38" fmla="*/ 69 w 384"/>
                  <a:gd name="T39" fmla="*/ 154 h 384"/>
                  <a:gd name="T40" fmla="*/ 71 w 384"/>
                  <a:gd name="T41" fmla="*/ 160 h 384"/>
                  <a:gd name="T42" fmla="*/ 102 w 384"/>
                  <a:gd name="T43" fmla="*/ 231 h 384"/>
                  <a:gd name="T44" fmla="*/ 114 w 384"/>
                  <a:gd name="T45" fmla="*/ 241 h 384"/>
                  <a:gd name="T46" fmla="*/ 115 w 384"/>
                  <a:gd name="T47" fmla="*/ 241 h 384"/>
                  <a:gd name="T48" fmla="*/ 177 w 384"/>
                  <a:gd name="T49" fmla="*/ 155 h 384"/>
                  <a:gd name="T50" fmla="*/ 177 w 384"/>
                  <a:gd name="T51" fmla="*/ 155 h 384"/>
                  <a:gd name="T52" fmla="*/ 177 w 384"/>
                  <a:gd name="T53" fmla="*/ 230 h 384"/>
                  <a:gd name="T54" fmla="*/ 188 w 384"/>
                  <a:gd name="T55" fmla="*/ 240 h 384"/>
                  <a:gd name="T56" fmla="*/ 198 w 384"/>
                  <a:gd name="T57" fmla="*/ 230 h 384"/>
                  <a:gd name="T58" fmla="*/ 198 w 384"/>
                  <a:gd name="T59" fmla="*/ 186 h 384"/>
                  <a:gd name="T60" fmla="*/ 218 w 384"/>
                  <a:gd name="T61" fmla="*/ 163 h 384"/>
                  <a:gd name="T62" fmla="*/ 237 w 384"/>
                  <a:gd name="T63" fmla="*/ 186 h 384"/>
                  <a:gd name="T64" fmla="*/ 237 w 384"/>
                  <a:gd name="T65" fmla="*/ 230 h 384"/>
                  <a:gd name="T66" fmla="*/ 248 w 384"/>
                  <a:gd name="T67" fmla="*/ 240 h 384"/>
                  <a:gd name="T68" fmla="*/ 259 w 384"/>
                  <a:gd name="T69" fmla="*/ 230 h 384"/>
                  <a:gd name="T70" fmla="*/ 259 w 384"/>
                  <a:gd name="T71" fmla="*/ 186 h 384"/>
                  <a:gd name="T72" fmla="*/ 278 w 384"/>
                  <a:gd name="T73" fmla="*/ 163 h 384"/>
                  <a:gd name="T74" fmla="*/ 297 w 384"/>
                  <a:gd name="T75" fmla="*/ 186 h 384"/>
                  <a:gd name="T76" fmla="*/ 297 w 384"/>
                  <a:gd name="T77" fmla="*/ 230 h 384"/>
                  <a:gd name="T78" fmla="*/ 308 w 384"/>
                  <a:gd name="T79" fmla="*/ 240 h 384"/>
                  <a:gd name="T80" fmla="*/ 318 w 384"/>
                  <a:gd name="T81" fmla="*/ 230 h 384"/>
                  <a:gd name="T82" fmla="*/ 318 w 384"/>
                  <a:gd name="T83" fmla="*/ 180 h 384"/>
                  <a:gd name="T84" fmla="*/ 286 w 384"/>
                  <a:gd name="T85" fmla="*/ 144 h 384"/>
                  <a:gd name="T86" fmla="*/ 254 w 384"/>
                  <a:gd name="T87" fmla="*/ 160 h 384"/>
                  <a:gd name="T88" fmla="*/ 227 w 384"/>
                  <a:gd name="T89" fmla="*/ 144 h 384"/>
                  <a:gd name="T90" fmla="*/ 198 w 384"/>
                  <a:gd name="T91" fmla="*/ 160 h 384"/>
                  <a:gd name="T92" fmla="*/ 198 w 384"/>
                  <a:gd name="T93" fmla="*/ 155 h 384"/>
                  <a:gd name="T94" fmla="*/ 188 w 384"/>
                  <a:gd name="T95" fmla="*/ 145 h 384"/>
                  <a:gd name="T96" fmla="*/ 177 w 384"/>
                  <a:gd name="T97" fmla="*/ 155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84" h="384">
                    <a:moveTo>
                      <a:pt x="368" y="16"/>
                    </a:moveTo>
                    <a:cubicBezTo>
                      <a:pt x="368" y="368"/>
                      <a:pt x="368" y="368"/>
                      <a:pt x="368" y="368"/>
                    </a:cubicBezTo>
                    <a:cubicBezTo>
                      <a:pt x="16" y="368"/>
                      <a:pt x="16" y="368"/>
                      <a:pt x="16" y="368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68" y="16"/>
                      <a:pt x="368" y="16"/>
                      <a:pt x="368" y="16"/>
                    </a:cubicBezTo>
                    <a:moveTo>
                      <a:pt x="38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384" y="384"/>
                      <a:pt x="384" y="384"/>
                      <a:pt x="384" y="384"/>
                    </a:cubicBezTo>
                    <a:cubicBezTo>
                      <a:pt x="384" y="0"/>
                      <a:pt x="384" y="0"/>
                      <a:pt x="384" y="0"/>
                    </a:cubicBezTo>
                    <a:close/>
                    <a:moveTo>
                      <a:pt x="115" y="241"/>
                    </a:moveTo>
                    <a:cubicBezTo>
                      <a:pt x="121" y="241"/>
                      <a:pt x="125" y="237"/>
                      <a:pt x="127" y="231"/>
                    </a:cubicBezTo>
                    <a:cubicBezTo>
                      <a:pt x="127" y="231"/>
                      <a:pt x="127" y="231"/>
                      <a:pt x="159" y="160"/>
                    </a:cubicBezTo>
                    <a:cubicBezTo>
                      <a:pt x="159" y="159"/>
                      <a:pt x="160" y="157"/>
                      <a:pt x="160" y="154"/>
                    </a:cubicBezTo>
                    <a:cubicBezTo>
                      <a:pt x="160" y="149"/>
                      <a:pt x="155" y="144"/>
                      <a:pt x="149" y="144"/>
                    </a:cubicBezTo>
                    <a:cubicBezTo>
                      <a:pt x="144" y="144"/>
                      <a:pt x="141" y="148"/>
                      <a:pt x="139" y="152"/>
                    </a:cubicBezTo>
                    <a:cubicBezTo>
                      <a:pt x="139" y="152"/>
                      <a:pt x="139" y="152"/>
                      <a:pt x="115" y="214"/>
                    </a:cubicBezTo>
                    <a:cubicBezTo>
                      <a:pt x="115" y="214"/>
                      <a:pt x="115" y="214"/>
                      <a:pt x="91" y="152"/>
                    </a:cubicBezTo>
                    <a:cubicBezTo>
                      <a:pt x="89" y="148"/>
                      <a:pt x="86" y="144"/>
                      <a:pt x="80" y="144"/>
                    </a:cubicBezTo>
                    <a:cubicBezTo>
                      <a:pt x="74" y="144"/>
                      <a:pt x="69" y="149"/>
                      <a:pt x="69" y="154"/>
                    </a:cubicBezTo>
                    <a:cubicBezTo>
                      <a:pt x="69" y="157"/>
                      <a:pt x="70" y="158"/>
                      <a:pt x="71" y="160"/>
                    </a:cubicBezTo>
                    <a:cubicBezTo>
                      <a:pt x="71" y="160"/>
                      <a:pt x="71" y="160"/>
                      <a:pt x="102" y="231"/>
                    </a:cubicBezTo>
                    <a:cubicBezTo>
                      <a:pt x="105" y="237"/>
                      <a:pt x="108" y="241"/>
                      <a:pt x="114" y="241"/>
                    </a:cubicBezTo>
                    <a:cubicBezTo>
                      <a:pt x="114" y="241"/>
                      <a:pt x="114" y="241"/>
                      <a:pt x="115" y="241"/>
                    </a:cubicBezTo>
                    <a:close/>
                    <a:moveTo>
                      <a:pt x="177" y="155"/>
                    </a:moveTo>
                    <a:cubicBezTo>
                      <a:pt x="177" y="155"/>
                      <a:pt x="177" y="155"/>
                      <a:pt x="177" y="155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177" y="236"/>
                      <a:pt x="182" y="240"/>
                      <a:pt x="188" y="240"/>
                    </a:cubicBezTo>
                    <a:cubicBezTo>
                      <a:pt x="194" y="240"/>
                      <a:pt x="198" y="236"/>
                      <a:pt x="198" y="230"/>
                    </a:cubicBezTo>
                    <a:cubicBezTo>
                      <a:pt x="198" y="230"/>
                      <a:pt x="198" y="230"/>
                      <a:pt x="198" y="186"/>
                    </a:cubicBezTo>
                    <a:cubicBezTo>
                      <a:pt x="198" y="172"/>
                      <a:pt x="206" y="163"/>
                      <a:pt x="218" y="163"/>
                    </a:cubicBezTo>
                    <a:cubicBezTo>
                      <a:pt x="230" y="163"/>
                      <a:pt x="237" y="172"/>
                      <a:pt x="237" y="186"/>
                    </a:cubicBezTo>
                    <a:cubicBezTo>
                      <a:pt x="237" y="186"/>
                      <a:pt x="237" y="186"/>
                      <a:pt x="237" y="230"/>
                    </a:cubicBezTo>
                    <a:cubicBezTo>
                      <a:pt x="237" y="236"/>
                      <a:pt x="242" y="240"/>
                      <a:pt x="248" y="240"/>
                    </a:cubicBezTo>
                    <a:cubicBezTo>
                      <a:pt x="254" y="240"/>
                      <a:pt x="259" y="236"/>
                      <a:pt x="259" y="230"/>
                    </a:cubicBezTo>
                    <a:cubicBezTo>
                      <a:pt x="259" y="230"/>
                      <a:pt x="259" y="230"/>
                      <a:pt x="259" y="186"/>
                    </a:cubicBezTo>
                    <a:cubicBezTo>
                      <a:pt x="259" y="172"/>
                      <a:pt x="267" y="163"/>
                      <a:pt x="278" y="163"/>
                    </a:cubicBezTo>
                    <a:cubicBezTo>
                      <a:pt x="290" y="163"/>
                      <a:pt x="297" y="171"/>
                      <a:pt x="297" y="186"/>
                    </a:cubicBezTo>
                    <a:cubicBezTo>
                      <a:pt x="297" y="186"/>
                      <a:pt x="297" y="186"/>
                      <a:pt x="297" y="230"/>
                    </a:cubicBezTo>
                    <a:cubicBezTo>
                      <a:pt x="297" y="236"/>
                      <a:pt x="302" y="240"/>
                      <a:pt x="308" y="240"/>
                    </a:cubicBezTo>
                    <a:cubicBezTo>
                      <a:pt x="314" y="240"/>
                      <a:pt x="318" y="236"/>
                      <a:pt x="318" y="230"/>
                    </a:cubicBezTo>
                    <a:cubicBezTo>
                      <a:pt x="318" y="230"/>
                      <a:pt x="318" y="230"/>
                      <a:pt x="318" y="180"/>
                    </a:cubicBezTo>
                    <a:cubicBezTo>
                      <a:pt x="318" y="157"/>
                      <a:pt x="306" y="144"/>
                      <a:pt x="286" y="144"/>
                    </a:cubicBezTo>
                    <a:cubicBezTo>
                      <a:pt x="272" y="144"/>
                      <a:pt x="262" y="150"/>
                      <a:pt x="254" y="160"/>
                    </a:cubicBezTo>
                    <a:cubicBezTo>
                      <a:pt x="250" y="150"/>
                      <a:pt x="240" y="144"/>
                      <a:pt x="227" y="144"/>
                    </a:cubicBezTo>
                    <a:cubicBezTo>
                      <a:pt x="212" y="144"/>
                      <a:pt x="204" y="152"/>
                      <a:pt x="198" y="160"/>
                    </a:cubicBezTo>
                    <a:cubicBezTo>
                      <a:pt x="198" y="160"/>
                      <a:pt x="198" y="160"/>
                      <a:pt x="198" y="155"/>
                    </a:cubicBezTo>
                    <a:cubicBezTo>
                      <a:pt x="198" y="149"/>
                      <a:pt x="194" y="145"/>
                      <a:pt x="188" y="145"/>
                    </a:cubicBezTo>
                    <a:cubicBezTo>
                      <a:pt x="182" y="145"/>
                      <a:pt x="177" y="149"/>
                      <a:pt x="177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7" name="Freeform 5">
                <a:extLst>
                  <a:ext uri="{FF2B5EF4-FFF2-40B4-BE49-F238E27FC236}">
                    <a16:creationId xmlns:a16="http://schemas.microsoft.com/office/drawing/2014/main" id="{16BC022E-1D4D-3C4E-9E75-C2265DB4EFD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583886" y="5139833"/>
                <a:ext cx="288655" cy="288655"/>
              </a:xfrm>
              <a:custGeom>
                <a:avLst/>
                <a:gdLst>
                  <a:gd name="T0" fmla="*/ 368 w 384"/>
                  <a:gd name="T1" fmla="*/ 16 h 384"/>
                  <a:gd name="T2" fmla="*/ 368 w 384"/>
                  <a:gd name="T3" fmla="*/ 368 h 384"/>
                  <a:gd name="T4" fmla="*/ 16 w 384"/>
                  <a:gd name="T5" fmla="*/ 368 h 384"/>
                  <a:gd name="T6" fmla="*/ 16 w 384"/>
                  <a:gd name="T7" fmla="*/ 16 h 384"/>
                  <a:gd name="T8" fmla="*/ 368 w 384"/>
                  <a:gd name="T9" fmla="*/ 16 h 384"/>
                  <a:gd name="T10" fmla="*/ 384 w 384"/>
                  <a:gd name="T11" fmla="*/ 0 h 384"/>
                  <a:gd name="T12" fmla="*/ 0 w 384"/>
                  <a:gd name="T13" fmla="*/ 0 h 384"/>
                  <a:gd name="T14" fmla="*/ 0 w 384"/>
                  <a:gd name="T15" fmla="*/ 384 h 384"/>
                  <a:gd name="T16" fmla="*/ 384 w 384"/>
                  <a:gd name="T17" fmla="*/ 384 h 384"/>
                  <a:gd name="T18" fmla="*/ 384 w 384"/>
                  <a:gd name="T19" fmla="*/ 0 h 384"/>
                  <a:gd name="T20" fmla="*/ 115 w 384"/>
                  <a:gd name="T21" fmla="*/ 241 h 384"/>
                  <a:gd name="T22" fmla="*/ 127 w 384"/>
                  <a:gd name="T23" fmla="*/ 231 h 384"/>
                  <a:gd name="T24" fmla="*/ 159 w 384"/>
                  <a:gd name="T25" fmla="*/ 160 h 384"/>
                  <a:gd name="T26" fmla="*/ 160 w 384"/>
                  <a:gd name="T27" fmla="*/ 154 h 384"/>
                  <a:gd name="T28" fmla="*/ 149 w 384"/>
                  <a:gd name="T29" fmla="*/ 144 h 384"/>
                  <a:gd name="T30" fmla="*/ 139 w 384"/>
                  <a:gd name="T31" fmla="*/ 152 h 384"/>
                  <a:gd name="T32" fmla="*/ 115 w 384"/>
                  <a:gd name="T33" fmla="*/ 214 h 384"/>
                  <a:gd name="T34" fmla="*/ 91 w 384"/>
                  <a:gd name="T35" fmla="*/ 152 h 384"/>
                  <a:gd name="T36" fmla="*/ 80 w 384"/>
                  <a:gd name="T37" fmla="*/ 144 h 384"/>
                  <a:gd name="T38" fmla="*/ 69 w 384"/>
                  <a:gd name="T39" fmla="*/ 154 h 384"/>
                  <a:gd name="T40" fmla="*/ 71 w 384"/>
                  <a:gd name="T41" fmla="*/ 160 h 384"/>
                  <a:gd name="T42" fmla="*/ 102 w 384"/>
                  <a:gd name="T43" fmla="*/ 231 h 384"/>
                  <a:gd name="T44" fmla="*/ 114 w 384"/>
                  <a:gd name="T45" fmla="*/ 241 h 384"/>
                  <a:gd name="T46" fmla="*/ 115 w 384"/>
                  <a:gd name="T47" fmla="*/ 241 h 384"/>
                  <a:gd name="T48" fmla="*/ 177 w 384"/>
                  <a:gd name="T49" fmla="*/ 155 h 384"/>
                  <a:gd name="T50" fmla="*/ 177 w 384"/>
                  <a:gd name="T51" fmla="*/ 155 h 384"/>
                  <a:gd name="T52" fmla="*/ 177 w 384"/>
                  <a:gd name="T53" fmla="*/ 230 h 384"/>
                  <a:gd name="T54" fmla="*/ 188 w 384"/>
                  <a:gd name="T55" fmla="*/ 240 h 384"/>
                  <a:gd name="T56" fmla="*/ 198 w 384"/>
                  <a:gd name="T57" fmla="*/ 230 h 384"/>
                  <a:gd name="T58" fmla="*/ 198 w 384"/>
                  <a:gd name="T59" fmla="*/ 186 h 384"/>
                  <a:gd name="T60" fmla="*/ 218 w 384"/>
                  <a:gd name="T61" fmla="*/ 163 h 384"/>
                  <a:gd name="T62" fmla="*/ 237 w 384"/>
                  <a:gd name="T63" fmla="*/ 186 h 384"/>
                  <a:gd name="T64" fmla="*/ 237 w 384"/>
                  <a:gd name="T65" fmla="*/ 230 h 384"/>
                  <a:gd name="T66" fmla="*/ 248 w 384"/>
                  <a:gd name="T67" fmla="*/ 240 h 384"/>
                  <a:gd name="T68" fmla="*/ 259 w 384"/>
                  <a:gd name="T69" fmla="*/ 230 h 384"/>
                  <a:gd name="T70" fmla="*/ 259 w 384"/>
                  <a:gd name="T71" fmla="*/ 186 h 384"/>
                  <a:gd name="T72" fmla="*/ 278 w 384"/>
                  <a:gd name="T73" fmla="*/ 163 h 384"/>
                  <a:gd name="T74" fmla="*/ 297 w 384"/>
                  <a:gd name="T75" fmla="*/ 186 h 384"/>
                  <a:gd name="T76" fmla="*/ 297 w 384"/>
                  <a:gd name="T77" fmla="*/ 230 h 384"/>
                  <a:gd name="T78" fmla="*/ 308 w 384"/>
                  <a:gd name="T79" fmla="*/ 240 h 384"/>
                  <a:gd name="T80" fmla="*/ 318 w 384"/>
                  <a:gd name="T81" fmla="*/ 230 h 384"/>
                  <a:gd name="T82" fmla="*/ 318 w 384"/>
                  <a:gd name="T83" fmla="*/ 180 h 384"/>
                  <a:gd name="T84" fmla="*/ 286 w 384"/>
                  <a:gd name="T85" fmla="*/ 144 h 384"/>
                  <a:gd name="T86" fmla="*/ 254 w 384"/>
                  <a:gd name="T87" fmla="*/ 160 h 384"/>
                  <a:gd name="T88" fmla="*/ 227 w 384"/>
                  <a:gd name="T89" fmla="*/ 144 h 384"/>
                  <a:gd name="T90" fmla="*/ 198 w 384"/>
                  <a:gd name="T91" fmla="*/ 160 h 384"/>
                  <a:gd name="T92" fmla="*/ 198 w 384"/>
                  <a:gd name="T93" fmla="*/ 155 h 384"/>
                  <a:gd name="T94" fmla="*/ 188 w 384"/>
                  <a:gd name="T95" fmla="*/ 145 h 384"/>
                  <a:gd name="T96" fmla="*/ 177 w 384"/>
                  <a:gd name="T97" fmla="*/ 155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84" h="384">
                    <a:moveTo>
                      <a:pt x="368" y="16"/>
                    </a:moveTo>
                    <a:cubicBezTo>
                      <a:pt x="368" y="368"/>
                      <a:pt x="368" y="368"/>
                      <a:pt x="368" y="368"/>
                    </a:cubicBezTo>
                    <a:cubicBezTo>
                      <a:pt x="16" y="368"/>
                      <a:pt x="16" y="368"/>
                      <a:pt x="16" y="368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68" y="16"/>
                      <a:pt x="368" y="16"/>
                      <a:pt x="368" y="16"/>
                    </a:cubicBezTo>
                    <a:moveTo>
                      <a:pt x="38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384" y="384"/>
                      <a:pt x="384" y="384"/>
                      <a:pt x="384" y="384"/>
                    </a:cubicBezTo>
                    <a:cubicBezTo>
                      <a:pt x="384" y="0"/>
                      <a:pt x="384" y="0"/>
                      <a:pt x="384" y="0"/>
                    </a:cubicBezTo>
                    <a:close/>
                    <a:moveTo>
                      <a:pt x="115" y="241"/>
                    </a:moveTo>
                    <a:cubicBezTo>
                      <a:pt x="121" y="241"/>
                      <a:pt x="125" y="237"/>
                      <a:pt x="127" y="231"/>
                    </a:cubicBezTo>
                    <a:cubicBezTo>
                      <a:pt x="127" y="231"/>
                      <a:pt x="127" y="231"/>
                      <a:pt x="159" y="160"/>
                    </a:cubicBezTo>
                    <a:cubicBezTo>
                      <a:pt x="159" y="159"/>
                      <a:pt x="160" y="157"/>
                      <a:pt x="160" y="154"/>
                    </a:cubicBezTo>
                    <a:cubicBezTo>
                      <a:pt x="160" y="149"/>
                      <a:pt x="155" y="144"/>
                      <a:pt x="149" y="144"/>
                    </a:cubicBezTo>
                    <a:cubicBezTo>
                      <a:pt x="144" y="144"/>
                      <a:pt x="141" y="148"/>
                      <a:pt x="139" y="152"/>
                    </a:cubicBezTo>
                    <a:cubicBezTo>
                      <a:pt x="139" y="152"/>
                      <a:pt x="139" y="152"/>
                      <a:pt x="115" y="214"/>
                    </a:cubicBezTo>
                    <a:cubicBezTo>
                      <a:pt x="115" y="214"/>
                      <a:pt x="115" y="214"/>
                      <a:pt x="91" y="152"/>
                    </a:cubicBezTo>
                    <a:cubicBezTo>
                      <a:pt x="89" y="148"/>
                      <a:pt x="86" y="144"/>
                      <a:pt x="80" y="144"/>
                    </a:cubicBezTo>
                    <a:cubicBezTo>
                      <a:pt x="74" y="144"/>
                      <a:pt x="69" y="149"/>
                      <a:pt x="69" y="154"/>
                    </a:cubicBezTo>
                    <a:cubicBezTo>
                      <a:pt x="69" y="157"/>
                      <a:pt x="70" y="158"/>
                      <a:pt x="71" y="160"/>
                    </a:cubicBezTo>
                    <a:cubicBezTo>
                      <a:pt x="71" y="160"/>
                      <a:pt x="71" y="160"/>
                      <a:pt x="102" y="231"/>
                    </a:cubicBezTo>
                    <a:cubicBezTo>
                      <a:pt x="105" y="237"/>
                      <a:pt x="108" y="241"/>
                      <a:pt x="114" y="241"/>
                    </a:cubicBezTo>
                    <a:cubicBezTo>
                      <a:pt x="114" y="241"/>
                      <a:pt x="114" y="241"/>
                      <a:pt x="115" y="241"/>
                    </a:cubicBezTo>
                    <a:close/>
                    <a:moveTo>
                      <a:pt x="177" y="155"/>
                    </a:moveTo>
                    <a:cubicBezTo>
                      <a:pt x="177" y="155"/>
                      <a:pt x="177" y="155"/>
                      <a:pt x="177" y="155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177" y="236"/>
                      <a:pt x="182" y="240"/>
                      <a:pt x="188" y="240"/>
                    </a:cubicBezTo>
                    <a:cubicBezTo>
                      <a:pt x="194" y="240"/>
                      <a:pt x="198" y="236"/>
                      <a:pt x="198" y="230"/>
                    </a:cubicBezTo>
                    <a:cubicBezTo>
                      <a:pt x="198" y="230"/>
                      <a:pt x="198" y="230"/>
                      <a:pt x="198" y="186"/>
                    </a:cubicBezTo>
                    <a:cubicBezTo>
                      <a:pt x="198" y="172"/>
                      <a:pt x="206" y="163"/>
                      <a:pt x="218" y="163"/>
                    </a:cubicBezTo>
                    <a:cubicBezTo>
                      <a:pt x="230" y="163"/>
                      <a:pt x="237" y="172"/>
                      <a:pt x="237" y="186"/>
                    </a:cubicBezTo>
                    <a:cubicBezTo>
                      <a:pt x="237" y="186"/>
                      <a:pt x="237" y="186"/>
                      <a:pt x="237" y="230"/>
                    </a:cubicBezTo>
                    <a:cubicBezTo>
                      <a:pt x="237" y="236"/>
                      <a:pt x="242" y="240"/>
                      <a:pt x="248" y="240"/>
                    </a:cubicBezTo>
                    <a:cubicBezTo>
                      <a:pt x="254" y="240"/>
                      <a:pt x="259" y="236"/>
                      <a:pt x="259" y="230"/>
                    </a:cubicBezTo>
                    <a:cubicBezTo>
                      <a:pt x="259" y="230"/>
                      <a:pt x="259" y="230"/>
                      <a:pt x="259" y="186"/>
                    </a:cubicBezTo>
                    <a:cubicBezTo>
                      <a:pt x="259" y="172"/>
                      <a:pt x="267" y="163"/>
                      <a:pt x="278" y="163"/>
                    </a:cubicBezTo>
                    <a:cubicBezTo>
                      <a:pt x="290" y="163"/>
                      <a:pt x="297" y="171"/>
                      <a:pt x="297" y="186"/>
                    </a:cubicBezTo>
                    <a:cubicBezTo>
                      <a:pt x="297" y="186"/>
                      <a:pt x="297" y="186"/>
                      <a:pt x="297" y="230"/>
                    </a:cubicBezTo>
                    <a:cubicBezTo>
                      <a:pt x="297" y="236"/>
                      <a:pt x="302" y="240"/>
                      <a:pt x="308" y="240"/>
                    </a:cubicBezTo>
                    <a:cubicBezTo>
                      <a:pt x="314" y="240"/>
                      <a:pt x="318" y="236"/>
                      <a:pt x="318" y="230"/>
                    </a:cubicBezTo>
                    <a:cubicBezTo>
                      <a:pt x="318" y="230"/>
                      <a:pt x="318" y="230"/>
                      <a:pt x="318" y="180"/>
                    </a:cubicBezTo>
                    <a:cubicBezTo>
                      <a:pt x="318" y="157"/>
                      <a:pt x="306" y="144"/>
                      <a:pt x="286" y="144"/>
                    </a:cubicBezTo>
                    <a:cubicBezTo>
                      <a:pt x="272" y="144"/>
                      <a:pt x="262" y="150"/>
                      <a:pt x="254" y="160"/>
                    </a:cubicBezTo>
                    <a:cubicBezTo>
                      <a:pt x="250" y="150"/>
                      <a:pt x="240" y="144"/>
                      <a:pt x="227" y="144"/>
                    </a:cubicBezTo>
                    <a:cubicBezTo>
                      <a:pt x="212" y="144"/>
                      <a:pt x="204" y="152"/>
                      <a:pt x="198" y="160"/>
                    </a:cubicBezTo>
                    <a:cubicBezTo>
                      <a:pt x="198" y="160"/>
                      <a:pt x="198" y="160"/>
                      <a:pt x="198" y="155"/>
                    </a:cubicBezTo>
                    <a:cubicBezTo>
                      <a:pt x="198" y="149"/>
                      <a:pt x="194" y="145"/>
                      <a:pt x="188" y="145"/>
                    </a:cubicBezTo>
                    <a:cubicBezTo>
                      <a:pt x="182" y="145"/>
                      <a:pt x="177" y="149"/>
                      <a:pt x="177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78FBB6CB-8F03-9E46-843F-FFE7A0B40590}"/>
                </a:ext>
              </a:extLst>
            </p:cNvPr>
            <p:cNvGrpSpPr/>
            <p:nvPr/>
          </p:nvGrpSpPr>
          <p:grpSpPr>
            <a:xfrm>
              <a:off x="6060845" y="5542715"/>
              <a:ext cx="247085" cy="224622"/>
              <a:chOff x="5931602" y="2190628"/>
              <a:chExt cx="328955" cy="271864"/>
            </a:xfrm>
          </p:grpSpPr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B1EC460E-D13F-3B44-A864-5152D68A0C43}"/>
                  </a:ext>
                </a:extLst>
              </p:cNvPr>
              <p:cNvSpPr/>
              <p:nvPr/>
            </p:nvSpPr>
            <p:spPr>
              <a:xfrm>
                <a:off x="5931602" y="2190628"/>
                <a:ext cx="328955" cy="271864"/>
              </a:xfrm>
              <a:prstGeom prst="ellipse">
                <a:avLst/>
              </a:prstGeom>
              <a:solidFill>
                <a:schemeClr val="tx1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0" name="Freeform 21">
                <a:extLst>
                  <a:ext uri="{FF2B5EF4-FFF2-40B4-BE49-F238E27FC236}">
                    <a16:creationId xmlns:a16="http://schemas.microsoft.com/office/drawing/2014/main" id="{C65601B8-9782-4648-8ECC-830FB3C2F89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06073" y="2265503"/>
                <a:ext cx="199657" cy="152120"/>
              </a:xfrm>
              <a:custGeom>
                <a:avLst/>
                <a:gdLst>
                  <a:gd name="T0" fmla="*/ 364 w 389"/>
                  <a:gd name="T1" fmla="*/ 176 h 296"/>
                  <a:gd name="T2" fmla="*/ 355 w 389"/>
                  <a:gd name="T3" fmla="*/ 217 h 296"/>
                  <a:gd name="T4" fmla="*/ 289 w 389"/>
                  <a:gd name="T5" fmla="*/ 130 h 296"/>
                  <a:gd name="T6" fmla="*/ 298 w 389"/>
                  <a:gd name="T7" fmla="*/ 193 h 296"/>
                  <a:gd name="T8" fmla="*/ 264 w 389"/>
                  <a:gd name="T9" fmla="*/ 143 h 296"/>
                  <a:gd name="T10" fmla="*/ 257 w 389"/>
                  <a:gd name="T11" fmla="*/ 195 h 296"/>
                  <a:gd name="T12" fmla="*/ 318 w 389"/>
                  <a:gd name="T13" fmla="*/ 296 h 296"/>
                  <a:gd name="T14" fmla="*/ 319 w 389"/>
                  <a:gd name="T15" fmla="*/ 296 h 296"/>
                  <a:gd name="T16" fmla="*/ 376 w 389"/>
                  <a:gd name="T17" fmla="*/ 196 h 296"/>
                  <a:gd name="T18" fmla="*/ 319 w 389"/>
                  <a:gd name="T19" fmla="*/ 280 h 296"/>
                  <a:gd name="T20" fmla="*/ 270 w 389"/>
                  <a:gd name="T21" fmla="*/ 262 h 296"/>
                  <a:gd name="T22" fmla="*/ 276 w 389"/>
                  <a:gd name="T23" fmla="*/ 183 h 296"/>
                  <a:gd name="T24" fmla="*/ 288 w 389"/>
                  <a:gd name="T25" fmla="*/ 237 h 296"/>
                  <a:gd name="T26" fmla="*/ 318 w 389"/>
                  <a:gd name="T27" fmla="*/ 154 h 296"/>
                  <a:gd name="T28" fmla="*/ 337 w 389"/>
                  <a:gd name="T29" fmla="*/ 231 h 296"/>
                  <a:gd name="T30" fmla="*/ 345 w 389"/>
                  <a:gd name="T31" fmla="*/ 239 h 296"/>
                  <a:gd name="T32" fmla="*/ 361 w 389"/>
                  <a:gd name="T33" fmla="*/ 260 h 296"/>
                  <a:gd name="T34" fmla="*/ 255 w 389"/>
                  <a:gd name="T35" fmla="*/ 182 h 296"/>
                  <a:gd name="T36" fmla="*/ 236 w 389"/>
                  <a:gd name="T37" fmla="*/ 166 h 296"/>
                  <a:gd name="T38" fmla="*/ 329 w 389"/>
                  <a:gd name="T39" fmla="*/ 126 h 296"/>
                  <a:gd name="T40" fmla="*/ 345 w 389"/>
                  <a:gd name="T41" fmla="*/ 139 h 296"/>
                  <a:gd name="T42" fmla="*/ 0 w 389"/>
                  <a:gd name="T43" fmla="*/ 0 h 296"/>
                  <a:gd name="T44" fmla="*/ 243 w 389"/>
                  <a:gd name="T45" fmla="*/ 235 h 296"/>
                  <a:gd name="T46" fmla="*/ 181 w 389"/>
                  <a:gd name="T47" fmla="*/ 219 h 296"/>
                  <a:gd name="T48" fmla="*/ 165 w 389"/>
                  <a:gd name="T49" fmla="*/ 219 h 296"/>
                  <a:gd name="T50" fmla="*/ 71 w 389"/>
                  <a:gd name="T51" fmla="*/ 182 h 296"/>
                  <a:gd name="T52" fmla="*/ 165 w 389"/>
                  <a:gd name="T53" fmla="*/ 219 h 296"/>
                  <a:gd name="T54" fmla="*/ 110 w 389"/>
                  <a:gd name="T55" fmla="*/ 126 h 296"/>
                  <a:gd name="T56" fmla="*/ 16 w 389"/>
                  <a:gd name="T57" fmla="*/ 166 h 296"/>
                  <a:gd name="T58" fmla="*/ 126 w 389"/>
                  <a:gd name="T59" fmla="*/ 54 h 296"/>
                  <a:gd name="T60" fmla="*/ 220 w 389"/>
                  <a:gd name="T61" fmla="*/ 16 h 296"/>
                  <a:gd name="T62" fmla="*/ 126 w 389"/>
                  <a:gd name="T63" fmla="*/ 54 h 296"/>
                  <a:gd name="T64" fmla="*/ 165 w 389"/>
                  <a:gd name="T65" fmla="*/ 110 h 296"/>
                  <a:gd name="T66" fmla="*/ 71 w 389"/>
                  <a:gd name="T67" fmla="*/ 70 h 296"/>
                  <a:gd name="T68" fmla="*/ 55 w 389"/>
                  <a:gd name="T69" fmla="*/ 110 h 296"/>
                  <a:gd name="T70" fmla="*/ 16 w 389"/>
                  <a:gd name="T71" fmla="*/ 70 h 296"/>
                  <a:gd name="T72" fmla="*/ 55 w 389"/>
                  <a:gd name="T73" fmla="*/ 110 h 296"/>
                  <a:gd name="T74" fmla="*/ 126 w 389"/>
                  <a:gd name="T75" fmla="*/ 166 h 296"/>
                  <a:gd name="T76" fmla="*/ 220 w 389"/>
                  <a:gd name="T77" fmla="*/ 126 h 296"/>
                  <a:gd name="T78" fmla="*/ 228 w 389"/>
                  <a:gd name="T79" fmla="*/ 110 h 296"/>
                  <a:gd name="T80" fmla="*/ 181 w 389"/>
                  <a:gd name="T81" fmla="*/ 70 h 296"/>
                  <a:gd name="T82" fmla="*/ 274 w 389"/>
                  <a:gd name="T83" fmla="*/ 110 h 296"/>
                  <a:gd name="T84" fmla="*/ 228 w 389"/>
                  <a:gd name="T85" fmla="*/ 110 h 296"/>
                  <a:gd name="T86" fmla="*/ 290 w 389"/>
                  <a:gd name="T87" fmla="*/ 70 h 296"/>
                  <a:gd name="T88" fmla="*/ 329 w 389"/>
                  <a:gd name="T89" fmla="*/ 110 h 296"/>
                  <a:gd name="T90" fmla="*/ 329 w 389"/>
                  <a:gd name="T91" fmla="*/ 54 h 296"/>
                  <a:gd name="T92" fmla="*/ 236 w 389"/>
                  <a:gd name="T93" fmla="*/ 16 h 296"/>
                  <a:gd name="T94" fmla="*/ 329 w 389"/>
                  <a:gd name="T95" fmla="*/ 54 h 296"/>
                  <a:gd name="T96" fmla="*/ 110 w 389"/>
                  <a:gd name="T97" fmla="*/ 54 h 296"/>
                  <a:gd name="T98" fmla="*/ 16 w 389"/>
                  <a:gd name="T99" fmla="*/ 16 h 296"/>
                  <a:gd name="T100" fmla="*/ 16 w 389"/>
                  <a:gd name="T101" fmla="*/ 182 h 296"/>
                  <a:gd name="T102" fmla="*/ 55 w 389"/>
                  <a:gd name="T103" fmla="*/ 219 h 296"/>
                  <a:gd name="T104" fmla="*/ 16 w 389"/>
                  <a:gd name="T105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9" h="296">
                    <a:moveTo>
                      <a:pt x="376" y="196"/>
                    </a:moveTo>
                    <a:cubicBezTo>
                      <a:pt x="364" y="176"/>
                      <a:pt x="364" y="176"/>
                      <a:pt x="364" y="176"/>
                    </a:cubicBezTo>
                    <a:cubicBezTo>
                      <a:pt x="361" y="199"/>
                      <a:pt x="361" y="199"/>
                      <a:pt x="361" y="199"/>
                    </a:cubicBezTo>
                    <a:cubicBezTo>
                      <a:pt x="360" y="208"/>
                      <a:pt x="357" y="214"/>
                      <a:pt x="355" y="217"/>
                    </a:cubicBezTo>
                    <a:cubicBezTo>
                      <a:pt x="359" y="190"/>
                      <a:pt x="364" y="147"/>
                      <a:pt x="306" y="134"/>
                    </a:cubicBezTo>
                    <a:cubicBezTo>
                      <a:pt x="289" y="130"/>
                      <a:pt x="289" y="130"/>
                      <a:pt x="289" y="130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6" y="160"/>
                      <a:pt x="304" y="178"/>
                      <a:pt x="298" y="193"/>
                    </a:cubicBezTo>
                    <a:cubicBezTo>
                      <a:pt x="291" y="172"/>
                      <a:pt x="278" y="157"/>
                      <a:pt x="277" y="157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4" y="162"/>
                      <a:pt x="264" y="162"/>
                      <a:pt x="264" y="162"/>
                    </a:cubicBezTo>
                    <a:cubicBezTo>
                      <a:pt x="263" y="171"/>
                      <a:pt x="260" y="183"/>
                      <a:pt x="257" y="195"/>
                    </a:cubicBezTo>
                    <a:cubicBezTo>
                      <a:pt x="250" y="221"/>
                      <a:pt x="242" y="251"/>
                      <a:pt x="257" y="272"/>
                    </a:cubicBezTo>
                    <a:cubicBezTo>
                      <a:pt x="267" y="287"/>
                      <a:pt x="287" y="295"/>
                      <a:pt x="318" y="296"/>
                    </a:cubicBezTo>
                    <a:cubicBezTo>
                      <a:pt x="318" y="296"/>
                      <a:pt x="318" y="296"/>
                      <a:pt x="318" y="296"/>
                    </a:cubicBezTo>
                    <a:cubicBezTo>
                      <a:pt x="318" y="296"/>
                      <a:pt x="318" y="296"/>
                      <a:pt x="319" y="296"/>
                    </a:cubicBezTo>
                    <a:cubicBezTo>
                      <a:pt x="352" y="296"/>
                      <a:pt x="368" y="281"/>
                      <a:pt x="375" y="268"/>
                    </a:cubicBezTo>
                    <a:cubicBezTo>
                      <a:pt x="389" y="244"/>
                      <a:pt x="384" y="211"/>
                      <a:pt x="376" y="196"/>
                    </a:cubicBezTo>
                    <a:close/>
                    <a:moveTo>
                      <a:pt x="361" y="260"/>
                    </a:moveTo>
                    <a:cubicBezTo>
                      <a:pt x="354" y="273"/>
                      <a:pt x="339" y="280"/>
                      <a:pt x="319" y="280"/>
                    </a:cubicBezTo>
                    <a:cubicBezTo>
                      <a:pt x="318" y="280"/>
                      <a:pt x="318" y="280"/>
                      <a:pt x="318" y="280"/>
                    </a:cubicBezTo>
                    <a:cubicBezTo>
                      <a:pt x="294" y="279"/>
                      <a:pt x="277" y="273"/>
                      <a:pt x="270" y="262"/>
                    </a:cubicBezTo>
                    <a:cubicBezTo>
                      <a:pt x="259" y="248"/>
                      <a:pt x="266" y="223"/>
                      <a:pt x="272" y="200"/>
                    </a:cubicBezTo>
                    <a:cubicBezTo>
                      <a:pt x="274" y="194"/>
                      <a:pt x="275" y="188"/>
                      <a:pt x="276" y="183"/>
                    </a:cubicBezTo>
                    <a:cubicBezTo>
                      <a:pt x="281" y="192"/>
                      <a:pt x="286" y="203"/>
                      <a:pt x="287" y="216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301" y="220"/>
                      <a:pt x="301" y="220"/>
                      <a:pt x="301" y="220"/>
                    </a:cubicBezTo>
                    <a:cubicBezTo>
                      <a:pt x="314" y="203"/>
                      <a:pt x="323" y="178"/>
                      <a:pt x="318" y="154"/>
                    </a:cubicBezTo>
                    <a:cubicBezTo>
                      <a:pt x="347" y="168"/>
                      <a:pt x="343" y="194"/>
                      <a:pt x="339" y="217"/>
                    </a:cubicBezTo>
                    <a:cubicBezTo>
                      <a:pt x="338" y="222"/>
                      <a:pt x="337" y="227"/>
                      <a:pt x="337" y="231"/>
                    </a:cubicBezTo>
                    <a:cubicBezTo>
                      <a:pt x="336" y="240"/>
                      <a:pt x="336" y="240"/>
                      <a:pt x="336" y="240"/>
                    </a:cubicBezTo>
                    <a:cubicBezTo>
                      <a:pt x="345" y="239"/>
                      <a:pt x="345" y="239"/>
                      <a:pt x="345" y="239"/>
                    </a:cubicBezTo>
                    <a:cubicBezTo>
                      <a:pt x="356" y="238"/>
                      <a:pt x="363" y="233"/>
                      <a:pt x="368" y="227"/>
                    </a:cubicBezTo>
                    <a:cubicBezTo>
                      <a:pt x="369" y="238"/>
                      <a:pt x="367" y="250"/>
                      <a:pt x="361" y="260"/>
                    </a:cubicBezTo>
                    <a:close/>
                    <a:moveTo>
                      <a:pt x="181" y="182"/>
                    </a:moveTo>
                    <a:cubicBezTo>
                      <a:pt x="255" y="182"/>
                      <a:pt x="255" y="182"/>
                      <a:pt x="255" y="182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36" y="166"/>
                      <a:pt x="236" y="166"/>
                      <a:pt x="236" y="166"/>
                    </a:cubicBezTo>
                    <a:cubicBezTo>
                      <a:pt x="236" y="126"/>
                      <a:pt x="236" y="126"/>
                      <a:pt x="236" y="126"/>
                    </a:cubicBezTo>
                    <a:cubicBezTo>
                      <a:pt x="329" y="126"/>
                      <a:pt x="329" y="126"/>
                      <a:pt x="329" y="126"/>
                    </a:cubicBezTo>
                    <a:cubicBezTo>
                      <a:pt x="329" y="139"/>
                      <a:pt x="329" y="139"/>
                      <a:pt x="329" y="139"/>
                    </a:cubicBezTo>
                    <a:cubicBezTo>
                      <a:pt x="345" y="139"/>
                      <a:pt x="345" y="139"/>
                      <a:pt x="345" y="139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243" y="235"/>
                      <a:pt x="243" y="235"/>
                      <a:pt x="243" y="235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181" y="219"/>
                      <a:pt x="181" y="219"/>
                      <a:pt x="181" y="219"/>
                    </a:cubicBezTo>
                    <a:lnTo>
                      <a:pt x="181" y="182"/>
                    </a:lnTo>
                    <a:close/>
                    <a:moveTo>
                      <a:pt x="165" y="219"/>
                    </a:moveTo>
                    <a:cubicBezTo>
                      <a:pt x="71" y="219"/>
                      <a:pt x="71" y="219"/>
                      <a:pt x="71" y="219"/>
                    </a:cubicBezTo>
                    <a:cubicBezTo>
                      <a:pt x="71" y="182"/>
                      <a:pt x="71" y="182"/>
                      <a:pt x="71" y="182"/>
                    </a:cubicBezTo>
                    <a:cubicBezTo>
                      <a:pt x="165" y="182"/>
                      <a:pt x="165" y="182"/>
                      <a:pt x="165" y="182"/>
                    </a:cubicBezTo>
                    <a:lnTo>
                      <a:pt x="165" y="219"/>
                    </a:lnTo>
                    <a:close/>
                    <a:moveTo>
                      <a:pt x="16" y="126"/>
                    </a:move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6" y="166"/>
                      <a:pt x="16" y="166"/>
                      <a:pt x="16" y="166"/>
                    </a:cubicBezTo>
                    <a:lnTo>
                      <a:pt x="16" y="126"/>
                    </a:lnTo>
                    <a:close/>
                    <a:moveTo>
                      <a:pt x="126" y="54"/>
                    </a:moveTo>
                    <a:cubicBezTo>
                      <a:pt x="126" y="16"/>
                      <a:pt x="126" y="16"/>
                      <a:pt x="126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54"/>
                      <a:pt x="220" y="54"/>
                      <a:pt x="220" y="54"/>
                    </a:cubicBezTo>
                    <a:lnTo>
                      <a:pt x="126" y="54"/>
                    </a:lnTo>
                    <a:close/>
                    <a:moveTo>
                      <a:pt x="165" y="70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1" y="70"/>
                      <a:pt x="71" y="70"/>
                      <a:pt x="71" y="70"/>
                    </a:cubicBezTo>
                    <a:lnTo>
                      <a:pt x="165" y="70"/>
                    </a:lnTo>
                    <a:close/>
                    <a:moveTo>
                      <a:pt x="55" y="110"/>
                    </a:move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55" y="70"/>
                      <a:pt x="55" y="70"/>
                      <a:pt x="55" y="70"/>
                    </a:cubicBezTo>
                    <a:lnTo>
                      <a:pt x="55" y="110"/>
                    </a:lnTo>
                    <a:close/>
                    <a:moveTo>
                      <a:pt x="220" y="166"/>
                    </a:move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220" y="126"/>
                      <a:pt x="220" y="126"/>
                      <a:pt x="220" y="126"/>
                    </a:cubicBezTo>
                    <a:lnTo>
                      <a:pt x="220" y="166"/>
                    </a:lnTo>
                    <a:close/>
                    <a:moveTo>
                      <a:pt x="228" y="110"/>
                    </a:moveTo>
                    <a:cubicBezTo>
                      <a:pt x="181" y="110"/>
                      <a:pt x="181" y="110"/>
                      <a:pt x="181" y="11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274" y="70"/>
                      <a:pt x="274" y="70"/>
                      <a:pt x="274" y="7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36" y="110"/>
                      <a:pt x="236" y="110"/>
                      <a:pt x="236" y="110"/>
                    </a:cubicBezTo>
                    <a:lnTo>
                      <a:pt x="228" y="110"/>
                    </a:lnTo>
                    <a:close/>
                    <a:moveTo>
                      <a:pt x="290" y="110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110"/>
                      <a:pt x="329" y="110"/>
                      <a:pt x="329" y="110"/>
                    </a:cubicBezTo>
                    <a:lnTo>
                      <a:pt x="290" y="110"/>
                    </a:lnTo>
                    <a:close/>
                    <a:moveTo>
                      <a:pt x="329" y="54"/>
                    </a:moveTo>
                    <a:cubicBezTo>
                      <a:pt x="236" y="54"/>
                      <a:pt x="236" y="54"/>
                      <a:pt x="236" y="54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329" y="16"/>
                      <a:pt x="329" y="16"/>
                      <a:pt x="329" y="16"/>
                    </a:cubicBezTo>
                    <a:lnTo>
                      <a:pt x="329" y="54"/>
                    </a:lnTo>
                    <a:close/>
                    <a:moveTo>
                      <a:pt x="110" y="16"/>
                    </a:moveTo>
                    <a:cubicBezTo>
                      <a:pt x="110" y="54"/>
                      <a:pt x="110" y="54"/>
                      <a:pt x="110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10" y="16"/>
                    </a:lnTo>
                    <a:close/>
                    <a:moveTo>
                      <a:pt x="16" y="182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16" y="219"/>
                      <a:pt x="16" y="219"/>
                      <a:pt x="16" y="219"/>
                    </a:cubicBezTo>
                    <a:lnTo>
                      <a:pt x="16" y="1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61786FFC-F193-F74B-943D-91FB69E771F9}"/>
                </a:ext>
              </a:extLst>
            </p:cNvPr>
            <p:cNvGrpSpPr/>
            <p:nvPr/>
          </p:nvGrpSpPr>
          <p:grpSpPr>
            <a:xfrm>
              <a:off x="6434724" y="5542715"/>
              <a:ext cx="247085" cy="224622"/>
              <a:chOff x="5931602" y="2190628"/>
              <a:chExt cx="328955" cy="271864"/>
            </a:xfrm>
          </p:grpSpPr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330F47B8-79EB-9B42-B1D5-A8C878668833}"/>
                  </a:ext>
                </a:extLst>
              </p:cNvPr>
              <p:cNvSpPr/>
              <p:nvPr/>
            </p:nvSpPr>
            <p:spPr>
              <a:xfrm>
                <a:off x="5931602" y="2190628"/>
                <a:ext cx="328955" cy="271864"/>
              </a:xfrm>
              <a:prstGeom prst="ellipse">
                <a:avLst/>
              </a:prstGeom>
              <a:solidFill>
                <a:schemeClr val="tx1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3" name="Freeform 21">
                <a:extLst>
                  <a:ext uri="{FF2B5EF4-FFF2-40B4-BE49-F238E27FC236}">
                    <a16:creationId xmlns:a16="http://schemas.microsoft.com/office/drawing/2014/main" id="{C291431C-09EA-1C49-A64A-C400456437B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06073" y="2265503"/>
                <a:ext cx="199657" cy="152120"/>
              </a:xfrm>
              <a:custGeom>
                <a:avLst/>
                <a:gdLst>
                  <a:gd name="T0" fmla="*/ 364 w 389"/>
                  <a:gd name="T1" fmla="*/ 176 h 296"/>
                  <a:gd name="T2" fmla="*/ 355 w 389"/>
                  <a:gd name="T3" fmla="*/ 217 h 296"/>
                  <a:gd name="T4" fmla="*/ 289 w 389"/>
                  <a:gd name="T5" fmla="*/ 130 h 296"/>
                  <a:gd name="T6" fmla="*/ 298 w 389"/>
                  <a:gd name="T7" fmla="*/ 193 h 296"/>
                  <a:gd name="T8" fmla="*/ 264 w 389"/>
                  <a:gd name="T9" fmla="*/ 143 h 296"/>
                  <a:gd name="T10" fmla="*/ 257 w 389"/>
                  <a:gd name="T11" fmla="*/ 195 h 296"/>
                  <a:gd name="T12" fmla="*/ 318 w 389"/>
                  <a:gd name="T13" fmla="*/ 296 h 296"/>
                  <a:gd name="T14" fmla="*/ 319 w 389"/>
                  <a:gd name="T15" fmla="*/ 296 h 296"/>
                  <a:gd name="T16" fmla="*/ 376 w 389"/>
                  <a:gd name="T17" fmla="*/ 196 h 296"/>
                  <a:gd name="T18" fmla="*/ 319 w 389"/>
                  <a:gd name="T19" fmla="*/ 280 h 296"/>
                  <a:gd name="T20" fmla="*/ 270 w 389"/>
                  <a:gd name="T21" fmla="*/ 262 h 296"/>
                  <a:gd name="T22" fmla="*/ 276 w 389"/>
                  <a:gd name="T23" fmla="*/ 183 h 296"/>
                  <a:gd name="T24" fmla="*/ 288 w 389"/>
                  <a:gd name="T25" fmla="*/ 237 h 296"/>
                  <a:gd name="T26" fmla="*/ 318 w 389"/>
                  <a:gd name="T27" fmla="*/ 154 h 296"/>
                  <a:gd name="T28" fmla="*/ 337 w 389"/>
                  <a:gd name="T29" fmla="*/ 231 h 296"/>
                  <a:gd name="T30" fmla="*/ 345 w 389"/>
                  <a:gd name="T31" fmla="*/ 239 h 296"/>
                  <a:gd name="T32" fmla="*/ 361 w 389"/>
                  <a:gd name="T33" fmla="*/ 260 h 296"/>
                  <a:gd name="T34" fmla="*/ 255 w 389"/>
                  <a:gd name="T35" fmla="*/ 182 h 296"/>
                  <a:gd name="T36" fmla="*/ 236 w 389"/>
                  <a:gd name="T37" fmla="*/ 166 h 296"/>
                  <a:gd name="T38" fmla="*/ 329 w 389"/>
                  <a:gd name="T39" fmla="*/ 126 h 296"/>
                  <a:gd name="T40" fmla="*/ 345 w 389"/>
                  <a:gd name="T41" fmla="*/ 139 h 296"/>
                  <a:gd name="T42" fmla="*/ 0 w 389"/>
                  <a:gd name="T43" fmla="*/ 0 h 296"/>
                  <a:gd name="T44" fmla="*/ 243 w 389"/>
                  <a:gd name="T45" fmla="*/ 235 h 296"/>
                  <a:gd name="T46" fmla="*/ 181 w 389"/>
                  <a:gd name="T47" fmla="*/ 219 h 296"/>
                  <a:gd name="T48" fmla="*/ 165 w 389"/>
                  <a:gd name="T49" fmla="*/ 219 h 296"/>
                  <a:gd name="T50" fmla="*/ 71 w 389"/>
                  <a:gd name="T51" fmla="*/ 182 h 296"/>
                  <a:gd name="T52" fmla="*/ 165 w 389"/>
                  <a:gd name="T53" fmla="*/ 219 h 296"/>
                  <a:gd name="T54" fmla="*/ 110 w 389"/>
                  <a:gd name="T55" fmla="*/ 126 h 296"/>
                  <a:gd name="T56" fmla="*/ 16 w 389"/>
                  <a:gd name="T57" fmla="*/ 166 h 296"/>
                  <a:gd name="T58" fmla="*/ 126 w 389"/>
                  <a:gd name="T59" fmla="*/ 54 h 296"/>
                  <a:gd name="T60" fmla="*/ 220 w 389"/>
                  <a:gd name="T61" fmla="*/ 16 h 296"/>
                  <a:gd name="T62" fmla="*/ 126 w 389"/>
                  <a:gd name="T63" fmla="*/ 54 h 296"/>
                  <a:gd name="T64" fmla="*/ 165 w 389"/>
                  <a:gd name="T65" fmla="*/ 110 h 296"/>
                  <a:gd name="T66" fmla="*/ 71 w 389"/>
                  <a:gd name="T67" fmla="*/ 70 h 296"/>
                  <a:gd name="T68" fmla="*/ 55 w 389"/>
                  <a:gd name="T69" fmla="*/ 110 h 296"/>
                  <a:gd name="T70" fmla="*/ 16 w 389"/>
                  <a:gd name="T71" fmla="*/ 70 h 296"/>
                  <a:gd name="T72" fmla="*/ 55 w 389"/>
                  <a:gd name="T73" fmla="*/ 110 h 296"/>
                  <a:gd name="T74" fmla="*/ 126 w 389"/>
                  <a:gd name="T75" fmla="*/ 166 h 296"/>
                  <a:gd name="T76" fmla="*/ 220 w 389"/>
                  <a:gd name="T77" fmla="*/ 126 h 296"/>
                  <a:gd name="T78" fmla="*/ 228 w 389"/>
                  <a:gd name="T79" fmla="*/ 110 h 296"/>
                  <a:gd name="T80" fmla="*/ 181 w 389"/>
                  <a:gd name="T81" fmla="*/ 70 h 296"/>
                  <a:gd name="T82" fmla="*/ 274 w 389"/>
                  <a:gd name="T83" fmla="*/ 110 h 296"/>
                  <a:gd name="T84" fmla="*/ 228 w 389"/>
                  <a:gd name="T85" fmla="*/ 110 h 296"/>
                  <a:gd name="T86" fmla="*/ 290 w 389"/>
                  <a:gd name="T87" fmla="*/ 70 h 296"/>
                  <a:gd name="T88" fmla="*/ 329 w 389"/>
                  <a:gd name="T89" fmla="*/ 110 h 296"/>
                  <a:gd name="T90" fmla="*/ 329 w 389"/>
                  <a:gd name="T91" fmla="*/ 54 h 296"/>
                  <a:gd name="T92" fmla="*/ 236 w 389"/>
                  <a:gd name="T93" fmla="*/ 16 h 296"/>
                  <a:gd name="T94" fmla="*/ 329 w 389"/>
                  <a:gd name="T95" fmla="*/ 54 h 296"/>
                  <a:gd name="T96" fmla="*/ 110 w 389"/>
                  <a:gd name="T97" fmla="*/ 54 h 296"/>
                  <a:gd name="T98" fmla="*/ 16 w 389"/>
                  <a:gd name="T99" fmla="*/ 16 h 296"/>
                  <a:gd name="T100" fmla="*/ 16 w 389"/>
                  <a:gd name="T101" fmla="*/ 182 h 296"/>
                  <a:gd name="T102" fmla="*/ 55 w 389"/>
                  <a:gd name="T103" fmla="*/ 219 h 296"/>
                  <a:gd name="T104" fmla="*/ 16 w 389"/>
                  <a:gd name="T105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9" h="296">
                    <a:moveTo>
                      <a:pt x="376" y="196"/>
                    </a:moveTo>
                    <a:cubicBezTo>
                      <a:pt x="364" y="176"/>
                      <a:pt x="364" y="176"/>
                      <a:pt x="364" y="176"/>
                    </a:cubicBezTo>
                    <a:cubicBezTo>
                      <a:pt x="361" y="199"/>
                      <a:pt x="361" y="199"/>
                      <a:pt x="361" y="199"/>
                    </a:cubicBezTo>
                    <a:cubicBezTo>
                      <a:pt x="360" y="208"/>
                      <a:pt x="357" y="214"/>
                      <a:pt x="355" y="217"/>
                    </a:cubicBezTo>
                    <a:cubicBezTo>
                      <a:pt x="359" y="190"/>
                      <a:pt x="364" y="147"/>
                      <a:pt x="306" y="134"/>
                    </a:cubicBezTo>
                    <a:cubicBezTo>
                      <a:pt x="289" y="130"/>
                      <a:pt x="289" y="130"/>
                      <a:pt x="289" y="130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6" y="160"/>
                      <a:pt x="304" y="178"/>
                      <a:pt x="298" y="193"/>
                    </a:cubicBezTo>
                    <a:cubicBezTo>
                      <a:pt x="291" y="172"/>
                      <a:pt x="278" y="157"/>
                      <a:pt x="277" y="157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4" y="162"/>
                      <a:pt x="264" y="162"/>
                      <a:pt x="264" y="162"/>
                    </a:cubicBezTo>
                    <a:cubicBezTo>
                      <a:pt x="263" y="171"/>
                      <a:pt x="260" y="183"/>
                      <a:pt x="257" y="195"/>
                    </a:cubicBezTo>
                    <a:cubicBezTo>
                      <a:pt x="250" y="221"/>
                      <a:pt x="242" y="251"/>
                      <a:pt x="257" y="272"/>
                    </a:cubicBezTo>
                    <a:cubicBezTo>
                      <a:pt x="267" y="287"/>
                      <a:pt x="287" y="295"/>
                      <a:pt x="318" y="296"/>
                    </a:cubicBezTo>
                    <a:cubicBezTo>
                      <a:pt x="318" y="296"/>
                      <a:pt x="318" y="296"/>
                      <a:pt x="318" y="296"/>
                    </a:cubicBezTo>
                    <a:cubicBezTo>
                      <a:pt x="318" y="296"/>
                      <a:pt x="318" y="296"/>
                      <a:pt x="319" y="296"/>
                    </a:cubicBezTo>
                    <a:cubicBezTo>
                      <a:pt x="352" y="296"/>
                      <a:pt x="368" y="281"/>
                      <a:pt x="375" y="268"/>
                    </a:cubicBezTo>
                    <a:cubicBezTo>
                      <a:pt x="389" y="244"/>
                      <a:pt x="384" y="211"/>
                      <a:pt x="376" y="196"/>
                    </a:cubicBezTo>
                    <a:close/>
                    <a:moveTo>
                      <a:pt x="361" y="260"/>
                    </a:moveTo>
                    <a:cubicBezTo>
                      <a:pt x="354" y="273"/>
                      <a:pt x="339" y="280"/>
                      <a:pt x="319" y="280"/>
                    </a:cubicBezTo>
                    <a:cubicBezTo>
                      <a:pt x="318" y="280"/>
                      <a:pt x="318" y="280"/>
                      <a:pt x="318" y="280"/>
                    </a:cubicBezTo>
                    <a:cubicBezTo>
                      <a:pt x="294" y="279"/>
                      <a:pt x="277" y="273"/>
                      <a:pt x="270" y="262"/>
                    </a:cubicBezTo>
                    <a:cubicBezTo>
                      <a:pt x="259" y="248"/>
                      <a:pt x="266" y="223"/>
                      <a:pt x="272" y="200"/>
                    </a:cubicBezTo>
                    <a:cubicBezTo>
                      <a:pt x="274" y="194"/>
                      <a:pt x="275" y="188"/>
                      <a:pt x="276" y="183"/>
                    </a:cubicBezTo>
                    <a:cubicBezTo>
                      <a:pt x="281" y="192"/>
                      <a:pt x="286" y="203"/>
                      <a:pt x="287" y="216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301" y="220"/>
                      <a:pt x="301" y="220"/>
                      <a:pt x="301" y="220"/>
                    </a:cubicBezTo>
                    <a:cubicBezTo>
                      <a:pt x="314" y="203"/>
                      <a:pt x="323" y="178"/>
                      <a:pt x="318" y="154"/>
                    </a:cubicBezTo>
                    <a:cubicBezTo>
                      <a:pt x="347" y="168"/>
                      <a:pt x="343" y="194"/>
                      <a:pt x="339" y="217"/>
                    </a:cubicBezTo>
                    <a:cubicBezTo>
                      <a:pt x="338" y="222"/>
                      <a:pt x="337" y="227"/>
                      <a:pt x="337" y="231"/>
                    </a:cubicBezTo>
                    <a:cubicBezTo>
                      <a:pt x="336" y="240"/>
                      <a:pt x="336" y="240"/>
                      <a:pt x="336" y="240"/>
                    </a:cubicBezTo>
                    <a:cubicBezTo>
                      <a:pt x="345" y="239"/>
                      <a:pt x="345" y="239"/>
                      <a:pt x="345" y="239"/>
                    </a:cubicBezTo>
                    <a:cubicBezTo>
                      <a:pt x="356" y="238"/>
                      <a:pt x="363" y="233"/>
                      <a:pt x="368" y="227"/>
                    </a:cubicBezTo>
                    <a:cubicBezTo>
                      <a:pt x="369" y="238"/>
                      <a:pt x="367" y="250"/>
                      <a:pt x="361" y="260"/>
                    </a:cubicBezTo>
                    <a:close/>
                    <a:moveTo>
                      <a:pt x="181" y="182"/>
                    </a:moveTo>
                    <a:cubicBezTo>
                      <a:pt x="255" y="182"/>
                      <a:pt x="255" y="182"/>
                      <a:pt x="255" y="182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36" y="166"/>
                      <a:pt x="236" y="166"/>
                      <a:pt x="236" y="166"/>
                    </a:cubicBezTo>
                    <a:cubicBezTo>
                      <a:pt x="236" y="126"/>
                      <a:pt x="236" y="126"/>
                      <a:pt x="236" y="126"/>
                    </a:cubicBezTo>
                    <a:cubicBezTo>
                      <a:pt x="329" y="126"/>
                      <a:pt x="329" y="126"/>
                      <a:pt x="329" y="126"/>
                    </a:cubicBezTo>
                    <a:cubicBezTo>
                      <a:pt x="329" y="139"/>
                      <a:pt x="329" y="139"/>
                      <a:pt x="329" y="139"/>
                    </a:cubicBezTo>
                    <a:cubicBezTo>
                      <a:pt x="345" y="139"/>
                      <a:pt x="345" y="139"/>
                      <a:pt x="345" y="139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243" y="235"/>
                      <a:pt x="243" y="235"/>
                      <a:pt x="243" y="235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181" y="219"/>
                      <a:pt x="181" y="219"/>
                      <a:pt x="181" y="219"/>
                    </a:cubicBezTo>
                    <a:lnTo>
                      <a:pt x="181" y="182"/>
                    </a:lnTo>
                    <a:close/>
                    <a:moveTo>
                      <a:pt x="165" y="219"/>
                    </a:moveTo>
                    <a:cubicBezTo>
                      <a:pt x="71" y="219"/>
                      <a:pt x="71" y="219"/>
                      <a:pt x="71" y="219"/>
                    </a:cubicBezTo>
                    <a:cubicBezTo>
                      <a:pt x="71" y="182"/>
                      <a:pt x="71" y="182"/>
                      <a:pt x="71" y="182"/>
                    </a:cubicBezTo>
                    <a:cubicBezTo>
                      <a:pt x="165" y="182"/>
                      <a:pt x="165" y="182"/>
                      <a:pt x="165" y="182"/>
                    </a:cubicBezTo>
                    <a:lnTo>
                      <a:pt x="165" y="219"/>
                    </a:lnTo>
                    <a:close/>
                    <a:moveTo>
                      <a:pt x="16" y="126"/>
                    </a:move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6" y="166"/>
                      <a:pt x="16" y="166"/>
                      <a:pt x="16" y="166"/>
                    </a:cubicBezTo>
                    <a:lnTo>
                      <a:pt x="16" y="126"/>
                    </a:lnTo>
                    <a:close/>
                    <a:moveTo>
                      <a:pt x="126" y="54"/>
                    </a:moveTo>
                    <a:cubicBezTo>
                      <a:pt x="126" y="16"/>
                      <a:pt x="126" y="16"/>
                      <a:pt x="126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54"/>
                      <a:pt x="220" y="54"/>
                      <a:pt x="220" y="54"/>
                    </a:cubicBezTo>
                    <a:lnTo>
                      <a:pt x="126" y="54"/>
                    </a:lnTo>
                    <a:close/>
                    <a:moveTo>
                      <a:pt x="165" y="70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1" y="70"/>
                      <a:pt x="71" y="70"/>
                      <a:pt x="71" y="70"/>
                    </a:cubicBezTo>
                    <a:lnTo>
                      <a:pt x="165" y="70"/>
                    </a:lnTo>
                    <a:close/>
                    <a:moveTo>
                      <a:pt x="55" y="110"/>
                    </a:move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55" y="70"/>
                      <a:pt x="55" y="70"/>
                      <a:pt x="55" y="70"/>
                    </a:cubicBezTo>
                    <a:lnTo>
                      <a:pt x="55" y="110"/>
                    </a:lnTo>
                    <a:close/>
                    <a:moveTo>
                      <a:pt x="220" y="166"/>
                    </a:move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220" y="126"/>
                      <a:pt x="220" y="126"/>
                      <a:pt x="220" y="126"/>
                    </a:cubicBezTo>
                    <a:lnTo>
                      <a:pt x="220" y="166"/>
                    </a:lnTo>
                    <a:close/>
                    <a:moveTo>
                      <a:pt x="228" y="110"/>
                    </a:moveTo>
                    <a:cubicBezTo>
                      <a:pt x="181" y="110"/>
                      <a:pt x="181" y="110"/>
                      <a:pt x="181" y="11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274" y="70"/>
                      <a:pt x="274" y="70"/>
                      <a:pt x="274" y="7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36" y="110"/>
                      <a:pt x="236" y="110"/>
                      <a:pt x="236" y="110"/>
                    </a:cubicBezTo>
                    <a:lnTo>
                      <a:pt x="228" y="110"/>
                    </a:lnTo>
                    <a:close/>
                    <a:moveTo>
                      <a:pt x="290" y="110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110"/>
                      <a:pt x="329" y="110"/>
                      <a:pt x="329" y="110"/>
                    </a:cubicBezTo>
                    <a:lnTo>
                      <a:pt x="290" y="110"/>
                    </a:lnTo>
                    <a:close/>
                    <a:moveTo>
                      <a:pt x="329" y="54"/>
                    </a:moveTo>
                    <a:cubicBezTo>
                      <a:pt x="236" y="54"/>
                      <a:pt x="236" y="54"/>
                      <a:pt x="236" y="54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329" y="16"/>
                      <a:pt x="329" y="16"/>
                      <a:pt x="329" y="16"/>
                    </a:cubicBezTo>
                    <a:lnTo>
                      <a:pt x="329" y="54"/>
                    </a:lnTo>
                    <a:close/>
                    <a:moveTo>
                      <a:pt x="110" y="16"/>
                    </a:moveTo>
                    <a:cubicBezTo>
                      <a:pt x="110" y="54"/>
                      <a:pt x="110" y="54"/>
                      <a:pt x="110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10" y="16"/>
                    </a:lnTo>
                    <a:close/>
                    <a:moveTo>
                      <a:pt x="16" y="182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16" y="219"/>
                      <a:pt x="16" y="219"/>
                      <a:pt x="16" y="219"/>
                    </a:cubicBezTo>
                    <a:lnTo>
                      <a:pt x="16" y="1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83AD4C67-F6BA-2C45-83B9-378F7DC697E2}"/>
                </a:ext>
              </a:extLst>
            </p:cNvPr>
            <p:cNvGrpSpPr/>
            <p:nvPr/>
          </p:nvGrpSpPr>
          <p:grpSpPr>
            <a:xfrm>
              <a:off x="6774339" y="5542715"/>
              <a:ext cx="247085" cy="224622"/>
              <a:chOff x="5931602" y="2190628"/>
              <a:chExt cx="328955" cy="271864"/>
            </a:xfrm>
          </p:grpSpPr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07691A80-0AB3-D14D-95A6-BF2C1EAA5F17}"/>
                  </a:ext>
                </a:extLst>
              </p:cNvPr>
              <p:cNvSpPr/>
              <p:nvPr/>
            </p:nvSpPr>
            <p:spPr>
              <a:xfrm>
                <a:off x="5931602" y="2190628"/>
                <a:ext cx="328955" cy="271864"/>
              </a:xfrm>
              <a:prstGeom prst="ellipse">
                <a:avLst/>
              </a:prstGeom>
              <a:solidFill>
                <a:schemeClr val="tx1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6" name="Freeform 21">
                <a:extLst>
                  <a:ext uri="{FF2B5EF4-FFF2-40B4-BE49-F238E27FC236}">
                    <a16:creationId xmlns:a16="http://schemas.microsoft.com/office/drawing/2014/main" id="{3BD5E077-DC01-5B40-BA83-F7964C65CB4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06073" y="2265503"/>
                <a:ext cx="199657" cy="152120"/>
              </a:xfrm>
              <a:custGeom>
                <a:avLst/>
                <a:gdLst>
                  <a:gd name="T0" fmla="*/ 364 w 389"/>
                  <a:gd name="T1" fmla="*/ 176 h 296"/>
                  <a:gd name="T2" fmla="*/ 355 w 389"/>
                  <a:gd name="T3" fmla="*/ 217 h 296"/>
                  <a:gd name="T4" fmla="*/ 289 w 389"/>
                  <a:gd name="T5" fmla="*/ 130 h 296"/>
                  <a:gd name="T6" fmla="*/ 298 w 389"/>
                  <a:gd name="T7" fmla="*/ 193 h 296"/>
                  <a:gd name="T8" fmla="*/ 264 w 389"/>
                  <a:gd name="T9" fmla="*/ 143 h 296"/>
                  <a:gd name="T10" fmla="*/ 257 w 389"/>
                  <a:gd name="T11" fmla="*/ 195 h 296"/>
                  <a:gd name="T12" fmla="*/ 318 w 389"/>
                  <a:gd name="T13" fmla="*/ 296 h 296"/>
                  <a:gd name="T14" fmla="*/ 319 w 389"/>
                  <a:gd name="T15" fmla="*/ 296 h 296"/>
                  <a:gd name="T16" fmla="*/ 376 w 389"/>
                  <a:gd name="T17" fmla="*/ 196 h 296"/>
                  <a:gd name="T18" fmla="*/ 319 w 389"/>
                  <a:gd name="T19" fmla="*/ 280 h 296"/>
                  <a:gd name="T20" fmla="*/ 270 w 389"/>
                  <a:gd name="T21" fmla="*/ 262 h 296"/>
                  <a:gd name="T22" fmla="*/ 276 w 389"/>
                  <a:gd name="T23" fmla="*/ 183 h 296"/>
                  <a:gd name="T24" fmla="*/ 288 w 389"/>
                  <a:gd name="T25" fmla="*/ 237 h 296"/>
                  <a:gd name="T26" fmla="*/ 318 w 389"/>
                  <a:gd name="T27" fmla="*/ 154 h 296"/>
                  <a:gd name="T28" fmla="*/ 337 w 389"/>
                  <a:gd name="T29" fmla="*/ 231 h 296"/>
                  <a:gd name="T30" fmla="*/ 345 w 389"/>
                  <a:gd name="T31" fmla="*/ 239 h 296"/>
                  <a:gd name="T32" fmla="*/ 361 w 389"/>
                  <a:gd name="T33" fmla="*/ 260 h 296"/>
                  <a:gd name="T34" fmla="*/ 255 w 389"/>
                  <a:gd name="T35" fmla="*/ 182 h 296"/>
                  <a:gd name="T36" fmla="*/ 236 w 389"/>
                  <a:gd name="T37" fmla="*/ 166 h 296"/>
                  <a:gd name="T38" fmla="*/ 329 w 389"/>
                  <a:gd name="T39" fmla="*/ 126 h 296"/>
                  <a:gd name="T40" fmla="*/ 345 w 389"/>
                  <a:gd name="T41" fmla="*/ 139 h 296"/>
                  <a:gd name="T42" fmla="*/ 0 w 389"/>
                  <a:gd name="T43" fmla="*/ 0 h 296"/>
                  <a:gd name="T44" fmla="*/ 243 w 389"/>
                  <a:gd name="T45" fmla="*/ 235 h 296"/>
                  <a:gd name="T46" fmla="*/ 181 w 389"/>
                  <a:gd name="T47" fmla="*/ 219 h 296"/>
                  <a:gd name="T48" fmla="*/ 165 w 389"/>
                  <a:gd name="T49" fmla="*/ 219 h 296"/>
                  <a:gd name="T50" fmla="*/ 71 w 389"/>
                  <a:gd name="T51" fmla="*/ 182 h 296"/>
                  <a:gd name="T52" fmla="*/ 165 w 389"/>
                  <a:gd name="T53" fmla="*/ 219 h 296"/>
                  <a:gd name="T54" fmla="*/ 110 w 389"/>
                  <a:gd name="T55" fmla="*/ 126 h 296"/>
                  <a:gd name="T56" fmla="*/ 16 w 389"/>
                  <a:gd name="T57" fmla="*/ 166 h 296"/>
                  <a:gd name="T58" fmla="*/ 126 w 389"/>
                  <a:gd name="T59" fmla="*/ 54 h 296"/>
                  <a:gd name="T60" fmla="*/ 220 w 389"/>
                  <a:gd name="T61" fmla="*/ 16 h 296"/>
                  <a:gd name="T62" fmla="*/ 126 w 389"/>
                  <a:gd name="T63" fmla="*/ 54 h 296"/>
                  <a:gd name="T64" fmla="*/ 165 w 389"/>
                  <a:gd name="T65" fmla="*/ 110 h 296"/>
                  <a:gd name="T66" fmla="*/ 71 w 389"/>
                  <a:gd name="T67" fmla="*/ 70 h 296"/>
                  <a:gd name="T68" fmla="*/ 55 w 389"/>
                  <a:gd name="T69" fmla="*/ 110 h 296"/>
                  <a:gd name="T70" fmla="*/ 16 w 389"/>
                  <a:gd name="T71" fmla="*/ 70 h 296"/>
                  <a:gd name="T72" fmla="*/ 55 w 389"/>
                  <a:gd name="T73" fmla="*/ 110 h 296"/>
                  <a:gd name="T74" fmla="*/ 126 w 389"/>
                  <a:gd name="T75" fmla="*/ 166 h 296"/>
                  <a:gd name="T76" fmla="*/ 220 w 389"/>
                  <a:gd name="T77" fmla="*/ 126 h 296"/>
                  <a:gd name="T78" fmla="*/ 228 w 389"/>
                  <a:gd name="T79" fmla="*/ 110 h 296"/>
                  <a:gd name="T80" fmla="*/ 181 w 389"/>
                  <a:gd name="T81" fmla="*/ 70 h 296"/>
                  <a:gd name="T82" fmla="*/ 274 w 389"/>
                  <a:gd name="T83" fmla="*/ 110 h 296"/>
                  <a:gd name="T84" fmla="*/ 228 w 389"/>
                  <a:gd name="T85" fmla="*/ 110 h 296"/>
                  <a:gd name="T86" fmla="*/ 290 w 389"/>
                  <a:gd name="T87" fmla="*/ 70 h 296"/>
                  <a:gd name="T88" fmla="*/ 329 w 389"/>
                  <a:gd name="T89" fmla="*/ 110 h 296"/>
                  <a:gd name="T90" fmla="*/ 329 w 389"/>
                  <a:gd name="T91" fmla="*/ 54 h 296"/>
                  <a:gd name="T92" fmla="*/ 236 w 389"/>
                  <a:gd name="T93" fmla="*/ 16 h 296"/>
                  <a:gd name="T94" fmla="*/ 329 w 389"/>
                  <a:gd name="T95" fmla="*/ 54 h 296"/>
                  <a:gd name="T96" fmla="*/ 110 w 389"/>
                  <a:gd name="T97" fmla="*/ 54 h 296"/>
                  <a:gd name="T98" fmla="*/ 16 w 389"/>
                  <a:gd name="T99" fmla="*/ 16 h 296"/>
                  <a:gd name="T100" fmla="*/ 16 w 389"/>
                  <a:gd name="T101" fmla="*/ 182 h 296"/>
                  <a:gd name="T102" fmla="*/ 55 w 389"/>
                  <a:gd name="T103" fmla="*/ 219 h 296"/>
                  <a:gd name="T104" fmla="*/ 16 w 389"/>
                  <a:gd name="T105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9" h="296">
                    <a:moveTo>
                      <a:pt x="376" y="196"/>
                    </a:moveTo>
                    <a:cubicBezTo>
                      <a:pt x="364" y="176"/>
                      <a:pt x="364" y="176"/>
                      <a:pt x="364" y="176"/>
                    </a:cubicBezTo>
                    <a:cubicBezTo>
                      <a:pt x="361" y="199"/>
                      <a:pt x="361" y="199"/>
                      <a:pt x="361" y="199"/>
                    </a:cubicBezTo>
                    <a:cubicBezTo>
                      <a:pt x="360" y="208"/>
                      <a:pt x="357" y="214"/>
                      <a:pt x="355" y="217"/>
                    </a:cubicBezTo>
                    <a:cubicBezTo>
                      <a:pt x="359" y="190"/>
                      <a:pt x="364" y="147"/>
                      <a:pt x="306" y="134"/>
                    </a:cubicBezTo>
                    <a:cubicBezTo>
                      <a:pt x="289" y="130"/>
                      <a:pt x="289" y="130"/>
                      <a:pt x="289" y="130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6" y="160"/>
                      <a:pt x="304" y="178"/>
                      <a:pt x="298" y="193"/>
                    </a:cubicBezTo>
                    <a:cubicBezTo>
                      <a:pt x="291" y="172"/>
                      <a:pt x="278" y="157"/>
                      <a:pt x="277" y="157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4" y="162"/>
                      <a:pt x="264" y="162"/>
                      <a:pt x="264" y="162"/>
                    </a:cubicBezTo>
                    <a:cubicBezTo>
                      <a:pt x="263" y="171"/>
                      <a:pt x="260" y="183"/>
                      <a:pt x="257" y="195"/>
                    </a:cubicBezTo>
                    <a:cubicBezTo>
                      <a:pt x="250" y="221"/>
                      <a:pt x="242" y="251"/>
                      <a:pt x="257" y="272"/>
                    </a:cubicBezTo>
                    <a:cubicBezTo>
                      <a:pt x="267" y="287"/>
                      <a:pt x="287" y="295"/>
                      <a:pt x="318" y="296"/>
                    </a:cubicBezTo>
                    <a:cubicBezTo>
                      <a:pt x="318" y="296"/>
                      <a:pt x="318" y="296"/>
                      <a:pt x="318" y="296"/>
                    </a:cubicBezTo>
                    <a:cubicBezTo>
                      <a:pt x="318" y="296"/>
                      <a:pt x="318" y="296"/>
                      <a:pt x="319" y="296"/>
                    </a:cubicBezTo>
                    <a:cubicBezTo>
                      <a:pt x="352" y="296"/>
                      <a:pt x="368" y="281"/>
                      <a:pt x="375" y="268"/>
                    </a:cubicBezTo>
                    <a:cubicBezTo>
                      <a:pt x="389" y="244"/>
                      <a:pt x="384" y="211"/>
                      <a:pt x="376" y="196"/>
                    </a:cubicBezTo>
                    <a:close/>
                    <a:moveTo>
                      <a:pt x="361" y="260"/>
                    </a:moveTo>
                    <a:cubicBezTo>
                      <a:pt x="354" y="273"/>
                      <a:pt x="339" y="280"/>
                      <a:pt x="319" y="280"/>
                    </a:cubicBezTo>
                    <a:cubicBezTo>
                      <a:pt x="318" y="280"/>
                      <a:pt x="318" y="280"/>
                      <a:pt x="318" y="280"/>
                    </a:cubicBezTo>
                    <a:cubicBezTo>
                      <a:pt x="294" y="279"/>
                      <a:pt x="277" y="273"/>
                      <a:pt x="270" y="262"/>
                    </a:cubicBezTo>
                    <a:cubicBezTo>
                      <a:pt x="259" y="248"/>
                      <a:pt x="266" y="223"/>
                      <a:pt x="272" y="200"/>
                    </a:cubicBezTo>
                    <a:cubicBezTo>
                      <a:pt x="274" y="194"/>
                      <a:pt x="275" y="188"/>
                      <a:pt x="276" y="183"/>
                    </a:cubicBezTo>
                    <a:cubicBezTo>
                      <a:pt x="281" y="192"/>
                      <a:pt x="286" y="203"/>
                      <a:pt x="287" y="216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301" y="220"/>
                      <a:pt x="301" y="220"/>
                      <a:pt x="301" y="220"/>
                    </a:cubicBezTo>
                    <a:cubicBezTo>
                      <a:pt x="314" y="203"/>
                      <a:pt x="323" y="178"/>
                      <a:pt x="318" y="154"/>
                    </a:cubicBezTo>
                    <a:cubicBezTo>
                      <a:pt x="347" y="168"/>
                      <a:pt x="343" y="194"/>
                      <a:pt x="339" y="217"/>
                    </a:cubicBezTo>
                    <a:cubicBezTo>
                      <a:pt x="338" y="222"/>
                      <a:pt x="337" y="227"/>
                      <a:pt x="337" y="231"/>
                    </a:cubicBezTo>
                    <a:cubicBezTo>
                      <a:pt x="336" y="240"/>
                      <a:pt x="336" y="240"/>
                      <a:pt x="336" y="240"/>
                    </a:cubicBezTo>
                    <a:cubicBezTo>
                      <a:pt x="345" y="239"/>
                      <a:pt x="345" y="239"/>
                      <a:pt x="345" y="239"/>
                    </a:cubicBezTo>
                    <a:cubicBezTo>
                      <a:pt x="356" y="238"/>
                      <a:pt x="363" y="233"/>
                      <a:pt x="368" y="227"/>
                    </a:cubicBezTo>
                    <a:cubicBezTo>
                      <a:pt x="369" y="238"/>
                      <a:pt x="367" y="250"/>
                      <a:pt x="361" y="260"/>
                    </a:cubicBezTo>
                    <a:close/>
                    <a:moveTo>
                      <a:pt x="181" y="182"/>
                    </a:moveTo>
                    <a:cubicBezTo>
                      <a:pt x="255" y="182"/>
                      <a:pt x="255" y="182"/>
                      <a:pt x="255" y="182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36" y="166"/>
                      <a:pt x="236" y="166"/>
                      <a:pt x="236" y="166"/>
                    </a:cubicBezTo>
                    <a:cubicBezTo>
                      <a:pt x="236" y="126"/>
                      <a:pt x="236" y="126"/>
                      <a:pt x="236" y="126"/>
                    </a:cubicBezTo>
                    <a:cubicBezTo>
                      <a:pt x="329" y="126"/>
                      <a:pt x="329" y="126"/>
                      <a:pt x="329" y="126"/>
                    </a:cubicBezTo>
                    <a:cubicBezTo>
                      <a:pt x="329" y="139"/>
                      <a:pt x="329" y="139"/>
                      <a:pt x="329" y="139"/>
                    </a:cubicBezTo>
                    <a:cubicBezTo>
                      <a:pt x="345" y="139"/>
                      <a:pt x="345" y="139"/>
                      <a:pt x="345" y="139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243" y="235"/>
                      <a:pt x="243" y="235"/>
                      <a:pt x="243" y="235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181" y="219"/>
                      <a:pt x="181" y="219"/>
                      <a:pt x="181" y="219"/>
                    </a:cubicBezTo>
                    <a:lnTo>
                      <a:pt x="181" y="182"/>
                    </a:lnTo>
                    <a:close/>
                    <a:moveTo>
                      <a:pt x="165" y="219"/>
                    </a:moveTo>
                    <a:cubicBezTo>
                      <a:pt x="71" y="219"/>
                      <a:pt x="71" y="219"/>
                      <a:pt x="71" y="219"/>
                    </a:cubicBezTo>
                    <a:cubicBezTo>
                      <a:pt x="71" y="182"/>
                      <a:pt x="71" y="182"/>
                      <a:pt x="71" y="182"/>
                    </a:cubicBezTo>
                    <a:cubicBezTo>
                      <a:pt x="165" y="182"/>
                      <a:pt x="165" y="182"/>
                      <a:pt x="165" y="182"/>
                    </a:cubicBezTo>
                    <a:lnTo>
                      <a:pt x="165" y="219"/>
                    </a:lnTo>
                    <a:close/>
                    <a:moveTo>
                      <a:pt x="16" y="126"/>
                    </a:move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6" y="166"/>
                      <a:pt x="16" y="166"/>
                      <a:pt x="16" y="166"/>
                    </a:cubicBezTo>
                    <a:lnTo>
                      <a:pt x="16" y="126"/>
                    </a:lnTo>
                    <a:close/>
                    <a:moveTo>
                      <a:pt x="126" y="54"/>
                    </a:moveTo>
                    <a:cubicBezTo>
                      <a:pt x="126" y="16"/>
                      <a:pt x="126" y="16"/>
                      <a:pt x="126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54"/>
                      <a:pt x="220" y="54"/>
                      <a:pt x="220" y="54"/>
                    </a:cubicBezTo>
                    <a:lnTo>
                      <a:pt x="126" y="54"/>
                    </a:lnTo>
                    <a:close/>
                    <a:moveTo>
                      <a:pt x="165" y="70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1" y="70"/>
                      <a:pt x="71" y="70"/>
                      <a:pt x="71" y="70"/>
                    </a:cubicBezTo>
                    <a:lnTo>
                      <a:pt x="165" y="70"/>
                    </a:lnTo>
                    <a:close/>
                    <a:moveTo>
                      <a:pt x="55" y="110"/>
                    </a:move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55" y="70"/>
                      <a:pt x="55" y="70"/>
                      <a:pt x="55" y="70"/>
                    </a:cubicBezTo>
                    <a:lnTo>
                      <a:pt x="55" y="110"/>
                    </a:lnTo>
                    <a:close/>
                    <a:moveTo>
                      <a:pt x="220" y="166"/>
                    </a:move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220" y="126"/>
                      <a:pt x="220" y="126"/>
                      <a:pt x="220" y="126"/>
                    </a:cubicBezTo>
                    <a:lnTo>
                      <a:pt x="220" y="166"/>
                    </a:lnTo>
                    <a:close/>
                    <a:moveTo>
                      <a:pt x="228" y="110"/>
                    </a:moveTo>
                    <a:cubicBezTo>
                      <a:pt x="181" y="110"/>
                      <a:pt x="181" y="110"/>
                      <a:pt x="181" y="11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274" y="70"/>
                      <a:pt x="274" y="70"/>
                      <a:pt x="274" y="7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36" y="110"/>
                      <a:pt x="236" y="110"/>
                      <a:pt x="236" y="110"/>
                    </a:cubicBezTo>
                    <a:lnTo>
                      <a:pt x="228" y="110"/>
                    </a:lnTo>
                    <a:close/>
                    <a:moveTo>
                      <a:pt x="290" y="110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110"/>
                      <a:pt x="329" y="110"/>
                      <a:pt x="329" y="110"/>
                    </a:cubicBezTo>
                    <a:lnTo>
                      <a:pt x="290" y="110"/>
                    </a:lnTo>
                    <a:close/>
                    <a:moveTo>
                      <a:pt x="329" y="54"/>
                    </a:moveTo>
                    <a:cubicBezTo>
                      <a:pt x="236" y="54"/>
                      <a:pt x="236" y="54"/>
                      <a:pt x="236" y="54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329" y="16"/>
                      <a:pt x="329" y="16"/>
                      <a:pt x="329" y="16"/>
                    </a:cubicBezTo>
                    <a:lnTo>
                      <a:pt x="329" y="54"/>
                    </a:lnTo>
                    <a:close/>
                    <a:moveTo>
                      <a:pt x="110" y="16"/>
                    </a:moveTo>
                    <a:cubicBezTo>
                      <a:pt x="110" y="54"/>
                      <a:pt x="110" y="54"/>
                      <a:pt x="110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10" y="16"/>
                    </a:lnTo>
                    <a:close/>
                    <a:moveTo>
                      <a:pt x="16" y="182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16" y="219"/>
                      <a:pt x="16" y="219"/>
                      <a:pt x="16" y="219"/>
                    </a:cubicBezTo>
                    <a:lnTo>
                      <a:pt x="16" y="1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F0A0E313-C7DD-274C-905D-CBBD3707DCAA}"/>
                </a:ext>
              </a:extLst>
            </p:cNvPr>
            <p:cNvSpPr/>
            <p:nvPr/>
          </p:nvSpPr>
          <p:spPr>
            <a:xfrm>
              <a:off x="8889622" y="4915532"/>
              <a:ext cx="2850111" cy="100537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accent3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n-US" sz="1200" dirty="0">
                  <a:solidFill>
                    <a:schemeClr val="accent3"/>
                  </a:solidFill>
                  <a:latin typeface="Calibri" panose="020F0502020204030204" pitchFamily="34" charset="0"/>
                </a:rPr>
                <a:t>Local Services (Apps)</a:t>
              </a:r>
            </a:p>
          </p:txBody>
        </p: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C854BD4B-2BF9-2947-BA79-6E9ADE23D6A8}"/>
                </a:ext>
              </a:extLst>
            </p:cNvPr>
            <p:cNvGrpSpPr/>
            <p:nvPr/>
          </p:nvGrpSpPr>
          <p:grpSpPr>
            <a:xfrm>
              <a:off x="9654935" y="5196339"/>
              <a:ext cx="989087" cy="298423"/>
              <a:chOff x="883196" y="5139832"/>
              <a:chExt cx="989345" cy="298501"/>
            </a:xfrm>
            <a:solidFill>
              <a:schemeClr val="accent3"/>
            </a:solidFill>
          </p:grpSpPr>
          <p:sp>
            <p:nvSpPr>
              <p:cNvPr id="389" name="Freeform 5">
                <a:extLst>
                  <a:ext uri="{FF2B5EF4-FFF2-40B4-BE49-F238E27FC236}">
                    <a16:creationId xmlns:a16="http://schemas.microsoft.com/office/drawing/2014/main" id="{70CB0665-1D87-3244-8319-0C0FA920BAE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83196" y="5149678"/>
                <a:ext cx="288655" cy="288655"/>
              </a:xfrm>
              <a:custGeom>
                <a:avLst/>
                <a:gdLst>
                  <a:gd name="T0" fmla="*/ 368 w 384"/>
                  <a:gd name="T1" fmla="*/ 16 h 384"/>
                  <a:gd name="T2" fmla="*/ 368 w 384"/>
                  <a:gd name="T3" fmla="*/ 368 h 384"/>
                  <a:gd name="T4" fmla="*/ 16 w 384"/>
                  <a:gd name="T5" fmla="*/ 368 h 384"/>
                  <a:gd name="T6" fmla="*/ 16 w 384"/>
                  <a:gd name="T7" fmla="*/ 16 h 384"/>
                  <a:gd name="T8" fmla="*/ 368 w 384"/>
                  <a:gd name="T9" fmla="*/ 16 h 384"/>
                  <a:gd name="T10" fmla="*/ 384 w 384"/>
                  <a:gd name="T11" fmla="*/ 0 h 384"/>
                  <a:gd name="T12" fmla="*/ 0 w 384"/>
                  <a:gd name="T13" fmla="*/ 0 h 384"/>
                  <a:gd name="T14" fmla="*/ 0 w 384"/>
                  <a:gd name="T15" fmla="*/ 384 h 384"/>
                  <a:gd name="T16" fmla="*/ 384 w 384"/>
                  <a:gd name="T17" fmla="*/ 384 h 384"/>
                  <a:gd name="T18" fmla="*/ 384 w 384"/>
                  <a:gd name="T19" fmla="*/ 0 h 384"/>
                  <a:gd name="T20" fmla="*/ 115 w 384"/>
                  <a:gd name="T21" fmla="*/ 241 h 384"/>
                  <a:gd name="T22" fmla="*/ 127 w 384"/>
                  <a:gd name="T23" fmla="*/ 231 h 384"/>
                  <a:gd name="T24" fmla="*/ 159 w 384"/>
                  <a:gd name="T25" fmla="*/ 160 h 384"/>
                  <a:gd name="T26" fmla="*/ 160 w 384"/>
                  <a:gd name="T27" fmla="*/ 154 h 384"/>
                  <a:gd name="T28" fmla="*/ 149 w 384"/>
                  <a:gd name="T29" fmla="*/ 144 h 384"/>
                  <a:gd name="T30" fmla="*/ 139 w 384"/>
                  <a:gd name="T31" fmla="*/ 152 h 384"/>
                  <a:gd name="T32" fmla="*/ 115 w 384"/>
                  <a:gd name="T33" fmla="*/ 214 h 384"/>
                  <a:gd name="T34" fmla="*/ 91 w 384"/>
                  <a:gd name="T35" fmla="*/ 152 h 384"/>
                  <a:gd name="T36" fmla="*/ 80 w 384"/>
                  <a:gd name="T37" fmla="*/ 144 h 384"/>
                  <a:gd name="T38" fmla="*/ 69 w 384"/>
                  <a:gd name="T39" fmla="*/ 154 h 384"/>
                  <a:gd name="T40" fmla="*/ 71 w 384"/>
                  <a:gd name="T41" fmla="*/ 160 h 384"/>
                  <a:gd name="T42" fmla="*/ 102 w 384"/>
                  <a:gd name="T43" fmla="*/ 231 h 384"/>
                  <a:gd name="T44" fmla="*/ 114 w 384"/>
                  <a:gd name="T45" fmla="*/ 241 h 384"/>
                  <a:gd name="T46" fmla="*/ 115 w 384"/>
                  <a:gd name="T47" fmla="*/ 241 h 384"/>
                  <a:gd name="T48" fmla="*/ 177 w 384"/>
                  <a:gd name="T49" fmla="*/ 155 h 384"/>
                  <a:gd name="T50" fmla="*/ 177 w 384"/>
                  <a:gd name="T51" fmla="*/ 155 h 384"/>
                  <a:gd name="T52" fmla="*/ 177 w 384"/>
                  <a:gd name="T53" fmla="*/ 230 h 384"/>
                  <a:gd name="T54" fmla="*/ 188 w 384"/>
                  <a:gd name="T55" fmla="*/ 240 h 384"/>
                  <a:gd name="T56" fmla="*/ 198 w 384"/>
                  <a:gd name="T57" fmla="*/ 230 h 384"/>
                  <a:gd name="T58" fmla="*/ 198 w 384"/>
                  <a:gd name="T59" fmla="*/ 186 h 384"/>
                  <a:gd name="T60" fmla="*/ 218 w 384"/>
                  <a:gd name="T61" fmla="*/ 163 h 384"/>
                  <a:gd name="T62" fmla="*/ 237 w 384"/>
                  <a:gd name="T63" fmla="*/ 186 h 384"/>
                  <a:gd name="T64" fmla="*/ 237 w 384"/>
                  <a:gd name="T65" fmla="*/ 230 h 384"/>
                  <a:gd name="T66" fmla="*/ 248 w 384"/>
                  <a:gd name="T67" fmla="*/ 240 h 384"/>
                  <a:gd name="T68" fmla="*/ 259 w 384"/>
                  <a:gd name="T69" fmla="*/ 230 h 384"/>
                  <a:gd name="T70" fmla="*/ 259 w 384"/>
                  <a:gd name="T71" fmla="*/ 186 h 384"/>
                  <a:gd name="T72" fmla="*/ 278 w 384"/>
                  <a:gd name="T73" fmla="*/ 163 h 384"/>
                  <a:gd name="T74" fmla="*/ 297 w 384"/>
                  <a:gd name="T75" fmla="*/ 186 h 384"/>
                  <a:gd name="T76" fmla="*/ 297 w 384"/>
                  <a:gd name="T77" fmla="*/ 230 h 384"/>
                  <a:gd name="T78" fmla="*/ 308 w 384"/>
                  <a:gd name="T79" fmla="*/ 240 h 384"/>
                  <a:gd name="T80" fmla="*/ 318 w 384"/>
                  <a:gd name="T81" fmla="*/ 230 h 384"/>
                  <a:gd name="T82" fmla="*/ 318 w 384"/>
                  <a:gd name="T83" fmla="*/ 180 h 384"/>
                  <a:gd name="T84" fmla="*/ 286 w 384"/>
                  <a:gd name="T85" fmla="*/ 144 h 384"/>
                  <a:gd name="T86" fmla="*/ 254 w 384"/>
                  <a:gd name="T87" fmla="*/ 160 h 384"/>
                  <a:gd name="T88" fmla="*/ 227 w 384"/>
                  <a:gd name="T89" fmla="*/ 144 h 384"/>
                  <a:gd name="T90" fmla="*/ 198 w 384"/>
                  <a:gd name="T91" fmla="*/ 160 h 384"/>
                  <a:gd name="T92" fmla="*/ 198 w 384"/>
                  <a:gd name="T93" fmla="*/ 155 h 384"/>
                  <a:gd name="T94" fmla="*/ 188 w 384"/>
                  <a:gd name="T95" fmla="*/ 145 h 384"/>
                  <a:gd name="T96" fmla="*/ 177 w 384"/>
                  <a:gd name="T97" fmla="*/ 155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84" h="384">
                    <a:moveTo>
                      <a:pt x="368" y="16"/>
                    </a:moveTo>
                    <a:cubicBezTo>
                      <a:pt x="368" y="368"/>
                      <a:pt x="368" y="368"/>
                      <a:pt x="368" y="368"/>
                    </a:cubicBezTo>
                    <a:cubicBezTo>
                      <a:pt x="16" y="368"/>
                      <a:pt x="16" y="368"/>
                      <a:pt x="16" y="368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68" y="16"/>
                      <a:pt x="368" y="16"/>
                      <a:pt x="368" y="16"/>
                    </a:cubicBezTo>
                    <a:moveTo>
                      <a:pt x="38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384" y="384"/>
                      <a:pt x="384" y="384"/>
                      <a:pt x="384" y="384"/>
                    </a:cubicBezTo>
                    <a:cubicBezTo>
                      <a:pt x="384" y="0"/>
                      <a:pt x="384" y="0"/>
                      <a:pt x="384" y="0"/>
                    </a:cubicBezTo>
                    <a:close/>
                    <a:moveTo>
                      <a:pt x="115" y="241"/>
                    </a:moveTo>
                    <a:cubicBezTo>
                      <a:pt x="121" y="241"/>
                      <a:pt x="125" y="237"/>
                      <a:pt x="127" y="231"/>
                    </a:cubicBezTo>
                    <a:cubicBezTo>
                      <a:pt x="127" y="231"/>
                      <a:pt x="127" y="231"/>
                      <a:pt x="159" y="160"/>
                    </a:cubicBezTo>
                    <a:cubicBezTo>
                      <a:pt x="159" y="159"/>
                      <a:pt x="160" y="157"/>
                      <a:pt x="160" y="154"/>
                    </a:cubicBezTo>
                    <a:cubicBezTo>
                      <a:pt x="160" y="149"/>
                      <a:pt x="155" y="144"/>
                      <a:pt x="149" y="144"/>
                    </a:cubicBezTo>
                    <a:cubicBezTo>
                      <a:pt x="144" y="144"/>
                      <a:pt x="141" y="148"/>
                      <a:pt x="139" y="152"/>
                    </a:cubicBezTo>
                    <a:cubicBezTo>
                      <a:pt x="139" y="152"/>
                      <a:pt x="139" y="152"/>
                      <a:pt x="115" y="214"/>
                    </a:cubicBezTo>
                    <a:cubicBezTo>
                      <a:pt x="115" y="214"/>
                      <a:pt x="115" y="214"/>
                      <a:pt x="91" y="152"/>
                    </a:cubicBezTo>
                    <a:cubicBezTo>
                      <a:pt x="89" y="148"/>
                      <a:pt x="86" y="144"/>
                      <a:pt x="80" y="144"/>
                    </a:cubicBezTo>
                    <a:cubicBezTo>
                      <a:pt x="74" y="144"/>
                      <a:pt x="69" y="149"/>
                      <a:pt x="69" y="154"/>
                    </a:cubicBezTo>
                    <a:cubicBezTo>
                      <a:pt x="69" y="157"/>
                      <a:pt x="70" y="158"/>
                      <a:pt x="71" y="160"/>
                    </a:cubicBezTo>
                    <a:cubicBezTo>
                      <a:pt x="71" y="160"/>
                      <a:pt x="71" y="160"/>
                      <a:pt x="102" y="231"/>
                    </a:cubicBezTo>
                    <a:cubicBezTo>
                      <a:pt x="105" y="237"/>
                      <a:pt x="108" y="241"/>
                      <a:pt x="114" y="241"/>
                    </a:cubicBezTo>
                    <a:cubicBezTo>
                      <a:pt x="114" y="241"/>
                      <a:pt x="114" y="241"/>
                      <a:pt x="115" y="241"/>
                    </a:cubicBezTo>
                    <a:close/>
                    <a:moveTo>
                      <a:pt x="177" y="155"/>
                    </a:moveTo>
                    <a:cubicBezTo>
                      <a:pt x="177" y="155"/>
                      <a:pt x="177" y="155"/>
                      <a:pt x="177" y="155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177" y="236"/>
                      <a:pt x="182" y="240"/>
                      <a:pt x="188" y="240"/>
                    </a:cubicBezTo>
                    <a:cubicBezTo>
                      <a:pt x="194" y="240"/>
                      <a:pt x="198" y="236"/>
                      <a:pt x="198" y="230"/>
                    </a:cubicBezTo>
                    <a:cubicBezTo>
                      <a:pt x="198" y="230"/>
                      <a:pt x="198" y="230"/>
                      <a:pt x="198" y="186"/>
                    </a:cubicBezTo>
                    <a:cubicBezTo>
                      <a:pt x="198" y="172"/>
                      <a:pt x="206" y="163"/>
                      <a:pt x="218" y="163"/>
                    </a:cubicBezTo>
                    <a:cubicBezTo>
                      <a:pt x="230" y="163"/>
                      <a:pt x="237" y="172"/>
                      <a:pt x="237" y="186"/>
                    </a:cubicBezTo>
                    <a:cubicBezTo>
                      <a:pt x="237" y="186"/>
                      <a:pt x="237" y="186"/>
                      <a:pt x="237" y="230"/>
                    </a:cubicBezTo>
                    <a:cubicBezTo>
                      <a:pt x="237" y="236"/>
                      <a:pt x="242" y="240"/>
                      <a:pt x="248" y="240"/>
                    </a:cubicBezTo>
                    <a:cubicBezTo>
                      <a:pt x="254" y="240"/>
                      <a:pt x="259" y="236"/>
                      <a:pt x="259" y="230"/>
                    </a:cubicBezTo>
                    <a:cubicBezTo>
                      <a:pt x="259" y="230"/>
                      <a:pt x="259" y="230"/>
                      <a:pt x="259" y="186"/>
                    </a:cubicBezTo>
                    <a:cubicBezTo>
                      <a:pt x="259" y="172"/>
                      <a:pt x="267" y="163"/>
                      <a:pt x="278" y="163"/>
                    </a:cubicBezTo>
                    <a:cubicBezTo>
                      <a:pt x="290" y="163"/>
                      <a:pt x="297" y="171"/>
                      <a:pt x="297" y="186"/>
                    </a:cubicBezTo>
                    <a:cubicBezTo>
                      <a:pt x="297" y="186"/>
                      <a:pt x="297" y="186"/>
                      <a:pt x="297" y="230"/>
                    </a:cubicBezTo>
                    <a:cubicBezTo>
                      <a:pt x="297" y="236"/>
                      <a:pt x="302" y="240"/>
                      <a:pt x="308" y="240"/>
                    </a:cubicBezTo>
                    <a:cubicBezTo>
                      <a:pt x="314" y="240"/>
                      <a:pt x="318" y="236"/>
                      <a:pt x="318" y="230"/>
                    </a:cubicBezTo>
                    <a:cubicBezTo>
                      <a:pt x="318" y="230"/>
                      <a:pt x="318" y="230"/>
                      <a:pt x="318" y="180"/>
                    </a:cubicBezTo>
                    <a:cubicBezTo>
                      <a:pt x="318" y="157"/>
                      <a:pt x="306" y="144"/>
                      <a:pt x="286" y="144"/>
                    </a:cubicBezTo>
                    <a:cubicBezTo>
                      <a:pt x="272" y="144"/>
                      <a:pt x="262" y="150"/>
                      <a:pt x="254" y="160"/>
                    </a:cubicBezTo>
                    <a:cubicBezTo>
                      <a:pt x="250" y="150"/>
                      <a:pt x="240" y="144"/>
                      <a:pt x="227" y="144"/>
                    </a:cubicBezTo>
                    <a:cubicBezTo>
                      <a:pt x="212" y="144"/>
                      <a:pt x="204" y="152"/>
                      <a:pt x="198" y="160"/>
                    </a:cubicBezTo>
                    <a:cubicBezTo>
                      <a:pt x="198" y="160"/>
                      <a:pt x="198" y="160"/>
                      <a:pt x="198" y="155"/>
                    </a:cubicBezTo>
                    <a:cubicBezTo>
                      <a:pt x="198" y="149"/>
                      <a:pt x="194" y="145"/>
                      <a:pt x="188" y="145"/>
                    </a:cubicBezTo>
                    <a:cubicBezTo>
                      <a:pt x="182" y="145"/>
                      <a:pt x="177" y="149"/>
                      <a:pt x="177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0" name="Freeform 5">
                <a:extLst>
                  <a:ext uri="{FF2B5EF4-FFF2-40B4-BE49-F238E27FC236}">
                    <a16:creationId xmlns:a16="http://schemas.microsoft.com/office/drawing/2014/main" id="{1BE22762-7947-3B4D-9594-525C198D99A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248946" y="5139832"/>
                <a:ext cx="288655" cy="288655"/>
              </a:xfrm>
              <a:custGeom>
                <a:avLst/>
                <a:gdLst>
                  <a:gd name="T0" fmla="*/ 368 w 384"/>
                  <a:gd name="T1" fmla="*/ 16 h 384"/>
                  <a:gd name="T2" fmla="*/ 368 w 384"/>
                  <a:gd name="T3" fmla="*/ 368 h 384"/>
                  <a:gd name="T4" fmla="*/ 16 w 384"/>
                  <a:gd name="T5" fmla="*/ 368 h 384"/>
                  <a:gd name="T6" fmla="*/ 16 w 384"/>
                  <a:gd name="T7" fmla="*/ 16 h 384"/>
                  <a:gd name="T8" fmla="*/ 368 w 384"/>
                  <a:gd name="T9" fmla="*/ 16 h 384"/>
                  <a:gd name="T10" fmla="*/ 384 w 384"/>
                  <a:gd name="T11" fmla="*/ 0 h 384"/>
                  <a:gd name="T12" fmla="*/ 0 w 384"/>
                  <a:gd name="T13" fmla="*/ 0 h 384"/>
                  <a:gd name="T14" fmla="*/ 0 w 384"/>
                  <a:gd name="T15" fmla="*/ 384 h 384"/>
                  <a:gd name="T16" fmla="*/ 384 w 384"/>
                  <a:gd name="T17" fmla="*/ 384 h 384"/>
                  <a:gd name="T18" fmla="*/ 384 w 384"/>
                  <a:gd name="T19" fmla="*/ 0 h 384"/>
                  <a:gd name="T20" fmla="*/ 115 w 384"/>
                  <a:gd name="T21" fmla="*/ 241 h 384"/>
                  <a:gd name="T22" fmla="*/ 127 w 384"/>
                  <a:gd name="T23" fmla="*/ 231 h 384"/>
                  <a:gd name="T24" fmla="*/ 159 w 384"/>
                  <a:gd name="T25" fmla="*/ 160 h 384"/>
                  <a:gd name="T26" fmla="*/ 160 w 384"/>
                  <a:gd name="T27" fmla="*/ 154 h 384"/>
                  <a:gd name="T28" fmla="*/ 149 w 384"/>
                  <a:gd name="T29" fmla="*/ 144 h 384"/>
                  <a:gd name="T30" fmla="*/ 139 w 384"/>
                  <a:gd name="T31" fmla="*/ 152 h 384"/>
                  <a:gd name="T32" fmla="*/ 115 w 384"/>
                  <a:gd name="T33" fmla="*/ 214 h 384"/>
                  <a:gd name="T34" fmla="*/ 91 w 384"/>
                  <a:gd name="T35" fmla="*/ 152 h 384"/>
                  <a:gd name="T36" fmla="*/ 80 w 384"/>
                  <a:gd name="T37" fmla="*/ 144 h 384"/>
                  <a:gd name="T38" fmla="*/ 69 w 384"/>
                  <a:gd name="T39" fmla="*/ 154 h 384"/>
                  <a:gd name="T40" fmla="*/ 71 w 384"/>
                  <a:gd name="T41" fmla="*/ 160 h 384"/>
                  <a:gd name="T42" fmla="*/ 102 w 384"/>
                  <a:gd name="T43" fmla="*/ 231 h 384"/>
                  <a:gd name="T44" fmla="*/ 114 w 384"/>
                  <a:gd name="T45" fmla="*/ 241 h 384"/>
                  <a:gd name="T46" fmla="*/ 115 w 384"/>
                  <a:gd name="T47" fmla="*/ 241 h 384"/>
                  <a:gd name="T48" fmla="*/ 177 w 384"/>
                  <a:gd name="T49" fmla="*/ 155 h 384"/>
                  <a:gd name="T50" fmla="*/ 177 w 384"/>
                  <a:gd name="T51" fmla="*/ 155 h 384"/>
                  <a:gd name="T52" fmla="*/ 177 w 384"/>
                  <a:gd name="T53" fmla="*/ 230 h 384"/>
                  <a:gd name="T54" fmla="*/ 188 w 384"/>
                  <a:gd name="T55" fmla="*/ 240 h 384"/>
                  <a:gd name="T56" fmla="*/ 198 w 384"/>
                  <a:gd name="T57" fmla="*/ 230 h 384"/>
                  <a:gd name="T58" fmla="*/ 198 w 384"/>
                  <a:gd name="T59" fmla="*/ 186 h 384"/>
                  <a:gd name="T60" fmla="*/ 218 w 384"/>
                  <a:gd name="T61" fmla="*/ 163 h 384"/>
                  <a:gd name="T62" fmla="*/ 237 w 384"/>
                  <a:gd name="T63" fmla="*/ 186 h 384"/>
                  <a:gd name="T64" fmla="*/ 237 w 384"/>
                  <a:gd name="T65" fmla="*/ 230 h 384"/>
                  <a:gd name="T66" fmla="*/ 248 w 384"/>
                  <a:gd name="T67" fmla="*/ 240 h 384"/>
                  <a:gd name="T68" fmla="*/ 259 w 384"/>
                  <a:gd name="T69" fmla="*/ 230 h 384"/>
                  <a:gd name="T70" fmla="*/ 259 w 384"/>
                  <a:gd name="T71" fmla="*/ 186 h 384"/>
                  <a:gd name="T72" fmla="*/ 278 w 384"/>
                  <a:gd name="T73" fmla="*/ 163 h 384"/>
                  <a:gd name="T74" fmla="*/ 297 w 384"/>
                  <a:gd name="T75" fmla="*/ 186 h 384"/>
                  <a:gd name="T76" fmla="*/ 297 w 384"/>
                  <a:gd name="T77" fmla="*/ 230 h 384"/>
                  <a:gd name="T78" fmla="*/ 308 w 384"/>
                  <a:gd name="T79" fmla="*/ 240 h 384"/>
                  <a:gd name="T80" fmla="*/ 318 w 384"/>
                  <a:gd name="T81" fmla="*/ 230 h 384"/>
                  <a:gd name="T82" fmla="*/ 318 w 384"/>
                  <a:gd name="T83" fmla="*/ 180 h 384"/>
                  <a:gd name="T84" fmla="*/ 286 w 384"/>
                  <a:gd name="T85" fmla="*/ 144 h 384"/>
                  <a:gd name="T86" fmla="*/ 254 w 384"/>
                  <a:gd name="T87" fmla="*/ 160 h 384"/>
                  <a:gd name="T88" fmla="*/ 227 w 384"/>
                  <a:gd name="T89" fmla="*/ 144 h 384"/>
                  <a:gd name="T90" fmla="*/ 198 w 384"/>
                  <a:gd name="T91" fmla="*/ 160 h 384"/>
                  <a:gd name="T92" fmla="*/ 198 w 384"/>
                  <a:gd name="T93" fmla="*/ 155 h 384"/>
                  <a:gd name="T94" fmla="*/ 188 w 384"/>
                  <a:gd name="T95" fmla="*/ 145 h 384"/>
                  <a:gd name="T96" fmla="*/ 177 w 384"/>
                  <a:gd name="T97" fmla="*/ 155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84" h="384">
                    <a:moveTo>
                      <a:pt x="368" y="16"/>
                    </a:moveTo>
                    <a:cubicBezTo>
                      <a:pt x="368" y="368"/>
                      <a:pt x="368" y="368"/>
                      <a:pt x="368" y="368"/>
                    </a:cubicBezTo>
                    <a:cubicBezTo>
                      <a:pt x="16" y="368"/>
                      <a:pt x="16" y="368"/>
                      <a:pt x="16" y="368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68" y="16"/>
                      <a:pt x="368" y="16"/>
                      <a:pt x="368" y="16"/>
                    </a:cubicBezTo>
                    <a:moveTo>
                      <a:pt x="38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384" y="384"/>
                      <a:pt x="384" y="384"/>
                      <a:pt x="384" y="384"/>
                    </a:cubicBezTo>
                    <a:cubicBezTo>
                      <a:pt x="384" y="0"/>
                      <a:pt x="384" y="0"/>
                      <a:pt x="384" y="0"/>
                    </a:cubicBezTo>
                    <a:close/>
                    <a:moveTo>
                      <a:pt x="115" y="241"/>
                    </a:moveTo>
                    <a:cubicBezTo>
                      <a:pt x="121" y="241"/>
                      <a:pt x="125" y="237"/>
                      <a:pt x="127" y="231"/>
                    </a:cubicBezTo>
                    <a:cubicBezTo>
                      <a:pt x="127" y="231"/>
                      <a:pt x="127" y="231"/>
                      <a:pt x="159" y="160"/>
                    </a:cubicBezTo>
                    <a:cubicBezTo>
                      <a:pt x="159" y="159"/>
                      <a:pt x="160" y="157"/>
                      <a:pt x="160" y="154"/>
                    </a:cubicBezTo>
                    <a:cubicBezTo>
                      <a:pt x="160" y="149"/>
                      <a:pt x="155" y="144"/>
                      <a:pt x="149" y="144"/>
                    </a:cubicBezTo>
                    <a:cubicBezTo>
                      <a:pt x="144" y="144"/>
                      <a:pt x="141" y="148"/>
                      <a:pt x="139" y="152"/>
                    </a:cubicBezTo>
                    <a:cubicBezTo>
                      <a:pt x="139" y="152"/>
                      <a:pt x="139" y="152"/>
                      <a:pt x="115" y="214"/>
                    </a:cubicBezTo>
                    <a:cubicBezTo>
                      <a:pt x="115" y="214"/>
                      <a:pt x="115" y="214"/>
                      <a:pt x="91" y="152"/>
                    </a:cubicBezTo>
                    <a:cubicBezTo>
                      <a:pt x="89" y="148"/>
                      <a:pt x="86" y="144"/>
                      <a:pt x="80" y="144"/>
                    </a:cubicBezTo>
                    <a:cubicBezTo>
                      <a:pt x="74" y="144"/>
                      <a:pt x="69" y="149"/>
                      <a:pt x="69" y="154"/>
                    </a:cubicBezTo>
                    <a:cubicBezTo>
                      <a:pt x="69" y="157"/>
                      <a:pt x="70" y="158"/>
                      <a:pt x="71" y="160"/>
                    </a:cubicBezTo>
                    <a:cubicBezTo>
                      <a:pt x="71" y="160"/>
                      <a:pt x="71" y="160"/>
                      <a:pt x="102" y="231"/>
                    </a:cubicBezTo>
                    <a:cubicBezTo>
                      <a:pt x="105" y="237"/>
                      <a:pt x="108" y="241"/>
                      <a:pt x="114" y="241"/>
                    </a:cubicBezTo>
                    <a:cubicBezTo>
                      <a:pt x="114" y="241"/>
                      <a:pt x="114" y="241"/>
                      <a:pt x="115" y="241"/>
                    </a:cubicBezTo>
                    <a:close/>
                    <a:moveTo>
                      <a:pt x="177" y="155"/>
                    </a:moveTo>
                    <a:cubicBezTo>
                      <a:pt x="177" y="155"/>
                      <a:pt x="177" y="155"/>
                      <a:pt x="177" y="155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177" y="236"/>
                      <a:pt x="182" y="240"/>
                      <a:pt x="188" y="240"/>
                    </a:cubicBezTo>
                    <a:cubicBezTo>
                      <a:pt x="194" y="240"/>
                      <a:pt x="198" y="236"/>
                      <a:pt x="198" y="230"/>
                    </a:cubicBezTo>
                    <a:cubicBezTo>
                      <a:pt x="198" y="230"/>
                      <a:pt x="198" y="230"/>
                      <a:pt x="198" y="186"/>
                    </a:cubicBezTo>
                    <a:cubicBezTo>
                      <a:pt x="198" y="172"/>
                      <a:pt x="206" y="163"/>
                      <a:pt x="218" y="163"/>
                    </a:cubicBezTo>
                    <a:cubicBezTo>
                      <a:pt x="230" y="163"/>
                      <a:pt x="237" y="172"/>
                      <a:pt x="237" y="186"/>
                    </a:cubicBezTo>
                    <a:cubicBezTo>
                      <a:pt x="237" y="186"/>
                      <a:pt x="237" y="186"/>
                      <a:pt x="237" y="230"/>
                    </a:cubicBezTo>
                    <a:cubicBezTo>
                      <a:pt x="237" y="236"/>
                      <a:pt x="242" y="240"/>
                      <a:pt x="248" y="240"/>
                    </a:cubicBezTo>
                    <a:cubicBezTo>
                      <a:pt x="254" y="240"/>
                      <a:pt x="259" y="236"/>
                      <a:pt x="259" y="230"/>
                    </a:cubicBezTo>
                    <a:cubicBezTo>
                      <a:pt x="259" y="230"/>
                      <a:pt x="259" y="230"/>
                      <a:pt x="259" y="186"/>
                    </a:cubicBezTo>
                    <a:cubicBezTo>
                      <a:pt x="259" y="172"/>
                      <a:pt x="267" y="163"/>
                      <a:pt x="278" y="163"/>
                    </a:cubicBezTo>
                    <a:cubicBezTo>
                      <a:pt x="290" y="163"/>
                      <a:pt x="297" y="171"/>
                      <a:pt x="297" y="186"/>
                    </a:cubicBezTo>
                    <a:cubicBezTo>
                      <a:pt x="297" y="186"/>
                      <a:pt x="297" y="186"/>
                      <a:pt x="297" y="230"/>
                    </a:cubicBezTo>
                    <a:cubicBezTo>
                      <a:pt x="297" y="236"/>
                      <a:pt x="302" y="240"/>
                      <a:pt x="308" y="240"/>
                    </a:cubicBezTo>
                    <a:cubicBezTo>
                      <a:pt x="314" y="240"/>
                      <a:pt x="318" y="236"/>
                      <a:pt x="318" y="230"/>
                    </a:cubicBezTo>
                    <a:cubicBezTo>
                      <a:pt x="318" y="230"/>
                      <a:pt x="318" y="230"/>
                      <a:pt x="318" y="180"/>
                    </a:cubicBezTo>
                    <a:cubicBezTo>
                      <a:pt x="318" y="157"/>
                      <a:pt x="306" y="144"/>
                      <a:pt x="286" y="144"/>
                    </a:cubicBezTo>
                    <a:cubicBezTo>
                      <a:pt x="272" y="144"/>
                      <a:pt x="262" y="150"/>
                      <a:pt x="254" y="160"/>
                    </a:cubicBezTo>
                    <a:cubicBezTo>
                      <a:pt x="250" y="150"/>
                      <a:pt x="240" y="144"/>
                      <a:pt x="227" y="144"/>
                    </a:cubicBezTo>
                    <a:cubicBezTo>
                      <a:pt x="212" y="144"/>
                      <a:pt x="204" y="152"/>
                      <a:pt x="198" y="160"/>
                    </a:cubicBezTo>
                    <a:cubicBezTo>
                      <a:pt x="198" y="160"/>
                      <a:pt x="198" y="160"/>
                      <a:pt x="198" y="155"/>
                    </a:cubicBezTo>
                    <a:cubicBezTo>
                      <a:pt x="198" y="149"/>
                      <a:pt x="194" y="145"/>
                      <a:pt x="188" y="145"/>
                    </a:cubicBezTo>
                    <a:cubicBezTo>
                      <a:pt x="182" y="145"/>
                      <a:pt x="177" y="149"/>
                      <a:pt x="177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1" name="Freeform 5">
                <a:extLst>
                  <a:ext uri="{FF2B5EF4-FFF2-40B4-BE49-F238E27FC236}">
                    <a16:creationId xmlns:a16="http://schemas.microsoft.com/office/drawing/2014/main" id="{5D06B76C-654A-ED4C-8449-3A6D340925E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583886" y="5139833"/>
                <a:ext cx="288655" cy="288655"/>
              </a:xfrm>
              <a:custGeom>
                <a:avLst/>
                <a:gdLst>
                  <a:gd name="T0" fmla="*/ 368 w 384"/>
                  <a:gd name="T1" fmla="*/ 16 h 384"/>
                  <a:gd name="T2" fmla="*/ 368 w 384"/>
                  <a:gd name="T3" fmla="*/ 368 h 384"/>
                  <a:gd name="T4" fmla="*/ 16 w 384"/>
                  <a:gd name="T5" fmla="*/ 368 h 384"/>
                  <a:gd name="T6" fmla="*/ 16 w 384"/>
                  <a:gd name="T7" fmla="*/ 16 h 384"/>
                  <a:gd name="T8" fmla="*/ 368 w 384"/>
                  <a:gd name="T9" fmla="*/ 16 h 384"/>
                  <a:gd name="T10" fmla="*/ 384 w 384"/>
                  <a:gd name="T11" fmla="*/ 0 h 384"/>
                  <a:gd name="T12" fmla="*/ 0 w 384"/>
                  <a:gd name="T13" fmla="*/ 0 h 384"/>
                  <a:gd name="T14" fmla="*/ 0 w 384"/>
                  <a:gd name="T15" fmla="*/ 384 h 384"/>
                  <a:gd name="T16" fmla="*/ 384 w 384"/>
                  <a:gd name="T17" fmla="*/ 384 h 384"/>
                  <a:gd name="T18" fmla="*/ 384 w 384"/>
                  <a:gd name="T19" fmla="*/ 0 h 384"/>
                  <a:gd name="T20" fmla="*/ 115 w 384"/>
                  <a:gd name="T21" fmla="*/ 241 h 384"/>
                  <a:gd name="T22" fmla="*/ 127 w 384"/>
                  <a:gd name="T23" fmla="*/ 231 h 384"/>
                  <a:gd name="T24" fmla="*/ 159 w 384"/>
                  <a:gd name="T25" fmla="*/ 160 h 384"/>
                  <a:gd name="T26" fmla="*/ 160 w 384"/>
                  <a:gd name="T27" fmla="*/ 154 h 384"/>
                  <a:gd name="T28" fmla="*/ 149 w 384"/>
                  <a:gd name="T29" fmla="*/ 144 h 384"/>
                  <a:gd name="T30" fmla="*/ 139 w 384"/>
                  <a:gd name="T31" fmla="*/ 152 h 384"/>
                  <a:gd name="T32" fmla="*/ 115 w 384"/>
                  <a:gd name="T33" fmla="*/ 214 h 384"/>
                  <a:gd name="T34" fmla="*/ 91 w 384"/>
                  <a:gd name="T35" fmla="*/ 152 h 384"/>
                  <a:gd name="T36" fmla="*/ 80 w 384"/>
                  <a:gd name="T37" fmla="*/ 144 h 384"/>
                  <a:gd name="T38" fmla="*/ 69 w 384"/>
                  <a:gd name="T39" fmla="*/ 154 h 384"/>
                  <a:gd name="T40" fmla="*/ 71 w 384"/>
                  <a:gd name="T41" fmla="*/ 160 h 384"/>
                  <a:gd name="T42" fmla="*/ 102 w 384"/>
                  <a:gd name="T43" fmla="*/ 231 h 384"/>
                  <a:gd name="T44" fmla="*/ 114 w 384"/>
                  <a:gd name="T45" fmla="*/ 241 h 384"/>
                  <a:gd name="T46" fmla="*/ 115 w 384"/>
                  <a:gd name="T47" fmla="*/ 241 h 384"/>
                  <a:gd name="T48" fmla="*/ 177 w 384"/>
                  <a:gd name="T49" fmla="*/ 155 h 384"/>
                  <a:gd name="T50" fmla="*/ 177 w 384"/>
                  <a:gd name="T51" fmla="*/ 155 h 384"/>
                  <a:gd name="T52" fmla="*/ 177 w 384"/>
                  <a:gd name="T53" fmla="*/ 230 h 384"/>
                  <a:gd name="T54" fmla="*/ 188 w 384"/>
                  <a:gd name="T55" fmla="*/ 240 h 384"/>
                  <a:gd name="T56" fmla="*/ 198 w 384"/>
                  <a:gd name="T57" fmla="*/ 230 h 384"/>
                  <a:gd name="T58" fmla="*/ 198 w 384"/>
                  <a:gd name="T59" fmla="*/ 186 h 384"/>
                  <a:gd name="T60" fmla="*/ 218 w 384"/>
                  <a:gd name="T61" fmla="*/ 163 h 384"/>
                  <a:gd name="T62" fmla="*/ 237 w 384"/>
                  <a:gd name="T63" fmla="*/ 186 h 384"/>
                  <a:gd name="T64" fmla="*/ 237 w 384"/>
                  <a:gd name="T65" fmla="*/ 230 h 384"/>
                  <a:gd name="T66" fmla="*/ 248 w 384"/>
                  <a:gd name="T67" fmla="*/ 240 h 384"/>
                  <a:gd name="T68" fmla="*/ 259 w 384"/>
                  <a:gd name="T69" fmla="*/ 230 h 384"/>
                  <a:gd name="T70" fmla="*/ 259 w 384"/>
                  <a:gd name="T71" fmla="*/ 186 h 384"/>
                  <a:gd name="T72" fmla="*/ 278 w 384"/>
                  <a:gd name="T73" fmla="*/ 163 h 384"/>
                  <a:gd name="T74" fmla="*/ 297 w 384"/>
                  <a:gd name="T75" fmla="*/ 186 h 384"/>
                  <a:gd name="T76" fmla="*/ 297 w 384"/>
                  <a:gd name="T77" fmla="*/ 230 h 384"/>
                  <a:gd name="T78" fmla="*/ 308 w 384"/>
                  <a:gd name="T79" fmla="*/ 240 h 384"/>
                  <a:gd name="T80" fmla="*/ 318 w 384"/>
                  <a:gd name="T81" fmla="*/ 230 h 384"/>
                  <a:gd name="T82" fmla="*/ 318 w 384"/>
                  <a:gd name="T83" fmla="*/ 180 h 384"/>
                  <a:gd name="T84" fmla="*/ 286 w 384"/>
                  <a:gd name="T85" fmla="*/ 144 h 384"/>
                  <a:gd name="T86" fmla="*/ 254 w 384"/>
                  <a:gd name="T87" fmla="*/ 160 h 384"/>
                  <a:gd name="T88" fmla="*/ 227 w 384"/>
                  <a:gd name="T89" fmla="*/ 144 h 384"/>
                  <a:gd name="T90" fmla="*/ 198 w 384"/>
                  <a:gd name="T91" fmla="*/ 160 h 384"/>
                  <a:gd name="T92" fmla="*/ 198 w 384"/>
                  <a:gd name="T93" fmla="*/ 155 h 384"/>
                  <a:gd name="T94" fmla="*/ 188 w 384"/>
                  <a:gd name="T95" fmla="*/ 145 h 384"/>
                  <a:gd name="T96" fmla="*/ 177 w 384"/>
                  <a:gd name="T97" fmla="*/ 155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84" h="384">
                    <a:moveTo>
                      <a:pt x="368" y="16"/>
                    </a:moveTo>
                    <a:cubicBezTo>
                      <a:pt x="368" y="368"/>
                      <a:pt x="368" y="368"/>
                      <a:pt x="368" y="368"/>
                    </a:cubicBezTo>
                    <a:cubicBezTo>
                      <a:pt x="16" y="368"/>
                      <a:pt x="16" y="368"/>
                      <a:pt x="16" y="368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68" y="16"/>
                      <a:pt x="368" y="16"/>
                      <a:pt x="368" y="16"/>
                    </a:cubicBezTo>
                    <a:moveTo>
                      <a:pt x="38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384" y="384"/>
                      <a:pt x="384" y="384"/>
                      <a:pt x="384" y="384"/>
                    </a:cubicBezTo>
                    <a:cubicBezTo>
                      <a:pt x="384" y="0"/>
                      <a:pt x="384" y="0"/>
                      <a:pt x="384" y="0"/>
                    </a:cubicBezTo>
                    <a:close/>
                    <a:moveTo>
                      <a:pt x="115" y="241"/>
                    </a:moveTo>
                    <a:cubicBezTo>
                      <a:pt x="121" y="241"/>
                      <a:pt x="125" y="237"/>
                      <a:pt x="127" y="231"/>
                    </a:cubicBezTo>
                    <a:cubicBezTo>
                      <a:pt x="127" y="231"/>
                      <a:pt x="127" y="231"/>
                      <a:pt x="159" y="160"/>
                    </a:cubicBezTo>
                    <a:cubicBezTo>
                      <a:pt x="159" y="159"/>
                      <a:pt x="160" y="157"/>
                      <a:pt x="160" y="154"/>
                    </a:cubicBezTo>
                    <a:cubicBezTo>
                      <a:pt x="160" y="149"/>
                      <a:pt x="155" y="144"/>
                      <a:pt x="149" y="144"/>
                    </a:cubicBezTo>
                    <a:cubicBezTo>
                      <a:pt x="144" y="144"/>
                      <a:pt x="141" y="148"/>
                      <a:pt x="139" y="152"/>
                    </a:cubicBezTo>
                    <a:cubicBezTo>
                      <a:pt x="139" y="152"/>
                      <a:pt x="139" y="152"/>
                      <a:pt x="115" y="214"/>
                    </a:cubicBezTo>
                    <a:cubicBezTo>
                      <a:pt x="115" y="214"/>
                      <a:pt x="115" y="214"/>
                      <a:pt x="91" y="152"/>
                    </a:cubicBezTo>
                    <a:cubicBezTo>
                      <a:pt x="89" y="148"/>
                      <a:pt x="86" y="144"/>
                      <a:pt x="80" y="144"/>
                    </a:cubicBezTo>
                    <a:cubicBezTo>
                      <a:pt x="74" y="144"/>
                      <a:pt x="69" y="149"/>
                      <a:pt x="69" y="154"/>
                    </a:cubicBezTo>
                    <a:cubicBezTo>
                      <a:pt x="69" y="157"/>
                      <a:pt x="70" y="158"/>
                      <a:pt x="71" y="160"/>
                    </a:cubicBezTo>
                    <a:cubicBezTo>
                      <a:pt x="71" y="160"/>
                      <a:pt x="71" y="160"/>
                      <a:pt x="102" y="231"/>
                    </a:cubicBezTo>
                    <a:cubicBezTo>
                      <a:pt x="105" y="237"/>
                      <a:pt x="108" y="241"/>
                      <a:pt x="114" y="241"/>
                    </a:cubicBezTo>
                    <a:cubicBezTo>
                      <a:pt x="114" y="241"/>
                      <a:pt x="114" y="241"/>
                      <a:pt x="115" y="241"/>
                    </a:cubicBezTo>
                    <a:close/>
                    <a:moveTo>
                      <a:pt x="177" y="155"/>
                    </a:moveTo>
                    <a:cubicBezTo>
                      <a:pt x="177" y="155"/>
                      <a:pt x="177" y="155"/>
                      <a:pt x="177" y="155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177" y="236"/>
                      <a:pt x="182" y="240"/>
                      <a:pt x="188" y="240"/>
                    </a:cubicBezTo>
                    <a:cubicBezTo>
                      <a:pt x="194" y="240"/>
                      <a:pt x="198" y="236"/>
                      <a:pt x="198" y="230"/>
                    </a:cubicBezTo>
                    <a:cubicBezTo>
                      <a:pt x="198" y="230"/>
                      <a:pt x="198" y="230"/>
                      <a:pt x="198" y="186"/>
                    </a:cubicBezTo>
                    <a:cubicBezTo>
                      <a:pt x="198" y="172"/>
                      <a:pt x="206" y="163"/>
                      <a:pt x="218" y="163"/>
                    </a:cubicBezTo>
                    <a:cubicBezTo>
                      <a:pt x="230" y="163"/>
                      <a:pt x="237" y="172"/>
                      <a:pt x="237" y="186"/>
                    </a:cubicBezTo>
                    <a:cubicBezTo>
                      <a:pt x="237" y="186"/>
                      <a:pt x="237" y="186"/>
                      <a:pt x="237" y="230"/>
                    </a:cubicBezTo>
                    <a:cubicBezTo>
                      <a:pt x="237" y="236"/>
                      <a:pt x="242" y="240"/>
                      <a:pt x="248" y="240"/>
                    </a:cubicBezTo>
                    <a:cubicBezTo>
                      <a:pt x="254" y="240"/>
                      <a:pt x="259" y="236"/>
                      <a:pt x="259" y="230"/>
                    </a:cubicBezTo>
                    <a:cubicBezTo>
                      <a:pt x="259" y="230"/>
                      <a:pt x="259" y="230"/>
                      <a:pt x="259" y="186"/>
                    </a:cubicBezTo>
                    <a:cubicBezTo>
                      <a:pt x="259" y="172"/>
                      <a:pt x="267" y="163"/>
                      <a:pt x="278" y="163"/>
                    </a:cubicBezTo>
                    <a:cubicBezTo>
                      <a:pt x="290" y="163"/>
                      <a:pt x="297" y="171"/>
                      <a:pt x="297" y="186"/>
                    </a:cubicBezTo>
                    <a:cubicBezTo>
                      <a:pt x="297" y="186"/>
                      <a:pt x="297" y="186"/>
                      <a:pt x="297" y="230"/>
                    </a:cubicBezTo>
                    <a:cubicBezTo>
                      <a:pt x="297" y="236"/>
                      <a:pt x="302" y="240"/>
                      <a:pt x="308" y="240"/>
                    </a:cubicBezTo>
                    <a:cubicBezTo>
                      <a:pt x="314" y="240"/>
                      <a:pt x="318" y="236"/>
                      <a:pt x="318" y="230"/>
                    </a:cubicBezTo>
                    <a:cubicBezTo>
                      <a:pt x="318" y="230"/>
                      <a:pt x="318" y="230"/>
                      <a:pt x="318" y="180"/>
                    </a:cubicBezTo>
                    <a:cubicBezTo>
                      <a:pt x="318" y="157"/>
                      <a:pt x="306" y="144"/>
                      <a:pt x="286" y="144"/>
                    </a:cubicBezTo>
                    <a:cubicBezTo>
                      <a:pt x="272" y="144"/>
                      <a:pt x="262" y="150"/>
                      <a:pt x="254" y="160"/>
                    </a:cubicBezTo>
                    <a:cubicBezTo>
                      <a:pt x="250" y="150"/>
                      <a:pt x="240" y="144"/>
                      <a:pt x="227" y="144"/>
                    </a:cubicBezTo>
                    <a:cubicBezTo>
                      <a:pt x="212" y="144"/>
                      <a:pt x="204" y="152"/>
                      <a:pt x="198" y="160"/>
                    </a:cubicBezTo>
                    <a:cubicBezTo>
                      <a:pt x="198" y="160"/>
                      <a:pt x="198" y="160"/>
                      <a:pt x="198" y="155"/>
                    </a:cubicBezTo>
                    <a:cubicBezTo>
                      <a:pt x="198" y="149"/>
                      <a:pt x="194" y="145"/>
                      <a:pt x="188" y="145"/>
                    </a:cubicBezTo>
                    <a:cubicBezTo>
                      <a:pt x="182" y="145"/>
                      <a:pt x="177" y="149"/>
                      <a:pt x="177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8D2FE34D-7170-474E-8F28-C0C76A815E1C}"/>
                </a:ext>
              </a:extLst>
            </p:cNvPr>
            <p:cNvGrpSpPr/>
            <p:nvPr/>
          </p:nvGrpSpPr>
          <p:grpSpPr>
            <a:xfrm>
              <a:off x="9662695" y="5542715"/>
              <a:ext cx="247085" cy="224622"/>
              <a:chOff x="5931602" y="2190628"/>
              <a:chExt cx="328955" cy="271864"/>
            </a:xfrm>
          </p:grpSpPr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82124A9F-35D1-9641-9F4D-64E441F031EA}"/>
                  </a:ext>
                </a:extLst>
              </p:cNvPr>
              <p:cNvSpPr/>
              <p:nvPr/>
            </p:nvSpPr>
            <p:spPr>
              <a:xfrm>
                <a:off x="5931602" y="2190628"/>
                <a:ext cx="328955" cy="271864"/>
              </a:xfrm>
              <a:prstGeom prst="ellipse">
                <a:avLst/>
              </a:prstGeom>
              <a:solidFill>
                <a:schemeClr val="tx1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4" name="Freeform 21">
                <a:extLst>
                  <a:ext uri="{FF2B5EF4-FFF2-40B4-BE49-F238E27FC236}">
                    <a16:creationId xmlns:a16="http://schemas.microsoft.com/office/drawing/2014/main" id="{B3D2BEF1-2527-4A4D-9660-3DA3A21B524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06073" y="2265503"/>
                <a:ext cx="199657" cy="152120"/>
              </a:xfrm>
              <a:custGeom>
                <a:avLst/>
                <a:gdLst>
                  <a:gd name="T0" fmla="*/ 364 w 389"/>
                  <a:gd name="T1" fmla="*/ 176 h 296"/>
                  <a:gd name="T2" fmla="*/ 355 w 389"/>
                  <a:gd name="T3" fmla="*/ 217 h 296"/>
                  <a:gd name="T4" fmla="*/ 289 w 389"/>
                  <a:gd name="T5" fmla="*/ 130 h 296"/>
                  <a:gd name="T6" fmla="*/ 298 w 389"/>
                  <a:gd name="T7" fmla="*/ 193 h 296"/>
                  <a:gd name="T8" fmla="*/ 264 w 389"/>
                  <a:gd name="T9" fmla="*/ 143 h 296"/>
                  <a:gd name="T10" fmla="*/ 257 w 389"/>
                  <a:gd name="T11" fmla="*/ 195 h 296"/>
                  <a:gd name="T12" fmla="*/ 318 w 389"/>
                  <a:gd name="T13" fmla="*/ 296 h 296"/>
                  <a:gd name="T14" fmla="*/ 319 w 389"/>
                  <a:gd name="T15" fmla="*/ 296 h 296"/>
                  <a:gd name="T16" fmla="*/ 376 w 389"/>
                  <a:gd name="T17" fmla="*/ 196 h 296"/>
                  <a:gd name="T18" fmla="*/ 319 w 389"/>
                  <a:gd name="T19" fmla="*/ 280 h 296"/>
                  <a:gd name="T20" fmla="*/ 270 w 389"/>
                  <a:gd name="T21" fmla="*/ 262 h 296"/>
                  <a:gd name="T22" fmla="*/ 276 w 389"/>
                  <a:gd name="T23" fmla="*/ 183 h 296"/>
                  <a:gd name="T24" fmla="*/ 288 w 389"/>
                  <a:gd name="T25" fmla="*/ 237 h 296"/>
                  <a:gd name="T26" fmla="*/ 318 w 389"/>
                  <a:gd name="T27" fmla="*/ 154 h 296"/>
                  <a:gd name="T28" fmla="*/ 337 w 389"/>
                  <a:gd name="T29" fmla="*/ 231 h 296"/>
                  <a:gd name="T30" fmla="*/ 345 w 389"/>
                  <a:gd name="T31" fmla="*/ 239 h 296"/>
                  <a:gd name="T32" fmla="*/ 361 w 389"/>
                  <a:gd name="T33" fmla="*/ 260 h 296"/>
                  <a:gd name="T34" fmla="*/ 255 w 389"/>
                  <a:gd name="T35" fmla="*/ 182 h 296"/>
                  <a:gd name="T36" fmla="*/ 236 w 389"/>
                  <a:gd name="T37" fmla="*/ 166 h 296"/>
                  <a:gd name="T38" fmla="*/ 329 w 389"/>
                  <a:gd name="T39" fmla="*/ 126 h 296"/>
                  <a:gd name="T40" fmla="*/ 345 w 389"/>
                  <a:gd name="T41" fmla="*/ 139 h 296"/>
                  <a:gd name="T42" fmla="*/ 0 w 389"/>
                  <a:gd name="T43" fmla="*/ 0 h 296"/>
                  <a:gd name="T44" fmla="*/ 243 w 389"/>
                  <a:gd name="T45" fmla="*/ 235 h 296"/>
                  <a:gd name="T46" fmla="*/ 181 w 389"/>
                  <a:gd name="T47" fmla="*/ 219 h 296"/>
                  <a:gd name="T48" fmla="*/ 165 w 389"/>
                  <a:gd name="T49" fmla="*/ 219 h 296"/>
                  <a:gd name="T50" fmla="*/ 71 w 389"/>
                  <a:gd name="T51" fmla="*/ 182 h 296"/>
                  <a:gd name="T52" fmla="*/ 165 w 389"/>
                  <a:gd name="T53" fmla="*/ 219 h 296"/>
                  <a:gd name="T54" fmla="*/ 110 w 389"/>
                  <a:gd name="T55" fmla="*/ 126 h 296"/>
                  <a:gd name="T56" fmla="*/ 16 w 389"/>
                  <a:gd name="T57" fmla="*/ 166 h 296"/>
                  <a:gd name="T58" fmla="*/ 126 w 389"/>
                  <a:gd name="T59" fmla="*/ 54 h 296"/>
                  <a:gd name="T60" fmla="*/ 220 w 389"/>
                  <a:gd name="T61" fmla="*/ 16 h 296"/>
                  <a:gd name="T62" fmla="*/ 126 w 389"/>
                  <a:gd name="T63" fmla="*/ 54 h 296"/>
                  <a:gd name="T64" fmla="*/ 165 w 389"/>
                  <a:gd name="T65" fmla="*/ 110 h 296"/>
                  <a:gd name="T66" fmla="*/ 71 w 389"/>
                  <a:gd name="T67" fmla="*/ 70 h 296"/>
                  <a:gd name="T68" fmla="*/ 55 w 389"/>
                  <a:gd name="T69" fmla="*/ 110 h 296"/>
                  <a:gd name="T70" fmla="*/ 16 w 389"/>
                  <a:gd name="T71" fmla="*/ 70 h 296"/>
                  <a:gd name="T72" fmla="*/ 55 w 389"/>
                  <a:gd name="T73" fmla="*/ 110 h 296"/>
                  <a:gd name="T74" fmla="*/ 126 w 389"/>
                  <a:gd name="T75" fmla="*/ 166 h 296"/>
                  <a:gd name="T76" fmla="*/ 220 w 389"/>
                  <a:gd name="T77" fmla="*/ 126 h 296"/>
                  <a:gd name="T78" fmla="*/ 228 w 389"/>
                  <a:gd name="T79" fmla="*/ 110 h 296"/>
                  <a:gd name="T80" fmla="*/ 181 w 389"/>
                  <a:gd name="T81" fmla="*/ 70 h 296"/>
                  <a:gd name="T82" fmla="*/ 274 w 389"/>
                  <a:gd name="T83" fmla="*/ 110 h 296"/>
                  <a:gd name="T84" fmla="*/ 228 w 389"/>
                  <a:gd name="T85" fmla="*/ 110 h 296"/>
                  <a:gd name="T86" fmla="*/ 290 w 389"/>
                  <a:gd name="T87" fmla="*/ 70 h 296"/>
                  <a:gd name="T88" fmla="*/ 329 w 389"/>
                  <a:gd name="T89" fmla="*/ 110 h 296"/>
                  <a:gd name="T90" fmla="*/ 329 w 389"/>
                  <a:gd name="T91" fmla="*/ 54 h 296"/>
                  <a:gd name="T92" fmla="*/ 236 w 389"/>
                  <a:gd name="T93" fmla="*/ 16 h 296"/>
                  <a:gd name="T94" fmla="*/ 329 w 389"/>
                  <a:gd name="T95" fmla="*/ 54 h 296"/>
                  <a:gd name="T96" fmla="*/ 110 w 389"/>
                  <a:gd name="T97" fmla="*/ 54 h 296"/>
                  <a:gd name="T98" fmla="*/ 16 w 389"/>
                  <a:gd name="T99" fmla="*/ 16 h 296"/>
                  <a:gd name="T100" fmla="*/ 16 w 389"/>
                  <a:gd name="T101" fmla="*/ 182 h 296"/>
                  <a:gd name="T102" fmla="*/ 55 w 389"/>
                  <a:gd name="T103" fmla="*/ 219 h 296"/>
                  <a:gd name="T104" fmla="*/ 16 w 389"/>
                  <a:gd name="T105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9" h="296">
                    <a:moveTo>
                      <a:pt x="376" y="196"/>
                    </a:moveTo>
                    <a:cubicBezTo>
                      <a:pt x="364" y="176"/>
                      <a:pt x="364" y="176"/>
                      <a:pt x="364" y="176"/>
                    </a:cubicBezTo>
                    <a:cubicBezTo>
                      <a:pt x="361" y="199"/>
                      <a:pt x="361" y="199"/>
                      <a:pt x="361" y="199"/>
                    </a:cubicBezTo>
                    <a:cubicBezTo>
                      <a:pt x="360" y="208"/>
                      <a:pt x="357" y="214"/>
                      <a:pt x="355" y="217"/>
                    </a:cubicBezTo>
                    <a:cubicBezTo>
                      <a:pt x="359" y="190"/>
                      <a:pt x="364" y="147"/>
                      <a:pt x="306" y="134"/>
                    </a:cubicBezTo>
                    <a:cubicBezTo>
                      <a:pt x="289" y="130"/>
                      <a:pt x="289" y="130"/>
                      <a:pt x="289" y="130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6" y="160"/>
                      <a:pt x="304" y="178"/>
                      <a:pt x="298" y="193"/>
                    </a:cubicBezTo>
                    <a:cubicBezTo>
                      <a:pt x="291" y="172"/>
                      <a:pt x="278" y="157"/>
                      <a:pt x="277" y="157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4" y="162"/>
                      <a:pt x="264" y="162"/>
                      <a:pt x="264" y="162"/>
                    </a:cubicBezTo>
                    <a:cubicBezTo>
                      <a:pt x="263" y="171"/>
                      <a:pt x="260" y="183"/>
                      <a:pt x="257" y="195"/>
                    </a:cubicBezTo>
                    <a:cubicBezTo>
                      <a:pt x="250" y="221"/>
                      <a:pt x="242" y="251"/>
                      <a:pt x="257" y="272"/>
                    </a:cubicBezTo>
                    <a:cubicBezTo>
                      <a:pt x="267" y="287"/>
                      <a:pt x="287" y="295"/>
                      <a:pt x="318" y="296"/>
                    </a:cubicBezTo>
                    <a:cubicBezTo>
                      <a:pt x="318" y="296"/>
                      <a:pt x="318" y="296"/>
                      <a:pt x="318" y="296"/>
                    </a:cubicBezTo>
                    <a:cubicBezTo>
                      <a:pt x="318" y="296"/>
                      <a:pt x="318" y="296"/>
                      <a:pt x="319" y="296"/>
                    </a:cubicBezTo>
                    <a:cubicBezTo>
                      <a:pt x="352" y="296"/>
                      <a:pt x="368" y="281"/>
                      <a:pt x="375" y="268"/>
                    </a:cubicBezTo>
                    <a:cubicBezTo>
                      <a:pt x="389" y="244"/>
                      <a:pt x="384" y="211"/>
                      <a:pt x="376" y="196"/>
                    </a:cubicBezTo>
                    <a:close/>
                    <a:moveTo>
                      <a:pt x="361" y="260"/>
                    </a:moveTo>
                    <a:cubicBezTo>
                      <a:pt x="354" y="273"/>
                      <a:pt x="339" y="280"/>
                      <a:pt x="319" y="280"/>
                    </a:cubicBezTo>
                    <a:cubicBezTo>
                      <a:pt x="318" y="280"/>
                      <a:pt x="318" y="280"/>
                      <a:pt x="318" y="280"/>
                    </a:cubicBezTo>
                    <a:cubicBezTo>
                      <a:pt x="294" y="279"/>
                      <a:pt x="277" y="273"/>
                      <a:pt x="270" y="262"/>
                    </a:cubicBezTo>
                    <a:cubicBezTo>
                      <a:pt x="259" y="248"/>
                      <a:pt x="266" y="223"/>
                      <a:pt x="272" y="200"/>
                    </a:cubicBezTo>
                    <a:cubicBezTo>
                      <a:pt x="274" y="194"/>
                      <a:pt x="275" y="188"/>
                      <a:pt x="276" y="183"/>
                    </a:cubicBezTo>
                    <a:cubicBezTo>
                      <a:pt x="281" y="192"/>
                      <a:pt x="286" y="203"/>
                      <a:pt x="287" y="216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301" y="220"/>
                      <a:pt x="301" y="220"/>
                      <a:pt x="301" y="220"/>
                    </a:cubicBezTo>
                    <a:cubicBezTo>
                      <a:pt x="314" y="203"/>
                      <a:pt x="323" y="178"/>
                      <a:pt x="318" y="154"/>
                    </a:cubicBezTo>
                    <a:cubicBezTo>
                      <a:pt x="347" y="168"/>
                      <a:pt x="343" y="194"/>
                      <a:pt x="339" y="217"/>
                    </a:cubicBezTo>
                    <a:cubicBezTo>
                      <a:pt x="338" y="222"/>
                      <a:pt x="337" y="227"/>
                      <a:pt x="337" y="231"/>
                    </a:cubicBezTo>
                    <a:cubicBezTo>
                      <a:pt x="336" y="240"/>
                      <a:pt x="336" y="240"/>
                      <a:pt x="336" y="240"/>
                    </a:cubicBezTo>
                    <a:cubicBezTo>
                      <a:pt x="345" y="239"/>
                      <a:pt x="345" y="239"/>
                      <a:pt x="345" y="239"/>
                    </a:cubicBezTo>
                    <a:cubicBezTo>
                      <a:pt x="356" y="238"/>
                      <a:pt x="363" y="233"/>
                      <a:pt x="368" y="227"/>
                    </a:cubicBezTo>
                    <a:cubicBezTo>
                      <a:pt x="369" y="238"/>
                      <a:pt x="367" y="250"/>
                      <a:pt x="361" y="260"/>
                    </a:cubicBezTo>
                    <a:close/>
                    <a:moveTo>
                      <a:pt x="181" y="182"/>
                    </a:moveTo>
                    <a:cubicBezTo>
                      <a:pt x="255" y="182"/>
                      <a:pt x="255" y="182"/>
                      <a:pt x="255" y="182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36" y="166"/>
                      <a:pt x="236" y="166"/>
                      <a:pt x="236" y="166"/>
                    </a:cubicBezTo>
                    <a:cubicBezTo>
                      <a:pt x="236" y="126"/>
                      <a:pt x="236" y="126"/>
                      <a:pt x="236" y="126"/>
                    </a:cubicBezTo>
                    <a:cubicBezTo>
                      <a:pt x="329" y="126"/>
                      <a:pt x="329" y="126"/>
                      <a:pt x="329" y="126"/>
                    </a:cubicBezTo>
                    <a:cubicBezTo>
                      <a:pt x="329" y="139"/>
                      <a:pt x="329" y="139"/>
                      <a:pt x="329" y="139"/>
                    </a:cubicBezTo>
                    <a:cubicBezTo>
                      <a:pt x="345" y="139"/>
                      <a:pt x="345" y="139"/>
                      <a:pt x="345" y="139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243" y="235"/>
                      <a:pt x="243" y="235"/>
                      <a:pt x="243" y="235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181" y="219"/>
                      <a:pt x="181" y="219"/>
                      <a:pt x="181" y="219"/>
                    </a:cubicBezTo>
                    <a:lnTo>
                      <a:pt x="181" y="182"/>
                    </a:lnTo>
                    <a:close/>
                    <a:moveTo>
                      <a:pt x="165" y="219"/>
                    </a:moveTo>
                    <a:cubicBezTo>
                      <a:pt x="71" y="219"/>
                      <a:pt x="71" y="219"/>
                      <a:pt x="71" y="219"/>
                    </a:cubicBezTo>
                    <a:cubicBezTo>
                      <a:pt x="71" y="182"/>
                      <a:pt x="71" y="182"/>
                      <a:pt x="71" y="182"/>
                    </a:cubicBezTo>
                    <a:cubicBezTo>
                      <a:pt x="165" y="182"/>
                      <a:pt x="165" y="182"/>
                      <a:pt x="165" y="182"/>
                    </a:cubicBezTo>
                    <a:lnTo>
                      <a:pt x="165" y="219"/>
                    </a:lnTo>
                    <a:close/>
                    <a:moveTo>
                      <a:pt x="16" y="126"/>
                    </a:move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6" y="166"/>
                      <a:pt x="16" y="166"/>
                      <a:pt x="16" y="166"/>
                    </a:cubicBezTo>
                    <a:lnTo>
                      <a:pt x="16" y="126"/>
                    </a:lnTo>
                    <a:close/>
                    <a:moveTo>
                      <a:pt x="126" y="54"/>
                    </a:moveTo>
                    <a:cubicBezTo>
                      <a:pt x="126" y="16"/>
                      <a:pt x="126" y="16"/>
                      <a:pt x="126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54"/>
                      <a:pt x="220" y="54"/>
                      <a:pt x="220" y="54"/>
                    </a:cubicBezTo>
                    <a:lnTo>
                      <a:pt x="126" y="54"/>
                    </a:lnTo>
                    <a:close/>
                    <a:moveTo>
                      <a:pt x="165" y="70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1" y="70"/>
                      <a:pt x="71" y="70"/>
                      <a:pt x="71" y="70"/>
                    </a:cubicBezTo>
                    <a:lnTo>
                      <a:pt x="165" y="70"/>
                    </a:lnTo>
                    <a:close/>
                    <a:moveTo>
                      <a:pt x="55" y="110"/>
                    </a:move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55" y="70"/>
                      <a:pt x="55" y="70"/>
                      <a:pt x="55" y="70"/>
                    </a:cubicBezTo>
                    <a:lnTo>
                      <a:pt x="55" y="110"/>
                    </a:lnTo>
                    <a:close/>
                    <a:moveTo>
                      <a:pt x="220" y="166"/>
                    </a:move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220" y="126"/>
                      <a:pt x="220" y="126"/>
                      <a:pt x="220" y="126"/>
                    </a:cubicBezTo>
                    <a:lnTo>
                      <a:pt x="220" y="166"/>
                    </a:lnTo>
                    <a:close/>
                    <a:moveTo>
                      <a:pt x="228" y="110"/>
                    </a:moveTo>
                    <a:cubicBezTo>
                      <a:pt x="181" y="110"/>
                      <a:pt x="181" y="110"/>
                      <a:pt x="181" y="11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274" y="70"/>
                      <a:pt x="274" y="70"/>
                      <a:pt x="274" y="7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36" y="110"/>
                      <a:pt x="236" y="110"/>
                      <a:pt x="236" y="110"/>
                    </a:cubicBezTo>
                    <a:lnTo>
                      <a:pt x="228" y="110"/>
                    </a:lnTo>
                    <a:close/>
                    <a:moveTo>
                      <a:pt x="290" y="110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110"/>
                      <a:pt x="329" y="110"/>
                      <a:pt x="329" y="110"/>
                    </a:cubicBezTo>
                    <a:lnTo>
                      <a:pt x="290" y="110"/>
                    </a:lnTo>
                    <a:close/>
                    <a:moveTo>
                      <a:pt x="329" y="54"/>
                    </a:moveTo>
                    <a:cubicBezTo>
                      <a:pt x="236" y="54"/>
                      <a:pt x="236" y="54"/>
                      <a:pt x="236" y="54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329" y="16"/>
                      <a:pt x="329" y="16"/>
                      <a:pt x="329" y="16"/>
                    </a:cubicBezTo>
                    <a:lnTo>
                      <a:pt x="329" y="54"/>
                    </a:lnTo>
                    <a:close/>
                    <a:moveTo>
                      <a:pt x="110" y="16"/>
                    </a:moveTo>
                    <a:cubicBezTo>
                      <a:pt x="110" y="54"/>
                      <a:pt x="110" y="54"/>
                      <a:pt x="110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10" y="16"/>
                    </a:lnTo>
                    <a:close/>
                    <a:moveTo>
                      <a:pt x="16" y="182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16" y="219"/>
                      <a:pt x="16" y="219"/>
                      <a:pt x="16" y="219"/>
                    </a:cubicBezTo>
                    <a:lnTo>
                      <a:pt x="16" y="1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22398EA1-540F-B147-9DCD-5C1D2A639DB0}"/>
                </a:ext>
              </a:extLst>
            </p:cNvPr>
            <p:cNvGrpSpPr/>
            <p:nvPr/>
          </p:nvGrpSpPr>
          <p:grpSpPr>
            <a:xfrm>
              <a:off x="10036574" y="5542715"/>
              <a:ext cx="247085" cy="224622"/>
              <a:chOff x="5931602" y="2190628"/>
              <a:chExt cx="328955" cy="271864"/>
            </a:xfrm>
          </p:grpSpPr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A846707D-146A-7945-BA8D-41CDF02F9456}"/>
                  </a:ext>
                </a:extLst>
              </p:cNvPr>
              <p:cNvSpPr/>
              <p:nvPr/>
            </p:nvSpPr>
            <p:spPr>
              <a:xfrm>
                <a:off x="5931602" y="2190628"/>
                <a:ext cx="328955" cy="271864"/>
              </a:xfrm>
              <a:prstGeom prst="ellipse">
                <a:avLst/>
              </a:prstGeom>
              <a:solidFill>
                <a:schemeClr val="tx1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7" name="Freeform 21">
                <a:extLst>
                  <a:ext uri="{FF2B5EF4-FFF2-40B4-BE49-F238E27FC236}">
                    <a16:creationId xmlns:a16="http://schemas.microsoft.com/office/drawing/2014/main" id="{76581CC9-5AC8-BE45-AEB7-B868F1EECAA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06073" y="2265503"/>
                <a:ext cx="199657" cy="152120"/>
              </a:xfrm>
              <a:custGeom>
                <a:avLst/>
                <a:gdLst>
                  <a:gd name="T0" fmla="*/ 364 w 389"/>
                  <a:gd name="T1" fmla="*/ 176 h 296"/>
                  <a:gd name="T2" fmla="*/ 355 w 389"/>
                  <a:gd name="T3" fmla="*/ 217 h 296"/>
                  <a:gd name="T4" fmla="*/ 289 w 389"/>
                  <a:gd name="T5" fmla="*/ 130 h 296"/>
                  <a:gd name="T6" fmla="*/ 298 w 389"/>
                  <a:gd name="T7" fmla="*/ 193 h 296"/>
                  <a:gd name="T8" fmla="*/ 264 w 389"/>
                  <a:gd name="T9" fmla="*/ 143 h 296"/>
                  <a:gd name="T10" fmla="*/ 257 w 389"/>
                  <a:gd name="T11" fmla="*/ 195 h 296"/>
                  <a:gd name="T12" fmla="*/ 318 w 389"/>
                  <a:gd name="T13" fmla="*/ 296 h 296"/>
                  <a:gd name="T14" fmla="*/ 319 w 389"/>
                  <a:gd name="T15" fmla="*/ 296 h 296"/>
                  <a:gd name="T16" fmla="*/ 376 w 389"/>
                  <a:gd name="T17" fmla="*/ 196 h 296"/>
                  <a:gd name="T18" fmla="*/ 319 w 389"/>
                  <a:gd name="T19" fmla="*/ 280 h 296"/>
                  <a:gd name="T20" fmla="*/ 270 w 389"/>
                  <a:gd name="T21" fmla="*/ 262 h 296"/>
                  <a:gd name="T22" fmla="*/ 276 w 389"/>
                  <a:gd name="T23" fmla="*/ 183 h 296"/>
                  <a:gd name="T24" fmla="*/ 288 w 389"/>
                  <a:gd name="T25" fmla="*/ 237 h 296"/>
                  <a:gd name="T26" fmla="*/ 318 w 389"/>
                  <a:gd name="T27" fmla="*/ 154 h 296"/>
                  <a:gd name="T28" fmla="*/ 337 w 389"/>
                  <a:gd name="T29" fmla="*/ 231 h 296"/>
                  <a:gd name="T30" fmla="*/ 345 w 389"/>
                  <a:gd name="T31" fmla="*/ 239 h 296"/>
                  <a:gd name="T32" fmla="*/ 361 w 389"/>
                  <a:gd name="T33" fmla="*/ 260 h 296"/>
                  <a:gd name="T34" fmla="*/ 255 w 389"/>
                  <a:gd name="T35" fmla="*/ 182 h 296"/>
                  <a:gd name="T36" fmla="*/ 236 w 389"/>
                  <a:gd name="T37" fmla="*/ 166 h 296"/>
                  <a:gd name="T38" fmla="*/ 329 w 389"/>
                  <a:gd name="T39" fmla="*/ 126 h 296"/>
                  <a:gd name="T40" fmla="*/ 345 w 389"/>
                  <a:gd name="T41" fmla="*/ 139 h 296"/>
                  <a:gd name="T42" fmla="*/ 0 w 389"/>
                  <a:gd name="T43" fmla="*/ 0 h 296"/>
                  <a:gd name="T44" fmla="*/ 243 w 389"/>
                  <a:gd name="T45" fmla="*/ 235 h 296"/>
                  <a:gd name="T46" fmla="*/ 181 w 389"/>
                  <a:gd name="T47" fmla="*/ 219 h 296"/>
                  <a:gd name="T48" fmla="*/ 165 w 389"/>
                  <a:gd name="T49" fmla="*/ 219 h 296"/>
                  <a:gd name="T50" fmla="*/ 71 w 389"/>
                  <a:gd name="T51" fmla="*/ 182 h 296"/>
                  <a:gd name="T52" fmla="*/ 165 w 389"/>
                  <a:gd name="T53" fmla="*/ 219 h 296"/>
                  <a:gd name="T54" fmla="*/ 110 w 389"/>
                  <a:gd name="T55" fmla="*/ 126 h 296"/>
                  <a:gd name="T56" fmla="*/ 16 w 389"/>
                  <a:gd name="T57" fmla="*/ 166 h 296"/>
                  <a:gd name="T58" fmla="*/ 126 w 389"/>
                  <a:gd name="T59" fmla="*/ 54 h 296"/>
                  <a:gd name="T60" fmla="*/ 220 w 389"/>
                  <a:gd name="T61" fmla="*/ 16 h 296"/>
                  <a:gd name="T62" fmla="*/ 126 w 389"/>
                  <a:gd name="T63" fmla="*/ 54 h 296"/>
                  <a:gd name="T64" fmla="*/ 165 w 389"/>
                  <a:gd name="T65" fmla="*/ 110 h 296"/>
                  <a:gd name="T66" fmla="*/ 71 w 389"/>
                  <a:gd name="T67" fmla="*/ 70 h 296"/>
                  <a:gd name="T68" fmla="*/ 55 w 389"/>
                  <a:gd name="T69" fmla="*/ 110 h 296"/>
                  <a:gd name="T70" fmla="*/ 16 w 389"/>
                  <a:gd name="T71" fmla="*/ 70 h 296"/>
                  <a:gd name="T72" fmla="*/ 55 w 389"/>
                  <a:gd name="T73" fmla="*/ 110 h 296"/>
                  <a:gd name="T74" fmla="*/ 126 w 389"/>
                  <a:gd name="T75" fmla="*/ 166 h 296"/>
                  <a:gd name="T76" fmla="*/ 220 w 389"/>
                  <a:gd name="T77" fmla="*/ 126 h 296"/>
                  <a:gd name="T78" fmla="*/ 228 w 389"/>
                  <a:gd name="T79" fmla="*/ 110 h 296"/>
                  <a:gd name="T80" fmla="*/ 181 w 389"/>
                  <a:gd name="T81" fmla="*/ 70 h 296"/>
                  <a:gd name="T82" fmla="*/ 274 w 389"/>
                  <a:gd name="T83" fmla="*/ 110 h 296"/>
                  <a:gd name="T84" fmla="*/ 228 w 389"/>
                  <a:gd name="T85" fmla="*/ 110 h 296"/>
                  <a:gd name="T86" fmla="*/ 290 w 389"/>
                  <a:gd name="T87" fmla="*/ 70 h 296"/>
                  <a:gd name="T88" fmla="*/ 329 w 389"/>
                  <a:gd name="T89" fmla="*/ 110 h 296"/>
                  <a:gd name="T90" fmla="*/ 329 w 389"/>
                  <a:gd name="T91" fmla="*/ 54 h 296"/>
                  <a:gd name="T92" fmla="*/ 236 w 389"/>
                  <a:gd name="T93" fmla="*/ 16 h 296"/>
                  <a:gd name="T94" fmla="*/ 329 w 389"/>
                  <a:gd name="T95" fmla="*/ 54 h 296"/>
                  <a:gd name="T96" fmla="*/ 110 w 389"/>
                  <a:gd name="T97" fmla="*/ 54 h 296"/>
                  <a:gd name="T98" fmla="*/ 16 w 389"/>
                  <a:gd name="T99" fmla="*/ 16 h 296"/>
                  <a:gd name="T100" fmla="*/ 16 w 389"/>
                  <a:gd name="T101" fmla="*/ 182 h 296"/>
                  <a:gd name="T102" fmla="*/ 55 w 389"/>
                  <a:gd name="T103" fmla="*/ 219 h 296"/>
                  <a:gd name="T104" fmla="*/ 16 w 389"/>
                  <a:gd name="T105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9" h="296">
                    <a:moveTo>
                      <a:pt x="376" y="196"/>
                    </a:moveTo>
                    <a:cubicBezTo>
                      <a:pt x="364" y="176"/>
                      <a:pt x="364" y="176"/>
                      <a:pt x="364" y="176"/>
                    </a:cubicBezTo>
                    <a:cubicBezTo>
                      <a:pt x="361" y="199"/>
                      <a:pt x="361" y="199"/>
                      <a:pt x="361" y="199"/>
                    </a:cubicBezTo>
                    <a:cubicBezTo>
                      <a:pt x="360" y="208"/>
                      <a:pt x="357" y="214"/>
                      <a:pt x="355" y="217"/>
                    </a:cubicBezTo>
                    <a:cubicBezTo>
                      <a:pt x="359" y="190"/>
                      <a:pt x="364" y="147"/>
                      <a:pt x="306" y="134"/>
                    </a:cubicBezTo>
                    <a:cubicBezTo>
                      <a:pt x="289" y="130"/>
                      <a:pt x="289" y="130"/>
                      <a:pt x="289" y="130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6" y="160"/>
                      <a:pt x="304" y="178"/>
                      <a:pt x="298" y="193"/>
                    </a:cubicBezTo>
                    <a:cubicBezTo>
                      <a:pt x="291" y="172"/>
                      <a:pt x="278" y="157"/>
                      <a:pt x="277" y="157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4" y="162"/>
                      <a:pt x="264" y="162"/>
                      <a:pt x="264" y="162"/>
                    </a:cubicBezTo>
                    <a:cubicBezTo>
                      <a:pt x="263" y="171"/>
                      <a:pt x="260" y="183"/>
                      <a:pt x="257" y="195"/>
                    </a:cubicBezTo>
                    <a:cubicBezTo>
                      <a:pt x="250" y="221"/>
                      <a:pt x="242" y="251"/>
                      <a:pt x="257" y="272"/>
                    </a:cubicBezTo>
                    <a:cubicBezTo>
                      <a:pt x="267" y="287"/>
                      <a:pt x="287" y="295"/>
                      <a:pt x="318" y="296"/>
                    </a:cubicBezTo>
                    <a:cubicBezTo>
                      <a:pt x="318" y="296"/>
                      <a:pt x="318" y="296"/>
                      <a:pt x="318" y="296"/>
                    </a:cubicBezTo>
                    <a:cubicBezTo>
                      <a:pt x="318" y="296"/>
                      <a:pt x="318" y="296"/>
                      <a:pt x="319" y="296"/>
                    </a:cubicBezTo>
                    <a:cubicBezTo>
                      <a:pt x="352" y="296"/>
                      <a:pt x="368" y="281"/>
                      <a:pt x="375" y="268"/>
                    </a:cubicBezTo>
                    <a:cubicBezTo>
                      <a:pt x="389" y="244"/>
                      <a:pt x="384" y="211"/>
                      <a:pt x="376" y="196"/>
                    </a:cubicBezTo>
                    <a:close/>
                    <a:moveTo>
                      <a:pt x="361" y="260"/>
                    </a:moveTo>
                    <a:cubicBezTo>
                      <a:pt x="354" y="273"/>
                      <a:pt x="339" y="280"/>
                      <a:pt x="319" y="280"/>
                    </a:cubicBezTo>
                    <a:cubicBezTo>
                      <a:pt x="318" y="280"/>
                      <a:pt x="318" y="280"/>
                      <a:pt x="318" y="280"/>
                    </a:cubicBezTo>
                    <a:cubicBezTo>
                      <a:pt x="294" y="279"/>
                      <a:pt x="277" y="273"/>
                      <a:pt x="270" y="262"/>
                    </a:cubicBezTo>
                    <a:cubicBezTo>
                      <a:pt x="259" y="248"/>
                      <a:pt x="266" y="223"/>
                      <a:pt x="272" y="200"/>
                    </a:cubicBezTo>
                    <a:cubicBezTo>
                      <a:pt x="274" y="194"/>
                      <a:pt x="275" y="188"/>
                      <a:pt x="276" y="183"/>
                    </a:cubicBezTo>
                    <a:cubicBezTo>
                      <a:pt x="281" y="192"/>
                      <a:pt x="286" y="203"/>
                      <a:pt x="287" y="216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301" y="220"/>
                      <a:pt x="301" y="220"/>
                      <a:pt x="301" y="220"/>
                    </a:cubicBezTo>
                    <a:cubicBezTo>
                      <a:pt x="314" y="203"/>
                      <a:pt x="323" y="178"/>
                      <a:pt x="318" y="154"/>
                    </a:cubicBezTo>
                    <a:cubicBezTo>
                      <a:pt x="347" y="168"/>
                      <a:pt x="343" y="194"/>
                      <a:pt x="339" y="217"/>
                    </a:cubicBezTo>
                    <a:cubicBezTo>
                      <a:pt x="338" y="222"/>
                      <a:pt x="337" y="227"/>
                      <a:pt x="337" y="231"/>
                    </a:cubicBezTo>
                    <a:cubicBezTo>
                      <a:pt x="336" y="240"/>
                      <a:pt x="336" y="240"/>
                      <a:pt x="336" y="240"/>
                    </a:cubicBezTo>
                    <a:cubicBezTo>
                      <a:pt x="345" y="239"/>
                      <a:pt x="345" y="239"/>
                      <a:pt x="345" y="239"/>
                    </a:cubicBezTo>
                    <a:cubicBezTo>
                      <a:pt x="356" y="238"/>
                      <a:pt x="363" y="233"/>
                      <a:pt x="368" y="227"/>
                    </a:cubicBezTo>
                    <a:cubicBezTo>
                      <a:pt x="369" y="238"/>
                      <a:pt x="367" y="250"/>
                      <a:pt x="361" y="260"/>
                    </a:cubicBezTo>
                    <a:close/>
                    <a:moveTo>
                      <a:pt x="181" y="182"/>
                    </a:moveTo>
                    <a:cubicBezTo>
                      <a:pt x="255" y="182"/>
                      <a:pt x="255" y="182"/>
                      <a:pt x="255" y="182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36" y="166"/>
                      <a:pt x="236" y="166"/>
                      <a:pt x="236" y="166"/>
                    </a:cubicBezTo>
                    <a:cubicBezTo>
                      <a:pt x="236" y="126"/>
                      <a:pt x="236" y="126"/>
                      <a:pt x="236" y="126"/>
                    </a:cubicBezTo>
                    <a:cubicBezTo>
                      <a:pt x="329" y="126"/>
                      <a:pt x="329" y="126"/>
                      <a:pt x="329" y="126"/>
                    </a:cubicBezTo>
                    <a:cubicBezTo>
                      <a:pt x="329" y="139"/>
                      <a:pt x="329" y="139"/>
                      <a:pt x="329" y="139"/>
                    </a:cubicBezTo>
                    <a:cubicBezTo>
                      <a:pt x="345" y="139"/>
                      <a:pt x="345" y="139"/>
                      <a:pt x="345" y="139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243" y="235"/>
                      <a:pt x="243" y="235"/>
                      <a:pt x="243" y="235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181" y="219"/>
                      <a:pt x="181" y="219"/>
                      <a:pt x="181" y="219"/>
                    </a:cubicBezTo>
                    <a:lnTo>
                      <a:pt x="181" y="182"/>
                    </a:lnTo>
                    <a:close/>
                    <a:moveTo>
                      <a:pt x="165" y="219"/>
                    </a:moveTo>
                    <a:cubicBezTo>
                      <a:pt x="71" y="219"/>
                      <a:pt x="71" y="219"/>
                      <a:pt x="71" y="219"/>
                    </a:cubicBezTo>
                    <a:cubicBezTo>
                      <a:pt x="71" y="182"/>
                      <a:pt x="71" y="182"/>
                      <a:pt x="71" y="182"/>
                    </a:cubicBezTo>
                    <a:cubicBezTo>
                      <a:pt x="165" y="182"/>
                      <a:pt x="165" y="182"/>
                      <a:pt x="165" y="182"/>
                    </a:cubicBezTo>
                    <a:lnTo>
                      <a:pt x="165" y="219"/>
                    </a:lnTo>
                    <a:close/>
                    <a:moveTo>
                      <a:pt x="16" y="126"/>
                    </a:move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6" y="166"/>
                      <a:pt x="16" y="166"/>
                      <a:pt x="16" y="166"/>
                    </a:cubicBezTo>
                    <a:lnTo>
                      <a:pt x="16" y="126"/>
                    </a:lnTo>
                    <a:close/>
                    <a:moveTo>
                      <a:pt x="126" y="54"/>
                    </a:moveTo>
                    <a:cubicBezTo>
                      <a:pt x="126" y="16"/>
                      <a:pt x="126" y="16"/>
                      <a:pt x="126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54"/>
                      <a:pt x="220" y="54"/>
                      <a:pt x="220" y="54"/>
                    </a:cubicBezTo>
                    <a:lnTo>
                      <a:pt x="126" y="54"/>
                    </a:lnTo>
                    <a:close/>
                    <a:moveTo>
                      <a:pt x="165" y="70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1" y="70"/>
                      <a:pt x="71" y="70"/>
                      <a:pt x="71" y="70"/>
                    </a:cubicBezTo>
                    <a:lnTo>
                      <a:pt x="165" y="70"/>
                    </a:lnTo>
                    <a:close/>
                    <a:moveTo>
                      <a:pt x="55" y="110"/>
                    </a:move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55" y="70"/>
                      <a:pt x="55" y="70"/>
                      <a:pt x="55" y="70"/>
                    </a:cubicBezTo>
                    <a:lnTo>
                      <a:pt x="55" y="110"/>
                    </a:lnTo>
                    <a:close/>
                    <a:moveTo>
                      <a:pt x="220" y="166"/>
                    </a:move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220" y="126"/>
                      <a:pt x="220" y="126"/>
                      <a:pt x="220" y="126"/>
                    </a:cubicBezTo>
                    <a:lnTo>
                      <a:pt x="220" y="166"/>
                    </a:lnTo>
                    <a:close/>
                    <a:moveTo>
                      <a:pt x="228" y="110"/>
                    </a:moveTo>
                    <a:cubicBezTo>
                      <a:pt x="181" y="110"/>
                      <a:pt x="181" y="110"/>
                      <a:pt x="181" y="11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274" y="70"/>
                      <a:pt x="274" y="70"/>
                      <a:pt x="274" y="7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36" y="110"/>
                      <a:pt x="236" y="110"/>
                      <a:pt x="236" y="110"/>
                    </a:cubicBezTo>
                    <a:lnTo>
                      <a:pt x="228" y="110"/>
                    </a:lnTo>
                    <a:close/>
                    <a:moveTo>
                      <a:pt x="290" y="110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110"/>
                      <a:pt x="329" y="110"/>
                      <a:pt x="329" y="110"/>
                    </a:cubicBezTo>
                    <a:lnTo>
                      <a:pt x="290" y="110"/>
                    </a:lnTo>
                    <a:close/>
                    <a:moveTo>
                      <a:pt x="329" y="54"/>
                    </a:moveTo>
                    <a:cubicBezTo>
                      <a:pt x="236" y="54"/>
                      <a:pt x="236" y="54"/>
                      <a:pt x="236" y="54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329" y="16"/>
                      <a:pt x="329" y="16"/>
                      <a:pt x="329" y="16"/>
                    </a:cubicBezTo>
                    <a:lnTo>
                      <a:pt x="329" y="54"/>
                    </a:lnTo>
                    <a:close/>
                    <a:moveTo>
                      <a:pt x="110" y="16"/>
                    </a:moveTo>
                    <a:cubicBezTo>
                      <a:pt x="110" y="54"/>
                      <a:pt x="110" y="54"/>
                      <a:pt x="110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10" y="16"/>
                    </a:lnTo>
                    <a:close/>
                    <a:moveTo>
                      <a:pt x="16" y="182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16" y="219"/>
                      <a:pt x="16" y="219"/>
                      <a:pt x="16" y="219"/>
                    </a:cubicBezTo>
                    <a:lnTo>
                      <a:pt x="16" y="1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98" name="Group 397">
              <a:extLst>
                <a:ext uri="{FF2B5EF4-FFF2-40B4-BE49-F238E27FC236}">
                  <a16:creationId xmlns:a16="http://schemas.microsoft.com/office/drawing/2014/main" id="{E1483582-714B-B14B-94FB-8F0B2699FCC3}"/>
                </a:ext>
              </a:extLst>
            </p:cNvPr>
            <p:cNvGrpSpPr/>
            <p:nvPr/>
          </p:nvGrpSpPr>
          <p:grpSpPr>
            <a:xfrm>
              <a:off x="10376189" y="5542715"/>
              <a:ext cx="247085" cy="224622"/>
              <a:chOff x="5931602" y="2190628"/>
              <a:chExt cx="328955" cy="271864"/>
            </a:xfrm>
          </p:grpSpPr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3C4A2027-D681-9446-B92E-C96F41637E0C}"/>
                  </a:ext>
                </a:extLst>
              </p:cNvPr>
              <p:cNvSpPr/>
              <p:nvPr/>
            </p:nvSpPr>
            <p:spPr>
              <a:xfrm>
                <a:off x="5931602" y="2190628"/>
                <a:ext cx="328955" cy="271864"/>
              </a:xfrm>
              <a:prstGeom prst="ellipse">
                <a:avLst/>
              </a:prstGeom>
              <a:solidFill>
                <a:schemeClr val="tx1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0" name="Freeform 21">
                <a:extLst>
                  <a:ext uri="{FF2B5EF4-FFF2-40B4-BE49-F238E27FC236}">
                    <a16:creationId xmlns:a16="http://schemas.microsoft.com/office/drawing/2014/main" id="{065D9F78-DF94-944D-B6A8-99C2662C7F9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06073" y="2265503"/>
                <a:ext cx="199657" cy="152120"/>
              </a:xfrm>
              <a:custGeom>
                <a:avLst/>
                <a:gdLst>
                  <a:gd name="T0" fmla="*/ 364 w 389"/>
                  <a:gd name="T1" fmla="*/ 176 h 296"/>
                  <a:gd name="T2" fmla="*/ 355 w 389"/>
                  <a:gd name="T3" fmla="*/ 217 h 296"/>
                  <a:gd name="T4" fmla="*/ 289 w 389"/>
                  <a:gd name="T5" fmla="*/ 130 h 296"/>
                  <a:gd name="T6" fmla="*/ 298 w 389"/>
                  <a:gd name="T7" fmla="*/ 193 h 296"/>
                  <a:gd name="T8" fmla="*/ 264 w 389"/>
                  <a:gd name="T9" fmla="*/ 143 h 296"/>
                  <a:gd name="T10" fmla="*/ 257 w 389"/>
                  <a:gd name="T11" fmla="*/ 195 h 296"/>
                  <a:gd name="T12" fmla="*/ 318 w 389"/>
                  <a:gd name="T13" fmla="*/ 296 h 296"/>
                  <a:gd name="T14" fmla="*/ 319 w 389"/>
                  <a:gd name="T15" fmla="*/ 296 h 296"/>
                  <a:gd name="T16" fmla="*/ 376 w 389"/>
                  <a:gd name="T17" fmla="*/ 196 h 296"/>
                  <a:gd name="T18" fmla="*/ 319 w 389"/>
                  <a:gd name="T19" fmla="*/ 280 h 296"/>
                  <a:gd name="T20" fmla="*/ 270 w 389"/>
                  <a:gd name="T21" fmla="*/ 262 h 296"/>
                  <a:gd name="T22" fmla="*/ 276 w 389"/>
                  <a:gd name="T23" fmla="*/ 183 h 296"/>
                  <a:gd name="T24" fmla="*/ 288 w 389"/>
                  <a:gd name="T25" fmla="*/ 237 h 296"/>
                  <a:gd name="T26" fmla="*/ 318 w 389"/>
                  <a:gd name="T27" fmla="*/ 154 h 296"/>
                  <a:gd name="T28" fmla="*/ 337 w 389"/>
                  <a:gd name="T29" fmla="*/ 231 h 296"/>
                  <a:gd name="T30" fmla="*/ 345 w 389"/>
                  <a:gd name="T31" fmla="*/ 239 h 296"/>
                  <a:gd name="T32" fmla="*/ 361 w 389"/>
                  <a:gd name="T33" fmla="*/ 260 h 296"/>
                  <a:gd name="T34" fmla="*/ 255 w 389"/>
                  <a:gd name="T35" fmla="*/ 182 h 296"/>
                  <a:gd name="T36" fmla="*/ 236 w 389"/>
                  <a:gd name="T37" fmla="*/ 166 h 296"/>
                  <a:gd name="T38" fmla="*/ 329 w 389"/>
                  <a:gd name="T39" fmla="*/ 126 h 296"/>
                  <a:gd name="T40" fmla="*/ 345 w 389"/>
                  <a:gd name="T41" fmla="*/ 139 h 296"/>
                  <a:gd name="T42" fmla="*/ 0 w 389"/>
                  <a:gd name="T43" fmla="*/ 0 h 296"/>
                  <a:gd name="T44" fmla="*/ 243 w 389"/>
                  <a:gd name="T45" fmla="*/ 235 h 296"/>
                  <a:gd name="T46" fmla="*/ 181 w 389"/>
                  <a:gd name="T47" fmla="*/ 219 h 296"/>
                  <a:gd name="T48" fmla="*/ 165 w 389"/>
                  <a:gd name="T49" fmla="*/ 219 h 296"/>
                  <a:gd name="T50" fmla="*/ 71 w 389"/>
                  <a:gd name="T51" fmla="*/ 182 h 296"/>
                  <a:gd name="T52" fmla="*/ 165 w 389"/>
                  <a:gd name="T53" fmla="*/ 219 h 296"/>
                  <a:gd name="T54" fmla="*/ 110 w 389"/>
                  <a:gd name="T55" fmla="*/ 126 h 296"/>
                  <a:gd name="T56" fmla="*/ 16 w 389"/>
                  <a:gd name="T57" fmla="*/ 166 h 296"/>
                  <a:gd name="T58" fmla="*/ 126 w 389"/>
                  <a:gd name="T59" fmla="*/ 54 h 296"/>
                  <a:gd name="T60" fmla="*/ 220 w 389"/>
                  <a:gd name="T61" fmla="*/ 16 h 296"/>
                  <a:gd name="T62" fmla="*/ 126 w 389"/>
                  <a:gd name="T63" fmla="*/ 54 h 296"/>
                  <a:gd name="T64" fmla="*/ 165 w 389"/>
                  <a:gd name="T65" fmla="*/ 110 h 296"/>
                  <a:gd name="T66" fmla="*/ 71 w 389"/>
                  <a:gd name="T67" fmla="*/ 70 h 296"/>
                  <a:gd name="T68" fmla="*/ 55 w 389"/>
                  <a:gd name="T69" fmla="*/ 110 h 296"/>
                  <a:gd name="T70" fmla="*/ 16 w 389"/>
                  <a:gd name="T71" fmla="*/ 70 h 296"/>
                  <a:gd name="T72" fmla="*/ 55 w 389"/>
                  <a:gd name="T73" fmla="*/ 110 h 296"/>
                  <a:gd name="T74" fmla="*/ 126 w 389"/>
                  <a:gd name="T75" fmla="*/ 166 h 296"/>
                  <a:gd name="T76" fmla="*/ 220 w 389"/>
                  <a:gd name="T77" fmla="*/ 126 h 296"/>
                  <a:gd name="T78" fmla="*/ 228 w 389"/>
                  <a:gd name="T79" fmla="*/ 110 h 296"/>
                  <a:gd name="T80" fmla="*/ 181 w 389"/>
                  <a:gd name="T81" fmla="*/ 70 h 296"/>
                  <a:gd name="T82" fmla="*/ 274 w 389"/>
                  <a:gd name="T83" fmla="*/ 110 h 296"/>
                  <a:gd name="T84" fmla="*/ 228 w 389"/>
                  <a:gd name="T85" fmla="*/ 110 h 296"/>
                  <a:gd name="T86" fmla="*/ 290 w 389"/>
                  <a:gd name="T87" fmla="*/ 70 h 296"/>
                  <a:gd name="T88" fmla="*/ 329 w 389"/>
                  <a:gd name="T89" fmla="*/ 110 h 296"/>
                  <a:gd name="T90" fmla="*/ 329 w 389"/>
                  <a:gd name="T91" fmla="*/ 54 h 296"/>
                  <a:gd name="T92" fmla="*/ 236 w 389"/>
                  <a:gd name="T93" fmla="*/ 16 h 296"/>
                  <a:gd name="T94" fmla="*/ 329 w 389"/>
                  <a:gd name="T95" fmla="*/ 54 h 296"/>
                  <a:gd name="T96" fmla="*/ 110 w 389"/>
                  <a:gd name="T97" fmla="*/ 54 h 296"/>
                  <a:gd name="T98" fmla="*/ 16 w 389"/>
                  <a:gd name="T99" fmla="*/ 16 h 296"/>
                  <a:gd name="T100" fmla="*/ 16 w 389"/>
                  <a:gd name="T101" fmla="*/ 182 h 296"/>
                  <a:gd name="T102" fmla="*/ 55 w 389"/>
                  <a:gd name="T103" fmla="*/ 219 h 296"/>
                  <a:gd name="T104" fmla="*/ 16 w 389"/>
                  <a:gd name="T105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9" h="296">
                    <a:moveTo>
                      <a:pt x="376" y="196"/>
                    </a:moveTo>
                    <a:cubicBezTo>
                      <a:pt x="364" y="176"/>
                      <a:pt x="364" y="176"/>
                      <a:pt x="364" y="176"/>
                    </a:cubicBezTo>
                    <a:cubicBezTo>
                      <a:pt x="361" y="199"/>
                      <a:pt x="361" y="199"/>
                      <a:pt x="361" y="199"/>
                    </a:cubicBezTo>
                    <a:cubicBezTo>
                      <a:pt x="360" y="208"/>
                      <a:pt x="357" y="214"/>
                      <a:pt x="355" y="217"/>
                    </a:cubicBezTo>
                    <a:cubicBezTo>
                      <a:pt x="359" y="190"/>
                      <a:pt x="364" y="147"/>
                      <a:pt x="306" y="134"/>
                    </a:cubicBezTo>
                    <a:cubicBezTo>
                      <a:pt x="289" y="130"/>
                      <a:pt x="289" y="130"/>
                      <a:pt x="289" y="130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6" y="160"/>
                      <a:pt x="304" y="178"/>
                      <a:pt x="298" y="193"/>
                    </a:cubicBezTo>
                    <a:cubicBezTo>
                      <a:pt x="291" y="172"/>
                      <a:pt x="278" y="157"/>
                      <a:pt x="277" y="157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4" y="162"/>
                      <a:pt x="264" y="162"/>
                      <a:pt x="264" y="162"/>
                    </a:cubicBezTo>
                    <a:cubicBezTo>
                      <a:pt x="263" y="171"/>
                      <a:pt x="260" y="183"/>
                      <a:pt x="257" y="195"/>
                    </a:cubicBezTo>
                    <a:cubicBezTo>
                      <a:pt x="250" y="221"/>
                      <a:pt x="242" y="251"/>
                      <a:pt x="257" y="272"/>
                    </a:cubicBezTo>
                    <a:cubicBezTo>
                      <a:pt x="267" y="287"/>
                      <a:pt x="287" y="295"/>
                      <a:pt x="318" y="296"/>
                    </a:cubicBezTo>
                    <a:cubicBezTo>
                      <a:pt x="318" y="296"/>
                      <a:pt x="318" y="296"/>
                      <a:pt x="318" y="296"/>
                    </a:cubicBezTo>
                    <a:cubicBezTo>
                      <a:pt x="318" y="296"/>
                      <a:pt x="318" y="296"/>
                      <a:pt x="319" y="296"/>
                    </a:cubicBezTo>
                    <a:cubicBezTo>
                      <a:pt x="352" y="296"/>
                      <a:pt x="368" y="281"/>
                      <a:pt x="375" y="268"/>
                    </a:cubicBezTo>
                    <a:cubicBezTo>
                      <a:pt x="389" y="244"/>
                      <a:pt x="384" y="211"/>
                      <a:pt x="376" y="196"/>
                    </a:cubicBezTo>
                    <a:close/>
                    <a:moveTo>
                      <a:pt x="361" y="260"/>
                    </a:moveTo>
                    <a:cubicBezTo>
                      <a:pt x="354" y="273"/>
                      <a:pt x="339" y="280"/>
                      <a:pt x="319" y="280"/>
                    </a:cubicBezTo>
                    <a:cubicBezTo>
                      <a:pt x="318" y="280"/>
                      <a:pt x="318" y="280"/>
                      <a:pt x="318" y="280"/>
                    </a:cubicBezTo>
                    <a:cubicBezTo>
                      <a:pt x="294" y="279"/>
                      <a:pt x="277" y="273"/>
                      <a:pt x="270" y="262"/>
                    </a:cubicBezTo>
                    <a:cubicBezTo>
                      <a:pt x="259" y="248"/>
                      <a:pt x="266" y="223"/>
                      <a:pt x="272" y="200"/>
                    </a:cubicBezTo>
                    <a:cubicBezTo>
                      <a:pt x="274" y="194"/>
                      <a:pt x="275" y="188"/>
                      <a:pt x="276" y="183"/>
                    </a:cubicBezTo>
                    <a:cubicBezTo>
                      <a:pt x="281" y="192"/>
                      <a:pt x="286" y="203"/>
                      <a:pt x="287" y="216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301" y="220"/>
                      <a:pt x="301" y="220"/>
                      <a:pt x="301" y="220"/>
                    </a:cubicBezTo>
                    <a:cubicBezTo>
                      <a:pt x="314" y="203"/>
                      <a:pt x="323" y="178"/>
                      <a:pt x="318" y="154"/>
                    </a:cubicBezTo>
                    <a:cubicBezTo>
                      <a:pt x="347" y="168"/>
                      <a:pt x="343" y="194"/>
                      <a:pt x="339" y="217"/>
                    </a:cubicBezTo>
                    <a:cubicBezTo>
                      <a:pt x="338" y="222"/>
                      <a:pt x="337" y="227"/>
                      <a:pt x="337" y="231"/>
                    </a:cubicBezTo>
                    <a:cubicBezTo>
                      <a:pt x="336" y="240"/>
                      <a:pt x="336" y="240"/>
                      <a:pt x="336" y="240"/>
                    </a:cubicBezTo>
                    <a:cubicBezTo>
                      <a:pt x="345" y="239"/>
                      <a:pt x="345" y="239"/>
                      <a:pt x="345" y="239"/>
                    </a:cubicBezTo>
                    <a:cubicBezTo>
                      <a:pt x="356" y="238"/>
                      <a:pt x="363" y="233"/>
                      <a:pt x="368" y="227"/>
                    </a:cubicBezTo>
                    <a:cubicBezTo>
                      <a:pt x="369" y="238"/>
                      <a:pt x="367" y="250"/>
                      <a:pt x="361" y="260"/>
                    </a:cubicBezTo>
                    <a:close/>
                    <a:moveTo>
                      <a:pt x="181" y="182"/>
                    </a:moveTo>
                    <a:cubicBezTo>
                      <a:pt x="255" y="182"/>
                      <a:pt x="255" y="182"/>
                      <a:pt x="255" y="182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36" y="166"/>
                      <a:pt x="236" y="166"/>
                      <a:pt x="236" y="166"/>
                    </a:cubicBezTo>
                    <a:cubicBezTo>
                      <a:pt x="236" y="126"/>
                      <a:pt x="236" y="126"/>
                      <a:pt x="236" y="126"/>
                    </a:cubicBezTo>
                    <a:cubicBezTo>
                      <a:pt x="329" y="126"/>
                      <a:pt x="329" y="126"/>
                      <a:pt x="329" y="126"/>
                    </a:cubicBezTo>
                    <a:cubicBezTo>
                      <a:pt x="329" y="139"/>
                      <a:pt x="329" y="139"/>
                      <a:pt x="329" y="139"/>
                    </a:cubicBezTo>
                    <a:cubicBezTo>
                      <a:pt x="345" y="139"/>
                      <a:pt x="345" y="139"/>
                      <a:pt x="345" y="139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243" y="235"/>
                      <a:pt x="243" y="235"/>
                      <a:pt x="243" y="235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181" y="219"/>
                      <a:pt x="181" y="219"/>
                      <a:pt x="181" y="219"/>
                    </a:cubicBezTo>
                    <a:lnTo>
                      <a:pt x="181" y="182"/>
                    </a:lnTo>
                    <a:close/>
                    <a:moveTo>
                      <a:pt x="165" y="219"/>
                    </a:moveTo>
                    <a:cubicBezTo>
                      <a:pt x="71" y="219"/>
                      <a:pt x="71" y="219"/>
                      <a:pt x="71" y="219"/>
                    </a:cubicBezTo>
                    <a:cubicBezTo>
                      <a:pt x="71" y="182"/>
                      <a:pt x="71" y="182"/>
                      <a:pt x="71" y="182"/>
                    </a:cubicBezTo>
                    <a:cubicBezTo>
                      <a:pt x="165" y="182"/>
                      <a:pt x="165" y="182"/>
                      <a:pt x="165" y="182"/>
                    </a:cubicBezTo>
                    <a:lnTo>
                      <a:pt x="165" y="219"/>
                    </a:lnTo>
                    <a:close/>
                    <a:moveTo>
                      <a:pt x="16" y="126"/>
                    </a:move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6" y="166"/>
                      <a:pt x="16" y="166"/>
                      <a:pt x="16" y="166"/>
                    </a:cubicBezTo>
                    <a:lnTo>
                      <a:pt x="16" y="126"/>
                    </a:lnTo>
                    <a:close/>
                    <a:moveTo>
                      <a:pt x="126" y="54"/>
                    </a:moveTo>
                    <a:cubicBezTo>
                      <a:pt x="126" y="16"/>
                      <a:pt x="126" y="16"/>
                      <a:pt x="126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54"/>
                      <a:pt x="220" y="54"/>
                      <a:pt x="220" y="54"/>
                    </a:cubicBezTo>
                    <a:lnTo>
                      <a:pt x="126" y="54"/>
                    </a:lnTo>
                    <a:close/>
                    <a:moveTo>
                      <a:pt x="165" y="70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1" y="70"/>
                      <a:pt x="71" y="70"/>
                      <a:pt x="71" y="70"/>
                    </a:cubicBezTo>
                    <a:lnTo>
                      <a:pt x="165" y="70"/>
                    </a:lnTo>
                    <a:close/>
                    <a:moveTo>
                      <a:pt x="55" y="110"/>
                    </a:move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55" y="70"/>
                      <a:pt x="55" y="70"/>
                      <a:pt x="55" y="70"/>
                    </a:cubicBezTo>
                    <a:lnTo>
                      <a:pt x="55" y="110"/>
                    </a:lnTo>
                    <a:close/>
                    <a:moveTo>
                      <a:pt x="220" y="166"/>
                    </a:move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220" y="126"/>
                      <a:pt x="220" y="126"/>
                      <a:pt x="220" y="126"/>
                    </a:cubicBezTo>
                    <a:lnTo>
                      <a:pt x="220" y="166"/>
                    </a:lnTo>
                    <a:close/>
                    <a:moveTo>
                      <a:pt x="228" y="110"/>
                    </a:moveTo>
                    <a:cubicBezTo>
                      <a:pt x="181" y="110"/>
                      <a:pt x="181" y="110"/>
                      <a:pt x="181" y="11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274" y="70"/>
                      <a:pt x="274" y="70"/>
                      <a:pt x="274" y="7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36" y="110"/>
                      <a:pt x="236" y="110"/>
                      <a:pt x="236" y="110"/>
                    </a:cubicBezTo>
                    <a:lnTo>
                      <a:pt x="228" y="110"/>
                    </a:lnTo>
                    <a:close/>
                    <a:moveTo>
                      <a:pt x="290" y="110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110"/>
                      <a:pt x="329" y="110"/>
                      <a:pt x="329" y="110"/>
                    </a:cubicBezTo>
                    <a:lnTo>
                      <a:pt x="290" y="110"/>
                    </a:lnTo>
                    <a:close/>
                    <a:moveTo>
                      <a:pt x="329" y="54"/>
                    </a:moveTo>
                    <a:cubicBezTo>
                      <a:pt x="236" y="54"/>
                      <a:pt x="236" y="54"/>
                      <a:pt x="236" y="54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329" y="16"/>
                      <a:pt x="329" y="16"/>
                      <a:pt x="329" y="16"/>
                    </a:cubicBezTo>
                    <a:lnTo>
                      <a:pt x="329" y="54"/>
                    </a:lnTo>
                    <a:close/>
                    <a:moveTo>
                      <a:pt x="110" y="16"/>
                    </a:moveTo>
                    <a:cubicBezTo>
                      <a:pt x="110" y="54"/>
                      <a:pt x="110" y="54"/>
                      <a:pt x="110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10" y="16"/>
                    </a:lnTo>
                    <a:close/>
                    <a:moveTo>
                      <a:pt x="16" y="182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16" y="219"/>
                      <a:pt x="16" y="219"/>
                      <a:pt x="16" y="219"/>
                    </a:cubicBezTo>
                    <a:lnTo>
                      <a:pt x="16" y="1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A2EDAE8-491D-F54A-B550-09B84D6A02CD}"/>
              </a:ext>
            </a:extLst>
          </p:cNvPr>
          <p:cNvGrpSpPr/>
          <p:nvPr/>
        </p:nvGrpSpPr>
        <p:grpSpPr>
          <a:xfrm>
            <a:off x="3937070" y="3505200"/>
            <a:ext cx="6603027" cy="1810852"/>
            <a:chOff x="3937070" y="3352800"/>
            <a:chExt cx="6603027" cy="1810852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8654E8F-432B-604D-A977-7B8A4DD31B19}"/>
                </a:ext>
              </a:extLst>
            </p:cNvPr>
            <p:cNvGrpSpPr/>
            <p:nvPr/>
          </p:nvGrpSpPr>
          <p:grpSpPr>
            <a:xfrm>
              <a:off x="4142405" y="3352800"/>
              <a:ext cx="6172273" cy="1810852"/>
              <a:chOff x="4142405" y="3352800"/>
              <a:chExt cx="6172273" cy="1810852"/>
            </a:xfrm>
          </p:grpSpPr>
          <p:cxnSp>
            <p:nvCxnSpPr>
              <p:cNvPr id="401" name="Straight Arrow Connector 400">
                <a:extLst>
                  <a:ext uri="{FF2B5EF4-FFF2-40B4-BE49-F238E27FC236}">
                    <a16:creationId xmlns:a16="http://schemas.microsoft.com/office/drawing/2014/main" id="{CD59C675-EA70-8D45-A652-179D45573016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flipH="1" flipV="1">
                <a:off x="8179682" y="3991437"/>
                <a:ext cx="1107180" cy="91859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Arrow Connector 403">
                <a:extLst>
                  <a:ext uri="{FF2B5EF4-FFF2-40B4-BE49-F238E27FC236}">
                    <a16:creationId xmlns:a16="http://schemas.microsoft.com/office/drawing/2014/main" id="{1D3FCDCF-8DE6-6F4B-A73B-B78D56AACAE7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flipV="1">
                <a:off x="4142405" y="4626131"/>
                <a:ext cx="332656" cy="259467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Arrow Connector 404">
                <a:extLst>
                  <a:ext uri="{FF2B5EF4-FFF2-40B4-BE49-F238E27FC236}">
                    <a16:creationId xmlns:a16="http://schemas.microsoft.com/office/drawing/2014/main" id="{8E43B4F5-C219-3D4E-B56F-E7966D4A19CC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4674917" y="5163652"/>
                <a:ext cx="631151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Arrow Connector 405">
                <a:extLst>
                  <a:ext uri="{FF2B5EF4-FFF2-40B4-BE49-F238E27FC236}">
                    <a16:creationId xmlns:a16="http://schemas.microsoft.com/office/drawing/2014/main" id="{2904381C-ACBA-5749-9F39-0C92591AB807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flipH="1" flipV="1">
                <a:off x="9524198" y="3375353"/>
                <a:ext cx="790480" cy="1514779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Arrow Connector 406">
                <a:extLst>
                  <a:ext uri="{FF2B5EF4-FFF2-40B4-BE49-F238E27FC236}">
                    <a16:creationId xmlns:a16="http://schemas.microsoft.com/office/drawing/2014/main" id="{8B312ECE-30DC-994C-95F7-F48BAE458816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flipV="1">
                <a:off x="5261544" y="3367349"/>
                <a:ext cx="332656" cy="259467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Arrow Connector 407">
                <a:extLst>
                  <a:ext uri="{FF2B5EF4-FFF2-40B4-BE49-F238E27FC236}">
                    <a16:creationId xmlns:a16="http://schemas.microsoft.com/office/drawing/2014/main" id="{9E31CCF2-3895-3D40-8DB8-0CC84D57DE83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6606295" y="4646772"/>
                <a:ext cx="347769" cy="281357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Arrow Connector 408">
                <a:extLst>
                  <a:ext uri="{FF2B5EF4-FFF2-40B4-BE49-F238E27FC236}">
                    <a16:creationId xmlns:a16="http://schemas.microsoft.com/office/drawing/2014/main" id="{A2462698-0441-4A47-A6B4-9C2E7D53E1C7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flipH="1">
                <a:off x="8137883" y="3352800"/>
                <a:ext cx="630937" cy="1575329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A9AB81B-E16B-294B-9DF8-DC8551E0C45E}"/>
                </a:ext>
              </a:extLst>
            </p:cNvPr>
            <p:cNvGrpSpPr/>
            <p:nvPr/>
          </p:nvGrpSpPr>
          <p:grpSpPr>
            <a:xfrm>
              <a:off x="3937070" y="3420075"/>
              <a:ext cx="6603027" cy="1726263"/>
              <a:chOff x="3937070" y="3420075"/>
              <a:chExt cx="6603027" cy="1726263"/>
            </a:xfrm>
          </p:grpSpPr>
          <p:sp>
            <p:nvSpPr>
              <p:cNvPr id="410" name="Freeform 21">
                <a:extLst>
                  <a:ext uri="{FF2B5EF4-FFF2-40B4-BE49-F238E27FC236}">
                    <a16:creationId xmlns:a16="http://schemas.microsoft.com/office/drawing/2014/main" id="{8CF0C87B-2A79-5243-85EA-CBA56B4D363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937070" y="4699478"/>
                <a:ext cx="230927" cy="175944"/>
              </a:xfrm>
              <a:custGeom>
                <a:avLst/>
                <a:gdLst>
                  <a:gd name="T0" fmla="*/ 364 w 389"/>
                  <a:gd name="T1" fmla="*/ 176 h 296"/>
                  <a:gd name="T2" fmla="*/ 355 w 389"/>
                  <a:gd name="T3" fmla="*/ 217 h 296"/>
                  <a:gd name="T4" fmla="*/ 289 w 389"/>
                  <a:gd name="T5" fmla="*/ 130 h 296"/>
                  <a:gd name="T6" fmla="*/ 298 w 389"/>
                  <a:gd name="T7" fmla="*/ 193 h 296"/>
                  <a:gd name="T8" fmla="*/ 264 w 389"/>
                  <a:gd name="T9" fmla="*/ 143 h 296"/>
                  <a:gd name="T10" fmla="*/ 257 w 389"/>
                  <a:gd name="T11" fmla="*/ 195 h 296"/>
                  <a:gd name="T12" fmla="*/ 318 w 389"/>
                  <a:gd name="T13" fmla="*/ 296 h 296"/>
                  <a:gd name="T14" fmla="*/ 319 w 389"/>
                  <a:gd name="T15" fmla="*/ 296 h 296"/>
                  <a:gd name="T16" fmla="*/ 376 w 389"/>
                  <a:gd name="T17" fmla="*/ 196 h 296"/>
                  <a:gd name="T18" fmla="*/ 319 w 389"/>
                  <a:gd name="T19" fmla="*/ 280 h 296"/>
                  <a:gd name="T20" fmla="*/ 270 w 389"/>
                  <a:gd name="T21" fmla="*/ 262 h 296"/>
                  <a:gd name="T22" fmla="*/ 276 w 389"/>
                  <a:gd name="T23" fmla="*/ 183 h 296"/>
                  <a:gd name="T24" fmla="*/ 288 w 389"/>
                  <a:gd name="T25" fmla="*/ 237 h 296"/>
                  <a:gd name="T26" fmla="*/ 318 w 389"/>
                  <a:gd name="T27" fmla="*/ 154 h 296"/>
                  <a:gd name="T28" fmla="*/ 337 w 389"/>
                  <a:gd name="T29" fmla="*/ 231 h 296"/>
                  <a:gd name="T30" fmla="*/ 345 w 389"/>
                  <a:gd name="T31" fmla="*/ 239 h 296"/>
                  <a:gd name="T32" fmla="*/ 361 w 389"/>
                  <a:gd name="T33" fmla="*/ 260 h 296"/>
                  <a:gd name="T34" fmla="*/ 255 w 389"/>
                  <a:gd name="T35" fmla="*/ 182 h 296"/>
                  <a:gd name="T36" fmla="*/ 236 w 389"/>
                  <a:gd name="T37" fmla="*/ 166 h 296"/>
                  <a:gd name="T38" fmla="*/ 329 w 389"/>
                  <a:gd name="T39" fmla="*/ 126 h 296"/>
                  <a:gd name="T40" fmla="*/ 345 w 389"/>
                  <a:gd name="T41" fmla="*/ 139 h 296"/>
                  <a:gd name="T42" fmla="*/ 0 w 389"/>
                  <a:gd name="T43" fmla="*/ 0 h 296"/>
                  <a:gd name="T44" fmla="*/ 243 w 389"/>
                  <a:gd name="T45" fmla="*/ 235 h 296"/>
                  <a:gd name="T46" fmla="*/ 181 w 389"/>
                  <a:gd name="T47" fmla="*/ 219 h 296"/>
                  <a:gd name="T48" fmla="*/ 165 w 389"/>
                  <a:gd name="T49" fmla="*/ 219 h 296"/>
                  <a:gd name="T50" fmla="*/ 71 w 389"/>
                  <a:gd name="T51" fmla="*/ 182 h 296"/>
                  <a:gd name="T52" fmla="*/ 165 w 389"/>
                  <a:gd name="T53" fmla="*/ 219 h 296"/>
                  <a:gd name="T54" fmla="*/ 110 w 389"/>
                  <a:gd name="T55" fmla="*/ 126 h 296"/>
                  <a:gd name="T56" fmla="*/ 16 w 389"/>
                  <a:gd name="T57" fmla="*/ 166 h 296"/>
                  <a:gd name="T58" fmla="*/ 126 w 389"/>
                  <a:gd name="T59" fmla="*/ 54 h 296"/>
                  <a:gd name="T60" fmla="*/ 220 w 389"/>
                  <a:gd name="T61" fmla="*/ 16 h 296"/>
                  <a:gd name="T62" fmla="*/ 126 w 389"/>
                  <a:gd name="T63" fmla="*/ 54 h 296"/>
                  <a:gd name="T64" fmla="*/ 165 w 389"/>
                  <a:gd name="T65" fmla="*/ 110 h 296"/>
                  <a:gd name="T66" fmla="*/ 71 w 389"/>
                  <a:gd name="T67" fmla="*/ 70 h 296"/>
                  <a:gd name="T68" fmla="*/ 55 w 389"/>
                  <a:gd name="T69" fmla="*/ 110 h 296"/>
                  <a:gd name="T70" fmla="*/ 16 w 389"/>
                  <a:gd name="T71" fmla="*/ 70 h 296"/>
                  <a:gd name="T72" fmla="*/ 55 w 389"/>
                  <a:gd name="T73" fmla="*/ 110 h 296"/>
                  <a:gd name="T74" fmla="*/ 126 w 389"/>
                  <a:gd name="T75" fmla="*/ 166 h 296"/>
                  <a:gd name="T76" fmla="*/ 220 w 389"/>
                  <a:gd name="T77" fmla="*/ 126 h 296"/>
                  <a:gd name="T78" fmla="*/ 228 w 389"/>
                  <a:gd name="T79" fmla="*/ 110 h 296"/>
                  <a:gd name="T80" fmla="*/ 181 w 389"/>
                  <a:gd name="T81" fmla="*/ 70 h 296"/>
                  <a:gd name="T82" fmla="*/ 274 w 389"/>
                  <a:gd name="T83" fmla="*/ 110 h 296"/>
                  <a:gd name="T84" fmla="*/ 228 w 389"/>
                  <a:gd name="T85" fmla="*/ 110 h 296"/>
                  <a:gd name="T86" fmla="*/ 290 w 389"/>
                  <a:gd name="T87" fmla="*/ 70 h 296"/>
                  <a:gd name="T88" fmla="*/ 329 w 389"/>
                  <a:gd name="T89" fmla="*/ 110 h 296"/>
                  <a:gd name="T90" fmla="*/ 329 w 389"/>
                  <a:gd name="T91" fmla="*/ 54 h 296"/>
                  <a:gd name="T92" fmla="*/ 236 w 389"/>
                  <a:gd name="T93" fmla="*/ 16 h 296"/>
                  <a:gd name="T94" fmla="*/ 329 w 389"/>
                  <a:gd name="T95" fmla="*/ 54 h 296"/>
                  <a:gd name="T96" fmla="*/ 110 w 389"/>
                  <a:gd name="T97" fmla="*/ 54 h 296"/>
                  <a:gd name="T98" fmla="*/ 16 w 389"/>
                  <a:gd name="T99" fmla="*/ 16 h 296"/>
                  <a:gd name="T100" fmla="*/ 16 w 389"/>
                  <a:gd name="T101" fmla="*/ 182 h 296"/>
                  <a:gd name="T102" fmla="*/ 55 w 389"/>
                  <a:gd name="T103" fmla="*/ 219 h 296"/>
                  <a:gd name="T104" fmla="*/ 16 w 389"/>
                  <a:gd name="T105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9" h="296">
                    <a:moveTo>
                      <a:pt x="376" y="196"/>
                    </a:moveTo>
                    <a:cubicBezTo>
                      <a:pt x="364" y="176"/>
                      <a:pt x="364" y="176"/>
                      <a:pt x="364" y="176"/>
                    </a:cubicBezTo>
                    <a:cubicBezTo>
                      <a:pt x="361" y="199"/>
                      <a:pt x="361" y="199"/>
                      <a:pt x="361" y="199"/>
                    </a:cubicBezTo>
                    <a:cubicBezTo>
                      <a:pt x="360" y="208"/>
                      <a:pt x="357" y="214"/>
                      <a:pt x="355" y="217"/>
                    </a:cubicBezTo>
                    <a:cubicBezTo>
                      <a:pt x="359" y="190"/>
                      <a:pt x="364" y="147"/>
                      <a:pt x="306" y="134"/>
                    </a:cubicBezTo>
                    <a:cubicBezTo>
                      <a:pt x="289" y="130"/>
                      <a:pt x="289" y="130"/>
                      <a:pt x="289" y="130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6" y="160"/>
                      <a:pt x="304" y="178"/>
                      <a:pt x="298" y="193"/>
                    </a:cubicBezTo>
                    <a:cubicBezTo>
                      <a:pt x="291" y="172"/>
                      <a:pt x="278" y="157"/>
                      <a:pt x="277" y="157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4" y="162"/>
                      <a:pt x="264" y="162"/>
                      <a:pt x="264" y="162"/>
                    </a:cubicBezTo>
                    <a:cubicBezTo>
                      <a:pt x="263" y="171"/>
                      <a:pt x="260" y="183"/>
                      <a:pt x="257" y="195"/>
                    </a:cubicBezTo>
                    <a:cubicBezTo>
                      <a:pt x="250" y="221"/>
                      <a:pt x="242" y="251"/>
                      <a:pt x="257" y="272"/>
                    </a:cubicBezTo>
                    <a:cubicBezTo>
                      <a:pt x="267" y="287"/>
                      <a:pt x="287" y="295"/>
                      <a:pt x="318" y="296"/>
                    </a:cubicBezTo>
                    <a:cubicBezTo>
                      <a:pt x="318" y="296"/>
                      <a:pt x="318" y="296"/>
                      <a:pt x="318" y="296"/>
                    </a:cubicBezTo>
                    <a:cubicBezTo>
                      <a:pt x="318" y="296"/>
                      <a:pt x="318" y="296"/>
                      <a:pt x="319" y="296"/>
                    </a:cubicBezTo>
                    <a:cubicBezTo>
                      <a:pt x="352" y="296"/>
                      <a:pt x="368" y="281"/>
                      <a:pt x="375" y="268"/>
                    </a:cubicBezTo>
                    <a:cubicBezTo>
                      <a:pt x="389" y="244"/>
                      <a:pt x="384" y="211"/>
                      <a:pt x="376" y="196"/>
                    </a:cubicBezTo>
                    <a:close/>
                    <a:moveTo>
                      <a:pt x="361" y="260"/>
                    </a:moveTo>
                    <a:cubicBezTo>
                      <a:pt x="354" y="273"/>
                      <a:pt x="339" y="280"/>
                      <a:pt x="319" y="280"/>
                    </a:cubicBezTo>
                    <a:cubicBezTo>
                      <a:pt x="318" y="280"/>
                      <a:pt x="318" y="280"/>
                      <a:pt x="318" y="280"/>
                    </a:cubicBezTo>
                    <a:cubicBezTo>
                      <a:pt x="294" y="279"/>
                      <a:pt x="277" y="273"/>
                      <a:pt x="270" y="262"/>
                    </a:cubicBezTo>
                    <a:cubicBezTo>
                      <a:pt x="259" y="248"/>
                      <a:pt x="266" y="223"/>
                      <a:pt x="272" y="200"/>
                    </a:cubicBezTo>
                    <a:cubicBezTo>
                      <a:pt x="274" y="194"/>
                      <a:pt x="275" y="188"/>
                      <a:pt x="276" y="183"/>
                    </a:cubicBezTo>
                    <a:cubicBezTo>
                      <a:pt x="281" y="192"/>
                      <a:pt x="286" y="203"/>
                      <a:pt x="287" y="216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301" y="220"/>
                      <a:pt x="301" y="220"/>
                      <a:pt x="301" y="220"/>
                    </a:cubicBezTo>
                    <a:cubicBezTo>
                      <a:pt x="314" y="203"/>
                      <a:pt x="323" y="178"/>
                      <a:pt x="318" y="154"/>
                    </a:cubicBezTo>
                    <a:cubicBezTo>
                      <a:pt x="347" y="168"/>
                      <a:pt x="343" y="194"/>
                      <a:pt x="339" y="217"/>
                    </a:cubicBezTo>
                    <a:cubicBezTo>
                      <a:pt x="338" y="222"/>
                      <a:pt x="337" y="227"/>
                      <a:pt x="337" y="231"/>
                    </a:cubicBezTo>
                    <a:cubicBezTo>
                      <a:pt x="336" y="240"/>
                      <a:pt x="336" y="240"/>
                      <a:pt x="336" y="240"/>
                    </a:cubicBezTo>
                    <a:cubicBezTo>
                      <a:pt x="345" y="239"/>
                      <a:pt x="345" y="239"/>
                      <a:pt x="345" y="239"/>
                    </a:cubicBezTo>
                    <a:cubicBezTo>
                      <a:pt x="356" y="238"/>
                      <a:pt x="363" y="233"/>
                      <a:pt x="368" y="227"/>
                    </a:cubicBezTo>
                    <a:cubicBezTo>
                      <a:pt x="369" y="238"/>
                      <a:pt x="367" y="250"/>
                      <a:pt x="361" y="260"/>
                    </a:cubicBezTo>
                    <a:close/>
                    <a:moveTo>
                      <a:pt x="181" y="182"/>
                    </a:moveTo>
                    <a:cubicBezTo>
                      <a:pt x="255" y="182"/>
                      <a:pt x="255" y="182"/>
                      <a:pt x="255" y="182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36" y="166"/>
                      <a:pt x="236" y="166"/>
                      <a:pt x="236" y="166"/>
                    </a:cubicBezTo>
                    <a:cubicBezTo>
                      <a:pt x="236" y="126"/>
                      <a:pt x="236" y="126"/>
                      <a:pt x="236" y="126"/>
                    </a:cubicBezTo>
                    <a:cubicBezTo>
                      <a:pt x="329" y="126"/>
                      <a:pt x="329" y="126"/>
                      <a:pt x="329" y="126"/>
                    </a:cubicBezTo>
                    <a:cubicBezTo>
                      <a:pt x="329" y="139"/>
                      <a:pt x="329" y="139"/>
                      <a:pt x="329" y="139"/>
                    </a:cubicBezTo>
                    <a:cubicBezTo>
                      <a:pt x="345" y="139"/>
                      <a:pt x="345" y="139"/>
                      <a:pt x="345" y="139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243" y="235"/>
                      <a:pt x="243" y="235"/>
                      <a:pt x="243" y="235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181" y="219"/>
                      <a:pt x="181" y="219"/>
                      <a:pt x="181" y="219"/>
                    </a:cubicBezTo>
                    <a:lnTo>
                      <a:pt x="181" y="182"/>
                    </a:lnTo>
                    <a:close/>
                    <a:moveTo>
                      <a:pt x="165" y="219"/>
                    </a:moveTo>
                    <a:cubicBezTo>
                      <a:pt x="71" y="219"/>
                      <a:pt x="71" y="219"/>
                      <a:pt x="71" y="219"/>
                    </a:cubicBezTo>
                    <a:cubicBezTo>
                      <a:pt x="71" y="182"/>
                      <a:pt x="71" y="182"/>
                      <a:pt x="71" y="182"/>
                    </a:cubicBezTo>
                    <a:cubicBezTo>
                      <a:pt x="165" y="182"/>
                      <a:pt x="165" y="182"/>
                      <a:pt x="165" y="182"/>
                    </a:cubicBezTo>
                    <a:lnTo>
                      <a:pt x="165" y="219"/>
                    </a:lnTo>
                    <a:close/>
                    <a:moveTo>
                      <a:pt x="16" y="126"/>
                    </a:move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6" y="166"/>
                      <a:pt x="16" y="166"/>
                      <a:pt x="16" y="166"/>
                    </a:cubicBezTo>
                    <a:lnTo>
                      <a:pt x="16" y="126"/>
                    </a:lnTo>
                    <a:close/>
                    <a:moveTo>
                      <a:pt x="126" y="54"/>
                    </a:moveTo>
                    <a:cubicBezTo>
                      <a:pt x="126" y="16"/>
                      <a:pt x="126" y="16"/>
                      <a:pt x="126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54"/>
                      <a:pt x="220" y="54"/>
                      <a:pt x="220" y="54"/>
                    </a:cubicBezTo>
                    <a:lnTo>
                      <a:pt x="126" y="54"/>
                    </a:lnTo>
                    <a:close/>
                    <a:moveTo>
                      <a:pt x="165" y="70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1" y="70"/>
                      <a:pt x="71" y="70"/>
                      <a:pt x="71" y="70"/>
                    </a:cubicBezTo>
                    <a:lnTo>
                      <a:pt x="165" y="70"/>
                    </a:lnTo>
                    <a:close/>
                    <a:moveTo>
                      <a:pt x="55" y="110"/>
                    </a:move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55" y="70"/>
                      <a:pt x="55" y="70"/>
                      <a:pt x="55" y="70"/>
                    </a:cubicBezTo>
                    <a:lnTo>
                      <a:pt x="55" y="110"/>
                    </a:lnTo>
                    <a:close/>
                    <a:moveTo>
                      <a:pt x="220" y="166"/>
                    </a:move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220" y="126"/>
                      <a:pt x="220" y="126"/>
                      <a:pt x="220" y="126"/>
                    </a:cubicBezTo>
                    <a:lnTo>
                      <a:pt x="220" y="166"/>
                    </a:lnTo>
                    <a:close/>
                    <a:moveTo>
                      <a:pt x="228" y="110"/>
                    </a:moveTo>
                    <a:cubicBezTo>
                      <a:pt x="181" y="110"/>
                      <a:pt x="181" y="110"/>
                      <a:pt x="181" y="11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274" y="70"/>
                      <a:pt x="274" y="70"/>
                      <a:pt x="274" y="7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36" y="110"/>
                      <a:pt x="236" y="110"/>
                      <a:pt x="236" y="110"/>
                    </a:cubicBezTo>
                    <a:lnTo>
                      <a:pt x="228" y="110"/>
                    </a:lnTo>
                    <a:close/>
                    <a:moveTo>
                      <a:pt x="290" y="110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110"/>
                      <a:pt x="329" y="110"/>
                      <a:pt x="329" y="110"/>
                    </a:cubicBezTo>
                    <a:lnTo>
                      <a:pt x="290" y="110"/>
                    </a:lnTo>
                    <a:close/>
                    <a:moveTo>
                      <a:pt x="329" y="54"/>
                    </a:moveTo>
                    <a:cubicBezTo>
                      <a:pt x="236" y="54"/>
                      <a:pt x="236" y="54"/>
                      <a:pt x="236" y="54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329" y="16"/>
                      <a:pt x="329" y="16"/>
                      <a:pt x="329" y="16"/>
                    </a:cubicBezTo>
                    <a:lnTo>
                      <a:pt x="329" y="54"/>
                    </a:lnTo>
                    <a:close/>
                    <a:moveTo>
                      <a:pt x="110" y="16"/>
                    </a:moveTo>
                    <a:cubicBezTo>
                      <a:pt x="110" y="54"/>
                      <a:pt x="110" y="54"/>
                      <a:pt x="110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10" y="16"/>
                    </a:lnTo>
                    <a:close/>
                    <a:moveTo>
                      <a:pt x="16" y="182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16" y="219"/>
                      <a:pt x="16" y="219"/>
                      <a:pt x="16" y="219"/>
                    </a:cubicBezTo>
                    <a:lnTo>
                      <a:pt x="16" y="1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11" name="Freeform 21">
                <a:extLst>
                  <a:ext uri="{FF2B5EF4-FFF2-40B4-BE49-F238E27FC236}">
                    <a16:creationId xmlns:a16="http://schemas.microsoft.com/office/drawing/2014/main" id="{FDFD9A0A-E4BC-4748-82ED-F07051B8EF6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717570" y="4970394"/>
                <a:ext cx="230927" cy="175944"/>
              </a:xfrm>
              <a:custGeom>
                <a:avLst/>
                <a:gdLst>
                  <a:gd name="T0" fmla="*/ 364 w 389"/>
                  <a:gd name="T1" fmla="*/ 176 h 296"/>
                  <a:gd name="T2" fmla="*/ 355 w 389"/>
                  <a:gd name="T3" fmla="*/ 217 h 296"/>
                  <a:gd name="T4" fmla="*/ 289 w 389"/>
                  <a:gd name="T5" fmla="*/ 130 h 296"/>
                  <a:gd name="T6" fmla="*/ 298 w 389"/>
                  <a:gd name="T7" fmla="*/ 193 h 296"/>
                  <a:gd name="T8" fmla="*/ 264 w 389"/>
                  <a:gd name="T9" fmla="*/ 143 h 296"/>
                  <a:gd name="T10" fmla="*/ 257 w 389"/>
                  <a:gd name="T11" fmla="*/ 195 h 296"/>
                  <a:gd name="T12" fmla="*/ 318 w 389"/>
                  <a:gd name="T13" fmla="*/ 296 h 296"/>
                  <a:gd name="T14" fmla="*/ 319 w 389"/>
                  <a:gd name="T15" fmla="*/ 296 h 296"/>
                  <a:gd name="T16" fmla="*/ 376 w 389"/>
                  <a:gd name="T17" fmla="*/ 196 h 296"/>
                  <a:gd name="T18" fmla="*/ 319 w 389"/>
                  <a:gd name="T19" fmla="*/ 280 h 296"/>
                  <a:gd name="T20" fmla="*/ 270 w 389"/>
                  <a:gd name="T21" fmla="*/ 262 h 296"/>
                  <a:gd name="T22" fmla="*/ 276 w 389"/>
                  <a:gd name="T23" fmla="*/ 183 h 296"/>
                  <a:gd name="T24" fmla="*/ 288 w 389"/>
                  <a:gd name="T25" fmla="*/ 237 h 296"/>
                  <a:gd name="T26" fmla="*/ 318 w 389"/>
                  <a:gd name="T27" fmla="*/ 154 h 296"/>
                  <a:gd name="T28" fmla="*/ 337 w 389"/>
                  <a:gd name="T29" fmla="*/ 231 h 296"/>
                  <a:gd name="T30" fmla="*/ 345 w 389"/>
                  <a:gd name="T31" fmla="*/ 239 h 296"/>
                  <a:gd name="T32" fmla="*/ 361 w 389"/>
                  <a:gd name="T33" fmla="*/ 260 h 296"/>
                  <a:gd name="T34" fmla="*/ 255 w 389"/>
                  <a:gd name="T35" fmla="*/ 182 h 296"/>
                  <a:gd name="T36" fmla="*/ 236 w 389"/>
                  <a:gd name="T37" fmla="*/ 166 h 296"/>
                  <a:gd name="T38" fmla="*/ 329 w 389"/>
                  <a:gd name="T39" fmla="*/ 126 h 296"/>
                  <a:gd name="T40" fmla="*/ 345 w 389"/>
                  <a:gd name="T41" fmla="*/ 139 h 296"/>
                  <a:gd name="T42" fmla="*/ 0 w 389"/>
                  <a:gd name="T43" fmla="*/ 0 h 296"/>
                  <a:gd name="T44" fmla="*/ 243 w 389"/>
                  <a:gd name="T45" fmla="*/ 235 h 296"/>
                  <a:gd name="T46" fmla="*/ 181 w 389"/>
                  <a:gd name="T47" fmla="*/ 219 h 296"/>
                  <a:gd name="T48" fmla="*/ 165 w 389"/>
                  <a:gd name="T49" fmla="*/ 219 h 296"/>
                  <a:gd name="T50" fmla="*/ 71 w 389"/>
                  <a:gd name="T51" fmla="*/ 182 h 296"/>
                  <a:gd name="T52" fmla="*/ 165 w 389"/>
                  <a:gd name="T53" fmla="*/ 219 h 296"/>
                  <a:gd name="T54" fmla="*/ 110 w 389"/>
                  <a:gd name="T55" fmla="*/ 126 h 296"/>
                  <a:gd name="T56" fmla="*/ 16 w 389"/>
                  <a:gd name="T57" fmla="*/ 166 h 296"/>
                  <a:gd name="T58" fmla="*/ 126 w 389"/>
                  <a:gd name="T59" fmla="*/ 54 h 296"/>
                  <a:gd name="T60" fmla="*/ 220 w 389"/>
                  <a:gd name="T61" fmla="*/ 16 h 296"/>
                  <a:gd name="T62" fmla="*/ 126 w 389"/>
                  <a:gd name="T63" fmla="*/ 54 h 296"/>
                  <a:gd name="T64" fmla="*/ 165 w 389"/>
                  <a:gd name="T65" fmla="*/ 110 h 296"/>
                  <a:gd name="T66" fmla="*/ 71 w 389"/>
                  <a:gd name="T67" fmla="*/ 70 h 296"/>
                  <a:gd name="T68" fmla="*/ 55 w 389"/>
                  <a:gd name="T69" fmla="*/ 110 h 296"/>
                  <a:gd name="T70" fmla="*/ 16 w 389"/>
                  <a:gd name="T71" fmla="*/ 70 h 296"/>
                  <a:gd name="T72" fmla="*/ 55 w 389"/>
                  <a:gd name="T73" fmla="*/ 110 h 296"/>
                  <a:gd name="T74" fmla="*/ 126 w 389"/>
                  <a:gd name="T75" fmla="*/ 166 h 296"/>
                  <a:gd name="T76" fmla="*/ 220 w 389"/>
                  <a:gd name="T77" fmla="*/ 126 h 296"/>
                  <a:gd name="T78" fmla="*/ 228 w 389"/>
                  <a:gd name="T79" fmla="*/ 110 h 296"/>
                  <a:gd name="T80" fmla="*/ 181 w 389"/>
                  <a:gd name="T81" fmla="*/ 70 h 296"/>
                  <a:gd name="T82" fmla="*/ 274 w 389"/>
                  <a:gd name="T83" fmla="*/ 110 h 296"/>
                  <a:gd name="T84" fmla="*/ 228 w 389"/>
                  <a:gd name="T85" fmla="*/ 110 h 296"/>
                  <a:gd name="T86" fmla="*/ 290 w 389"/>
                  <a:gd name="T87" fmla="*/ 70 h 296"/>
                  <a:gd name="T88" fmla="*/ 329 w 389"/>
                  <a:gd name="T89" fmla="*/ 110 h 296"/>
                  <a:gd name="T90" fmla="*/ 329 w 389"/>
                  <a:gd name="T91" fmla="*/ 54 h 296"/>
                  <a:gd name="T92" fmla="*/ 236 w 389"/>
                  <a:gd name="T93" fmla="*/ 16 h 296"/>
                  <a:gd name="T94" fmla="*/ 329 w 389"/>
                  <a:gd name="T95" fmla="*/ 54 h 296"/>
                  <a:gd name="T96" fmla="*/ 110 w 389"/>
                  <a:gd name="T97" fmla="*/ 54 h 296"/>
                  <a:gd name="T98" fmla="*/ 16 w 389"/>
                  <a:gd name="T99" fmla="*/ 16 h 296"/>
                  <a:gd name="T100" fmla="*/ 16 w 389"/>
                  <a:gd name="T101" fmla="*/ 182 h 296"/>
                  <a:gd name="T102" fmla="*/ 55 w 389"/>
                  <a:gd name="T103" fmla="*/ 219 h 296"/>
                  <a:gd name="T104" fmla="*/ 16 w 389"/>
                  <a:gd name="T105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9" h="296">
                    <a:moveTo>
                      <a:pt x="376" y="196"/>
                    </a:moveTo>
                    <a:cubicBezTo>
                      <a:pt x="364" y="176"/>
                      <a:pt x="364" y="176"/>
                      <a:pt x="364" y="176"/>
                    </a:cubicBezTo>
                    <a:cubicBezTo>
                      <a:pt x="361" y="199"/>
                      <a:pt x="361" y="199"/>
                      <a:pt x="361" y="199"/>
                    </a:cubicBezTo>
                    <a:cubicBezTo>
                      <a:pt x="360" y="208"/>
                      <a:pt x="357" y="214"/>
                      <a:pt x="355" y="217"/>
                    </a:cubicBezTo>
                    <a:cubicBezTo>
                      <a:pt x="359" y="190"/>
                      <a:pt x="364" y="147"/>
                      <a:pt x="306" y="134"/>
                    </a:cubicBezTo>
                    <a:cubicBezTo>
                      <a:pt x="289" y="130"/>
                      <a:pt x="289" y="130"/>
                      <a:pt x="289" y="130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6" y="160"/>
                      <a:pt x="304" y="178"/>
                      <a:pt x="298" y="193"/>
                    </a:cubicBezTo>
                    <a:cubicBezTo>
                      <a:pt x="291" y="172"/>
                      <a:pt x="278" y="157"/>
                      <a:pt x="277" y="157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4" y="162"/>
                      <a:pt x="264" y="162"/>
                      <a:pt x="264" y="162"/>
                    </a:cubicBezTo>
                    <a:cubicBezTo>
                      <a:pt x="263" y="171"/>
                      <a:pt x="260" y="183"/>
                      <a:pt x="257" y="195"/>
                    </a:cubicBezTo>
                    <a:cubicBezTo>
                      <a:pt x="250" y="221"/>
                      <a:pt x="242" y="251"/>
                      <a:pt x="257" y="272"/>
                    </a:cubicBezTo>
                    <a:cubicBezTo>
                      <a:pt x="267" y="287"/>
                      <a:pt x="287" y="295"/>
                      <a:pt x="318" y="296"/>
                    </a:cubicBezTo>
                    <a:cubicBezTo>
                      <a:pt x="318" y="296"/>
                      <a:pt x="318" y="296"/>
                      <a:pt x="318" y="296"/>
                    </a:cubicBezTo>
                    <a:cubicBezTo>
                      <a:pt x="318" y="296"/>
                      <a:pt x="318" y="296"/>
                      <a:pt x="319" y="296"/>
                    </a:cubicBezTo>
                    <a:cubicBezTo>
                      <a:pt x="352" y="296"/>
                      <a:pt x="368" y="281"/>
                      <a:pt x="375" y="268"/>
                    </a:cubicBezTo>
                    <a:cubicBezTo>
                      <a:pt x="389" y="244"/>
                      <a:pt x="384" y="211"/>
                      <a:pt x="376" y="196"/>
                    </a:cubicBezTo>
                    <a:close/>
                    <a:moveTo>
                      <a:pt x="361" y="260"/>
                    </a:moveTo>
                    <a:cubicBezTo>
                      <a:pt x="354" y="273"/>
                      <a:pt x="339" y="280"/>
                      <a:pt x="319" y="280"/>
                    </a:cubicBezTo>
                    <a:cubicBezTo>
                      <a:pt x="318" y="280"/>
                      <a:pt x="318" y="280"/>
                      <a:pt x="318" y="280"/>
                    </a:cubicBezTo>
                    <a:cubicBezTo>
                      <a:pt x="294" y="279"/>
                      <a:pt x="277" y="273"/>
                      <a:pt x="270" y="262"/>
                    </a:cubicBezTo>
                    <a:cubicBezTo>
                      <a:pt x="259" y="248"/>
                      <a:pt x="266" y="223"/>
                      <a:pt x="272" y="200"/>
                    </a:cubicBezTo>
                    <a:cubicBezTo>
                      <a:pt x="274" y="194"/>
                      <a:pt x="275" y="188"/>
                      <a:pt x="276" y="183"/>
                    </a:cubicBezTo>
                    <a:cubicBezTo>
                      <a:pt x="281" y="192"/>
                      <a:pt x="286" y="203"/>
                      <a:pt x="287" y="216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301" y="220"/>
                      <a:pt x="301" y="220"/>
                      <a:pt x="301" y="220"/>
                    </a:cubicBezTo>
                    <a:cubicBezTo>
                      <a:pt x="314" y="203"/>
                      <a:pt x="323" y="178"/>
                      <a:pt x="318" y="154"/>
                    </a:cubicBezTo>
                    <a:cubicBezTo>
                      <a:pt x="347" y="168"/>
                      <a:pt x="343" y="194"/>
                      <a:pt x="339" y="217"/>
                    </a:cubicBezTo>
                    <a:cubicBezTo>
                      <a:pt x="338" y="222"/>
                      <a:pt x="337" y="227"/>
                      <a:pt x="337" y="231"/>
                    </a:cubicBezTo>
                    <a:cubicBezTo>
                      <a:pt x="336" y="240"/>
                      <a:pt x="336" y="240"/>
                      <a:pt x="336" y="240"/>
                    </a:cubicBezTo>
                    <a:cubicBezTo>
                      <a:pt x="345" y="239"/>
                      <a:pt x="345" y="239"/>
                      <a:pt x="345" y="239"/>
                    </a:cubicBezTo>
                    <a:cubicBezTo>
                      <a:pt x="356" y="238"/>
                      <a:pt x="363" y="233"/>
                      <a:pt x="368" y="227"/>
                    </a:cubicBezTo>
                    <a:cubicBezTo>
                      <a:pt x="369" y="238"/>
                      <a:pt x="367" y="250"/>
                      <a:pt x="361" y="260"/>
                    </a:cubicBezTo>
                    <a:close/>
                    <a:moveTo>
                      <a:pt x="181" y="182"/>
                    </a:moveTo>
                    <a:cubicBezTo>
                      <a:pt x="255" y="182"/>
                      <a:pt x="255" y="182"/>
                      <a:pt x="255" y="182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36" y="166"/>
                      <a:pt x="236" y="166"/>
                      <a:pt x="236" y="166"/>
                    </a:cubicBezTo>
                    <a:cubicBezTo>
                      <a:pt x="236" y="126"/>
                      <a:pt x="236" y="126"/>
                      <a:pt x="236" y="126"/>
                    </a:cubicBezTo>
                    <a:cubicBezTo>
                      <a:pt x="329" y="126"/>
                      <a:pt x="329" y="126"/>
                      <a:pt x="329" y="126"/>
                    </a:cubicBezTo>
                    <a:cubicBezTo>
                      <a:pt x="329" y="139"/>
                      <a:pt x="329" y="139"/>
                      <a:pt x="329" y="139"/>
                    </a:cubicBezTo>
                    <a:cubicBezTo>
                      <a:pt x="345" y="139"/>
                      <a:pt x="345" y="139"/>
                      <a:pt x="345" y="139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243" y="235"/>
                      <a:pt x="243" y="235"/>
                      <a:pt x="243" y="235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181" y="219"/>
                      <a:pt x="181" y="219"/>
                      <a:pt x="181" y="219"/>
                    </a:cubicBezTo>
                    <a:lnTo>
                      <a:pt x="181" y="182"/>
                    </a:lnTo>
                    <a:close/>
                    <a:moveTo>
                      <a:pt x="165" y="219"/>
                    </a:moveTo>
                    <a:cubicBezTo>
                      <a:pt x="71" y="219"/>
                      <a:pt x="71" y="219"/>
                      <a:pt x="71" y="219"/>
                    </a:cubicBezTo>
                    <a:cubicBezTo>
                      <a:pt x="71" y="182"/>
                      <a:pt x="71" y="182"/>
                      <a:pt x="71" y="182"/>
                    </a:cubicBezTo>
                    <a:cubicBezTo>
                      <a:pt x="165" y="182"/>
                      <a:pt x="165" y="182"/>
                      <a:pt x="165" y="182"/>
                    </a:cubicBezTo>
                    <a:lnTo>
                      <a:pt x="165" y="219"/>
                    </a:lnTo>
                    <a:close/>
                    <a:moveTo>
                      <a:pt x="16" y="126"/>
                    </a:move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6" y="166"/>
                      <a:pt x="16" y="166"/>
                      <a:pt x="16" y="166"/>
                    </a:cubicBezTo>
                    <a:lnTo>
                      <a:pt x="16" y="126"/>
                    </a:lnTo>
                    <a:close/>
                    <a:moveTo>
                      <a:pt x="126" y="54"/>
                    </a:moveTo>
                    <a:cubicBezTo>
                      <a:pt x="126" y="16"/>
                      <a:pt x="126" y="16"/>
                      <a:pt x="126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54"/>
                      <a:pt x="220" y="54"/>
                      <a:pt x="220" y="54"/>
                    </a:cubicBezTo>
                    <a:lnTo>
                      <a:pt x="126" y="54"/>
                    </a:lnTo>
                    <a:close/>
                    <a:moveTo>
                      <a:pt x="165" y="70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1" y="70"/>
                      <a:pt x="71" y="70"/>
                      <a:pt x="71" y="70"/>
                    </a:cubicBezTo>
                    <a:lnTo>
                      <a:pt x="165" y="70"/>
                    </a:lnTo>
                    <a:close/>
                    <a:moveTo>
                      <a:pt x="55" y="110"/>
                    </a:move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55" y="70"/>
                      <a:pt x="55" y="70"/>
                      <a:pt x="55" y="70"/>
                    </a:cubicBezTo>
                    <a:lnTo>
                      <a:pt x="55" y="110"/>
                    </a:lnTo>
                    <a:close/>
                    <a:moveTo>
                      <a:pt x="220" y="166"/>
                    </a:move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220" y="126"/>
                      <a:pt x="220" y="126"/>
                      <a:pt x="220" y="126"/>
                    </a:cubicBezTo>
                    <a:lnTo>
                      <a:pt x="220" y="166"/>
                    </a:lnTo>
                    <a:close/>
                    <a:moveTo>
                      <a:pt x="228" y="110"/>
                    </a:moveTo>
                    <a:cubicBezTo>
                      <a:pt x="181" y="110"/>
                      <a:pt x="181" y="110"/>
                      <a:pt x="181" y="11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274" y="70"/>
                      <a:pt x="274" y="70"/>
                      <a:pt x="274" y="7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36" y="110"/>
                      <a:pt x="236" y="110"/>
                      <a:pt x="236" y="110"/>
                    </a:cubicBezTo>
                    <a:lnTo>
                      <a:pt x="228" y="110"/>
                    </a:lnTo>
                    <a:close/>
                    <a:moveTo>
                      <a:pt x="290" y="110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110"/>
                      <a:pt x="329" y="110"/>
                      <a:pt x="329" y="110"/>
                    </a:cubicBezTo>
                    <a:lnTo>
                      <a:pt x="290" y="110"/>
                    </a:lnTo>
                    <a:close/>
                    <a:moveTo>
                      <a:pt x="329" y="54"/>
                    </a:moveTo>
                    <a:cubicBezTo>
                      <a:pt x="236" y="54"/>
                      <a:pt x="236" y="54"/>
                      <a:pt x="236" y="54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329" y="16"/>
                      <a:pt x="329" y="16"/>
                      <a:pt x="329" y="16"/>
                    </a:cubicBezTo>
                    <a:lnTo>
                      <a:pt x="329" y="54"/>
                    </a:lnTo>
                    <a:close/>
                    <a:moveTo>
                      <a:pt x="110" y="16"/>
                    </a:moveTo>
                    <a:cubicBezTo>
                      <a:pt x="110" y="54"/>
                      <a:pt x="110" y="54"/>
                      <a:pt x="110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10" y="16"/>
                    </a:lnTo>
                    <a:close/>
                    <a:moveTo>
                      <a:pt x="16" y="182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16" y="219"/>
                      <a:pt x="16" y="219"/>
                      <a:pt x="16" y="219"/>
                    </a:cubicBezTo>
                    <a:lnTo>
                      <a:pt x="16" y="1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12" name="Freeform 21">
                <a:extLst>
                  <a:ext uri="{FF2B5EF4-FFF2-40B4-BE49-F238E27FC236}">
                    <a16:creationId xmlns:a16="http://schemas.microsoft.com/office/drawing/2014/main" id="{7D378E1C-33FE-6747-8981-CA14545B39C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424286" y="4691061"/>
                <a:ext cx="230927" cy="175944"/>
              </a:xfrm>
              <a:custGeom>
                <a:avLst/>
                <a:gdLst>
                  <a:gd name="T0" fmla="*/ 364 w 389"/>
                  <a:gd name="T1" fmla="*/ 176 h 296"/>
                  <a:gd name="T2" fmla="*/ 355 w 389"/>
                  <a:gd name="T3" fmla="*/ 217 h 296"/>
                  <a:gd name="T4" fmla="*/ 289 w 389"/>
                  <a:gd name="T5" fmla="*/ 130 h 296"/>
                  <a:gd name="T6" fmla="*/ 298 w 389"/>
                  <a:gd name="T7" fmla="*/ 193 h 296"/>
                  <a:gd name="T8" fmla="*/ 264 w 389"/>
                  <a:gd name="T9" fmla="*/ 143 h 296"/>
                  <a:gd name="T10" fmla="*/ 257 w 389"/>
                  <a:gd name="T11" fmla="*/ 195 h 296"/>
                  <a:gd name="T12" fmla="*/ 318 w 389"/>
                  <a:gd name="T13" fmla="*/ 296 h 296"/>
                  <a:gd name="T14" fmla="*/ 319 w 389"/>
                  <a:gd name="T15" fmla="*/ 296 h 296"/>
                  <a:gd name="T16" fmla="*/ 376 w 389"/>
                  <a:gd name="T17" fmla="*/ 196 h 296"/>
                  <a:gd name="T18" fmla="*/ 319 w 389"/>
                  <a:gd name="T19" fmla="*/ 280 h 296"/>
                  <a:gd name="T20" fmla="*/ 270 w 389"/>
                  <a:gd name="T21" fmla="*/ 262 h 296"/>
                  <a:gd name="T22" fmla="*/ 276 w 389"/>
                  <a:gd name="T23" fmla="*/ 183 h 296"/>
                  <a:gd name="T24" fmla="*/ 288 w 389"/>
                  <a:gd name="T25" fmla="*/ 237 h 296"/>
                  <a:gd name="T26" fmla="*/ 318 w 389"/>
                  <a:gd name="T27" fmla="*/ 154 h 296"/>
                  <a:gd name="T28" fmla="*/ 337 w 389"/>
                  <a:gd name="T29" fmla="*/ 231 h 296"/>
                  <a:gd name="T30" fmla="*/ 345 w 389"/>
                  <a:gd name="T31" fmla="*/ 239 h 296"/>
                  <a:gd name="T32" fmla="*/ 361 w 389"/>
                  <a:gd name="T33" fmla="*/ 260 h 296"/>
                  <a:gd name="T34" fmla="*/ 255 w 389"/>
                  <a:gd name="T35" fmla="*/ 182 h 296"/>
                  <a:gd name="T36" fmla="*/ 236 w 389"/>
                  <a:gd name="T37" fmla="*/ 166 h 296"/>
                  <a:gd name="T38" fmla="*/ 329 w 389"/>
                  <a:gd name="T39" fmla="*/ 126 h 296"/>
                  <a:gd name="T40" fmla="*/ 345 w 389"/>
                  <a:gd name="T41" fmla="*/ 139 h 296"/>
                  <a:gd name="T42" fmla="*/ 0 w 389"/>
                  <a:gd name="T43" fmla="*/ 0 h 296"/>
                  <a:gd name="T44" fmla="*/ 243 w 389"/>
                  <a:gd name="T45" fmla="*/ 235 h 296"/>
                  <a:gd name="T46" fmla="*/ 181 w 389"/>
                  <a:gd name="T47" fmla="*/ 219 h 296"/>
                  <a:gd name="T48" fmla="*/ 165 w 389"/>
                  <a:gd name="T49" fmla="*/ 219 h 296"/>
                  <a:gd name="T50" fmla="*/ 71 w 389"/>
                  <a:gd name="T51" fmla="*/ 182 h 296"/>
                  <a:gd name="T52" fmla="*/ 165 w 389"/>
                  <a:gd name="T53" fmla="*/ 219 h 296"/>
                  <a:gd name="T54" fmla="*/ 110 w 389"/>
                  <a:gd name="T55" fmla="*/ 126 h 296"/>
                  <a:gd name="T56" fmla="*/ 16 w 389"/>
                  <a:gd name="T57" fmla="*/ 166 h 296"/>
                  <a:gd name="T58" fmla="*/ 126 w 389"/>
                  <a:gd name="T59" fmla="*/ 54 h 296"/>
                  <a:gd name="T60" fmla="*/ 220 w 389"/>
                  <a:gd name="T61" fmla="*/ 16 h 296"/>
                  <a:gd name="T62" fmla="*/ 126 w 389"/>
                  <a:gd name="T63" fmla="*/ 54 h 296"/>
                  <a:gd name="T64" fmla="*/ 165 w 389"/>
                  <a:gd name="T65" fmla="*/ 110 h 296"/>
                  <a:gd name="T66" fmla="*/ 71 w 389"/>
                  <a:gd name="T67" fmla="*/ 70 h 296"/>
                  <a:gd name="T68" fmla="*/ 55 w 389"/>
                  <a:gd name="T69" fmla="*/ 110 h 296"/>
                  <a:gd name="T70" fmla="*/ 16 w 389"/>
                  <a:gd name="T71" fmla="*/ 70 h 296"/>
                  <a:gd name="T72" fmla="*/ 55 w 389"/>
                  <a:gd name="T73" fmla="*/ 110 h 296"/>
                  <a:gd name="T74" fmla="*/ 126 w 389"/>
                  <a:gd name="T75" fmla="*/ 166 h 296"/>
                  <a:gd name="T76" fmla="*/ 220 w 389"/>
                  <a:gd name="T77" fmla="*/ 126 h 296"/>
                  <a:gd name="T78" fmla="*/ 228 w 389"/>
                  <a:gd name="T79" fmla="*/ 110 h 296"/>
                  <a:gd name="T80" fmla="*/ 181 w 389"/>
                  <a:gd name="T81" fmla="*/ 70 h 296"/>
                  <a:gd name="T82" fmla="*/ 274 w 389"/>
                  <a:gd name="T83" fmla="*/ 110 h 296"/>
                  <a:gd name="T84" fmla="*/ 228 w 389"/>
                  <a:gd name="T85" fmla="*/ 110 h 296"/>
                  <a:gd name="T86" fmla="*/ 290 w 389"/>
                  <a:gd name="T87" fmla="*/ 70 h 296"/>
                  <a:gd name="T88" fmla="*/ 329 w 389"/>
                  <a:gd name="T89" fmla="*/ 110 h 296"/>
                  <a:gd name="T90" fmla="*/ 329 w 389"/>
                  <a:gd name="T91" fmla="*/ 54 h 296"/>
                  <a:gd name="T92" fmla="*/ 236 w 389"/>
                  <a:gd name="T93" fmla="*/ 16 h 296"/>
                  <a:gd name="T94" fmla="*/ 329 w 389"/>
                  <a:gd name="T95" fmla="*/ 54 h 296"/>
                  <a:gd name="T96" fmla="*/ 110 w 389"/>
                  <a:gd name="T97" fmla="*/ 54 h 296"/>
                  <a:gd name="T98" fmla="*/ 16 w 389"/>
                  <a:gd name="T99" fmla="*/ 16 h 296"/>
                  <a:gd name="T100" fmla="*/ 16 w 389"/>
                  <a:gd name="T101" fmla="*/ 182 h 296"/>
                  <a:gd name="T102" fmla="*/ 55 w 389"/>
                  <a:gd name="T103" fmla="*/ 219 h 296"/>
                  <a:gd name="T104" fmla="*/ 16 w 389"/>
                  <a:gd name="T105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9" h="296">
                    <a:moveTo>
                      <a:pt x="376" y="196"/>
                    </a:moveTo>
                    <a:cubicBezTo>
                      <a:pt x="364" y="176"/>
                      <a:pt x="364" y="176"/>
                      <a:pt x="364" y="176"/>
                    </a:cubicBezTo>
                    <a:cubicBezTo>
                      <a:pt x="361" y="199"/>
                      <a:pt x="361" y="199"/>
                      <a:pt x="361" y="199"/>
                    </a:cubicBezTo>
                    <a:cubicBezTo>
                      <a:pt x="360" y="208"/>
                      <a:pt x="357" y="214"/>
                      <a:pt x="355" y="217"/>
                    </a:cubicBezTo>
                    <a:cubicBezTo>
                      <a:pt x="359" y="190"/>
                      <a:pt x="364" y="147"/>
                      <a:pt x="306" y="134"/>
                    </a:cubicBezTo>
                    <a:cubicBezTo>
                      <a:pt x="289" y="130"/>
                      <a:pt x="289" y="130"/>
                      <a:pt x="289" y="130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6" y="160"/>
                      <a:pt x="304" y="178"/>
                      <a:pt x="298" y="193"/>
                    </a:cubicBezTo>
                    <a:cubicBezTo>
                      <a:pt x="291" y="172"/>
                      <a:pt x="278" y="157"/>
                      <a:pt x="277" y="157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4" y="162"/>
                      <a:pt x="264" y="162"/>
                      <a:pt x="264" y="162"/>
                    </a:cubicBezTo>
                    <a:cubicBezTo>
                      <a:pt x="263" y="171"/>
                      <a:pt x="260" y="183"/>
                      <a:pt x="257" y="195"/>
                    </a:cubicBezTo>
                    <a:cubicBezTo>
                      <a:pt x="250" y="221"/>
                      <a:pt x="242" y="251"/>
                      <a:pt x="257" y="272"/>
                    </a:cubicBezTo>
                    <a:cubicBezTo>
                      <a:pt x="267" y="287"/>
                      <a:pt x="287" y="295"/>
                      <a:pt x="318" y="296"/>
                    </a:cubicBezTo>
                    <a:cubicBezTo>
                      <a:pt x="318" y="296"/>
                      <a:pt x="318" y="296"/>
                      <a:pt x="318" y="296"/>
                    </a:cubicBezTo>
                    <a:cubicBezTo>
                      <a:pt x="318" y="296"/>
                      <a:pt x="318" y="296"/>
                      <a:pt x="319" y="296"/>
                    </a:cubicBezTo>
                    <a:cubicBezTo>
                      <a:pt x="352" y="296"/>
                      <a:pt x="368" y="281"/>
                      <a:pt x="375" y="268"/>
                    </a:cubicBezTo>
                    <a:cubicBezTo>
                      <a:pt x="389" y="244"/>
                      <a:pt x="384" y="211"/>
                      <a:pt x="376" y="196"/>
                    </a:cubicBezTo>
                    <a:close/>
                    <a:moveTo>
                      <a:pt x="361" y="260"/>
                    </a:moveTo>
                    <a:cubicBezTo>
                      <a:pt x="354" y="273"/>
                      <a:pt x="339" y="280"/>
                      <a:pt x="319" y="280"/>
                    </a:cubicBezTo>
                    <a:cubicBezTo>
                      <a:pt x="318" y="280"/>
                      <a:pt x="318" y="280"/>
                      <a:pt x="318" y="280"/>
                    </a:cubicBezTo>
                    <a:cubicBezTo>
                      <a:pt x="294" y="279"/>
                      <a:pt x="277" y="273"/>
                      <a:pt x="270" y="262"/>
                    </a:cubicBezTo>
                    <a:cubicBezTo>
                      <a:pt x="259" y="248"/>
                      <a:pt x="266" y="223"/>
                      <a:pt x="272" y="200"/>
                    </a:cubicBezTo>
                    <a:cubicBezTo>
                      <a:pt x="274" y="194"/>
                      <a:pt x="275" y="188"/>
                      <a:pt x="276" y="183"/>
                    </a:cubicBezTo>
                    <a:cubicBezTo>
                      <a:pt x="281" y="192"/>
                      <a:pt x="286" y="203"/>
                      <a:pt x="287" y="216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301" y="220"/>
                      <a:pt x="301" y="220"/>
                      <a:pt x="301" y="220"/>
                    </a:cubicBezTo>
                    <a:cubicBezTo>
                      <a:pt x="314" y="203"/>
                      <a:pt x="323" y="178"/>
                      <a:pt x="318" y="154"/>
                    </a:cubicBezTo>
                    <a:cubicBezTo>
                      <a:pt x="347" y="168"/>
                      <a:pt x="343" y="194"/>
                      <a:pt x="339" y="217"/>
                    </a:cubicBezTo>
                    <a:cubicBezTo>
                      <a:pt x="338" y="222"/>
                      <a:pt x="337" y="227"/>
                      <a:pt x="337" y="231"/>
                    </a:cubicBezTo>
                    <a:cubicBezTo>
                      <a:pt x="336" y="240"/>
                      <a:pt x="336" y="240"/>
                      <a:pt x="336" y="240"/>
                    </a:cubicBezTo>
                    <a:cubicBezTo>
                      <a:pt x="345" y="239"/>
                      <a:pt x="345" y="239"/>
                      <a:pt x="345" y="239"/>
                    </a:cubicBezTo>
                    <a:cubicBezTo>
                      <a:pt x="356" y="238"/>
                      <a:pt x="363" y="233"/>
                      <a:pt x="368" y="227"/>
                    </a:cubicBezTo>
                    <a:cubicBezTo>
                      <a:pt x="369" y="238"/>
                      <a:pt x="367" y="250"/>
                      <a:pt x="361" y="260"/>
                    </a:cubicBezTo>
                    <a:close/>
                    <a:moveTo>
                      <a:pt x="181" y="182"/>
                    </a:moveTo>
                    <a:cubicBezTo>
                      <a:pt x="255" y="182"/>
                      <a:pt x="255" y="182"/>
                      <a:pt x="255" y="182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36" y="166"/>
                      <a:pt x="236" y="166"/>
                      <a:pt x="236" y="166"/>
                    </a:cubicBezTo>
                    <a:cubicBezTo>
                      <a:pt x="236" y="126"/>
                      <a:pt x="236" y="126"/>
                      <a:pt x="236" y="126"/>
                    </a:cubicBezTo>
                    <a:cubicBezTo>
                      <a:pt x="329" y="126"/>
                      <a:pt x="329" y="126"/>
                      <a:pt x="329" y="126"/>
                    </a:cubicBezTo>
                    <a:cubicBezTo>
                      <a:pt x="329" y="139"/>
                      <a:pt x="329" y="139"/>
                      <a:pt x="329" y="139"/>
                    </a:cubicBezTo>
                    <a:cubicBezTo>
                      <a:pt x="345" y="139"/>
                      <a:pt x="345" y="139"/>
                      <a:pt x="345" y="139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243" y="235"/>
                      <a:pt x="243" y="235"/>
                      <a:pt x="243" y="235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181" y="219"/>
                      <a:pt x="181" y="219"/>
                      <a:pt x="181" y="219"/>
                    </a:cubicBezTo>
                    <a:lnTo>
                      <a:pt x="181" y="182"/>
                    </a:lnTo>
                    <a:close/>
                    <a:moveTo>
                      <a:pt x="165" y="219"/>
                    </a:moveTo>
                    <a:cubicBezTo>
                      <a:pt x="71" y="219"/>
                      <a:pt x="71" y="219"/>
                      <a:pt x="71" y="219"/>
                    </a:cubicBezTo>
                    <a:cubicBezTo>
                      <a:pt x="71" y="182"/>
                      <a:pt x="71" y="182"/>
                      <a:pt x="71" y="182"/>
                    </a:cubicBezTo>
                    <a:cubicBezTo>
                      <a:pt x="165" y="182"/>
                      <a:pt x="165" y="182"/>
                      <a:pt x="165" y="182"/>
                    </a:cubicBezTo>
                    <a:lnTo>
                      <a:pt x="165" y="219"/>
                    </a:lnTo>
                    <a:close/>
                    <a:moveTo>
                      <a:pt x="16" y="126"/>
                    </a:move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6" y="166"/>
                      <a:pt x="16" y="166"/>
                      <a:pt x="16" y="166"/>
                    </a:cubicBezTo>
                    <a:lnTo>
                      <a:pt x="16" y="126"/>
                    </a:lnTo>
                    <a:close/>
                    <a:moveTo>
                      <a:pt x="126" y="54"/>
                    </a:moveTo>
                    <a:cubicBezTo>
                      <a:pt x="126" y="16"/>
                      <a:pt x="126" y="16"/>
                      <a:pt x="126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54"/>
                      <a:pt x="220" y="54"/>
                      <a:pt x="220" y="54"/>
                    </a:cubicBezTo>
                    <a:lnTo>
                      <a:pt x="126" y="54"/>
                    </a:lnTo>
                    <a:close/>
                    <a:moveTo>
                      <a:pt x="165" y="70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1" y="70"/>
                      <a:pt x="71" y="70"/>
                      <a:pt x="71" y="70"/>
                    </a:cubicBezTo>
                    <a:lnTo>
                      <a:pt x="165" y="70"/>
                    </a:lnTo>
                    <a:close/>
                    <a:moveTo>
                      <a:pt x="55" y="110"/>
                    </a:move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55" y="70"/>
                      <a:pt x="55" y="70"/>
                      <a:pt x="55" y="70"/>
                    </a:cubicBezTo>
                    <a:lnTo>
                      <a:pt x="55" y="110"/>
                    </a:lnTo>
                    <a:close/>
                    <a:moveTo>
                      <a:pt x="220" y="166"/>
                    </a:move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220" y="126"/>
                      <a:pt x="220" y="126"/>
                      <a:pt x="220" y="126"/>
                    </a:cubicBezTo>
                    <a:lnTo>
                      <a:pt x="220" y="166"/>
                    </a:lnTo>
                    <a:close/>
                    <a:moveTo>
                      <a:pt x="228" y="110"/>
                    </a:moveTo>
                    <a:cubicBezTo>
                      <a:pt x="181" y="110"/>
                      <a:pt x="181" y="110"/>
                      <a:pt x="181" y="11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274" y="70"/>
                      <a:pt x="274" y="70"/>
                      <a:pt x="274" y="7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36" y="110"/>
                      <a:pt x="236" y="110"/>
                      <a:pt x="236" y="110"/>
                    </a:cubicBezTo>
                    <a:lnTo>
                      <a:pt x="228" y="110"/>
                    </a:lnTo>
                    <a:close/>
                    <a:moveTo>
                      <a:pt x="290" y="110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110"/>
                      <a:pt x="329" y="110"/>
                      <a:pt x="329" y="110"/>
                    </a:cubicBezTo>
                    <a:lnTo>
                      <a:pt x="290" y="110"/>
                    </a:lnTo>
                    <a:close/>
                    <a:moveTo>
                      <a:pt x="329" y="54"/>
                    </a:moveTo>
                    <a:cubicBezTo>
                      <a:pt x="236" y="54"/>
                      <a:pt x="236" y="54"/>
                      <a:pt x="236" y="54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329" y="16"/>
                      <a:pt x="329" y="16"/>
                      <a:pt x="329" y="16"/>
                    </a:cubicBezTo>
                    <a:lnTo>
                      <a:pt x="329" y="54"/>
                    </a:lnTo>
                    <a:close/>
                    <a:moveTo>
                      <a:pt x="110" y="16"/>
                    </a:moveTo>
                    <a:cubicBezTo>
                      <a:pt x="110" y="54"/>
                      <a:pt x="110" y="54"/>
                      <a:pt x="110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10" y="16"/>
                    </a:lnTo>
                    <a:close/>
                    <a:moveTo>
                      <a:pt x="16" y="182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16" y="219"/>
                      <a:pt x="16" y="219"/>
                      <a:pt x="16" y="219"/>
                    </a:cubicBezTo>
                    <a:lnTo>
                      <a:pt x="16" y="1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13" name="Freeform 21">
                <a:extLst>
                  <a:ext uri="{FF2B5EF4-FFF2-40B4-BE49-F238E27FC236}">
                    <a16:creationId xmlns:a16="http://schemas.microsoft.com/office/drawing/2014/main" id="{307EAE91-FBB1-794D-BBE6-8576B26627E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092712" y="3420075"/>
                <a:ext cx="230927" cy="175944"/>
              </a:xfrm>
              <a:custGeom>
                <a:avLst/>
                <a:gdLst>
                  <a:gd name="T0" fmla="*/ 364 w 389"/>
                  <a:gd name="T1" fmla="*/ 176 h 296"/>
                  <a:gd name="T2" fmla="*/ 355 w 389"/>
                  <a:gd name="T3" fmla="*/ 217 h 296"/>
                  <a:gd name="T4" fmla="*/ 289 w 389"/>
                  <a:gd name="T5" fmla="*/ 130 h 296"/>
                  <a:gd name="T6" fmla="*/ 298 w 389"/>
                  <a:gd name="T7" fmla="*/ 193 h 296"/>
                  <a:gd name="T8" fmla="*/ 264 w 389"/>
                  <a:gd name="T9" fmla="*/ 143 h 296"/>
                  <a:gd name="T10" fmla="*/ 257 w 389"/>
                  <a:gd name="T11" fmla="*/ 195 h 296"/>
                  <a:gd name="T12" fmla="*/ 318 w 389"/>
                  <a:gd name="T13" fmla="*/ 296 h 296"/>
                  <a:gd name="T14" fmla="*/ 319 w 389"/>
                  <a:gd name="T15" fmla="*/ 296 h 296"/>
                  <a:gd name="T16" fmla="*/ 376 w 389"/>
                  <a:gd name="T17" fmla="*/ 196 h 296"/>
                  <a:gd name="T18" fmla="*/ 319 w 389"/>
                  <a:gd name="T19" fmla="*/ 280 h 296"/>
                  <a:gd name="T20" fmla="*/ 270 w 389"/>
                  <a:gd name="T21" fmla="*/ 262 h 296"/>
                  <a:gd name="T22" fmla="*/ 276 w 389"/>
                  <a:gd name="T23" fmla="*/ 183 h 296"/>
                  <a:gd name="T24" fmla="*/ 288 w 389"/>
                  <a:gd name="T25" fmla="*/ 237 h 296"/>
                  <a:gd name="T26" fmla="*/ 318 w 389"/>
                  <a:gd name="T27" fmla="*/ 154 h 296"/>
                  <a:gd name="T28" fmla="*/ 337 w 389"/>
                  <a:gd name="T29" fmla="*/ 231 h 296"/>
                  <a:gd name="T30" fmla="*/ 345 w 389"/>
                  <a:gd name="T31" fmla="*/ 239 h 296"/>
                  <a:gd name="T32" fmla="*/ 361 w 389"/>
                  <a:gd name="T33" fmla="*/ 260 h 296"/>
                  <a:gd name="T34" fmla="*/ 255 w 389"/>
                  <a:gd name="T35" fmla="*/ 182 h 296"/>
                  <a:gd name="T36" fmla="*/ 236 w 389"/>
                  <a:gd name="T37" fmla="*/ 166 h 296"/>
                  <a:gd name="T38" fmla="*/ 329 w 389"/>
                  <a:gd name="T39" fmla="*/ 126 h 296"/>
                  <a:gd name="T40" fmla="*/ 345 w 389"/>
                  <a:gd name="T41" fmla="*/ 139 h 296"/>
                  <a:gd name="T42" fmla="*/ 0 w 389"/>
                  <a:gd name="T43" fmla="*/ 0 h 296"/>
                  <a:gd name="T44" fmla="*/ 243 w 389"/>
                  <a:gd name="T45" fmla="*/ 235 h 296"/>
                  <a:gd name="T46" fmla="*/ 181 w 389"/>
                  <a:gd name="T47" fmla="*/ 219 h 296"/>
                  <a:gd name="T48" fmla="*/ 165 w 389"/>
                  <a:gd name="T49" fmla="*/ 219 h 296"/>
                  <a:gd name="T50" fmla="*/ 71 w 389"/>
                  <a:gd name="T51" fmla="*/ 182 h 296"/>
                  <a:gd name="T52" fmla="*/ 165 w 389"/>
                  <a:gd name="T53" fmla="*/ 219 h 296"/>
                  <a:gd name="T54" fmla="*/ 110 w 389"/>
                  <a:gd name="T55" fmla="*/ 126 h 296"/>
                  <a:gd name="T56" fmla="*/ 16 w 389"/>
                  <a:gd name="T57" fmla="*/ 166 h 296"/>
                  <a:gd name="T58" fmla="*/ 126 w 389"/>
                  <a:gd name="T59" fmla="*/ 54 h 296"/>
                  <a:gd name="T60" fmla="*/ 220 w 389"/>
                  <a:gd name="T61" fmla="*/ 16 h 296"/>
                  <a:gd name="T62" fmla="*/ 126 w 389"/>
                  <a:gd name="T63" fmla="*/ 54 h 296"/>
                  <a:gd name="T64" fmla="*/ 165 w 389"/>
                  <a:gd name="T65" fmla="*/ 110 h 296"/>
                  <a:gd name="T66" fmla="*/ 71 w 389"/>
                  <a:gd name="T67" fmla="*/ 70 h 296"/>
                  <a:gd name="T68" fmla="*/ 55 w 389"/>
                  <a:gd name="T69" fmla="*/ 110 h 296"/>
                  <a:gd name="T70" fmla="*/ 16 w 389"/>
                  <a:gd name="T71" fmla="*/ 70 h 296"/>
                  <a:gd name="T72" fmla="*/ 55 w 389"/>
                  <a:gd name="T73" fmla="*/ 110 h 296"/>
                  <a:gd name="T74" fmla="*/ 126 w 389"/>
                  <a:gd name="T75" fmla="*/ 166 h 296"/>
                  <a:gd name="T76" fmla="*/ 220 w 389"/>
                  <a:gd name="T77" fmla="*/ 126 h 296"/>
                  <a:gd name="T78" fmla="*/ 228 w 389"/>
                  <a:gd name="T79" fmla="*/ 110 h 296"/>
                  <a:gd name="T80" fmla="*/ 181 w 389"/>
                  <a:gd name="T81" fmla="*/ 70 h 296"/>
                  <a:gd name="T82" fmla="*/ 274 w 389"/>
                  <a:gd name="T83" fmla="*/ 110 h 296"/>
                  <a:gd name="T84" fmla="*/ 228 w 389"/>
                  <a:gd name="T85" fmla="*/ 110 h 296"/>
                  <a:gd name="T86" fmla="*/ 290 w 389"/>
                  <a:gd name="T87" fmla="*/ 70 h 296"/>
                  <a:gd name="T88" fmla="*/ 329 w 389"/>
                  <a:gd name="T89" fmla="*/ 110 h 296"/>
                  <a:gd name="T90" fmla="*/ 329 w 389"/>
                  <a:gd name="T91" fmla="*/ 54 h 296"/>
                  <a:gd name="T92" fmla="*/ 236 w 389"/>
                  <a:gd name="T93" fmla="*/ 16 h 296"/>
                  <a:gd name="T94" fmla="*/ 329 w 389"/>
                  <a:gd name="T95" fmla="*/ 54 h 296"/>
                  <a:gd name="T96" fmla="*/ 110 w 389"/>
                  <a:gd name="T97" fmla="*/ 54 h 296"/>
                  <a:gd name="T98" fmla="*/ 16 w 389"/>
                  <a:gd name="T99" fmla="*/ 16 h 296"/>
                  <a:gd name="T100" fmla="*/ 16 w 389"/>
                  <a:gd name="T101" fmla="*/ 182 h 296"/>
                  <a:gd name="T102" fmla="*/ 55 w 389"/>
                  <a:gd name="T103" fmla="*/ 219 h 296"/>
                  <a:gd name="T104" fmla="*/ 16 w 389"/>
                  <a:gd name="T105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9" h="296">
                    <a:moveTo>
                      <a:pt x="376" y="196"/>
                    </a:moveTo>
                    <a:cubicBezTo>
                      <a:pt x="364" y="176"/>
                      <a:pt x="364" y="176"/>
                      <a:pt x="364" y="176"/>
                    </a:cubicBezTo>
                    <a:cubicBezTo>
                      <a:pt x="361" y="199"/>
                      <a:pt x="361" y="199"/>
                      <a:pt x="361" y="199"/>
                    </a:cubicBezTo>
                    <a:cubicBezTo>
                      <a:pt x="360" y="208"/>
                      <a:pt x="357" y="214"/>
                      <a:pt x="355" y="217"/>
                    </a:cubicBezTo>
                    <a:cubicBezTo>
                      <a:pt x="359" y="190"/>
                      <a:pt x="364" y="147"/>
                      <a:pt x="306" y="134"/>
                    </a:cubicBezTo>
                    <a:cubicBezTo>
                      <a:pt x="289" y="130"/>
                      <a:pt x="289" y="130"/>
                      <a:pt x="289" y="130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6" y="160"/>
                      <a:pt x="304" y="178"/>
                      <a:pt x="298" y="193"/>
                    </a:cubicBezTo>
                    <a:cubicBezTo>
                      <a:pt x="291" y="172"/>
                      <a:pt x="278" y="157"/>
                      <a:pt x="277" y="157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4" y="162"/>
                      <a:pt x="264" y="162"/>
                      <a:pt x="264" y="162"/>
                    </a:cubicBezTo>
                    <a:cubicBezTo>
                      <a:pt x="263" y="171"/>
                      <a:pt x="260" y="183"/>
                      <a:pt x="257" y="195"/>
                    </a:cubicBezTo>
                    <a:cubicBezTo>
                      <a:pt x="250" y="221"/>
                      <a:pt x="242" y="251"/>
                      <a:pt x="257" y="272"/>
                    </a:cubicBezTo>
                    <a:cubicBezTo>
                      <a:pt x="267" y="287"/>
                      <a:pt x="287" y="295"/>
                      <a:pt x="318" y="296"/>
                    </a:cubicBezTo>
                    <a:cubicBezTo>
                      <a:pt x="318" y="296"/>
                      <a:pt x="318" y="296"/>
                      <a:pt x="318" y="296"/>
                    </a:cubicBezTo>
                    <a:cubicBezTo>
                      <a:pt x="318" y="296"/>
                      <a:pt x="318" y="296"/>
                      <a:pt x="319" y="296"/>
                    </a:cubicBezTo>
                    <a:cubicBezTo>
                      <a:pt x="352" y="296"/>
                      <a:pt x="368" y="281"/>
                      <a:pt x="375" y="268"/>
                    </a:cubicBezTo>
                    <a:cubicBezTo>
                      <a:pt x="389" y="244"/>
                      <a:pt x="384" y="211"/>
                      <a:pt x="376" y="196"/>
                    </a:cubicBezTo>
                    <a:close/>
                    <a:moveTo>
                      <a:pt x="361" y="260"/>
                    </a:moveTo>
                    <a:cubicBezTo>
                      <a:pt x="354" y="273"/>
                      <a:pt x="339" y="280"/>
                      <a:pt x="319" y="280"/>
                    </a:cubicBezTo>
                    <a:cubicBezTo>
                      <a:pt x="318" y="280"/>
                      <a:pt x="318" y="280"/>
                      <a:pt x="318" y="280"/>
                    </a:cubicBezTo>
                    <a:cubicBezTo>
                      <a:pt x="294" y="279"/>
                      <a:pt x="277" y="273"/>
                      <a:pt x="270" y="262"/>
                    </a:cubicBezTo>
                    <a:cubicBezTo>
                      <a:pt x="259" y="248"/>
                      <a:pt x="266" y="223"/>
                      <a:pt x="272" y="200"/>
                    </a:cubicBezTo>
                    <a:cubicBezTo>
                      <a:pt x="274" y="194"/>
                      <a:pt x="275" y="188"/>
                      <a:pt x="276" y="183"/>
                    </a:cubicBezTo>
                    <a:cubicBezTo>
                      <a:pt x="281" y="192"/>
                      <a:pt x="286" y="203"/>
                      <a:pt x="287" y="216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301" y="220"/>
                      <a:pt x="301" y="220"/>
                      <a:pt x="301" y="220"/>
                    </a:cubicBezTo>
                    <a:cubicBezTo>
                      <a:pt x="314" y="203"/>
                      <a:pt x="323" y="178"/>
                      <a:pt x="318" y="154"/>
                    </a:cubicBezTo>
                    <a:cubicBezTo>
                      <a:pt x="347" y="168"/>
                      <a:pt x="343" y="194"/>
                      <a:pt x="339" y="217"/>
                    </a:cubicBezTo>
                    <a:cubicBezTo>
                      <a:pt x="338" y="222"/>
                      <a:pt x="337" y="227"/>
                      <a:pt x="337" y="231"/>
                    </a:cubicBezTo>
                    <a:cubicBezTo>
                      <a:pt x="336" y="240"/>
                      <a:pt x="336" y="240"/>
                      <a:pt x="336" y="240"/>
                    </a:cubicBezTo>
                    <a:cubicBezTo>
                      <a:pt x="345" y="239"/>
                      <a:pt x="345" y="239"/>
                      <a:pt x="345" y="239"/>
                    </a:cubicBezTo>
                    <a:cubicBezTo>
                      <a:pt x="356" y="238"/>
                      <a:pt x="363" y="233"/>
                      <a:pt x="368" y="227"/>
                    </a:cubicBezTo>
                    <a:cubicBezTo>
                      <a:pt x="369" y="238"/>
                      <a:pt x="367" y="250"/>
                      <a:pt x="361" y="260"/>
                    </a:cubicBezTo>
                    <a:close/>
                    <a:moveTo>
                      <a:pt x="181" y="182"/>
                    </a:moveTo>
                    <a:cubicBezTo>
                      <a:pt x="255" y="182"/>
                      <a:pt x="255" y="182"/>
                      <a:pt x="255" y="182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36" y="166"/>
                      <a:pt x="236" y="166"/>
                      <a:pt x="236" y="166"/>
                    </a:cubicBezTo>
                    <a:cubicBezTo>
                      <a:pt x="236" y="126"/>
                      <a:pt x="236" y="126"/>
                      <a:pt x="236" y="126"/>
                    </a:cubicBezTo>
                    <a:cubicBezTo>
                      <a:pt x="329" y="126"/>
                      <a:pt x="329" y="126"/>
                      <a:pt x="329" y="126"/>
                    </a:cubicBezTo>
                    <a:cubicBezTo>
                      <a:pt x="329" y="139"/>
                      <a:pt x="329" y="139"/>
                      <a:pt x="329" y="139"/>
                    </a:cubicBezTo>
                    <a:cubicBezTo>
                      <a:pt x="345" y="139"/>
                      <a:pt x="345" y="139"/>
                      <a:pt x="345" y="139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243" y="235"/>
                      <a:pt x="243" y="235"/>
                      <a:pt x="243" y="235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181" y="219"/>
                      <a:pt x="181" y="219"/>
                      <a:pt x="181" y="219"/>
                    </a:cubicBezTo>
                    <a:lnTo>
                      <a:pt x="181" y="182"/>
                    </a:lnTo>
                    <a:close/>
                    <a:moveTo>
                      <a:pt x="165" y="219"/>
                    </a:moveTo>
                    <a:cubicBezTo>
                      <a:pt x="71" y="219"/>
                      <a:pt x="71" y="219"/>
                      <a:pt x="71" y="219"/>
                    </a:cubicBezTo>
                    <a:cubicBezTo>
                      <a:pt x="71" y="182"/>
                      <a:pt x="71" y="182"/>
                      <a:pt x="71" y="182"/>
                    </a:cubicBezTo>
                    <a:cubicBezTo>
                      <a:pt x="165" y="182"/>
                      <a:pt x="165" y="182"/>
                      <a:pt x="165" y="182"/>
                    </a:cubicBezTo>
                    <a:lnTo>
                      <a:pt x="165" y="219"/>
                    </a:lnTo>
                    <a:close/>
                    <a:moveTo>
                      <a:pt x="16" y="126"/>
                    </a:move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6" y="166"/>
                      <a:pt x="16" y="166"/>
                      <a:pt x="16" y="166"/>
                    </a:cubicBezTo>
                    <a:lnTo>
                      <a:pt x="16" y="126"/>
                    </a:lnTo>
                    <a:close/>
                    <a:moveTo>
                      <a:pt x="126" y="54"/>
                    </a:moveTo>
                    <a:cubicBezTo>
                      <a:pt x="126" y="16"/>
                      <a:pt x="126" y="16"/>
                      <a:pt x="126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54"/>
                      <a:pt x="220" y="54"/>
                      <a:pt x="220" y="54"/>
                    </a:cubicBezTo>
                    <a:lnTo>
                      <a:pt x="126" y="54"/>
                    </a:lnTo>
                    <a:close/>
                    <a:moveTo>
                      <a:pt x="165" y="70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1" y="70"/>
                      <a:pt x="71" y="70"/>
                      <a:pt x="71" y="70"/>
                    </a:cubicBezTo>
                    <a:lnTo>
                      <a:pt x="165" y="70"/>
                    </a:lnTo>
                    <a:close/>
                    <a:moveTo>
                      <a:pt x="55" y="110"/>
                    </a:move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55" y="70"/>
                      <a:pt x="55" y="70"/>
                      <a:pt x="55" y="70"/>
                    </a:cubicBezTo>
                    <a:lnTo>
                      <a:pt x="55" y="110"/>
                    </a:lnTo>
                    <a:close/>
                    <a:moveTo>
                      <a:pt x="220" y="166"/>
                    </a:move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220" y="126"/>
                      <a:pt x="220" y="126"/>
                      <a:pt x="220" y="126"/>
                    </a:cubicBezTo>
                    <a:lnTo>
                      <a:pt x="220" y="166"/>
                    </a:lnTo>
                    <a:close/>
                    <a:moveTo>
                      <a:pt x="228" y="110"/>
                    </a:moveTo>
                    <a:cubicBezTo>
                      <a:pt x="181" y="110"/>
                      <a:pt x="181" y="110"/>
                      <a:pt x="181" y="11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274" y="70"/>
                      <a:pt x="274" y="70"/>
                      <a:pt x="274" y="7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36" y="110"/>
                      <a:pt x="236" y="110"/>
                      <a:pt x="236" y="110"/>
                    </a:cubicBezTo>
                    <a:lnTo>
                      <a:pt x="228" y="110"/>
                    </a:lnTo>
                    <a:close/>
                    <a:moveTo>
                      <a:pt x="290" y="110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110"/>
                      <a:pt x="329" y="110"/>
                      <a:pt x="329" y="110"/>
                    </a:cubicBezTo>
                    <a:lnTo>
                      <a:pt x="290" y="110"/>
                    </a:lnTo>
                    <a:close/>
                    <a:moveTo>
                      <a:pt x="329" y="54"/>
                    </a:moveTo>
                    <a:cubicBezTo>
                      <a:pt x="236" y="54"/>
                      <a:pt x="236" y="54"/>
                      <a:pt x="236" y="54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329" y="16"/>
                      <a:pt x="329" y="16"/>
                      <a:pt x="329" y="16"/>
                    </a:cubicBezTo>
                    <a:lnTo>
                      <a:pt x="329" y="54"/>
                    </a:lnTo>
                    <a:close/>
                    <a:moveTo>
                      <a:pt x="110" y="16"/>
                    </a:moveTo>
                    <a:cubicBezTo>
                      <a:pt x="110" y="54"/>
                      <a:pt x="110" y="54"/>
                      <a:pt x="110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10" y="16"/>
                    </a:lnTo>
                    <a:close/>
                    <a:moveTo>
                      <a:pt x="16" y="182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16" y="219"/>
                      <a:pt x="16" y="219"/>
                      <a:pt x="16" y="219"/>
                    </a:cubicBezTo>
                    <a:lnTo>
                      <a:pt x="16" y="1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14" name="Freeform 21">
                <a:extLst>
                  <a:ext uri="{FF2B5EF4-FFF2-40B4-BE49-F238E27FC236}">
                    <a16:creationId xmlns:a16="http://schemas.microsoft.com/office/drawing/2014/main" id="{4FFABEA3-0D99-6349-9E3D-2D6C6F36435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198896" y="4681575"/>
                <a:ext cx="230927" cy="175944"/>
              </a:xfrm>
              <a:custGeom>
                <a:avLst/>
                <a:gdLst>
                  <a:gd name="T0" fmla="*/ 364 w 389"/>
                  <a:gd name="T1" fmla="*/ 176 h 296"/>
                  <a:gd name="T2" fmla="*/ 355 w 389"/>
                  <a:gd name="T3" fmla="*/ 217 h 296"/>
                  <a:gd name="T4" fmla="*/ 289 w 389"/>
                  <a:gd name="T5" fmla="*/ 130 h 296"/>
                  <a:gd name="T6" fmla="*/ 298 w 389"/>
                  <a:gd name="T7" fmla="*/ 193 h 296"/>
                  <a:gd name="T8" fmla="*/ 264 w 389"/>
                  <a:gd name="T9" fmla="*/ 143 h 296"/>
                  <a:gd name="T10" fmla="*/ 257 w 389"/>
                  <a:gd name="T11" fmla="*/ 195 h 296"/>
                  <a:gd name="T12" fmla="*/ 318 w 389"/>
                  <a:gd name="T13" fmla="*/ 296 h 296"/>
                  <a:gd name="T14" fmla="*/ 319 w 389"/>
                  <a:gd name="T15" fmla="*/ 296 h 296"/>
                  <a:gd name="T16" fmla="*/ 376 w 389"/>
                  <a:gd name="T17" fmla="*/ 196 h 296"/>
                  <a:gd name="T18" fmla="*/ 319 w 389"/>
                  <a:gd name="T19" fmla="*/ 280 h 296"/>
                  <a:gd name="T20" fmla="*/ 270 w 389"/>
                  <a:gd name="T21" fmla="*/ 262 h 296"/>
                  <a:gd name="T22" fmla="*/ 276 w 389"/>
                  <a:gd name="T23" fmla="*/ 183 h 296"/>
                  <a:gd name="T24" fmla="*/ 288 w 389"/>
                  <a:gd name="T25" fmla="*/ 237 h 296"/>
                  <a:gd name="T26" fmla="*/ 318 w 389"/>
                  <a:gd name="T27" fmla="*/ 154 h 296"/>
                  <a:gd name="T28" fmla="*/ 337 w 389"/>
                  <a:gd name="T29" fmla="*/ 231 h 296"/>
                  <a:gd name="T30" fmla="*/ 345 w 389"/>
                  <a:gd name="T31" fmla="*/ 239 h 296"/>
                  <a:gd name="T32" fmla="*/ 361 w 389"/>
                  <a:gd name="T33" fmla="*/ 260 h 296"/>
                  <a:gd name="T34" fmla="*/ 255 w 389"/>
                  <a:gd name="T35" fmla="*/ 182 h 296"/>
                  <a:gd name="T36" fmla="*/ 236 w 389"/>
                  <a:gd name="T37" fmla="*/ 166 h 296"/>
                  <a:gd name="T38" fmla="*/ 329 w 389"/>
                  <a:gd name="T39" fmla="*/ 126 h 296"/>
                  <a:gd name="T40" fmla="*/ 345 w 389"/>
                  <a:gd name="T41" fmla="*/ 139 h 296"/>
                  <a:gd name="T42" fmla="*/ 0 w 389"/>
                  <a:gd name="T43" fmla="*/ 0 h 296"/>
                  <a:gd name="T44" fmla="*/ 243 w 389"/>
                  <a:gd name="T45" fmla="*/ 235 h 296"/>
                  <a:gd name="T46" fmla="*/ 181 w 389"/>
                  <a:gd name="T47" fmla="*/ 219 h 296"/>
                  <a:gd name="T48" fmla="*/ 165 w 389"/>
                  <a:gd name="T49" fmla="*/ 219 h 296"/>
                  <a:gd name="T50" fmla="*/ 71 w 389"/>
                  <a:gd name="T51" fmla="*/ 182 h 296"/>
                  <a:gd name="T52" fmla="*/ 165 w 389"/>
                  <a:gd name="T53" fmla="*/ 219 h 296"/>
                  <a:gd name="T54" fmla="*/ 110 w 389"/>
                  <a:gd name="T55" fmla="*/ 126 h 296"/>
                  <a:gd name="T56" fmla="*/ 16 w 389"/>
                  <a:gd name="T57" fmla="*/ 166 h 296"/>
                  <a:gd name="T58" fmla="*/ 126 w 389"/>
                  <a:gd name="T59" fmla="*/ 54 h 296"/>
                  <a:gd name="T60" fmla="*/ 220 w 389"/>
                  <a:gd name="T61" fmla="*/ 16 h 296"/>
                  <a:gd name="T62" fmla="*/ 126 w 389"/>
                  <a:gd name="T63" fmla="*/ 54 h 296"/>
                  <a:gd name="T64" fmla="*/ 165 w 389"/>
                  <a:gd name="T65" fmla="*/ 110 h 296"/>
                  <a:gd name="T66" fmla="*/ 71 w 389"/>
                  <a:gd name="T67" fmla="*/ 70 h 296"/>
                  <a:gd name="T68" fmla="*/ 55 w 389"/>
                  <a:gd name="T69" fmla="*/ 110 h 296"/>
                  <a:gd name="T70" fmla="*/ 16 w 389"/>
                  <a:gd name="T71" fmla="*/ 70 h 296"/>
                  <a:gd name="T72" fmla="*/ 55 w 389"/>
                  <a:gd name="T73" fmla="*/ 110 h 296"/>
                  <a:gd name="T74" fmla="*/ 126 w 389"/>
                  <a:gd name="T75" fmla="*/ 166 h 296"/>
                  <a:gd name="T76" fmla="*/ 220 w 389"/>
                  <a:gd name="T77" fmla="*/ 126 h 296"/>
                  <a:gd name="T78" fmla="*/ 228 w 389"/>
                  <a:gd name="T79" fmla="*/ 110 h 296"/>
                  <a:gd name="T80" fmla="*/ 181 w 389"/>
                  <a:gd name="T81" fmla="*/ 70 h 296"/>
                  <a:gd name="T82" fmla="*/ 274 w 389"/>
                  <a:gd name="T83" fmla="*/ 110 h 296"/>
                  <a:gd name="T84" fmla="*/ 228 w 389"/>
                  <a:gd name="T85" fmla="*/ 110 h 296"/>
                  <a:gd name="T86" fmla="*/ 290 w 389"/>
                  <a:gd name="T87" fmla="*/ 70 h 296"/>
                  <a:gd name="T88" fmla="*/ 329 w 389"/>
                  <a:gd name="T89" fmla="*/ 110 h 296"/>
                  <a:gd name="T90" fmla="*/ 329 w 389"/>
                  <a:gd name="T91" fmla="*/ 54 h 296"/>
                  <a:gd name="T92" fmla="*/ 236 w 389"/>
                  <a:gd name="T93" fmla="*/ 16 h 296"/>
                  <a:gd name="T94" fmla="*/ 329 w 389"/>
                  <a:gd name="T95" fmla="*/ 54 h 296"/>
                  <a:gd name="T96" fmla="*/ 110 w 389"/>
                  <a:gd name="T97" fmla="*/ 54 h 296"/>
                  <a:gd name="T98" fmla="*/ 16 w 389"/>
                  <a:gd name="T99" fmla="*/ 16 h 296"/>
                  <a:gd name="T100" fmla="*/ 16 w 389"/>
                  <a:gd name="T101" fmla="*/ 182 h 296"/>
                  <a:gd name="T102" fmla="*/ 55 w 389"/>
                  <a:gd name="T103" fmla="*/ 219 h 296"/>
                  <a:gd name="T104" fmla="*/ 16 w 389"/>
                  <a:gd name="T105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9" h="296">
                    <a:moveTo>
                      <a:pt x="376" y="196"/>
                    </a:moveTo>
                    <a:cubicBezTo>
                      <a:pt x="364" y="176"/>
                      <a:pt x="364" y="176"/>
                      <a:pt x="364" y="176"/>
                    </a:cubicBezTo>
                    <a:cubicBezTo>
                      <a:pt x="361" y="199"/>
                      <a:pt x="361" y="199"/>
                      <a:pt x="361" y="199"/>
                    </a:cubicBezTo>
                    <a:cubicBezTo>
                      <a:pt x="360" y="208"/>
                      <a:pt x="357" y="214"/>
                      <a:pt x="355" y="217"/>
                    </a:cubicBezTo>
                    <a:cubicBezTo>
                      <a:pt x="359" y="190"/>
                      <a:pt x="364" y="147"/>
                      <a:pt x="306" y="134"/>
                    </a:cubicBezTo>
                    <a:cubicBezTo>
                      <a:pt x="289" y="130"/>
                      <a:pt x="289" y="130"/>
                      <a:pt x="289" y="130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6" y="160"/>
                      <a:pt x="304" y="178"/>
                      <a:pt x="298" y="193"/>
                    </a:cubicBezTo>
                    <a:cubicBezTo>
                      <a:pt x="291" y="172"/>
                      <a:pt x="278" y="157"/>
                      <a:pt x="277" y="157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4" y="162"/>
                      <a:pt x="264" y="162"/>
                      <a:pt x="264" y="162"/>
                    </a:cubicBezTo>
                    <a:cubicBezTo>
                      <a:pt x="263" y="171"/>
                      <a:pt x="260" y="183"/>
                      <a:pt x="257" y="195"/>
                    </a:cubicBezTo>
                    <a:cubicBezTo>
                      <a:pt x="250" y="221"/>
                      <a:pt x="242" y="251"/>
                      <a:pt x="257" y="272"/>
                    </a:cubicBezTo>
                    <a:cubicBezTo>
                      <a:pt x="267" y="287"/>
                      <a:pt x="287" y="295"/>
                      <a:pt x="318" y="296"/>
                    </a:cubicBezTo>
                    <a:cubicBezTo>
                      <a:pt x="318" y="296"/>
                      <a:pt x="318" y="296"/>
                      <a:pt x="318" y="296"/>
                    </a:cubicBezTo>
                    <a:cubicBezTo>
                      <a:pt x="318" y="296"/>
                      <a:pt x="318" y="296"/>
                      <a:pt x="319" y="296"/>
                    </a:cubicBezTo>
                    <a:cubicBezTo>
                      <a:pt x="352" y="296"/>
                      <a:pt x="368" y="281"/>
                      <a:pt x="375" y="268"/>
                    </a:cubicBezTo>
                    <a:cubicBezTo>
                      <a:pt x="389" y="244"/>
                      <a:pt x="384" y="211"/>
                      <a:pt x="376" y="196"/>
                    </a:cubicBezTo>
                    <a:close/>
                    <a:moveTo>
                      <a:pt x="361" y="260"/>
                    </a:moveTo>
                    <a:cubicBezTo>
                      <a:pt x="354" y="273"/>
                      <a:pt x="339" y="280"/>
                      <a:pt x="319" y="280"/>
                    </a:cubicBezTo>
                    <a:cubicBezTo>
                      <a:pt x="318" y="280"/>
                      <a:pt x="318" y="280"/>
                      <a:pt x="318" y="280"/>
                    </a:cubicBezTo>
                    <a:cubicBezTo>
                      <a:pt x="294" y="279"/>
                      <a:pt x="277" y="273"/>
                      <a:pt x="270" y="262"/>
                    </a:cubicBezTo>
                    <a:cubicBezTo>
                      <a:pt x="259" y="248"/>
                      <a:pt x="266" y="223"/>
                      <a:pt x="272" y="200"/>
                    </a:cubicBezTo>
                    <a:cubicBezTo>
                      <a:pt x="274" y="194"/>
                      <a:pt x="275" y="188"/>
                      <a:pt x="276" y="183"/>
                    </a:cubicBezTo>
                    <a:cubicBezTo>
                      <a:pt x="281" y="192"/>
                      <a:pt x="286" y="203"/>
                      <a:pt x="287" y="216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301" y="220"/>
                      <a:pt x="301" y="220"/>
                      <a:pt x="301" y="220"/>
                    </a:cubicBezTo>
                    <a:cubicBezTo>
                      <a:pt x="314" y="203"/>
                      <a:pt x="323" y="178"/>
                      <a:pt x="318" y="154"/>
                    </a:cubicBezTo>
                    <a:cubicBezTo>
                      <a:pt x="347" y="168"/>
                      <a:pt x="343" y="194"/>
                      <a:pt x="339" y="217"/>
                    </a:cubicBezTo>
                    <a:cubicBezTo>
                      <a:pt x="338" y="222"/>
                      <a:pt x="337" y="227"/>
                      <a:pt x="337" y="231"/>
                    </a:cubicBezTo>
                    <a:cubicBezTo>
                      <a:pt x="336" y="240"/>
                      <a:pt x="336" y="240"/>
                      <a:pt x="336" y="240"/>
                    </a:cubicBezTo>
                    <a:cubicBezTo>
                      <a:pt x="345" y="239"/>
                      <a:pt x="345" y="239"/>
                      <a:pt x="345" y="239"/>
                    </a:cubicBezTo>
                    <a:cubicBezTo>
                      <a:pt x="356" y="238"/>
                      <a:pt x="363" y="233"/>
                      <a:pt x="368" y="227"/>
                    </a:cubicBezTo>
                    <a:cubicBezTo>
                      <a:pt x="369" y="238"/>
                      <a:pt x="367" y="250"/>
                      <a:pt x="361" y="260"/>
                    </a:cubicBezTo>
                    <a:close/>
                    <a:moveTo>
                      <a:pt x="181" y="182"/>
                    </a:moveTo>
                    <a:cubicBezTo>
                      <a:pt x="255" y="182"/>
                      <a:pt x="255" y="182"/>
                      <a:pt x="255" y="182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36" y="166"/>
                      <a:pt x="236" y="166"/>
                      <a:pt x="236" y="166"/>
                    </a:cubicBezTo>
                    <a:cubicBezTo>
                      <a:pt x="236" y="126"/>
                      <a:pt x="236" y="126"/>
                      <a:pt x="236" y="126"/>
                    </a:cubicBezTo>
                    <a:cubicBezTo>
                      <a:pt x="329" y="126"/>
                      <a:pt x="329" y="126"/>
                      <a:pt x="329" y="126"/>
                    </a:cubicBezTo>
                    <a:cubicBezTo>
                      <a:pt x="329" y="139"/>
                      <a:pt x="329" y="139"/>
                      <a:pt x="329" y="139"/>
                    </a:cubicBezTo>
                    <a:cubicBezTo>
                      <a:pt x="345" y="139"/>
                      <a:pt x="345" y="139"/>
                      <a:pt x="345" y="139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243" y="235"/>
                      <a:pt x="243" y="235"/>
                      <a:pt x="243" y="235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181" y="219"/>
                      <a:pt x="181" y="219"/>
                      <a:pt x="181" y="219"/>
                    </a:cubicBezTo>
                    <a:lnTo>
                      <a:pt x="181" y="182"/>
                    </a:lnTo>
                    <a:close/>
                    <a:moveTo>
                      <a:pt x="165" y="219"/>
                    </a:moveTo>
                    <a:cubicBezTo>
                      <a:pt x="71" y="219"/>
                      <a:pt x="71" y="219"/>
                      <a:pt x="71" y="219"/>
                    </a:cubicBezTo>
                    <a:cubicBezTo>
                      <a:pt x="71" y="182"/>
                      <a:pt x="71" y="182"/>
                      <a:pt x="71" y="182"/>
                    </a:cubicBezTo>
                    <a:cubicBezTo>
                      <a:pt x="165" y="182"/>
                      <a:pt x="165" y="182"/>
                      <a:pt x="165" y="182"/>
                    </a:cubicBezTo>
                    <a:lnTo>
                      <a:pt x="165" y="219"/>
                    </a:lnTo>
                    <a:close/>
                    <a:moveTo>
                      <a:pt x="16" y="126"/>
                    </a:move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6" y="166"/>
                      <a:pt x="16" y="166"/>
                      <a:pt x="16" y="166"/>
                    </a:cubicBezTo>
                    <a:lnTo>
                      <a:pt x="16" y="126"/>
                    </a:lnTo>
                    <a:close/>
                    <a:moveTo>
                      <a:pt x="126" y="54"/>
                    </a:moveTo>
                    <a:cubicBezTo>
                      <a:pt x="126" y="16"/>
                      <a:pt x="126" y="16"/>
                      <a:pt x="126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54"/>
                      <a:pt x="220" y="54"/>
                      <a:pt x="220" y="54"/>
                    </a:cubicBezTo>
                    <a:lnTo>
                      <a:pt x="126" y="54"/>
                    </a:lnTo>
                    <a:close/>
                    <a:moveTo>
                      <a:pt x="165" y="70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1" y="70"/>
                      <a:pt x="71" y="70"/>
                      <a:pt x="71" y="70"/>
                    </a:cubicBezTo>
                    <a:lnTo>
                      <a:pt x="165" y="70"/>
                    </a:lnTo>
                    <a:close/>
                    <a:moveTo>
                      <a:pt x="55" y="110"/>
                    </a:move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55" y="70"/>
                      <a:pt x="55" y="70"/>
                      <a:pt x="55" y="70"/>
                    </a:cubicBezTo>
                    <a:lnTo>
                      <a:pt x="55" y="110"/>
                    </a:lnTo>
                    <a:close/>
                    <a:moveTo>
                      <a:pt x="220" y="166"/>
                    </a:move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220" y="126"/>
                      <a:pt x="220" y="126"/>
                      <a:pt x="220" y="126"/>
                    </a:cubicBezTo>
                    <a:lnTo>
                      <a:pt x="220" y="166"/>
                    </a:lnTo>
                    <a:close/>
                    <a:moveTo>
                      <a:pt x="228" y="110"/>
                    </a:moveTo>
                    <a:cubicBezTo>
                      <a:pt x="181" y="110"/>
                      <a:pt x="181" y="110"/>
                      <a:pt x="181" y="11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274" y="70"/>
                      <a:pt x="274" y="70"/>
                      <a:pt x="274" y="7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36" y="110"/>
                      <a:pt x="236" y="110"/>
                      <a:pt x="236" y="110"/>
                    </a:cubicBezTo>
                    <a:lnTo>
                      <a:pt x="228" y="110"/>
                    </a:lnTo>
                    <a:close/>
                    <a:moveTo>
                      <a:pt x="290" y="110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110"/>
                      <a:pt x="329" y="110"/>
                      <a:pt x="329" y="110"/>
                    </a:cubicBezTo>
                    <a:lnTo>
                      <a:pt x="290" y="110"/>
                    </a:lnTo>
                    <a:close/>
                    <a:moveTo>
                      <a:pt x="329" y="54"/>
                    </a:moveTo>
                    <a:cubicBezTo>
                      <a:pt x="236" y="54"/>
                      <a:pt x="236" y="54"/>
                      <a:pt x="236" y="54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329" y="16"/>
                      <a:pt x="329" y="16"/>
                      <a:pt x="329" y="16"/>
                    </a:cubicBezTo>
                    <a:lnTo>
                      <a:pt x="329" y="54"/>
                    </a:lnTo>
                    <a:close/>
                    <a:moveTo>
                      <a:pt x="110" y="16"/>
                    </a:moveTo>
                    <a:cubicBezTo>
                      <a:pt x="110" y="54"/>
                      <a:pt x="110" y="54"/>
                      <a:pt x="110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10" y="16"/>
                    </a:lnTo>
                    <a:close/>
                    <a:moveTo>
                      <a:pt x="16" y="182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16" y="219"/>
                      <a:pt x="16" y="219"/>
                      <a:pt x="16" y="219"/>
                    </a:cubicBezTo>
                    <a:lnTo>
                      <a:pt x="16" y="1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15" name="Freeform 21">
                <a:extLst>
                  <a:ext uri="{FF2B5EF4-FFF2-40B4-BE49-F238E27FC236}">
                    <a16:creationId xmlns:a16="http://schemas.microsoft.com/office/drawing/2014/main" id="{13926D8B-8572-7043-AFC2-FC4F3D3A105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761091" y="3429000"/>
                <a:ext cx="230927" cy="175944"/>
              </a:xfrm>
              <a:custGeom>
                <a:avLst/>
                <a:gdLst>
                  <a:gd name="T0" fmla="*/ 364 w 389"/>
                  <a:gd name="T1" fmla="*/ 176 h 296"/>
                  <a:gd name="T2" fmla="*/ 355 w 389"/>
                  <a:gd name="T3" fmla="*/ 217 h 296"/>
                  <a:gd name="T4" fmla="*/ 289 w 389"/>
                  <a:gd name="T5" fmla="*/ 130 h 296"/>
                  <a:gd name="T6" fmla="*/ 298 w 389"/>
                  <a:gd name="T7" fmla="*/ 193 h 296"/>
                  <a:gd name="T8" fmla="*/ 264 w 389"/>
                  <a:gd name="T9" fmla="*/ 143 h 296"/>
                  <a:gd name="T10" fmla="*/ 257 w 389"/>
                  <a:gd name="T11" fmla="*/ 195 h 296"/>
                  <a:gd name="T12" fmla="*/ 318 w 389"/>
                  <a:gd name="T13" fmla="*/ 296 h 296"/>
                  <a:gd name="T14" fmla="*/ 319 w 389"/>
                  <a:gd name="T15" fmla="*/ 296 h 296"/>
                  <a:gd name="T16" fmla="*/ 376 w 389"/>
                  <a:gd name="T17" fmla="*/ 196 h 296"/>
                  <a:gd name="T18" fmla="*/ 319 w 389"/>
                  <a:gd name="T19" fmla="*/ 280 h 296"/>
                  <a:gd name="T20" fmla="*/ 270 w 389"/>
                  <a:gd name="T21" fmla="*/ 262 h 296"/>
                  <a:gd name="T22" fmla="*/ 276 w 389"/>
                  <a:gd name="T23" fmla="*/ 183 h 296"/>
                  <a:gd name="T24" fmla="*/ 288 w 389"/>
                  <a:gd name="T25" fmla="*/ 237 h 296"/>
                  <a:gd name="T26" fmla="*/ 318 w 389"/>
                  <a:gd name="T27" fmla="*/ 154 h 296"/>
                  <a:gd name="T28" fmla="*/ 337 w 389"/>
                  <a:gd name="T29" fmla="*/ 231 h 296"/>
                  <a:gd name="T30" fmla="*/ 345 w 389"/>
                  <a:gd name="T31" fmla="*/ 239 h 296"/>
                  <a:gd name="T32" fmla="*/ 361 w 389"/>
                  <a:gd name="T33" fmla="*/ 260 h 296"/>
                  <a:gd name="T34" fmla="*/ 255 w 389"/>
                  <a:gd name="T35" fmla="*/ 182 h 296"/>
                  <a:gd name="T36" fmla="*/ 236 w 389"/>
                  <a:gd name="T37" fmla="*/ 166 h 296"/>
                  <a:gd name="T38" fmla="*/ 329 w 389"/>
                  <a:gd name="T39" fmla="*/ 126 h 296"/>
                  <a:gd name="T40" fmla="*/ 345 w 389"/>
                  <a:gd name="T41" fmla="*/ 139 h 296"/>
                  <a:gd name="T42" fmla="*/ 0 w 389"/>
                  <a:gd name="T43" fmla="*/ 0 h 296"/>
                  <a:gd name="T44" fmla="*/ 243 w 389"/>
                  <a:gd name="T45" fmla="*/ 235 h 296"/>
                  <a:gd name="T46" fmla="*/ 181 w 389"/>
                  <a:gd name="T47" fmla="*/ 219 h 296"/>
                  <a:gd name="T48" fmla="*/ 165 w 389"/>
                  <a:gd name="T49" fmla="*/ 219 h 296"/>
                  <a:gd name="T50" fmla="*/ 71 w 389"/>
                  <a:gd name="T51" fmla="*/ 182 h 296"/>
                  <a:gd name="T52" fmla="*/ 165 w 389"/>
                  <a:gd name="T53" fmla="*/ 219 h 296"/>
                  <a:gd name="T54" fmla="*/ 110 w 389"/>
                  <a:gd name="T55" fmla="*/ 126 h 296"/>
                  <a:gd name="T56" fmla="*/ 16 w 389"/>
                  <a:gd name="T57" fmla="*/ 166 h 296"/>
                  <a:gd name="T58" fmla="*/ 126 w 389"/>
                  <a:gd name="T59" fmla="*/ 54 h 296"/>
                  <a:gd name="T60" fmla="*/ 220 w 389"/>
                  <a:gd name="T61" fmla="*/ 16 h 296"/>
                  <a:gd name="T62" fmla="*/ 126 w 389"/>
                  <a:gd name="T63" fmla="*/ 54 h 296"/>
                  <a:gd name="T64" fmla="*/ 165 w 389"/>
                  <a:gd name="T65" fmla="*/ 110 h 296"/>
                  <a:gd name="T66" fmla="*/ 71 w 389"/>
                  <a:gd name="T67" fmla="*/ 70 h 296"/>
                  <a:gd name="T68" fmla="*/ 55 w 389"/>
                  <a:gd name="T69" fmla="*/ 110 h 296"/>
                  <a:gd name="T70" fmla="*/ 16 w 389"/>
                  <a:gd name="T71" fmla="*/ 70 h 296"/>
                  <a:gd name="T72" fmla="*/ 55 w 389"/>
                  <a:gd name="T73" fmla="*/ 110 h 296"/>
                  <a:gd name="T74" fmla="*/ 126 w 389"/>
                  <a:gd name="T75" fmla="*/ 166 h 296"/>
                  <a:gd name="T76" fmla="*/ 220 w 389"/>
                  <a:gd name="T77" fmla="*/ 126 h 296"/>
                  <a:gd name="T78" fmla="*/ 228 w 389"/>
                  <a:gd name="T79" fmla="*/ 110 h 296"/>
                  <a:gd name="T80" fmla="*/ 181 w 389"/>
                  <a:gd name="T81" fmla="*/ 70 h 296"/>
                  <a:gd name="T82" fmla="*/ 274 w 389"/>
                  <a:gd name="T83" fmla="*/ 110 h 296"/>
                  <a:gd name="T84" fmla="*/ 228 w 389"/>
                  <a:gd name="T85" fmla="*/ 110 h 296"/>
                  <a:gd name="T86" fmla="*/ 290 w 389"/>
                  <a:gd name="T87" fmla="*/ 70 h 296"/>
                  <a:gd name="T88" fmla="*/ 329 w 389"/>
                  <a:gd name="T89" fmla="*/ 110 h 296"/>
                  <a:gd name="T90" fmla="*/ 329 w 389"/>
                  <a:gd name="T91" fmla="*/ 54 h 296"/>
                  <a:gd name="T92" fmla="*/ 236 w 389"/>
                  <a:gd name="T93" fmla="*/ 16 h 296"/>
                  <a:gd name="T94" fmla="*/ 329 w 389"/>
                  <a:gd name="T95" fmla="*/ 54 h 296"/>
                  <a:gd name="T96" fmla="*/ 110 w 389"/>
                  <a:gd name="T97" fmla="*/ 54 h 296"/>
                  <a:gd name="T98" fmla="*/ 16 w 389"/>
                  <a:gd name="T99" fmla="*/ 16 h 296"/>
                  <a:gd name="T100" fmla="*/ 16 w 389"/>
                  <a:gd name="T101" fmla="*/ 182 h 296"/>
                  <a:gd name="T102" fmla="*/ 55 w 389"/>
                  <a:gd name="T103" fmla="*/ 219 h 296"/>
                  <a:gd name="T104" fmla="*/ 16 w 389"/>
                  <a:gd name="T105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9" h="296">
                    <a:moveTo>
                      <a:pt x="376" y="196"/>
                    </a:moveTo>
                    <a:cubicBezTo>
                      <a:pt x="364" y="176"/>
                      <a:pt x="364" y="176"/>
                      <a:pt x="364" y="176"/>
                    </a:cubicBezTo>
                    <a:cubicBezTo>
                      <a:pt x="361" y="199"/>
                      <a:pt x="361" y="199"/>
                      <a:pt x="361" y="199"/>
                    </a:cubicBezTo>
                    <a:cubicBezTo>
                      <a:pt x="360" y="208"/>
                      <a:pt x="357" y="214"/>
                      <a:pt x="355" y="217"/>
                    </a:cubicBezTo>
                    <a:cubicBezTo>
                      <a:pt x="359" y="190"/>
                      <a:pt x="364" y="147"/>
                      <a:pt x="306" y="134"/>
                    </a:cubicBezTo>
                    <a:cubicBezTo>
                      <a:pt x="289" y="130"/>
                      <a:pt x="289" y="130"/>
                      <a:pt x="289" y="130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6" y="160"/>
                      <a:pt x="304" y="178"/>
                      <a:pt x="298" y="193"/>
                    </a:cubicBezTo>
                    <a:cubicBezTo>
                      <a:pt x="291" y="172"/>
                      <a:pt x="278" y="157"/>
                      <a:pt x="277" y="157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4" y="162"/>
                      <a:pt x="264" y="162"/>
                      <a:pt x="264" y="162"/>
                    </a:cubicBezTo>
                    <a:cubicBezTo>
                      <a:pt x="263" y="171"/>
                      <a:pt x="260" y="183"/>
                      <a:pt x="257" y="195"/>
                    </a:cubicBezTo>
                    <a:cubicBezTo>
                      <a:pt x="250" y="221"/>
                      <a:pt x="242" y="251"/>
                      <a:pt x="257" y="272"/>
                    </a:cubicBezTo>
                    <a:cubicBezTo>
                      <a:pt x="267" y="287"/>
                      <a:pt x="287" y="295"/>
                      <a:pt x="318" y="296"/>
                    </a:cubicBezTo>
                    <a:cubicBezTo>
                      <a:pt x="318" y="296"/>
                      <a:pt x="318" y="296"/>
                      <a:pt x="318" y="296"/>
                    </a:cubicBezTo>
                    <a:cubicBezTo>
                      <a:pt x="318" y="296"/>
                      <a:pt x="318" y="296"/>
                      <a:pt x="319" y="296"/>
                    </a:cubicBezTo>
                    <a:cubicBezTo>
                      <a:pt x="352" y="296"/>
                      <a:pt x="368" y="281"/>
                      <a:pt x="375" y="268"/>
                    </a:cubicBezTo>
                    <a:cubicBezTo>
                      <a:pt x="389" y="244"/>
                      <a:pt x="384" y="211"/>
                      <a:pt x="376" y="196"/>
                    </a:cubicBezTo>
                    <a:close/>
                    <a:moveTo>
                      <a:pt x="361" y="260"/>
                    </a:moveTo>
                    <a:cubicBezTo>
                      <a:pt x="354" y="273"/>
                      <a:pt x="339" y="280"/>
                      <a:pt x="319" y="280"/>
                    </a:cubicBezTo>
                    <a:cubicBezTo>
                      <a:pt x="318" y="280"/>
                      <a:pt x="318" y="280"/>
                      <a:pt x="318" y="280"/>
                    </a:cubicBezTo>
                    <a:cubicBezTo>
                      <a:pt x="294" y="279"/>
                      <a:pt x="277" y="273"/>
                      <a:pt x="270" y="262"/>
                    </a:cubicBezTo>
                    <a:cubicBezTo>
                      <a:pt x="259" y="248"/>
                      <a:pt x="266" y="223"/>
                      <a:pt x="272" y="200"/>
                    </a:cubicBezTo>
                    <a:cubicBezTo>
                      <a:pt x="274" y="194"/>
                      <a:pt x="275" y="188"/>
                      <a:pt x="276" y="183"/>
                    </a:cubicBezTo>
                    <a:cubicBezTo>
                      <a:pt x="281" y="192"/>
                      <a:pt x="286" y="203"/>
                      <a:pt x="287" y="216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301" y="220"/>
                      <a:pt x="301" y="220"/>
                      <a:pt x="301" y="220"/>
                    </a:cubicBezTo>
                    <a:cubicBezTo>
                      <a:pt x="314" y="203"/>
                      <a:pt x="323" y="178"/>
                      <a:pt x="318" y="154"/>
                    </a:cubicBezTo>
                    <a:cubicBezTo>
                      <a:pt x="347" y="168"/>
                      <a:pt x="343" y="194"/>
                      <a:pt x="339" y="217"/>
                    </a:cubicBezTo>
                    <a:cubicBezTo>
                      <a:pt x="338" y="222"/>
                      <a:pt x="337" y="227"/>
                      <a:pt x="337" y="231"/>
                    </a:cubicBezTo>
                    <a:cubicBezTo>
                      <a:pt x="336" y="240"/>
                      <a:pt x="336" y="240"/>
                      <a:pt x="336" y="240"/>
                    </a:cubicBezTo>
                    <a:cubicBezTo>
                      <a:pt x="345" y="239"/>
                      <a:pt x="345" y="239"/>
                      <a:pt x="345" y="239"/>
                    </a:cubicBezTo>
                    <a:cubicBezTo>
                      <a:pt x="356" y="238"/>
                      <a:pt x="363" y="233"/>
                      <a:pt x="368" y="227"/>
                    </a:cubicBezTo>
                    <a:cubicBezTo>
                      <a:pt x="369" y="238"/>
                      <a:pt x="367" y="250"/>
                      <a:pt x="361" y="260"/>
                    </a:cubicBezTo>
                    <a:close/>
                    <a:moveTo>
                      <a:pt x="181" y="182"/>
                    </a:moveTo>
                    <a:cubicBezTo>
                      <a:pt x="255" y="182"/>
                      <a:pt x="255" y="182"/>
                      <a:pt x="255" y="182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36" y="166"/>
                      <a:pt x="236" y="166"/>
                      <a:pt x="236" y="166"/>
                    </a:cubicBezTo>
                    <a:cubicBezTo>
                      <a:pt x="236" y="126"/>
                      <a:pt x="236" y="126"/>
                      <a:pt x="236" y="126"/>
                    </a:cubicBezTo>
                    <a:cubicBezTo>
                      <a:pt x="329" y="126"/>
                      <a:pt x="329" y="126"/>
                      <a:pt x="329" y="126"/>
                    </a:cubicBezTo>
                    <a:cubicBezTo>
                      <a:pt x="329" y="139"/>
                      <a:pt x="329" y="139"/>
                      <a:pt x="329" y="139"/>
                    </a:cubicBezTo>
                    <a:cubicBezTo>
                      <a:pt x="345" y="139"/>
                      <a:pt x="345" y="139"/>
                      <a:pt x="345" y="139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243" y="235"/>
                      <a:pt x="243" y="235"/>
                      <a:pt x="243" y="235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181" y="219"/>
                      <a:pt x="181" y="219"/>
                      <a:pt x="181" y="219"/>
                    </a:cubicBezTo>
                    <a:lnTo>
                      <a:pt x="181" y="182"/>
                    </a:lnTo>
                    <a:close/>
                    <a:moveTo>
                      <a:pt x="165" y="219"/>
                    </a:moveTo>
                    <a:cubicBezTo>
                      <a:pt x="71" y="219"/>
                      <a:pt x="71" y="219"/>
                      <a:pt x="71" y="219"/>
                    </a:cubicBezTo>
                    <a:cubicBezTo>
                      <a:pt x="71" y="182"/>
                      <a:pt x="71" y="182"/>
                      <a:pt x="71" y="182"/>
                    </a:cubicBezTo>
                    <a:cubicBezTo>
                      <a:pt x="165" y="182"/>
                      <a:pt x="165" y="182"/>
                      <a:pt x="165" y="182"/>
                    </a:cubicBezTo>
                    <a:lnTo>
                      <a:pt x="165" y="219"/>
                    </a:lnTo>
                    <a:close/>
                    <a:moveTo>
                      <a:pt x="16" y="126"/>
                    </a:move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6" y="166"/>
                      <a:pt x="16" y="166"/>
                      <a:pt x="16" y="166"/>
                    </a:cubicBezTo>
                    <a:lnTo>
                      <a:pt x="16" y="126"/>
                    </a:lnTo>
                    <a:close/>
                    <a:moveTo>
                      <a:pt x="126" y="54"/>
                    </a:moveTo>
                    <a:cubicBezTo>
                      <a:pt x="126" y="16"/>
                      <a:pt x="126" y="16"/>
                      <a:pt x="126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54"/>
                      <a:pt x="220" y="54"/>
                      <a:pt x="220" y="54"/>
                    </a:cubicBezTo>
                    <a:lnTo>
                      <a:pt x="126" y="54"/>
                    </a:lnTo>
                    <a:close/>
                    <a:moveTo>
                      <a:pt x="165" y="70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1" y="70"/>
                      <a:pt x="71" y="70"/>
                      <a:pt x="71" y="70"/>
                    </a:cubicBezTo>
                    <a:lnTo>
                      <a:pt x="165" y="70"/>
                    </a:lnTo>
                    <a:close/>
                    <a:moveTo>
                      <a:pt x="55" y="110"/>
                    </a:move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55" y="70"/>
                      <a:pt x="55" y="70"/>
                      <a:pt x="55" y="70"/>
                    </a:cubicBezTo>
                    <a:lnTo>
                      <a:pt x="55" y="110"/>
                    </a:lnTo>
                    <a:close/>
                    <a:moveTo>
                      <a:pt x="220" y="166"/>
                    </a:move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220" y="126"/>
                      <a:pt x="220" y="126"/>
                      <a:pt x="220" y="126"/>
                    </a:cubicBezTo>
                    <a:lnTo>
                      <a:pt x="220" y="166"/>
                    </a:lnTo>
                    <a:close/>
                    <a:moveTo>
                      <a:pt x="228" y="110"/>
                    </a:moveTo>
                    <a:cubicBezTo>
                      <a:pt x="181" y="110"/>
                      <a:pt x="181" y="110"/>
                      <a:pt x="181" y="11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274" y="70"/>
                      <a:pt x="274" y="70"/>
                      <a:pt x="274" y="7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36" y="110"/>
                      <a:pt x="236" y="110"/>
                      <a:pt x="236" y="110"/>
                    </a:cubicBezTo>
                    <a:lnTo>
                      <a:pt x="228" y="110"/>
                    </a:lnTo>
                    <a:close/>
                    <a:moveTo>
                      <a:pt x="290" y="110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110"/>
                      <a:pt x="329" y="110"/>
                      <a:pt x="329" y="110"/>
                    </a:cubicBezTo>
                    <a:lnTo>
                      <a:pt x="290" y="110"/>
                    </a:lnTo>
                    <a:close/>
                    <a:moveTo>
                      <a:pt x="329" y="54"/>
                    </a:moveTo>
                    <a:cubicBezTo>
                      <a:pt x="236" y="54"/>
                      <a:pt x="236" y="54"/>
                      <a:pt x="236" y="54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329" y="16"/>
                      <a:pt x="329" y="16"/>
                      <a:pt x="329" y="16"/>
                    </a:cubicBezTo>
                    <a:lnTo>
                      <a:pt x="329" y="54"/>
                    </a:lnTo>
                    <a:close/>
                    <a:moveTo>
                      <a:pt x="110" y="16"/>
                    </a:moveTo>
                    <a:cubicBezTo>
                      <a:pt x="110" y="54"/>
                      <a:pt x="110" y="54"/>
                      <a:pt x="110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10" y="16"/>
                    </a:lnTo>
                    <a:close/>
                    <a:moveTo>
                      <a:pt x="16" y="182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16" y="219"/>
                      <a:pt x="16" y="219"/>
                      <a:pt x="16" y="219"/>
                    </a:cubicBezTo>
                    <a:lnTo>
                      <a:pt x="16" y="1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16" name="Freeform 21">
                <a:extLst>
                  <a:ext uri="{FF2B5EF4-FFF2-40B4-BE49-F238E27FC236}">
                    <a16:creationId xmlns:a16="http://schemas.microsoft.com/office/drawing/2014/main" id="{799DB687-BE79-764C-8A48-B2B40D794FB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309170" y="4706687"/>
                <a:ext cx="230927" cy="175944"/>
              </a:xfrm>
              <a:custGeom>
                <a:avLst/>
                <a:gdLst>
                  <a:gd name="T0" fmla="*/ 364 w 389"/>
                  <a:gd name="T1" fmla="*/ 176 h 296"/>
                  <a:gd name="T2" fmla="*/ 355 w 389"/>
                  <a:gd name="T3" fmla="*/ 217 h 296"/>
                  <a:gd name="T4" fmla="*/ 289 w 389"/>
                  <a:gd name="T5" fmla="*/ 130 h 296"/>
                  <a:gd name="T6" fmla="*/ 298 w 389"/>
                  <a:gd name="T7" fmla="*/ 193 h 296"/>
                  <a:gd name="T8" fmla="*/ 264 w 389"/>
                  <a:gd name="T9" fmla="*/ 143 h 296"/>
                  <a:gd name="T10" fmla="*/ 257 w 389"/>
                  <a:gd name="T11" fmla="*/ 195 h 296"/>
                  <a:gd name="T12" fmla="*/ 318 w 389"/>
                  <a:gd name="T13" fmla="*/ 296 h 296"/>
                  <a:gd name="T14" fmla="*/ 319 w 389"/>
                  <a:gd name="T15" fmla="*/ 296 h 296"/>
                  <a:gd name="T16" fmla="*/ 376 w 389"/>
                  <a:gd name="T17" fmla="*/ 196 h 296"/>
                  <a:gd name="T18" fmla="*/ 319 w 389"/>
                  <a:gd name="T19" fmla="*/ 280 h 296"/>
                  <a:gd name="T20" fmla="*/ 270 w 389"/>
                  <a:gd name="T21" fmla="*/ 262 h 296"/>
                  <a:gd name="T22" fmla="*/ 276 w 389"/>
                  <a:gd name="T23" fmla="*/ 183 h 296"/>
                  <a:gd name="T24" fmla="*/ 288 w 389"/>
                  <a:gd name="T25" fmla="*/ 237 h 296"/>
                  <a:gd name="T26" fmla="*/ 318 w 389"/>
                  <a:gd name="T27" fmla="*/ 154 h 296"/>
                  <a:gd name="T28" fmla="*/ 337 w 389"/>
                  <a:gd name="T29" fmla="*/ 231 h 296"/>
                  <a:gd name="T30" fmla="*/ 345 w 389"/>
                  <a:gd name="T31" fmla="*/ 239 h 296"/>
                  <a:gd name="T32" fmla="*/ 361 w 389"/>
                  <a:gd name="T33" fmla="*/ 260 h 296"/>
                  <a:gd name="T34" fmla="*/ 255 w 389"/>
                  <a:gd name="T35" fmla="*/ 182 h 296"/>
                  <a:gd name="T36" fmla="*/ 236 w 389"/>
                  <a:gd name="T37" fmla="*/ 166 h 296"/>
                  <a:gd name="T38" fmla="*/ 329 w 389"/>
                  <a:gd name="T39" fmla="*/ 126 h 296"/>
                  <a:gd name="T40" fmla="*/ 345 w 389"/>
                  <a:gd name="T41" fmla="*/ 139 h 296"/>
                  <a:gd name="T42" fmla="*/ 0 w 389"/>
                  <a:gd name="T43" fmla="*/ 0 h 296"/>
                  <a:gd name="T44" fmla="*/ 243 w 389"/>
                  <a:gd name="T45" fmla="*/ 235 h 296"/>
                  <a:gd name="T46" fmla="*/ 181 w 389"/>
                  <a:gd name="T47" fmla="*/ 219 h 296"/>
                  <a:gd name="T48" fmla="*/ 165 w 389"/>
                  <a:gd name="T49" fmla="*/ 219 h 296"/>
                  <a:gd name="T50" fmla="*/ 71 w 389"/>
                  <a:gd name="T51" fmla="*/ 182 h 296"/>
                  <a:gd name="T52" fmla="*/ 165 w 389"/>
                  <a:gd name="T53" fmla="*/ 219 h 296"/>
                  <a:gd name="T54" fmla="*/ 110 w 389"/>
                  <a:gd name="T55" fmla="*/ 126 h 296"/>
                  <a:gd name="T56" fmla="*/ 16 w 389"/>
                  <a:gd name="T57" fmla="*/ 166 h 296"/>
                  <a:gd name="T58" fmla="*/ 126 w 389"/>
                  <a:gd name="T59" fmla="*/ 54 h 296"/>
                  <a:gd name="T60" fmla="*/ 220 w 389"/>
                  <a:gd name="T61" fmla="*/ 16 h 296"/>
                  <a:gd name="T62" fmla="*/ 126 w 389"/>
                  <a:gd name="T63" fmla="*/ 54 h 296"/>
                  <a:gd name="T64" fmla="*/ 165 w 389"/>
                  <a:gd name="T65" fmla="*/ 110 h 296"/>
                  <a:gd name="T66" fmla="*/ 71 w 389"/>
                  <a:gd name="T67" fmla="*/ 70 h 296"/>
                  <a:gd name="T68" fmla="*/ 55 w 389"/>
                  <a:gd name="T69" fmla="*/ 110 h 296"/>
                  <a:gd name="T70" fmla="*/ 16 w 389"/>
                  <a:gd name="T71" fmla="*/ 70 h 296"/>
                  <a:gd name="T72" fmla="*/ 55 w 389"/>
                  <a:gd name="T73" fmla="*/ 110 h 296"/>
                  <a:gd name="T74" fmla="*/ 126 w 389"/>
                  <a:gd name="T75" fmla="*/ 166 h 296"/>
                  <a:gd name="T76" fmla="*/ 220 w 389"/>
                  <a:gd name="T77" fmla="*/ 126 h 296"/>
                  <a:gd name="T78" fmla="*/ 228 w 389"/>
                  <a:gd name="T79" fmla="*/ 110 h 296"/>
                  <a:gd name="T80" fmla="*/ 181 w 389"/>
                  <a:gd name="T81" fmla="*/ 70 h 296"/>
                  <a:gd name="T82" fmla="*/ 274 w 389"/>
                  <a:gd name="T83" fmla="*/ 110 h 296"/>
                  <a:gd name="T84" fmla="*/ 228 w 389"/>
                  <a:gd name="T85" fmla="*/ 110 h 296"/>
                  <a:gd name="T86" fmla="*/ 290 w 389"/>
                  <a:gd name="T87" fmla="*/ 70 h 296"/>
                  <a:gd name="T88" fmla="*/ 329 w 389"/>
                  <a:gd name="T89" fmla="*/ 110 h 296"/>
                  <a:gd name="T90" fmla="*/ 329 w 389"/>
                  <a:gd name="T91" fmla="*/ 54 h 296"/>
                  <a:gd name="T92" fmla="*/ 236 w 389"/>
                  <a:gd name="T93" fmla="*/ 16 h 296"/>
                  <a:gd name="T94" fmla="*/ 329 w 389"/>
                  <a:gd name="T95" fmla="*/ 54 h 296"/>
                  <a:gd name="T96" fmla="*/ 110 w 389"/>
                  <a:gd name="T97" fmla="*/ 54 h 296"/>
                  <a:gd name="T98" fmla="*/ 16 w 389"/>
                  <a:gd name="T99" fmla="*/ 16 h 296"/>
                  <a:gd name="T100" fmla="*/ 16 w 389"/>
                  <a:gd name="T101" fmla="*/ 182 h 296"/>
                  <a:gd name="T102" fmla="*/ 55 w 389"/>
                  <a:gd name="T103" fmla="*/ 219 h 296"/>
                  <a:gd name="T104" fmla="*/ 16 w 389"/>
                  <a:gd name="T105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9" h="296">
                    <a:moveTo>
                      <a:pt x="376" y="196"/>
                    </a:moveTo>
                    <a:cubicBezTo>
                      <a:pt x="364" y="176"/>
                      <a:pt x="364" y="176"/>
                      <a:pt x="364" y="176"/>
                    </a:cubicBezTo>
                    <a:cubicBezTo>
                      <a:pt x="361" y="199"/>
                      <a:pt x="361" y="199"/>
                      <a:pt x="361" y="199"/>
                    </a:cubicBezTo>
                    <a:cubicBezTo>
                      <a:pt x="360" y="208"/>
                      <a:pt x="357" y="214"/>
                      <a:pt x="355" y="217"/>
                    </a:cubicBezTo>
                    <a:cubicBezTo>
                      <a:pt x="359" y="190"/>
                      <a:pt x="364" y="147"/>
                      <a:pt x="306" y="134"/>
                    </a:cubicBezTo>
                    <a:cubicBezTo>
                      <a:pt x="289" y="130"/>
                      <a:pt x="289" y="130"/>
                      <a:pt x="289" y="130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6" y="160"/>
                      <a:pt x="304" y="178"/>
                      <a:pt x="298" y="193"/>
                    </a:cubicBezTo>
                    <a:cubicBezTo>
                      <a:pt x="291" y="172"/>
                      <a:pt x="278" y="157"/>
                      <a:pt x="277" y="157"/>
                    </a:cubicBezTo>
                    <a:cubicBezTo>
                      <a:pt x="264" y="143"/>
                      <a:pt x="264" y="143"/>
                      <a:pt x="264" y="143"/>
                    </a:cubicBezTo>
                    <a:cubicBezTo>
                      <a:pt x="264" y="162"/>
                      <a:pt x="264" y="162"/>
                      <a:pt x="264" y="162"/>
                    </a:cubicBezTo>
                    <a:cubicBezTo>
                      <a:pt x="263" y="171"/>
                      <a:pt x="260" y="183"/>
                      <a:pt x="257" y="195"/>
                    </a:cubicBezTo>
                    <a:cubicBezTo>
                      <a:pt x="250" y="221"/>
                      <a:pt x="242" y="251"/>
                      <a:pt x="257" y="272"/>
                    </a:cubicBezTo>
                    <a:cubicBezTo>
                      <a:pt x="267" y="287"/>
                      <a:pt x="287" y="295"/>
                      <a:pt x="318" y="296"/>
                    </a:cubicBezTo>
                    <a:cubicBezTo>
                      <a:pt x="318" y="296"/>
                      <a:pt x="318" y="296"/>
                      <a:pt x="318" y="296"/>
                    </a:cubicBezTo>
                    <a:cubicBezTo>
                      <a:pt x="318" y="296"/>
                      <a:pt x="318" y="296"/>
                      <a:pt x="319" y="296"/>
                    </a:cubicBezTo>
                    <a:cubicBezTo>
                      <a:pt x="352" y="296"/>
                      <a:pt x="368" y="281"/>
                      <a:pt x="375" y="268"/>
                    </a:cubicBezTo>
                    <a:cubicBezTo>
                      <a:pt x="389" y="244"/>
                      <a:pt x="384" y="211"/>
                      <a:pt x="376" y="196"/>
                    </a:cubicBezTo>
                    <a:close/>
                    <a:moveTo>
                      <a:pt x="361" y="260"/>
                    </a:moveTo>
                    <a:cubicBezTo>
                      <a:pt x="354" y="273"/>
                      <a:pt x="339" y="280"/>
                      <a:pt x="319" y="280"/>
                    </a:cubicBezTo>
                    <a:cubicBezTo>
                      <a:pt x="318" y="280"/>
                      <a:pt x="318" y="280"/>
                      <a:pt x="318" y="280"/>
                    </a:cubicBezTo>
                    <a:cubicBezTo>
                      <a:pt x="294" y="279"/>
                      <a:pt x="277" y="273"/>
                      <a:pt x="270" y="262"/>
                    </a:cubicBezTo>
                    <a:cubicBezTo>
                      <a:pt x="259" y="248"/>
                      <a:pt x="266" y="223"/>
                      <a:pt x="272" y="200"/>
                    </a:cubicBezTo>
                    <a:cubicBezTo>
                      <a:pt x="274" y="194"/>
                      <a:pt x="275" y="188"/>
                      <a:pt x="276" y="183"/>
                    </a:cubicBezTo>
                    <a:cubicBezTo>
                      <a:pt x="281" y="192"/>
                      <a:pt x="286" y="203"/>
                      <a:pt x="287" y="216"/>
                    </a:cubicBezTo>
                    <a:cubicBezTo>
                      <a:pt x="288" y="237"/>
                      <a:pt x="288" y="237"/>
                      <a:pt x="288" y="237"/>
                    </a:cubicBezTo>
                    <a:cubicBezTo>
                      <a:pt x="301" y="220"/>
                      <a:pt x="301" y="220"/>
                      <a:pt x="301" y="220"/>
                    </a:cubicBezTo>
                    <a:cubicBezTo>
                      <a:pt x="314" y="203"/>
                      <a:pt x="323" y="178"/>
                      <a:pt x="318" y="154"/>
                    </a:cubicBezTo>
                    <a:cubicBezTo>
                      <a:pt x="347" y="168"/>
                      <a:pt x="343" y="194"/>
                      <a:pt x="339" y="217"/>
                    </a:cubicBezTo>
                    <a:cubicBezTo>
                      <a:pt x="338" y="222"/>
                      <a:pt x="337" y="227"/>
                      <a:pt x="337" y="231"/>
                    </a:cubicBezTo>
                    <a:cubicBezTo>
                      <a:pt x="336" y="240"/>
                      <a:pt x="336" y="240"/>
                      <a:pt x="336" y="240"/>
                    </a:cubicBezTo>
                    <a:cubicBezTo>
                      <a:pt x="345" y="239"/>
                      <a:pt x="345" y="239"/>
                      <a:pt x="345" y="239"/>
                    </a:cubicBezTo>
                    <a:cubicBezTo>
                      <a:pt x="356" y="238"/>
                      <a:pt x="363" y="233"/>
                      <a:pt x="368" y="227"/>
                    </a:cubicBezTo>
                    <a:cubicBezTo>
                      <a:pt x="369" y="238"/>
                      <a:pt x="367" y="250"/>
                      <a:pt x="361" y="260"/>
                    </a:cubicBezTo>
                    <a:close/>
                    <a:moveTo>
                      <a:pt x="181" y="182"/>
                    </a:moveTo>
                    <a:cubicBezTo>
                      <a:pt x="255" y="182"/>
                      <a:pt x="255" y="182"/>
                      <a:pt x="255" y="182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36" y="166"/>
                      <a:pt x="236" y="166"/>
                      <a:pt x="236" y="166"/>
                    </a:cubicBezTo>
                    <a:cubicBezTo>
                      <a:pt x="236" y="126"/>
                      <a:pt x="236" y="126"/>
                      <a:pt x="236" y="126"/>
                    </a:cubicBezTo>
                    <a:cubicBezTo>
                      <a:pt x="329" y="126"/>
                      <a:pt x="329" y="126"/>
                      <a:pt x="329" y="126"/>
                    </a:cubicBezTo>
                    <a:cubicBezTo>
                      <a:pt x="329" y="139"/>
                      <a:pt x="329" y="139"/>
                      <a:pt x="329" y="139"/>
                    </a:cubicBezTo>
                    <a:cubicBezTo>
                      <a:pt x="345" y="139"/>
                      <a:pt x="345" y="139"/>
                      <a:pt x="345" y="139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243" y="235"/>
                      <a:pt x="243" y="235"/>
                      <a:pt x="243" y="235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181" y="219"/>
                      <a:pt x="181" y="219"/>
                      <a:pt x="181" y="219"/>
                    </a:cubicBezTo>
                    <a:lnTo>
                      <a:pt x="181" y="182"/>
                    </a:lnTo>
                    <a:close/>
                    <a:moveTo>
                      <a:pt x="165" y="219"/>
                    </a:moveTo>
                    <a:cubicBezTo>
                      <a:pt x="71" y="219"/>
                      <a:pt x="71" y="219"/>
                      <a:pt x="71" y="219"/>
                    </a:cubicBezTo>
                    <a:cubicBezTo>
                      <a:pt x="71" y="182"/>
                      <a:pt x="71" y="182"/>
                      <a:pt x="71" y="182"/>
                    </a:cubicBezTo>
                    <a:cubicBezTo>
                      <a:pt x="165" y="182"/>
                      <a:pt x="165" y="182"/>
                      <a:pt x="165" y="182"/>
                    </a:cubicBezTo>
                    <a:lnTo>
                      <a:pt x="165" y="219"/>
                    </a:lnTo>
                    <a:close/>
                    <a:moveTo>
                      <a:pt x="16" y="126"/>
                    </a:move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10" y="166"/>
                      <a:pt x="110" y="166"/>
                      <a:pt x="110" y="166"/>
                    </a:cubicBezTo>
                    <a:cubicBezTo>
                      <a:pt x="16" y="166"/>
                      <a:pt x="16" y="166"/>
                      <a:pt x="16" y="166"/>
                    </a:cubicBezTo>
                    <a:lnTo>
                      <a:pt x="16" y="126"/>
                    </a:lnTo>
                    <a:close/>
                    <a:moveTo>
                      <a:pt x="126" y="54"/>
                    </a:moveTo>
                    <a:cubicBezTo>
                      <a:pt x="126" y="16"/>
                      <a:pt x="126" y="16"/>
                      <a:pt x="126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54"/>
                      <a:pt x="220" y="54"/>
                      <a:pt x="220" y="54"/>
                    </a:cubicBezTo>
                    <a:lnTo>
                      <a:pt x="126" y="54"/>
                    </a:lnTo>
                    <a:close/>
                    <a:moveTo>
                      <a:pt x="165" y="70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1" y="70"/>
                      <a:pt x="71" y="70"/>
                      <a:pt x="71" y="70"/>
                    </a:cubicBezTo>
                    <a:lnTo>
                      <a:pt x="165" y="70"/>
                    </a:lnTo>
                    <a:close/>
                    <a:moveTo>
                      <a:pt x="55" y="110"/>
                    </a:move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55" y="70"/>
                      <a:pt x="55" y="70"/>
                      <a:pt x="55" y="70"/>
                    </a:cubicBezTo>
                    <a:lnTo>
                      <a:pt x="55" y="110"/>
                    </a:lnTo>
                    <a:close/>
                    <a:moveTo>
                      <a:pt x="220" y="166"/>
                    </a:move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220" y="126"/>
                      <a:pt x="220" y="126"/>
                      <a:pt x="220" y="126"/>
                    </a:cubicBezTo>
                    <a:lnTo>
                      <a:pt x="220" y="166"/>
                    </a:lnTo>
                    <a:close/>
                    <a:moveTo>
                      <a:pt x="228" y="110"/>
                    </a:moveTo>
                    <a:cubicBezTo>
                      <a:pt x="181" y="110"/>
                      <a:pt x="181" y="110"/>
                      <a:pt x="181" y="11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274" y="70"/>
                      <a:pt x="274" y="70"/>
                      <a:pt x="274" y="7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36" y="110"/>
                      <a:pt x="236" y="110"/>
                      <a:pt x="236" y="110"/>
                    </a:cubicBezTo>
                    <a:lnTo>
                      <a:pt x="228" y="110"/>
                    </a:lnTo>
                    <a:close/>
                    <a:moveTo>
                      <a:pt x="290" y="110"/>
                    </a:moveTo>
                    <a:cubicBezTo>
                      <a:pt x="290" y="70"/>
                      <a:pt x="290" y="70"/>
                      <a:pt x="290" y="70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9" y="110"/>
                      <a:pt x="329" y="110"/>
                      <a:pt x="329" y="110"/>
                    </a:cubicBezTo>
                    <a:lnTo>
                      <a:pt x="290" y="110"/>
                    </a:lnTo>
                    <a:close/>
                    <a:moveTo>
                      <a:pt x="329" y="54"/>
                    </a:moveTo>
                    <a:cubicBezTo>
                      <a:pt x="236" y="54"/>
                      <a:pt x="236" y="54"/>
                      <a:pt x="236" y="54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329" y="16"/>
                      <a:pt x="329" y="16"/>
                      <a:pt x="329" y="16"/>
                    </a:cubicBezTo>
                    <a:lnTo>
                      <a:pt x="329" y="54"/>
                    </a:lnTo>
                    <a:close/>
                    <a:moveTo>
                      <a:pt x="110" y="16"/>
                    </a:moveTo>
                    <a:cubicBezTo>
                      <a:pt x="110" y="54"/>
                      <a:pt x="110" y="54"/>
                      <a:pt x="110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10" y="16"/>
                    </a:lnTo>
                    <a:close/>
                    <a:moveTo>
                      <a:pt x="16" y="182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16" y="219"/>
                      <a:pt x="16" y="219"/>
                      <a:pt x="16" y="219"/>
                    </a:cubicBezTo>
                    <a:lnTo>
                      <a:pt x="16" y="1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4B091AD8-F80C-8045-98D0-1282623622B2}"/>
              </a:ext>
            </a:extLst>
          </p:cNvPr>
          <p:cNvGrpSpPr>
            <a:grpSpLocks noChangeAspect="1"/>
          </p:cNvGrpSpPr>
          <p:nvPr/>
        </p:nvGrpSpPr>
        <p:grpSpPr>
          <a:xfrm>
            <a:off x="10000355" y="182683"/>
            <a:ext cx="1020573" cy="701943"/>
            <a:chOff x="5029058" y="1506029"/>
            <a:chExt cx="1546321" cy="1063550"/>
          </a:xfrm>
        </p:grpSpPr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62C40346-F4ED-384E-BA09-AAF9539D7A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45763" y="1791180"/>
              <a:ext cx="778398" cy="778399"/>
              <a:chOff x="7730175" y="863411"/>
              <a:chExt cx="1828959" cy="1828959"/>
            </a:xfrm>
          </p:grpSpPr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12585B71-22BE-0A41-A0F3-08F1A911EFFA}"/>
                  </a:ext>
                </a:extLst>
              </p:cNvPr>
              <p:cNvSpPr/>
              <p:nvPr/>
            </p:nvSpPr>
            <p:spPr>
              <a:xfrm>
                <a:off x="7730175" y="863411"/>
                <a:ext cx="1828959" cy="1828959"/>
              </a:xfrm>
              <a:prstGeom prst="ellipse">
                <a:avLst/>
              </a:prstGeom>
              <a:solidFill>
                <a:schemeClr val="accent4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424" name="Group 423">
                <a:extLst>
                  <a:ext uri="{FF2B5EF4-FFF2-40B4-BE49-F238E27FC236}">
                    <a16:creationId xmlns:a16="http://schemas.microsoft.com/office/drawing/2014/main" id="{8F70C7DF-8971-5746-BAB7-79A4ED6DE095}"/>
                  </a:ext>
                </a:extLst>
              </p:cNvPr>
              <p:cNvGrpSpPr/>
              <p:nvPr/>
            </p:nvGrpSpPr>
            <p:grpSpPr>
              <a:xfrm>
                <a:off x="8049434" y="1298182"/>
                <a:ext cx="1224852" cy="1015906"/>
                <a:chOff x="1893888" y="1246188"/>
                <a:chExt cx="2159000" cy="1790700"/>
              </a:xfrm>
              <a:solidFill>
                <a:schemeClr val="bg1"/>
              </a:solidFill>
            </p:grpSpPr>
            <p:sp>
              <p:nvSpPr>
                <p:cNvPr id="425" name="Freeform 1">
                  <a:extLst>
                    <a:ext uri="{FF2B5EF4-FFF2-40B4-BE49-F238E27FC236}">
                      <a16:creationId xmlns:a16="http://schemas.microsoft.com/office/drawing/2014/main" id="{322FAF4A-907F-C84F-852A-0DEC3BF60E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7463" y="1435100"/>
                  <a:ext cx="833437" cy="831850"/>
                </a:xfrm>
                <a:custGeom>
                  <a:avLst/>
                  <a:gdLst>
                    <a:gd name="T0" fmla="*/ 262 w 2315"/>
                    <a:gd name="T1" fmla="*/ 1495 h 2310"/>
                    <a:gd name="T2" fmla="*/ 126 w 2315"/>
                    <a:gd name="T3" fmla="*/ 1766 h 2310"/>
                    <a:gd name="T4" fmla="*/ 545 w 2315"/>
                    <a:gd name="T5" fmla="*/ 2179 h 2310"/>
                    <a:gd name="T6" fmla="*/ 814 w 2315"/>
                    <a:gd name="T7" fmla="*/ 2044 h 2310"/>
                    <a:gd name="T8" fmla="*/ 1344 w 2315"/>
                    <a:gd name="T9" fmla="*/ 2309 h 2310"/>
                    <a:gd name="T10" fmla="*/ 1467 w 2315"/>
                    <a:gd name="T11" fmla="*/ 2191 h 2310"/>
                    <a:gd name="T12" fmla="*/ 1547 w 2315"/>
                    <a:gd name="T13" fmla="*/ 2028 h 2310"/>
                    <a:gd name="T14" fmla="*/ 2182 w 2315"/>
                    <a:gd name="T15" fmla="*/ 1772 h 2310"/>
                    <a:gd name="T16" fmla="*/ 2046 w 2315"/>
                    <a:gd name="T17" fmla="*/ 1498 h 2310"/>
                    <a:gd name="T18" fmla="*/ 2314 w 2315"/>
                    <a:gd name="T19" fmla="*/ 971 h 2310"/>
                    <a:gd name="T20" fmla="*/ 2228 w 2315"/>
                    <a:gd name="T21" fmla="*/ 851 h 2310"/>
                    <a:gd name="T22" fmla="*/ 2025 w 2315"/>
                    <a:gd name="T23" fmla="*/ 771 h 2310"/>
                    <a:gd name="T24" fmla="*/ 2185 w 2315"/>
                    <a:gd name="T25" fmla="*/ 549 h 2310"/>
                    <a:gd name="T26" fmla="*/ 1547 w 2315"/>
                    <a:gd name="T27" fmla="*/ 290 h 2310"/>
                    <a:gd name="T28" fmla="*/ 1451 w 2315"/>
                    <a:gd name="T29" fmla="*/ 0 h 2310"/>
                    <a:gd name="T30" fmla="*/ 816 w 2315"/>
                    <a:gd name="T31" fmla="*/ 265 h 2310"/>
                    <a:gd name="T32" fmla="*/ 542 w 2315"/>
                    <a:gd name="T33" fmla="*/ 133 h 2310"/>
                    <a:gd name="T34" fmla="*/ 286 w 2315"/>
                    <a:gd name="T35" fmla="*/ 771 h 2310"/>
                    <a:gd name="T36" fmla="*/ 0 w 2315"/>
                    <a:gd name="T37" fmla="*/ 866 h 2310"/>
                    <a:gd name="T38" fmla="*/ 6 w 2315"/>
                    <a:gd name="T39" fmla="*/ 1470 h 2310"/>
                    <a:gd name="T40" fmla="*/ 250 w 2315"/>
                    <a:gd name="T41" fmla="*/ 1076 h 2310"/>
                    <a:gd name="T42" fmla="*/ 410 w 2315"/>
                    <a:gd name="T43" fmla="*/ 1045 h 2310"/>
                    <a:gd name="T44" fmla="*/ 545 w 2315"/>
                    <a:gd name="T45" fmla="*/ 801 h 2310"/>
                    <a:gd name="T46" fmla="*/ 456 w 2315"/>
                    <a:gd name="T47" fmla="*/ 576 h 2310"/>
                    <a:gd name="T48" fmla="*/ 702 w 2315"/>
                    <a:gd name="T49" fmla="*/ 546 h 2310"/>
                    <a:gd name="T50" fmla="*/ 998 w 2315"/>
                    <a:gd name="T51" fmla="*/ 459 h 2310"/>
                    <a:gd name="T52" fmla="*/ 1073 w 2315"/>
                    <a:gd name="T53" fmla="*/ 250 h 2310"/>
                    <a:gd name="T54" fmla="*/ 1266 w 2315"/>
                    <a:gd name="T55" fmla="*/ 410 h 2310"/>
                    <a:gd name="T56" fmla="*/ 1529 w 2315"/>
                    <a:gd name="T57" fmla="*/ 552 h 2310"/>
                    <a:gd name="T58" fmla="*/ 1738 w 2315"/>
                    <a:gd name="T59" fmla="*/ 459 h 2310"/>
                    <a:gd name="T60" fmla="*/ 1763 w 2315"/>
                    <a:gd name="T61" fmla="*/ 706 h 2310"/>
                    <a:gd name="T62" fmla="*/ 1852 w 2315"/>
                    <a:gd name="T63" fmla="*/ 1008 h 2310"/>
                    <a:gd name="T64" fmla="*/ 2065 w 2315"/>
                    <a:gd name="T65" fmla="*/ 1076 h 2310"/>
                    <a:gd name="T66" fmla="*/ 1904 w 2315"/>
                    <a:gd name="T67" fmla="*/ 1270 h 2310"/>
                    <a:gd name="T68" fmla="*/ 1760 w 2315"/>
                    <a:gd name="T69" fmla="*/ 1538 h 2310"/>
                    <a:gd name="T70" fmla="*/ 1858 w 2315"/>
                    <a:gd name="T71" fmla="*/ 1742 h 2310"/>
                    <a:gd name="T72" fmla="*/ 1609 w 2315"/>
                    <a:gd name="T73" fmla="*/ 1766 h 2310"/>
                    <a:gd name="T74" fmla="*/ 1399 w 2315"/>
                    <a:gd name="T75" fmla="*/ 1822 h 2310"/>
                    <a:gd name="T76" fmla="*/ 1263 w 2315"/>
                    <a:gd name="T77" fmla="*/ 1905 h 2310"/>
                    <a:gd name="T78" fmla="*/ 1069 w 2315"/>
                    <a:gd name="T79" fmla="*/ 2059 h 2310"/>
                    <a:gd name="T80" fmla="*/ 995 w 2315"/>
                    <a:gd name="T81" fmla="*/ 1849 h 2310"/>
                    <a:gd name="T82" fmla="*/ 699 w 2315"/>
                    <a:gd name="T83" fmla="*/ 1763 h 2310"/>
                    <a:gd name="T84" fmla="*/ 450 w 2315"/>
                    <a:gd name="T85" fmla="*/ 1739 h 2310"/>
                    <a:gd name="T86" fmla="*/ 548 w 2315"/>
                    <a:gd name="T87" fmla="*/ 1532 h 2310"/>
                    <a:gd name="T88" fmla="*/ 462 w 2315"/>
                    <a:gd name="T89" fmla="*/ 1316 h 2310"/>
                    <a:gd name="T90" fmla="*/ 250 w 2315"/>
                    <a:gd name="T91" fmla="*/ 1239 h 2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15" h="2310">
                      <a:moveTo>
                        <a:pt x="120" y="1473"/>
                      </a:moveTo>
                      <a:lnTo>
                        <a:pt x="262" y="1495"/>
                      </a:lnTo>
                      <a:lnTo>
                        <a:pt x="284" y="1544"/>
                      </a:lnTo>
                      <a:lnTo>
                        <a:pt x="126" y="1766"/>
                      </a:lnTo>
                      <a:lnTo>
                        <a:pt x="465" y="2108"/>
                      </a:lnTo>
                      <a:lnTo>
                        <a:pt x="545" y="2179"/>
                      </a:lnTo>
                      <a:lnTo>
                        <a:pt x="764" y="2025"/>
                      </a:lnTo>
                      <a:lnTo>
                        <a:pt x="814" y="2044"/>
                      </a:lnTo>
                      <a:lnTo>
                        <a:pt x="857" y="2309"/>
                      </a:lnTo>
                      <a:lnTo>
                        <a:pt x="1344" y="2309"/>
                      </a:lnTo>
                      <a:lnTo>
                        <a:pt x="1464" y="2306"/>
                      </a:lnTo>
                      <a:lnTo>
                        <a:pt x="1467" y="2191"/>
                      </a:lnTo>
                      <a:lnTo>
                        <a:pt x="1491" y="2056"/>
                      </a:lnTo>
                      <a:lnTo>
                        <a:pt x="1547" y="2028"/>
                      </a:lnTo>
                      <a:lnTo>
                        <a:pt x="1766" y="2185"/>
                      </a:lnTo>
                      <a:lnTo>
                        <a:pt x="2182" y="1772"/>
                      </a:lnTo>
                      <a:lnTo>
                        <a:pt x="2025" y="1547"/>
                      </a:lnTo>
                      <a:lnTo>
                        <a:pt x="2046" y="1498"/>
                      </a:lnTo>
                      <a:lnTo>
                        <a:pt x="2314" y="1458"/>
                      </a:lnTo>
                      <a:lnTo>
                        <a:pt x="2314" y="971"/>
                      </a:lnTo>
                      <a:lnTo>
                        <a:pt x="2311" y="879"/>
                      </a:lnTo>
                      <a:lnTo>
                        <a:pt x="2228" y="851"/>
                      </a:lnTo>
                      <a:lnTo>
                        <a:pt x="2046" y="823"/>
                      </a:lnTo>
                      <a:lnTo>
                        <a:pt x="2025" y="771"/>
                      </a:lnTo>
                      <a:lnTo>
                        <a:pt x="2120" y="641"/>
                      </a:lnTo>
                      <a:lnTo>
                        <a:pt x="2185" y="549"/>
                      </a:lnTo>
                      <a:lnTo>
                        <a:pt x="1766" y="139"/>
                      </a:lnTo>
                      <a:lnTo>
                        <a:pt x="1547" y="290"/>
                      </a:lnTo>
                      <a:lnTo>
                        <a:pt x="1495" y="268"/>
                      </a:lnTo>
                      <a:lnTo>
                        <a:pt x="1451" y="0"/>
                      </a:lnTo>
                      <a:lnTo>
                        <a:pt x="863" y="0"/>
                      </a:lnTo>
                      <a:lnTo>
                        <a:pt x="816" y="265"/>
                      </a:lnTo>
                      <a:lnTo>
                        <a:pt x="767" y="287"/>
                      </a:lnTo>
                      <a:lnTo>
                        <a:pt x="542" y="133"/>
                      </a:lnTo>
                      <a:lnTo>
                        <a:pt x="129" y="552"/>
                      </a:lnTo>
                      <a:lnTo>
                        <a:pt x="286" y="771"/>
                      </a:lnTo>
                      <a:lnTo>
                        <a:pt x="268" y="820"/>
                      </a:lnTo>
                      <a:lnTo>
                        <a:pt x="0" y="866"/>
                      </a:lnTo>
                      <a:lnTo>
                        <a:pt x="0" y="1350"/>
                      </a:lnTo>
                      <a:lnTo>
                        <a:pt x="6" y="1470"/>
                      </a:lnTo>
                      <a:lnTo>
                        <a:pt x="120" y="1473"/>
                      </a:lnTo>
                      <a:close/>
                      <a:moveTo>
                        <a:pt x="250" y="1076"/>
                      </a:moveTo>
                      <a:lnTo>
                        <a:pt x="373" y="1054"/>
                      </a:lnTo>
                      <a:lnTo>
                        <a:pt x="410" y="1045"/>
                      </a:lnTo>
                      <a:lnTo>
                        <a:pt x="459" y="1005"/>
                      </a:lnTo>
                      <a:lnTo>
                        <a:pt x="545" y="801"/>
                      </a:lnTo>
                      <a:lnTo>
                        <a:pt x="567" y="730"/>
                      </a:lnTo>
                      <a:lnTo>
                        <a:pt x="456" y="576"/>
                      </a:lnTo>
                      <a:lnTo>
                        <a:pt x="573" y="456"/>
                      </a:lnTo>
                      <a:lnTo>
                        <a:pt x="702" y="546"/>
                      </a:lnTo>
                      <a:lnTo>
                        <a:pt x="777" y="552"/>
                      </a:lnTo>
                      <a:lnTo>
                        <a:pt x="998" y="459"/>
                      </a:lnTo>
                      <a:lnTo>
                        <a:pt x="1048" y="407"/>
                      </a:lnTo>
                      <a:lnTo>
                        <a:pt x="1073" y="250"/>
                      </a:lnTo>
                      <a:lnTo>
                        <a:pt x="1239" y="250"/>
                      </a:lnTo>
                      <a:lnTo>
                        <a:pt x="1266" y="410"/>
                      </a:lnTo>
                      <a:lnTo>
                        <a:pt x="1316" y="466"/>
                      </a:lnTo>
                      <a:lnTo>
                        <a:pt x="1529" y="552"/>
                      </a:lnTo>
                      <a:lnTo>
                        <a:pt x="1612" y="549"/>
                      </a:lnTo>
                      <a:lnTo>
                        <a:pt x="1738" y="459"/>
                      </a:lnTo>
                      <a:lnTo>
                        <a:pt x="1855" y="580"/>
                      </a:lnTo>
                      <a:lnTo>
                        <a:pt x="1763" y="706"/>
                      </a:lnTo>
                      <a:lnTo>
                        <a:pt x="1760" y="780"/>
                      </a:lnTo>
                      <a:lnTo>
                        <a:pt x="1852" y="1008"/>
                      </a:lnTo>
                      <a:lnTo>
                        <a:pt x="1908" y="1054"/>
                      </a:lnTo>
                      <a:lnTo>
                        <a:pt x="2065" y="1076"/>
                      </a:lnTo>
                      <a:lnTo>
                        <a:pt x="2065" y="1242"/>
                      </a:lnTo>
                      <a:lnTo>
                        <a:pt x="1904" y="1270"/>
                      </a:lnTo>
                      <a:lnTo>
                        <a:pt x="1852" y="1316"/>
                      </a:lnTo>
                      <a:lnTo>
                        <a:pt x="1760" y="1538"/>
                      </a:lnTo>
                      <a:lnTo>
                        <a:pt x="1766" y="1612"/>
                      </a:lnTo>
                      <a:lnTo>
                        <a:pt x="1858" y="1742"/>
                      </a:lnTo>
                      <a:lnTo>
                        <a:pt x="1741" y="1859"/>
                      </a:lnTo>
                      <a:lnTo>
                        <a:pt x="1609" y="1766"/>
                      </a:lnTo>
                      <a:lnTo>
                        <a:pt x="1535" y="1760"/>
                      </a:lnTo>
                      <a:lnTo>
                        <a:pt x="1399" y="1822"/>
                      </a:lnTo>
                      <a:lnTo>
                        <a:pt x="1316" y="1849"/>
                      </a:lnTo>
                      <a:lnTo>
                        <a:pt x="1263" y="1905"/>
                      </a:lnTo>
                      <a:lnTo>
                        <a:pt x="1236" y="2059"/>
                      </a:lnTo>
                      <a:lnTo>
                        <a:pt x="1069" y="2059"/>
                      </a:lnTo>
                      <a:lnTo>
                        <a:pt x="1041" y="1905"/>
                      </a:lnTo>
                      <a:lnTo>
                        <a:pt x="995" y="1849"/>
                      </a:lnTo>
                      <a:lnTo>
                        <a:pt x="773" y="1757"/>
                      </a:lnTo>
                      <a:lnTo>
                        <a:pt x="699" y="1763"/>
                      </a:lnTo>
                      <a:lnTo>
                        <a:pt x="570" y="1856"/>
                      </a:lnTo>
                      <a:lnTo>
                        <a:pt x="450" y="1739"/>
                      </a:lnTo>
                      <a:lnTo>
                        <a:pt x="545" y="1606"/>
                      </a:lnTo>
                      <a:lnTo>
                        <a:pt x="548" y="1532"/>
                      </a:lnTo>
                      <a:lnTo>
                        <a:pt x="477" y="1365"/>
                      </a:lnTo>
                      <a:lnTo>
                        <a:pt x="462" y="1316"/>
                      </a:lnTo>
                      <a:lnTo>
                        <a:pt x="404" y="1264"/>
                      </a:lnTo>
                      <a:lnTo>
                        <a:pt x="250" y="1239"/>
                      </a:lnTo>
                      <a:lnTo>
                        <a:pt x="250" y="10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u="none" strike="noStrike" kern="1200" cap="none" spc="0" normalizeH="0" baseline="0" noProof="0" dirty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26" name="Freeform 2">
                  <a:extLst>
                    <a:ext uri="{FF2B5EF4-FFF2-40B4-BE49-F238E27FC236}">
                      <a16:creationId xmlns:a16="http://schemas.microsoft.com/office/drawing/2014/main" id="{689CD0F6-9649-6942-8D02-515AAA9083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0825" y="1668463"/>
                  <a:ext cx="366713" cy="366712"/>
                </a:xfrm>
                <a:custGeom>
                  <a:avLst/>
                  <a:gdLst>
                    <a:gd name="T0" fmla="*/ 561 w 1018"/>
                    <a:gd name="T1" fmla="*/ 1014 h 1018"/>
                    <a:gd name="T2" fmla="*/ 706 w 1018"/>
                    <a:gd name="T3" fmla="*/ 977 h 1018"/>
                    <a:gd name="T4" fmla="*/ 832 w 1018"/>
                    <a:gd name="T5" fmla="*/ 900 h 1018"/>
                    <a:gd name="T6" fmla="*/ 931 w 1018"/>
                    <a:gd name="T7" fmla="*/ 792 h 1018"/>
                    <a:gd name="T8" fmla="*/ 995 w 1018"/>
                    <a:gd name="T9" fmla="*/ 660 h 1018"/>
                    <a:gd name="T10" fmla="*/ 1017 w 1018"/>
                    <a:gd name="T11" fmla="*/ 509 h 1018"/>
                    <a:gd name="T12" fmla="*/ 1008 w 1018"/>
                    <a:gd name="T13" fmla="*/ 407 h 1018"/>
                    <a:gd name="T14" fmla="*/ 956 w 1018"/>
                    <a:gd name="T15" fmla="*/ 266 h 1018"/>
                    <a:gd name="T16" fmla="*/ 869 w 1018"/>
                    <a:gd name="T17" fmla="*/ 148 h 1018"/>
                    <a:gd name="T18" fmla="*/ 752 w 1018"/>
                    <a:gd name="T19" fmla="*/ 62 h 1018"/>
                    <a:gd name="T20" fmla="*/ 610 w 1018"/>
                    <a:gd name="T21" fmla="*/ 9 h 1018"/>
                    <a:gd name="T22" fmla="*/ 509 w 1018"/>
                    <a:gd name="T23" fmla="*/ 0 h 1018"/>
                    <a:gd name="T24" fmla="*/ 358 w 1018"/>
                    <a:gd name="T25" fmla="*/ 22 h 1018"/>
                    <a:gd name="T26" fmla="*/ 225 w 1018"/>
                    <a:gd name="T27" fmla="*/ 87 h 1018"/>
                    <a:gd name="T28" fmla="*/ 117 w 1018"/>
                    <a:gd name="T29" fmla="*/ 185 h 1018"/>
                    <a:gd name="T30" fmla="*/ 40 w 1018"/>
                    <a:gd name="T31" fmla="*/ 312 h 1018"/>
                    <a:gd name="T32" fmla="*/ 3 w 1018"/>
                    <a:gd name="T33" fmla="*/ 457 h 1018"/>
                    <a:gd name="T34" fmla="*/ 3 w 1018"/>
                    <a:gd name="T35" fmla="*/ 561 h 1018"/>
                    <a:gd name="T36" fmla="*/ 40 w 1018"/>
                    <a:gd name="T37" fmla="*/ 706 h 1018"/>
                    <a:gd name="T38" fmla="*/ 117 w 1018"/>
                    <a:gd name="T39" fmla="*/ 833 h 1018"/>
                    <a:gd name="T40" fmla="*/ 225 w 1018"/>
                    <a:gd name="T41" fmla="*/ 928 h 1018"/>
                    <a:gd name="T42" fmla="*/ 358 w 1018"/>
                    <a:gd name="T43" fmla="*/ 993 h 1018"/>
                    <a:gd name="T44" fmla="*/ 509 w 1018"/>
                    <a:gd name="T45" fmla="*/ 1017 h 1018"/>
                    <a:gd name="T46" fmla="*/ 536 w 1018"/>
                    <a:gd name="T47" fmla="*/ 250 h 1018"/>
                    <a:gd name="T48" fmla="*/ 610 w 1018"/>
                    <a:gd name="T49" fmla="*/ 268 h 1018"/>
                    <a:gd name="T50" fmla="*/ 675 w 1018"/>
                    <a:gd name="T51" fmla="*/ 309 h 1018"/>
                    <a:gd name="T52" fmla="*/ 724 w 1018"/>
                    <a:gd name="T53" fmla="*/ 364 h 1018"/>
                    <a:gd name="T54" fmla="*/ 755 w 1018"/>
                    <a:gd name="T55" fmla="*/ 432 h 1018"/>
                    <a:gd name="T56" fmla="*/ 768 w 1018"/>
                    <a:gd name="T57" fmla="*/ 509 h 1018"/>
                    <a:gd name="T58" fmla="*/ 761 w 1018"/>
                    <a:gd name="T59" fmla="*/ 561 h 1018"/>
                    <a:gd name="T60" fmla="*/ 737 w 1018"/>
                    <a:gd name="T61" fmla="*/ 632 h 1018"/>
                    <a:gd name="T62" fmla="*/ 694 w 1018"/>
                    <a:gd name="T63" fmla="*/ 691 h 1018"/>
                    <a:gd name="T64" fmla="*/ 632 w 1018"/>
                    <a:gd name="T65" fmla="*/ 734 h 1018"/>
                    <a:gd name="T66" fmla="*/ 561 w 1018"/>
                    <a:gd name="T67" fmla="*/ 762 h 1018"/>
                    <a:gd name="T68" fmla="*/ 509 w 1018"/>
                    <a:gd name="T69" fmla="*/ 768 h 1018"/>
                    <a:gd name="T70" fmla="*/ 431 w 1018"/>
                    <a:gd name="T71" fmla="*/ 755 h 1018"/>
                    <a:gd name="T72" fmla="*/ 364 w 1018"/>
                    <a:gd name="T73" fmla="*/ 722 h 1018"/>
                    <a:gd name="T74" fmla="*/ 311 w 1018"/>
                    <a:gd name="T75" fmla="*/ 672 h 1018"/>
                    <a:gd name="T76" fmla="*/ 271 w 1018"/>
                    <a:gd name="T77" fmla="*/ 608 h 1018"/>
                    <a:gd name="T78" fmla="*/ 253 w 1018"/>
                    <a:gd name="T79" fmla="*/ 534 h 1018"/>
                    <a:gd name="T80" fmla="*/ 253 w 1018"/>
                    <a:gd name="T81" fmla="*/ 481 h 1018"/>
                    <a:gd name="T82" fmla="*/ 271 w 1018"/>
                    <a:gd name="T83" fmla="*/ 407 h 1018"/>
                    <a:gd name="T84" fmla="*/ 311 w 1018"/>
                    <a:gd name="T85" fmla="*/ 342 h 1018"/>
                    <a:gd name="T86" fmla="*/ 364 w 1018"/>
                    <a:gd name="T87" fmla="*/ 293 h 1018"/>
                    <a:gd name="T88" fmla="*/ 431 w 1018"/>
                    <a:gd name="T89" fmla="*/ 262 h 1018"/>
                    <a:gd name="T90" fmla="*/ 509 w 1018"/>
                    <a:gd name="T91" fmla="*/ 250 h 1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18" h="1018">
                      <a:moveTo>
                        <a:pt x="509" y="1017"/>
                      </a:moveTo>
                      <a:lnTo>
                        <a:pt x="509" y="1017"/>
                      </a:lnTo>
                      <a:lnTo>
                        <a:pt x="561" y="1014"/>
                      </a:lnTo>
                      <a:lnTo>
                        <a:pt x="610" y="1005"/>
                      </a:lnTo>
                      <a:lnTo>
                        <a:pt x="660" y="993"/>
                      </a:lnTo>
                      <a:lnTo>
                        <a:pt x="706" y="977"/>
                      </a:lnTo>
                      <a:lnTo>
                        <a:pt x="752" y="956"/>
                      </a:lnTo>
                      <a:lnTo>
                        <a:pt x="792" y="928"/>
                      </a:lnTo>
                      <a:lnTo>
                        <a:pt x="832" y="900"/>
                      </a:lnTo>
                      <a:lnTo>
                        <a:pt x="869" y="867"/>
                      </a:lnTo>
                      <a:lnTo>
                        <a:pt x="900" y="833"/>
                      </a:lnTo>
                      <a:lnTo>
                        <a:pt x="931" y="792"/>
                      </a:lnTo>
                      <a:lnTo>
                        <a:pt x="956" y="749"/>
                      </a:lnTo>
                      <a:lnTo>
                        <a:pt x="977" y="706"/>
                      </a:lnTo>
                      <a:lnTo>
                        <a:pt x="995" y="660"/>
                      </a:lnTo>
                      <a:lnTo>
                        <a:pt x="1008" y="611"/>
                      </a:lnTo>
                      <a:lnTo>
                        <a:pt x="1014" y="561"/>
                      </a:lnTo>
                      <a:lnTo>
                        <a:pt x="1017" y="509"/>
                      </a:lnTo>
                      <a:lnTo>
                        <a:pt x="1017" y="509"/>
                      </a:lnTo>
                      <a:lnTo>
                        <a:pt x="1014" y="457"/>
                      </a:lnTo>
                      <a:lnTo>
                        <a:pt x="1008" y="407"/>
                      </a:lnTo>
                      <a:lnTo>
                        <a:pt x="995" y="358"/>
                      </a:lnTo>
                      <a:lnTo>
                        <a:pt x="977" y="312"/>
                      </a:lnTo>
                      <a:lnTo>
                        <a:pt x="956" y="266"/>
                      </a:lnTo>
                      <a:lnTo>
                        <a:pt x="931" y="225"/>
                      </a:lnTo>
                      <a:lnTo>
                        <a:pt x="900" y="185"/>
                      </a:lnTo>
                      <a:lnTo>
                        <a:pt x="869" y="148"/>
                      </a:lnTo>
                      <a:lnTo>
                        <a:pt x="832" y="114"/>
                      </a:lnTo>
                      <a:lnTo>
                        <a:pt x="792" y="87"/>
                      </a:lnTo>
                      <a:lnTo>
                        <a:pt x="752" y="62"/>
                      </a:lnTo>
                      <a:lnTo>
                        <a:pt x="706" y="41"/>
                      </a:lnTo>
                      <a:lnTo>
                        <a:pt x="660" y="22"/>
                      </a:lnTo>
                      <a:lnTo>
                        <a:pt x="610" y="9"/>
                      </a:lnTo>
                      <a:lnTo>
                        <a:pt x="561" y="3"/>
                      </a:lnTo>
                      <a:lnTo>
                        <a:pt x="509" y="0"/>
                      </a:lnTo>
                      <a:lnTo>
                        <a:pt x="509" y="0"/>
                      </a:lnTo>
                      <a:lnTo>
                        <a:pt x="456" y="3"/>
                      </a:lnTo>
                      <a:lnTo>
                        <a:pt x="407" y="9"/>
                      </a:lnTo>
                      <a:lnTo>
                        <a:pt x="358" y="22"/>
                      </a:lnTo>
                      <a:lnTo>
                        <a:pt x="311" y="41"/>
                      </a:lnTo>
                      <a:lnTo>
                        <a:pt x="268" y="62"/>
                      </a:lnTo>
                      <a:lnTo>
                        <a:pt x="225" y="87"/>
                      </a:lnTo>
                      <a:lnTo>
                        <a:pt x="185" y="114"/>
                      </a:lnTo>
                      <a:lnTo>
                        <a:pt x="151" y="148"/>
                      </a:lnTo>
                      <a:lnTo>
                        <a:pt x="117" y="185"/>
                      </a:lnTo>
                      <a:lnTo>
                        <a:pt x="89" y="225"/>
                      </a:lnTo>
                      <a:lnTo>
                        <a:pt x="62" y="266"/>
                      </a:lnTo>
                      <a:lnTo>
                        <a:pt x="40" y="312"/>
                      </a:lnTo>
                      <a:lnTo>
                        <a:pt x="25" y="358"/>
                      </a:lnTo>
                      <a:lnTo>
                        <a:pt x="13" y="407"/>
                      </a:lnTo>
                      <a:lnTo>
                        <a:pt x="3" y="457"/>
                      </a:lnTo>
                      <a:lnTo>
                        <a:pt x="0" y="509"/>
                      </a:lnTo>
                      <a:lnTo>
                        <a:pt x="0" y="509"/>
                      </a:lnTo>
                      <a:lnTo>
                        <a:pt x="3" y="561"/>
                      </a:lnTo>
                      <a:lnTo>
                        <a:pt x="13" y="611"/>
                      </a:lnTo>
                      <a:lnTo>
                        <a:pt x="25" y="660"/>
                      </a:lnTo>
                      <a:lnTo>
                        <a:pt x="40" y="706"/>
                      </a:lnTo>
                      <a:lnTo>
                        <a:pt x="62" y="749"/>
                      </a:lnTo>
                      <a:lnTo>
                        <a:pt x="89" y="792"/>
                      </a:lnTo>
                      <a:lnTo>
                        <a:pt x="117" y="833"/>
                      </a:lnTo>
                      <a:lnTo>
                        <a:pt x="151" y="867"/>
                      </a:lnTo>
                      <a:lnTo>
                        <a:pt x="185" y="900"/>
                      </a:lnTo>
                      <a:lnTo>
                        <a:pt x="225" y="928"/>
                      </a:lnTo>
                      <a:lnTo>
                        <a:pt x="268" y="956"/>
                      </a:lnTo>
                      <a:lnTo>
                        <a:pt x="311" y="977"/>
                      </a:lnTo>
                      <a:lnTo>
                        <a:pt x="358" y="993"/>
                      </a:lnTo>
                      <a:lnTo>
                        <a:pt x="407" y="1005"/>
                      </a:lnTo>
                      <a:lnTo>
                        <a:pt x="456" y="1014"/>
                      </a:lnTo>
                      <a:lnTo>
                        <a:pt x="509" y="1017"/>
                      </a:lnTo>
                      <a:close/>
                      <a:moveTo>
                        <a:pt x="509" y="250"/>
                      </a:moveTo>
                      <a:lnTo>
                        <a:pt x="509" y="250"/>
                      </a:lnTo>
                      <a:lnTo>
                        <a:pt x="536" y="250"/>
                      </a:lnTo>
                      <a:lnTo>
                        <a:pt x="561" y="256"/>
                      </a:lnTo>
                      <a:lnTo>
                        <a:pt x="586" y="262"/>
                      </a:lnTo>
                      <a:lnTo>
                        <a:pt x="610" y="268"/>
                      </a:lnTo>
                      <a:lnTo>
                        <a:pt x="632" y="281"/>
                      </a:lnTo>
                      <a:lnTo>
                        <a:pt x="653" y="293"/>
                      </a:lnTo>
                      <a:lnTo>
                        <a:pt x="675" y="309"/>
                      </a:lnTo>
                      <a:lnTo>
                        <a:pt x="694" y="324"/>
                      </a:lnTo>
                      <a:lnTo>
                        <a:pt x="709" y="342"/>
                      </a:lnTo>
                      <a:lnTo>
                        <a:pt x="724" y="364"/>
                      </a:lnTo>
                      <a:lnTo>
                        <a:pt x="737" y="386"/>
                      </a:lnTo>
                      <a:lnTo>
                        <a:pt x="749" y="407"/>
                      </a:lnTo>
                      <a:lnTo>
                        <a:pt x="755" y="432"/>
                      </a:lnTo>
                      <a:lnTo>
                        <a:pt x="761" y="457"/>
                      </a:lnTo>
                      <a:lnTo>
                        <a:pt x="768" y="481"/>
                      </a:lnTo>
                      <a:lnTo>
                        <a:pt x="768" y="509"/>
                      </a:lnTo>
                      <a:lnTo>
                        <a:pt x="768" y="509"/>
                      </a:lnTo>
                      <a:lnTo>
                        <a:pt x="768" y="534"/>
                      </a:lnTo>
                      <a:lnTo>
                        <a:pt x="761" y="561"/>
                      </a:lnTo>
                      <a:lnTo>
                        <a:pt x="755" y="586"/>
                      </a:lnTo>
                      <a:lnTo>
                        <a:pt x="749" y="608"/>
                      </a:lnTo>
                      <a:lnTo>
                        <a:pt x="737" y="632"/>
                      </a:lnTo>
                      <a:lnTo>
                        <a:pt x="724" y="654"/>
                      </a:lnTo>
                      <a:lnTo>
                        <a:pt x="709" y="672"/>
                      </a:lnTo>
                      <a:lnTo>
                        <a:pt x="694" y="691"/>
                      </a:lnTo>
                      <a:lnTo>
                        <a:pt x="675" y="706"/>
                      </a:lnTo>
                      <a:lnTo>
                        <a:pt x="653" y="722"/>
                      </a:lnTo>
                      <a:lnTo>
                        <a:pt x="632" y="734"/>
                      </a:lnTo>
                      <a:lnTo>
                        <a:pt x="610" y="746"/>
                      </a:lnTo>
                      <a:lnTo>
                        <a:pt x="586" y="755"/>
                      </a:lnTo>
                      <a:lnTo>
                        <a:pt x="561" y="762"/>
                      </a:lnTo>
                      <a:lnTo>
                        <a:pt x="536" y="765"/>
                      </a:lnTo>
                      <a:lnTo>
                        <a:pt x="509" y="768"/>
                      </a:lnTo>
                      <a:lnTo>
                        <a:pt x="509" y="768"/>
                      </a:lnTo>
                      <a:lnTo>
                        <a:pt x="484" y="765"/>
                      </a:lnTo>
                      <a:lnTo>
                        <a:pt x="456" y="762"/>
                      </a:lnTo>
                      <a:lnTo>
                        <a:pt x="431" y="755"/>
                      </a:lnTo>
                      <a:lnTo>
                        <a:pt x="410" y="746"/>
                      </a:lnTo>
                      <a:lnTo>
                        <a:pt x="385" y="734"/>
                      </a:lnTo>
                      <a:lnTo>
                        <a:pt x="364" y="722"/>
                      </a:lnTo>
                      <a:lnTo>
                        <a:pt x="345" y="706"/>
                      </a:lnTo>
                      <a:lnTo>
                        <a:pt x="327" y="691"/>
                      </a:lnTo>
                      <a:lnTo>
                        <a:pt x="311" y="672"/>
                      </a:lnTo>
                      <a:lnTo>
                        <a:pt x="296" y="654"/>
                      </a:lnTo>
                      <a:lnTo>
                        <a:pt x="284" y="632"/>
                      </a:lnTo>
                      <a:lnTo>
                        <a:pt x="271" y="608"/>
                      </a:lnTo>
                      <a:lnTo>
                        <a:pt x="262" y="586"/>
                      </a:lnTo>
                      <a:lnTo>
                        <a:pt x="256" y="561"/>
                      </a:lnTo>
                      <a:lnTo>
                        <a:pt x="253" y="534"/>
                      </a:lnTo>
                      <a:lnTo>
                        <a:pt x="250" y="509"/>
                      </a:lnTo>
                      <a:lnTo>
                        <a:pt x="250" y="509"/>
                      </a:lnTo>
                      <a:lnTo>
                        <a:pt x="253" y="481"/>
                      </a:lnTo>
                      <a:lnTo>
                        <a:pt x="256" y="457"/>
                      </a:lnTo>
                      <a:lnTo>
                        <a:pt x="262" y="432"/>
                      </a:lnTo>
                      <a:lnTo>
                        <a:pt x="271" y="407"/>
                      </a:lnTo>
                      <a:lnTo>
                        <a:pt x="284" y="386"/>
                      </a:lnTo>
                      <a:lnTo>
                        <a:pt x="296" y="364"/>
                      </a:lnTo>
                      <a:lnTo>
                        <a:pt x="311" y="342"/>
                      </a:lnTo>
                      <a:lnTo>
                        <a:pt x="327" y="324"/>
                      </a:lnTo>
                      <a:lnTo>
                        <a:pt x="345" y="309"/>
                      </a:lnTo>
                      <a:lnTo>
                        <a:pt x="364" y="293"/>
                      </a:lnTo>
                      <a:lnTo>
                        <a:pt x="385" y="281"/>
                      </a:lnTo>
                      <a:lnTo>
                        <a:pt x="410" y="268"/>
                      </a:lnTo>
                      <a:lnTo>
                        <a:pt x="431" y="262"/>
                      </a:lnTo>
                      <a:lnTo>
                        <a:pt x="456" y="256"/>
                      </a:lnTo>
                      <a:lnTo>
                        <a:pt x="484" y="250"/>
                      </a:lnTo>
                      <a:lnTo>
                        <a:pt x="509" y="2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u="none" strike="noStrike" kern="1200" cap="none" spc="0" normalizeH="0" baseline="0" noProof="0" dirty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27" name="Freeform 3">
                  <a:extLst>
                    <a:ext uri="{FF2B5EF4-FFF2-40B4-BE49-F238E27FC236}">
                      <a16:creationId xmlns:a16="http://schemas.microsoft.com/office/drawing/2014/main" id="{AAFFB5D1-7A40-7C45-8D76-44D85509AD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93888" y="1246188"/>
                  <a:ext cx="2159000" cy="1790700"/>
                </a:xfrm>
                <a:custGeom>
                  <a:avLst/>
                  <a:gdLst>
                    <a:gd name="T0" fmla="*/ 268 w 5998"/>
                    <a:gd name="T1" fmla="*/ 3 h 4973"/>
                    <a:gd name="T2" fmla="*/ 157 w 5998"/>
                    <a:gd name="T3" fmla="*/ 37 h 4973"/>
                    <a:gd name="T4" fmla="*/ 68 w 5998"/>
                    <a:gd name="T5" fmla="*/ 111 h 4973"/>
                    <a:gd name="T6" fmla="*/ 15 w 5998"/>
                    <a:gd name="T7" fmla="*/ 213 h 4973"/>
                    <a:gd name="T8" fmla="*/ 0 w 5998"/>
                    <a:gd name="T9" fmla="*/ 3696 h 4973"/>
                    <a:gd name="T10" fmla="*/ 15 w 5998"/>
                    <a:gd name="T11" fmla="*/ 3785 h 4973"/>
                    <a:gd name="T12" fmla="*/ 71 w 5998"/>
                    <a:gd name="T13" fmla="*/ 3887 h 4973"/>
                    <a:gd name="T14" fmla="*/ 157 w 5998"/>
                    <a:gd name="T15" fmla="*/ 3961 h 4973"/>
                    <a:gd name="T16" fmla="*/ 271 w 5998"/>
                    <a:gd name="T17" fmla="*/ 3995 h 4973"/>
                    <a:gd name="T18" fmla="*/ 2345 w 5998"/>
                    <a:gd name="T19" fmla="*/ 4426 h 4973"/>
                    <a:gd name="T20" fmla="*/ 2062 w 5998"/>
                    <a:gd name="T21" fmla="*/ 4528 h 4973"/>
                    <a:gd name="T22" fmla="*/ 1868 w 5998"/>
                    <a:gd name="T23" fmla="*/ 4645 h 4973"/>
                    <a:gd name="T24" fmla="*/ 1812 w 5998"/>
                    <a:gd name="T25" fmla="*/ 4710 h 4973"/>
                    <a:gd name="T26" fmla="*/ 1797 w 5998"/>
                    <a:gd name="T27" fmla="*/ 4824 h 4973"/>
                    <a:gd name="T28" fmla="*/ 1831 w 5998"/>
                    <a:gd name="T29" fmla="*/ 4901 h 4973"/>
                    <a:gd name="T30" fmla="*/ 1914 w 5998"/>
                    <a:gd name="T31" fmla="*/ 4966 h 4973"/>
                    <a:gd name="T32" fmla="*/ 4031 w 5998"/>
                    <a:gd name="T33" fmla="*/ 4972 h 4973"/>
                    <a:gd name="T34" fmla="*/ 4130 w 5998"/>
                    <a:gd name="T35" fmla="*/ 4941 h 4973"/>
                    <a:gd name="T36" fmla="*/ 4194 w 5998"/>
                    <a:gd name="T37" fmla="*/ 4852 h 4973"/>
                    <a:gd name="T38" fmla="*/ 4203 w 5998"/>
                    <a:gd name="T39" fmla="*/ 4765 h 4973"/>
                    <a:gd name="T40" fmla="*/ 4157 w 5998"/>
                    <a:gd name="T41" fmla="*/ 4666 h 4973"/>
                    <a:gd name="T42" fmla="*/ 4049 w 5998"/>
                    <a:gd name="T43" fmla="*/ 4590 h 4973"/>
                    <a:gd name="T44" fmla="*/ 3815 w 5998"/>
                    <a:gd name="T45" fmla="*/ 4478 h 4973"/>
                    <a:gd name="T46" fmla="*/ 5686 w 5998"/>
                    <a:gd name="T47" fmla="*/ 3998 h 4973"/>
                    <a:gd name="T48" fmla="*/ 5779 w 5998"/>
                    <a:gd name="T49" fmla="*/ 3982 h 4973"/>
                    <a:gd name="T50" fmla="*/ 5883 w 5998"/>
                    <a:gd name="T51" fmla="*/ 3927 h 4973"/>
                    <a:gd name="T52" fmla="*/ 5960 w 5998"/>
                    <a:gd name="T53" fmla="*/ 3834 h 4973"/>
                    <a:gd name="T54" fmla="*/ 5997 w 5998"/>
                    <a:gd name="T55" fmla="*/ 3717 h 4973"/>
                    <a:gd name="T56" fmla="*/ 5997 w 5998"/>
                    <a:gd name="T57" fmla="*/ 293 h 4973"/>
                    <a:gd name="T58" fmla="*/ 5960 w 5998"/>
                    <a:gd name="T59" fmla="*/ 173 h 4973"/>
                    <a:gd name="T60" fmla="*/ 5880 w 5998"/>
                    <a:gd name="T61" fmla="*/ 74 h 4973"/>
                    <a:gd name="T62" fmla="*/ 5769 w 5998"/>
                    <a:gd name="T63" fmla="*/ 16 h 4973"/>
                    <a:gd name="T64" fmla="*/ 2237 w 5998"/>
                    <a:gd name="T65" fmla="*/ 4722 h 4973"/>
                    <a:gd name="T66" fmla="*/ 2407 w 5998"/>
                    <a:gd name="T67" fmla="*/ 4666 h 4973"/>
                    <a:gd name="T68" fmla="*/ 2700 w 5998"/>
                    <a:gd name="T69" fmla="*/ 4614 h 4973"/>
                    <a:gd name="T70" fmla="*/ 3260 w 5998"/>
                    <a:gd name="T71" fmla="*/ 4614 h 4973"/>
                    <a:gd name="T72" fmla="*/ 3581 w 5998"/>
                    <a:gd name="T73" fmla="*/ 4666 h 4973"/>
                    <a:gd name="T74" fmla="*/ 2237 w 5998"/>
                    <a:gd name="T75" fmla="*/ 4722 h 4973"/>
                    <a:gd name="T76" fmla="*/ 2777 w 5998"/>
                    <a:gd name="T77" fmla="*/ 4358 h 4973"/>
                    <a:gd name="T78" fmla="*/ 3390 w 5998"/>
                    <a:gd name="T79" fmla="*/ 4358 h 4973"/>
                    <a:gd name="T80" fmla="*/ 2965 w 5998"/>
                    <a:gd name="T81" fmla="*/ 4352 h 4973"/>
                    <a:gd name="T82" fmla="*/ 5689 w 5998"/>
                    <a:gd name="T83" fmla="*/ 253 h 4973"/>
                    <a:gd name="T84" fmla="*/ 5735 w 5998"/>
                    <a:gd name="T85" fmla="*/ 284 h 4973"/>
                    <a:gd name="T86" fmla="*/ 5748 w 5998"/>
                    <a:gd name="T87" fmla="*/ 3153 h 4973"/>
                    <a:gd name="T88" fmla="*/ 253 w 5998"/>
                    <a:gd name="T89" fmla="*/ 290 h 4973"/>
                    <a:gd name="T90" fmla="*/ 290 w 5998"/>
                    <a:gd name="T91" fmla="*/ 253 h 4973"/>
                    <a:gd name="T92" fmla="*/ 302 w 5998"/>
                    <a:gd name="T93" fmla="*/ 3748 h 4973"/>
                    <a:gd name="T94" fmla="*/ 265 w 5998"/>
                    <a:gd name="T95" fmla="*/ 3732 h 4973"/>
                    <a:gd name="T96" fmla="*/ 249 w 5998"/>
                    <a:gd name="T97" fmla="*/ 3696 h 4973"/>
                    <a:gd name="T98" fmla="*/ 5748 w 5998"/>
                    <a:gd name="T99" fmla="*/ 3686 h 4973"/>
                    <a:gd name="T100" fmla="*/ 5729 w 5998"/>
                    <a:gd name="T101" fmla="*/ 3730 h 4973"/>
                    <a:gd name="T102" fmla="*/ 5686 w 5998"/>
                    <a:gd name="T103" fmla="*/ 3748 h 49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998" h="4973">
                      <a:moveTo>
                        <a:pt x="5674" y="0"/>
                      </a:moveTo>
                      <a:lnTo>
                        <a:pt x="299" y="0"/>
                      </a:lnTo>
                      <a:lnTo>
                        <a:pt x="299" y="0"/>
                      </a:lnTo>
                      <a:lnTo>
                        <a:pt x="268" y="3"/>
                      </a:lnTo>
                      <a:lnTo>
                        <a:pt x="240" y="6"/>
                      </a:lnTo>
                      <a:lnTo>
                        <a:pt x="209" y="16"/>
                      </a:lnTo>
                      <a:lnTo>
                        <a:pt x="185" y="25"/>
                      </a:lnTo>
                      <a:lnTo>
                        <a:pt x="157" y="37"/>
                      </a:lnTo>
                      <a:lnTo>
                        <a:pt x="132" y="53"/>
                      </a:lnTo>
                      <a:lnTo>
                        <a:pt x="111" y="68"/>
                      </a:lnTo>
                      <a:lnTo>
                        <a:pt x="89" y="90"/>
                      </a:lnTo>
                      <a:lnTo>
                        <a:pt x="68" y="111"/>
                      </a:lnTo>
                      <a:lnTo>
                        <a:pt x="52" y="133"/>
                      </a:lnTo>
                      <a:lnTo>
                        <a:pt x="37" y="157"/>
                      </a:lnTo>
                      <a:lnTo>
                        <a:pt x="24" y="185"/>
                      </a:lnTo>
                      <a:lnTo>
                        <a:pt x="15" y="213"/>
                      </a:lnTo>
                      <a:lnTo>
                        <a:pt x="6" y="241"/>
                      </a:lnTo>
                      <a:lnTo>
                        <a:pt x="3" y="268"/>
                      </a:lnTo>
                      <a:lnTo>
                        <a:pt x="0" y="299"/>
                      </a:lnTo>
                      <a:lnTo>
                        <a:pt x="0" y="3696"/>
                      </a:lnTo>
                      <a:lnTo>
                        <a:pt x="0" y="3696"/>
                      </a:lnTo>
                      <a:lnTo>
                        <a:pt x="3" y="3727"/>
                      </a:lnTo>
                      <a:lnTo>
                        <a:pt x="6" y="3757"/>
                      </a:lnTo>
                      <a:lnTo>
                        <a:pt x="15" y="3785"/>
                      </a:lnTo>
                      <a:lnTo>
                        <a:pt x="24" y="3813"/>
                      </a:lnTo>
                      <a:lnTo>
                        <a:pt x="37" y="3840"/>
                      </a:lnTo>
                      <a:lnTo>
                        <a:pt x="52" y="3865"/>
                      </a:lnTo>
                      <a:lnTo>
                        <a:pt x="71" y="3887"/>
                      </a:lnTo>
                      <a:lnTo>
                        <a:pt x="89" y="3908"/>
                      </a:lnTo>
                      <a:lnTo>
                        <a:pt x="111" y="3930"/>
                      </a:lnTo>
                      <a:lnTo>
                        <a:pt x="132" y="3945"/>
                      </a:lnTo>
                      <a:lnTo>
                        <a:pt x="157" y="3961"/>
                      </a:lnTo>
                      <a:lnTo>
                        <a:pt x="185" y="3973"/>
                      </a:lnTo>
                      <a:lnTo>
                        <a:pt x="212" y="3982"/>
                      </a:lnTo>
                      <a:lnTo>
                        <a:pt x="240" y="3991"/>
                      </a:lnTo>
                      <a:lnTo>
                        <a:pt x="271" y="3995"/>
                      </a:lnTo>
                      <a:lnTo>
                        <a:pt x="302" y="3998"/>
                      </a:lnTo>
                      <a:lnTo>
                        <a:pt x="2447" y="3998"/>
                      </a:lnTo>
                      <a:lnTo>
                        <a:pt x="2345" y="4426"/>
                      </a:lnTo>
                      <a:lnTo>
                        <a:pt x="2345" y="4426"/>
                      </a:lnTo>
                      <a:lnTo>
                        <a:pt x="2265" y="4448"/>
                      </a:lnTo>
                      <a:lnTo>
                        <a:pt x="2191" y="4472"/>
                      </a:lnTo>
                      <a:lnTo>
                        <a:pt x="2123" y="4500"/>
                      </a:lnTo>
                      <a:lnTo>
                        <a:pt x="2062" y="4528"/>
                      </a:lnTo>
                      <a:lnTo>
                        <a:pt x="2003" y="4556"/>
                      </a:lnTo>
                      <a:lnTo>
                        <a:pt x="1954" y="4586"/>
                      </a:lnTo>
                      <a:lnTo>
                        <a:pt x="1907" y="4614"/>
                      </a:lnTo>
                      <a:lnTo>
                        <a:pt x="1868" y="4645"/>
                      </a:lnTo>
                      <a:lnTo>
                        <a:pt x="1868" y="4645"/>
                      </a:lnTo>
                      <a:lnTo>
                        <a:pt x="1846" y="4664"/>
                      </a:lnTo>
                      <a:lnTo>
                        <a:pt x="1827" y="4685"/>
                      </a:lnTo>
                      <a:lnTo>
                        <a:pt x="1812" y="4710"/>
                      </a:lnTo>
                      <a:lnTo>
                        <a:pt x="1803" y="4737"/>
                      </a:lnTo>
                      <a:lnTo>
                        <a:pt x="1797" y="4765"/>
                      </a:lnTo>
                      <a:lnTo>
                        <a:pt x="1794" y="4793"/>
                      </a:lnTo>
                      <a:lnTo>
                        <a:pt x="1797" y="4824"/>
                      </a:lnTo>
                      <a:lnTo>
                        <a:pt x="1803" y="4852"/>
                      </a:lnTo>
                      <a:lnTo>
                        <a:pt x="1803" y="4852"/>
                      </a:lnTo>
                      <a:lnTo>
                        <a:pt x="1815" y="4879"/>
                      </a:lnTo>
                      <a:lnTo>
                        <a:pt x="1831" y="4901"/>
                      </a:lnTo>
                      <a:lnTo>
                        <a:pt x="1846" y="4922"/>
                      </a:lnTo>
                      <a:lnTo>
                        <a:pt x="1868" y="4941"/>
                      </a:lnTo>
                      <a:lnTo>
                        <a:pt x="1889" y="4953"/>
                      </a:lnTo>
                      <a:lnTo>
                        <a:pt x="1914" y="4966"/>
                      </a:lnTo>
                      <a:lnTo>
                        <a:pt x="1941" y="4972"/>
                      </a:lnTo>
                      <a:lnTo>
                        <a:pt x="1969" y="4972"/>
                      </a:lnTo>
                      <a:lnTo>
                        <a:pt x="4031" y="4972"/>
                      </a:lnTo>
                      <a:lnTo>
                        <a:pt x="4031" y="4972"/>
                      </a:lnTo>
                      <a:lnTo>
                        <a:pt x="4059" y="4972"/>
                      </a:lnTo>
                      <a:lnTo>
                        <a:pt x="4084" y="4966"/>
                      </a:lnTo>
                      <a:lnTo>
                        <a:pt x="4108" y="4953"/>
                      </a:lnTo>
                      <a:lnTo>
                        <a:pt x="4130" y="4941"/>
                      </a:lnTo>
                      <a:lnTo>
                        <a:pt x="4151" y="4922"/>
                      </a:lnTo>
                      <a:lnTo>
                        <a:pt x="4170" y="4901"/>
                      </a:lnTo>
                      <a:lnTo>
                        <a:pt x="4182" y="4879"/>
                      </a:lnTo>
                      <a:lnTo>
                        <a:pt x="4194" y="4852"/>
                      </a:lnTo>
                      <a:lnTo>
                        <a:pt x="4194" y="4852"/>
                      </a:lnTo>
                      <a:lnTo>
                        <a:pt x="4201" y="4824"/>
                      </a:lnTo>
                      <a:lnTo>
                        <a:pt x="4203" y="4796"/>
                      </a:lnTo>
                      <a:lnTo>
                        <a:pt x="4203" y="4765"/>
                      </a:lnTo>
                      <a:lnTo>
                        <a:pt x="4198" y="4740"/>
                      </a:lnTo>
                      <a:lnTo>
                        <a:pt x="4188" y="4713"/>
                      </a:lnTo>
                      <a:lnTo>
                        <a:pt x="4173" y="4688"/>
                      </a:lnTo>
                      <a:lnTo>
                        <a:pt x="4157" y="4666"/>
                      </a:lnTo>
                      <a:lnTo>
                        <a:pt x="4136" y="4645"/>
                      </a:lnTo>
                      <a:lnTo>
                        <a:pt x="4136" y="4645"/>
                      </a:lnTo>
                      <a:lnTo>
                        <a:pt x="4096" y="4617"/>
                      </a:lnTo>
                      <a:lnTo>
                        <a:pt x="4049" y="4590"/>
                      </a:lnTo>
                      <a:lnTo>
                        <a:pt x="4000" y="4559"/>
                      </a:lnTo>
                      <a:lnTo>
                        <a:pt x="3945" y="4531"/>
                      </a:lnTo>
                      <a:lnTo>
                        <a:pt x="3883" y="4503"/>
                      </a:lnTo>
                      <a:lnTo>
                        <a:pt x="3815" y="4478"/>
                      </a:lnTo>
                      <a:lnTo>
                        <a:pt x="3738" y="4451"/>
                      </a:lnTo>
                      <a:lnTo>
                        <a:pt x="3655" y="4429"/>
                      </a:lnTo>
                      <a:lnTo>
                        <a:pt x="3581" y="3998"/>
                      </a:lnTo>
                      <a:lnTo>
                        <a:pt x="5686" y="3998"/>
                      </a:lnTo>
                      <a:lnTo>
                        <a:pt x="5686" y="3998"/>
                      </a:lnTo>
                      <a:lnTo>
                        <a:pt x="5717" y="3995"/>
                      </a:lnTo>
                      <a:lnTo>
                        <a:pt x="5751" y="3991"/>
                      </a:lnTo>
                      <a:lnTo>
                        <a:pt x="5779" y="3982"/>
                      </a:lnTo>
                      <a:lnTo>
                        <a:pt x="5809" y="3973"/>
                      </a:lnTo>
                      <a:lnTo>
                        <a:pt x="5834" y="3961"/>
                      </a:lnTo>
                      <a:lnTo>
                        <a:pt x="5862" y="3945"/>
                      </a:lnTo>
                      <a:lnTo>
                        <a:pt x="5883" y="3927"/>
                      </a:lnTo>
                      <a:lnTo>
                        <a:pt x="5908" y="3905"/>
                      </a:lnTo>
                      <a:lnTo>
                        <a:pt x="5926" y="3884"/>
                      </a:lnTo>
                      <a:lnTo>
                        <a:pt x="5945" y="3859"/>
                      </a:lnTo>
                      <a:lnTo>
                        <a:pt x="5960" y="3834"/>
                      </a:lnTo>
                      <a:lnTo>
                        <a:pt x="5973" y="3807"/>
                      </a:lnTo>
                      <a:lnTo>
                        <a:pt x="5985" y="3779"/>
                      </a:lnTo>
                      <a:lnTo>
                        <a:pt x="5991" y="3748"/>
                      </a:lnTo>
                      <a:lnTo>
                        <a:pt x="5997" y="3717"/>
                      </a:lnTo>
                      <a:lnTo>
                        <a:pt x="5997" y="3686"/>
                      </a:lnTo>
                      <a:lnTo>
                        <a:pt x="5997" y="327"/>
                      </a:lnTo>
                      <a:lnTo>
                        <a:pt x="5997" y="327"/>
                      </a:lnTo>
                      <a:lnTo>
                        <a:pt x="5997" y="293"/>
                      </a:lnTo>
                      <a:lnTo>
                        <a:pt x="5991" y="262"/>
                      </a:lnTo>
                      <a:lnTo>
                        <a:pt x="5985" y="228"/>
                      </a:lnTo>
                      <a:lnTo>
                        <a:pt x="5973" y="200"/>
                      </a:lnTo>
                      <a:lnTo>
                        <a:pt x="5960" y="173"/>
                      </a:lnTo>
                      <a:lnTo>
                        <a:pt x="5942" y="145"/>
                      </a:lnTo>
                      <a:lnTo>
                        <a:pt x="5923" y="120"/>
                      </a:lnTo>
                      <a:lnTo>
                        <a:pt x="5902" y="96"/>
                      </a:lnTo>
                      <a:lnTo>
                        <a:pt x="5880" y="74"/>
                      </a:lnTo>
                      <a:lnTo>
                        <a:pt x="5856" y="56"/>
                      </a:lnTo>
                      <a:lnTo>
                        <a:pt x="5828" y="40"/>
                      </a:lnTo>
                      <a:lnTo>
                        <a:pt x="5800" y="28"/>
                      </a:lnTo>
                      <a:lnTo>
                        <a:pt x="5769" y="16"/>
                      </a:lnTo>
                      <a:lnTo>
                        <a:pt x="5738" y="6"/>
                      </a:lnTo>
                      <a:lnTo>
                        <a:pt x="5705" y="3"/>
                      </a:lnTo>
                      <a:lnTo>
                        <a:pt x="5674" y="0"/>
                      </a:lnTo>
                      <a:close/>
                      <a:moveTo>
                        <a:pt x="2237" y="4722"/>
                      </a:moveTo>
                      <a:lnTo>
                        <a:pt x="2237" y="4722"/>
                      </a:lnTo>
                      <a:lnTo>
                        <a:pt x="2290" y="4703"/>
                      </a:lnTo>
                      <a:lnTo>
                        <a:pt x="2345" y="4685"/>
                      </a:lnTo>
                      <a:lnTo>
                        <a:pt x="2407" y="4666"/>
                      </a:lnTo>
                      <a:lnTo>
                        <a:pt x="2471" y="4651"/>
                      </a:lnTo>
                      <a:lnTo>
                        <a:pt x="2542" y="4639"/>
                      </a:lnTo>
                      <a:lnTo>
                        <a:pt x="2620" y="4627"/>
                      </a:lnTo>
                      <a:lnTo>
                        <a:pt x="2700" y="4614"/>
                      </a:lnTo>
                      <a:lnTo>
                        <a:pt x="2786" y="4608"/>
                      </a:lnTo>
                      <a:lnTo>
                        <a:pt x="3165" y="4608"/>
                      </a:lnTo>
                      <a:lnTo>
                        <a:pt x="3165" y="4608"/>
                      </a:lnTo>
                      <a:lnTo>
                        <a:pt x="3260" y="4614"/>
                      </a:lnTo>
                      <a:lnTo>
                        <a:pt x="3350" y="4627"/>
                      </a:lnTo>
                      <a:lnTo>
                        <a:pt x="3433" y="4639"/>
                      </a:lnTo>
                      <a:lnTo>
                        <a:pt x="3510" y="4651"/>
                      </a:lnTo>
                      <a:lnTo>
                        <a:pt x="3581" y="4666"/>
                      </a:lnTo>
                      <a:lnTo>
                        <a:pt x="3646" y="4685"/>
                      </a:lnTo>
                      <a:lnTo>
                        <a:pt x="3705" y="4703"/>
                      </a:lnTo>
                      <a:lnTo>
                        <a:pt x="3757" y="4722"/>
                      </a:lnTo>
                      <a:lnTo>
                        <a:pt x="2237" y="4722"/>
                      </a:lnTo>
                      <a:close/>
                      <a:moveTo>
                        <a:pt x="2965" y="4352"/>
                      </a:moveTo>
                      <a:lnTo>
                        <a:pt x="2965" y="4352"/>
                      </a:lnTo>
                      <a:lnTo>
                        <a:pt x="2869" y="4355"/>
                      </a:lnTo>
                      <a:lnTo>
                        <a:pt x="2777" y="4358"/>
                      </a:lnTo>
                      <a:lnTo>
                        <a:pt x="2620" y="4358"/>
                      </a:lnTo>
                      <a:lnTo>
                        <a:pt x="2684" y="4081"/>
                      </a:lnTo>
                      <a:lnTo>
                        <a:pt x="3344" y="4081"/>
                      </a:lnTo>
                      <a:lnTo>
                        <a:pt x="3390" y="4358"/>
                      </a:lnTo>
                      <a:lnTo>
                        <a:pt x="3171" y="4358"/>
                      </a:lnTo>
                      <a:lnTo>
                        <a:pt x="3171" y="4358"/>
                      </a:lnTo>
                      <a:lnTo>
                        <a:pt x="3070" y="4355"/>
                      </a:lnTo>
                      <a:lnTo>
                        <a:pt x="2965" y="4352"/>
                      </a:lnTo>
                      <a:close/>
                      <a:moveTo>
                        <a:pt x="299" y="250"/>
                      </a:moveTo>
                      <a:lnTo>
                        <a:pt x="5674" y="250"/>
                      </a:lnTo>
                      <a:lnTo>
                        <a:pt x="5674" y="250"/>
                      </a:lnTo>
                      <a:lnTo>
                        <a:pt x="5689" y="253"/>
                      </a:lnTo>
                      <a:lnTo>
                        <a:pt x="5701" y="256"/>
                      </a:lnTo>
                      <a:lnTo>
                        <a:pt x="5714" y="265"/>
                      </a:lnTo>
                      <a:lnTo>
                        <a:pt x="5726" y="274"/>
                      </a:lnTo>
                      <a:lnTo>
                        <a:pt x="5735" y="284"/>
                      </a:lnTo>
                      <a:lnTo>
                        <a:pt x="5742" y="296"/>
                      </a:lnTo>
                      <a:lnTo>
                        <a:pt x="5748" y="311"/>
                      </a:lnTo>
                      <a:lnTo>
                        <a:pt x="5748" y="327"/>
                      </a:lnTo>
                      <a:lnTo>
                        <a:pt x="5748" y="3153"/>
                      </a:lnTo>
                      <a:lnTo>
                        <a:pt x="249" y="3153"/>
                      </a:lnTo>
                      <a:lnTo>
                        <a:pt x="249" y="299"/>
                      </a:lnTo>
                      <a:lnTo>
                        <a:pt x="249" y="299"/>
                      </a:lnTo>
                      <a:lnTo>
                        <a:pt x="253" y="290"/>
                      </a:lnTo>
                      <a:lnTo>
                        <a:pt x="256" y="281"/>
                      </a:lnTo>
                      <a:lnTo>
                        <a:pt x="265" y="265"/>
                      </a:lnTo>
                      <a:lnTo>
                        <a:pt x="280" y="256"/>
                      </a:lnTo>
                      <a:lnTo>
                        <a:pt x="290" y="253"/>
                      </a:lnTo>
                      <a:lnTo>
                        <a:pt x="299" y="250"/>
                      </a:lnTo>
                      <a:close/>
                      <a:moveTo>
                        <a:pt x="5686" y="3748"/>
                      </a:moveTo>
                      <a:lnTo>
                        <a:pt x="302" y="3748"/>
                      </a:lnTo>
                      <a:lnTo>
                        <a:pt x="302" y="3748"/>
                      </a:lnTo>
                      <a:lnTo>
                        <a:pt x="292" y="3745"/>
                      </a:lnTo>
                      <a:lnTo>
                        <a:pt x="280" y="3742"/>
                      </a:lnTo>
                      <a:lnTo>
                        <a:pt x="274" y="3739"/>
                      </a:lnTo>
                      <a:lnTo>
                        <a:pt x="265" y="3732"/>
                      </a:lnTo>
                      <a:lnTo>
                        <a:pt x="259" y="3723"/>
                      </a:lnTo>
                      <a:lnTo>
                        <a:pt x="256" y="3717"/>
                      </a:lnTo>
                      <a:lnTo>
                        <a:pt x="253" y="3708"/>
                      </a:lnTo>
                      <a:lnTo>
                        <a:pt x="249" y="3696"/>
                      </a:lnTo>
                      <a:lnTo>
                        <a:pt x="249" y="3403"/>
                      </a:lnTo>
                      <a:lnTo>
                        <a:pt x="5748" y="3403"/>
                      </a:lnTo>
                      <a:lnTo>
                        <a:pt x="5748" y="3686"/>
                      </a:lnTo>
                      <a:lnTo>
                        <a:pt x="5748" y="3686"/>
                      </a:lnTo>
                      <a:lnTo>
                        <a:pt x="5748" y="3699"/>
                      </a:lnTo>
                      <a:lnTo>
                        <a:pt x="5745" y="3711"/>
                      </a:lnTo>
                      <a:lnTo>
                        <a:pt x="5738" y="3720"/>
                      </a:lnTo>
                      <a:lnTo>
                        <a:pt x="5729" y="3730"/>
                      </a:lnTo>
                      <a:lnTo>
                        <a:pt x="5720" y="3736"/>
                      </a:lnTo>
                      <a:lnTo>
                        <a:pt x="5711" y="3742"/>
                      </a:lnTo>
                      <a:lnTo>
                        <a:pt x="5698" y="3745"/>
                      </a:lnTo>
                      <a:lnTo>
                        <a:pt x="5686" y="37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u="none" strike="noStrike" kern="1200" cap="none" spc="0" normalizeH="0" baseline="0" noProof="0" dirty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28" name="Freeform 4">
                  <a:extLst>
                    <a:ext uri="{FF2B5EF4-FFF2-40B4-BE49-F238E27FC236}">
                      <a16:creationId xmlns:a16="http://schemas.microsoft.com/office/drawing/2014/main" id="{1D62FA67-6A05-9644-AB90-E47F69EB71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0525" y="2501900"/>
                  <a:ext cx="88900" cy="87313"/>
                </a:xfrm>
                <a:custGeom>
                  <a:avLst/>
                  <a:gdLst>
                    <a:gd name="T0" fmla="*/ 121 w 245"/>
                    <a:gd name="T1" fmla="*/ 0 h 244"/>
                    <a:gd name="T2" fmla="*/ 121 w 245"/>
                    <a:gd name="T3" fmla="*/ 0 h 244"/>
                    <a:gd name="T4" fmla="*/ 96 w 245"/>
                    <a:gd name="T5" fmla="*/ 3 h 244"/>
                    <a:gd name="T6" fmla="*/ 74 w 245"/>
                    <a:gd name="T7" fmla="*/ 9 h 244"/>
                    <a:gd name="T8" fmla="*/ 53 w 245"/>
                    <a:gd name="T9" fmla="*/ 19 h 244"/>
                    <a:gd name="T10" fmla="*/ 34 w 245"/>
                    <a:gd name="T11" fmla="*/ 34 h 244"/>
                    <a:gd name="T12" fmla="*/ 19 w 245"/>
                    <a:gd name="T13" fmla="*/ 53 h 244"/>
                    <a:gd name="T14" fmla="*/ 10 w 245"/>
                    <a:gd name="T15" fmla="*/ 74 h 244"/>
                    <a:gd name="T16" fmla="*/ 0 w 245"/>
                    <a:gd name="T17" fmla="*/ 96 h 244"/>
                    <a:gd name="T18" fmla="*/ 0 w 245"/>
                    <a:gd name="T19" fmla="*/ 120 h 244"/>
                    <a:gd name="T20" fmla="*/ 0 w 245"/>
                    <a:gd name="T21" fmla="*/ 120 h 244"/>
                    <a:gd name="T22" fmla="*/ 0 w 245"/>
                    <a:gd name="T23" fmla="*/ 145 h 244"/>
                    <a:gd name="T24" fmla="*/ 10 w 245"/>
                    <a:gd name="T25" fmla="*/ 170 h 244"/>
                    <a:gd name="T26" fmla="*/ 19 w 245"/>
                    <a:gd name="T27" fmla="*/ 188 h 244"/>
                    <a:gd name="T28" fmla="*/ 34 w 245"/>
                    <a:gd name="T29" fmla="*/ 207 h 244"/>
                    <a:gd name="T30" fmla="*/ 53 w 245"/>
                    <a:gd name="T31" fmla="*/ 222 h 244"/>
                    <a:gd name="T32" fmla="*/ 74 w 245"/>
                    <a:gd name="T33" fmla="*/ 234 h 244"/>
                    <a:gd name="T34" fmla="*/ 96 w 245"/>
                    <a:gd name="T35" fmla="*/ 241 h 244"/>
                    <a:gd name="T36" fmla="*/ 121 w 245"/>
                    <a:gd name="T37" fmla="*/ 243 h 244"/>
                    <a:gd name="T38" fmla="*/ 121 w 245"/>
                    <a:gd name="T39" fmla="*/ 243 h 244"/>
                    <a:gd name="T40" fmla="*/ 145 w 245"/>
                    <a:gd name="T41" fmla="*/ 241 h 244"/>
                    <a:gd name="T42" fmla="*/ 170 w 245"/>
                    <a:gd name="T43" fmla="*/ 234 h 244"/>
                    <a:gd name="T44" fmla="*/ 188 w 245"/>
                    <a:gd name="T45" fmla="*/ 222 h 244"/>
                    <a:gd name="T46" fmla="*/ 207 w 245"/>
                    <a:gd name="T47" fmla="*/ 207 h 244"/>
                    <a:gd name="T48" fmla="*/ 222 w 245"/>
                    <a:gd name="T49" fmla="*/ 188 h 244"/>
                    <a:gd name="T50" fmla="*/ 235 w 245"/>
                    <a:gd name="T51" fmla="*/ 170 h 244"/>
                    <a:gd name="T52" fmla="*/ 241 w 245"/>
                    <a:gd name="T53" fmla="*/ 145 h 244"/>
                    <a:gd name="T54" fmla="*/ 244 w 245"/>
                    <a:gd name="T55" fmla="*/ 120 h 244"/>
                    <a:gd name="T56" fmla="*/ 244 w 245"/>
                    <a:gd name="T57" fmla="*/ 120 h 244"/>
                    <a:gd name="T58" fmla="*/ 241 w 245"/>
                    <a:gd name="T59" fmla="*/ 96 h 244"/>
                    <a:gd name="T60" fmla="*/ 235 w 245"/>
                    <a:gd name="T61" fmla="*/ 74 h 244"/>
                    <a:gd name="T62" fmla="*/ 222 w 245"/>
                    <a:gd name="T63" fmla="*/ 53 h 244"/>
                    <a:gd name="T64" fmla="*/ 207 w 245"/>
                    <a:gd name="T65" fmla="*/ 34 h 244"/>
                    <a:gd name="T66" fmla="*/ 188 w 245"/>
                    <a:gd name="T67" fmla="*/ 19 h 244"/>
                    <a:gd name="T68" fmla="*/ 170 w 245"/>
                    <a:gd name="T69" fmla="*/ 9 h 244"/>
                    <a:gd name="T70" fmla="*/ 145 w 245"/>
                    <a:gd name="T71" fmla="*/ 3 h 244"/>
                    <a:gd name="T72" fmla="*/ 121 w 245"/>
                    <a:gd name="T73" fmla="*/ 0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45" h="244">
                      <a:moveTo>
                        <a:pt x="121" y="0"/>
                      </a:moveTo>
                      <a:lnTo>
                        <a:pt x="121" y="0"/>
                      </a:lnTo>
                      <a:lnTo>
                        <a:pt x="96" y="3"/>
                      </a:lnTo>
                      <a:lnTo>
                        <a:pt x="74" y="9"/>
                      </a:lnTo>
                      <a:lnTo>
                        <a:pt x="53" y="19"/>
                      </a:lnTo>
                      <a:lnTo>
                        <a:pt x="34" y="34"/>
                      </a:lnTo>
                      <a:lnTo>
                        <a:pt x="19" y="53"/>
                      </a:lnTo>
                      <a:lnTo>
                        <a:pt x="10" y="74"/>
                      </a:lnTo>
                      <a:lnTo>
                        <a:pt x="0" y="96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45"/>
                      </a:lnTo>
                      <a:lnTo>
                        <a:pt x="10" y="170"/>
                      </a:lnTo>
                      <a:lnTo>
                        <a:pt x="19" y="188"/>
                      </a:lnTo>
                      <a:lnTo>
                        <a:pt x="34" y="207"/>
                      </a:lnTo>
                      <a:lnTo>
                        <a:pt x="53" y="222"/>
                      </a:lnTo>
                      <a:lnTo>
                        <a:pt x="74" y="234"/>
                      </a:lnTo>
                      <a:lnTo>
                        <a:pt x="96" y="241"/>
                      </a:lnTo>
                      <a:lnTo>
                        <a:pt x="121" y="243"/>
                      </a:lnTo>
                      <a:lnTo>
                        <a:pt x="121" y="243"/>
                      </a:lnTo>
                      <a:lnTo>
                        <a:pt x="145" y="241"/>
                      </a:lnTo>
                      <a:lnTo>
                        <a:pt x="170" y="234"/>
                      </a:lnTo>
                      <a:lnTo>
                        <a:pt x="188" y="222"/>
                      </a:lnTo>
                      <a:lnTo>
                        <a:pt x="207" y="207"/>
                      </a:lnTo>
                      <a:lnTo>
                        <a:pt x="222" y="188"/>
                      </a:lnTo>
                      <a:lnTo>
                        <a:pt x="235" y="170"/>
                      </a:lnTo>
                      <a:lnTo>
                        <a:pt x="241" y="145"/>
                      </a:lnTo>
                      <a:lnTo>
                        <a:pt x="244" y="120"/>
                      </a:lnTo>
                      <a:lnTo>
                        <a:pt x="244" y="120"/>
                      </a:lnTo>
                      <a:lnTo>
                        <a:pt x="241" y="96"/>
                      </a:lnTo>
                      <a:lnTo>
                        <a:pt x="235" y="74"/>
                      </a:lnTo>
                      <a:lnTo>
                        <a:pt x="222" y="53"/>
                      </a:lnTo>
                      <a:lnTo>
                        <a:pt x="207" y="34"/>
                      </a:lnTo>
                      <a:lnTo>
                        <a:pt x="188" y="19"/>
                      </a:lnTo>
                      <a:lnTo>
                        <a:pt x="170" y="9"/>
                      </a:lnTo>
                      <a:lnTo>
                        <a:pt x="145" y="3"/>
                      </a:lnTo>
                      <a:lnTo>
                        <a:pt x="12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u="none" strike="noStrike" kern="1200" cap="none" spc="0" normalizeH="0" baseline="0" noProof="0" dirty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AD2E94DB-6113-CD4F-998C-4A64053CE29B}"/>
                </a:ext>
              </a:extLst>
            </p:cNvPr>
            <p:cNvSpPr txBox="1"/>
            <p:nvPr/>
          </p:nvSpPr>
          <p:spPr>
            <a:xfrm>
              <a:off x="5029058" y="1506029"/>
              <a:ext cx="1546321" cy="2256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78BE2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Global Manager</a:t>
              </a:r>
            </a:p>
          </p:txBody>
        </p:sp>
      </p:grp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E10E3AC3-E67B-C64F-8FC0-6187D70DF92A}"/>
              </a:ext>
            </a:extLst>
          </p:cNvPr>
          <p:cNvGrpSpPr/>
          <p:nvPr/>
        </p:nvGrpSpPr>
        <p:grpSpPr>
          <a:xfrm>
            <a:off x="8946665" y="404126"/>
            <a:ext cx="1124682" cy="232934"/>
            <a:chOff x="721812" y="1444260"/>
            <a:chExt cx="1124682" cy="232934"/>
          </a:xfrm>
        </p:grpSpPr>
        <p:cxnSp>
          <p:nvCxnSpPr>
            <p:cNvPr id="430" name="Straight Arrow Connector 429">
              <a:extLst>
                <a:ext uri="{FF2B5EF4-FFF2-40B4-BE49-F238E27FC236}">
                  <a16:creationId xmlns:a16="http://schemas.microsoft.com/office/drawing/2014/main" id="{50487435-B509-6148-B89E-649DD6C29EA6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721812" y="1661873"/>
              <a:ext cx="1124682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miter lim="800000"/>
              <a:headEnd type="arrow" w="lg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5CC55909-64DA-9846-B7BD-D7CE69FC3C42}"/>
                </a:ext>
              </a:extLst>
            </p:cNvPr>
            <p:cNvSpPr txBox="1"/>
            <p:nvPr/>
          </p:nvSpPr>
          <p:spPr>
            <a:xfrm>
              <a:off x="973521" y="1444260"/>
              <a:ext cx="621263" cy="23293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UI/API</a:t>
              </a:r>
            </a:p>
          </p:txBody>
        </p:sp>
      </p:grpSp>
      <p:sp>
        <p:nvSpPr>
          <p:cNvPr id="433" name="Freeform 5">
            <a:extLst>
              <a:ext uri="{FF2B5EF4-FFF2-40B4-BE49-F238E27FC236}">
                <a16:creationId xmlns:a16="http://schemas.microsoft.com/office/drawing/2014/main" id="{DD62AEA9-C490-E74C-A285-CB907676C25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593824" y="326667"/>
            <a:ext cx="263387" cy="469106"/>
          </a:xfrm>
          <a:custGeom>
            <a:avLst/>
            <a:gdLst>
              <a:gd name="T0" fmla="*/ 172 w 216"/>
              <a:gd name="T1" fmla="*/ 158 h 384"/>
              <a:gd name="T2" fmla="*/ 135 w 216"/>
              <a:gd name="T3" fmla="*/ 158 h 384"/>
              <a:gd name="T4" fmla="*/ 108 w 216"/>
              <a:gd name="T5" fmla="*/ 186 h 384"/>
              <a:gd name="T6" fmla="*/ 80 w 216"/>
              <a:gd name="T7" fmla="*/ 158 h 384"/>
              <a:gd name="T8" fmla="*/ 43 w 216"/>
              <a:gd name="T9" fmla="*/ 158 h 384"/>
              <a:gd name="T10" fmla="*/ 0 w 216"/>
              <a:gd name="T11" fmla="*/ 204 h 384"/>
              <a:gd name="T12" fmla="*/ 0 w 216"/>
              <a:gd name="T13" fmla="*/ 384 h 384"/>
              <a:gd name="T14" fmla="*/ 216 w 216"/>
              <a:gd name="T15" fmla="*/ 384 h 384"/>
              <a:gd name="T16" fmla="*/ 216 w 216"/>
              <a:gd name="T17" fmla="*/ 204 h 384"/>
              <a:gd name="T18" fmla="*/ 172 w 216"/>
              <a:gd name="T19" fmla="*/ 158 h 384"/>
              <a:gd name="T20" fmla="*/ 108 w 216"/>
              <a:gd name="T21" fmla="*/ 209 h 384"/>
              <a:gd name="T22" fmla="*/ 127 w 216"/>
              <a:gd name="T23" fmla="*/ 228 h 384"/>
              <a:gd name="T24" fmla="*/ 108 w 216"/>
              <a:gd name="T25" fmla="*/ 248 h 384"/>
              <a:gd name="T26" fmla="*/ 88 w 216"/>
              <a:gd name="T27" fmla="*/ 228 h 384"/>
              <a:gd name="T28" fmla="*/ 108 w 216"/>
              <a:gd name="T29" fmla="*/ 209 h 384"/>
              <a:gd name="T30" fmla="*/ 200 w 216"/>
              <a:gd name="T31" fmla="*/ 368 h 384"/>
              <a:gd name="T32" fmla="*/ 16 w 216"/>
              <a:gd name="T33" fmla="*/ 368 h 384"/>
              <a:gd name="T34" fmla="*/ 16 w 216"/>
              <a:gd name="T35" fmla="*/ 211 h 384"/>
              <a:gd name="T36" fmla="*/ 50 w 216"/>
              <a:gd name="T37" fmla="*/ 174 h 384"/>
              <a:gd name="T38" fmla="*/ 74 w 216"/>
              <a:gd name="T39" fmla="*/ 174 h 384"/>
              <a:gd name="T40" fmla="*/ 97 w 216"/>
              <a:gd name="T41" fmla="*/ 197 h 384"/>
              <a:gd name="T42" fmla="*/ 66 w 216"/>
              <a:gd name="T43" fmla="*/ 228 h 384"/>
              <a:gd name="T44" fmla="*/ 108 w 216"/>
              <a:gd name="T45" fmla="*/ 270 h 384"/>
              <a:gd name="T46" fmla="*/ 150 w 216"/>
              <a:gd name="T47" fmla="*/ 228 h 384"/>
              <a:gd name="T48" fmla="*/ 119 w 216"/>
              <a:gd name="T49" fmla="*/ 197 h 384"/>
              <a:gd name="T50" fmla="*/ 141 w 216"/>
              <a:gd name="T51" fmla="*/ 174 h 384"/>
              <a:gd name="T52" fmla="*/ 165 w 216"/>
              <a:gd name="T53" fmla="*/ 174 h 384"/>
              <a:gd name="T54" fmla="*/ 200 w 216"/>
              <a:gd name="T55" fmla="*/ 211 h 384"/>
              <a:gd name="T56" fmla="*/ 200 w 216"/>
              <a:gd name="T57" fmla="*/ 368 h 384"/>
              <a:gd name="T58" fmla="*/ 108 w 216"/>
              <a:gd name="T59" fmla="*/ 151 h 384"/>
              <a:gd name="T60" fmla="*/ 183 w 216"/>
              <a:gd name="T61" fmla="*/ 75 h 384"/>
              <a:gd name="T62" fmla="*/ 108 w 216"/>
              <a:gd name="T63" fmla="*/ 0 h 384"/>
              <a:gd name="T64" fmla="*/ 32 w 216"/>
              <a:gd name="T65" fmla="*/ 75 h 384"/>
              <a:gd name="T66" fmla="*/ 108 w 216"/>
              <a:gd name="T67" fmla="*/ 151 h 384"/>
              <a:gd name="T68" fmla="*/ 108 w 216"/>
              <a:gd name="T69" fmla="*/ 16 h 384"/>
              <a:gd name="T70" fmla="*/ 167 w 216"/>
              <a:gd name="T71" fmla="*/ 75 h 384"/>
              <a:gd name="T72" fmla="*/ 108 w 216"/>
              <a:gd name="T73" fmla="*/ 135 h 384"/>
              <a:gd name="T74" fmla="*/ 48 w 216"/>
              <a:gd name="T75" fmla="*/ 75 h 384"/>
              <a:gd name="T76" fmla="*/ 108 w 216"/>
              <a:gd name="T77" fmla="*/ 16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6" h="384">
                <a:moveTo>
                  <a:pt x="172" y="158"/>
                </a:moveTo>
                <a:cubicBezTo>
                  <a:pt x="135" y="158"/>
                  <a:pt x="135" y="158"/>
                  <a:pt x="135" y="158"/>
                </a:cubicBezTo>
                <a:cubicBezTo>
                  <a:pt x="108" y="186"/>
                  <a:pt x="108" y="186"/>
                  <a:pt x="108" y="186"/>
                </a:cubicBezTo>
                <a:cubicBezTo>
                  <a:pt x="80" y="158"/>
                  <a:pt x="80" y="158"/>
                  <a:pt x="80" y="158"/>
                </a:cubicBezTo>
                <a:cubicBezTo>
                  <a:pt x="43" y="158"/>
                  <a:pt x="43" y="158"/>
                  <a:pt x="43" y="158"/>
                </a:cubicBezTo>
                <a:cubicBezTo>
                  <a:pt x="0" y="204"/>
                  <a:pt x="0" y="204"/>
                  <a:pt x="0" y="204"/>
                </a:cubicBezTo>
                <a:cubicBezTo>
                  <a:pt x="0" y="384"/>
                  <a:pt x="0" y="384"/>
                  <a:pt x="0" y="384"/>
                </a:cubicBezTo>
                <a:cubicBezTo>
                  <a:pt x="216" y="384"/>
                  <a:pt x="216" y="384"/>
                  <a:pt x="216" y="384"/>
                </a:cubicBezTo>
                <a:cubicBezTo>
                  <a:pt x="216" y="204"/>
                  <a:pt x="216" y="204"/>
                  <a:pt x="216" y="204"/>
                </a:cubicBezTo>
                <a:lnTo>
                  <a:pt x="172" y="158"/>
                </a:lnTo>
                <a:close/>
                <a:moveTo>
                  <a:pt x="108" y="209"/>
                </a:moveTo>
                <a:cubicBezTo>
                  <a:pt x="127" y="228"/>
                  <a:pt x="127" y="228"/>
                  <a:pt x="127" y="228"/>
                </a:cubicBezTo>
                <a:cubicBezTo>
                  <a:pt x="108" y="248"/>
                  <a:pt x="108" y="248"/>
                  <a:pt x="108" y="248"/>
                </a:cubicBezTo>
                <a:cubicBezTo>
                  <a:pt x="88" y="228"/>
                  <a:pt x="88" y="228"/>
                  <a:pt x="88" y="228"/>
                </a:cubicBezTo>
                <a:lnTo>
                  <a:pt x="108" y="209"/>
                </a:lnTo>
                <a:close/>
                <a:moveTo>
                  <a:pt x="200" y="368"/>
                </a:moveTo>
                <a:cubicBezTo>
                  <a:pt x="16" y="368"/>
                  <a:pt x="16" y="368"/>
                  <a:pt x="16" y="368"/>
                </a:cubicBezTo>
                <a:cubicBezTo>
                  <a:pt x="16" y="211"/>
                  <a:pt x="16" y="211"/>
                  <a:pt x="16" y="211"/>
                </a:cubicBezTo>
                <a:cubicBezTo>
                  <a:pt x="50" y="174"/>
                  <a:pt x="50" y="174"/>
                  <a:pt x="50" y="174"/>
                </a:cubicBezTo>
                <a:cubicBezTo>
                  <a:pt x="74" y="174"/>
                  <a:pt x="74" y="174"/>
                  <a:pt x="74" y="174"/>
                </a:cubicBezTo>
                <a:cubicBezTo>
                  <a:pt x="97" y="197"/>
                  <a:pt x="97" y="197"/>
                  <a:pt x="97" y="197"/>
                </a:cubicBezTo>
                <a:cubicBezTo>
                  <a:pt x="66" y="228"/>
                  <a:pt x="66" y="228"/>
                  <a:pt x="66" y="228"/>
                </a:cubicBezTo>
                <a:cubicBezTo>
                  <a:pt x="108" y="270"/>
                  <a:pt x="108" y="270"/>
                  <a:pt x="108" y="270"/>
                </a:cubicBezTo>
                <a:cubicBezTo>
                  <a:pt x="150" y="228"/>
                  <a:pt x="150" y="228"/>
                  <a:pt x="150" y="228"/>
                </a:cubicBezTo>
                <a:cubicBezTo>
                  <a:pt x="119" y="197"/>
                  <a:pt x="119" y="197"/>
                  <a:pt x="119" y="197"/>
                </a:cubicBezTo>
                <a:cubicBezTo>
                  <a:pt x="141" y="174"/>
                  <a:pt x="141" y="174"/>
                  <a:pt x="141" y="174"/>
                </a:cubicBezTo>
                <a:cubicBezTo>
                  <a:pt x="165" y="174"/>
                  <a:pt x="165" y="174"/>
                  <a:pt x="165" y="174"/>
                </a:cubicBezTo>
                <a:cubicBezTo>
                  <a:pt x="200" y="211"/>
                  <a:pt x="200" y="211"/>
                  <a:pt x="200" y="211"/>
                </a:cubicBezTo>
                <a:lnTo>
                  <a:pt x="200" y="368"/>
                </a:lnTo>
                <a:close/>
                <a:moveTo>
                  <a:pt x="108" y="151"/>
                </a:moveTo>
                <a:cubicBezTo>
                  <a:pt x="149" y="151"/>
                  <a:pt x="183" y="117"/>
                  <a:pt x="183" y="75"/>
                </a:cubicBezTo>
                <a:cubicBezTo>
                  <a:pt x="183" y="34"/>
                  <a:pt x="149" y="0"/>
                  <a:pt x="108" y="0"/>
                </a:cubicBezTo>
                <a:cubicBezTo>
                  <a:pt x="66" y="0"/>
                  <a:pt x="32" y="34"/>
                  <a:pt x="32" y="75"/>
                </a:cubicBezTo>
                <a:cubicBezTo>
                  <a:pt x="32" y="117"/>
                  <a:pt x="66" y="151"/>
                  <a:pt x="108" y="151"/>
                </a:cubicBezTo>
                <a:close/>
                <a:moveTo>
                  <a:pt x="108" y="16"/>
                </a:moveTo>
                <a:cubicBezTo>
                  <a:pt x="141" y="16"/>
                  <a:pt x="167" y="43"/>
                  <a:pt x="167" y="75"/>
                </a:cubicBezTo>
                <a:cubicBezTo>
                  <a:pt x="167" y="108"/>
                  <a:pt x="141" y="135"/>
                  <a:pt x="108" y="135"/>
                </a:cubicBezTo>
                <a:cubicBezTo>
                  <a:pt x="75" y="135"/>
                  <a:pt x="48" y="108"/>
                  <a:pt x="48" y="75"/>
                </a:cubicBezTo>
                <a:cubicBezTo>
                  <a:pt x="48" y="43"/>
                  <a:pt x="75" y="16"/>
                  <a:pt x="108" y="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C1B9DABA-D8B0-2644-8AEC-83F0310B91B3}"/>
              </a:ext>
            </a:extLst>
          </p:cNvPr>
          <p:cNvSpPr/>
          <p:nvPr/>
        </p:nvSpPr>
        <p:spPr>
          <a:xfrm>
            <a:off x="8378017" y="103386"/>
            <a:ext cx="2925994" cy="1005372"/>
          </a:xfrm>
          <a:prstGeom prst="rect">
            <a:avLst/>
          </a:prstGeom>
          <a:noFill/>
          <a:ln>
            <a:solidFill>
              <a:schemeClr val="tx2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endParaRPr lang="en-US" sz="120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C6B66A6F-294B-954A-A5C3-D510E77D8D9D}"/>
              </a:ext>
            </a:extLst>
          </p:cNvPr>
          <p:cNvGrpSpPr>
            <a:grpSpLocks noChangeAspect="1"/>
          </p:cNvGrpSpPr>
          <p:nvPr/>
        </p:nvGrpSpPr>
        <p:grpSpPr>
          <a:xfrm>
            <a:off x="4122320" y="5156929"/>
            <a:ext cx="393699" cy="228600"/>
            <a:chOff x="8228423" y="898206"/>
            <a:chExt cx="1181100" cy="685800"/>
          </a:xfrm>
        </p:grpSpPr>
        <p:pic>
          <p:nvPicPr>
            <p:cNvPr id="191" name="Graphic 190">
              <a:extLst>
                <a:ext uri="{FF2B5EF4-FFF2-40B4-BE49-F238E27FC236}">
                  <a16:creationId xmlns:a16="http://schemas.microsoft.com/office/drawing/2014/main" id="{CAE338B6-3405-6C44-B018-A03E11237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28423" y="898206"/>
              <a:ext cx="1181100" cy="685800"/>
            </a:xfrm>
            <a:prstGeom prst="rect">
              <a:avLst/>
            </a:prstGeom>
          </p:spPr>
        </p:pic>
        <p:sp>
          <p:nvSpPr>
            <p:cNvPr id="192" name="Rounded Rectangle 191">
              <a:extLst>
                <a:ext uri="{FF2B5EF4-FFF2-40B4-BE49-F238E27FC236}">
                  <a16:creationId xmlns:a16="http://schemas.microsoft.com/office/drawing/2014/main" id="{08601BD3-334D-784A-A371-A4A0CEA43702}"/>
                </a:ext>
              </a:extLst>
            </p:cNvPr>
            <p:cNvSpPr/>
            <p:nvPr/>
          </p:nvSpPr>
          <p:spPr>
            <a:xfrm>
              <a:off x="8319801" y="1010624"/>
              <a:ext cx="1041475" cy="459735"/>
            </a:xfrm>
            <a:prstGeom prst="roundRect">
              <a:avLst>
                <a:gd name="adj" fmla="val 2247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000" dirty="0">
                  <a:solidFill>
                    <a:schemeClr val="accent3"/>
                  </a:solidFill>
                  <a:latin typeface="Calibri" panose="020F0502020204030204" pitchFamily="34" charset="0"/>
                </a:rPr>
                <a:t>Tag3</a:t>
              </a: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079EA8D-C63F-F142-86F1-B6F97586AB12}"/>
              </a:ext>
            </a:extLst>
          </p:cNvPr>
          <p:cNvGrpSpPr>
            <a:grpSpLocks noChangeAspect="1"/>
          </p:cNvGrpSpPr>
          <p:nvPr/>
        </p:nvGrpSpPr>
        <p:grpSpPr>
          <a:xfrm>
            <a:off x="7621866" y="5156929"/>
            <a:ext cx="393699" cy="228600"/>
            <a:chOff x="8228423" y="898206"/>
            <a:chExt cx="1181100" cy="685800"/>
          </a:xfrm>
        </p:grpSpPr>
        <p:pic>
          <p:nvPicPr>
            <p:cNvPr id="194" name="Graphic 193">
              <a:extLst>
                <a:ext uri="{FF2B5EF4-FFF2-40B4-BE49-F238E27FC236}">
                  <a16:creationId xmlns:a16="http://schemas.microsoft.com/office/drawing/2014/main" id="{532694A0-60F8-B743-BEDA-70464F7CB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28423" y="898206"/>
              <a:ext cx="1181100" cy="685800"/>
            </a:xfrm>
            <a:prstGeom prst="rect">
              <a:avLst/>
            </a:prstGeom>
          </p:spPr>
        </p:pic>
        <p:sp>
          <p:nvSpPr>
            <p:cNvPr id="195" name="Rounded Rectangle 194">
              <a:extLst>
                <a:ext uri="{FF2B5EF4-FFF2-40B4-BE49-F238E27FC236}">
                  <a16:creationId xmlns:a16="http://schemas.microsoft.com/office/drawing/2014/main" id="{E2524472-4C85-EF4B-9136-85643E44C187}"/>
                </a:ext>
              </a:extLst>
            </p:cNvPr>
            <p:cNvSpPr/>
            <p:nvPr/>
          </p:nvSpPr>
          <p:spPr>
            <a:xfrm>
              <a:off x="8319801" y="1010624"/>
              <a:ext cx="1041475" cy="459735"/>
            </a:xfrm>
            <a:prstGeom prst="roundRect">
              <a:avLst>
                <a:gd name="adj" fmla="val 2247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000" dirty="0">
                  <a:solidFill>
                    <a:schemeClr val="accent3"/>
                  </a:solidFill>
                  <a:latin typeface="Calibri" panose="020F0502020204030204" pitchFamily="34" charset="0"/>
                </a:rPr>
                <a:t>Tag4</a:t>
              </a: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8F5BB37-2DCF-F348-B88E-3E6BF5814A7F}"/>
              </a:ext>
            </a:extLst>
          </p:cNvPr>
          <p:cNvGrpSpPr>
            <a:grpSpLocks noChangeAspect="1"/>
          </p:cNvGrpSpPr>
          <p:nvPr/>
        </p:nvGrpSpPr>
        <p:grpSpPr>
          <a:xfrm>
            <a:off x="11245274" y="5156929"/>
            <a:ext cx="393699" cy="228600"/>
            <a:chOff x="8228423" y="898206"/>
            <a:chExt cx="1181100" cy="685800"/>
          </a:xfrm>
        </p:grpSpPr>
        <p:pic>
          <p:nvPicPr>
            <p:cNvPr id="197" name="Graphic 196">
              <a:extLst>
                <a:ext uri="{FF2B5EF4-FFF2-40B4-BE49-F238E27FC236}">
                  <a16:creationId xmlns:a16="http://schemas.microsoft.com/office/drawing/2014/main" id="{66F7F53E-B711-AD4F-89B3-6106B91EB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28423" y="898206"/>
              <a:ext cx="1181100" cy="685800"/>
            </a:xfrm>
            <a:prstGeom prst="rect">
              <a:avLst/>
            </a:prstGeom>
          </p:spPr>
        </p:pic>
        <p:sp>
          <p:nvSpPr>
            <p:cNvPr id="198" name="Rounded Rectangle 197">
              <a:extLst>
                <a:ext uri="{FF2B5EF4-FFF2-40B4-BE49-F238E27FC236}">
                  <a16:creationId xmlns:a16="http://schemas.microsoft.com/office/drawing/2014/main" id="{F4664517-57B6-B74C-8A13-923894472653}"/>
                </a:ext>
              </a:extLst>
            </p:cNvPr>
            <p:cNvSpPr/>
            <p:nvPr/>
          </p:nvSpPr>
          <p:spPr>
            <a:xfrm>
              <a:off x="8319801" y="1010624"/>
              <a:ext cx="1041475" cy="459735"/>
            </a:xfrm>
            <a:prstGeom prst="roundRect">
              <a:avLst>
                <a:gd name="adj" fmla="val 2247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000" dirty="0">
                  <a:solidFill>
                    <a:schemeClr val="accent3"/>
                  </a:solidFill>
                  <a:latin typeface="Calibri" panose="020F0502020204030204" pitchFamily="34" charset="0"/>
                </a:rPr>
                <a:t>Tag5</a:t>
              </a: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DA3199A-E794-9A49-B23A-5DC926055DC4}"/>
              </a:ext>
            </a:extLst>
          </p:cNvPr>
          <p:cNvGrpSpPr>
            <a:grpSpLocks noChangeAspect="1"/>
          </p:cNvGrpSpPr>
          <p:nvPr/>
        </p:nvGrpSpPr>
        <p:grpSpPr>
          <a:xfrm>
            <a:off x="7659371" y="3902295"/>
            <a:ext cx="393699" cy="228600"/>
            <a:chOff x="8228423" y="898206"/>
            <a:chExt cx="1181100" cy="685800"/>
          </a:xfrm>
        </p:grpSpPr>
        <p:pic>
          <p:nvPicPr>
            <p:cNvPr id="200" name="Graphic 199">
              <a:extLst>
                <a:ext uri="{FF2B5EF4-FFF2-40B4-BE49-F238E27FC236}">
                  <a16:creationId xmlns:a16="http://schemas.microsoft.com/office/drawing/2014/main" id="{458A216E-C22E-0446-8917-144E7C00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28423" y="898206"/>
              <a:ext cx="1181100" cy="685800"/>
            </a:xfrm>
            <a:prstGeom prst="rect">
              <a:avLst/>
            </a:prstGeom>
          </p:spPr>
        </p:pic>
        <p:sp>
          <p:nvSpPr>
            <p:cNvPr id="201" name="Rounded Rectangle 200">
              <a:extLst>
                <a:ext uri="{FF2B5EF4-FFF2-40B4-BE49-F238E27FC236}">
                  <a16:creationId xmlns:a16="http://schemas.microsoft.com/office/drawing/2014/main" id="{C283A400-06E8-7A46-BE79-28842487C62E}"/>
                </a:ext>
              </a:extLst>
            </p:cNvPr>
            <p:cNvSpPr/>
            <p:nvPr/>
          </p:nvSpPr>
          <p:spPr>
            <a:xfrm>
              <a:off x="8319801" y="1010624"/>
              <a:ext cx="1041475" cy="459735"/>
            </a:xfrm>
            <a:prstGeom prst="roundRect">
              <a:avLst>
                <a:gd name="adj" fmla="val 2247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000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Tag2</a:t>
              </a: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54297F9B-8320-3B4B-8673-D4501B9C4E1C}"/>
              </a:ext>
            </a:extLst>
          </p:cNvPr>
          <p:cNvGrpSpPr>
            <a:grpSpLocks noChangeAspect="1"/>
          </p:cNvGrpSpPr>
          <p:nvPr/>
        </p:nvGrpSpPr>
        <p:grpSpPr>
          <a:xfrm>
            <a:off x="10513350" y="2616367"/>
            <a:ext cx="393699" cy="228600"/>
            <a:chOff x="8228423" y="898206"/>
            <a:chExt cx="1181100" cy="685800"/>
          </a:xfrm>
        </p:grpSpPr>
        <p:pic>
          <p:nvPicPr>
            <p:cNvPr id="203" name="Graphic 202">
              <a:extLst>
                <a:ext uri="{FF2B5EF4-FFF2-40B4-BE49-F238E27FC236}">
                  <a16:creationId xmlns:a16="http://schemas.microsoft.com/office/drawing/2014/main" id="{38299632-371C-2445-AF81-0C5684B6E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28423" y="898206"/>
              <a:ext cx="1181100" cy="685800"/>
            </a:xfrm>
            <a:prstGeom prst="rect">
              <a:avLst/>
            </a:prstGeom>
          </p:spPr>
        </p:pic>
        <p:sp>
          <p:nvSpPr>
            <p:cNvPr id="204" name="Rounded Rectangle 203">
              <a:extLst>
                <a:ext uri="{FF2B5EF4-FFF2-40B4-BE49-F238E27FC236}">
                  <a16:creationId xmlns:a16="http://schemas.microsoft.com/office/drawing/2014/main" id="{8C4F3F14-3AF1-BF41-82FB-4F435004D58D}"/>
                </a:ext>
              </a:extLst>
            </p:cNvPr>
            <p:cNvSpPr/>
            <p:nvPr/>
          </p:nvSpPr>
          <p:spPr>
            <a:xfrm>
              <a:off x="8319801" y="1010624"/>
              <a:ext cx="1041475" cy="459735"/>
            </a:xfrm>
            <a:prstGeom prst="roundRect">
              <a:avLst>
                <a:gd name="adj" fmla="val 2247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000" dirty="0">
                  <a:solidFill>
                    <a:schemeClr val="accent1"/>
                  </a:solidFill>
                  <a:latin typeface="Calibri" panose="020F0502020204030204" pitchFamily="34" charset="0"/>
                </a:rPr>
                <a:t>Tag1</a:t>
              </a:r>
            </a:p>
          </p:txBody>
        </p:sp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2082BB94-7C8F-F044-8874-BAD301C9E076}"/>
              </a:ext>
            </a:extLst>
          </p:cNvPr>
          <p:cNvSpPr/>
          <p:nvPr/>
        </p:nvSpPr>
        <p:spPr>
          <a:xfrm>
            <a:off x="425465" y="1466348"/>
            <a:ext cx="4509292" cy="58477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</a:rPr>
              <a:t>And Groups can be DYNAMIC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</a:rPr>
              <a:t>based on Tag on any dynamic information </a:t>
            </a:r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  <a:sym typeface="Wingdings" pitchFamily="2" charset="2"/>
              </a:rPr>
              <a:t></a:t>
            </a:r>
            <a:endParaRPr lang="en-US" sz="1600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30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5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92490-9952-4969-BA82-864C7F21C9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693485"/>
            <a:ext cx="8217776" cy="4322783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NSX-T 4.0 Enhancements</a:t>
            </a: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NSX-T Federation Positioning</a:t>
            </a: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Management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Federation Components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Management Flows</a:t>
            </a:r>
          </a:p>
          <a:p>
            <a:pPr lvl="2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Security Use Cases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Multi Locations / Simple and Central Configuration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Network Use Cases</a:t>
            </a:r>
          </a:p>
          <a:p>
            <a:pPr lvl="2"/>
            <a:r>
              <a:rPr lang="en-US" dirty="0"/>
              <a:t>Supported Network Topologies from GM</a:t>
            </a:r>
          </a:p>
          <a:p>
            <a:pPr lvl="2"/>
            <a:r>
              <a:rPr lang="en-US" dirty="0"/>
              <a:t>Terminology for T0 and T1</a:t>
            </a:r>
          </a:p>
          <a:p>
            <a:pPr lvl="2"/>
            <a:r>
              <a:rPr lang="en-US" dirty="0"/>
              <a:t>Couple of Examples of Packet Walks L2 + L3</a:t>
            </a:r>
          </a:p>
          <a:p>
            <a:pPr lvl="2"/>
            <a:endParaRPr lang="en-US" dirty="0"/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 points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Requirements / Licensing / Orchestration / Scale / Design Examples</a:t>
            </a:r>
          </a:p>
        </p:txBody>
      </p:sp>
    </p:spTree>
    <p:extLst>
      <p:ext uri="{BB962C8B-B14F-4D97-AF65-F5344CB8AC3E}">
        <p14:creationId xmlns:p14="http://schemas.microsoft.com/office/powerpoint/2010/main" val="402631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70EC74B5-8331-7846-9148-DB043AC9FC15}"/>
              </a:ext>
            </a:extLst>
          </p:cNvPr>
          <p:cNvCxnSpPr>
            <a:cxnSpLocks/>
          </p:cNvCxnSpPr>
          <p:nvPr/>
        </p:nvCxnSpPr>
        <p:spPr>
          <a:xfrm>
            <a:off x="7582217" y="2213610"/>
            <a:ext cx="586272" cy="3555766"/>
          </a:xfrm>
          <a:prstGeom prst="line">
            <a:avLst/>
          </a:prstGeom>
          <a:ln w="28575">
            <a:solidFill>
              <a:srgbClr val="FFC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Content Placeholder 177">
            <a:extLst>
              <a:ext uri="{FF2B5EF4-FFF2-40B4-BE49-F238E27FC236}">
                <a16:creationId xmlns:a16="http://schemas.microsoft.com/office/drawing/2014/main" id="{57306AF3-2221-CD42-B67C-092CFD95B8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74977" y="887145"/>
            <a:ext cx="3246120" cy="554767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91440" rIns="91440" bIns="91440">
            <a:spAutoFit/>
          </a:bodyPr>
          <a:lstStyle/>
          <a:p>
            <a:pPr>
              <a:buNone/>
            </a:pPr>
            <a:r>
              <a:rPr lang="en-US" sz="1800" b="1" dirty="0">
                <a:solidFill>
                  <a:schemeClr val="tx1"/>
                </a:solidFill>
                <a:cs typeface="Calibri" panose="020F0502020204030204" pitchFamily="34" charset="0"/>
              </a:rPr>
              <a:t>Topologies T0 and T1: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Span</a:t>
            </a:r>
          </a:p>
          <a:p>
            <a:pPr marL="742950" lvl="1" indent="-285750"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Can be Local or Stretched</a:t>
            </a:r>
          </a:p>
          <a:p>
            <a:pPr marL="742950" lvl="1" indent="-285750"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T1 spans is equal or a subset of T0 span</a:t>
            </a:r>
          </a:p>
          <a:p>
            <a:pPr marL="1030288" lvl="2" indent="-285750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cs typeface="Calibri" panose="020F0502020204030204" pitchFamily="34" charset="0"/>
              </a:rPr>
              <a:t>T1 DR-Only span equals to attached T0 span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Services</a:t>
            </a:r>
          </a:p>
          <a:p>
            <a:pPr marL="742950" lvl="1" indent="-285750"/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GW-NAT</a:t>
            </a:r>
          </a:p>
          <a:p>
            <a:pPr marL="742950" lvl="1" indent="-285750"/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GW-FW</a:t>
            </a:r>
          </a:p>
          <a:p>
            <a:pPr marL="742950" lvl="1" indent="-285750"/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IPv6</a:t>
            </a:r>
          </a:p>
          <a:p>
            <a:pPr marL="742950" lvl="1" indent="-285750"/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DHCP/DNS </a:t>
            </a:r>
            <a:r>
              <a:rPr lang="en-US" sz="1200" i="1" dirty="0">
                <a:solidFill>
                  <a:schemeClr val="tx1"/>
                </a:solidFill>
                <a:cs typeface="Calibri" panose="020F0502020204030204" pitchFamily="34" charset="0"/>
              </a:rPr>
              <a:t>(See Notes)</a:t>
            </a:r>
            <a:endParaRPr lang="en-US" sz="1600" i="1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>
              <a:buNone/>
            </a:pPr>
            <a:r>
              <a:rPr lang="en-US" sz="1800" b="1" dirty="0">
                <a:solidFill>
                  <a:schemeClr val="tx1"/>
                </a:solidFill>
                <a:cs typeface="Calibri" panose="020F0502020204030204" pitchFamily="34" charset="0"/>
              </a:rPr>
              <a:t>Topologies Segment: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Requires T0 or T1 connectivity for realization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Span</a:t>
            </a:r>
          </a:p>
          <a:p>
            <a:pPr marL="742950" lvl="1" indent="-285750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cs typeface="Calibri" panose="020F0502020204030204" pitchFamily="34" charset="0"/>
              </a:rPr>
              <a:t>Equals span of T0/T1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EA4DE8-D231-C54A-89C8-B0922494337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Supported Topologies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82886-4F78-4FCB-B4B8-41E58E8C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Topologies from GM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E91DBB7-033B-AC41-80D5-BF1A081836DA}"/>
              </a:ext>
            </a:extLst>
          </p:cNvPr>
          <p:cNvSpPr txBox="1"/>
          <p:nvPr/>
        </p:nvSpPr>
        <p:spPr>
          <a:xfrm>
            <a:off x="1747176" y="6397957"/>
            <a:ext cx="1162811" cy="30472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</a:rPr>
              <a:t>Location 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6BE131D-E7B1-1443-B157-FC3710F699A9}"/>
              </a:ext>
            </a:extLst>
          </p:cNvPr>
          <p:cNvSpPr txBox="1"/>
          <p:nvPr/>
        </p:nvSpPr>
        <p:spPr>
          <a:xfrm>
            <a:off x="5806793" y="6397957"/>
            <a:ext cx="1198859" cy="30472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</a:rPr>
              <a:t>Location 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7DC8D28-0FD9-EC4B-88A6-80A8946574E7}"/>
              </a:ext>
            </a:extLst>
          </p:cNvPr>
          <p:cNvSpPr txBox="1"/>
          <p:nvPr/>
        </p:nvSpPr>
        <p:spPr>
          <a:xfrm>
            <a:off x="7651993" y="6397255"/>
            <a:ext cx="1162811" cy="30472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</a:rPr>
              <a:t>Location 3</a:t>
            </a:r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B5F214C6-E6F8-8540-9EE0-D6F2942C9F24}"/>
              </a:ext>
            </a:extLst>
          </p:cNvPr>
          <p:cNvCxnSpPr>
            <a:cxnSpLocks/>
          </p:cNvCxnSpPr>
          <p:nvPr/>
        </p:nvCxnSpPr>
        <p:spPr>
          <a:xfrm>
            <a:off x="7360202" y="1591413"/>
            <a:ext cx="0" cy="5029200"/>
          </a:xfrm>
          <a:prstGeom prst="line">
            <a:avLst/>
          </a:prstGeom>
          <a:ln w="57150">
            <a:solidFill>
              <a:schemeClr val="tx1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8CF88402-42A9-AB41-B43C-F9F118A06AF9}"/>
              </a:ext>
            </a:extLst>
          </p:cNvPr>
          <p:cNvCxnSpPr>
            <a:cxnSpLocks/>
          </p:cNvCxnSpPr>
          <p:nvPr/>
        </p:nvCxnSpPr>
        <p:spPr>
          <a:xfrm>
            <a:off x="5209471" y="1591413"/>
            <a:ext cx="0" cy="5029200"/>
          </a:xfrm>
          <a:prstGeom prst="line">
            <a:avLst/>
          </a:prstGeom>
          <a:ln w="57150">
            <a:solidFill>
              <a:schemeClr val="tx1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45357F64-1F82-F541-B133-B6ABBDBCC6D3}"/>
              </a:ext>
            </a:extLst>
          </p:cNvPr>
          <p:cNvCxnSpPr>
            <a:cxnSpLocks/>
          </p:cNvCxnSpPr>
          <p:nvPr/>
        </p:nvCxnSpPr>
        <p:spPr>
          <a:xfrm flipH="1">
            <a:off x="4563156" y="2205055"/>
            <a:ext cx="108505" cy="442069"/>
          </a:xfrm>
          <a:prstGeom prst="line">
            <a:avLst/>
          </a:prstGeom>
          <a:ln w="28575">
            <a:solidFill>
              <a:srgbClr val="FFC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Rectangle 273">
            <a:extLst>
              <a:ext uri="{FF2B5EF4-FFF2-40B4-BE49-F238E27FC236}">
                <a16:creationId xmlns:a16="http://schemas.microsoft.com/office/drawing/2014/main" id="{C6D08A7A-6630-D445-8427-2D9329BED951}"/>
              </a:ext>
            </a:extLst>
          </p:cNvPr>
          <p:cNvSpPr/>
          <p:nvPr/>
        </p:nvSpPr>
        <p:spPr>
          <a:xfrm>
            <a:off x="3535675" y="1932781"/>
            <a:ext cx="5279123" cy="274320"/>
          </a:xfrm>
          <a:prstGeom prst="rect">
            <a:avLst/>
          </a:prstGeom>
          <a:solidFill>
            <a:schemeClr val="bg1">
              <a:alpha val="80000"/>
            </a:schemeClr>
          </a:solidFill>
          <a:ln w="28575">
            <a:solidFill>
              <a:srgbClr val="FFC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T0-Stretched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A974FA7D-F3C6-FC4A-A091-1AF0268AB10F}"/>
              </a:ext>
            </a:extLst>
          </p:cNvPr>
          <p:cNvSpPr/>
          <p:nvPr/>
        </p:nvSpPr>
        <p:spPr>
          <a:xfrm>
            <a:off x="6224715" y="3290491"/>
            <a:ext cx="2590084" cy="274320"/>
          </a:xfrm>
          <a:prstGeom prst="rect">
            <a:avLst/>
          </a:prstGeom>
          <a:solidFill>
            <a:schemeClr val="bg1">
              <a:alpha val="80000"/>
            </a:schemeClr>
          </a:solidFill>
          <a:ln w="28575">
            <a:solidFill>
              <a:srgbClr val="F898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T1-Stretched</a:t>
            </a:r>
          </a:p>
        </p:txBody>
      </p: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EB50E49F-3307-3E46-A7C9-50EFFF387DB3}"/>
              </a:ext>
            </a:extLst>
          </p:cNvPr>
          <p:cNvCxnSpPr>
            <a:cxnSpLocks/>
          </p:cNvCxnSpPr>
          <p:nvPr/>
        </p:nvCxnSpPr>
        <p:spPr>
          <a:xfrm flipH="1">
            <a:off x="3200193" y="2627627"/>
            <a:ext cx="5614611" cy="0"/>
          </a:xfrm>
          <a:prstGeom prst="line">
            <a:avLst/>
          </a:prstGeom>
          <a:ln w="28575">
            <a:solidFill>
              <a:srgbClr val="FFC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5693FB99-3838-0047-AA56-E292587022B6}"/>
              </a:ext>
            </a:extLst>
          </p:cNvPr>
          <p:cNvSpPr txBox="1"/>
          <p:nvPr/>
        </p:nvSpPr>
        <p:spPr>
          <a:xfrm>
            <a:off x="3200193" y="2426345"/>
            <a:ext cx="159917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Segment-Stretched</a:t>
            </a:r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19169CCC-8606-004A-9982-0680D40F0F3D}"/>
              </a:ext>
            </a:extLst>
          </p:cNvPr>
          <p:cNvCxnSpPr>
            <a:cxnSpLocks/>
          </p:cNvCxnSpPr>
          <p:nvPr/>
        </p:nvCxnSpPr>
        <p:spPr>
          <a:xfrm>
            <a:off x="7488552" y="3558138"/>
            <a:ext cx="125194" cy="351467"/>
          </a:xfrm>
          <a:prstGeom prst="line">
            <a:avLst/>
          </a:prstGeom>
          <a:ln w="28575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B2E7A846-BAEE-2946-AD35-A2C541AFB23C}"/>
              </a:ext>
            </a:extLst>
          </p:cNvPr>
          <p:cNvCxnSpPr>
            <a:cxnSpLocks/>
          </p:cNvCxnSpPr>
          <p:nvPr/>
        </p:nvCxnSpPr>
        <p:spPr>
          <a:xfrm flipH="1">
            <a:off x="5913301" y="3908943"/>
            <a:ext cx="2901496" cy="11761"/>
          </a:xfrm>
          <a:prstGeom prst="line">
            <a:avLst/>
          </a:prstGeom>
          <a:ln w="28575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3E549662-041C-3F4A-B7D3-C3C9657E672F}"/>
              </a:ext>
            </a:extLst>
          </p:cNvPr>
          <p:cNvSpPr txBox="1"/>
          <p:nvPr/>
        </p:nvSpPr>
        <p:spPr>
          <a:xfrm>
            <a:off x="5930743" y="3707848"/>
            <a:ext cx="159917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Segment-Stretched</a:t>
            </a: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A016E910-592D-0E42-9BC2-8AFF561F720E}"/>
              </a:ext>
            </a:extLst>
          </p:cNvPr>
          <p:cNvSpPr/>
          <p:nvPr/>
        </p:nvSpPr>
        <p:spPr>
          <a:xfrm>
            <a:off x="3557949" y="3297651"/>
            <a:ext cx="1554480" cy="274320"/>
          </a:xfrm>
          <a:prstGeom prst="rect">
            <a:avLst/>
          </a:prstGeom>
          <a:solidFill>
            <a:schemeClr val="bg1">
              <a:alpha val="80000"/>
            </a:schemeClr>
          </a:solidFill>
          <a:ln w="28575">
            <a:solidFill>
              <a:srgbClr val="F898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T1-Not_Stretched</a:t>
            </a:r>
          </a:p>
        </p:txBody>
      </p: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9843B75A-2CA3-2D49-96A8-61AF573FA007}"/>
              </a:ext>
            </a:extLst>
          </p:cNvPr>
          <p:cNvCxnSpPr>
            <a:cxnSpLocks/>
          </p:cNvCxnSpPr>
          <p:nvPr/>
        </p:nvCxnSpPr>
        <p:spPr>
          <a:xfrm flipH="1">
            <a:off x="4629430" y="3591467"/>
            <a:ext cx="101853" cy="335038"/>
          </a:xfrm>
          <a:prstGeom prst="line">
            <a:avLst/>
          </a:prstGeom>
          <a:ln w="28575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C96DBDD3-FCE9-574D-ABAF-0060BE2009D1}"/>
              </a:ext>
            </a:extLst>
          </p:cNvPr>
          <p:cNvCxnSpPr>
            <a:cxnSpLocks/>
          </p:cNvCxnSpPr>
          <p:nvPr/>
        </p:nvCxnSpPr>
        <p:spPr>
          <a:xfrm flipH="1">
            <a:off x="3041920" y="3933014"/>
            <a:ext cx="1778546" cy="0"/>
          </a:xfrm>
          <a:prstGeom prst="line">
            <a:avLst/>
          </a:prstGeom>
          <a:ln w="28575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TextBox 313">
            <a:extLst>
              <a:ext uri="{FF2B5EF4-FFF2-40B4-BE49-F238E27FC236}">
                <a16:creationId xmlns:a16="http://schemas.microsoft.com/office/drawing/2014/main" id="{F83207E3-2084-2644-836A-FE1447BC0AC4}"/>
              </a:ext>
            </a:extLst>
          </p:cNvPr>
          <p:cNvSpPr txBox="1"/>
          <p:nvPr/>
        </p:nvSpPr>
        <p:spPr>
          <a:xfrm>
            <a:off x="3048638" y="3720157"/>
            <a:ext cx="159917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Segment-Not_Stretched</a:t>
            </a:r>
          </a:p>
        </p:txBody>
      </p: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6BD85672-AF9B-0846-AF00-265DF44CAECA}"/>
              </a:ext>
            </a:extLst>
          </p:cNvPr>
          <p:cNvCxnSpPr>
            <a:cxnSpLocks/>
          </p:cNvCxnSpPr>
          <p:nvPr/>
        </p:nvCxnSpPr>
        <p:spPr>
          <a:xfrm flipH="1">
            <a:off x="4632898" y="2213610"/>
            <a:ext cx="246219" cy="1084041"/>
          </a:xfrm>
          <a:prstGeom prst="line">
            <a:avLst/>
          </a:prstGeom>
          <a:ln w="28575">
            <a:solidFill>
              <a:srgbClr val="FFC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Rectangle 341">
            <a:extLst>
              <a:ext uri="{FF2B5EF4-FFF2-40B4-BE49-F238E27FC236}">
                <a16:creationId xmlns:a16="http://schemas.microsoft.com/office/drawing/2014/main" id="{F3E601A8-A645-534E-9834-6B05E997F4A8}"/>
              </a:ext>
            </a:extLst>
          </p:cNvPr>
          <p:cNvSpPr/>
          <p:nvPr/>
        </p:nvSpPr>
        <p:spPr>
          <a:xfrm>
            <a:off x="3593077" y="4568900"/>
            <a:ext cx="5221722" cy="274320"/>
          </a:xfrm>
          <a:prstGeom prst="rect">
            <a:avLst/>
          </a:prstGeom>
          <a:solidFill>
            <a:schemeClr val="bg1">
              <a:alpha val="80000"/>
            </a:schemeClr>
          </a:solidFill>
          <a:ln w="28575">
            <a:solidFill>
              <a:srgbClr val="F898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T1-Stretched</a:t>
            </a:r>
          </a:p>
        </p:txBody>
      </p: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8E48A2C5-14C8-644F-8F1F-647226ABBE84}"/>
              </a:ext>
            </a:extLst>
          </p:cNvPr>
          <p:cNvCxnSpPr>
            <a:cxnSpLocks/>
          </p:cNvCxnSpPr>
          <p:nvPr/>
        </p:nvCxnSpPr>
        <p:spPr>
          <a:xfrm flipH="1">
            <a:off x="4816600" y="4853782"/>
            <a:ext cx="165296" cy="343677"/>
          </a:xfrm>
          <a:prstGeom prst="line">
            <a:avLst/>
          </a:prstGeom>
          <a:ln w="28575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018E5EB5-17BF-EB42-B690-31D3DDF50544}"/>
              </a:ext>
            </a:extLst>
          </p:cNvPr>
          <p:cNvCxnSpPr>
            <a:cxnSpLocks/>
          </p:cNvCxnSpPr>
          <p:nvPr/>
        </p:nvCxnSpPr>
        <p:spPr>
          <a:xfrm flipH="1">
            <a:off x="3200194" y="5187539"/>
            <a:ext cx="5614603" cy="1"/>
          </a:xfrm>
          <a:prstGeom prst="line">
            <a:avLst/>
          </a:prstGeom>
          <a:ln w="28575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C2A7EC34-CE08-B94F-985C-21123EA57275}"/>
              </a:ext>
            </a:extLst>
          </p:cNvPr>
          <p:cNvSpPr txBox="1"/>
          <p:nvPr/>
        </p:nvSpPr>
        <p:spPr>
          <a:xfrm>
            <a:off x="3200193" y="4974682"/>
            <a:ext cx="159917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Segment-Stretched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C0DCD5-438C-C348-B04B-A45775163899}"/>
              </a:ext>
            </a:extLst>
          </p:cNvPr>
          <p:cNvGrpSpPr/>
          <p:nvPr/>
        </p:nvGrpSpPr>
        <p:grpSpPr>
          <a:xfrm>
            <a:off x="3188924" y="1664479"/>
            <a:ext cx="457200" cy="457200"/>
            <a:chOff x="1276062" y="1884404"/>
            <a:chExt cx="457200" cy="457200"/>
          </a:xfrm>
        </p:grpSpPr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53D35301-620B-FA4E-A5EF-A50308EEAF42}"/>
                </a:ext>
              </a:extLst>
            </p:cNvPr>
            <p:cNvSpPr>
              <a:spLocks/>
            </p:cNvSpPr>
            <p:nvPr/>
          </p:nvSpPr>
          <p:spPr>
            <a:xfrm>
              <a:off x="1276062" y="1884404"/>
              <a:ext cx="457200" cy="457200"/>
            </a:xfrm>
            <a:prstGeom prst="ellipse">
              <a:avLst/>
            </a:prstGeom>
            <a:solidFill>
              <a:srgbClr val="FBFDFB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E8CC36B8-8E5B-C349-88D7-42498CB6D2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76153" y="1884404"/>
              <a:ext cx="457018" cy="457200"/>
              <a:chOff x="7736622" y="7009622"/>
              <a:chExt cx="4501800" cy="4503597"/>
            </a:xfrm>
            <a:solidFill>
              <a:srgbClr val="FFC000"/>
            </a:solidFill>
          </p:grpSpPr>
          <p:sp>
            <p:nvSpPr>
              <p:cNvPr id="276" name="Freeform: Shape 2">
                <a:extLst>
                  <a:ext uri="{FF2B5EF4-FFF2-40B4-BE49-F238E27FC236}">
                    <a16:creationId xmlns:a16="http://schemas.microsoft.com/office/drawing/2014/main" id="{AAD00681-CAF6-C844-96E9-041F406E1BD0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77" name="Freeform: Shape 3">
                <a:extLst>
                  <a:ext uri="{FF2B5EF4-FFF2-40B4-BE49-F238E27FC236}">
                    <a16:creationId xmlns:a16="http://schemas.microsoft.com/office/drawing/2014/main" id="{62296D2F-C3F1-EB41-9901-04930BA71774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78" name="Freeform: Shape 4">
                <a:extLst>
                  <a:ext uri="{FF2B5EF4-FFF2-40B4-BE49-F238E27FC236}">
                    <a16:creationId xmlns:a16="http://schemas.microsoft.com/office/drawing/2014/main" id="{74643EF3-F753-1449-BE34-867C3E604903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79" name="Freeform: Shape 5">
                <a:extLst>
                  <a:ext uri="{FF2B5EF4-FFF2-40B4-BE49-F238E27FC236}">
                    <a16:creationId xmlns:a16="http://schemas.microsoft.com/office/drawing/2014/main" id="{1CA62ECB-51BF-0F48-A54F-AFA4F0E81E20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80" name="Freeform: Shape 1">
                <a:extLst>
                  <a:ext uri="{FF2B5EF4-FFF2-40B4-BE49-F238E27FC236}">
                    <a16:creationId xmlns:a16="http://schemas.microsoft.com/office/drawing/2014/main" id="{DD5C9175-18A5-8848-8D24-547A5DE5E818}"/>
                  </a:ext>
                </a:extLst>
              </p:cNvPr>
              <p:cNvSpPr/>
              <p:nvPr/>
            </p:nvSpPr>
            <p:spPr>
              <a:xfrm>
                <a:off x="7736622" y="7009622"/>
                <a:ext cx="4501800" cy="450359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</p:grpSp>
      <p:sp>
        <p:nvSpPr>
          <p:cNvPr id="330" name="Freeform 21">
            <a:extLst>
              <a:ext uri="{FF2B5EF4-FFF2-40B4-BE49-F238E27FC236}">
                <a16:creationId xmlns:a16="http://schemas.microsoft.com/office/drawing/2014/main" id="{0B0D5EEE-B80B-F846-BC9B-2C10782038E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949648" y="1573578"/>
            <a:ext cx="360047" cy="274320"/>
          </a:xfrm>
          <a:custGeom>
            <a:avLst/>
            <a:gdLst>
              <a:gd name="T0" fmla="*/ 364 w 389"/>
              <a:gd name="T1" fmla="*/ 176 h 296"/>
              <a:gd name="T2" fmla="*/ 355 w 389"/>
              <a:gd name="T3" fmla="*/ 217 h 296"/>
              <a:gd name="T4" fmla="*/ 289 w 389"/>
              <a:gd name="T5" fmla="*/ 130 h 296"/>
              <a:gd name="T6" fmla="*/ 298 w 389"/>
              <a:gd name="T7" fmla="*/ 193 h 296"/>
              <a:gd name="T8" fmla="*/ 264 w 389"/>
              <a:gd name="T9" fmla="*/ 143 h 296"/>
              <a:gd name="T10" fmla="*/ 257 w 389"/>
              <a:gd name="T11" fmla="*/ 195 h 296"/>
              <a:gd name="T12" fmla="*/ 318 w 389"/>
              <a:gd name="T13" fmla="*/ 296 h 296"/>
              <a:gd name="T14" fmla="*/ 319 w 389"/>
              <a:gd name="T15" fmla="*/ 296 h 296"/>
              <a:gd name="T16" fmla="*/ 376 w 389"/>
              <a:gd name="T17" fmla="*/ 196 h 296"/>
              <a:gd name="T18" fmla="*/ 319 w 389"/>
              <a:gd name="T19" fmla="*/ 280 h 296"/>
              <a:gd name="T20" fmla="*/ 270 w 389"/>
              <a:gd name="T21" fmla="*/ 262 h 296"/>
              <a:gd name="T22" fmla="*/ 276 w 389"/>
              <a:gd name="T23" fmla="*/ 183 h 296"/>
              <a:gd name="T24" fmla="*/ 288 w 389"/>
              <a:gd name="T25" fmla="*/ 237 h 296"/>
              <a:gd name="T26" fmla="*/ 318 w 389"/>
              <a:gd name="T27" fmla="*/ 154 h 296"/>
              <a:gd name="T28" fmla="*/ 337 w 389"/>
              <a:gd name="T29" fmla="*/ 231 h 296"/>
              <a:gd name="T30" fmla="*/ 345 w 389"/>
              <a:gd name="T31" fmla="*/ 239 h 296"/>
              <a:gd name="T32" fmla="*/ 361 w 389"/>
              <a:gd name="T33" fmla="*/ 260 h 296"/>
              <a:gd name="T34" fmla="*/ 255 w 389"/>
              <a:gd name="T35" fmla="*/ 182 h 296"/>
              <a:gd name="T36" fmla="*/ 236 w 389"/>
              <a:gd name="T37" fmla="*/ 166 h 296"/>
              <a:gd name="T38" fmla="*/ 329 w 389"/>
              <a:gd name="T39" fmla="*/ 126 h 296"/>
              <a:gd name="T40" fmla="*/ 345 w 389"/>
              <a:gd name="T41" fmla="*/ 139 h 296"/>
              <a:gd name="T42" fmla="*/ 0 w 389"/>
              <a:gd name="T43" fmla="*/ 0 h 296"/>
              <a:gd name="T44" fmla="*/ 243 w 389"/>
              <a:gd name="T45" fmla="*/ 235 h 296"/>
              <a:gd name="T46" fmla="*/ 181 w 389"/>
              <a:gd name="T47" fmla="*/ 219 h 296"/>
              <a:gd name="T48" fmla="*/ 165 w 389"/>
              <a:gd name="T49" fmla="*/ 219 h 296"/>
              <a:gd name="T50" fmla="*/ 71 w 389"/>
              <a:gd name="T51" fmla="*/ 182 h 296"/>
              <a:gd name="T52" fmla="*/ 165 w 389"/>
              <a:gd name="T53" fmla="*/ 219 h 296"/>
              <a:gd name="T54" fmla="*/ 110 w 389"/>
              <a:gd name="T55" fmla="*/ 126 h 296"/>
              <a:gd name="T56" fmla="*/ 16 w 389"/>
              <a:gd name="T57" fmla="*/ 166 h 296"/>
              <a:gd name="T58" fmla="*/ 126 w 389"/>
              <a:gd name="T59" fmla="*/ 54 h 296"/>
              <a:gd name="T60" fmla="*/ 220 w 389"/>
              <a:gd name="T61" fmla="*/ 16 h 296"/>
              <a:gd name="T62" fmla="*/ 126 w 389"/>
              <a:gd name="T63" fmla="*/ 54 h 296"/>
              <a:gd name="T64" fmla="*/ 165 w 389"/>
              <a:gd name="T65" fmla="*/ 110 h 296"/>
              <a:gd name="T66" fmla="*/ 71 w 389"/>
              <a:gd name="T67" fmla="*/ 70 h 296"/>
              <a:gd name="T68" fmla="*/ 55 w 389"/>
              <a:gd name="T69" fmla="*/ 110 h 296"/>
              <a:gd name="T70" fmla="*/ 16 w 389"/>
              <a:gd name="T71" fmla="*/ 70 h 296"/>
              <a:gd name="T72" fmla="*/ 55 w 389"/>
              <a:gd name="T73" fmla="*/ 110 h 296"/>
              <a:gd name="T74" fmla="*/ 126 w 389"/>
              <a:gd name="T75" fmla="*/ 166 h 296"/>
              <a:gd name="T76" fmla="*/ 220 w 389"/>
              <a:gd name="T77" fmla="*/ 126 h 296"/>
              <a:gd name="T78" fmla="*/ 228 w 389"/>
              <a:gd name="T79" fmla="*/ 110 h 296"/>
              <a:gd name="T80" fmla="*/ 181 w 389"/>
              <a:gd name="T81" fmla="*/ 70 h 296"/>
              <a:gd name="T82" fmla="*/ 274 w 389"/>
              <a:gd name="T83" fmla="*/ 110 h 296"/>
              <a:gd name="T84" fmla="*/ 228 w 389"/>
              <a:gd name="T85" fmla="*/ 110 h 296"/>
              <a:gd name="T86" fmla="*/ 290 w 389"/>
              <a:gd name="T87" fmla="*/ 70 h 296"/>
              <a:gd name="T88" fmla="*/ 329 w 389"/>
              <a:gd name="T89" fmla="*/ 110 h 296"/>
              <a:gd name="T90" fmla="*/ 329 w 389"/>
              <a:gd name="T91" fmla="*/ 54 h 296"/>
              <a:gd name="T92" fmla="*/ 236 w 389"/>
              <a:gd name="T93" fmla="*/ 16 h 296"/>
              <a:gd name="T94" fmla="*/ 329 w 389"/>
              <a:gd name="T95" fmla="*/ 54 h 296"/>
              <a:gd name="T96" fmla="*/ 110 w 389"/>
              <a:gd name="T97" fmla="*/ 54 h 296"/>
              <a:gd name="T98" fmla="*/ 16 w 389"/>
              <a:gd name="T99" fmla="*/ 16 h 296"/>
              <a:gd name="T100" fmla="*/ 16 w 389"/>
              <a:gd name="T101" fmla="*/ 182 h 296"/>
              <a:gd name="T102" fmla="*/ 55 w 389"/>
              <a:gd name="T103" fmla="*/ 219 h 296"/>
              <a:gd name="T104" fmla="*/ 16 w 389"/>
              <a:gd name="T105" fmla="*/ 182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89" h="296">
                <a:moveTo>
                  <a:pt x="376" y="196"/>
                </a:moveTo>
                <a:cubicBezTo>
                  <a:pt x="364" y="176"/>
                  <a:pt x="364" y="176"/>
                  <a:pt x="364" y="176"/>
                </a:cubicBezTo>
                <a:cubicBezTo>
                  <a:pt x="361" y="199"/>
                  <a:pt x="361" y="199"/>
                  <a:pt x="361" y="199"/>
                </a:cubicBezTo>
                <a:cubicBezTo>
                  <a:pt x="360" y="208"/>
                  <a:pt x="357" y="214"/>
                  <a:pt x="355" y="217"/>
                </a:cubicBezTo>
                <a:cubicBezTo>
                  <a:pt x="359" y="190"/>
                  <a:pt x="364" y="147"/>
                  <a:pt x="306" y="134"/>
                </a:cubicBezTo>
                <a:cubicBezTo>
                  <a:pt x="289" y="130"/>
                  <a:pt x="289" y="130"/>
                  <a:pt x="289" y="130"/>
                </a:cubicBezTo>
                <a:cubicBezTo>
                  <a:pt x="298" y="146"/>
                  <a:pt x="298" y="146"/>
                  <a:pt x="298" y="146"/>
                </a:cubicBezTo>
                <a:cubicBezTo>
                  <a:pt x="306" y="160"/>
                  <a:pt x="304" y="178"/>
                  <a:pt x="298" y="193"/>
                </a:cubicBezTo>
                <a:cubicBezTo>
                  <a:pt x="291" y="172"/>
                  <a:pt x="278" y="157"/>
                  <a:pt x="277" y="157"/>
                </a:cubicBezTo>
                <a:cubicBezTo>
                  <a:pt x="264" y="143"/>
                  <a:pt x="264" y="143"/>
                  <a:pt x="264" y="143"/>
                </a:cubicBezTo>
                <a:cubicBezTo>
                  <a:pt x="264" y="162"/>
                  <a:pt x="264" y="162"/>
                  <a:pt x="264" y="162"/>
                </a:cubicBezTo>
                <a:cubicBezTo>
                  <a:pt x="263" y="171"/>
                  <a:pt x="260" y="183"/>
                  <a:pt x="257" y="195"/>
                </a:cubicBezTo>
                <a:cubicBezTo>
                  <a:pt x="250" y="221"/>
                  <a:pt x="242" y="251"/>
                  <a:pt x="257" y="272"/>
                </a:cubicBezTo>
                <a:cubicBezTo>
                  <a:pt x="267" y="287"/>
                  <a:pt x="287" y="295"/>
                  <a:pt x="318" y="296"/>
                </a:cubicBezTo>
                <a:cubicBezTo>
                  <a:pt x="318" y="296"/>
                  <a:pt x="318" y="296"/>
                  <a:pt x="318" y="296"/>
                </a:cubicBezTo>
                <a:cubicBezTo>
                  <a:pt x="318" y="296"/>
                  <a:pt x="318" y="296"/>
                  <a:pt x="319" y="296"/>
                </a:cubicBezTo>
                <a:cubicBezTo>
                  <a:pt x="352" y="296"/>
                  <a:pt x="368" y="281"/>
                  <a:pt x="375" y="268"/>
                </a:cubicBezTo>
                <a:cubicBezTo>
                  <a:pt x="389" y="244"/>
                  <a:pt x="384" y="211"/>
                  <a:pt x="376" y="196"/>
                </a:cubicBezTo>
                <a:close/>
                <a:moveTo>
                  <a:pt x="361" y="260"/>
                </a:moveTo>
                <a:cubicBezTo>
                  <a:pt x="354" y="273"/>
                  <a:pt x="339" y="280"/>
                  <a:pt x="319" y="280"/>
                </a:cubicBezTo>
                <a:cubicBezTo>
                  <a:pt x="318" y="280"/>
                  <a:pt x="318" y="280"/>
                  <a:pt x="318" y="280"/>
                </a:cubicBezTo>
                <a:cubicBezTo>
                  <a:pt x="294" y="279"/>
                  <a:pt x="277" y="273"/>
                  <a:pt x="270" y="262"/>
                </a:cubicBezTo>
                <a:cubicBezTo>
                  <a:pt x="259" y="248"/>
                  <a:pt x="266" y="223"/>
                  <a:pt x="272" y="200"/>
                </a:cubicBezTo>
                <a:cubicBezTo>
                  <a:pt x="274" y="194"/>
                  <a:pt x="275" y="188"/>
                  <a:pt x="276" y="183"/>
                </a:cubicBezTo>
                <a:cubicBezTo>
                  <a:pt x="281" y="192"/>
                  <a:pt x="286" y="203"/>
                  <a:pt x="287" y="216"/>
                </a:cubicBezTo>
                <a:cubicBezTo>
                  <a:pt x="288" y="237"/>
                  <a:pt x="288" y="237"/>
                  <a:pt x="288" y="237"/>
                </a:cubicBezTo>
                <a:cubicBezTo>
                  <a:pt x="301" y="220"/>
                  <a:pt x="301" y="220"/>
                  <a:pt x="301" y="220"/>
                </a:cubicBezTo>
                <a:cubicBezTo>
                  <a:pt x="314" y="203"/>
                  <a:pt x="323" y="178"/>
                  <a:pt x="318" y="154"/>
                </a:cubicBezTo>
                <a:cubicBezTo>
                  <a:pt x="347" y="168"/>
                  <a:pt x="343" y="194"/>
                  <a:pt x="339" y="217"/>
                </a:cubicBezTo>
                <a:cubicBezTo>
                  <a:pt x="338" y="222"/>
                  <a:pt x="337" y="227"/>
                  <a:pt x="337" y="231"/>
                </a:cubicBezTo>
                <a:cubicBezTo>
                  <a:pt x="336" y="240"/>
                  <a:pt x="336" y="240"/>
                  <a:pt x="336" y="240"/>
                </a:cubicBezTo>
                <a:cubicBezTo>
                  <a:pt x="345" y="239"/>
                  <a:pt x="345" y="239"/>
                  <a:pt x="345" y="239"/>
                </a:cubicBezTo>
                <a:cubicBezTo>
                  <a:pt x="356" y="238"/>
                  <a:pt x="363" y="233"/>
                  <a:pt x="368" y="227"/>
                </a:cubicBezTo>
                <a:cubicBezTo>
                  <a:pt x="369" y="238"/>
                  <a:pt x="367" y="250"/>
                  <a:pt x="361" y="260"/>
                </a:cubicBezTo>
                <a:close/>
                <a:moveTo>
                  <a:pt x="181" y="182"/>
                </a:moveTo>
                <a:cubicBezTo>
                  <a:pt x="255" y="182"/>
                  <a:pt x="255" y="182"/>
                  <a:pt x="255" y="182"/>
                </a:cubicBezTo>
                <a:cubicBezTo>
                  <a:pt x="255" y="166"/>
                  <a:pt x="255" y="166"/>
                  <a:pt x="255" y="166"/>
                </a:cubicBezTo>
                <a:cubicBezTo>
                  <a:pt x="236" y="166"/>
                  <a:pt x="236" y="166"/>
                  <a:pt x="236" y="166"/>
                </a:cubicBezTo>
                <a:cubicBezTo>
                  <a:pt x="236" y="126"/>
                  <a:pt x="236" y="126"/>
                  <a:pt x="236" y="126"/>
                </a:cubicBezTo>
                <a:cubicBezTo>
                  <a:pt x="329" y="126"/>
                  <a:pt x="329" y="126"/>
                  <a:pt x="329" y="126"/>
                </a:cubicBezTo>
                <a:cubicBezTo>
                  <a:pt x="329" y="139"/>
                  <a:pt x="329" y="139"/>
                  <a:pt x="329" y="139"/>
                </a:cubicBezTo>
                <a:cubicBezTo>
                  <a:pt x="345" y="139"/>
                  <a:pt x="345" y="139"/>
                  <a:pt x="345" y="139"/>
                </a:cubicBezTo>
                <a:cubicBezTo>
                  <a:pt x="345" y="0"/>
                  <a:pt x="345" y="0"/>
                  <a:pt x="34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5"/>
                  <a:pt x="0" y="235"/>
                  <a:pt x="0" y="235"/>
                </a:cubicBezTo>
                <a:cubicBezTo>
                  <a:pt x="243" y="235"/>
                  <a:pt x="243" y="235"/>
                  <a:pt x="243" y="235"/>
                </a:cubicBezTo>
                <a:cubicBezTo>
                  <a:pt x="243" y="219"/>
                  <a:pt x="243" y="219"/>
                  <a:pt x="243" y="219"/>
                </a:cubicBezTo>
                <a:cubicBezTo>
                  <a:pt x="181" y="219"/>
                  <a:pt x="181" y="219"/>
                  <a:pt x="181" y="219"/>
                </a:cubicBezTo>
                <a:lnTo>
                  <a:pt x="181" y="182"/>
                </a:lnTo>
                <a:close/>
                <a:moveTo>
                  <a:pt x="165" y="219"/>
                </a:moveTo>
                <a:cubicBezTo>
                  <a:pt x="71" y="219"/>
                  <a:pt x="71" y="219"/>
                  <a:pt x="71" y="219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165" y="182"/>
                  <a:pt x="165" y="182"/>
                  <a:pt x="165" y="182"/>
                </a:cubicBezTo>
                <a:lnTo>
                  <a:pt x="165" y="219"/>
                </a:lnTo>
                <a:close/>
                <a:moveTo>
                  <a:pt x="16" y="126"/>
                </a:moveTo>
                <a:cubicBezTo>
                  <a:pt x="110" y="126"/>
                  <a:pt x="110" y="126"/>
                  <a:pt x="110" y="126"/>
                </a:cubicBezTo>
                <a:cubicBezTo>
                  <a:pt x="110" y="166"/>
                  <a:pt x="110" y="166"/>
                  <a:pt x="110" y="166"/>
                </a:cubicBezTo>
                <a:cubicBezTo>
                  <a:pt x="16" y="166"/>
                  <a:pt x="16" y="166"/>
                  <a:pt x="16" y="166"/>
                </a:cubicBezTo>
                <a:lnTo>
                  <a:pt x="16" y="126"/>
                </a:lnTo>
                <a:close/>
                <a:moveTo>
                  <a:pt x="126" y="54"/>
                </a:moveTo>
                <a:cubicBezTo>
                  <a:pt x="126" y="16"/>
                  <a:pt x="126" y="16"/>
                  <a:pt x="126" y="16"/>
                </a:cubicBezTo>
                <a:cubicBezTo>
                  <a:pt x="220" y="16"/>
                  <a:pt x="220" y="16"/>
                  <a:pt x="220" y="16"/>
                </a:cubicBezTo>
                <a:cubicBezTo>
                  <a:pt x="220" y="54"/>
                  <a:pt x="220" y="54"/>
                  <a:pt x="220" y="54"/>
                </a:cubicBezTo>
                <a:lnTo>
                  <a:pt x="126" y="54"/>
                </a:lnTo>
                <a:close/>
                <a:moveTo>
                  <a:pt x="165" y="70"/>
                </a:moveTo>
                <a:cubicBezTo>
                  <a:pt x="165" y="110"/>
                  <a:pt x="165" y="110"/>
                  <a:pt x="165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70"/>
                  <a:pt x="71" y="70"/>
                  <a:pt x="71" y="70"/>
                </a:cubicBezTo>
                <a:lnTo>
                  <a:pt x="165" y="70"/>
                </a:lnTo>
                <a:close/>
                <a:moveTo>
                  <a:pt x="55" y="110"/>
                </a:moveTo>
                <a:cubicBezTo>
                  <a:pt x="16" y="110"/>
                  <a:pt x="16" y="110"/>
                  <a:pt x="16" y="110"/>
                </a:cubicBezTo>
                <a:cubicBezTo>
                  <a:pt x="16" y="70"/>
                  <a:pt x="16" y="70"/>
                  <a:pt x="16" y="70"/>
                </a:cubicBezTo>
                <a:cubicBezTo>
                  <a:pt x="55" y="70"/>
                  <a:pt x="55" y="70"/>
                  <a:pt x="55" y="70"/>
                </a:cubicBezTo>
                <a:lnTo>
                  <a:pt x="55" y="110"/>
                </a:lnTo>
                <a:close/>
                <a:moveTo>
                  <a:pt x="220" y="166"/>
                </a:moveTo>
                <a:cubicBezTo>
                  <a:pt x="126" y="166"/>
                  <a:pt x="126" y="166"/>
                  <a:pt x="126" y="166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220" y="126"/>
                  <a:pt x="220" y="126"/>
                  <a:pt x="220" y="126"/>
                </a:cubicBezTo>
                <a:lnTo>
                  <a:pt x="220" y="166"/>
                </a:lnTo>
                <a:close/>
                <a:moveTo>
                  <a:pt x="228" y="110"/>
                </a:moveTo>
                <a:cubicBezTo>
                  <a:pt x="181" y="110"/>
                  <a:pt x="181" y="110"/>
                  <a:pt x="181" y="110"/>
                </a:cubicBezTo>
                <a:cubicBezTo>
                  <a:pt x="181" y="70"/>
                  <a:pt x="181" y="70"/>
                  <a:pt x="181" y="70"/>
                </a:cubicBezTo>
                <a:cubicBezTo>
                  <a:pt x="274" y="70"/>
                  <a:pt x="274" y="70"/>
                  <a:pt x="274" y="70"/>
                </a:cubicBezTo>
                <a:cubicBezTo>
                  <a:pt x="274" y="110"/>
                  <a:pt x="274" y="110"/>
                  <a:pt x="274" y="110"/>
                </a:cubicBezTo>
                <a:cubicBezTo>
                  <a:pt x="236" y="110"/>
                  <a:pt x="236" y="110"/>
                  <a:pt x="236" y="110"/>
                </a:cubicBezTo>
                <a:lnTo>
                  <a:pt x="228" y="110"/>
                </a:lnTo>
                <a:close/>
                <a:moveTo>
                  <a:pt x="290" y="110"/>
                </a:moveTo>
                <a:cubicBezTo>
                  <a:pt x="290" y="70"/>
                  <a:pt x="290" y="70"/>
                  <a:pt x="290" y="70"/>
                </a:cubicBezTo>
                <a:cubicBezTo>
                  <a:pt x="329" y="70"/>
                  <a:pt x="329" y="70"/>
                  <a:pt x="329" y="70"/>
                </a:cubicBezTo>
                <a:cubicBezTo>
                  <a:pt x="329" y="110"/>
                  <a:pt x="329" y="110"/>
                  <a:pt x="329" y="110"/>
                </a:cubicBezTo>
                <a:lnTo>
                  <a:pt x="290" y="110"/>
                </a:lnTo>
                <a:close/>
                <a:moveTo>
                  <a:pt x="329" y="54"/>
                </a:moveTo>
                <a:cubicBezTo>
                  <a:pt x="236" y="54"/>
                  <a:pt x="236" y="54"/>
                  <a:pt x="236" y="54"/>
                </a:cubicBezTo>
                <a:cubicBezTo>
                  <a:pt x="236" y="16"/>
                  <a:pt x="236" y="16"/>
                  <a:pt x="236" y="16"/>
                </a:cubicBezTo>
                <a:cubicBezTo>
                  <a:pt x="329" y="16"/>
                  <a:pt x="329" y="16"/>
                  <a:pt x="329" y="16"/>
                </a:cubicBezTo>
                <a:lnTo>
                  <a:pt x="329" y="54"/>
                </a:lnTo>
                <a:close/>
                <a:moveTo>
                  <a:pt x="110" y="16"/>
                </a:moveTo>
                <a:cubicBezTo>
                  <a:pt x="110" y="54"/>
                  <a:pt x="110" y="54"/>
                  <a:pt x="110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16"/>
                  <a:pt x="16" y="16"/>
                  <a:pt x="16" y="16"/>
                </a:cubicBezTo>
                <a:lnTo>
                  <a:pt x="110" y="16"/>
                </a:lnTo>
                <a:close/>
                <a:moveTo>
                  <a:pt x="16" y="182"/>
                </a:moveTo>
                <a:cubicBezTo>
                  <a:pt x="55" y="182"/>
                  <a:pt x="55" y="182"/>
                  <a:pt x="55" y="182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16" y="219"/>
                  <a:pt x="16" y="219"/>
                  <a:pt x="16" y="219"/>
                </a:cubicBezTo>
                <a:lnTo>
                  <a:pt x="16" y="18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latin typeface="Calibri" panose="020F0502020204030204" pitchFamily="34" charset="0"/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3DA9F9E4-68CA-AA46-BF72-AC8184C11B4A}"/>
              </a:ext>
            </a:extLst>
          </p:cNvPr>
          <p:cNvSpPr/>
          <p:nvPr/>
        </p:nvSpPr>
        <p:spPr>
          <a:xfrm>
            <a:off x="2949647" y="2010395"/>
            <a:ext cx="360048" cy="161583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FFC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9C7CE7-8318-0F40-A36E-5C832080689D}"/>
              </a:ext>
            </a:extLst>
          </p:cNvPr>
          <p:cNvGrpSpPr/>
          <p:nvPr/>
        </p:nvGrpSpPr>
        <p:grpSpPr>
          <a:xfrm>
            <a:off x="3200193" y="3024825"/>
            <a:ext cx="457200" cy="457200"/>
            <a:chOff x="1432768" y="3139998"/>
            <a:chExt cx="457200" cy="457200"/>
          </a:xfrm>
        </p:grpSpPr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48F0DB57-3015-BD4D-8506-AE447A9840C8}"/>
                </a:ext>
              </a:extLst>
            </p:cNvPr>
            <p:cNvSpPr/>
            <p:nvPr/>
          </p:nvSpPr>
          <p:spPr>
            <a:xfrm>
              <a:off x="1432768" y="3139998"/>
              <a:ext cx="457200" cy="457200"/>
            </a:xfrm>
            <a:prstGeom prst="ellipse">
              <a:avLst/>
            </a:prstGeom>
            <a:solidFill>
              <a:srgbClr val="FBFDFB"/>
            </a:solidFill>
            <a:ln>
              <a:solidFill>
                <a:srgbClr val="F8981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0A71961B-81F4-F74E-BC32-A143D68CB27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32859" y="3139998"/>
              <a:ext cx="457018" cy="457200"/>
              <a:chOff x="7736620" y="7009631"/>
              <a:chExt cx="4501800" cy="4503600"/>
            </a:xfrm>
            <a:solidFill>
              <a:srgbClr val="F8981D"/>
            </a:solidFill>
          </p:grpSpPr>
          <p:sp>
            <p:nvSpPr>
              <p:cNvPr id="306" name="Freeform: Shape 2">
                <a:extLst>
                  <a:ext uri="{FF2B5EF4-FFF2-40B4-BE49-F238E27FC236}">
                    <a16:creationId xmlns:a16="http://schemas.microsoft.com/office/drawing/2014/main" id="{A7D93A12-40B8-F04B-BADB-585D1BD52EDD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07" name="Freeform: Shape 3">
                <a:extLst>
                  <a:ext uri="{FF2B5EF4-FFF2-40B4-BE49-F238E27FC236}">
                    <a16:creationId xmlns:a16="http://schemas.microsoft.com/office/drawing/2014/main" id="{00BD4721-4E40-054F-BE29-DA6B77DC2018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08" name="Freeform: Shape 4">
                <a:extLst>
                  <a:ext uri="{FF2B5EF4-FFF2-40B4-BE49-F238E27FC236}">
                    <a16:creationId xmlns:a16="http://schemas.microsoft.com/office/drawing/2014/main" id="{8F3CE00B-5AFD-1F48-8C16-B1E8575F04CF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09" name="Freeform: Shape 5">
                <a:extLst>
                  <a:ext uri="{FF2B5EF4-FFF2-40B4-BE49-F238E27FC236}">
                    <a16:creationId xmlns:a16="http://schemas.microsoft.com/office/drawing/2014/main" id="{AFA5D62E-337D-DA4D-9D7A-8193C3B4DFD3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10" name="Freeform: Shape 1">
                <a:extLst>
                  <a:ext uri="{FF2B5EF4-FFF2-40B4-BE49-F238E27FC236}">
                    <a16:creationId xmlns:a16="http://schemas.microsoft.com/office/drawing/2014/main" id="{716D0381-5270-374F-9844-29830E4D7B0E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</p:grpSp>
      <p:sp>
        <p:nvSpPr>
          <p:cNvPr id="336" name="Freeform 21">
            <a:extLst>
              <a:ext uri="{FF2B5EF4-FFF2-40B4-BE49-F238E27FC236}">
                <a16:creationId xmlns:a16="http://schemas.microsoft.com/office/drawing/2014/main" id="{E76AFC65-F631-3746-871E-97BE7AA9B62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963861" y="2932644"/>
            <a:ext cx="360047" cy="274320"/>
          </a:xfrm>
          <a:custGeom>
            <a:avLst/>
            <a:gdLst>
              <a:gd name="T0" fmla="*/ 364 w 389"/>
              <a:gd name="T1" fmla="*/ 176 h 296"/>
              <a:gd name="T2" fmla="*/ 355 w 389"/>
              <a:gd name="T3" fmla="*/ 217 h 296"/>
              <a:gd name="T4" fmla="*/ 289 w 389"/>
              <a:gd name="T5" fmla="*/ 130 h 296"/>
              <a:gd name="T6" fmla="*/ 298 w 389"/>
              <a:gd name="T7" fmla="*/ 193 h 296"/>
              <a:gd name="T8" fmla="*/ 264 w 389"/>
              <a:gd name="T9" fmla="*/ 143 h 296"/>
              <a:gd name="T10" fmla="*/ 257 w 389"/>
              <a:gd name="T11" fmla="*/ 195 h 296"/>
              <a:gd name="T12" fmla="*/ 318 w 389"/>
              <a:gd name="T13" fmla="*/ 296 h 296"/>
              <a:gd name="T14" fmla="*/ 319 w 389"/>
              <a:gd name="T15" fmla="*/ 296 h 296"/>
              <a:gd name="T16" fmla="*/ 376 w 389"/>
              <a:gd name="T17" fmla="*/ 196 h 296"/>
              <a:gd name="T18" fmla="*/ 319 w 389"/>
              <a:gd name="T19" fmla="*/ 280 h 296"/>
              <a:gd name="T20" fmla="*/ 270 w 389"/>
              <a:gd name="T21" fmla="*/ 262 h 296"/>
              <a:gd name="T22" fmla="*/ 276 w 389"/>
              <a:gd name="T23" fmla="*/ 183 h 296"/>
              <a:gd name="T24" fmla="*/ 288 w 389"/>
              <a:gd name="T25" fmla="*/ 237 h 296"/>
              <a:gd name="T26" fmla="*/ 318 w 389"/>
              <a:gd name="T27" fmla="*/ 154 h 296"/>
              <a:gd name="T28" fmla="*/ 337 w 389"/>
              <a:gd name="T29" fmla="*/ 231 h 296"/>
              <a:gd name="T30" fmla="*/ 345 w 389"/>
              <a:gd name="T31" fmla="*/ 239 h 296"/>
              <a:gd name="T32" fmla="*/ 361 w 389"/>
              <a:gd name="T33" fmla="*/ 260 h 296"/>
              <a:gd name="T34" fmla="*/ 255 w 389"/>
              <a:gd name="T35" fmla="*/ 182 h 296"/>
              <a:gd name="T36" fmla="*/ 236 w 389"/>
              <a:gd name="T37" fmla="*/ 166 h 296"/>
              <a:gd name="T38" fmla="*/ 329 w 389"/>
              <a:gd name="T39" fmla="*/ 126 h 296"/>
              <a:gd name="T40" fmla="*/ 345 w 389"/>
              <a:gd name="T41" fmla="*/ 139 h 296"/>
              <a:gd name="T42" fmla="*/ 0 w 389"/>
              <a:gd name="T43" fmla="*/ 0 h 296"/>
              <a:gd name="T44" fmla="*/ 243 w 389"/>
              <a:gd name="T45" fmla="*/ 235 h 296"/>
              <a:gd name="T46" fmla="*/ 181 w 389"/>
              <a:gd name="T47" fmla="*/ 219 h 296"/>
              <a:gd name="T48" fmla="*/ 165 w 389"/>
              <a:gd name="T49" fmla="*/ 219 h 296"/>
              <a:gd name="T50" fmla="*/ 71 w 389"/>
              <a:gd name="T51" fmla="*/ 182 h 296"/>
              <a:gd name="T52" fmla="*/ 165 w 389"/>
              <a:gd name="T53" fmla="*/ 219 h 296"/>
              <a:gd name="T54" fmla="*/ 110 w 389"/>
              <a:gd name="T55" fmla="*/ 126 h 296"/>
              <a:gd name="T56" fmla="*/ 16 w 389"/>
              <a:gd name="T57" fmla="*/ 166 h 296"/>
              <a:gd name="T58" fmla="*/ 126 w 389"/>
              <a:gd name="T59" fmla="*/ 54 h 296"/>
              <a:gd name="T60" fmla="*/ 220 w 389"/>
              <a:gd name="T61" fmla="*/ 16 h 296"/>
              <a:gd name="T62" fmla="*/ 126 w 389"/>
              <a:gd name="T63" fmla="*/ 54 h 296"/>
              <a:gd name="T64" fmla="*/ 165 w 389"/>
              <a:gd name="T65" fmla="*/ 110 h 296"/>
              <a:gd name="T66" fmla="*/ 71 w 389"/>
              <a:gd name="T67" fmla="*/ 70 h 296"/>
              <a:gd name="T68" fmla="*/ 55 w 389"/>
              <a:gd name="T69" fmla="*/ 110 h 296"/>
              <a:gd name="T70" fmla="*/ 16 w 389"/>
              <a:gd name="T71" fmla="*/ 70 h 296"/>
              <a:gd name="T72" fmla="*/ 55 w 389"/>
              <a:gd name="T73" fmla="*/ 110 h 296"/>
              <a:gd name="T74" fmla="*/ 126 w 389"/>
              <a:gd name="T75" fmla="*/ 166 h 296"/>
              <a:gd name="T76" fmla="*/ 220 w 389"/>
              <a:gd name="T77" fmla="*/ 126 h 296"/>
              <a:gd name="T78" fmla="*/ 228 w 389"/>
              <a:gd name="T79" fmla="*/ 110 h 296"/>
              <a:gd name="T80" fmla="*/ 181 w 389"/>
              <a:gd name="T81" fmla="*/ 70 h 296"/>
              <a:gd name="T82" fmla="*/ 274 w 389"/>
              <a:gd name="T83" fmla="*/ 110 h 296"/>
              <a:gd name="T84" fmla="*/ 228 w 389"/>
              <a:gd name="T85" fmla="*/ 110 h 296"/>
              <a:gd name="T86" fmla="*/ 290 w 389"/>
              <a:gd name="T87" fmla="*/ 70 h 296"/>
              <a:gd name="T88" fmla="*/ 329 w 389"/>
              <a:gd name="T89" fmla="*/ 110 h 296"/>
              <a:gd name="T90" fmla="*/ 329 w 389"/>
              <a:gd name="T91" fmla="*/ 54 h 296"/>
              <a:gd name="T92" fmla="*/ 236 w 389"/>
              <a:gd name="T93" fmla="*/ 16 h 296"/>
              <a:gd name="T94" fmla="*/ 329 w 389"/>
              <a:gd name="T95" fmla="*/ 54 h 296"/>
              <a:gd name="T96" fmla="*/ 110 w 389"/>
              <a:gd name="T97" fmla="*/ 54 h 296"/>
              <a:gd name="T98" fmla="*/ 16 w 389"/>
              <a:gd name="T99" fmla="*/ 16 h 296"/>
              <a:gd name="T100" fmla="*/ 16 w 389"/>
              <a:gd name="T101" fmla="*/ 182 h 296"/>
              <a:gd name="T102" fmla="*/ 55 w 389"/>
              <a:gd name="T103" fmla="*/ 219 h 296"/>
              <a:gd name="T104" fmla="*/ 16 w 389"/>
              <a:gd name="T105" fmla="*/ 182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89" h="296">
                <a:moveTo>
                  <a:pt x="376" y="196"/>
                </a:moveTo>
                <a:cubicBezTo>
                  <a:pt x="364" y="176"/>
                  <a:pt x="364" y="176"/>
                  <a:pt x="364" y="176"/>
                </a:cubicBezTo>
                <a:cubicBezTo>
                  <a:pt x="361" y="199"/>
                  <a:pt x="361" y="199"/>
                  <a:pt x="361" y="199"/>
                </a:cubicBezTo>
                <a:cubicBezTo>
                  <a:pt x="360" y="208"/>
                  <a:pt x="357" y="214"/>
                  <a:pt x="355" y="217"/>
                </a:cubicBezTo>
                <a:cubicBezTo>
                  <a:pt x="359" y="190"/>
                  <a:pt x="364" y="147"/>
                  <a:pt x="306" y="134"/>
                </a:cubicBezTo>
                <a:cubicBezTo>
                  <a:pt x="289" y="130"/>
                  <a:pt x="289" y="130"/>
                  <a:pt x="289" y="130"/>
                </a:cubicBezTo>
                <a:cubicBezTo>
                  <a:pt x="298" y="146"/>
                  <a:pt x="298" y="146"/>
                  <a:pt x="298" y="146"/>
                </a:cubicBezTo>
                <a:cubicBezTo>
                  <a:pt x="306" y="160"/>
                  <a:pt x="304" y="178"/>
                  <a:pt x="298" y="193"/>
                </a:cubicBezTo>
                <a:cubicBezTo>
                  <a:pt x="291" y="172"/>
                  <a:pt x="278" y="157"/>
                  <a:pt x="277" y="157"/>
                </a:cubicBezTo>
                <a:cubicBezTo>
                  <a:pt x="264" y="143"/>
                  <a:pt x="264" y="143"/>
                  <a:pt x="264" y="143"/>
                </a:cubicBezTo>
                <a:cubicBezTo>
                  <a:pt x="264" y="162"/>
                  <a:pt x="264" y="162"/>
                  <a:pt x="264" y="162"/>
                </a:cubicBezTo>
                <a:cubicBezTo>
                  <a:pt x="263" y="171"/>
                  <a:pt x="260" y="183"/>
                  <a:pt x="257" y="195"/>
                </a:cubicBezTo>
                <a:cubicBezTo>
                  <a:pt x="250" y="221"/>
                  <a:pt x="242" y="251"/>
                  <a:pt x="257" y="272"/>
                </a:cubicBezTo>
                <a:cubicBezTo>
                  <a:pt x="267" y="287"/>
                  <a:pt x="287" y="295"/>
                  <a:pt x="318" y="296"/>
                </a:cubicBezTo>
                <a:cubicBezTo>
                  <a:pt x="318" y="296"/>
                  <a:pt x="318" y="296"/>
                  <a:pt x="318" y="296"/>
                </a:cubicBezTo>
                <a:cubicBezTo>
                  <a:pt x="318" y="296"/>
                  <a:pt x="318" y="296"/>
                  <a:pt x="319" y="296"/>
                </a:cubicBezTo>
                <a:cubicBezTo>
                  <a:pt x="352" y="296"/>
                  <a:pt x="368" y="281"/>
                  <a:pt x="375" y="268"/>
                </a:cubicBezTo>
                <a:cubicBezTo>
                  <a:pt x="389" y="244"/>
                  <a:pt x="384" y="211"/>
                  <a:pt x="376" y="196"/>
                </a:cubicBezTo>
                <a:close/>
                <a:moveTo>
                  <a:pt x="361" y="260"/>
                </a:moveTo>
                <a:cubicBezTo>
                  <a:pt x="354" y="273"/>
                  <a:pt x="339" y="280"/>
                  <a:pt x="319" y="280"/>
                </a:cubicBezTo>
                <a:cubicBezTo>
                  <a:pt x="318" y="280"/>
                  <a:pt x="318" y="280"/>
                  <a:pt x="318" y="280"/>
                </a:cubicBezTo>
                <a:cubicBezTo>
                  <a:pt x="294" y="279"/>
                  <a:pt x="277" y="273"/>
                  <a:pt x="270" y="262"/>
                </a:cubicBezTo>
                <a:cubicBezTo>
                  <a:pt x="259" y="248"/>
                  <a:pt x="266" y="223"/>
                  <a:pt x="272" y="200"/>
                </a:cubicBezTo>
                <a:cubicBezTo>
                  <a:pt x="274" y="194"/>
                  <a:pt x="275" y="188"/>
                  <a:pt x="276" y="183"/>
                </a:cubicBezTo>
                <a:cubicBezTo>
                  <a:pt x="281" y="192"/>
                  <a:pt x="286" y="203"/>
                  <a:pt x="287" y="216"/>
                </a:cubicBezTo>
                <a:cubicBezTo>
                  <a:pt x="288" y="237"/>
                  <a:pt x="288" y="237"/>
                  <a:pt x="288" y="237"/>
                </a:cubicBezTo>
                <a:cubicBezTo>
                  <a:pt x="301" y="220"/>
                  <a:pt x="301" y="220"/>
                  <a:pt x="301" y="220"/>
                </a:cubicBezTo>
                <a:cubicBezTo>
                  <a:pt x="314" y="203"/>
                  <a:pt x="323" y="178"/>
                  <a:pt x="318" y="154"/>
                </a:cubicBezTo>
                <a:cubicBezTo>
                  <a:pt x="347" y="168"/>
                  <a:pt x="343" y="194"/>
                  <a:pt x="339" y="217"/>
                </a:cubicBezTo>
                <a:cubicBezTo>
                  <a:pt x="338" y="222"/>
                  <a:pt x="337" y="227"/>
                  <a:pt x="337" y="231"/>
                </a:cubicBezTo>
                <a:cubicBezTo>
                  <a:pt x="336" y="240"/>
                  <a:pt x="336" y="240"/>
                  <a:pt x="336" y="240"/>
                </a:cubicBezTo>
                <a:cubicBezTo>
                  <a:pt x="345" y="239"/>
                  <a:pt x="345" y="239"/>
                  <a:pt x="345" y="239"/>
                </a:cubicBezTo>
                <a:cubicBezTo>
                  <a:pt x="356" y="238"/>
                  <a:pt x="363" y="233"/>
                  <a:pt x="368" y="227"/>
                </a:cubicBezTo>
                <a:cubicBezTo>
                  <a:pt x="369" y="238"/>
                  <a:pt x="367" y="250"/>
                  <a:pt x="361" y="260"/>
                </a:cubicBezTo>
                <a:close/>
                <a:moveTo>
                  <a:pt x="181" y="182"/>
                </a:moveTo>
                <a:cubicBezTo>
                  <a:pt x="255" y="182"/>
                  <a:pt x="255" y="182"/>
                  <a:pt x="255" y="182"/>
                </a:cubicBezTo>
                <a:cubicBezTo>
                  <a:pt x="255" y="166"/>
                  <a:pt x="255" y="166"/>
                  <a:pt x="255" y="166"/>
                </a:cubicBezTo>
                <a:cubicBezTo>
                  <a:pt x="236" y="166"/>
                  <a:pt x="236" y="166"/>
                  <a:pt x="236" y="166"/>
                </a:cubicBezTo>
                <a:cubicBezTo>
                  <a:pt x="236" y="126"/>
                  <a:pt x="236" y="126"/>
                  <a:pt x="236" y="126"/>
                </a:cubicBezTo>
                <a:cubicBezTo>
                  <a:pt x="329" y="126"/>
                  <a:pt x="329" y="126"/>
                  <a:pt x="329" y="126"/>
                </a:cubicBezTo>
                <a:cubicBezTo>
                  <a:pt x="329" y="139"/>
                  <a:pt x="329" y="139"/>
                  <a:pt x="329" y="139"/>
                </a:cubicBezTo>
                <a:cubicBezTo>
                  <a:pt x="345" y="139"/>
                  <a:pt x="345" y="139"/>
                  <a:pt x="345" y="139"/>
                </a:cubicBezTo>
                <a:cubicBezTo>
                  <a:pt x="345" y="0"/>
                  <a:pt x="345" y="0"/>
                  <a:pt x="34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5"/>
                  <a:pt x="0" y="235"/>
                  <a:pt x="0" y="235"/>
                </a:cubicBezTo>
                <a:cubicBezTo>
                  <a:pt x="243" y="235"/>
                  <a:pt x="243" y="235"/>
                  <a:pt x="243" y="235"/>
                </a:cubicBezTo>
                <a:cubicBezTo>
                  <a:pt x="243" y="219"/>
                  <a:pt x="243" y="219"/>
                  <a:pt x="243" y="219"/>
                </a:cubicBezTo>
                <a:cubicBezTo>
                  <a:pt x="181" y="219"/>
                  <a:pt x="181" y="219"/>
                  <a:pt x="181" y="219"/>
                </a:cubicBezTo>
                <a:lnTo>
                  <a:pt x="181" y="182"/>
                </a:lnTo>
                <a:close/>
                <a:moveTo>
                  <a:pt x="165" y="219"/>
                </a:moveTo>
                <a:cubicBezTo>
                  <a:pt x="71" y="219"/>
                  <a:pt x="71" y="219"/>
                  <a:pt x="71" y="219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165" y="182"/>
                  <a:pt x="165" y="182"/>
                  <a:pt x="165" y="182"/>
                </a:cubicBezTo>
                <a:lnTo>
                  <a:pt x="165" y="219"/>
                </a:lnTo>
                <a:close/>
                <a:moveTo>
                  <a:pt x="16" y="126"/>
                </a:moveTo>
                <a:cubicBezTo>
                  <a:pt x="110" y="126"/>
                  <a:pt x="110" y="126"/>
                  <a:pt x="110" y="126"/>
                </a:cubicBezTo>
                <a:cubicBezTo>
                  <a:pt x="110" y="166"/>
                  <a:pt x="110" y="166"/>
                  <a:pt x="110" y="166"/>
                </a:cubicBezTo>
                <a:cubicBezTo>
                  <a:pt x="16" y="166"/>
                  <a:pt x="16" y="166"/>
                  <a:pt x="16" y="166"/>
                </a:cubicBezTo>
                <a:lnTo>
                  <a:pt x="16" y="126"/>
                </a:lnTo>
                <a:close/>
                <a:moveTo>
                  <a:pt x="126" y="54"/>
                </a:moveTo>
                <a:cubicBezTo>
                  <a:pt x="126" y="16"/>
                  <a:pt x="126" y="16"/>
                  <a:pt x="126" y="16"/>
                </a:cubicBezTo>
                <a:cubicBezTo>
                  <a:pt x="220" y="16"/>
                  <a:pt x="220" y="16"/>
                  <a:pt x="220" y="16"/>
                </a:cubicBezTo>
                <a:cubicBezTo>
                  <a:pt x="220" y="54"/>
                  <a:pt x="220" y="54"/>
                  <a:pt x="220" y="54"/>
                </a:cubicBezTo>
                <a:lnTo>
                  <a:pt x="126" y="54"/>
                </a:lnTo>
                <a:close/>
                <a:moveTo>
                  <a:pt x="165" y="70"/>
                </a:moveTo>
                <a:cubicBezTo>
                  <a:pt x="165" y="110"/>
                  <a:pt x="165" y="110"/>
                  <a:pt x="165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70"/>
                  <a:pt x="71" y="70"/>
                  <a:pt x="71" y="70"/>
                </a:cubicBezTo>
                <a:lnTo>
                  <a:pt x="165" y="70"/>
                </a:lnTo>
                <a:close/>
                <a:moveTo>
                  <a:pt x="55" y="110"/>
                </a:moveTo>
                <a:cubicBezTo>
                  <a:pt x="16" y="110"/>
                  <a:pt x="16" y="110"/>
                  <a:pt x="16" y="110"/>
                </a:cubicBezTo>
                <a:cubicBezTo>
                  <a:pt x="16" y="70"/>
                  <a:pt x="16" y="70"/>
                  <a:pt x="16" y="70"/>
                </a:cubicBezTo>
                <a:cubicBezTo>
                  <a:pt x="55" y="70"/>
                  <a:pt x="55" y="70"/>
                  <a:pt x="55" y="70"/>
                </a:cubicBezTo>
                <a:lnTo>
                  <a:pt x="55" y="110"/>
                </a:lnTo>
                <a:close/>
                <a:moveTo>
                  <a:pt x="220" y="166"/>
                </a:moveTo>
                <a:cubicBezTo>
                  <a:pt x="126" y="166"/>
                  <a:pt x="126" y="166"/>
                  <a:pt x="126" y="166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220" y="126"/>
                  <a:pt x="220" y="126"/>
                  <a:pt x="220" y="126"/>
                </a:cubicBezTo>
                <a:lnTo>
                  <a:pt x="220" y="166"/>
                </a:lnTo>
                <a:close/>
                <a:moveTo>
                  <a:pt x="228" y="110"/>
                </a:moveTo>
                <a:cubicBezTo>
                  <a:pt x="181" y="110"/>
                  <a:pt x="181" y="110"/>
                  <a:pt x="181" y="110"/>
                </a:cubicBezTo>
                <a:cubicBezTo>
                  <a:pt x="181" y="70"/>
                  <a:pt x="181" y="70"/>
                  <a:pt x="181" y="70"/>
                </a:cubicBezTo>
                <a:cubicBezTo>
                  <a:pt x="274" y="70"/>
                  <a:pt x="274" y="70"/>
                  <a:pt x="274" y="70"/>
                </a:cubicBezTo>
                <a:cubicBezTo>
                  <a:pt x="274" y="110"/>
                  <a:pt x="274" y="110"/>
                  <a:pt x="274" y="110"/>
                </a:cubicBezTo>
                <a:cubicBezTo>
                  <a:pt x="236" y="110"/>
                  <a:pt x="236" y="110"/>
                  <a:pt x="236" y="110"/>
                </a:cubicBezTo>
                <a:lnTo>
                  <a:pt x="228" y="110"/>
                </a:lnTo>
                <a:close/>
                <a:moveTo>
                  <a:pt x="290" y="110"/>
                </a:moveTo>
                <a:cubicBezTo>
                  <a:pt x="290" y="70"/>
                  <a:pt x="290" y="70"/>
                  <a:pt x="290" y="70"/>
                </a:cubicBezTo>
                <a:cubicBezTo>
                  <a:pt x="329" y="70"/>
                  <a:pt x="329" y="70"/>
                  <a:pt x="329" y="70"/>
                </a:cubicBezTo>
                <a:cubicBezTo>
                  <a:pt x="329" y="110"/>
                  <a:pt x="329" y="110"/>
                  <a:pt x="329" y="110"/>
                </a:cubicBezTo>
                <a:lnTo>
                  <a:pt x="290" y="110"/>
                </a:lnTo>
                <a:close/>
                <a:moveTo>
                  <a:pt x="329" y="54"/>
                </a:moveTo>
                <a:cubicBezTo>
                  <a:pt x="236" y="54"/>
                  <a:pt x="236" y="54"/>
                  <a:pt x="236" y="54"/>
                </a:cubicBezTo>
                <a:cubicBezTo>
                  <a:pt x="236" y="16"/>
                  <a:pt x="236" y="16"/>
                  <a:pt x="236" y="16"/>
                </a:cubicBezTo>
                <a:cubicBezTo>
                  <a:pt x="329" y="16"/>
                  <a:pt x="329" y="16"/>
                  <a:pt x="329" y="16"/>
                </a:cubicBezTo>
                <a:lnTo>
                  <a:pt x="329" y="54"/>
                </a:lnTo>
                <a:close/>
                <a:moveTo>
                  <a:pt x="110" y="16"/>
                </a:moveTo>
                <a:cubicBezTo>
                  <a:pt x="110" y="54"/>
                  <a:pt x="110" y="54"/>
                  <a:pt x="110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16"/>
                  <a:pt x="16" y="16"/>
                  <a:pt x="16" y="16"/>
                </a:cubicBezTo>
                <a:lnTo>
                  <a:pt x="110" y="16"/>
                </a:lnTo>
                <a:close/>
                <a:moveTo>
                  <a:pt x="16" y="182"/>
                </a:moveTo>
                <a:cubicBezTo>
                  <a:pt x="55" y="182"/>
                  <a:pt x="55" y="182"/>
                  <a:pt x="55" y="182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16" y="219"/>
                  <a:pt x="16" y="219"/>
                  <a:pt x="16" y="219"/>
                </a:cubicBezTo>
                <a:lnTo>
                  <a:pt x="16" y="182"/>
                </a:lnTo>
                <a:close/>
              </a:path>
            </a:pathLst>
          </a:custGeom>
          <a:solidFill>
            <a:srgbClr val="F8981D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latin typeface="Calibri" panose="020F0502020204030204" pitchFamily="34" charset="0"/>
            </a:endParaRP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892A3F02-8F31-2E45-8D99-BABDBCA56686}"/>
              </a:ext>
            </a:extLst>
          </p:cNvPr>
          <p:cNvSpPr/>
          <p:nvPr/>
        </p:nvSpPr>
        <p:spPr>
          <a:xfrm>
            <a:off x="2963860" y="3369461"/>
            <a:ext cx="360048" cy="161583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F8981D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9CA6F4-5E89-F749-BDD0-52EC8D71D50E}"/>
              </a:ext>
            </a:extLst>
          </p:cNvPr>
          <p:cNvGrpSpPr/>
          <p:nvPr/>
        </p:nvGrpSpPr>
        <p:grpSpPr>
          <a:xfrm>
            <a:off x="3023168" y="4194456"/>
            <a:ext cx="693533" cy="598400"/>
            <a:chOff x="6453287" y="1113210"/>
            <a:chExt cx="693533" cy="598400"/>
          </a:xfrm>
        </p:grpSpPr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B67E7316-24AF-D748-876B-7AD5974EF741}"/>
                </a:ext>
              </a:extLst>
            </p:cNvPr>
            <p:cNvGrpSpPr/>
            <p:nvPr/>
          </p:nvGrpSpPr>
          <p:grpSpPr>
            <a:xfrm>
              <a:off x="6689620" y="1205391"/>
              <a:ext cx="457200" cy="457200"/>
              <a:chOff x="1432768" y="3139998"/>
              <a:chExt cx="457200" cy="457200"/>
            </a:xfrm>
          </p:grpSpPr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02B1394C-76C0-2C45-80FB-1A0B60145A1F}"/>
                  </a:ext>
                </a:extLst>
              </p:cNvPr>
              <p:cNvSpPr/>
              <p:nvPr/>
            </p:nvSpPr>
            <p:spPr>
              <a:xfrm>
                <a:off x="1432768" y="3139998"/>
                <a:ext cx="457200" cy="457200"/>
              </a:xfrm>
              <a:prstGeom prst="ellipse">
                <a:avLst/>
              </a:prstGeom>
              <a:solidFill>
                <a:srgbClr val="FBFDFB"/>
              </a:solidFill>
              <a:ln>
                <a:solidFill>
                  <a:srgbClr val="F8981D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FCFD4932-F4A9-C44F-AD65-9A0DA03A5EE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432859" y="3139998"/>
                <a:ext cx="457018" cy="457200"/>
                <a:chOff x="7736620" y="7009631"/>
                <a:chExt cx="4501800" cy="4503600"/>
              </a:xfrm>
              <a:solidFill>
                <a:srgbClr val="F8981D"/>
              </a:solidFill>
            </p:grpSpPr>
            <p:sp>
              <p:nvSpPr>
                <p:cNvPr id="359" name="Freeform: Shape 2">
                  <a:extLst>
                    <a:ext uri="{FF2B5EF4-FFF2-40B4-BE49-F238E27FC236}">
                      <a16:creationId xmlns:a16="http://schemas.microsoft.com/office/drawing/2014/main" id="{789DDA1E-B226-7F46-884E-B4EDD1BEA062}"/>
                    </a:ext>
                  </a:extLst>
                </p:cNvPr>
                <p:cNvSpPr/>
                <p:nvPr/>
              </p:nvSpPr>
              <p:spPr>
                <a:xfrm>
                  <a:off x="9530500" y="7531272"/>
                  <a:ext cx="914039" cy="133848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0"/>
                      </a:moveTo>
                      <a:lnTo>
                        <a:pt x="0" y="1273"/>
                      </a:lnTo>
                      <a:lnTo>
                        <a:pt x="693" y="1273"/>
                      </a:lnTo>
                      <a:lnTo>
                        <a:pt x="693" y="3719"/>
                      </a:lnTo>
                      <a:lnTo>
                        <a:pt x="1847" y="3719"/>
                      </a:lnTo>
                      <a:lnTo>
                        <a:pt x="1847" y="1273"/>
                      </a:lnTo>
                      <a:lnTo>
                        <a:pt x="2540" y="1273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8981D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360" name="Freeform: Shape 3">
                  <a:extLst>
                    <a:ext uri="{FF2B5EF4-FFF2-40B4-BE49-F238E27FC236}">
                      <a16:creationId xmlns:a16="http://schemas.microsoft.com/office/drawing/2014/main" id="{15979BD1-A0FC-BA48-BE36-63A253D908C1}"/>
                    </a:ext>
                  </a:extLst>
                </p:cNvPr>
                <p:cNvSpPr/>
                <p:nvPr/>
              </p:nvSpPr>
              <p:spPr>
                <a:xfrm>
                  <a:off x="9530500" y="9653112"/>
                  <a:ext cx="914039" cy="133848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3719"/>
                      </a:moveTo>
                      <a:lnTo>
                        <a:pt x="2540" y="2446"/>
                      </a:lnTo>
                      <a:lnTo>
                        <a:pt x="1847" y="2446"/>
                      </a:lnTo>
                      <a:lnTo>
                        <a:pt x="1847" y="0"/>
                      </a:lnTo>
                      <a:lnTo>
                        <a:pt x="693" y="0"/>
                      </a:lnTo>
                      <a:lnTo>
                        <a:pt x="693" y="2446"/>
                      </a:lnTo>
                      <a:lnTo>
                        <a:pt x="0" y="2446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8981D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361" name="Freeform: Shape 4">
                  <a:extLst>
                    <a:ext uri="{FF2B5EF4-FFF2-40B4-BE49-F238E27FC236}">
                      <a16:creationId xmlns:a16="http://schemas.microsoft.com/office/drawing/2014/main" id="{73A3CDC1-8C39-6E40-AE45-E2525AD5D861}"/>
                    </a:ext>
                  </a:extLst>
                </p:cNvPr>
                <p:cNvSpPr/>
                <p:nvPr/>
              </p:nvSpPr>
              <p:spPr>
                <a:xfrm>
                  <a:off x="10380099" y="8805312"/>
                  <a:ext cx="1336680" cy="91259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4" h="2536">
                      <a:moveTo>
                        <a:pt x="0" y="1268"/>
                      </a:moveTo>
                      <a:lnTo>
                        <a:pt x="1268" y="2536"/>
                      </a:lnTo>
                      <a:lnTo>
                        <a:pt x="1268" y="1847"/>
                      </a:lnTo>
                      <a:lnTo>
                        <a:pt x="3714" y="1847"/>
                      </a:lnTo>
                      <a:lnTo>
                        <a:pt x="3714" y="689"/>
                      </a:lnTo>
                      <a:lnTo>
                        <a:pt x="1268" y="689"/>
                      </a:lnTo>
                      <a:lnTo>
                        <a:pt x="1268" y="0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8981D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362" name="Freeform: Shape 5">
                  <a:extLst>
                    <a:ext uri="{FF2B5EF4-FFF2-40B4-BE49-F238E27FC236}">
                      <a16:creationId xmlns:a16="http://schemas.microsoft.com/office/drawing/2014/main" id="{7FC6FF38-5B31-E342-8A5A-92F360311CA1}"/>
                    </a:ext>
                  </a:extLst>
                </p:cNvPr>
                <p:cNvSpPr/>
                <p:nvPr/>
              </p:nvSpPr>
              <p:spPr>
                <a:xfrm>
                  <a:off x="8256820" y="8805312"/>
                  <a:ext cx="1338120" cy="91259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8" h="2536">
                      <a:moveTo>
                        <a:pt x="3718" y="1268"/>
                      </a:moveTo>
                      <a:lnTo>
                        <a:pt x="2450" y="0"/>
                      </a:lnTo>
                      <a:lnTo>
                        <a:pt x="2450" y="689"/>
                      </a:lnTo>
                      <a:lnTo>
                        <a:pt x="0" y="689"/>
                      </a:lnTo>
                      <a:lnTo>
                        <a:pt x="0" y="1847"/>
                      </a:lnTo>
                      <a:lnTo>
                        <a:pt x="2450" y="1847"/>
                      </a:lnTo>
                      <a:lnTo>
                        <a:pt x="2450" y="2536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8981D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dirty="0">
                    <a:ln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363" name="Freeform: Shape 1">
                  <a:extLst>
                    <a:ext uri="{FF2B5EF4-FFF2-40B4-BE49-F238E27FC236}">
                      <a16:creationId xmlns:a16="http://schemas.microsoft.com/office/drawing/2014/main" id="{A81F6F8F-F14F-D543-8B04-B2A22F64989E}"/>
                    </a:ext>
                  </a:extLst>
                </p:cNvPr>
                <p:cNvSpPr/>
                <p:nvPr/>
              </p:nvSpPr>
              <p:spPr>
                <a:xfrm>
                  <a:off x="7736620" y="7009631"/>
                  <a:ext cx="4501800" cy="450360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506" h="12511">
                      <a:moveTo>
                        <a:pt x="6251" y="521"/>
                      </a:moveTo>
                      <a:lnTo>
                        <a:pt x="6399" y="525"/>
                      </a:lnTo>
                      <a:lnTo>
                        <a:pt x="6546" y="530"/>
                      </a:lnTo>
                      <a:lnTo>
                        <a:pt x="6694" y="538"/>
                      </a:lnTo>
                      <a:lnTo>
                        <a:pt x="6838" y="550"/>
                      </a:lnTo>
                      <a:lnTo>
                        <a:pt x="6981" y="566"/>
                      </a:lnTo>
                      <a:lnTo>
                        <a:pt x="7125" y="587"/>
                      </a:lnTo>
                      <a:lnTo>
                        <a:pt x="7265" y="612"/>
                      </a:lnTo>
                      <a:lnTo>
                        <a:pt x="7409" y="640"/>
                      </a:lnTo>
                      <a:lnTo>
                        <a:pt x="7548" y="669"/>
                      </a:lnTo>
                      <a:lnTo>
                        <a:pt x="7684" y="702"/>
                      </a:lnTo>
                      <a:lnTo>
                        <a:pt x="7819" y="739"/>
                      </a:lnTo>
                      <a:lnTo>
                        <a:pt x="7954" y="780"/>
                      </a:lnTo>
                      <a:lnTo>
                        <a:pt x="8090" y="825"/>
                      </a:lnTo>
                      <a:lnTo>
                        <a:pt x="8221" y="870"/>
                      </a:lnTo>
                      <a:lnTo>
                        <a:pt x="8352" y="919"/>
                      </a:lnTo>
                      <a:lnTo>
                        <a:pt x="8484" y="973"/>
                      </a:lnTo>
                      <a:lnTo>
                        <a:pt x="8611" y="1030"/>
                      </a:lnTo>
                      <a:lnTo>
                        <a:pt x="8734" y="1088"/>
                      </a:lnTo>
                      <a:lnTo>
                        <a:pt x="8861" y="1149"/>
                      </a:lnTo>
                      <a:lnTo>
                        <a:pt x="8985" y="1215"/>
                      </a:lnTo>
                      <a:lnTo>
                        <a:pt x="9104" y="1285"/>
                      </a:lnTo>
                      <a:lnTo>
                        <a:pt x="9222" y="1354"/>
                      </a:lnTo>
                      <a:lnTo>
                        <a:pt x="9341" y="1428"/>
                      </a:lnTo>
                      <a:lnTo>
                        <a:pt x="9456" y="1502"/>
                      </a:lnTo>
                      <a:lnTo>
                        <a:pt x="9571" y="1581"/>
                      </a:lnTo>
                      <a:lnTo>
                        <a:pt x="9682" y="1663"/>
                      </a:lnTo>
                      <a:lnTo>
                        <a:pt x="9789" y="1749"/>
                      </a:lnTo>
                      <a:lnTo>
                        <a:pt x="9896" y="1835"/>
                      </a:lnTo>
                      <a:lnTo>
                        <a:pt x="10002" y="1921"/>
                      </a:lnTo>
                      <a:lnTo>
                        <a:pt x="10105" y="2016"/>
                      </a:lnTo>
                      <a:lnTo>
                        <a:pt x="10207" y="2106"/>
                      </a:lnTo>
                      <a:lnTo>
                        <a:pt x="10306" y="2205"/>
                      </a:lnTo>
                      <a:lnTo>
                        <a:pt x="10400" y="2303"/>
                      </a:lnTo>
                      <a:lnTo>
                        <a:pt x="10495" y="2401"/>
                      </a:lnTo>
                      <a:lnTo>
                        <a:pt x="10585" y="2504"/>
                      </a:lnTo>
                      <a:lnTo>
                        <a:pt x="10675" y="2611"/>
                      </a:lnTo>
                      <a:lnTo>
                        <a:pt x="10762" y="2717"/>
                      </a:lnTo>
                      <a:lnTo>
                        <a:pt x="10844" y="2828"/>
                      </a:lnTo>
                      <a:lnTo>
                        <a:pt x="10926" y="2939"/>
                      </a:lnTo>
                      <a:lnTo>
                        <a:pt x="11004" y="3054"/>
                      </a:lnTo>
                      <a:lnTo>
                        <a:pt x="11082" y="3169"/>
                      </a:lnTo>
                      <a:lnTo>
                        <a:pt x="11156" y="3284"/>
                      </a:lnTo>
                      <a:lnTo>
                        <a:pt x="11225" y="3403"/>
                      </a:lnTo>
                      <a:lnTo>
                        <a:pt x="11291" y="3526"/>
                      </a:lnTo>
                      <a:lnTo>
                        <a:pt x="11357" y="3649"/>
                      </a:lnTo>
                      <a:lnTo>
                        <a:pt x="11419" y="3773"/>
                      </a:lnTo>
                      <a:lnTo>
                        <a:pt x="11480" y="3900"/>
                      </a:lnTo>
                      <a:lnTo>
                        <a:pt x="11533" y="4027"/>
                      </a:lnTo>
                      <a:lnTo>
                        <a:pt x="11587" y="4154"/>
                      </a:lnTo>
                      <a:lnTo>
                        <a:pt x="11636" y="4285"/>
                      </a:lnTo>
                      <a:lnTo>
                        <a:pt x="11685" y="4417"/>
                      </a:lnTo>
                      <a:lnTo>
                        <a:pt x="11726" y="4553"/>
                      </a:lnTo>
                      <a:lnTo>
                        <a:pt x="11767" y="4688"/>
                      </a:lnTo>
                      <a:lnTo>
                        <a:pt x="11804" y="4823"/>
                      </a:lnTo>
                      <a:lnTo>
                        <a:pt x="11837" y="4963"/>
                      </a:lnTo>
                      <a:lnTo>
                        <a:pt x="11870" y="5103"/>
                      </a:lnTo>
                      <a:lnTo>
                        <a:pt x="11895" y="5242"/>
                      </a:lnTo>
                      <a:lnTo>
                        <a:pt x="11919" y="5386"/>
                      </a:lnTo>
                      <a:lnTo>
                        <a:pt x="11940" y="5525"/>
                      </a:lnTo>
                      <a:lnTo>
                        <a:pt x="11956" y="5669"/>
                      </a:lnTo>
                      <a:lnTo>
                        <a:pt x="11968" y="5817"/>
                      </a:lnTo>
                      <a:lnTo>
                        <a:pt x="11976" y="5961"/>
                      </a:lnTo>
                      <a:lnTo>
                        <a:pt x="11985" y="6108"/>
                      </a:lnTo>
                      <a:lnTo>
                        <a:pt x="11985" y="6256"/>
                      </a:lnTo>
                      <a:lnTo>
                        <a:pt x="11985" y="6403"/>
                      </a:lnTo>
                      <a:lnTo>
                        <a:pt x="11976" y="6550"/>
                      </a:lnTo>
                      <a:lnTo>
                        <a:pt x="11968" y="6694"/>
                      </a:lnTo>
                      <a:lnTo>
                        <a:pt x="11956" y="6842"/>
                      </a:lnTo>
                      <a:lnTo>
                        <a:pt x="11940" y="6986"/>
                      </a:lnTo>
                      <a:lnTo>
                        <a:pt x="11919" y="7125"/>
                      </a:lnTo>
                      <a:lnTo>
                        <a:pt x="11895" y="7269"/>
                      </a:lnTo>
                      <a:lnTo>
                        <a:pt x="11870" y="7408"/>
                      </a:lnTo>
                      <a:lnTo>
                        <a:pt x="11837" y="7548"/>
                      </a:lnTo>
                      <a:lnTo>
                        <a:pt x="11804" y="7688"/>
                      </a:lnTo>
                      <a:lnTo>
                        <a:pt x="11767" y="7823"/>
                      </a:lnTo>
                      <a:lnTo>
                        <a:pt x="11726" y="7958"/>
                      </a:lnTo>
                      <a:lnTo>
                        <a:pt x="11685" y="8094"/>
                      </a:lnTo>
                      <a:lnTo>
                        <a:pt x="11636" y="8226"/>
                      </a:lnTo>
                      <a:lnTo>
                        <a:pt x="11587" y="8357"/>
                      </a:lnTo>
                      <a:lnTo>
                        <a:pt x="11533" y="8484"/>
                      </a:lnTo>
                      <a:lnTo>
                        <a:pt x="11480" y="8611"/>
                      </a:lnTo>
                      <a:lnTo>
                        <a:pt x="11419" y="8738"/>
                      </a:lnTo>
                      <a:lnTo>
                        <a:pt x="11357" y="8862"/>
                      </a:lnTo>
                      <a:lnTo>
                        <a:pt x="11291" y="8985"/>
                      </a:lnTo>
                      <a:lnTo>
                        <a:pt x="11225" y="9108"/>
                      </a:lnTo>
                      <a:lnTo>
                        <a:pt x="11156" y="9227"/>
                      </a:lnTo>
                      <a:lnTo>
                        <a:pt x="11082" y="9342"/>
                      </a:lnTo>
                      <a:lnTo>
                        <a:pt x="11004" y="9457"/>
                      </a:lnTo>
                      <a:lnTo>
                        <a:pt x="10926" y="9572"/>
                      </a:lnTo>
                      <a:lnTo>
                        <a:pt x="10844" y="9683"/>
                      </a:lnTo>
                      <a:lnTo>
                        <a:pt x="10762" y="9794"/>
                      </a:lnTo>
                      <a:lnTo>
                        <a:pt x="10675" y="9900"/>
                      </a:lnTo>
                      <a:lnTo>
                        <a:pt x="10585" y="10007"/>
                      </a:lnTo>
                      <a:lnTo>
                        <a:pt x="10495" y="10110"/>
                      </a:lnTo>
                      <a:lnTo>
                        <a:pt x="10400" y="10208"/>
                      </a:lnTo>
                      <a:lnTo>
                        <a:pt x="10306" y="10306"/>
                      </a:lnTo>
                      <a:lnTo>
                        <a:pt x="10207" y="10405"/>
                      </a:lnTo>
                      <a:lnTo>
                        <a:pt x="10105" y="10495"/>
                      </a:lnTo>
                      <a:lnTo>
                        <a:pt x="10002" y="10590"/>
                      </a:lnTo>
                      <a:lnTo>
                        <a:pt x="9896" y="10676"/>
                      </a:lnTo>
                      <a:lnTo>
                        <a:pt x="9789" y="10762"/>
                      </a:lnTo>
                      <a:lnTo>
                        <a:pt x="9682" y="10848"/>
                      </a:lnTo>
                      <a:lnTo>
                        <a:pt x="9571" y="10930"/>
                      </a:lnTo>
                      <a:lnTo>
                        <a:pt x="9456" y="11009"/>
                      </a:lnTo>
                      <a:lnTo>
                        <a:pt x="9341" y="11083"/>
                      </a:lnTo>
                      <a:lnTo>
                        <a:pt x="9222" y="11157"/>
                      </a:lnTo>
                      <a:lnTo>
                        <a:pt x="9104" y="11226"/>
                      </a:lnTo>
                      <a:lnTo>
                        <a:pt x="8985" y="11296"/>
                      </a:lnTo>
                      <a:lnTo>
                        <a:pt x="8861" y="11362"/>
                      </a:lnTo>
                      <a:lnTo>
                        <a:pt x="8734" y="11423"/>
                      </a:lnTo>
                      <a:lnTo>
                        <a:pt x="8611" y="11481"/>
                      </a:lnTo>
                      <a:lnTo>
                        <a:pt x="8484" y="11538"/>
                      </a:lnTo>
                      <a:lnTo>
                        <a:pt x="8352" y="11592"/>
                      </a:lnTo>
                      <a:lnTo>
                        <a:pt x="8221" y="11641"/>
                      </a:lnTo>
                      <a:lnTo>
                        <a:pt x="8090" y="11686"/>
                      </a:lnTo>
                      <a:lnTo>
                        <a:pt x="7954" y="11731"/>
                      </a:lnTo>
                      <a:lnTo>
                        <a:pt x="7819" y="11772"/>
                      </a:lnTo>
                      <a:lnTo>
                        <a:pt x="7684" y="11809"/>
                      </a:lnTo>
                      <a:lnTo>
                        <a:pt x="7548" y="11842"/>
                      </a:lnTo>
                      <a:lnTo>
                        <a:pt x="7409" y="11871"/>
                      </a:lnTo>
                      <a:lnTo>
                        <a:pt x="7265" y="11899"/>
                      </a:lnTo>
                      <a:lnTo>
                        <a:pt x="7125" y="11924"/>
                      </a:lnTo>
                      <a:lnTo>
                        <a:pt x="6981" y="11945"/>
                      </a:lnTo>
                      <a:lnTo>
                        <a:pt x="6838" y="11961"/>
                      </a:lnTo>
                      <a:lnTo>
                        <a:pt x="6694" y="11973"/>
                      </a:lnTo>
                      <a:lnTo>
                        <a:pt x="6546" y="11981"/>
                      </a:lnTo>
                      <a:lnTo>
                        <a:pt x="6399" y="11986"/>
                      </a:lnTo>
                      <a:lnTo>
                        <a:pt x="6251" y="11990"/>
                      </a:lnTo>
                      <a:lnTo>
                        <a:pt x="6103" y="11986"/>
                      </a:lnTo>
                      <a:lnTo>
                        <a:pt x="5960" y="11981"/>
                      </a:lnTo>
                      <a:lnTo>
                        <a:pt x="5812" y="11973"/>
                      </a:lnTo>
                      <a:lnTo>
                        <a:pt x="5668" y="11961"/>
                      </a:lnTo>
                      <a:lnTo>
                        <a:pt x="5524" y="11945"/>
                      </a:lnTo>
                      <a:lnTo>
                        <a:pt x="5381" y="11924"/>
                      </a:lnTo>
                      <a:lnTo>
                        <a:pt x="5241" y="11899"/>
                      </a:lnTo>
                      <a:lnTo>
                        <a:pt x="5098" y="11871"/>
                      </a:lnTo>
                      <a:lnTo>
                        <a:pt x="4958" y="11842"/>
                      </a:lnTo>
                      <a:lnTo>
                        <a:pt x="4823" y="11809"/>
                      </a:lnTo>
                      <a:lnTo>
                        <a:pt x="4687" y="11772"/>
                      </a:lnTo>
                      <a:lnTo>
                        <a:pt x="4552" y="11731"/>
                      </a:lnTo>
                      <a:lnTo>
                        <a:pt x="4416" y="11686"/>
                      </a:lnTo>
                      <a:lnTo>
                        <a:pt x="4285" y="11641"/>
                      </a:lnTo>
                      <a:lnTo>
                        <a:pt x="4154" y="11592"/>
                      </a:lnTo>
                      <a:lnTo>
                        <a:pt x="4022" y="11538"/>
                      </a:lnTo>
                      <a:lnTo>
                        <a:pt x="3895" y="11481"/>
                      </a:lnTo>
                      <a:lnTo>
                        <a:pt x="3768" y="11423"/>
                      </a:lnTo>
                      <a:lnTo>
                        <a:pt x="3645" y="11362"/>
                      </a:lnTo>
                      <a:lnTo>
                        <a:pt x="3521" y="11296"/>
                      </a:lnTo>
                      <a:lnTo>
                        <a:pt x="3403" y="11226"/>
                      </a:lnTo>
                      <a:lnTo>
                        <a:pt x="3284" y="11157"/>
                      </a:lnTo>
                      <a:lnTo>
                        <a:pt x="3164" y="11083"/>
                      </a:lnTo>
                      <a:lnTo>
                        <a:pt x="3050" y="11009"/>
                      </a:lnTo>
                      <a:lnTo>
                        <a:pt x="2935" y="10930"/>
                      </a:lnTo>
                      <a:lnTo>
                        <a:pt x="2824" y="10848"/>
                      </a:lnTo>
                      <a:lnTo>
                        <a:pt x="2717" y="10762"/>
                      </a:lnTo>
                      <a:lnTo>
                        <a:pt x="2610" y="10676"/>
                      </a:lnTo>
                      <a:lnTo>
                        <a:pt x="2504" y="10590"/>
                      </a:lnTo>
                      <a:lnTo>
                        <a:pt x="2401" y="10495"/>
                      </a:lnTo>
                      <a:lnTo>
                        <a:pt x="2299" y="10405"/>
                      </a:lnTo>
                      <a:lnTo>
                        <a:pt x="2200" y="10306"/>
                      </a:lnTo>
                      <a:lnTo>
                        <a:pt x="2105" y="10208"/>
                      </a:lnTo>
                      <a:lnTo>
                        <a:pt x="2011" y="10110"/>
                      </a:lnTo>
                      <a:lnTo>
                        <a:pt x="1921" y="10007"/>
                      </a:lnTo>
                      <a:lnTo>
                        <a:pt x="1830" y="9900"/>
                      </a:lnTo>
                      <a:lnTo>
                        <a:pt x="1744" y="9794"/>
                      </a:lnTo>
                      <a:lnTo>
                        <a:pt x="1662" y="9683"/>
                      </a:lnTo>
                      <a:lnTo>
                        <a:pt x="1580" y="9572"/>
                      </a:lnTo>
                      <a:lnTo>
                        <a:pt x="1502" y="9457"/>
                      </a:lnTo>
                      <a:lnTo>
                        <a:pt x="1424" y="9342"/>
                      </a:lnTo>
                      <a:lnTo>
                        <a:pt x="1350" y="9227"/>
                      </a:lnTo>
                      <a:lnTo>
                        <a:pt x="1280" y="9108"/>
                      </a:lnTo>
                      <a:lnTo>
                        <a:pt x="1215" y="8985"/>
                      </a:lnTo>
                      <a:lnTo>
                        <a:pt x="1149" y="8862"/>
                      </a:lnTo>
                      <a:lnTo>
                        <a:pt x="1088" y="8738"/>
                      </a:lnTo>
                      <a:lnTo>
                        <a:pt x="1026" y="8611"/>
                      </a:lnTo>
                      <a:lnTo>
                        <a:pt x="973" y="8484"/>
                      </a:lnTo>
                      <a:lnTo>
                        <a:pt x="919" y="8357"/>
                      </a:lnTo>
                      <a:lnTo>
                        <a:pt x="870" y="8226"/>
                      </a:lnTo>
                      <a:lnTo>
                        <a:pt x="821" y="8094"/>
                      </a:lnTo>
                      <a:lnTo>
                        <a:pt x="780" y="7958"/>
                      </a:lnTo>
                      <a:lnTo>
                        <a:pt x="739" y="7823"/>
                      </a:lnTo>
                      <a:lnTo>
                        <a:pt x="702" y="7688"/>
                      </a:lnTo>
                      <a:lnTo>
                        <a:pt x="669" y="7548"/>
                      </a:lnTo>
                      <a:lnTo>
                        <a:pt x="636" y="7408"/>
                      </a:lnTo>
                      <a:lnTo>
                        <a:pt x="612" y="7269"/>
                      </a:lnTo>
                      <a:lnTo>
                        <a:pt x="587" y="7125"/>
                      </a:lnTo>
                      <a:lnTo>
                        <a:pt x="567" y="6986"/>
                      </a:lnTo>
                      <a:lnTo>
                        <a:pt x="550" y="6842"/>
                      </a:lnTo>
                      <a:lnTo>
                        <a:pt x="538" y="6694"/>
                      </a:lnTo>
                      <a:lnTo>
                        <a:pt x="529" y="6550"/>
                      </a:lnTo>
                      <a:lnTo>
                        <a:pt x="521" y="6403"/>
                      </a:lnTo>
                      <a:lnTo>
                        <a:pt x="521" y="6256"/>
                      </a:lnTo>
                      <a:lnTo>
                        <a:pt x="521" y="6108"/>
                      </a:lnTo>
                      <a:lnTo>
                        <a:pt x="529" y="5961"/>
                      </a:lnTo>
                      <a:lnTo>
                        <a:pt x="538" y="5817"/>
                      </a:lnTo>
                      <a:lnTo>
                        <a:pt x="550" y="5669"/>
                      </a:lnTo>
                      <a:lnTo>
                        <a:pt x="567" y="5525"/>
                      </a:lnTo>
                      <a:lnTo>
                        <a:pt x="587" y="5386"/>
                      </a:lnTo>
                      <a:lnTo>
                        <a:pt x="612" y="5242"/>
                      </a:lnTo>
                      <a:lnTo>
                        <a:pt x="636" y="5103"/>
                      </a:lnTo>
                      <a:lnTo>
                        <a:pt x="669" y="4963"/>
                      </a:lnTo>
                      <a:lnTo>
                        <a:pt x="702" y="4823"/>
                      </a:lnTo>
                      <a:lnTo>
                        <a:pt x="739" y="4688"/>
                      </a:lnTo>
                      <a:lnTo>
                        <a:pt x="780" y="4553"/>
                      </a:lnTo>
                      <a:lnTo>
                        <a:pt x="821" y="4417"/>
                      </a:lnTo>
                      <a:lnTo>
                        <a:pt x="870" y="4285"/>
                      </a:lnTo>
                      <a:lnTo>
                        <a:pt x="919" y="4154"/>
                      </a:lnTo>
                      <a:lnTo>
                        <a:pt x="973" y="4027"/>
                      </a:lnTo>
                      <a:lnTo>
                        <a:pt x="1026" y="3900"/>
                      </a:lnTo>
                      <a:lnTo>
                        <a:pt x="1088" y="3773"/>
                      </a:lnTo>
                      <a:lnTo>
                        <a:pt x="1149" y="3649"/>
                      </a:lnTo>
                      <a:lnTo>
                        <a:pt x="1215" y="3526"/>
                      </a:lnTo>
                      <a:lnTo>
                        <a:pt x="1280" y="3403"/>
                      </a:lnTo>
                      <a:lnTo>
                        <a:pt x="1350" y="3284"/>
                      </a:lnTo>
                      <a:lnTo>
                        <a:pt x="1424" y="3169"/>
                      </a:lnTo>
                      <a:lnTo>
                        <a:pt x="1502" y="3054"/>
                      </a:lnTo>
                      <a:lnTo>
                        <a:pt x="1580" y="2939"/>
                      </a:lnTo>
                      <a:lnTo>
                        <a:pt x="1662" y="2828"/>
                      </a:lnTo>
                      <a:lnTo>
                        <a:pt x="1744" y="2717"/>
                      </a:lnTo>
                      <a:lnTo>
                        <a:pt x="1830" y="2611"/>
                      </a:lnTo>
                      <a:lnTo>
                        <a:pt x="1921" y="2504"/>
                      </a:lnTo>
                      <a:lnTo>
                        <a:pt x="2011" y="2401"/>
                      </a:lnTo>
                      <a:lnTo>
                        <a:pt x="2105" y="2303"/>
                      </a:lnTo>
                      <a:lnTo>
                        <a:pt x="2200" y="2205"/>
                      </a:lnTo>
                      <a:lnTo>
                        <a:pt x="2299" y="2106"/>
                      </a:lnTo>
                      <a:lnTo>
                        <a:pt x="2401" y="2016"/>
                      </a:lnTo>
                      <a:lnTo>
                        <a:pt x="2504" y="1921"/>
                      </a:lnTo>
                      <a:lnTo>
                        <a:pt x="2610" y="1835"/>
                      </a:lnTo>
                      <a:lnTo>
                        <a:pt x="2717" y="1749"/>
                      </a:lnTo>
                      <a:lnTo>
                        <a:pt x="2824" y="1663"/>
                      </a:lnTo>
                      <a:lnTo>
                        <a:pt x="2935" y="1581"/>
                      </a:lnTo>
                      <a:lnTo>
                        <a:pt x="3050" y="1502"/>
                      </a:lnTo>
                      <a:lnTo>
                        <a:pt x="3164" y="1428"/>
                      </a:lnTo>
                      <a:lnTo>
                        <a:pt x="3284" y="1354"/>
                      </a:lnTo>
                      <a:lnTo>
                        <a:pt x="3403" y="1285"/>
                      </a:lnTo>
                      <a:lnTo>
                        <a:pt x="3521" y="1215"/>
                      </a:lnTo>
                      <a:lnTo>
                        <a:pt x="3645" y="1149"/>
                      </a:lnTo>
                      <a:lnTo>
                        <a:pt x="3768" y="1088"/>
                      </a:lnTo>
                      <a:lnTo>
                        <a:pt x="3895" y="1030"/>
                      </a:lnTo>
                      <a:lnTo>
                        <a:pt x="4022" y="973"/>
                      </a:lnTo>
                      <a:lnTo>
                        <a:pt x="4154" y="919"/>
                      </a:lnTo>
                      <a:lnTo>
                        <a:pt x="4285" y="870"/>
                      </a:lnTo>
                      <a:lnTo>
                        <a:pt x="4416" y="825"/>
                      </a:lnTo>
                      <a:lnTo>
                        <a:pt x="4552" y="780"/>
                      </a:lnTo>
                      <a:lnTo>
                        <a:pt x="4687" y="739"/>
                      </a:lnTo>
                      <a:lnTo>
                        <a:pt x="4823" y="702"/>
                      </a:lnTo>
                      <a:lnTo>
                        <a:pt x="4958" y="669"/>
                      </a:lnTo>
                      <a:lnTo>
                        <a:pt x="5098" y="640"/>
                      </a:lnTo>
                      <a:lnTo>
                        <a:pt x="5241" y="612"/>
                      </a:lnTo>
                      <a:lnTo>
                        <a:pt x="5381" y="587"/>
                      </a:lnTo>
                      <a:lnTo>
                        <a:pt x="5524" y="566"/>
                      </a:lnTo>
                      <a:lnTo>
                        <a:pt x="5668" y="550"/>
                      </a:lnTo>
                      <a:lnTo>
                        <a:pt x="5812" y="538"/>
                      </a:lnTo>
                      <a:lnTo>
                        <a:pt x="5960" y="530"/>
                      </a:lnTo>
                      <a:lnTo>
                        <a:pt x="6103" y="525"/>
                      </a:lnTo>
                      <a:close/>
                      <a:moveTo>
                        <a:pt x="6251" y="0"/>
                      </a:moveTo>
                      <a:lnTo>
                        <a:pt x="6091" y="4"/>
                      </a:lnTo>
                      <a:lnTo>
                        <a:pt x="5931" y="8"/>
                      </a:lnTo>
                      <a:lnTo>
                        <a:pt x="5771" y="20"/>
                      </a:lnTo>
                      <a:lnTo>
                        <a:pt x="5615" y="33"/>
                      </a:lnTo>
                      <a:lnTo>
                        <a:pt x="5455" y="54"/>
                      </a:lnTo>
                      <a:lnTo>
                        <a:pt x="5299" y="74"/>
                      </a:lnTo>
                      <a:lnTo>
                        <a:pt x="5147" y="99"/>
                      </a:lnTo>
                      <a:lnTo>
                        <a:pt x="4991" y="127"/>
                      </a:lnTo>
                      <a:lnTo>
                        <a:pt x="4839" y="160"/>
                      </a:lnTo>
                      <a:lnTo>
                        <a:pt x="4691" y="197"/>
                      </a:lnTo>
                      <a:lnTo>
                        <a:pt x="4539" y="238"/>
                      </a:lnTo>
                      <a:lnTo>
                        <a:pt x="4391" y="283"/>
                      </a:lnTo>
                      <a:lnTo>
                        <a:pt x="4248" y="329"/>
                      </a:lnTo>
                      <a:lnTo>
                        <a:pt x="4104" y="382"/>
                      </a:lnTo>
                      <a:lnTo>
                        <a:pt x="3961" y="435"/>
                      </a:lnTo>
                      <a:lnTo>
                        <a:pt x="3817" y="493"/>
                      </a:lnTo>
                      <a:lnTo>
                        <a:pt x="3678" y="554"/>
                      </a:lnTo>
                      <a:lnTo>
                        <a:pt x="3542" y="620"/>
                      </a:lnTo>
                      <a:lnTo>
                        <a:pt x="3406" y="685"/>
                      </a:lnTo>
                      <a:lnTo>
                        <a:pt x="3271" y="755"/>
                      </a:lnTo>
                      <a:lnTo>
                        <a:pt x="3140" y="829"/>
                      </a:lnTo>
                      <a:lnTo>
                        <a:pt x="3009" y="907"/>
                      </a:lnTo>
                      <a:lnTo>
                        <a:pt x="2881" y="985"/>
                      </a:lnTo>
                      <a:lnTo>
                        <a:pt x="2758" y="1067"/>
                      </a:lnTo>
                      <a:lnTo>
                        <a:pt x="2631" y="1153"/>
                      </a:lnTo>
                      <a:lnTo>
                        <a:pt x="2512" y="1244"/>
                      </a:lnTo>
                      <a:lnTo>
                        <a:pt x="2393" y="1334"/>
                      </a:lnTo>
                      <a:lnTo>
                        <a:pt x="2274" y="1428"/>
                      </a:lnTo>
                      <a:lnTo>
                        <a:pt x="2159" y="1527"/>
                      </a:lnTo>
                      <a:lnTo>
                        <a:pt x="2048" y="1626"/>
                      </a:lnTo>
                      <a:lnTo>
                        <a:pt x="1937" y="1728"/>
                      </a:lnTo>
                      <a:lnTo>
                        <a:pt x="1830" y="1835"/>
                      </a:lnTo>
                      <a:lnTo>
                        <a:pt x="1724" y="1942"/>
                      </a:lnTo>
                      <a:lnTo>
                        <a:pt x="1625" y="2048"/>
                      </a:lnTo>
                      <a:lnTo>
                        <a:pt x="1523" y="2163"/>
                      </a:lnTo>
                      <a:lnTo>
                        <a:pt x="1428" y="2278"/>
                      </a:lnTo>
                      <a:lnTo>
                        <a:pt x="1334" y="2393"/>
                      </a:lnTo>
                      <a:lnTo>
                        <a:pt x="1239" y="2512"/>
                      </a:lnTo>
                      <a:lnTo>
                        <a:pt x="1153" y="2635"/>
                      </a:lnTo>
                      <a:lnTo>
                        <a:pt x="1067" y="2759"/>
                      </a:lnTo>
                      <a:lnTo>
                        <a:pt x="985" y="2886"/>
                      </a:lnTo>
                      <a:lnTo>
                        <a:pt x="903" y="3013"/>
                      </a:lnTo>
                      <a:lnTo>
                        <a:pt x="829" y="3145"/>
                      </a:lnTo>
                      <a:lnTo>
                        <a:pt x="755" y="3276"/>
                      </a:lnTo>
                      <a:lnTo>
                        <a:pt x="681" y="3407"/>
                      </a:lnTo>
                      <a:lnTo>
                        <a:pt x="615" y="3543"/>
                      </a:lnTo>
                      <a:lnTo>
                        <a:pt x="550" y="3682"/>
                      </a:lnTo>
                      <a:lnTo>
                        <a:pt x="488" y="3822"/>
                      </a:lnTo>
                      <a:lnTo>
                        <a:pt x="431" y="3961"/>
                      </a:lnTo>
                      <a:lnTo>
                        <a:pt x="378" y="4105"/>
                      </a:lnTo>
                      <a:lnTo>
                        <a:pt x="328" y="4249"/>
                      </a:lnTo>
                      <a:lnTo>
                        <a:pt x="279" y="4397"/>
                      </a:lnTo>
                      <a:lnTo>
                        <a:pt x="238" y="4544"/>
                      </a:lnTo>
                      <a:lnTo>
                        <a:pt x="197" y="4692"/>
                      </a:lnTo>
                      <a:lnTo>
                        <a:pt x="160" y="4844"/>
                      </a:lnTo>
                      <a:lnTo>
                        <a:pt x="127" y="4996"/>
                      </a:lnTo>
                      <a:lnTo>
                        <a:pt x="99" y="5148"/>
                      </a:lnTo>
                      <a:lnTo>
                        <a:pt x="70" y="5304"/>
                      </a:lnTo>
                      <a:lnTo>
                        <a:pt x="49" y="5459"/>
                      </a:lnTo>
                      <a:lnTo>
                        <a:pt x="33" y="5616"/>
                      </a:lnTo>
                      <a:lnTo>
                        <a:pt x="17" y="5776"/>
                      </a:lnTo>
                      <a:lnTo>
                        <a:pt x="8" y="5936"/>
                      </a:lnTo>
                      <a:lnTo>
                        <a:pt x="0" y="6096"/>
                      </a:lnTo>
                      <a:lnTo>
                        <a:pt x="0" y="6256"/>
                      </a:lnTo>
                      <a:lnTo>
                        <a:pt x="0" y="6415"/>
                      </a:lnTo>
                      <a:lnTo>
                        <a:pt x="8" y="6575"/>
                      </a:lnTo>
                      <a:lnTo>
                        <a:pt x="17" y="6735"/>
                      </a:lnTo>
                      <a:lnTo>
                        <a:pt x="33" y="6895"/>
                      </a:lnTo>
                      <a:lnTo>
                        <a:pt x="49" y="7052"/>
                      </a:lnTo>
                      <a:lnTo>
                        <a:pt x="70" y="7207"/>
                      </a:lnTo>
                      <a:lnTo>
                        <a:pt x="99" y="7363"/>
                      </a:lnTo>
                      <a:lnTo>
                        <a:pt x="127" y="7515"/>
                      </a:lnTo>
                      <a:lnTo>
                        <a:pt x="160" y="7667"/>
                      </a:lnTo>
                      <a:lnTo>
                        <a:pt x="197" y="7819"/>
                      </a:lnTo>
                      <a:lnTo>
                        <a:pt x="238" y="7967"/>
                      </a:lnTo>
                      <a:lnTo>
                        <a:pt x="279" y="8114"/>
                      </a:lnTo>
                      <a:lnTo>
                        <a:pt x="328" y="8262"/>
                      </a:lnTo>
                      <a:lnTo>
                        <a:pt x="378" y="8406"/>
                      </a:lnTo>
                      <a:lnTo>
                        <a:pt x="431" y="8550"/>
                      </a:lnTo>
                      <a:lnTo>
                        <a:pt x="488" y="8689"/>
                      </a:lnTo>
                      <a:lnTo>
                        <a:pt x="550" y="8829"/>
                      </a:lnTo>
                      <a:lnTo>
                        <a:pt x="615" y="8968"/>
                      </a:lnTo>
                      <a:lnTo>
                        <a:pt x="681" y="9104"/>
                      </a:lnTo>
                      <a:lnTo>
                        <a:pt x="755" y="9235"/>
                      </a:lnTo>
                      <a:lnTo>
                        <a:pt x="829" y="9366"/>
                      </a:lnTo>
                      <a:lnTo>
                        <a:pt x="903" y="9498"/>
                      </a:lnTo>
                      <a:lnTo>
                        <a:pt x="985" y="9625"/>
                      </a:lnTo>
                      <a:lnTo>
                        <a:pt x="1067" y="9752"/>
                      </a:lnTo>
                      <a:lnTo>
                        <a:pt x="1153" y="9876"/>
                      </a:lnTo>
                      <a:lnTo>
                        <a:pt x="1239" y="9999"/>
                      </a:lnTo>
                      <a:lnTo>
                        <a:pt x="1334" y="10118"/>
                      </a:lnTo>
                      <a:lnTo>
                        <a:pt x="1428" y="10233"/>
                      </a:lnTo>
                      <a:lnTo>
                        <a:pt x="1523" y="10348"/>
                      </a:lnTo>
                      <a:lnTo>
                        <a:pt x="1625" y="10463"/>
                      </a:lnTo>
                      <a:lnTo>
                        <a:pt x="1724" y="10569"/>
                      </a:lnTo>
                      <a:lnTo>
                        <a:pt x="1830" y="10676"/>
                      </a:lnTo>
                      <a:lnTo>
                        <a:pt x="1937" y="10783"/>
                      </a:lnTo>
                      <a:lnTo>
                        <a:pt x="2048" y="10885"/>
                      </a:lnTo>
                      <a:lnTo>
                        <a:pt x="2159" y="10984"/>
                      </a:lnTo>
                      <a:lnTo>
                        <a:pt x="2274" y="11083"/>
                      </a:lnTo>
                      <a:lnTo>
                        <a:pt x="2393" y="11177"/>
                      </a:lnTo>
                      <a:lnTo>
                        <a:pt x="2512" y="11267"/>
                      </a:lnTo>
                      <a:lnTo>
                        <a:pt x="2631" y="11358"/>
                      </a:lnTo>
                      <a:lnTo>
                        <a:pt x="2758" y="11444"/>
                      </a:lnTo>
                      <a:lnTo>
                        <a:pt x="2881" y="11526"/>
                      </a:lnTo>
                      <a:lnTo>
                        <a:pt x="3009" y="11604"/>
                      </a:lnTo>
                      <a:lnTo>
                        <a:pt x="3140" y="11682"/>
                      </a:lnTo>
                      <a:lnTo>
                        <a:pt x="3271" y="11756"/>
                      </a:lnTo>
                      <a:lnTo>
                        <a:pt x="3406" y="11826"/>
                      </a:lnTo>
                      <a:lnTo>
                        <a:pt x="3542" y="11891"/>
                      </a:lnTo>
                      <a:lnTo>
                        <a:pt x="3678" y="11957"/>
                      </a:lnTo>
                      <a:lnTo>
                        <a:pt x="3817" y="12018"/>
                      </a:lnTo>
                      <a:lnTo>
                        <a:pt x="3961" y="12076"/>
                      </a:lnTo>
                      <a:lnTo>
                        <a:pt x="4104" y="12129"/>
                      </a:lnTo>
                      <a:lnTo>
                        <a:pt x="4248" y="12182"/>
                      </a:lnTo>
                      <a:lnTo>
                        <a:pt x="4391" y="12228"/>
                      </a:lnTo>
                      <a:lnTo>
                        <a:pt x="4539" y="12273"/>
                      </a:lnTo>
                      <a:lnTo>
                        <a:pt x="4691" y="12314"/>
                      </a:lnTo>
                      <a:lnTo>
                        <a:pt x="4839" y="12351"/>
                      </a:lnTo>
                      <a:lnTo>
                        <a:pt x="4991" y="12384"/>
                      </a:lnTo>
                      <a:lnTo>
                        <a:pt x="5147" y="12412"/>
                      </a:lnTo>
                      <a:lnTo>
                        <a:pt x="5299" y="12437"/>
                      </a:lnTo>
                      <a:lnTo>
                        <a:pt x="5455" y="12457"/>
                      </a:lnTo>
                      <a:lnTo>
                        <a:pt x="5615" y="12478"/>
                      </a:lnTo>
                      <a:lnTo>
                        <a:pt x="5771" y="12491"/>
                      </a:lnTo>
                      <a:lnTo>
                        <a:pt x="5931" y="12503"/>
                      </a:lnTo>
                      <a:lnTo>
                        <a:pt x="6091" y="12507"/>
                      </a:lnTo>
                      <a:lnTo>
                        <a:pt x="6251" y="12511"/>
                      </a:lnTo>
                      <a:lnTo>
                        <a:pt x="6415" y="12507"/>
                      </a:lnTo>
                      <a:lnTo>
                        <a:pt x="6575" y="12503"/>
                      </a:lnTo>
                      <a:lnTo>
                        <a:pt x="6735" y="12491"/>
                      </a:lnTo>
                      <a:lnTo>
                        <a:pt x="6891" y="12478"/>
                      </a:lnTo>
                      <a:lnTo>
                        <a:pt x="7051" y="12457"/>
                      </a:lnTo>
                      <a:lnTo>
                        <a:pt x="7207" y="12437"/>
                      </a:lnTo>
                      <a:lnTo>
                        <a:pt x="7359" y="12412"/>
                      </a:lnTo>
                      <a:lnTo>
                        <a:pt x="7515" y="12384"/>
                      </a:lnTo>
                      <a:lnTo>
                        <a:pt x="7667" y="12351"/>
                      </a:lnTo>
                      <a:lnTo>
                        <a:pt x="7815" y="12314"/>
                      </a:lnTo>
                      <a:lnTo>
                        <a:pt x="7966" y="12273"/>
                      </a:lnTo>
                      <a:lnTo>
                        <a:pt x="8114" y="12228"/>
                      </a:lnTo>
                      <a:lnTo>
                        <a:pt x="8258" y="12182"/>
                      </a:lnTo>
                      <a:lnTo>
                        <a:pt x="8402" y="12129"/>
                      </a:lnTo>
                      <a:lnTo>
                        <a:pt x="8545" y="12076"/>
                      </a:lnTo>
                      <a:lnTo>
                        <a:pt x="8689" y="12018"/>
                      </a:lnTo>
                      <a:lnTo>
                        <a:pt x="8829" y="11957"/>
                      </a:lnTo>
                      <a:lnTo>
                        <a:pt x="8964" y="11891"/>
                      </a:lnTo>
                      <a:lnTo>
                        <a:pt x="9099" y="11826"/>
                      </a:lnTo>
                      <a:lnTo>
                        <a:pt x="9235" y="11756"/>
                      </a:lnTo>
                      <a:lnTo>
                        <a:pt x="9366" y="11682"/>
                      </a:lnTo>
                      <a:lnTo>
                        <a:pt x="9497" y="11604"/>
                      </a:lnTo>
                      <a:lnTo>
                        <a:pt x="9625" y="11526"/>
                      </a:lnTo>
                      <a:lnTo>
                        <a:pt x="9748" y="11444"/>
                      </a:lnTo>
                      <a:lnTo>
                        <a:pt x="9875" y="11358"/>
                      </a:lnTo>
                      <a:lnTo>
                        <a:pt x="9994" y="11267"/>
                      </a:lnTo>
                      <a:lnTo>
                        <a:pt x="10113" y="11177"/>
                      </a:lnTo>
                      <a:lnTo>
                        <a:pt x="10232" y="11083"/>
                      </a:lnTo>
                      <a:lnTo>
                        <a:pt x="10347" y="10984"/>
                      </a:lnTo>
                      <a:lnTo>
                        <a:pt x="10458" y="10885"/>
                      </a:lnTo>
                      <a:lnTo>
                        <a:pt x="10569" y="10783"/>
                      </a:lnTo>
                      <a:lnTo>
                        <a:pt x="10675" y="10676"/>
                      </a:lnTo>
                      <a:lnTo>
                        <a:pt x="10778" y="10569"/>
                      </a:lnTo>
                      <a:lnTo>
                        <a:pt x="10881" y="10463"/>
                      </a:lnTo>
                      <a:lnTo>
                        <a:pt x="10984" y="10348"/>
                      </a:lnTo>
                      <a:lnTo>
                        <a:pt x="11077" y="10233"/>
                      </a:lnTo>
                      <a:lnTo>
                        <a:pt x="11172" y="10118"/>
                      </a:lnTo>
                      <a:lnTo>
                        <a:pt x="11262" y="9999"/>
                      </a:lnTo>
                      <a:lnTo>
                        <a:pt x="11352" y="9876"/>
                      </a:lnTo>
                      <a:lnTo>
                        <a:pt x="11439" y="9752"/>
                      </a:lnTo>
                      <a:lnTo>
                        <a:pt x="11521" y="9625"/>
                      </a:lnTo>
                      <a:lnTo>
                        <a:pt x="11603" y="9498"/>
                      </a:lnTo>
                      <a:lnTo>
                        <a:pt x="11677" y="9366"/>
                      </a:lnTo>
                      <a:lnTo>
                        <a:pt x="11751" y="9235"/>
                      </a:lnTo>
                      <a:lnTo>
                        <a:pt x="11825" y="9104"/>
                      </a:lnTo>
                      <a:lnTo>
                        <a:pt x="11890" y="8968"/>
                      </a:lnTo>
                      <a:lnTo>
                        <a:pt x="11956" y="8829"/>
                      </a:lnTo>
                      <a:lnTo>
                        <a:pt x="12014" y="8689"/>
                      </a:lnTo>
                      <a:lnTo>
                        <a:pt x="12075" y="8550"/>
                      </a:lnTo>
                      <a:lnTo>
                        <a:pt x="12128" y="8406"/>
                      </a:lnTo>
                      <a:lnTo>
                        <a:pt x="12177" y="8262"/>
                      </a:lnTo>
                      <a:lnTo>
                        <a:pt x="12227" y="8114"/>
                      </a:lnTo>
                      <a:lnTo>
                        <a:pt x="12268" y="7967"/>
                      </a:lnTo>
                      <a:lnTo>
                        <a:pt x="12309" y="7819"/>
                      </a:lnTo>
                      <a:lnTo>
                        <a:pt x="12346" y="7667"/>
                      </a:lnTo>
                      <a:lnTo>
                        <a:pt x="12379" y="7515"/>
                      </a:lnTo>
                      <a:lnTo>
                        <a:pt x="12407" y="7363"/>
                      </a:lnTo>
                      <a:lnTo>
                        <a:pt x="12436" y="7207"/>
                      </a:lnTo>
                      <a:lnTo>
                        <a:pt x="12457" y="7052"/>
                      </a:lnTo>
                      <a:lnTo>
                        <a:pt x="12473" y="6895"/>
                      </a:lnTo>
                      <a:lnTo>
                        <a:pt x="12490" y="6735"/>
                      </a:lnTo>
                      <a:lnTo>
                        <a:pt x="12498" y="6575"/>
                      </a:lnTo>
                      <a:lnTo>
                        <a:pt x="12506" y="6415"/>
                      </a:lnTo>
                      <a:lnTo>
                        <a:pt x="12506" y="6256"/>
                      </a:lnTo>
                      <a:lnTo>
                        <a:pt x="12506" y="6096"/>
                      </a:lnTo>
                      <a:lnTo>
                        <a:pt x="12498" y="5936"/>
                      </a:lnTo>
                      <a:lnTo>
                        <a:pt x="12490" y="5776"/>
                      </a:lnTo>
                      <a:lnTo>
                        <a:pt x="12473" y="5616"/>
                      </a:lnTo>
                      <a:lnTo>
                        <a:pt x="12457" y="5459"/>
                      </a:lnTo>
                      <a:lnTo>
                        <a:pt x="12436" y="5304"/>
                      </a:lnTo>
                      <a:lnTo>
                        <a:pt x="12407" y="5148"/>
                      </a:lnTo>
                      <a:lnTo>
                        <a:pt x="12379" y="4996"/>
                      </a:lnTo>
                      <a:lnTo>
                        <a:pt x="12346" y="4844"/>
                      </a:lnTo>
                      <a:lnTo>
                        <a:pt x="12309" y="4692"/>
                      </a:lnTo>
                      <a:lnTo>
                        <a:pt x="12268" y="4544"/>
                      </a:lnTo>
                      <a:lnTo>
                        <a:pt x="12227" y="4397"/>
                      </a:lnTo>
                      <a:lnTo>
                        <a:pt x="12177" y="4249"/>
                      </a:lnTo>
                      <a:lnTo>
                        <a:pt x="12128" y="4105"/>
                      </a:lnTo>
                      <a:lnTo>
                        <a:pt x="12075" y="3961"/>
                      </a:lnTo>
                      <a:lnTo>
                        <a:pt x="12014" y="3822"/>
                      </a:lnTo>
                      <a:lnTo>
                        <a:pt x="11956" y="3682"/>
                      </a:lnTo>
                      <a:lnTo>
                        <a:pt x="11890" y="3543"/>
                      </a:lnTo>
                      <a:lnTo>
                        <a:pt x="11825" y="3407"/>
                      </a:lnTo>
                      <a:lnTo>
                        <a:pt x="11751" y="3276"/>
                      </a:lnTo>
                      <a:lnTo>
                        <a:pt x="11677" y="3145"/>
                      </a:lnTo>
                      <a:lnTo>
                        <a:pt x="11603" y="3013"/>
                      </a:lnTo>
                      <a:lnTo>
                        <a:pt x="11521" y="2886"/>
                      </a:lnTo>
                      <a:lnTo>
                        <a:pt x="11439" y="2759"/>
                      </a:lnTo>
                      <a:lnTo>
                        <a:pt x="11352" y="2635"/>
                      </a:lnTo>
                      <a:lnTo>
                        <a:pt x="11262" y="2512"/>
                      </a:lnTo>
                      <a:lnTo>
                        <a:pt x="11172" y="2393"/>
                      </a:lnTo>
                      <a:lnTo>
                        <a:pt x="11077" y="2278"/>
                      </a:lnTo>
                      <a:lnTo>
                        <a:pt x="10984" y="2163"/>
                      </a:lnTo>
                      <a:lnTo>
                        <a:pt x="10881" y="2048"/>
                      </a:lnTo>
                      <a:lnTo>
                        <a:pt x="10778" y="1942"/>
                      </a:lnTo>
                      <a:lnTo>
                        <a:pt x="10675" y="1835"/>
                      </a:lnTo>
                      <a:lnTo>
                        <a:pt x="10569" y="1728"/>
                      </a:lnTo>
                      <a:lnTo>
                        <a:pt x="10458" y="1626"/>
                      </a:lnTo>
                      <a:lnTo>
                        <a:pt x="10347" y="1527"/>
                      </a:lnTo>
                      <a:lnTo>
                        <a:pt x="10232" y="1428"/>
                      </a:lnTo>
                      <a:lnTo>
                        <a:pt x="10113" y="1334"/>
                      </a:lnTo>
                      <a:lnTo>
                        <a:pt x="9994" y="1244"/>
                      </a:lnTo>
                      <a:lnTo>
                        <a:pt x="9875" y="1153"/>
                      </a:lnTo>
                      <a:lnTo>
                        <a:pt x="9748" y="1067"/>
                      </a:lnTo>
                      <a:lnTo>
                        <a:pt x="9625" y="985"/>
                      </a:lnTo>
                      <a:lnTo>
                        <a:pt x="9497" y="907"/>
                      </a:lnTo>
                      <a:lnTo>
                        <a:pt x="9366" y="829"/>
                      </a:lnTo>
                      <a:lnTo>
                        <a:pt x="9235" y="755"/>
                      </a:lnTo>
                      <a:lnTo>
                        <a:pt x="9099" y="685"/>
                      </a:lnTo>
                      <a:lnTo>
                        <a:pt x="8964" y="620"/>
                      </a:lnTo>
                      <a:lnTo>
                        <a:pt x="8829" y="554"/>
                      </a:lnTo>
                      <a:lnTo>
                        <a:pt x="8689" y="493"/>
                      </a:lnTo>
                      <a:lnTo>
                        <a:pt x="8545" y="435"/>
                      </a:lnTo>
                      <a:lnTo>
                        <a:pt x="8402" y="382"/>
                      </a:lnTo>
                      <a:lnTo>
                        <a:pt x="8258" y="329"/>
                      </a:lnTo>
                      <a:lnTo>
                        <a:pt x="8114" y="283"/>
                      </a:lnTo>
                      <a:lnTo>
                        <a:pt x="7966" y="238"/>
                      </a:lnTo>
                      <a:lnTo>
                        <a:pt x="7815" y="197"/>
                      </a:lnTo>
                      <a:lnTo>
                        <a:pt x="7667" y="160"/>
                      </a:lnTo>
                      <a:lnTo>
                        <a:pt x="7515" y="127"/>
                      </a:lnTo>
                      <a:lnTo>
                        <a:pt x="7359" y="99"/>
                      </a:lnTo>
                      <a:lnTo>
                        <a:pt x="7207" y="74"/>
                      </a:lnTo>
                      <a:lnTo>
                        <a:pt x="7051" y="54"/>
                      </a:lnTo>
                      <a:lnTo>
                        <a:pt x="6891" y="33"/>
                      </a:lnTo>
                      <a:lnTo>
                        <a:pt x="6735" y="20"/>
                      </a:lnTo>
                      <a:lnTo>
                        <a:pt x="6575" y="8"/>
                      </a:lnTo>
                      <a:lnTo>
                        <a:pt x="6415" y="4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8981D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</p:grpSp>
        </p:grpSp>
        <p:sp>
          <p:nvSpPr>
            <p:cNvPr id="364" name="Freeform 21">
              <a:extLst>
                <a:ext uri="{FF2B5EF4-FFF2-40B4-BE49-F238E27FC236}">
                  <a16:creationId xmlns:a16="http://schemas.microsoft.com/office/drawing/2014/main" id="{0E0B704D-B5CF-6E4D-973B-98CCE2D78AD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53288" y="1113210"/>
              <a:ext cx="360047" cy="274320"/>
            </a:xfrm>
            <a:custGeom>
              <a:avLst/>
              <a:gdLst>
                <a:gd name="T0" fmla="*/ 364 w 389"/>
                <a:gd name="T1" fmla="*/ 176 h 296"/>
                <a:gd name="T2" fmla="*/ 355 w 389"/>
                <a:gd name="T3" fmla="*/ 217 h 296"/>
                <a:gd name="T4" fmla="*/ 289 w 389"/>
                <a:gd name="T5" fmla="*/ 130 h 296"/>
                <a:gd name="T6" fmla="*/ 298 w 389"/>
                <a:gd name="T7" fmla="*/ 193 h 296"/>
                <a:gd name="T8" fmla="*/ 264 w 389"/>
                <a:gd name="T9" fmla="*/ 143 h 296"/>
                <a:gd name="T10" fmla="*/ 257 w 389"/>
                <a:gd name="T11" fmla="*/ 195 h 296"/>
                <a:gd name="T12" fmla="*/ 318 w 389"/>
                <a:gd name="T13" fmla="*/ 296 h 296"/>
                <a:gd name="T14" fmla="*/ 319 w 389"/>
                <a:gd name="T15" fmla="*/ 296 h 296"/>
                <a:gd name="T16" fmla="*/ 376 w 389"/>
                <a:gd name="T17" fmla="*/ 196 h 296"/>
                <a:gd name="T18" fmla="*/ 319 w 389"/>
                <a:gd name="T19" fmla="*/ 280 h 296"/>
                <a:gd name="T20" fmla="*/ 270 w 389"/>
                <a:gd name="T21" fmla="*/ 262 h 296"/>
                <a:gd name="T22" fmla="*/ 276 w 389"/>
                <a:gd name="T23" fmla="*/ 183 h 296"/>
                <a:gd name="T24" fmla="*/ 288 w 389"/>
                <a:gd name="T25" fmla="*/ 237 h 296"/>
                <a:gd name="T26" fmla="*/ 318 w 389"/>
                <a:gd name="T27" fmla="*/ 154 h 296"/>
                <a:gd name="T28" fmla="*/ 337 w 389"/>
                <a:gd name="T29" fmla="*/ 231 h 296"/>
                <a:gd name="T30" fmla="*/ 345 w 389"/>
                <a:gd name="T31" fmla="*/ 239 h 296"/>
                <a:gd name="T32" fmla="*/ 361 w 389"/>
                <a:gd name="T33" fmla="*/ 260 h 296"/>
                <a:gd name="T34" fmla="*/ 255 w 389"/>
                <a:gd name="T35" fmla="*/ 182 h 296"/>
                <a:gd name="T36" fmla="*/ 236 w 389"/>
                <a:gd name="T37" fmla="*/ 166 h 296"/>
                <a:gd name="T38" fmla="*/ 329 w 389"/>
                <a:gd name="T39" fmla="*/ 126 h 296"/>
                <a:gd name="T40" fmla="*/ 345 w 389"/>
                <a:gd name="T41" fmla="*/ 139 h 296"/>
                <a:gd name="T42" fmla="*/ 0 w 389"/>
                <a:gd name="T43" fmla="*/ 0 h 296"/>
                <a:gd name="T44" fmla="*/ 243 w 389"/>
                <a:gd name="T45" fmla="*/ 235 h 296"/>
                <a:gd name="T46" fmla="*/ 181 w 389"/>
                <a:gd name="T47" fmla="*/ 219 h 296"/>
                <a:gd name="T48" fmla="*/ 165 w 389"/>
                <a:gd name="T49" fmla="*/ 219 h 296"/>
                <a:gd name="T50" fmla="*/ 71 w 389"/>
                <a:gd name="T51" fmla="*/ 182 h 296"/>
                <a:gd name="T52" fmla="*/ 165 w 389"/>
                <a:gd name="T53" fmla="*/ 219 h 296"/>
                <a:gd name="T54" fmla="*/ 110 w 389"/>
                <a:gd name="T55" fmla="*/ 126 h 296"/>
                <a:gd name="T56" fmla="*/ 16 w 389"/>
                <a:gd name="T57" fmla="*/ 166 h 296"/>
                <a:gd name="T58" fmla="*/ 126 w 389"/>
                <a:gd name="T59" fmla="*/ 54 h 296"/>
                <a:gd name="T60" fmla="*/ 220 w 389"/>
                <a:gd name="T61" fmla="*/ 16 h 296"/>
                <a:gd name="T62" fmla="*/ 126 w 389"/>
                <a:gd name="T63" fmla="*/ 54 h 296"/>
                <a:gd name="T64" fmla="*/ 165 w 389"/>
                <a:gd name="T65" fmla="*/ 110 h 296"/>
                <a:gd name="T66" fmla="*/ 71 w 389"/>
                <a:gd name="T67" fmla="*/ 70 h 296"/>
                <a:gd name="T68" fmla="*/ 55 w 389"/>
                <a:gd name="T69" fmla="*/ 110 h 296"/>
                <a:gd name="T70" fmla="*/ 16 w 389"/>
                <a:gd name="T71" fmla="*/ 70 h 296"/>
                <a:gd name="T72" fmla="*/ 55 w 389"/>
                <a:gd name="T73" fmla="*/ 110 h 296"/>
                <a:gd name="T74" fmla="*/ 126 w 389"/>
                <a:gd name="T75" fmla="*/ 166 h 296"/>
                <a:gd name="T76" fmla="*/ 220 w 389"/>
                <a:gd name="T77" fmla="*/ 126 h 296"/>
                <a:gd name="T78" fmla="*/ 228 w 389"/>
                <a:gd name="T79" fmla="*/ 110 h 296"/>
                <a:gd name="T80" fmla="*/ 181 w 389"/>
                <a:gd name="T81" fmla="*/ 70 h 296"/>
                <a:gd name="T82" fmla="*/ 274 w 389"/>
                <a:gd name="T83" fmla="*/ 110 h 296"/>
                <a:gd name="T84" fmla="*/ 228 w 389"/>
                <a:gd name="T85" fmla="*/ 110 h 296"/>
                <a:gd name="T86" fmla="*/ 290 w 389"/>
                <a:gd name="T87" fmla="*/ 70 h 296"/>
                <a:gd name="T88" fmla="*/ 329 w 389"/>
                <a:gd name="T89" fmla="*/ 110 h 296"/>
                <a:gd name="T90" fmla="*/ 329 w 389"/>
                <a:gd name="T91" fmla="*/ 54 h 296"/>
                <a:gd name="T92" fmla="*/ 236 w 389"/>
                <a:gd name="T93" fmla="*/ 16 h 296"/>
                <a:gd name="T94" fmla="*/ 329 w 389"/>
                <a:gd name="T95" fmla="*/ 54 h 296"/>
                <a:gd name="T96" fmla="*/ 110 w 389"/>
                <a:gd name="T97" fmla="*/ 54 h 296"/>
                <a:gd name="T98" fmla="*/ 16 w 389"/>
                <a:gd name="T99" fmla="*/ 16 h 296"/>
                <a:gd name="T100" fmla="*/ 16 w 389"/>
                <a:gd name="T101" fmla="*/ 182 h 296"/>
                <a:gd name="T102" fmla="*/ 55 w 389"/>
                <a:gd name="T103" fmla="*/ 219 h 296"/>
                <a:gd name="T104" fmla="*/ 16 w 389"/>
                <a:gd name="T105" fmla="*/ 18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9" h="296">
                  <a:moveTo>
                    <a:pt x="376" y="196"/>
                  </a:moveTo>
                  <a:cubicBezTo>
                    <a:pt x="364" y="176"/>
                    <a:pt x="364" y="176"/>
                    <a:pt x="364" y="176"/>
                  </a:cubicBezTo>
                  <a:cubicBezTo>
                    <a:pt x="361" y="199"/>
                    <a:pt x="361" y="199"/>
                    <a:pt x="361" y="199"/>
                  </a:cubicBezTo>
                  <a:cubicBezTo>
                    <a:pt x="360" y="208"/>
                    <a:pt x="357" y="214"/>
                    <a:pt x="355" y="217"/>
                  </a:cubicBezTo>
                  <a:cubicBezTo>
                    <a:pt x="359" y="190"/>
                    <a:pt x="364" y="147"/>
                    <a:pt x="306" y="134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8" y="146"/>
                    <a:pt x="298" y="146"/>
                    <a:pt x="298" y="146"/>
                  </a:cubicBezTo>
                  <a:cubicBezTo>
                    <a:pt x="306" y="160"/>
                    <a:pt x="304" y="178"/>
                    <a:pt x="298" y="193"/>
                  </a:cubicBezTo>
                  <a:cubicBezTo>
                    <a:pt x="291" y="172"/>
                    <a:pt x="278" y="157"/>
                    <a:pt x="277" y="157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4" y="162"/>
                    <a:pt x="264" y="162"/>
                    <a:pt x="264" y="162"/>
                  </a:cubicBezTo>
                  <a:cubicBezTo>
                    <a:pt x="263" y="171"/>
                    <a:pt x="260" y="183"/>
                    <a:pt x="257" y="195"/>
                  </a:cubicBezTo>
                  <a:cubicBezTo>
                    <a:pt x="250" y="221"/>
                    <a:pt x="242" y="251"/>
                    <a:pt x="257" y="272"/>
                  </a:cubicBezTo>
                  <a:cubicBezTo>
                    <a:pt x="267" y="287"/>
                    <a:pt x="287" y="295"/>
                    <a:pt x="318" y="296"/>
                  </a:cubicBezTo>
                  <a:cubicBezTo>
                    <a:pt x="318" y="296"/>
                    <a:pt x="318" y="296"/>
                    <a:pt x="318" y="296"/>
                  </a:cubicBezTo>
                  <a:cubicBezTo>
                    <a:pt x="318" y="296"/>
                    <a:pt x="318" y="296"/>
                    <a:pt x="319" y="296"/>
                  </a:cubicBezTo>
                  <a:cubicBezTo>
                    <a:pt x="352" y="296"/>
                    <a:pt x="368" y="281"/>
                    <a:pt x="375" y="268"/>
                  </a:cubicBezTo>
                  <a:cubicBezTo>
                    <a:pt x="389" y="244"/>
                    <a:pt x="384" y="211"/>
                    <a:pt x="376" y="196"/>
                  </a:cubicBezTo>
                  <a:close/>
                  <a:moveTo>
                    <a:pt x="361" y="260"/>
                  </a:moveTo>
                  <a:cubicBezTo>
                    <a:pt x="354" y="273"/>
                    <a:pt x="339" y="280"/>
                    <a:pt x="319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294" y="279"/>
                    <a:pt x="277" y="273"/>
                    <a:pt x="270" y="262"/>
                  </a:cubicBezTo>
                  <a:cubicBezTo>
                    <a:pt x="259" y="248"/>
                    <a:pt x="266" y="223"/>
                    <a:pt x="272" y="200"/>
                  </a:cubicBezTo>
                  <a:cubicBezTo>
                    <a:pt x="274" y="194"/>
                    <a:pt x="275" y="188"/>
                    <a:pt x="276" y="183"/>
                  </a:cubicBezTo>
                  <a:cubicBezTo>
                    <a:pt x="281" y="192"/>
                    <a:pt x="286" y="203"/>
                    <a:pt x="287" y="216"/>
                  </a:cubicBezTo>
                  <a:cubicBezTo>
                    <a:pt x="288" y="237"/>
                    <a:pt x="288" y="237"/>
                    <a:pt x="288" y="237"/>
                  </a:cubicBezTo>
                  <a:cubicBezTo>
                    <a:pt x="301" y="220"/>
                    <a:pt x="301" y="220"/>
                    <a:pt x="301" y="220"/>
                  </a:cubicBezTo>
                  <a:cubicBezTo>
                    <a:pt x="314" y="203"/>
                    <a:pt x="323" y="178"/>
                    <a:pt x="318" y="154"/>
                  </a:cubicBezTo>
                  <a:cubicBezTo>
                    <a:pt x="347" y="168"/>
                    <a:pt x="343" y="194"/>
                    <a:pt x="339" y="217"/>
                  </a:cubicBezTo>
                  <a:cubicBezTo>
                    <a:pt x="338" y="222"/>
                    <a:pt x="337" y="227"/>
                    <a:pt x="337" y="231"/>
                  </a:cubicBezTo>
                  <a:cubicBezTo>
                    <a:pt x="336" y="240"/>
                    <a:pt x="336" y="240"/>
                    <a:pt x="336" y="240"/>
                  </a:cubicBezTo>
                  <a:cubicBezTo>
                    <a:pt x="345" y="239"/>
                    <a:pt x="345" y="239"/>
                    <a:pt x="345" y="239"/>
                  </a:cubicBezTo>
                  <a:cubicBezTo>
                    <a:pt x="356" y="238"/>
                    <a:pt x="363" y="233"/>
                    <a:pt x="368" y="227"/>
                  </a:cubicBezTo>
                  <a:cubicBezTo>
                    <a:pt x="369" y="238"/>
                    <a:pt x="367" y="250"/>
                    <a:pt x="361" y="260"/>
                  </a:cubicBezTo>
                  <a:close/>
                  <a:moveTo>
                    <a:pt x="181" y="182"/>
                  </a:moveTo>
                  <a:cubicBezTo>
                    <a:pt x="255" y="182"/>
                    <a:pt x="255" y="182"/>
                    <a:pt x="255" y="182"/>
                  </a:cubicBezTo>
                  <a:cubicBezTo>
                    <a:pt x="255" y="166"/>
                    <a:pt x="255" y="166"/>
                    <a:pt x="255" y="166"/>
                  </a:cubicBezTo>
                  <a:cubicBezTo>
                    <a:pt x="236" y="166"/>
                    <a:pt x="236" y="166"/>
                    <a:pt x="236" y="166"/>
                  </a:cubicBezTo>
                  <a:cubicBezTo>
                    <a:pt x="236" y="126"/>
                    <a:pt x="236" y="126"/>
                    <a:pt x="236" y="126"/>
                  </a:cubicBezTo>
                  <a:cubicBezTo>
                    <a:pt x="329" y="126"/>
                    <a:pt x="329" y="126"/>
                    <a:pt x="329" y="126"/>
                  </a:cubicBezTo>
                  <a:cubicBezTo>
                    <a:pt x="329" y="139"/>
                    <a:pt x="329" y="139"/>
                    <a:pt x="329" y="139"/>
                  </a:cubicBezTo>
                  <a:cubicBezTo>
                    <a:pt x="345" y="139"/>
                    <a:pt x="345" y="139"/>
                    <a:pt x="345" y="139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3" y="219"/>
                    <a:pt x="243" y="219"/>
                    <a:pt x="243" y="219"/>
                  </a:cubicBezTo>
                  <a:cubicBezTo>
                    <a:pt x="181" y="219"/>
                    <a:pt x="181" y="219"/>
                    <a:pt x="181" y="219"/>
                  </a:cubicBezTo>
                  <a:lnTo>
                    <a:pt x="181" y="182"/>
                  </a:lnTo>
                  <a:close/>
                  <a:moveTo>
                    <a:pt x="165" y="219"/>
                  </a:moveTo>
                  <a:cubicBezTo>
                    <a:pt x="71" y="219"/>
                    <a:pt x="71" y="219"/>
                    <a:pt x="71" y="219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165" y="182"/>
                    <a:pt x="165" y="182"/>
                    <a:pt x="165" y="182"/>
                  </a:cubicBezTo>
                  <a:lnTo>
                    <a:pt x="165" y="219"/>
                  </a:lnTo>
                  <a:close/>
                  <a:moveTo>
                    <a:pt x="16" y="126"/>
                  </a:moveTo>
                  <a:cubicBezTo>
                    <a:pt x="110" y="126"/>
                    <a:pt x="110" y="126"/>
                    <a:pt x="110" y="126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6" y="166"/>
                    <a:pt x="16" y="166"/>
                    <a:pt x="16" y="166"/>
                  </a:cubicBezTo>
                  <a:lnTo>
                    <a:pt x="16" y="126"/>
                  </a:lnTo>
                  <a:close/>
                  <a:moveTo>
                    <a:pt x="126" y="54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54"/>
                    <a:pt x="220" y="54"/>
                    <a:pt x="220" y="54"/>
                  </a:cubicBezTo>
                  <a:lnTo>
                    <a:pt x="126" y="54"/>
                  </a:lnTo>
                  <a:close/>
                  <a:moveTo>
                    <a:pt x="165" y="70"/>
                  </a:moveTo>
                  <a:cubicBezTo>
                    <a:pt x="165" y="110"/>
                    <a:pt x="165" y="110"/>
                    <a:pt x="165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165" y="70"/>
                  </a:lnTo>
                  <a:close/>
                  <a:moveTo>
                    <a:pt x="55" y="110"/>
                  </a:moveTo>
                  <a:cubicBezTo>
                    <a:pt x="16" y="110"/>
                    <a:pt x="16" y="110"/>
                    <a:pt x="16" y="11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55" y="70"/>
                    <a:pt x="55" y="70"/>
                    <a:pt x="55" y="70"/>
                  </a:cubicBezTo>
                  <a:lnTo>
                    <a:pt x="55" y="110"/>
                  </a:lnTo>
                  <a:close/>
                  <a:moveTo>
                    <a:pt x="220" y="166"/>
                  </a:moveTo>
                  <a:cubicBezTo>
                    <a:pt x="126" y="166"/>
                    <a:pt x="126" y="166"/>
                    <a:pt x="126" y="16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220" y="126"/>
                    <a:pt x="220" y="126"/>
                    <a:pt x="220" y="126"/>
                  </a:cubicBezTo>
                  <a:lnTo>
                    <a:pt x="220" y="166"/>
                  </a:lnTo>
                  <a:close/>
                  <a:moveTo>
                    <a:pt x="228" y="110"/>
                  </a:moveTo>
                  <a:cubicBezTo>
                    <a:pt x="181" y="110"/>
                    <a:pt x="181" y="110"/>
                    <a:pt x="181" y="11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4" y="110"/>
                    <a:pt x="274" y="110"/>
                    <a:pt x="274" y="110"/>
                  </a:cubicBezTo>
                  <a:cubicBezTo>
                    <a:pt x="236" y="110"/>
                    <a:pt x="236" y="110"/>
                    <a:pt x="236" y="110"/>
                  </a:cubicBezTo>
                  <a:lnTo>
                    <a:pt x="228" y="110"/>
                  </a:lnTo>
                  <a:close/>
                  <a:moveTo>
                    <a:pt x="290" y="110"/>
                  </a:moveTo>
                  <a:cubicBezTo>
                    <a:pt x="290" y="70"/>
                    <a:pt x="290" y="70"/>
                    <a:pt x="290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29" y="110"/>
                    <a:pt x="329" y="110"/>
                    <a:pt x="329" y="110"/>
                  </a:cubicBezTo>
                  <a:lnTo>
                    <a:pt x="290" y="110"/>
                  </a:lnTo>
                  <a:close/>
                  <a:moveTo>
                    <a:pt x="329" y="54"/>
                  </a:moveTo>
                  <a:cubicBezTo>
                    <a:pt x="236" y="54"/>
                    <a:pt x="236" y="54"/>
                    <a:pt x="236" y="54"/>
                  </a:cubicBezTo>
                  <a:cubicBezTo>
                    <a:pt x="236" y="16"/>
                    <a:pt x="236" y="16"/>
                    <a:pt x="236" y="16"/>
                  </a:cubicBezTo>
                  <a:cubicBezTo>
                    <a:pt x="329" y="16"/>
                    <a:pt x="329" y="16"/>
                    <a:pt x="329" y="16"/>
                  </a:cubicBezTo>
                  <a:lnTo>
                    <a:pt x="329" y="54"/>
                  </a:lnTo>
                  <a:close/>
                  <a:moveTo>
                    <a:pt x="110" y="16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10" y="16"/>
                  </a:lnTo>
                  <a:close/>
                  <a:moveTo>
                    <a:pt x="16" y="182"/>
                  </a:moveTo>
                  <a:cubicBezTo>
                    <a:pt x="55" y="182"/>
                    <a:pt x="55" y="182"/>
                    <a:pt x="55" y="182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16" y="219"/>
                    <a:pt x="16" y="219"/>
                    <a:pt x="16" y="219"/>
                  </a:cubicBezTo>
                  <a:lnTo>
                    <a:pt x="16" y="182"/>
                  </a:lnTo>
                  <a:close/>
                </a:path>
              </a:pathLst>
            </a:custGeom>
            <a:solidFill>
              <a:srgbClr val="F8981D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Calibri" panose="020F0502020204030204" pitchFamily="34" charset="0"/>
              </a:endParaRP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A2439D84-21A0-1F42-9039-88B5E7E28961}"/>
                </a:ext>
              </a:extLst>
            </p:cNvPr>
            <p:cNvSpPr/>
            <p:nvPr/>
          </p:nvSpPr>
          <p:spPr>
            <a:xfrm>
              <a:off x="6453287" y="1550027"/>
              <a:ext cx="360048" cy="16158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rgbClr val="F8981D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NAT</a:t>
              </a:r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00D99D4E-E17F-944A-8113-7031C2F420F5}"/>
              </a:ext>
            </a:extLst>
          </p:cNvPr>
          <p:cNvGrpSpPr/>
          <p:nvPr/>
        </p:nvGrpSpPr>
        <p:grpSpPr>
          <a:xfrm>
            <a:off x="5660425" y="2844652"/>
            <a:ext cx="693533" cy="598400"/>
            <a:chOff x="6453287" y="1113210"/>
            <a:chExt cx="693533" cy="598400"/>
          </a:xfrm>
        </p:grpSpPr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9B257912-FE1C-434E-8A78-D7A066026514}"/>
                </a:ext>
              </a:extLst>
            </p:cNvPr>
            <p:cNvGrpSpPr/>
            <p:nvPr/>
          </p:nvGrpSpPr>
          <p:grpSpPr>
            <a:xfrm>
              <a:off x="6689620" y="1205391"/>
              <a:ext cx="457200" cy="457200"/>
              <a:chOff x="1432768" y="3139998"/>
              <a:chExt cx="457200" cy="457200"/>
            </a:xfrm>
          </p:grpSpPr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98C848EF-FA85-0B4E-A1DF-AA9054588B38}"/>
                  </a:ext>
                </a:extLst>
              </p:cNvPr>
              <p:cNvSpPr/>
              <p:nvPr/>
            </p:nvSpPr>
            <p:spPr>
              <a:xfrm>
                <a:off x="1432768" y="3139998"/>
                <a:ext cx="457200" cy="457200"/>
              </a:xfrm>
              <a:prstGeom prst="ellipse">
                <a:avLst/>
              </a:prstGeom>
              <a:solidFill>
                <a:srgbClr val="FBFDFB"/>
              </a:solidFill>
              <a:ln>
                <a:solidFill>
                  <a:srgbClr val="F8981D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371" name="Group 370">
                <a:extLst>
                  <a:ext uri="{FF2B5EF4-FFF2-40B4-BE49-F238E27FC236}">
                    <a16:creationId xmlns:a16="http://schemas.microsoft.com/office/drawing/2014/main" id="{623CACFF-D517-E449-A0F0-741D5DD3271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432859" y="3139998"/>
                <a:ext cx="457018" cy="457200"/>
                <a:chOff x="7736620" y="7009631"/>
                <a:chExt cx="4501800" cy="4503600"/>
              </a:xfrm>
              <a:solidFill>
                <a:srgbClr val="F8981D"/>
              </a:solidFill>
            </p:grpSpPr>
            <p:sp>
              <p:nvSpPr>
                <p:cNvPr id="372" name="Freeform: Shape 2">
                  <a:extLst>
                    <a:ext uri="{FF2B5EF4-FFF2-40B4-BE49-F238E27FC236}">
                      <a16:creationId xmlns:a16="http://schemas.microsoft.com/office/drawing/2014/main" id="{739CF37D-CF3C-C34A-B9A0-F7E933668BA7}"/>
                    </a:ext>
                  </a:extLst>
                </p:cNvPr>
                <p:cNvSpPr/>
                <p:nvPr/>
              </p:nvSpPr>
              <p:spPr>
                <a:xfrm>
                  <a:off x="9530500" y="7531272"/>
                  <a:ext cx="914039" cy="133848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0"/>
                      </a:moveTo>
                      <a:lnTo>
                        <a:pt x="0" y="1273"/>
                      </a:lnTo>
                      <a:lnTo>
                        <a:pt x="693" y="1273"/>
                      </a:lnTo>
                      <a:lnTo>
                        <a:pt x="693" y="3719"/>
                      </a:lnTo>
                      <a:lnTo>
                        <a:pt x="1847" y="3719"/>
                      </a:lnTo>
                      <a:lnTo>
                        <a:pt x="1847" y="1273"/>
                      </a:lnTo>
                      <a:lnTo>
                        <a:pt x="2540" y="1273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8981D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373" name="Freeform: Shape 3">
                  <a:extLst>
                    <a:ext uri="{FF2B5EF4-FFF2-40B4-BE49-F238E27FC236}">
                      <a16:creationId xmlns:a16="http://schemas.microsoft.com/office/drawing/2014/main" id="{C0783920-0D38-4948-B88C-4DA4D047C928}"/>
                    </a:ext>
                  </a:extLst>
                </p:cNvPr>
                <p:cNvSpPr/>
                <p:nvPr/>
              </p:nvSpPr>
              <p:spPr>
                <a:xfrm>
                  <a:off x="9530500" y="9653112"/>
                  <a:ext cx="914039" cy="133848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3719"/>
                      </a:moveTo>
                      <a:lnTo>
                        <a:pt x="2540" y="2446"/>
                      </a:lnTo>
                      <a:lnTo>
                        <a:pt x="1847" y="2446"/>
                      </a:lnTo>
                      <a:lnTo>
                        <a:pt x="1847" y="0"/>
                      </a:lnTo>
                      <a:lnTo>
                        <a:pt x="693" y="0"/>
                      </a:lnTo>
                      <a:lnTo>
                        <a:pt x="693" y="2446"/>
                      </a:lnTo>
                      <a:lnTo>
                        <a:pt x="0" y="2446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8981D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374" name="Freeform: Shape 4">
                  <a:extLst>
                    <a:ext uri="{FF2B5EF4-FFF2-40B4-BE49-F238E27FC236}">
                      <a16:creationId xmlns:a16="http://schemas.microsoft.com/office/drawing/2014/main" id="{062698BF-7C76-8647-81F2-BCE783ED36CE}"/>
                    </a:ext>
                  </a:extLst>
                </p:cNvPr>
                <p:cNvSpPr/>
                <p:nvPr/>
              </p:nvSpPr>
              <p:spPr>
                <a:xfrm>
                  <a:off x="10380099" y="8805312"/>
                  <a:ext cx="1336680" cy="91259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4" h="2536">
                      <a:moveTo>
                        <a:pt x="0" y="1268"/>
                      </a:moveTo>
                      <a:lnTo>
                        <a:pt x="1268" y="2536"/>
                      </a:lnTo>
                      <a:lnTo>
                        <a:pt x="1268" y="1847"/>
                      </a:lnTo>
                      <a:lnTo>
                        <a:pt x="3714" y="1847"/>
                      </a:lnTo>
                      <a:lnTo>
                        <a:pt x="3714" y="689"/>
                      </a:lnTo>
                      <a:lnTo>
                        <a:pt x="1268" y="689"/>
                      </a:lnTo>
                      <a:lnTo>
                        <a:pt x="1268" y="0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8981D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375" name="Freeform: Shape 5">
                  <a:extLst>
                    <a:ext uri="{FF2B5EF4-FFF2-40B4-BE49-F238E27FC236}">
                      <a16:creationId xmlns:a16="http://schemas.microsoft.com/office/drawing/2014/main" id="{30B11735-A12F-3944-A53D-324511C8CA9B}"/>
                    </a:ext>
                  </a:extLst>
                </p:cNvPr>
                <p:cNvSpPr/>
                <p:nvPr/>
              </p:nvSpPr>
              <p:spPr>
                <a:xfrm>
                  <a:off x="8256820" y="8805312"/>
                  <a:ext cx="1338120" cy="91259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8" h="2536">
                      <a:moveTo>
                        <a:pt x="3718" y="1268"/>
                      </a:moveTo>
                      <a:lnTo>
                        <a:pt x="2450" y="0"/>
                      </a:lnTo>
                      <a:lnTo>
                        <a:pt x="2450" y="689"/>
                      </a:lnTo>
                      <a:lnTo>
                        <a:pt x="0" y="689"/>
                      </a:lnTo>
                      <a:lnTo>
                        <a:pt x="0" y="1847"/>
                      </a:lnTo>
                      <a:lnTo>
                        <a:pt x="2450" y="1847"/>
                      </a:lnTo>
                      <a:lnTo>
                        <a:pt x="2450" y="2536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8981D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dirty="0">
                    <a:ln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376" name="Freeform: Shape 1">
                  <a:extLst>
                    <a:ext uri="{FF2B5EF4-FFF2-40B4-BE49-F238E27FC236}">
                      <a16:creationId xmlns:a16="http://schemas.microsoft.com/office/drawing/2014/main" id="{276D3C6C-1D23-8044-9559-7267D0A3C567}"/>
                    </a:ext>
                  </a:extLst>
                </p:cNvPr>
                <p:cNvSpPr/>
                <p:nvPr/>
              </p:nvSpPr>
              <p:spPr>
                <a:xfrm>
                  <a:off x="7736620" y="7009631"/>
                  <a:ext cx="4501800" cy="450360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506" h="12511">
                      <a:moveTo>
                        <a:pt x="6251" y="521"/>
                      </a:moveTo>
                      <a:lnTo>
                        <a:pt x="6399" y="525"/>
                      </a:lnTo>
                      <a:lnTo>
                        <a:pt x="6546" y="530"/>
                      </a:lnTo>
                      <a:lnTo>
                        <a:pt x="6694" y="538"/>
                      </a:lnTo>
                      <a:lnTo>
                        <a:pt x="6838" y="550"/>
                      </a:lnTo>
                      <a:lnTo>
                        <a:pt x="6981" y="566"/>
                      </a:lnTo>
                      <a:lnTo>
                        <a:pt x="7125" y="587"/>
                      </a:lnTo>
                      <a:lnTo>
                        <a:pt x="7265" y="612"/>
                      </a:lnTo>
                      <a:lnTo>
                        <a:pt x="7409" y="640"/>
                      </a:lnTo>
                      <a:lnTo>
                        <a:pt x="7548" y="669"/>
                      </a:lnTo>
                      <a:lnTo>
                        <a:pt x="7684" y="702"/>
                      </a:lnTo>
                      <a:lnTo>
                        <a:pt x="7819" y="739"/>
                      </a:lnTo>
                      <a:lnTo>
                        <a:pt x="7954" y="780"/>
                      </a:lnTo>
                      <a:lnTo>
                        <a:pt x="8090" y="825"/>
                      </a:lnTo>
                      <a:lnTo>
                        <a:pt x="8221" y="870"/>
                      </a:lnTo>
                      <a:lnTo>
                        <a:pt x="8352" y="919"/>
                      </a:lnTo>
                      <a:lnTo>
                        <a:pt x="8484" y="973"/>
                      </a:lnTo>
                      <a:lnTo>
                        <a:pt x="8611" y="1030"/>
                      </a:lnTo>
                      <a:lnTo>
                        <a:pt x="8734" y="1088"/>
                      </a:lnTo>
                      <a:lnTo>
                        <a:pt x="8861" y="1149"/>
                      </a:lnTo>
                      <a:lnTo>
                        <a:pt x="8985" y="1215"/>
                      </a:lnTo>
                      <a:lnTo>
                        <a:pt x="9104" y="1285"/>
                      </a:lnTo>
                      <a:lnTo>
                        <a:pt x="9222" y="1354"/>
                      </a:lnTo>
                      <a:lnTo>
                        <a:pt x="9341" y="1428"/>
                      </a:lnTo>
                      <a:lnTo>
                        <a:pt x="9456" y="1502"/>
                      </a:lnTo>
                      <a:lnTo>
                        <a:pt x="9571" y="1581"/>
                      </a:lnTo>
                      <a:lnTo>
                        <a:pt x="9682" y="1663"/>
                      </a:lnTo>
                      <a:lnTo>
                        <a:pt x="9789" y="1749"/>
                      </a:lnTo>
                      <a:lnTo>
                        <a:pt x="9896" y="1835"/>
                      </a:lnTo>
                      <a:lnTo>
                        <a:pt x="10002" y="1921"/>
                      </a:lnTo>
                      <a:lnTo>
                        <a:pt x="10105" y="2016"/>
                      </a:lnTo>
                      <a:lnTo>
                        <a:pt x="10207" y="2106"/>
                      </a:lnTo>
                      <a:lnTo>
                        <a:pt x="10306" y="2205"/>
                      </a:lnTo>
                      <a:lnTo>
                        <a:pt x="10400" y="2303"/>
                      </a:lnTo>
                      <a:lnTo>
                        <a:pt x="10495" y="2401"/>
                      </a:lnTo>
                      <a:lnTo>
                        <a:pt x="10585" y="2504"/>
                      </a:lnTo>
                      <a:lnTo>
                        <a:pt x="10675" y="2611"/>
                      </a:lnTo>
                      <a:lnTo>
                        <a:pt x="10762" y="2717"/>
                      </a:lnTo>
                      <a:lnTo>
                        <a:pt x="10844" y="2828"/>
                      </a:lnTo>
                      <a:lnTo>
                        <a:pt x="10926" y="2939"/>
                      </a:lnTo>
                      <a:lnTo>
                        <a:pt x="11004" y="3054"/>
                      </a:lnTo>
                      <a:lnTo>
                        <a:pt x="11082" y="3169"/>
                      </a:lnTo>
                      <a:lnTo>
                        <a:pt x="11156" y="3284"/>
                      </a:lnTo>
                      <a:lnTo>
                        <a:pt x="11225" y="3403"/>
                      </a:lnTo>
                      <a:lnTo>
                        <a:pt x="11291" y="3526"/>
                      </a:lnTo>
                      <a:lnTo>
                        <a:pt x="11357" y="3649"/>
                      </a:lnTo>
                      <a:lnTo>
                        <a:pt x="11419" y="3773"/>
                      </a:lnTo>
                      <a:lnTo>
                        <a:pt x="11480" y="3900"/>
                      </a:lnTo>
                      <a:lnTo>
                        <a:pt x="11533" y="4027"/>
                      </a:lnTo>
                      <a:lnTo>
                        <a:pt x="11587" y="4154"/>
                      </a:lnTo>
                      <a:lnTo>
                        <a:pt x="11636" y="4285"/>
                      </a:lnTo>
                      <a:lnTo>
                        <a:pt x="11685" y="4417"/>
                      </a:lnTo>
                      <a:lnTo>
                        <a:pt x="11726" y="4553"/>
                      </a:lnTo>
                      <a:lnTo>
                        <a:pt x="11767" y="4688"/>
                      </a:lnTo>
                      <a:lnTo>
                        <a:pt x="11804" y="4823"/>
                      </a:lnTo>
                      <a:lnTo>
                        <a:pt x="11837" y="4963"/>
                      </a:lnTo>
                      <a:lnTo>
                        <a:pt x="11870" y="5103"/>
                      </a:lnTo>
                      <a:lnTo>
                        <a:pt x="11895" y="5242"/>
                      </a:lnTo>
                      <a:lnTo>
                        <a:pt x="11919" y="5386"/>
                      </a:lnTo>
                      <a:lnTo>
                        <a:pt x="11940" y="5525"/>
                      </a:lnTo>
                      <a:lnTo>
                        <a:pt x="11956" y="5669"/>
                      </a:lnTo>
                      <a:lnTo>
                        <a:pt x="11968" y="5817"/>
                      </a:lnTo>
                      <a:lnTo>
                        <a:pt x="11976" y="5961"/>
                      </a:lnTo>
                      <a:lnTo>
                        <a:pt x="11985" y="6108"/>
                      </a:lnTo>
                      <a:lnTo>
                        <a:pt x="11985" y="6256"/>
                      </a:lnTo>
                      <a:lnTo>
                        <a:pt x="11985" y="6403"/>
                      </a:lnTo>
                      <a:lnTo>
                        <a:pt x="11976" y="6550"/>
                      </a:lnTo>
                      <a:lnTo>
                        <a:pt x="11968" y="6694"/>
                      </a:lnTo>
                      <a:lnTo>
                        <a:pt x="11956" y="6842"/>
                      </a:lnTo>
                      <a:lnTo>
                        <a:pt x="11940" y="6986"/>
                      </a:lnTo>
                      <a:lnTo>
                        <a:pt x="11919" y="7125"/>
                      </a:lnTo>
                      <a:lnTo>
                        <a:pt x="11895" y="7269"/>
                      </a:lnTo>
                      <a:lnTo>
                        <a:pt x="11870" y="7408"/>
                      </a:lnTo>
                      <a:lnTo>
                        <a:pt x="11837" y="7548"/>
                      </a:lnTo>
                      <a:lnTo>
                        <a:pt x="11804" y="7688"/>
                      </a:lnTo>
                      <a:lnTo>
                        <a:pt x="11767" y="7823"/>
                      </a:lnTo>
                      <a:lnTo>
                        <a:pt x="11726" y="7958"/>
                      </a:lnTo>
                      <a:lnTo>
                        <a:pt x="11685" y="8094"/>
                      </a:lnTo>
                      <a:lnTo>
                        <a:pt x="11636" y="8226"/>
                      </a:lnTo>
                      <a:lnTo>
                        <a:pt x="11587" y="8357"/>
                      </a:lnTo>
                      <a:lnTo>
                        <a:pt x="11533" y="8484"/>
                      </a:lnTo>
                      <a:lnTo>
                        <a:pt x="11480" y="8611"/>
                      </a:lnTo>
                      <a:lnTo>
                        <a:pt x="11419" y="8738"/>
                      </a:lnTo>
                      <a:lnTo>
                        <a:pt x="11357" y="8862"/>
                      </a:lnTo>
                      <a:lnTo>
                        <a:pt x="11291" y="8985"/>
                      </a:lnTo>
                      <a:lnTo>
                        <a:pt x="11225" y="9108"/>
                      </a:lnTo>
                      <a:lnTo>
                        <a:pt x="11156" y="9227"/>
                      </a:lnTo>
                      <a:lnTo>
                        <a:pt x="11082" y="9342"/>
                      </a:lnTo>
                      <a:lnTo>
                        <a:pt x="11004" y="9457"/>
                      </a:lnTo>
                      <a:lnTo>
                        <a:pt x="10926" y="9572"/>
                      </a:lnTo>
                      <a:lnTo>
                        <a:pt x="10844" y="9683"/>
                      </a:lnTo>
                      <a:lnTo>
                        <a:pt x="10762" y="9794"/>
                      </a:lnTo>
                      <a:lnTo>
                        <a:pt x="10675" y="9900"/>
                      </a:lnTo>
                      <a:lnTo>
                        <a:pt x="10585" y="10007"/>
                      </a:lnTo>
                      <a:lnTo>
                        <a:pt x="10495" y="10110"/>
                      </a:lnTo>
                      <a:lnTo>
                        <a:pt x="10400" y="10208"/>
                      </a:lnTo>
                      <a:lnTo>
                        <a:pt x="10306" y="10306"/>
                      </a:lnTo>
                      <a:lnTo>
                        <a:pt x="10207" y="10405"/>
                      </a:lnTo>
                      <a:lnTo>
                        <a:pt x="10105" y="10495"/>
                      </a:lnTo>
                      <a:lnTo>
                        <a:pt x="10002" y="10590"/>
                      </a:lnTo>
                      <a:lnTo>
                        <a:pt x="9896" y="10676"/>
                      </a:lnTo>
                      <a:lnTo>
                        <a:pt x="9789" y="10762"/>
                      </a:lnTo>
                      <a:lnTo>
                        <a:pt x="9682" y="10848"/>
                      </a:lnTo>
                      <a:lnTo>
                        <a:pt x="9571" y="10930"/>
                      </a:lnTo>
                      <a:lnTo>
                        <a:pt x="9456" y="11009"/>
                      </a:lnTo>
                      <a:lnTo>
                        <a:pt x="9341" y="11083"/>
                      </a:lnTo>
                      <a:lnTo>
                        <a:pt x="9222" y="11157"/>
                      </a:lnTo>
                      <a:lnTo>
                        <a:pt x="9104" y="11226"/>
                      </a:lnTo>
                      <a:lnTo>
                        <a:pt x="8985" y="11296"/>
                      </a:lnTo>
                      <a:lnTo>
                        <a:pt x="8861" y="11362"/>
                      </a:lnTo>
                      <a:lnTo>
                        <a:pt x="8734" y="11423"/>
                      </a:lnTo>
                      <a:lnTo>
                        <a:pt x="8611" y="11481"/>
                      </a:lnTo>
                      <a:lnTo>
                        <a:pt x="8484" y="11538"/>
                      </a:lnTo>
                      <a:lnTo>
                        <a:pt x="8352" y="11592"/>
                      </a:lnTo>
                      <a:lnTo>
                        <a:pt x="8221" y="11641"/>
                      </a:lnTo>
                      <a:lnTo>
                        <a:pt x="8090" y="11686"/>
                      </a:lnTo>
                      <a:lnTo>
                        <a:pt x="7954" y="11731"/>
                      </a:lnTo>
                      <a:lnTo>
                        <a:pt x="7819" y="11772"/>
                      </a:lnTo>
                      <a:lnTo>
                        <a:pt x="7684" y="11809"/>
                      </a:lnTo>
                      <a:lnTo>
                        <a:pt x="7548" y="11842"/>
                      </a:lnTo>
                      <a:lnTo>
                        <a:pt x="7409" y="11871"/>
                      </a:lnTo>
                      <a:lnTo>
                        <a:pt x="7265" y="11899"/>
                      </a:lnTo>
                      <a:lnTo>
                        <a:pt x="7125" y="11924"/>
                      </a:lnTo>
                      <a:lnTo>
                        <a:pt x="6981" y="11945"/>
                      </a:lnTo>
                      <a:lnTo>
                        <a:pt x="6838" y="11961"/>
                      </a:lnTo>
                      <a:lnTo>
                        <a:pt x="6694" y="11973"/>
                      </a:lnTo>
                      <a:lnTo>
                        <a:pt x="6546" y="11981"/>
                      </a:lnTo>
                      <a:lnTo>
                        <a:pt x="6399" y="11986"/>
                      </a:lnTo>
                      <a:lnTo>
                        <a:pt x="6251" y="11990"/>
                      </a:lnTo>
                      <a:lnTo>
                        <a:pt x="6103" y="11986"/>
                      </a:lnTo>
                      <a:lnTo>
                        <a:pt x="5960" y="11981"/>
                      </a:lnTo>
                      <a:lnTo>
                        <a:pt x="5812" y="11973"/>
                      </a:lnTo>
                      <a:lnTo>
                        <a:pt x="5668" y="11961"/>
                      </a:lnTo>
                      <a:lnTo>
                        <a:pt x="5524" y="11945"/>
                      </a:lnTo>
                      <a:lnTo>
                        <a:pt x="5381" y="11924"/>
                      </a:lnTo>
                      <a:lnTo>
                        <a:pt x="5241" y="11899"/>
                      </a:lnTo>
                      <a:lnTo>
                        <a:pt x="5098" y="11871"/>
                      </a:lnTo>
                      <a:lnTo>
                        <a:pt x="4958" y="11842"/>
                      </a:lnTo>
                      <a:lnTo>
                        <a:pt x="4823" y="11809"/>
                      </a:lnTo>
                      <a:lnTo>
                        <a:pt x="4687" y="11772"/>
                      </a:lnTo>
                      <a:lnTo>
                        <a:pt x="4552" y="11731"/>
                      </a:lnTo>
                      <a:lnTo>
                        <a:pt x="4416" y="11686"/>
                      </a:lnTo>
                      <a:lnTo>
                        <a:pt x="4285" y="11641"/>
                      </a:lnTo>
                      <a:lnTo>
                        <a:pt x="4154" y="11592"/>
                      </a:lnTo>
                      <a:lnTo>
                        <a:pt x="4022" y="11538"/>
                      </a:lnTo>
                      <a:lnTo>
                        <a:pt x="3895" y="11481"/>
                      </a:lnTo>
                      <a:lnTo>
                        <a:pt x="3768" y="11423"/>
                      </a:lnTo>
                      <a:lnTo>
                        <a:pt x="3645" y="11362"/>
                      </a:lnTo>
                      <a:lnTo>
                        <a:pt x="3521" y="11296"/>
                      </a:lnTo>
                      <a:lnTo>
                        <a:pt x="3403" y="11226"/>
                      </a:lnTo>
                      <a:lnTo>
                        <a:pt x="3284" y="11157"/>
                      </a:lnTo>
                      <a:lnTo>
                        <a:pt x="3164" y="11083"/>
                      </a:lnTo>
                      <a:lnTo>
                        <a:pt x="3050" y="11009"/>
                      </a:lnTo>
                      <a:lnTo>
                        <a:pt x="2935" y="10930"/>
                      </a:lnTo>
                      <a:lnTo>
                        <a:pt x="2824" y="10848"/>
                      </a:lnTo>
                      <a:lnTo>
                        <a:pt x="2717" y="10762"/>
                      </a:lnTo>
                      <a:lnTo>
                        <a:pt x="2610" y="10676"/>
                      </a:lnTo>
                      <a:lnTo>
                        <a:pt x="2504" y="10590"/>
                      </a:lnTo>
                      <a:lnTo>
                        <a:pt x="2401" y="10495"/>
                      </a:lnTo>
                      <a:lnTo>
                        <a:pt x="2299" y="10405"/>
                      </a:lnTo>
                      <a:lnTo>
                        <a:pt x="2200" y="10306"/>
                      </a:lnTo>
                      <a:lnTo>
                        <a:pt x="2105" y="10208"/>
                      </a:lnTo>
                      <a:lnTo>
                        <a:pt x="2011" y="10110"/>
                      </a:lnTo>
                      <a:lnTo>
                        <a:pt x="1921" y="10007"/>
                      </a:lnTo>
                      <a:lnTo>
                        <a:pt x="1830" y="9900"/>
                      </a:lnTo>
                      <a:lnTo>
                        <a:pt x="1744" y="9794"/>
                      </a:lnTo>
                      <a:lnTo>
                        <a:pt x="1662" y="9683"/>
                      </a:lnTo>
                      <a:lnTo>
                        <a:pt x="1580" y="9572"/>
                      </a:lnTo>
                      <a:lnTo>
                        <a:pt x="1502" y="9457"/>
                      </a:lnTo>
                      <a:lnTo>
                        <a:pt x="1424" y="9342"/>
                      </a:lnTo>
                      <a:lnTo>
                        <a:pt x="1350" y="9227"/>
                      </a:lnTo>
                      <a:lnTo>
                        <a:pt x="1280" y="9108"/>
                      </a:lnTo>
                      <a:lnTo>
                        <a:pt x="1215" y="8985"/>
                      </a:lnTo>
                      <a:lnTo>
                        <a:pt x="1149" y="8862"/>
                      </a:lnTo>
                      <a:lnTo>
                        <a:pt x="1088" y="8738"/>
                      </a:lnTo>
                      <a:lnTo>
                        <a:pt x="1026" y="8611"/>
                      </a:lnTo>
                      <a:lnTo>
                        <a:pt x="973" y="8484"/>
                      </a:lnTo>
                      <a:lnTo>
                        <a:pt x="919" y="8357"/>
                      </a:lnTo>
                      <a:lnTo>
                        <a:pt x="870" y="8226"/>
                      </a:lnTo>
                      <a:lnTo>
                        <a:pt x="821" y="8094"/>
                      </a:lnTo>
                      <a:lnTo>
                        <a:pt x="780" y="7958"/>
                      </a:lnTo>
                      <a:lnTo>
                        <a:pt x="739" y="7823"/>
                      </a:lnTo>
                      <a:lnTo>
                        <a:pt x="702" y="7688"/>
                      </a:lnTo>
                      <a:lnTo>
                        <a:pt x="669" y="7548"/>
                      </a:lnTo>
                      <a:lnTo>
                        <a:pt x="636" y="7408"/>
                      </a:lnTo>
                      <a:lnTo>
                        <a:pt x="612" y="7269"/>
                      </a:lnTo>
                      <a:lnTo>
                        <a:pt x="587" y="7125"/>
                      </a:lnTo>
                      <a:lnTo>
                        <a:pt x="567" y="6986"/>
                      </a:lnTo>
                      <a:lnTo>
                        <a:pt x="550" y="6842"/>
                      </a:lnTo>
                      <a:lnTo>
                        <a:pt x="538" y="6694"/>
                      </a:lnTo>
                      <a:lnTo>
                        <a:pt x="529" y="6550"/>
                      </a:lnTo>
                      <a:lnTo>
                        <a:pt x="521" y="6403"/>
                      </a:lnTo>
                      <a:lnTo>
                        <a:pt x="521" y="6256"/>
                      </a:lnTo>
                      <a:lnTo>
                        <a:pt x="521" y="6108"/>
                      </a:lnTo>
                      <a:lnTo>
                        <a:pt x="529" y="5961"/>
                      </a:lnTo>
                      <a:lnTo>
                        <a:pt x="538" y="5817"/>
                      </a:lnTo>
                      <a:lnTo>
                        <a:pt x="550" y="5669"/>
                      </a:lnTo>
                      <a:lnTo>
                        <a:pt x="567" y="5525"/>
                      </a:lnTo>
                      <a:lnTo>
                        <a:pt x="587" y="5386"/>
                      </a:lnTo>
                      <a:lnTo>
                        <a:pt x="612" y="5242"/>
                      </a:lnTo>
                      <a:lnTo>
                        <a:pt x="636" y="5103"/>
                      </a:lnTo>
                      <a:lnTo>
                        <a:pt x="669" y="4963"/>
                      </a:lnTo>
                      <a:lnTo>
                        <a:pt x="702" y="4823"/>
                      </a:lnTo>
                      <a:lnTo>
                        <a:pt x="739" y="4688"/>
                      </a:lnTo>
                      <a:lnTo>
                        <a:pt x="780" y="4553"/>
                      </a:lnTo>
                      <a:lnTo>
                        <a:pt x="821" y="4417"/>
                      </a:lnTo>
                      <a:lnTo>
                        <a:pt x="870" y="4285"/>
                      </a:lnTo>
                      <a:lnTo>
                        <a:pt x="919" y="4154"/>
                      </a:lnTo>
                      <a:lnTo>
                        <a:pt x="973" y="4027"/>
                      </a:lnTo>
                      <a:lnTo>
                        <a:pt x="1026" y="3900"/>
                      </a:lnTo>
                      <a:lnTo>
                        <a:pt x="1088" y="3773"/>
                      </a:lnTo>
                      <a:lnTo>
                        <a:pt x="1149" y="3649"/>
                      </a:lnTo>
                      <a:lnTo>
                        <a:pt x="1215" y="3526"/>
                      </a:lnTo>
                      <a:lnTo>
                        <a:pt x="1280" y="3403"/>
                      </a:lnTo>
                      <a:lnTo>
                        <a:pt x="1350" y="3284"/>
                      </a:lnTo>
                      <a:lnTo>
                        <a:pt x="1424" y="3169"/>
                      </a:lnTo>
                      <a:lnTo>
                        <a:pt x="1502" y="3054"/>
                      </a:lnTo>
                      <a:lnTo>
                        <a:pt x="1580" y="2939"/>
                      </a:lnTo>
                      <a:lnTo>
                        <a:pt x="1662" y="2828"/>
                      </a:lnTo>
                      <a:lnTo>
                        <a:pt x="1744" y="2717"/>
                      </a:lnTo>
                      <a:lnTo>
                        <a:pt x="1830" y="2611"/>
                      </a:lnTo>
                      <a:lnTo>
                        <a:pt x="1921" y="2504"/>
                      </a:lnTo>
                      <a:lnTo>
                        <a:pt x="2011" y="2401"/>
                      </a:lnTo>
                      <a:lnTo>
                        <a:pt x="2105" y="2303"/>
                      </a:lnTo>
                      <a:lnTo>
                        <a:pt x="2200" y="2205"/>
                      </a:lnTo>
                      <a:lnTo>
                        <a:pt x="2299" y="2106"/>
                      </a:lnTo>
                      <a:lnTo>
                        <a:pt x="2401" y="2016"/>
                      </a:lnTo>
                      <a:lnTo>
                        <a:pt x="2504" y="1921"/>
                      </a:lnTo>
                      <a:lnTo>
                        <a:pt x="2610" y="1835"/>
                      </a:lnTo>
                      <a:lnTo>
                        <a:pt x="2717" y="1749"/>
                      </a:lnTo>
                      <a:lnTo>
                        <a:pt x="2824" y="1663"/>
                      </a:lnTo>
                      <a:lnTo>
                        <a:pt x="2935" y="1581"/>
                      </a:lnTo>
                      <a:lnTo>
                        <a:pt x="3050" y="1502"/>
                      </a:lnTo>
                      <a:lnTo>
                        <a:pt x="3164" y="1428"/>
                      </a:lnTo>
                      <a:lnTo>
                        <a:pt x="3284" y="1354"/>
                      </a:lnTo>
                      <a:lnTo>
                        <a:pt x="3403" y="1285"/>
                      </a:lnTo>
                      <a:lnTo>
                        <a:pt x="3521" y="1215"/>
                      </a:lnTo>
                      <a:lnTo>
                        <a:pt x="3645" y="1149"/>
                      </a:lnTo>
                      <a:lnTo>
                        <a:pt x="3768" y="1088"/>
                      </a:lnTo>
                      <a:lnTo>
                        <a:pt x="3895" y="1030"/>
                      </a:lnTo>
                      <a:lnTo>
                        <a:pt x="4022" y="973"/>
                      </a:lnTo>
                      <a:lnTo>
                        <a:pt x="4154" y="919"/>
                      </a:lnTo>
                      <a:lnTo>
                        <a:pt x="4285" y="870"/>
                      </a:lnTo>
                      <a:lnTo>
                        <a:pt x="4416" y="825"/>
                      </a:lnTo>
                      <a:lnTo>
                        <a:pt x="4552" y="780"/>
                      </a:lnTo>
                      <a:lnTo>
                        <a:pt x="4687" y="739"/>
                      </a:lnTo>
                      <a:lnTo>
                        <a:pt x="4823" y="702"/>
                      </a:lnTo>
                      <a:lnTo>
                        <a:pt x="4958" y="669"/>
                      </a:lnTo>
                      <a:lnTo>
                        <a:pt x="5098" y="640"/>
                      </a:lnTo>
                      <a:lnTo>
                        <a:pt x="5241" y="612"/>
                      </a:lnTo>
                      <a:lnTo>
                        <a:pt x="5381" y="587"/>
                      </a:lnTo>
                      <a:lnTo>
                        <a:pt x="5524" y="566"/>
                      </a:lnTo>
                      <a:lnTo>
                        <a:pt x="5668" y="550"/>
                      </a:lnTo>
                      <a:lnTo>
                        <a:pt x="5812" y="538"/>
                      </a:lnTo>
                      <a:lnTo>
                        <a:pt x="5960" y="530"/>
                      </a:lnTo>
                      <a:lnTo>
                        <a:pt x="6103" y="525"/>
                      </a:lnTo>
                      <a:close/>
                      <a:moveTo>
                        <a:pt x="6251" y="0"/>
                      </a:moveTo>
                      <a:lnTo>
                        <a:pt x="6091" y="4"/>
                      </a:lnTo>
                      <a:lnTo>
                        <a:pt x="5931" y="8"/>
                      </a:lnTo>
                      <a:lnTo>
                        <a:pt x="5771" y="20"/>
                      </a:lnTo>
                      <a:lnTo>
                        <a:pt x="5615" y="33"/>
                      </a:lnTo>
                      <a:lnTo>
                        <a:pt x="5455" y="54"/>
                      </a:lnTo>
                      <a:lnTo>
                        <a:pt x="5299" y="74"/>
                      </a:lnTo>
                      <a:lnTo>
                        <a:pt x="5147" y="99"/>
                      </a:lnTo>
                      <a:lnTo>
                        <a:pt x="4991" y="127"/>
                      </a:lnTo>
                      <a:lnTo>
                        <a:pt x="4839" y="160"/>
                      </a:lnTo>
                      <a:lnTo>
                        <a:pt x="4691" y="197"/>
                      </a:lnTo>
                      <a:lnTo>
                        <a:pt x="4539" y="238"/>
                      </a:lnTo>
                      <a:lnTo>
                        <a:pt x="4391" y="283"/>
                      </a:lnTo>
                      <a:lnTo>
                        <a:pt x="4248" y="329"/>
                      </a:lnTo>
                      <a:lnTo>
                        <a:pt x="4104" y="382"/>
                      </a:lnTo>
                      <a:lnTo>
                        <a:pt x="3961" y="435"/>
                      </a:lnTo>
                      <a:lnTo>
                        <a:pt x="3817" y="493"/>
                      </a:lnTo>
                      <a:lnTo>
                        <a:pt x="3678" y="554"/>
                      </a:lnTo>
                      <a:lnTo>
                        <a:pt x="3542" y="620"/>
                      </a:lnTo>
                      <a:lnTo>
                        <a:pt x="3406" y="685"/>
                      </a:lnTo>
                      <a:lnTo>
                        <a:pt x="3271" y="755"/>
                      </a:lnTo>
                      <a:lnTo>
                        <a:pt x="3140" y="829"/>
                      </a:lnTo>
                      <a:lnTo>
                        <a:pt x="3009" y="907"/>
                      </a:lnTo>
                      <a:lnTo>
                        <a:pt x="2881" y="985"/>
                      </a:lnTo>
                      <a:lnTo>
                        <a:pt x="2758" y="1067"/>
                      </a:lnTo>
                      <a:lnTo>
                        <a:pt x="2631" y="1153"/>
                      </a:lnTo>
                      <a:lnTo>
                        <a:pt x="2512" y="1244"/>
                      </a:lnTo>
                      <a:lnTo>
                        <a:pt x="2393" y="1334"/>
                      </a:lnTo>
                      <a:lnTo>
                        <a:pt x="2274" y="1428"/>
                      </a:lnTo>
                      <a:lnTo>
                        <a:pt x="2159" y="1527"/>
                      </a:lnTo>
                      <a:lnTo>
                        <a:pt x="2048" y="1626"/>
                      </a:lnTo>
                      <a:lnTo>
                        <a:pt x="1937" y="1728"/>
                      </a:lnTo>
                      <a:lnTo>
                        <a:pt x="1830" y="1835"/>
                      </a:lnTo>
                      <a:lnTo>
                        <a:pt x="1724" y="1942"/>
                      </a:lnTo>
                      <a:lnTo>
                        <a:pt x="1625" y="2048"/>
                      </a:lnTo>
                      <a:lnTo>
                        <a:pt x="1523" y="2163"/>
                      </a:lnTo>
                      <a:lnTo>
                        <a:pt x="1428" y="2278"/>
                      </a:lnTo>
                      <a:lnTo>
                        <a:pt x="1334" y="2393"/>
                      </a:lnTo>
                      <a:lnTo>
                        <a:pt x="1239" y="2512"/>
                      </a:lnTo>
                      <a:lnTo>
                        <a:pt x="1153" y="2635"/>
                      </a:lnTo>
                      <a:lnTo>
                        <a:pt x="1067" y="2759"/>
                      </a:lnTo>
                      <a:lnTo>
                        <a:pt x="985" y="2886"/>
                      </a:lnTo>
                      <a:lnTo>
                        <a:pt x="903" y="3013"/>
                      </a:lnTo>
                      <a:lnTo>
                        <a:pt x="829" y="3145"/>
                      </a:lnTo>
                      <a:lnTo>
                        <a:pt x="755" y="3276"/>
                      </a:lnTo>
                      <a:lnTo>
                        <a:pt x="681" y="3407"/>
                      </a:lnTo>
                      <a:lnTo>
                        <a:pt x="615" y="3543"/>
                      </a:lnTo>
                      <a:lnTo>
                        <a:pt x="550" y="3682"/>
                      </a:lnTo>
                      <a:lnTo>
                        <a:pt x="488" y="3822"/>
                      </a:lnTo>
                      <a:lnTo>
                        <a:pt x="431" y="3961"/>
                      </a:lnTo>
                      <a:lnTo>
                        <a:pt x="378" y="4105"/>
                      </a:lnTo>
                      <a:lnTo>
                        <a:pt x="328" y="4249"/>
                      </a:lnTo>
                      <a:lnTo>
                        <a:pt x="279" y="4397"/>
                      </a:lnTo>
                      <a:lnTo>
                        <a:pt x="238" y="4544"/>
                      </a:lnTo>
                      <a:lnTo>
                        <a:pt x="197" y="4692"/>
                      </a:lnTo>
                      <a:lnTo>
                        <a:pt x="160" y="4844"/>
                      </a:lnTo>
                      <a:lnTo>
                        <a:pt x="127" y="4996"/>
                      </a:lnTo>
                      <a:lnTo>
                        <a:pt x="99" y="5148"/>
                      </a:lnTo>
                      <a:lnTo>
                        <a:pt x="70" y="5304"/>
                      </a:lnTo>
                      <a:lnTo>
                        <a:pt x="49" y="5459"/>
                      </a:lnTo>
                      <a:lnTo>
                        <a:pt x="33" y="5616"/>
                      </a:lnTo>
                      <a:lnTo>
                        <a:pt x="17" y="5776"/>
                      </a:lnTo>
                      <a:lnTo>
                        <a:pt x="8" y="5936"/>
                      </a:lnTo>
                      <a:lnTo>
                        <a:pt x="0" y="6096"/>
                      </a:lnTo>
                      <a:lnTo>
                        <a:pt x="0" y="6256"/>
                      </a:lnTo>
                      <a:lnTo>
                        <a:pt x="0" y="6415"/>
                      </a:lnTo>
                      <a:lnTo>
                        <a:pt x="8" y="6575"/>
                      </a:lnTo>
                      <a:lnTo>
                        <a:pt x="17" y="6735"/>
                      </a:lnTo>
                      <a:lnTo>
                        <a:pt x="33" y="6895"/>
                      </a:lnTo>
                      <a:lnTo>
                        <a:pt x="49" y="7052"/>
                      </a:lnTo>
                      <a:lnTo>
                        <a:pt x="70" y="7207"/>
                      </a:lnTo>
                      <a:lnTo>
                        <a:pt x="99" y="7363"/>
                      </a:lnTo>
                      <a:lnTo>
                        <a:pt x="127" y="7515"/>
                      </a:lnTo>
                      <a:lnTo>
                        <a:pt x="160" y="7667"/>
                      </a:lnTo>
                      <a:lnTo>
                        <a:pt x="197" y="7819"/>
                      </a:lnTo>
                      <a:lnTo>
                        <a:pt x="238" y="7967"/>
                      </a:lnTo>
                      <a:lnTo>
                        <a:pt x="279" y="8114"/>
                      </a:lnTo>
                      <a:lnTo>
                        <a:pt x="328" y="8262"/>
                      </a:lnTo>
                      <a:lnTo>
                        <a:pt x="378" y="8406"/>
                      </a:lnTo>
                      <a:lnTo>
                        <a:pt x="431" y="8550"/>
                      </a:lnTo>
                      <a:lnTo>
                        <a:pt x="488" y="8689"/>
                      </a:lnTo>
                      <a:lnTo>
                        <a:pt x="550" y="8829"/>
                      </a:lnTo>
                      <a:lnTo>
                        <a:pt x="615" y="8968"/>
                      </a:lnTo>
                      <a:lnTo>
                        <a:pt x="681" y="9104"/>
                      </a:lnTo>
                      <a:lnTo>
                        <a:pt x="755" y="9235"/>
                      </a:lnTo>
                      <a:lnTo>
                        <a:pt x="829" y="9366"/>
                      </a:lnTo>
                      <a:lnTo>
                        <a:pt x="903" y="9498"/>
                      </a:lnTo>
                      <a:lnTo>
                        <a:pt x="985" y="9625"/>
                      </a:lnTo>
                      <a:lnTo>
                        <a:pt x="1067" y="9752"/>
                      </a:lnTo>
                      <a:lnTo>
                        <a:pt x="1153" y="9876"/>
                      </a:lnTo>
                      <a:lnTo>
                        <a:pt x="1239" y="9999"/>
                      </a:lnTo>
                      <a:lnTo>
                        <a:pt x="1334" y="10118"/>
                      </a:lnTo>
                      <a:lnTo>
                        <a:pt x="1428" y="10233"/>
                      </a:lnTo>
                      <a:lnTo>
                        <a:pt x="1523" y="10348"/>
                      </a:lnTo>
                      <a:lnTo>
                        <a:pt x="1625" y="10463"/>
                      </a:lnTo>
                      <a:lnTo>
                        <a:pt x="1724" y="10569"/>
                      </a:lnTo>
                      <a:lnTo>
                        <a:pt x="1830" y="10676"/>
                      </a:lnTo>
                      <a:lnTo>
                        <a:pt x="1937" y="10783"/>
                      </a:lnTo>
                      <a:lnTo>
                        <a:pt x="2048" y="10885"/>
                      </a:lnTo>
                      <a:lnTo>
                        <a:pt x="2159" y="10984"/>
                      </a:lnTo>
                      <a:lnTo>
                        <a:pt x="2274" y="11083"/>
                      </a:lnTo>
                      <a:lnTo>
                        <a:pt x="2393" y="11177"/>
                      </a:lnTo>
                      <a:lnTo>
                        <a:pt x="2512" y="11267"/>
                      </a:lnTo>
                      <a:lnTo>
                        <a:pt x="2631" y="11358"/>
                      </a:lnTo>
                      <a:lnTo>
                        <a:pt x="2758" y="11444"/>
                      </a:lnTo>
                      <a:lnTo>
                        <a:pt x="2881" y="11526"/>
                      </a:lnTo>
                      <a:lnTo>
                        <a:pt x="3009" y="11604"/>
                      </a:lnTo>
                      <a:lnTo>
                        <a:pt x="3140" y="11682"/>
                      </a:lnTo>
                      <a:lnTo>
                        <a:pt x="3271" y="11756"/>
                      </a:lnTo>
                      <a:lnTo>
                        <a:pt x="3406" y="11826"/>
                      </a:lnTo>
                      <a:lnTo>
                        <a:pt x="3542" y="11891"/>
                      </a:lnTo>
                      <a:lnTo>
                        <a:pt x="3678" y="11957"/>
                      </a:lnTo>
                      <a:lnTo>
                        <a:pt x="3817" y="12018"/>
                      </a:lnTo>
                      <a:lnTo>
                        <a:pt x="3961" y="12076"/>
                      </a:lnTo>
                      <a:lnTo>
                        <a:pt x="4104" y="12129"/>
                      </a:lnTo>
                      <a:lnTo>
                        <a:pt x="4248" y="12182"/>
                      </a:lnTo>
                      <a:lnTo>
                        <a:pt x="4391" y="12228"/>
                      </a:lnTo>
                      <a:lnTo>
                        <a:pt x="4539" y="12273"/>
                      </a:lnTo>
                      <a:lnTo>
                        <a:pt x="4691" y="12314"/>
                      </a:lnTo>
                      <a:lnTo>
                        <a:pt x="4839" y="12351"/>
                      </a:lnTo>
                      <a:lnTo>
                        <a:pt x="4991" y="12384"/>
                      </a:lnTo>
                      <a:lnTo>
                        <a:pt x="5147" y="12412"/>
                      </a:lnTo>
                      <a:lnTo>
                        <a:pt x="5299" y="12437"/>
                      </a:lnTo>
                      <a:lnTo>
                        <a:pt x="5455" y="12457"/>
                      </a:lnTo>
                      <a:lnTo>
                        <a:pt x="5615" y="12478"/>
                      </a:lnTo>
                      <a:lnTo>
                        <a:pt x="5771" y="12491"/>
                      </a:lnTo>
                      <a:lnTo>
                        <a:pt x="5931" y="12503"/>
                      </a:lnTo>
                      <a:lnTo>
                        <a:pt x="6091" y="12507"/>
                      </a:lnTo>
                      <a:lnTo>
                        <a:pt x="6251" y="12511"/>
                      </a:lnTo>
                      <a:lnTo>
                        <a:pt x="6415" y="12507"/>
                      </a:lnTo>
                      <a:lnTo>
                        <a:pt x="6575" y="12503"/>
                      </a:lnTo>
                      <a:lnTo>
                        <a:pt x="6735" y="12491"/>
                      </a:lnTo>
                      <a:lnTo>
                        <a:pt x="6891" y="12478"/>
                      </a:lnTo>
                      <a:lnTo>
                        <a:pt x="7051" y="12457"/>
                      </a:lnTo>
                      <a:lnTo>
                        <a:pt x="7207" y="12437"/>
                      </a:lnTo>
                      <a:lnTo>
                        <a:pt x="7359" y="12412"/>
                      </a:lnTo>
                      <a:lnTo>
                        <a:pt x="7515" y="12384"/>
                      </a:lnTo>
                      <a:lnTo>
                        <a:pt x="7667" y="12351"/>
                      </a:lnTo>
                      <a:lnTo>
                        <a:pt x="7815" y="12314"/>
                      </a:lnTo>
                      <a:lnTo>
                        <a:pt x="7966" y="12273"/>
                      </a:lnTo>
                      <a:lnTo>
                        <a:pt x="8114" y="12228"/>
                      </a:lnTo>
                      <a:lnTo>
                        <a:pt x="8258" y="12182"/>
                      </a:lnTo>
                      <a:lnTo>
                        <a:pt x="8402" y="12129"/>
                      </a:lnTo>
                      <a:lnTo>
                        <a:pt x="8545" y="12076"/>
                      </a:lnTo>
                      <a:lnTo>
                        <a:pt x="8689" y="12018"/>
                      </a:lnTo>
                      <a:lnTo>
                        <a:pt x="8829" y="11957"/>
                      </a:lnTo>
                      <a:lnTo>
                        <a:pt x="8964" y="11891"/>
                      </a:lnTo>
                      <a:lnTo>
                        <a:pt x="9099" y="11826"/>
                      </a:lnTo>
                      <a:lnTo>
                        <a:pt x="9235" y="11756"/>
                      </a:lnTo>
                      <a:lnTo>
                        <a:pt x="9366" y="11682"/>
                      </a:lnTo>
                      <a:lnTo>
                        <a:pt x="9497" y="11604"/>
                      </a:lnTo>
                      <a:lnTo>
                        <a:pt x="9625" y="11526"/>
                      </a:lnTo>
                      <a:lnTo>
                        <a:pt x="9748" y="11444"/>
                      </a:lnTo>
                      <a:lnTo>
                        <a:pt x="9875" y="11358"/>
                      </a:lnTo>
                      <a:lnTo>
                        <a:pt x="9994" y="11267"/>
                      </a:lnTo>
                      <a:lnTo>
                        <a:pt x="10113" y="11177"/>
                      </a:lnTo>
                      <a:lnTo>
                        <a:pt x="10232" y="11083"/>
                      </a:lnTo>
                      <a:lnTo>
                        <a:pt x="10347" y="10984"/>
                      </a:lnTo>
                      <a:lnTo>
                        <a:pt x="10458" y="10885"/>
                      </a:lnTo>
                      <a:lnTo>
                        <a:pt x="10569" y="10783"/>
                      </a:lnTo>
                      <a:lnTo>
                        <a:pt x="10675" y="10676"/>
                      </a:lnTo>
                      <a:lnTo>
                        <a:pt x="10778" y="10569"/>
                      </a:lnTo>
                      <a:lnTo>
                        <a:pt x="10881" y="10463"/>
                      </a:lnTo>
                      <a:lnTo>
                        <a:pt x="10984" y="10348"/>
                      </a:lnTo>
                      <a:lnTo>
                        <a:pt x="11077" y="10233"/>
                      </a:lnTo>
                      <a:lnTo>
                        <a:pt x="11172" y="10118"/>
                      </a:lnTo>
                      <a:lnTo>
                        <a:pt x="11262" y="9999"/>
                      </a:lnTo>
                      <a:lnTo>
                        <a:pt x="11352" y="9876"/>
                      </a:lnTo>
                      <a:lnTo>
                        <a:pt x="11439" y="9752"/>
                      </a:lnTo>
                      <a:lnTo>
                        <a:pt x="11521" y="9625"/>
                      </a:lnTo>
                      <a:lnTo>
                        <a:pt x="11603" y="9498"/>
                      </a:lnTo>
                      <a:lnTo>
                        <a:pt x="11677" y="9366"/>
                      </a:lnTo>
                      <a:lnTo>
                        <a:pt x="11751" y="9235"/>
                      </a:lnTo>
                      <a:lnTo>
                        <a:pt x="11825" y="9104"/>
                      </a:lnTo>
                      <a:lnTo>
                        <a:pt x="11890" y="8968"/>
                      </a:lnTo>
                      <a:lnTo>
                        <a:pt x="11956" y="8829"/>
                      </a:lnTo>
                      <a:lnTo>
                        <a:pt x="12014" y="8689"/>
                      </a:lnTo>
                      <a:lnTo>
                        <a:pt x="12075" y="8550"/>
                      </a:lnTo>
                      <a:lnTo>
                        <a:pt x="12128" y="8406"/>
                      </a:lnTo>
                      <a:lnTo>
                        <a:pt x="12177" y="8262"/>
                      </a:lnTo>
                      <a:lnTo>
                        <a:pt x="12227" y="8114"/>
                      </a:lnTo>
                      <a:lnTo>
                        <a:pt x="12268" y="7967"/>
                      </a:lnTo>
                      <a:lnTo>
                        <a:pt x="12309" y="7819"/>
                      </a:lnTo>
                      <a:lnTo>
                        <a:pt x="12346" y="7667"/>
                      </a:lnTo>
                      <a:lnTo>
                        <a:pt x="12379" y="7515"/>
                      </a:lnTo>
                      <a:lnTo>
                        <a:pt x="12407" y="7363"/>
                      </a:lnTo>
                      <a:lnTo>
                        <a:pt x="12436" y="7207"/>
                      </a:lnTo>
                      <a:lnTo>
                        <a:pt x="12457" y="7052"/>
                      </a:lnTo>
                      <a:lnTo>
                        <a:pt x="12473" y="6895"/>
                      </a:lnTo>
                      <a:lnTo>
                        <a:pt x="12490" y="6735"/>
                      </a:lnTo>
                      <a:lnTo>
                        <a:pt x="12498" y="6575"/>
                      </a:lnTo>
                      <a:lnTo>
                        <a:pt x="12506" y="6415"/>
                      </a:lnTo>
                      <a:lnTo>
                        <a:pt x="12506" y="6256"/>
                      </a:lnTo>
                      <a:lnTo>
                        <a:pt x="12506" y="6096"/>
                      </a:lnTo>
                      <a:lnTo>
                        <a:pt x="12498" y="5936"/>
                      </a:lnTo>
                      <a:lnTo>
                        <a:pt x="12490" y="5776"/>
                      </a:lnTo>
                      <a:lnTo>
                        <a:pt x="12473" y="5616"/>
                      </a:lnTo>
                      <a:lnTo>
                        <a:pt x="12457" y="5459"/>
                      </a:lnTo>
                      <a:lnTo>
                        <a:pt x="12436" y="5304"/>
                      </a:lnTo>
                      <a:lnTo>
                        <a:pt x="12407" y="5148"/>
                      </a:lnTo>
                      <a:lnTo>
                        <a:pt x="12379" y="4996"/>
                      </a:lnTo>
                      <a:lnTo>
                        <a:pt x="12346" y="4844"/>
                      </a:lnTo>
                      <a:lnTo>
                        <a:pt x="12309" y="4692"/>
                      </a:lnTo>
                      <a:lnTo>
                        <a:pt x="12268" y="4544"/>
                      </a:lnTo>
                      <a:lnTo>
                        <a:pt x="12227" y="4397"/>
                      </a:lnTo>
                      <a:lnTo>
                        <a:pt x="12177" y="4249"/>
                      </a:lnTo>
                      <a:lnTo>
                        <a:pt x="12128" y="4105"/>
                      </a:lnTo>
                      <a:lnTo>
                        <a:pt x="12075" y="3961"/>
                      </a:lnTo>
                      <a:lnTo>
                        <a:pt x="12014" y="3822"/>
                      </a:lnTo>
                      <a:lnTo>
                        <a:pt x="11956" y="3682"/>
                      </a:lnTo>
                      <a:lnTo>
                        <a:pt x="11890" y="3543"/>
                      </a:lnTo>
                      <a:lnTo>
                        <a:pt x="11825" y="3407"/>
                      </a:lnTo>
                      <a:lnTo>
                        <a:pt x="11751" y="3276"/>
                      </a:lnTo>
                      <a:lnTo>
                        <a:pt x="11677" y="3145"/>
                      </a:lnTo>
                      <a:lnTo>
                        <a:pt x="11603" y="3013"/>
                      </a:lnTo>
                      <a:lnTo>
                        <a:pt x="11521" y="2886"/>
                      </a:lnTo>
                      <a:lnTo>
                        <a:pt x="11439" y="2759"/>
                      </a:lnTo>
                      <a:lnTo>
                        <a:pt x="11352" y="2635"/>
                      </a:lnTo>
                      <a:lnTo>
                        <a:pt x="11262" y="2512"/>
                      </a:lnTo>
                      <a:lnTo>
                        <a:pt x="11172" y="2393"/>
                      </a:lnTo>
                      <a:lnTo>
                        <a:pt x="11077" y="2278"/>
                      </a:lnTo>
                      <a:lnTo>
                        <a:pt x="10984" y="2163"/>
                      </a:lnTo>
                      <a:lnTo>
                        <a:pt x="10881" y="2048"/>
                      </a:lnTo>
                      <a:lnTo>
                        <a:pt x="10778" y="1942"/>
                      </a:lnTo>
                      <a:lnTo>
                        <a:pt x="10675" y="1835"/>
                      </a:lnTo>
                      <a:lnTo>
                        <a:pt x="10569" y="1728"/>
                      </a:lnTo>
                      <a:lnTo>
                        <a:pt x="10458" y="1626"/>
                      </a:lnTo>
                      <a:lnTo>
                        <a:pt x="10347" y="1527"/>
                      </a:lnTo>
                      <a:lnTo>
                        <a:pt x="10232" y="1428"/>
                      </a:lnTo>
                      <a:lnTo>
                        <a:pt x="10113" y="1334"/>
                      </a:lnTo>
                      <a:lnTo>
                        <a:pt x="9994" y="1244"/>
                      </a:lnTo>
                      <a:lnTo>
                        <a:pt x="9875" y="1153"/>
                      </a:lnTo>
                      <a:lnTo>
                        <a:pt x="9748" y="1067"/>
                      </a:lnTo>
                      <a:lnTo>
                        <a:pt x="9625" y="985"/>
                      </a:lnTo>
                      <a:lnTo>
                        <a:pt x="9497" y="907"/>
                      </a:lnTo>
                      <a:lnTo>
                        <a:pt x="9366" y="829"/>
                      </a:lnTo>
                      <a:lnTo>
                        <a:pt x="9235" y="755"/>
                      </a:lnTo>
                      <a:lnTo>
                        <a:pt x="9099" y="685"/>
                      </a:lnTo>
                      <a:lnTo>
                        <a:pt x="8964" y="620"/>
                      </a:lnTo>
                      <a:lnTo>
                        <a:pt x="8829" y="554"/>
                      </a:lnTo>
                      <a:lnTo>
                        <a:pt x="8689" y="493"/>
                      </a:lnTo>
                      <a:lnTo>
                        <a:pt x="8545" y="435"/>
                      </a:lnTo>
                      <a:lnTo>
                        <a:pt x="8402" y="382"/>
                      </a:lnTo>
                      <a:lnTo>
                        <a:pt x="8258" y="329"/>
                      </a:lnTo>
                      <a:lnTo>
                        <a:pt x="8114" y="283"/>
                      </a:lnTo>
                      <a:lnTo>
                        <a:pt x="7966" y="238"/>
                      </a:lnTo>
                      <a:lnTo>
                        <a:pt x="7815" y="197"/>
                      </a:lnTo>
                      <a:lnTo>
                        <a:pt x="7667" y="160"/>
                      </a:lnTo>
                      <a:lnTo>
                        <a:pt x="7515" y="127"/>
                      </a:lnTo>
                      <a:lnTo>
                        <a:pt x="7359" y="99"/>
                      </a:lnTo>
                      <a:lnTo>
                        <a:pt x="7207" y="74"/>
                      </a:lnTo>
                      <a:lnTo>
                        <a:pt x="7051" y="54"/>
                      </a:lnTo>
                      <a:lnTo>
                        <a:pt x="6891" y="33"/>
                      </a:lnTo>
                      <a:lnTo>
                        <a:pt x="6735" y="20"/>
                      </a:lnTo>
                      <a:lnTo>
                        <a:pt x="6575" y="8"/>
                      </a:lnTo>
                      <a:lnTo>
                        <a:pt x="6415" y="4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8981D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</p:grpSp>
        </p:grpSp>
        <p:sp>
          <p:nvSpPr>
            <p:cNvPr id="368" name="Freeform 21">
              <a:extLst>
                <a:ext uri="{FF2B5EF4-FFF2-40B4-BE49-F238E27FC236}">
                  <a16:creationId xmlns:a16="http://schemas.microsoft.com/office/drawing/2014/main" id="{02A6452F-824D-EC40-9CC9-8A1E18BC55C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53288" y="1113210"/>
              <a:ext cx="360047" cy="274320"/>
            </a:xfrm>
            <a:custGeom>
              <a:avLst/>
              <a:gdLst>
                <a:gd name="T0" fmla="*/ 364 w 389"/>
                <a:gd name="T1" fmla="*/ 176 h 296"/>
                <a:gd name="T2" fmla="*/ 355 w 389"/>
                <a:gd name="T3" fmla="*/ 217 h 296"/>
                <a:gd name="T4" fmla="*/ 289 w 389"/>
                <a:gd name="T5" fmla="*/ 130 h 296"/>
                <a:gd name="T6" fmla="*/ 298 w 389"/>
                <a:gd name="T7" fmla="*/ 193 h 296"/>
                <a:gd name="T8" fmla="*/ 264 w 389"/>
                <a:gd name="T9" fmla="*/ 143 h 296"/>
                <a:gd name="T10" fmla="*/ 257 w 389"/>
                <a:gd name="T11" fmla="*/ 195 h 296"/>
                <a:gd name="T12" fmla="*/ 318 w 389"/>
                <a:gd name="T13" fmla="*/ 296 h 296"/>
                <a:gd name="T14" fmla="*/ 319 w 389"/>
                <a:gd name="T15" fmla="*/ 296 h 296"/>
                <a:gd name="T16" fmla="*/ 376 w 389"/>
                <a:gd name="T17" fmla="*/ 196 h 296"/>
                <a:gd name="T18" fmla="*/ 319 w 389"/>
                <a:gd name="T19" fmla="*/ 280 h 296"/>
                <a:gd name="T20" fmla="*/ 270 w 389"/>
                <a:gd name="T21" fmla="*/ 262 h 296"/>
                <a:gd name="T22" fmla="*/ 276 w 389"/>
                <a:gd name="T23" fmla="*/ 183 h 296"/>
                <a:gd name="T24" fmla="*/ 288 w 389"/>
                <a:gd name="T25" fmla="*/ 237 h 296"/>
                <a:gd name="T26" fmla="*/ 318 w 389"/>
                <a:gd name="T27" fmla="*/ 154 h 296"/>
                <a:gd name="T28" fmla="*/ 337 w 389"/>
                <a:gd name="T29" fmla="*/ 231 h 296"/>
                <a:gd name="T30" fmla="*/ 345 w 389"/>
                <a:gd name="T31" fmla="*/ 239 h 296"/>
                <a:gd name="T32" fmla="*/ 361 w 389"/>
                <a:gd name="T33" fmla="*/ 260 h 296"/>
                <a:gd name="T34" fmla="*/ 255 w 389"/>
                <a:gd name="T35" fmla="*/ 182 h 296"/>
                <a:gd name="T36" fmla="*/ 236 w 389"/>
                <a:gd name="T37" fmla="*/ 166 h 296"/>
                <a:gd name="T38" fmla="*/ 329 w 389"/>
                <a:gd name="T39" fmla="*/ 126 h 296"/>
                <a:gd name="T40" fmla="*/ 345 w 389"/>
                <a:gd name="T41" fmla="*/ 139 h 296"/>
                <a:gd name="T42" fmla="*/ 0 w 389"/>
                <a:gd name="T43" fmla="*/ 0 h 296"/>
                <a:gd name="T44" fmla="*/ 243 w 389"/>
                <a:gd name="T45" fmla="*/ 235 h 296"/>
                <a:gd name="T46" fmla="*/ 181 w 389"/>
                <a:gd name="T47" fmla="*/ 219 h 296"/>
                <a:gd name="T48" fmla="*/ 165 w 389"/>
                <a:gd name="T49" fmla="*/ 219 h 296"/>
                <a:gd name="T50" fmla="*/ 71 w 389"/>
                <a:gd name="T51" fmla="*/ 182 h 296"/>
                <a:gd name="T52" fmla="*/ 165 w 389"/>
                <a:gd name="T53" fmla="*/ 219 h 296"/>
                <a:gd name="T54" fmla="*/ 110 w 389"/>
                <a:gd name="T55" fmla="*/ 126 h 296"/>
                <a:gd name="T56" fmla="*/ 16 w 389"/>
                <a:gd name="T57" fmla="*/ 166 h 296"/>
                <a:gd name="T58" fmla="*/ 126 w 389"/>
                <a:gd name="T59" fmla="*/ 54 h 296"/>
                <a:gd name="T60" fmla="*/ 220 w 389"/>
                <a:gd name="T61" fmla="*/ 16 h 296"/>
                <a:gd name="T62" fmla="*/ 126 w 389"/>
                <a:gd name="T63" fmla="*/ 54 h 296"/>
                <a:gd name="T64" fmla="*/ 165 w 389"/>
                <a:gd name="T65" fmla="*/ 110 h 296"/>
                <a:gd name="T66" fmla="*/ 71 w 389"/>
                <a:gd name="T67" fmla="*/ 70 h 296"/>
                <a:gd name="T68" fmla="*/ 55 w 389"/>
                <a:gd name="T69" fmla="*/ 110 h 296"/>
                <a:gd name="T70" fmla="*/ 16 w 389"/>
                <a:gd name="T71" fmla="*/ 70 h 296"/>
                <a:gd name="T72" fmla="*/ 55 w 389"/>
                <a:gd name="T73" fmla="*/ 110 h 296"/>
                <a:gd name="T74" fmla="*/ 126 w 389"/>
                <a:gd name="T75" fmla="*/ 166 h 296"/>
                <a:gd name="T76" fmla="*/ 220 w 389"/>
                <a:gd name="T77" fmla="*/ 126 h 296"/>
                <a:gd name="T78" fmla="*/ 228 w 389"/>
                <a:gd name="T79" fmla="*/ 110 h 296"/>
                <a:gd name="T80" fmla="*/ 181 w 389"/>
                <a:gd name="T81" fmla="*/ 70 h 296"/>
                <a:gd name="T82" fmla="*/ 274 w 389"/>
                <a:gd name="T83" fmla="*/ 110 h 296"/>
                <a:gd name="T84" fmla="*/ 228 w 389"/>
                <a:gd name="T85" fmla="*/ 110 h 296"/>
                <a:gd name="T86" fmla="*/ 290 w 389"/>
                <a:gd name="T87" fmla="*/ 70 h 296"/>
                <a:gd name="T88" fmla="*/ 329 w 389"/>
                <a:gd name="T89" fmla="*/ 110 h 296"/>
                <a:gd name="T90" fmla="*/ 329 w 389"/>
                <a:gd name="T91" fmla="*/ 54 h 296"/>
                <a:gd name="T92" fmla="*/ 236 w 389"/>
                <a:gd name="T93" fmla="*/ 16 h 296"/>
                <a:gd name="T94" fmla="*/ 329 w 389"/>
                <a:gd name="T95" fmla="*/ 54 h 296"/>
                <a:gd name="T96" fmla="*/ 110 w 389"/>
                <a:gd name="T97" fmla="*/ 54 h 296"/>
                <a:gd name="T98" fmla="*/ 16 w 389"/>
                <a:gd name="T99" fmla="*/ 16 h 296"/>
                <a:gd name="T100" fmla="*/ 16 w 389"/>
                <a:gd name="T101" fmla="*/ 182 h 296"/>
                <a:gd name="T102" fmla="*/ 55 w 389"/>
                <a:gd name="T103" fmla="*/ 219 h 296"/>
                <a:gd name="T104" fmla="*/ 16 w 389"/>
                <a:gd name="T105" fmla="*/ 18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9" h="296">
                  <a:moveTo>
                    <a:pt x="376" y="196"/>
                  </a:moveTo>
                  <a:cubicBezTo>
                    <a:pt x="364" y="176"/>
                    <a:pt x="364" y="176"/>
                    <a:pt x="364" y="176"/>
                  </a:cubicBezTo>
                  <a:cubicBezTo>
                    <a:pt x="361" y="199"/>
                    <a:pt x="361" y="199"/>
                    <a:pt x="361" y="199"/>
                  </a:cubicBezTo>
                  <a:cubicBezTo>
                    <a:pt x="360" y="208"/>
                    <a:pt x="357" y="214"/>
                    <a:pt x="355" y="217"/>
                  </a:cubicBezTo>
                  <a:cubicBezTo>
                    <a:pt x="359" y="190"/>
                    <a:pt x="364" y="147"/>
                    <a:pt x="306" y="134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8" y="146"/>
                    <a:pt x="298" y="146"/>
                    <a:pt x="298" y="146"/>
                  </a:cubicBezTo>
                  <a:cubicBezTo>
                    <a:pt x="306" y="160"/>
                    <a:pt x="304" y="178"/>
                    <a:pt x="298" y="193"/>
                  </a:cubicBezTo>
                  <a:cubicBezTo>
                    <a:pt x="291" y="172"/>
                    <a:pt x="278" y="157"/>
                    <a:pt x="277" y="157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4" y="162"/>
                    <a:pt x="264" y="162"/>
                    <a:pt x="264" y="162"/>
                  </a:cubicBezTo>
                  <a:cubicBezTo>
                    <a:pt x="263" y="171"/>
                    <a:pt x="260" y="183"/>
                    <a:pt x="257" y="195"/>
                  </a:cubicBezTo>
                  <a:cubicBezTo>
                    <a:pt x="250" y="221"/>
                    <a:pt x="242" y="251"/>
                    <a:pt x="257" y="272"/>
                  </a:cubicBezTo>
                  <a:cubicBezTo>
                    <a:pt x="267" y="287"/>
                    <a:pt x="287" y="295"/>
                    <a:pt x="318" y="296"/>
                  </a:cubicBezTo>
                  <a:cubicBezTo>
                    <a:pt x="318" y="296"/>
                    <a:pt x="318" y="296"/>
                    <a:pt x="318" y="296"/>
                  </a:cubicBezTo>
                  <a:cubicBezTo>
                    <a:pt x="318" y="296"/>
                    <a:pt x="318" y="296"/>
                    <a:pt x="319" y="296"/>
                  </a:cubicBezTo>
                  <a:cubicBezTo>
                    <a:pt x="352" y="296"/>
                    <a:pt x="368" y="281"/>
                    <a:pt x="375" y="268"/>
                  </a:cubicBezTo>
                  <a:cubicBezTo>
                    <a:pt x="389" y="244"/>
                    <a:pt x="384" y="211"/>
                    <a:pt x="376" y="196"/>
                  </a:cubicBezTo>
                  <a:close/>
                  <a:moveTo>
                    <a:pt x="361" y="260"/>
                  </a:moveTo>
                  <a:cubicBezTo>
                    <a:pt x="354" y="273"/>
                    <a:pt x="339" y="280"/>
                    <a:pt x="319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294" y="279"/>
                    <a:pt x="277" y="273"/>
                    <a:pt x="270" y="262"/>
                  </a:cubicBezTo>
                  <a:cubicBezTo>
                    <a:pt x="259" y="248"/>
                    <a:pt x="266" y="223"/>
                    <a:pt x="272" y="200"/>
                  </a:cubicBezTo>
                  <a:cubicBezTo>
                    <a:pt x="274" y="194"/>
                    <a:pt x="275" y="188"/>
                    <a:pt x="276" y="183"/>
                  </a:cubicBezTo>
                  <a:cubicBezTo>
                    <a:pt x="281" y="192"/>
                    <a:pt x="286" y="203"/>
                    <a:pt x="287" y="216"/>
                  </a:cubicBezTo>
                  <a:cubicBezTo>
                    <a:pt x="288" y="237"/>
                    <a:pt x="288" y="237"/>
                    <a:pt x="288" y="237"/>
                  </a:cubicBezTo>
                  <a:cubicBezTo>
                    <a:pt x="301" y="220"/>
                    <a:pt x="301" y="220"/>
                    <a:pt x="301" y="220"/>
                  </a:cubicBezTo>
                  <a:cubicBezTo>
                    <a:pt x="314" y="203"/>
                    <a:pt x="323" y="178"/>
                    <a:pt x="318" y="154"/>
                  </a:cubicBezTo>
                  <a:cubicBezTo>
                    <a:pt x="347" y="168"/>
                    <a:pt x="343" y="194"/>
                    <a:pt x="339" y="217"/>
                  </a:cubicBezTo>
                  <a:cubicBezTo>
                    <a:pt x="338" y="222"/>
                    <a:pt x="337" y="227"/>
                    <a:pt x="337" y="231"/>
                  </a:cubicBezTo>
                  <a:cubicBezTo>
                    <a:pt x="336" y="240"/>
                    <a:pt x="336" y="240"/>
                    <a:pt x="336" y="240"/>
                  </a:cubicBezTo>
                  <a:cubicBezTo>
                    <a:pt x="345" y="239"/>
                    <a:pt x="345" y="239"/>
                    <a:pt x="345" y="239"/>
                  </a:cubicBezTo>
                  <a:cubicBezTo>
                    <a:pt x="356" y="238"/>
                    <a:pt x="363" y="233"/>
                    <a:pt x="368" y="227"/>
                  </a:cubicBezTo>
                  <a:cubicBezTo>
                    <a:pt x="369" y="238"/>
                    <a:pt x="367" y="250"/>
                    <a:pt x="361" y="260"/>
                  </a:cubicBezTo>
                  <a:close/>
                  <a:moveTo>
                    <a:pt x="181" y="182"/>
                  </a:moveTo>
                  <a:cubicBezTo>
                    <a:pt x="255" y="182"/>
                    <a:pt x="255" y="182"/>
                    <a:pt x="255" y="182"/>
                  </a:cubicBezTo>
                  <a:cubicBezTo>
                    <a:pt x="255" y="166"/>
                    <a:pt x="255" y="166"/>
                    <a:pt x="255" y="166"/>
                  </a:cubicBezTo>
                  <a:cubicBezTo>
                    <a:pt x="236" y="166"/>
                    <a:pt x="236" y="166"/>
                    <a:pt x="236" y="166"/>
                  </a:cubicBezTo>
                  <a:cubicBezTo>
                    <a:pt x="236" y="126"/>
                    <a:pt x="236" y="126"/>
                    <a:pt x="236" y="126"/>
                  </a:cubicBezTo>
                  <a:cubicBezTo>
                    <a:pt x="329" y="126"/>
                    <a:pt x="329" y="126"/>
                    <a:pt x="329" y="126"/>
                  </a:cubicBezTo>
                  <a:cubicBezTo>
                    <a:pt x="329" y="139"/>
                    <a:pt x="329" y="139"/>
                    <a:pt x="329" y="139"/>
                  </a:cubicBezTo>
                  <a:cubicBezTo>
                    <a:pt x="345" y="139"/>
                    <a:pt x="345" y="139"/>
                    <a:pt x="345" y="139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3" y="219"/>
                    <a:pt x="243" y="219"/>
                    <a:pt x="243" y="219"/>
                  </a:cubicBezTo>
                  <a:cubicBezTo>
                    <a:pt x="181" y="219"/>
                    <a:pt x="181" y="219"/>
                    <a:pt x="181" y="219"/>
                  </a:cubicBezTo>
                  <a:lnTo>
                    <a:pt x="181" y="182"/>
                  </a:lnTo>
                  <a:close/>
                  <a:moveTo>
                    <a:pt x="165" y="219"/>
                  </a:moveTo>
                  <a:cubicBezTo>
                    <a:pt x="71" y="219"/>
                    <a:pt x="71" y="219"/>
                    <a:pt x="71" y="219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165" y="182"/>
                    <a:pt x="165" y="182"/>
                    <a:pt x="165" y="182"/>
                  </a:cubicBezTo>
                  <a:lnTo>
                    <a:pt x="165" y="219"/>
                  </a:lnTo>
                  <a:close/>
                  <a:moveTo>
                    <a:pt x="16" y="126"/>
                  </a:moveTo>
                  <a:cubicBezTo>
                    <a:pt x="110" y="126"/>
                    <a:pt x="110" y="126"/>
                    <a:pt x="110" y="126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6" y="166"/>
                    <a:pt x="16" y="166"/>
                    <a:pt x="16" y="166"/>
                  </a:cubicBezTo>
                  <a:lnTo>
                    <a:pt x="16" y="126"/>
                  </a:lnTo>
                  <a:close/>
                  <a:moveTo>
                    <a:pt x="126" y="54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54"/>
                    <a:pt x="220" y="54"/>
                    <a:pt x="220" y="54"/>
                  </a:cubicBezTo>
                  <a:lnTo>
                    <a:pt x="126" y="54"/>
                  </a:lnTo>
                  <a:close/>
                  <a:moveTo>
                    <a:pt x="165" y="70"/>
                  </a:moveTo>
                  <a:cubicBezTo>
                    <a:pt x="165" y="110"/>
                    <a:pt x="165" y="110"/>
                    <a:pt x="165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165" y="70"/>
                  </a:lnTo>
                  <a:close/>
                  <a:moveTo>
                    <a:pt x="55" y="110"/>
                  </a:moveTo>
                  <a:cubicBezTo>
                    <a:pt x="16" y="110"/>
                    <a:pt x="16" y="110"/>
                    <a:pt x="16" y="11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55" y="70"/>
                    <a:pt x="55" y="70"/>
                    <a:pt x="55" y="70"/>
                  </a:cubicBezTo>
                  <a:lnTo>
                    <a:pt x="55" y="110"/>
                  </a:lnTo>
                  <a:close/>
                  <a:moveTo>
                    <a:pt x="220" y="166"/>
                  </a:moveTo>
                  <a:cubicBezTo>
                    <a:pt x="126" y="166"/>
                    <a:pt x="126" y="166"/>
                    <a:pt x="126" y="16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220" y="126"/>
                    <a:pt x="220" y="126"/>
                    <a:pt x="220" y="126"/>
                  </a:cubicBezTo>
                  <a:lnTo>
                    <a:pt x="220" y="166"/>
                  </a:lnTo>
                  <a:close/>
                  <a:moveTo>
                    <a:pt x="228" y="110"/>
                  </a:moveTo>
                  <a:cubicBezTo>
                    <a:pt x="181" y="110"/>
                    <a:pt x="181" y="110"/>
                    <a:pt x="181" y="11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4" y="110"/>
                    <a:pt x="274" y="110"/>
                    <a:pt x="274" y="110"/>
                  </a:cubicBezTo>
                  <a:cubicBezTo>
                    <a:pt x="236" y="110"/>
                    <a:pt x="236" y="110"/>
                    <a:pt x="236" y="110"/>
                  </a:cubicBezTo>
                  <a:lnTo>
                    <a:pt x="228" y="110"/>
                  </a:lnTo>
                  <a:close/>
                  <a:moveTo>
                    <a:pt x="290" y="110"/>
                  </a:moveTo>
                  <a:cubicBezTo>
                    <a:pt x="290" y="70"/>
                    <a:pt x="290" y="70"/>
                    <a:pt x="290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29" y="110"/>
                    <a:pt x="329" y="110"/>
                    <a:pt x="329" y="110"/>
                  </a:cubicBezTo>
                  <a:lnTo>
                    <a:pt x="290" y="110"/>
                  </a:lnTo>
                  <a:close/>
                  <a:moveTo>
                    <a:pt x="329" y="54"/>
                  </a:moveTo>
                  <a:cubicBezTo>
                    <a:pt x="236" y="54"/>
                    <a:pt x="236" y="54"/>
                    <a:pt x="236" y="54"/>
                  </a:cubicBezTo>
                  <a:cubicBezTo>
                    <a:pt x="236" y="16"/>
                    <a:pt x="236" y="16"/>
                    <a:pt x="236" y="16"/>
                  </a:cubicBezTo>
                  <a:cubicBezTo>
                    <a:pt x="329" y="16"/>
                    <a:pt x="329" y="16"/>
                    <a:pt x="329" y="16"/>
                  </a:cubicBezTo>
                  <a:lnTo>
                    <a:pt x="329" y="54"/>
                  </a:lnTo>
                  <a:close/>
                  <a:moveTo>
                    <a:pt x="110" y="16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10" y="16"/>
                  </a:lnTo>
                  <a:close/>
                  <a:moveTo>
                    <a:pt x="16" y="182"/>
                  </a:moveTo>
                  <a:cubicBezTo>
                    <a:pt x="55" y="182"/>
                    <a:pt x="55" y="182"/>
                    <a:pt x="55" y="182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16" y="219"/>
                    <a:pt x="16" y="219"/>
                    <a:pt x="16" y="219"/>
                  </a:cubicBezTo>
                  <a:lnTo>
                    <a:pt x="16" y="182"/>
                  </a:lnTo>
                  <a:close/>
                </a:path>
              </a:pathLst>
            </a:custGeom>
            <a:solidFill>
              <a:srgbClr val="F8981D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Calibri" panose="020F0502020204030204" pitchFamily="34" charset="0"/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33F3683E-8149-8E45-A3BF-4B640B2A9644}"/>
                </a:ext>
              </a:extLst>
            </p:cNvPr>
            <p:cNvSpPr/>
            <p:nvPr/>
          </p:nvSpPr>
          <p:spPr>
            <a:xfrm>
              <a:off x="6453287" y="1550027"/>
              <a:ext cx="360048" cy="16158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rgbClr val="F8981D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NAT</a:t>
              </a:r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1BA62C8C-F6CF-594F-A575-EB1613A26B03}"/>
              </a:ext>
            </a:extLst>
          </p:cNvPr>
          <p:cNvGrpSpPr/>
          <p:nvPr/>
        </p:nvGrpSpPr>
        <p:grpSpPr>
          <a:xfrm>
            <a:off x="462993" y="1698247"/>
            <a:ext cx="2273780" cy="540142"/>
            <a:chOff x="1000309" y="3303303"/>
            <a:chExt cx="2273780" cy="540142"/>
          </a:xfrm>
        </p:grpSpPr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B15D67E1-F236-EB42-821E-63B8CA158F50}"/>
                </a:ext>
              </a:extLst>
            </p:cNvPr>
            <p:cNvSpPr/>
            <p:nvPr/>
          </p:nvSpPr>
          <p:spPr>
            <a:xfrm>
              <a:off x="1353849" y="3569125"/>
              <a:ext cx="1920240" cy="27432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28575">
              <a:solidFill>
                <a:srgbClr val="FFC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T0-Not_Stretched</a:t>
              </a:r>
            </a:p>
          </p:txBody>
        </p: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FB549B53-6DE3-F14A-971C-B45AE3ED48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00309" y="3303303"/>
              <a:ext cx="457018" cy="457200"/>
              <a:chOff x="7736620" y="7009631"/>
              <a:chExt cx="4501800" cy="4503600"/>
            </a:xfrm>
            <a:solidFill>
              <a:srgbClr val="FFC000"/>
            </a:solidFill>
          </p:grpSpPr>
          <p:sp>
            <p:nvSpPr>
              <p:cNvPr id="380" name="Freeform: Shape 2">
                <a:extLst>
                  <a:ext uri="{FF2B5EF4-FFF2-40B4-BE49-F238E27FC236}">
                    <a16:creationId xmlns:a16="http://schemas.microsoft.com/office/drawing/2014/main" id="{BBBC9B9A-8952-1A43-BE65-E6F9CB50A46D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81" name="Freeform: Shape 3">
                <a:extLst>
                  <a:ext uri="{FF2B5EF4-FFF2-40B4-BE49-F238E27FC236}">
                    <a16:creationId xmlns:a16="http://schemas.microsoft.com/office/drawing/2014/main" id="{A8BE5117-15D4-5E42-BC40-D1065DE615C1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82" name="Freeform: Shape 4">
                <a:extLst>
                  <a:ext uri="{FF2B5EF4-FFF2-40B4-BE49-F238E27FC236}">
                    <a16:creationId xmlns:a16="http://schemas.microsoft.com/office/drawing/2014/main" id="{BBCCCA25-1679-CC4A-B7BA-5085557A0CCD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83" name="Freeform: Shape 5">
                <a:extLst>
                  <a:ext uri="{FF2B5EF4-FFF2-40B4-BE49-F238E27FC236}">
                    <a16:creationId xmlns:a16="http://schemas.microsoft.com/office/drawing/2014/main" id="{1AC8ED41-FE61-3E40-B63C-D1EDA1A5615C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84" name="Freeform: Shape 1">
                <a:extLst>
                  <a:ext uri="{FF2B5EF4-FFF2-40B4-BE49-F238E27FC236}">
                    <a16:creationId xmlns:a16="http://schemas.microsoft.com/office/drawing/2014/main" id="{2567741A-9E87-0348-8B5E-AD5FC0BD5920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</p:grp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12052471-5F45-3446-BBA6-49149713B48D}"/>
              </a:ext>
            </a:extLst>
          </p:cNvPr>
          <p:cNvCxnSpPr>
            <a:cxnSpLocks/>
          </p:cNvCxnSpPr>
          <p:nvPr/>
        </p:nvCxnSpPr>
        <p:spPr>
          <a:xfrm flipH="1">
            <a:off x="1798644" y="2242800"/>
            <a:ext cx="95253" cy="335038"/>
          </a:xfrm>
          <a:prstGeom prst="line">
            <a:avLst/>
          </a:prstGeom>
          <a:ln w="28575">
            <a:solidFill>
              <a:srgbClr val="FFC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9AE68B5F-6EFC-0A4D-A5B2-2E2B7819D51D}"/>
              </a:ext>
            </a:extLst>
          </p:cNvPr>
          <p:cNvCxnSpPr>
            <a:cxnSpLocks/>
          </p:cNvCxnSpPr>
          <p:nvPr/>
        </p:nvCxnSpPr>
        <p:spPr>
          <a:xfrm flipH="1">
            <a:off x="161350" y="2584347"/>
            <a:ext cx="1761971" cy="0"/>
          </a:xfrm>
          <a:prstGeom prst="line">
            <a:avLst/>
          </a:prstGeom>
          <a:ln w="28575">
            <a:solidFill>
              <a:srgbClr val="FFC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TextBox 386">
            <a:extLst>
              <a:ext uri="{FF2B5EF4-FFF2-40B4-BE49-F238E27FC236}">
                <a16:creationId xmlns:a16="http://schemas.microsoft.com/office/drawing/2014/main" id="{EE1387D2-DFB4-EA4A-BA51-1845B9CCDE4B}"/>
              </a:ext>
            </a:extLst>
          </p:cNvPr>
          <p:cNvSpPr txBox="1"/>
          <p:nvPr/>
        </p:nvSpPr>
        <p:spPr>
          <a:xfrm>
            <a:off x="178620" y="2371490"/>
            <a:ext cx="16145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Segment-Not_Stretched</a:t>
            </a:r>
          </a:p>
        </p:txBody>
      </p: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F67E2539-830A-4243-955E-2904F61569A8}"/>
              </a:ext>
            </a:extLst>
          </p:cNvPr>
          <p:cNvGrpSpPr/>
          <p:nvPr/>
        </p:nvGrpSpPr>
        <p:grpSpPr>
          <a:xfrm>
            <a:off x="462993" y="3162363"/>
            <a:ext cx="2273780" cy="540142"/>
            <a:chOff x="1000309" y="3303303"/>
            <a:chExt cx="2273780" cy="540142"/>
          </a:xfrm>
        </p:grpSpPr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593FD978-BF01-5244-9314-B345B6D7BFFC}"/>
                </a:ext>
              </a:extLst>
            </p:cNvPr>
            <p:cNvSpPr/>
            <p:nvPr/>
          </p:nvSpPr>
          <p:spPr>
            <a:xfrm>
              <a:off x="1353849" y="3569125"/>
              <a:ext cx="1920240" cy="27432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28575">
              <a:solidFill>
                <a:srgbClr val="F898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b="1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T1-Not_Stretched</a:t>
              </a:r>
            </a:p>
          </p:txBody>
        </p:sp>
        <p:grpSp>
          <p:nvGrpSpPr>
            <p:cNvPr id="390" name="Group 389">
              <a:extLst>
                <a:ext uri="{FF2B5EF4-FFF2-40B4-BE49-F238E27FC236}">
                  <a16:creationId xmlns:a16="http://schemas.microsoft.com/office/drawing/2014/main" id="{CECA0453-CA44-464A-B98F-EAB443A9BC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00309" y="3303303"/>
              <a:ext cx="457018" cy="457200"/>
              <a:chOff x="7736620" y="7009631"/>
              <a:chExt cx="4501800" cy="4503600"/>
            </a:xfrm>
            <a:solidFill>
              <a:srgbClr val="F8981D"/>
            </a:solidFill>
          </p:grpSpPr>
          <p:sp>
            <p:nvSpPr>
              <p:cNvPr id="391" name="Freeform: Shape 2">
                <a:extLst>
                  <a:ext uri="{FF2B5EF4-FFF2-40B4-BE49-F238E27FC236}">
                    <a16:creationId xmlns:a16="http://schemas.microsoft.com/office/drawing/2014/main" id="{9E0E5CAC-8911-2746-9475-315AF6E2CA2B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92" name="Freeform: Shape 3">
                <a:extLst>
                  <a:ext uri="{FF2B5EF4-FFF2-40B4-BE49-F238E27FC236}">
                    <a16:creationId xmlns:a16="http://schemas.microsoft.com/office/drawing/2014/main" id="{AEA0DAD9-A2C6-7948-9723-089A79AD8406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93" name="Freeform: Shape 4">
                <a:extLst>
                  <a:ext uri="{FF2B5EF4-FFF2-40B4-BE49-F238E27FC236}">
                    <a16:creationId xmlns:a16="http://schemas.microsoft.com/office/drawing/2014/main" id="{5E28E62E-9071-4649-8247-C381972D0CB1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94" name="Freeform: Shape 5">
                <a:extLst>
                  <a:ext uri="{FF2B5EF4-FFF2-40B4-BE49-F238E27FC236}">
                    <a16:creationId xmlns:a16="http://schemas.microsoft.com/office/drawing/2014/main" id="{A32A232A-5B40-CC4D-B2D5-25D83C495057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95" name="Freeform: Shape 1">
                <a:extLst>
                  <a:ext uri="{FF2B5EF4-FFF2-40B4-BE49-F238E27FC236}">
                    <a16:creationId xmlns:a16="http://schemas.microsoft.com/office/drawing/2014/main" id="{BF233618-2D09-A84D-A0E7-1666C78EBFC2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</p:grp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593B3D2A-2283-8F43-BA36-4832B8F40DD5}"/>
              </a:ext>
            </a:extLst>
          </p:cNvPr>
          <p:cNvCxnSpPr>
            <a:cxnSpLocks/>
          </p:cNvCxnSpPr>
          <p:nvPr/>
        </p:nvCxnSpPr>
        <p:spPr>
          <a:xfrm flipH="1">
            <a:off x="2051558" y="3711491"/>
            <a:ext cx="101853" cy="335038"/>
          </a:xfrm>
          <a:prstGeom prst="line">
            <a:avLst/>
          </a:prstGeom>
          <a:ln w="28575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DEC6C805-D9DC-114F-B68B-D84B2E519584}"/>
              </a:ext>
            </a:extLst>
          </p:cNvPr>
          <p:cNvCxnSpPr>
            <a:cxnSpLocks/>
          </p:cNvCxnSpPr>
          <p:nvPr/>
        </p:nvCxnSpPr>
        <p:spPr>
          <a:xfrm flipH="1">
            <a:off x="400988" y="4053038"/>
            <a:ext cx="1778546" cy="0"/>
          </a:xfrm>
          <a:prstGeom prst="line">
            <a:avLst/>
          </a:prstGeom>
          <a:ln w="28575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8" name="TextBox 397">
            <a:extLst>
              <a:ext uri="{FF2B5EF4-FFF2-40B4-BE49-F238E27FC236}">
                <a16:creationId xmlns:a16="http://schemas.microsoft.com/office/drawing/2014/main" id="{559BE581-67B6-184A-BE74-B935C74F6930}"/>
              </a:ext>
            </a:extLst>
          </p:cNvPr>
          <p:cNvSpPr txBox="1"/>
          <p:nvPr/>
        </p:nvSpPr>
        <p:spPr>
          <a:xfrm>
            <a:off x="407706" y="3840181"/>
            <a:ext cx="159917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Segment-Not_Stretched</a:t>
            </a:r>
          </a:p>
        </p:txBody>
      </p: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B817D584-7957-6F4B-BC1F-D73BC9D392E3}"/>
              </a:ext>
            </a:extLst>
          </p:cNvPr>
          <p:cNvCxnSpPr>
            <a:cxnSpLocks/>
          </p:cNvCxnSpPr>
          <p:nvPr/>
        </p:nvCxnSpPr>
        <p:spPr>
          <a:xfrm flipH="1">
            <a:off x="1999054" y="2245896"/>
            <a:ext cx="246220" cy="1182289"/>
          </a:xfrm>
          <a:prstGeom prst="line">
            <a:avLst/>
          </a:prstGeom>
          <a:ln w="28575">
            <a:solidFill>
              <a:srgbClr val="FFC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Freeform 21">
            <a:extLst>
              <a:ext uri="{FF2B5EF4-FFF2-40B4-BE49-F238E27FC236}">
                <a16:creationId xmlns:a16="http://schemas.microsoft.com/office/drawing/2014/main" id="{EBD33ADB-AFB9-834F-9A05-3112F8DBEFD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6428" y="1584589"/>
            <a:ext cx="360047" cy="274320"/>
          </a:xfrm>
          <a:custGeom>
            <a:avLst/>
            <a:gdLst>
              <a:gd name="T0" fmla="*/ 364 w 389"/>
              <a:gd name="T1" fmla="*/ 176 h 296"/>
              <a:gd name="T2" fmla="*/ 355 w 389"/>
              <a:gd name="T3" fmla="*/ 217 h 296"/>
              <a:gd name="T4" fmla="*/ 289 w 389"/>
              <a:gd name="T5" fmla="*/ 130 h 296"/>
              <a:gd name="T6" fmla="*/ 298 w 389"/>
              <a:gd name="T7" fmla="*/ 193 h 296"/>
              <a:gd name="T8" fmla="*/ 264 w 389"/>
              <a:gd name="T9" fmla="*/ 143 h 296"/>
              <a:gd name="T10" fmla="*/ 257 w 389"/>
              <a:gd name="T11" fmla="*/ 195 h 296"/>
              <a:gd name="T12" fmla="*/ 318 w 389"/>
              <a:gd name="T13" fmla="*/ 296 h 296"/>
              <a:gd name="T14" fmla="*/ 319 w 389"/>
              <a:gd name="T15" fmla="*/ 296 h 296"/>
              <a:gd name="T16" fmla="*/ 376 w 389"/>
              <a:gd name="T17" fmla="*/ 196 h 296"/>
              <a:gd name="T18" fmla="*/ 319 w 389"/>
              <a:gd name="T19" fmla="*/ 280 h 296"/>
              <a:gd name="T20" fmla="*/ 270 w 389"/>
              <a:gd name="T21" fmla="*/ 262 h 296"/>
              <a:gd name="T22" fmla="*/ 276 w 389"/>
              <a:gd name="T23" fmla="*/ 183 h 296"/>
              <a:gd name="T24" fmla="*/ 288 w 389"/>
              <a:gd name="T25" fmla="*/ 237 h 296"/>
              <a:gd name="T26" fmla="*/ 318 w 389"/>
              <a:gd name="T27" fmla="*/ 154 h 296"/>
              <a:gd name="T28" fmla="*/ 337 w 389"/>
              <a:gd name="T29" fmla="*/ 231 h 296"/>
              <a:gd name="T30" fmla="*/ 345 w 389"/>
              <a:gd name="T31" fmla="*/ 239 h 296"/>
              <a:gd name="T32" fmla="*/ 361 w 389"/>
              <a:gd name="T33" fmla="*/ 260 h 296"/>
              <a:gd name="T34" fmla="*/ 255 w 389"/>
              <a:gd name="T35" fmla="*/ 182 h 296"/>
              <a:gd name="T36" fmla="*/ 236 w 389"/>
              <a:gd name="T37" fmla="*/ 166 h 296"/>
              <a:gd name="T38" fmla="*/ 329 w 389"/>
              <a:gd name="T39" fmla="*/ 126 h 296"/>
              <a:gd name="T40" fmla="*/ 345 w 389"/>
              <a:gd name="T41" fmla="*/ 139 h 296"/>
              <a:gd name="T42" fmla="*/ 0 w 389"/>
              <a:gd name="T43" fmla="*/ 0 h 296"/>
              <a:gd name="T44" fmla="*/ 243 w 389"/>
              <a:gd name="T45" fmla="*/ 235 h 296"/>
              <a:gd name="T46" fmla="*/ 181 w 389"/>
              <a:gd name="T47" fmla="*/ 219 h 296"/>
              <a:gd name="T48" fmla="*/ 165 w 389"/>
              <a:gd name="T49" fmla="*/ 219 h 296"/>
              <a:gd name="T50" fmla="*/ 71 w 389"/>
              <a:gd name="T51" fmla="*/ 182 h 296"/>
              <a:gd name="T52" fmla="*/ 165 w 389"/>
              <a:gd name="T53" fmla="*/ 219 h 296"/>
              <a:gd name="T54" fmla="*/ 110 w 389"/>
              <a:gd name="T55" fmla="*/ 126 h 296"/>
              <a:gd name="T56" fmla="*/ 16 w 389"/>
              <a:gd name="T57" fmla="*/ 166 h 296"/>
              <a:gd name="T58" fmla="*/ 126 w 389"/>
              <a:gd name="T59" fmla="*/ 54 h 296"/>
              <a:gd name="T60" fmla="*/ 220 w 389"/>
              <a:gd name="T61" fmla="*/ 16 h 296"/>
              <a:gd name="T62" fmla="*/ 126 w 389"/>
              <a:gd name="T63" fmla="*/ 54 h 296"/>
              <a:gd name="T64" fmla="*/ 165 w 389"/>
              <a:gd name="T65" fmla="*/ 110 h 296"/>
              <a:gd name="T66" fmla="*/ 71 w 389"/>
              <a:gd name="T67" fmla="*/ 70 h 296"/>
              <a:gd name="T68" fmla="*/ 55 w 389"/>
              <a:gd name="T69" fmla="*/ 110 h 296"/>
              <a:gd name="T70" fmla="*/ 16 w 389"/>
              <a:gd name="T71" fmla="*/ 70 h 296"/>
              <a:gd name="T72" fmla="*/ 55 w 389"/>
              <a:gd name="T73" fmla="*/ 110 h 296"/>
              <a:gd name="T74" fmla="*/ 126 w 389"/>
              <a:gd name="T75" fmla="*/ 166 h 296"/>
              <a:gd name="T76" fmla="*/ 220 w 389"/>
              <a:gd name="T77" fmla="*/ 126 h 296"/>
              <a:gd name="T78" fmla="*/ 228 w 389"/>
              <a:gd name="T79" fmla="*/ 110 h 296"/>
              <a:gd name="T80" fmla="*/ 181 w 389"/>
              <a:gd name="T81" fmla="*/ 70 h 296"/>
              <a:gd name="T82" fmla="*/ 274 w 389"/>
              <a:gd name="T83" fmla="*/ 110 h 296"/>
              <a:gd name="T84" fmla="*/ 228 w 389"/>
              <a:gd name="T85" fmla="*/ 110 h 296"/>
              <a:gd name="T86" fmla="*/ 290 w 389"/>
              <a:gd name="T87" fmla="*/ 70 h 296"/>
              <a:gd name="T88" fmla="*/ 329 w 389"/>
              <a:gd name="T89" fmla="*/ 110 h 296"/>
              <a:gd name="T90" fmla="*/ 329 w 389"/>
              <a:gd name="T91" fmla="*/ 54 h 296"/>
              <a:gd name="T92" fmla="*/ 236 w 389"/>
              <a:gd name="T93" fmla="*/ 16 h 296"/>
              <a:gd name="T94" fmla="*/ 329 w 389"/>
              <a:gd name="T95" fmla="*/ 54 h 296"/>
              <a:gd name="T96" fmla="*/ 110 w 389"/>
              <a:gd name="T97" fmla="*/ 54 h 296"/>
              <a:gd name="T98" fmla="*/ 16 w 389"/>
              <a:gd name="T99" fmla="*/ 16 h 296"/>
              <a:gd name="T100" fmla="*/ 16 w 389"/>
              <a:gd name="T101" fmla="*/ 182 h 296"/>
              <a:gd name="T102" fmla="*/ 55 w 389"/>
              <a:gd name="T103" fmla="*/ 219 h 296"/>
              <a:gd name="T104" fmla="*/ 16 w 389"/>
              <a:gd name="T105" fmla="*/ 182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89" h="296">
                <a:moveTo>
                  <a:pt x="376" y="196"/>
                </a:moveTo>
                <a:cubicBezTo>
                  <a:pt x="364" y="176"/>
                  <a:pt x="364" y="176"/>
                  <a:pt x="364" y="176"/>
                </a:cubicBezTo>
                <a:cubicBezTo>
                  <a:pt x="361" y="199"/>
                  <a:pt x="361" y="199"/>
                  <a:pt x="361" y="199"/>
                </a:cubicBezTo>
                <a:cubicBezTo>
                  <a:pt x="360" y="208"/>
                  <a:pt x="357" y="214"/>
                  <a:pt x="355" y="217"/>
                </a:cubicBezTo>
                <a:cubicBezTo>
                  <a:pt x="359" y="190"/>
                  <a:pt x="364" y="147"/>
                  <a:pt x="306" y="134"/>
                </a:cubicBezTo>
                <a:cubicBezTo>
                  <a:pt x="289" y="130"/>
                  <a:pt x="289" y="130"/>
                  <a:pt x="289" y="130"/>
                </a:cubicBezTo>
                <a:cubicBezTo>
                  <a:pt x="298" y="146"/>
                  <a:pt x="298" y="146"/>
                  <a:pt x="298" y="146"/>
                </a:cubicBezTo>
                <a:cubicBezTo>
                  <a:pt x="306" y="160"/>
                  <a:pt x="304" y="178"/>
                  <a:pt x="298" y="193"/>
                </a:cubicBezTo>
                <a:cubicBezTo>
                  <a:pt x="291" y="172"/>
                  <a:pt x="278" y="157"/>
                  <a:pt x="277" y="157"/>
                </a:cubicBezTo>
                <a:cubicBezTo>
                  <a:pt x="264" y="143"/>
                  <a:pt x="264" y="143"/>
                  <a:pt x="264" y="143"/>
                </a:cubicBezTo>
                <a:cubicBezTo>
                  <a:pt x="264" y="162"/>
                  <a:pt x="264" y="162"/>
                  <a:pt x="264" y="162"/>
                </a:cubicBezTo>
                <a:cubicBezTo>
                  <a:pt x="263" y="171"/>
                  <a:pt x="260" y="183"/>
                  <a:pt x="257" y="195"/>
                </a:cubicBezTo>
                <a:cubicBezTo>
                  <a:pt x="250" y="221"/>
                  <a:pt x="242" y="251"/>
                  <a:pt x="257" y="272"/>
                </a:cubicBezTo>
                <a:cubicBezTo>
                  <a:pt x="267" y="287"/>
                  <a:pt x="287" y="295"/>
                  <a:pt x="318" y="296"/>
                </a:cubicBezTo>
                <a:cubicBezTo>
                  <a:pt x="318" y="296"/>
                  <a:pt x="318" y="296"/>
                  <a:pt x="318" y="296"/>
                </a:cubicBezTo>
                <a:cubicBezTo>
                  <a:pt x="318" y="296"/>
                  <a:pt x="318" y="296"/>
                  <a:pt x="319" y="296"/>
                </a:cubicBezTo>
                <a:cubicBezTo>
                  <a:pt x="352" y="296"/>
                  <a:pt x="368" y="281"/>
                  <a:pt x="375" y="268"/>
                </a:cubicBezTo>
                <a:cubicBezTo>
                  <a:pt x="389" y="244"/>
                  <a:pt x="384" y="211"/>
                  <a:pt x="376" y="196"/>
                </a:cubicBezTo>
                <a:close/>
                <a:moveTo>
                  <a:pt x="361" y="260"/>
                </a:moveTo>
                <a:cubicBezTo>
                  <a:pt x="354" y="273"/>
                  <a:pt x="339" y="280"/>
                  <a:pt x="319" y="280"/>
                </a:cubicBezTo>
                <a:cubicBezTo>
                  <a:pt x="318" y="280"/>
                  <a:pt x="318" y="280"/>
                  <a:pt x="318" y="280"/>
                </a:cubicBezTo>
                <a:cubicBezTo>
                  <a:pt x="294" y="279"/>
                  <a:pt x="277" y="273"/>
                  <a:pt x="270" y="262"/>
                </a:cubicBezTo>
                <a:cubicBezTo>
                  <a:pt x="259" y="248"/>
                  <a:pt x="266" y="223"/>
                  <a:pt x="272" y="200"/>
                </a:cubicBezTo>
                <a:cubicBezTo>
                  <a:pt x="274" y="194"/>
                  <a:pt x="275" y="188"/>
                  <a:pt x="276" y="183"/>
                </a:cubicBezTo>
                <a:cubicBezTo>
                  <a:pt x="281" y="192"/>
                  <a:pt x="286" y="203"/>
                  <a:pt x="287" y="216"/>
                </a:cubicBezTo>
                <a:cubicBezTo>
                  <a:pt x="288" y="237"/>
                  <a:pt x="288" y="237"/>
                  <a:pt x="288" y="237"/>
                </a:cubicBezTo>
                <a:cubicBezTo>
                  <a:pt x="301" y="220"/>
                  <a:pt x="301" y="220"/>
                  <a:pt x="301" y="220"/>
                </a:cubicBezTo>
                <a:cubicBezTo>
                  <a:pt x="314" y="203"/>
                  <a:pt x="323" y="178"/>
                  <a:pt x="318" y="154"/>
                </a:cubicBezTo>
                <a:cubicBezTo>
                  <a:pt x="347" y="168"/>
                  <a:pt x="343" y="194"/>
                  <a:pt x="339" y="217"/>
                </a:cubicBezTo>
                <a:cubicBezTo>
                  <a:pt x="338" y="222"/>
                  <a:pt x="337" y="227"/>
                  <a:pt x="337" y="231"/>
                </a:cubicBezTo>
                <a:cubicBezTo>
                  <a:pt x="336" y="240"/>
                  <a:pt x="336" y="240"/>
                  <a:pt x="336" y="240"/>
                </a:cubicBezTo>
                <a:cubicBezTo>
                  <a:pt x="345" y="239"/>
                  <a:pt x="345" y="239"/>
                  <a:pt x="345" y="239"/>
                </a:cubicBezTo>
                <a:cubicBezTo>
                  <a:pt x="356" y="238"/>
                  <a:pt x="363" y="233"/>
                  <a:pt x="368" y="227"/>
                </a:cubicBezTo>
                <a:cubicBezTo>
                  <a:pt x="369" y="238"/>
                  <a:pt x="367" y="250"/>
                  <a:pt x="361" y="260"/>
                </a:cubicBezTo>
                <a:close/>
                <a:moveTo>
                  <a:pt x="181" y="182"/>
                </a:moveTo>
                <a:cubicBezTo>
                  <a:pt x="255" y="182"/>
                  <a:pt x="255" y="182"/>
                  <a:pt x="255" y="182"/>
                </a:cubicBezTo>
                <a:cubicBezTo>
                  <a:pt x="255" y="166"/>
                  <a:pt x="255" y="166"/>
                  <a:pt x="255" y="166"/>
                </a:cubicBezTo>
                <a:cubicBezTo>
                  <a:pt x="236" y="166"/>
                  <a:pt x="236" y="166"/>
                  <a:pt x="236" y="166"/>
                </a:cubicBezTo>
                <a:cubicBezTo>
                  <a:pt x="236" y="126"/>
                  <a:pt x="236" y="126"/>
                  <a:pt x="236" y="126"/>
                </a:cubicBezTo>
                <a:cubicBezTo>
                  <a:pt x="329" y="126"/>
                  <a:pt x="329" y="126"/>
                  <a:pt x="329" y="126"/>
                </a:cubicBezTo>
                <a:cubicBezTo>
                  <a:pt x="329" y="139"/>
                  <a:pt x="329" y="139"/>
                  <a:pt x="329" y="139"/>
                </a:cubicBezTo>
                <a:cubicBezTo>
                  <a:pt x="345" y="139"/>
                  <a:pt x="345" y="139"/>
                  <a:pt x="345" y="139"/>
                </a:cubicBezTo>
                <a:cubicBezTo>
                  <a:pt x="345" y="0"/>
                  <a:pt x="345" y="0"/>
                  <a:pt x="34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5"/>
                  <a:pt x="0" y="235"/>
                  <a:pt x="0" y="235"/>
                </a:cubicBezTo>
                <a:cubicBezTo>
                  <a:pt x="243" y="235"/>
                  <a:pt x="243" y="235"/>
                  <a:pt x="243" y="235"/>
                </a:cubicBezTo>
                <a:cubicBezTo>
                  <a:pt x="243" y="219"/>
                  <a:pt x="243" y="219"/>
                  <a:pt x="243" y="219"/>
                </a:cubicBezTo>
                <a:cubicBezTo>
                  <a:pt x="181" y="219"/>
                  <a:pt x="181" y="219"/>
                  <a:pt x="181" y="219"/>
                </a:cubicBezTo>
                <a:lnTo>
                  <a:pt x="181" y="182"/>
                </a:lnTo>
                <a:close/>
                <a:moveTo>
                  <a:pt x="165" y="219"/>
                </a:moveTo>
                <a:cubicBezTo>
                  <a:pt x="71" y="219"/>
                  <a:pt x="71" y="219"/>
                  <a:pt x="71" y="219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165" y="182"/>
                  <a:pt x="165" y="182"/>
                  <a:pt x="165" y="182"/>
                </a:cubicBezTo>
                <a:lnTo>
                  <a:pt x="165" y="219"/>
                </a:lnTo>
                <a:close/>
                <a:moveTo>
                  <a:pt x="16" y="126"/>
                </a:moveTo>
                <a:cubicBezTo>
                  <a:pt x="110" y="126"/>
                  <a:pt x="110" y="126"/>
                  <a:pt x="110" y="126"/>
                </a:cubicBezTo>
                <a:cubicBezTo>
                  <a:pt x="110" y="166"/>
                  <a:pt x="110" y="166"/>
                  <a:pt x="110" y="166"/>
                </a:cubicBezTo>
                <a:cubicBezTo>
                  <a:pt x="16" y="166"/>
                  <a:pt x="16" y="166"/>
                  <a:pt x="16" y="166"/>
                </a:cubicBezTo>
                <a:lnTo>
                  <a:pt x="16" y="126"/>
                </a:lnTo>
                <a:close/>
                <a:moveTo>
                  <a:pt x="126" y="54"/>
                </a:moveTo>
                <a:cubicBezTo>
                  <a:pt x="126" y="16"/>
                  <a:pt x="126" y="16"/>
                  <a:pt x="126" y="16"/>
                </a:cubicBezTo>
                <a:cubicBezTo>
                  <a:pt x="220" y="16"/>
                  <a:pt x="220" y="16"/>
                  <a:pt x="220" y="16"/>
                </a:cubicBezTo>
                <a:cubicBezTo>
                  <a:pt x="220" y="54"/>
                  <a:pt x="220" y="54"/>
                  <a:pt x="220" y="54"/>
                </a:cubicBezTo>
                <a:lnTo>
                  <a:pt x="126" y="54"/>
                </a:lnTo>
                <a:close/>
                <a:moveTo>
                  <a:pt x="165" y="70"/>
                </a:moveTo>
                <a:cubicBezTo>
                  <a:pt x="165" y="110"/>
                  <a:pt x="165" y="110"/>
                  <a:pt x="165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70"/>
                  <a:pt x="71" y="70"/>
                  <a:pt x="71" y="70"/>
                </a:cubicBezTo>
                <a:lnTo>
                  <a:pt x="165" y="70"/>
                </a:lnTo>
                <a:close/>
                <a:moveTo>
                  <a:pt x="55" y="110"/>
                </a:moveTo>
                <a:cubicBezTo>
                  <a:pt x="16" y="110"/>
                  <a:pt x="16" y="110"/>
                  <a:pt x="16" y="110"/>
                </a:cubicBezTo>
                <a:cubicBezTo>
                  <a:pt x="16" y="70"/>
                  <a:pt x="16" y="70"/>
                  <a:pt x="16" y="70"/>
                </a:cubicBezTo>
                <a:cubicBezTo>
                  <a:pt x="55" y="70"/>
                  <a:pt x="55" y="70"/>
                  <a:pt x="55" y="70"/>
                </a:cubicBezTo>
                <a:lnTo>
                  <a:pt x="55" y="110"/>
                </a:lnTo>
                <a:close/>
                <a:moveTo>
                  <a:pt x="220" y="166"/>
                </a:moveTo>
                <a:cubicBezTo>
                  <a:pt x="126" y="166"/>
                  <a:pt x="126" y="166"/>
                  <a:pt x="126" y="166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220" y="126"/>
                  <a:pt x="220" y="126"/>
                  <a:pt x="220" y="126"/>
                </a:cubicBezTo>
                <a:lnTo>
                  <a:pt x="220" y="166"/>
                </a:lnTo>
                <a:close/>
                <a:moveTo>
                  <a:pt x="228" y="110"/>
                </a:moveTo>
                <a:cubicBezTo>
                  <a:pt x="181" y="110"/>
                  <a:pt x="181" y="110"/>
                  <a:pt x="181" y="110"/>
                </a:cubicBezTo>
                <a:cubicBezTo>
                  <a:pt x="181" y="70"/>
                  <a:pt x="181" y="70"/>
                  <a:pt x="181" y="70"/>
                </a:cubicBezTo>
                <a:cubicBezTo>
                  <a:pt x="274" y="70"/>
                  <a:pt x="274" y="70"/>
                  <a:pt x="274" y="70"/>
                </a:cubicBezTo>
                <a:cubicBezTo>
                  <a:pt x="274" y="110"/>
                  <a:pt x="274" y="110"/>
                  <a:pt x="274" y="110"/>
                </a:cubicBezTo>
                <a:cubicBezTo>
                  <a:pt x="236" y="110"/>
                  <a:pt x="236" y="110"/>
                  <a:pt x="236" y="110"/>
                </a:cubicBezTo>
                <a:lnTo>
                  <a:pt x="228" y="110"/>
                </a:lnTo>
                <a:close/>
                <a:moveTo>
                  <a:pt x="290" y="110"/>
                </a:moveTo>
                <a:cubicBezTo>
                  <a:pt x="290" y="70"/>
                  <a:pt x="290" y="70"/>
                  <a:pt x="290" y="70"/>
                </a:cubicBezTo>
                <a:cubicBezTo>
                  <a:pt x="329" y="70"/>
                  <a:pt x="329" y="70"/>
                  <a:pt x="329" y="70"/>
                </a:cubicBezTo>
                <a:cubicBezTo>
                  <a:pt x="329" y="110"/>
                  <a:pt x="329" y="110"/>
                  <a:pt x="329" y="110"/>
                </a:cubicBezTo>
                <a:lnTo>
                  <a:pt x="290" y="110"/>
                </a:lnTo>
                <a:close/>
                <a:moveTo>
                  <a:pt x="329" y="54"/>
                </a:moveTo>
                <a:cubicBezTo>
                  <a:pt x="236" y="54"/>
                  <a:pt x="236" y="54"/>
                  <a:pt x="236" y="54"/>
                </a:cubicBezTo>
                <a:cubicBezTo>
                  <a:pt x="236" y="16"/>
                  <a:pt x="236" y="16"/>
                  <a:pt x="236" y="16"/>
                </a:cubicBezTo>
                <a:cubicBezTo>
                  <a:pt x="329" y="16"/>
                  <a:pt x="329" y="16"/>
                  <a:pt x="329" y="16"/>
                </a:cubicBezTo>
                <a:lnTo>
                  <a:pt x="329" y="54"/>
                </a:lnTo>
                <a:close/>
                <a:moveTo>
                  <a:pt x="110" y="16"/>
                </a:moveTo>
                <a:cubicBezTo>
                  <a:pt x="110" y="54"/>
                  <a:pt x="110" y="54"/>
                  <a:pt x="110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16"/>
                  <a:pt x="16" y="16"/>
                  <a:pt x="16" y="16"/>
                </a:cubicBezTo>
                <a:lnTo>
                  <a:pt x="110" y="16"/>
                </a:lnTo>
                <a:close/>
                <a:moveTo>
                  <a:pt x="16" y="182"/>
                </a:moveTo>
                <a:cubicBezTo>
                  <a:pt x="55" y="182"/>
                  <a:pt x="55" y="182"/>
                  <a:pt x="55" y="182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16" y="219"/>
                  <a:pt x="16" y="219"/>
                  <a:pt x="16" y="219"/>
                </a:cubicBezTo>
                <a:lnTo>
                  <a:pt x="16" y="18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latin typeface="Calibri" panose="020F0502020204030204" pitchFamily="34" charset="0"/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2B8C6EC3-BEB7-8A48-A8BD-8FEBE373E51C}"/>
              </a:ext>
            </a:extLst>
          </p:cNvPr>
          <p:cNvSpPr/>
          <p:nvPr/>
        </p:nvSpPr>
        <p:spPr>
          <a:xfrm>
            <a:off x="236427" y="2021406"/>
            <a:ext cx="360048" cy="161583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FFC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</a:t>
            </a:r>
          </a:p>
        </p:txBody>
      </p:sp>
      <p:sp>
        <p:nvSpPr>
          <p:cNvPr id="402" name="Freeform 21">
            <a:extLst>
              <a:ext uri="{FF2B5EF4-FFF2-40B4-BE49-F238E27FC236}">
                <a16:creationId xmlns:a16="http://schemas.microsoft.com/office/drawing/2014/main" id="{E113C6C4-8FB9-7F42-B55B-E277C4D4313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6428" y="3007708"/>
            <a:ext cx="360047" cy="274320"/>
          </a:xfrm>
          <a:custGeom>
            <a:avLst/>
            <a:gdLst>
              <a:gd name="T0" fmla="*/ 364 w 389"/>
              <a:gd name="T1" fmla="*/ 176 h 296"/>
              <a:gd name="T2" fmla="*/ 355 w 389"/>
              <a:gd name="T3" fmla="*/ 217 h 296"/>
              <a:gd name="T4" fmla="*/ 289 w 389"/>
              <a:gd name="T5" fmla="*/ 130 h 296"/>
              <a:gd name="T6" fmla="*/ 298 w 389"/>
              <a:gd name="T7" fmla="*/ 193 h 296"/>
              <a:gd name="T8" fmla="*/ 264 w 389"/>
              <a:gd name="T9" fmla="*/ 143 h 296"/>
              <a:gd name="T10" fmla="*/ 257 w 389"/>
              <a:gd name="T11" fmla="*/ 195 h 296"/>
              <a:gd name="T12" fmla="*/ 318 w 389"/>
              <a:gd name="T13" fmla="*/ 296 h 296"/>
              <a:gd name="T14" fmla="*/ 319 w 389"/>
              <a:gd name="T15" fmla="*/ 296 h 296"/>
              <a:gd name="T16" fmla="*/ 376 w 389"/>
              <a:gd name="T17" fmla="*/ 196 h 296"/>
              <a:gd name="T18" fmla="*/ 319 w 389"/>
              <a:gd name="T19" fmla="*/ 280 h 296"/>
              <a:gd name="T20" fmla="*/ 270 w 389"/>
              <a:gd name="T21" fmla="*/ 262 h 296"/>
              <a:gd name="T22" fmla="*/ 276 w 389"/>
              <a:gd name="T23" fmla="*/ 183 h 296"/>
              <a:gd name="T24" fmla="*/ 288 w 389"/>
              <a:gd name="T25" fmla="*/ 237 h 296"/>
              <a:gd name="T26" fmla="*/ 318 w 389"/>
              <a:gd name="T27" fmla="*/ 154 h 296"/>
              <a:gd name="T28" fmla="*/ 337 w 389"/>
              <a:gd name="T29" fmla="*/ 231 h 296"/>
              <a:gd name="T30" fmla="*/ 345 w 389"/>
              <a:gd name="T31" fmla="*/ 239 h 296"/>
              <a:gd name="T32" fmla="*/ 361 w 389"/>
              <a:gd name="T33" fmla="*/ 260 h 296"/>
              <a:gd name="T34" fmla="*/ 255 w 389"/>
              <a:gd name="T35" fmla="*/ 182 h 296"/>
              <a:gd name="T36" fmla="*/ 236 w 389"/>
              <a:gd name="T37" fmla="*/ 166 h 296"/>
              <a:gd name="T38" fmla="*/ 329 w 389"/>
              <a:gd name="T39" fmla="*/ 126 h 296"/>
              <a:gd name="T40" fmla="*/ 345 w 389"/>
              <a:gd name="T41" fmla="*/ 139 h 296"/>
              <a:gd name="T42" fmla="*/ 0 w 389"/>
              <a:gd name="T43" fmla="*/ 0 h 296"/>
              <a:gd name="T44" fmla="*/ 243 w 389"/>
              <a:gd name="T45" fmla="*/ 235 h 296"/>
              <a:gd name="T46" fmla="*/ 181 w 389"/>
              <a:gd name="T47" fmla="*/ 219 h 296"/>
              <a:gd name="T48" fmla="*/ 165 w 389"/>
              <a:gd name="T49" fmla="*/ 219 h 296"/>
              <a:gd name="T50" fmla="*/ 71 w 389"/>
              <a:gd name="T51" fmla="*/ 182 h 296"/>
              <a:gd name="T52" fmla="*/ 165 w 389"/>
              <a:gd name="T53" fmla="*/ 219 h 296"/>
              <a:gd name="T54" fmla="*/ 110 w 389"/>
              <a:gd name="T55" fmla="*/ 126 h 296"/>
              <a:gd name="T56" fmla="*/ 16 w 389"/>
              <a:gd name="T57" fmla="*/ 166 h 296"/>
              <a:gd name="T58" fmla="*/ 126 w 389"/>
              <a:gd name="T59" fmla="*/ 54 h 296"/>
              <a:gd name="T60" fmla="*/ 220 w 389"/>
              <a:gd name="T61" fmla="*/ 16 h 296"/>
              <a:gd name="T62" fmla="*/ 126 w 389"/>
              <a:gd name="T63" fmla="*/ 54 h 296"/>
              <a:gd name="T64" fmla="*/ 165 w 389"/>
              <a:gd name="T65" fmla="*/ 110 h 296"/>
              <a:gd name="T66" fmla="*/ 71 w 389"/>
              <a:gd name="T67" fmla="*/ 70 h 296"/>
              <a:gd name="T68" fmla="*/ 55 w 389"/>
              <a:gd name="T69" fmla="*/ 110 h 296"/>
              <a:gd name="T70" fmla="*/ 16 w 389"/>
              <a:gd name="T71" fmla="*/ 70 h 296"/>
              <a:gd name="T72" fmla="*/ 55 w 389"/>
              <a:gd name="T73" fmla="*/ 110 h 296"/>
              <a:gd name="T74" fmla="*/ 126 w 389"/>
              <a:gd name="T75" fmla="*/ 166 h 296"/>
              <a:gd name="T76" fmla="*/ 220 w 389"/>
              <a:gd name="T77" fmla="*/ 126 h 296"/>
              <a:gd name="T78" fmla="*/ 228 w 389"/>
              <a:gd name="T79" fmla="*/ 110 h 296"/>
              <a:gd name="T80" fmla="*/ 181 w 389"/>
              <a:gd name="T81" fmla="*/ 70 h 296"/>
              <a:gd name="T82" fmla="*/ 274 w 389"/>
              <a:gd name="T83" fmla="*/ 110 h 296"/>
              <a:gd name="T84" fmla="*/ 228 w 389"/>
              <a:gd name="T85" fmla="*/ 110 h 296"/>
              <a:gd name="T86" fmla="*/ 290 w 389"/>
              <a:gd name="T87" fmla="*/ 70 h 296"/>
              <a:gd name="T88" fmla="*/ 329 w 389"/>
              <a:gd name="T89" fmla="*/ 110 h 296"/>
              <a:gd name="T90" fmla="*/ 329 w 389"/>
              <a:gd name="T91" fmla="*/ 54 h 296"/>
              <a:gd name="T92" fmla="*/ 236 w 389"/>
              <a:gd name="T93" fmla="*/ 16 h 296"/>
              <a:gd name="T94" fmla="*/ 329 w 389"/>
              <a:gd name="T95" fmla="*/ 54 h 296"/>
              <a:gd name="T96" fmla="*/ 110 w 389"/>
              <a:gd name="T97" fmla="*/ 54 h 296"/>
              <a:gd name="T98" fmla="*/ 16 w 389"/>
              <a:gd name="T99" fmla="*/ 16 h 296"/>
              <a:gd name="T100" fmla="*/ 16 w 389"/>
              <a:gd name="T101" fmla="*/ 182 h 296"/>
              <a:gd name="T102" fmla="*/ 55 w 389"/>
              <a:gd name="T103" fmla="*/ 219 h 296"/>
              <a:gd name="T104" fmla="*/ 16 w 389"/>
              <a:gd name="T105" fmla="*/ 182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89" h="296">
                <a:moveTo>
                  <a:pt x="376" y="196"/>
                </a:moveTo>
                <a:cubicBezTo>
                  <a:pt x="364" y="176"/>
                  <a:pt x="364" y="176"/>
                  <a:pt x="364" y="176"/>
                </a:cubicBezTo>
                <a:cubicBezTo>
                  <a:pt x="361" y="199"/>
                  <a:pt x="361" y="199"/>
                  <a:pt x="361" y="199"/>
                </a:cubicBezTo>
                <a:cubicBezTo>
                  <a:pt x="360" y="208"/>
                  <a:pt x="357" y="214"/>
                  <a:pt x="355" y="217"/>
                </a:cubicBezTo>
                <a:cubicBezTo>
                  <a:pt x="359" y="190"/>
                  <a:pt x="364" y="147"/>
                  <a:pt x="306" y="134"/>
                </a:cubicBezTo>
                <a:cubicBezTo>
                  <a:pt x="289" y="130"/>
                  <a:pt x="289" y="130"/>
                  <a:pt x="289" y="130"/>
                </a:cubicBezTo>
                <a:cubicBezTo>
                  <a:pt x="298" y="146"/>
                  <a:pt x="298" y="146"/>
                  <a:pt x="298" y="146"/>
                </a:cubicBezTo>
                <a:cubicBezTo>
                  <a:pt x="306" y="160"/>
                  <a:pt x="304" y="178"/>
                  <a:pt x="298" y="193"/>
                </a:cubicBezTo>
                <a:cubicBezTo>
                  <a:pt x="291" y="172"/>
                  <a:pt x="278" y="157"/>
                  <a:pt x="277" y="157"/>
                </a:cubicBezTo>
                <a:cubicBezTo>
                  <a:pt x="264" y="143"/>
                  <a:pt x="264" y="143"/>
                  <a:pt x="264" y="143"/>
                </a:cubicBezTo>
                <a:cubicBezTo>
                  <a:pt x="264" y="162"/>
                  <a:pt x="264" y="162"/>
                  <a:pt x="264" y="162"/>
                </a:cubicBezTo>
                <a:cubicBezTo>
                  <a:pt x="263" y="171"/>
                  <a:pt x="260" y="183"/>
                  <a:pt x="257" y="195"/>
                </a:cubicBezTo>
                <a:cubicBezTo>
                  <a:pt x="250" y="221"/>
                  <a:pt x="242" y="251"/>
                  <a:pt x="257" y="272"/>
                </a:cubicBezTo>
                <a:cubicBezTo>
                  <a:pt x="267" y="287"/>
                  <a:pt x="287" y="295"/>
                  <a:pt x="318" y="296"/>
                </a:cubicBezTo>
                <a:cubicBezTo>
                  <a:pt x="318" y="296"/>
                  <a:pt x="318" y="296"/>
                  <a:pt x="318" y="296"/>
                </a:cubicBezTo>
                <a:cubicBezTo>
                  <a:pt x="318" y="296"/>
                  <a:pt x="318" y="296"/>
                  <a:pt x="319" y="296"/>
                </a:cubicBezTo>
                <a:cubicBezTo>
                  <a:pt x="352" y="296"/>
                  <a:pt x="368" y="281"/>
                  <a:pt x="375" y="268"/>
                </a:cubicBezTo>
                <a:cubicBezTo>
                  <a:pt x="389" y="244"/>
                  <a:pt x="384" y="211"/>
                  <a:pt x="376" y="196"/>
                </a:cubicBezTo>
                <a:close/>
                <a:moveTo>
                  <a:pt x="361" y="260"/>
                </a:moveTo>
                <a:cubicBezTo>
                  <a:pt x="354" y="273"/>
                  <a:pt x="339" y="280"/>
                  <a:pt x="319" y="280"/>
                </a:cubicBezTo>
                <a:cubicBezTo>
                  <a:pt x="318" y="280"/>
                  <a:pt x="318" y="280"/>
                  <a:pt x="318" y="280"/>
                </a:cubicBezTo>
                <a:cubicBezTo>
                  <a:pt x="294" y="279"/>
                  <a:pt x="277" y="273"/>
                  <a:pt x="270" y="262"/>
                </a:cubicBezTo>
                <a:cubicBezTo>
                  <a:pt x="259" y="248"/>
                  <a:pt x="266" y="223"/>
                  <a:pt x="272" y="200"/>
                </a:cubicBezTo>
                <a:cubicBezTo>
                  <a:pt x="274" y="194"/>
                  <a:pt x="275" y="188"/>
                  <a:pt x="276" y="183"/>
                </a:cubicBezTo>
                <a:cubicBezTo>
                  <a:pt x="281" y="192"/>
                  <a:pt x="286" y="203"/>
                  <a:pt x="287" y="216"/>
                </a:cubicBezTo>
                <a:cubicBezTo>
                  <a:pt x="288" y="237"/>
                  <a:pt x="288" y="237"/>
                  <a:pt x="288" y="237"/>
                </a:cubicBezTo>
                <a:cubicBezTo>
                  <a:pt x="301" y="220"/>
                  <a:pt x="301" y="220"/>
                  <a:pt x="301" y="220"/>
                </a:cubicBezTo>
                <a:cubicBezTo>
                  <a:pt x="314" y="203"/>
                  <a:pt x="323" y="178"/>
                  <a:pt x="318" y="154"/>
                </a:cubicBezTo>
                <a:cubicBezTo>
                  <a:pt x="347" y="168"/>
                  <a:pt x="343" y="194"/>
                  <a:pt x="339" y="217"/>
                </a:cubicBezTo>
                <a:cubicBezTo>
                  <a:pt x="338" y="222"/>
                  <a:pt x="337" y="227"/>
                  <a:pt x="337" y="231"/>
                </a:cubicBezTo>
                <a:cubicBezTo>
                  <a:pt x="336" y="240"/>
                  <a:pt x="336" y="240"/>
                  <a:pt x="336" y="240"/>
                </a:cubicBezTo>
                <a:cubicBezTo>
                  <a:pt x="345" y="239"/>
                  <a:pt x="345" y="239"/>
                  <a:pt x="345" y="239"/>
                </a:cubicBezTo>
                <a:cubicBezTo>
                  <a:pt x="356" y="238"/>
                  <a:pt x="363" y="233"/>
                  <a:pt x="368" y="227"/>
                </a:cubicBezTo>
                <a:cubicBezTo>
                  <a:pt x="369" y="238"/>
                  <a:pt x="367" y="250"/>
                  <a:pt x="361" y="260"/>
                </a:cubicBezTo>
                <a:close/>
                <a:moveTo>
                  <a:pt x="181" y="182"/>
                </a:moveTo>
                <a:cubicBezTo>
                  <a:pt x="255" y="182"/>
                  <a:pt x="255" y="182"/>
                  <a:pt x="255" y="182"/>
                </a:cubicBezTo>
                <a:cubicBezTo>
                  <a:pt x="255" y="166"/>
                  <a:pt x="255" y="166"/>
                  <a:pt x="255" y="166"/>
                </a:cubicBezTo>
                <a:cubicBezTo>
                  <a:pt x="236" y="166"/>
                  <a:pt x="236" y="166"/>
                  <a:pt x="236" y="166"/>
                </a:cubicBezTo>
                <a:cubicBezTo>
                  <a:pt x="236" y="126"/>
                  <a:pt x="236" y="126"/>
                  <a:pt x="236" y="126"/>
                </a:cubicBezTo>
                <a:cubicBezTo>
                  <a:pt x="329" y="126"/>
                  <a:pt x="329" y="126"/>
                  <a:pt x="329" y="126"/>
                </a:cubicBezTo>
                <a:cubicBezTo>
                  <a:pt x="329" y="139"/>
                  <a:pt x="329" y="139"/>
                  <a:pt x="329" y="139"/>
                </a:cubicBezTo>
                <a:cubicBezTo>
                  <a:pt x="345" y="139"/>
                  <a:pt x="345" y="139"/>
                  <a:pt x="345" y="139"/>
                </a:cubicBezTo>
                <a:cubicBezTo>
                  <a:pt x="345" y="0"/>
                  <a:pt x="345" y="0"/>
                  <a:pt x="34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5"/>
                  <a:pt x="0" y="235"/>
                  <a:pt x="0" y="235"/>
                </a:cubicBezTo>
                <a:cubicBezTo>
                  <a:pt x="243" y="235"/>
                  <a:pt x="243" y="235"/>
                  <a:pt x="243" y="235"/>
                </a:cubicBezTo>
                <a:cubicBezTo>
                  <a:pt x="243" y="219"/>
                  <a:pt x="243" y="219"/>
                  <a:pt x="243" y="219"/>
                </a:cubicBezTo>
                <a:cubicBezTo>
                  <a:pt x="181" y="219"/>
                  <a:pt x="181" y="219"/>
                  <a:pt x="181" y="219"/>
                </a:cubicBezTo>
                <a:lnTo>
                  <a:pt x="181" y="182"/>
                </a:lnTo>
                <a:close/>
                <a:moveTo>
                  <a:pt x="165" y="219"/>
                </a:moveTo>
                <a:cubicBezTo>
                  <a:pt x="71" y="219"/>
                  <a:pt x="71" y="219"/>
                  <a:pt x="71" y="219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165" y="182"/>
                  <a:pt x="165" y="182"/>
                  <a:pt x="165" y="182"/>
                </a:cubicBezTo>
                <a:lnTo>
                  <a:pt x="165" y="219"/>
                </a:lnTo>
                <a:close/>
                <a:moveTo>
                  <a:pt x="16" y="126"/>
                </a:moveTo>
                <a:cubicBezTo>
                  <a:pt x="110" y="126"/>
                  <a:pt x="110" y="126"/>
                  <a:pt x="110" y="126"/>
                </a:cubicBezTo>
                <a:cubicBezTo>
                  <a:pt x="110" y="166"/>
                  <a:pt x="110" y="166"/>
                  <a:pt x="110" y="166"/>
                </a:cubicBezTo>
                <a:cubicBezTo>
                  <a:pt x="16" y="166"/>
                  <a:pt x="16" y="166"/>
                  <a:pt x="16" y="166"/>
                </a:cubicBezTo>
                <a:lnTo>
                  <a:pt x="16" y="126"/>
                </a:lnTo>
                <a:close/>
                <a:moveTo>
                  <a:pt x="126" y="54"/>
                </a:moveTo>
                <a:cubicBezTo>
                  <a:pt x="126" y="16"/>
                  <a:pt x="126" y="16"/>
                  <a:pt x="126" y="16"/>
                </a:cubicBezTo>
                <a:cubicBezTo>
                  <a:pt x="220" y="16"/>
                  <a:pt x="220" y="16"/>
                  <a:pt x="220" y="16"/>
                </a:cubicBezTo>
                <a:cubicBezTo>
                  <a:pt x="220" y="54"/>
                  <a:pt x="220" y="54"/>
                  <a:pt x="220" y="54"/>
                </a:cubicBezTo>
                <a:lnTo>
                  <a:pt x="126" y="54"/>
                </a:lnTo>
                <a:close/>
                <a:moveTo>
                  <a:pt x="165" y="70"/>
                </a:moveTo>
                <a:cubicBezTo>
                  <a:pt x="165" y="110"/>
                  <a:pt x="165" y="110"/>
                  <a:pt x="165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70"/>
                  <a:pt x="71" y="70"/>
                  <a:pt x="71" y="70"/>
                </a:cubicBezTo>
                <a:lnTo>
                  <a:pt x="165" y="70"/>
                </a:lnTo>
                <a:close/>
                <a:moveTo>
                  <a:pt x="55" y="110"/>
                </a:moveTo>
                <a:cubicBezTo>
                  <a:pt x="16" y="110"/>
                  <a:pt x="16" y="110"/>
                  <a:pt x="16" y="110"/>
                </a:cubicBezTo>
                <a:cubicBezTo>
                  <a:pt x="16" y="70"/>
                  <a:pt x="16" y="70"/>
                  <a:pt x="16" y="70"/>
                </a:cubicBezTo>
                <a:cubicBezTo>
                  <a:pt x="55" y="70"/>
                  <a:pt x="55" y="70"/>
                  <a:pt x="55" y="70"/>
                </a:cubicBezTo>
                <a:lnTo>
                  <a:pt x="55" y="110"/>
                </a:lnTo>
                <a:close/>
                <a:moveTo>
                  <a:pt x="220" y="166"/>
                </a:moveTo>
                <a:cubicBezTo>
                  <a:pt x="126" y="166"/>
                  <a:pt x="126" y="166"/>
                  <a:pt x="126" y="166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220" y="126"/>
                  <a:pt x="220" y="126"/>
                  <a:pt x="220" y="126"/>
                </a:cubicBezTo>
                <a:lnTo>
                  <a:pt x="220" y="166"/>
                </a:lnTo>
                <a:close/>
                <a:moveTo>
                  <a:pt x="228" y="110"/>
                </a:moveTo>
                <a:cubicBezTo>
                  <a:pt x="181" y="110"/>
                  <a:pt x="181" y="110"/>
                  <a:pt x="181" y="110"/>
                </a:cubicBezTo>
                <a:cubicBezTo>
                  <a:pt x="181" y="70"/>
                  <a:pt x="181" y="70"/>
                  <a:pt x="181" y="70"/>
                </a:cubicBezTo>
                <a:cubicBezTo>
                  <a:pt x="274" y="70"/>
                  <a:pt x="274" y="70"/>
                  <a:pt x="274" y="70"/>
                </a:cubicBezTo>
                <a:cubicBezTo>
                  <a:pt x="274" y="110"/>
                  <a:pt x="274" y="110"/>
                  <a:pt x="274" y="110"/>
                </a:cubicBezTo>
                <a:cubicBezTo>
                  <a:pt x="236" y="110"/>
                  <a:pt x="236" y="110"/>
                  <a:pt x="236" y="110"/>
                </a:cubicBezTo>
                <a:lnTo>
                  <a:pt x="228" y="110"/>
                </a:lnTo>
                <a:close/>
                <a:moveTo>
                  <a:pt x="290" y="110"/>
                </a:moveTo>
                <a:cubicBezTo>
                  <a:pt x="290" y="70"/>
                  <a:pt x="290" y="70"/>
                  <a:pt x="290" y="70"/>
                </a:cubicBezTo>
                <a:cubicBezTo>
                  <a:pt x="329" y="70"/>
                  <a:pt x="329" y="70"/>
                  <a:pt x="329" y="70"/>
                </a:cubicBezTo>
                <a:cubicBezTo>
                  <a:pt x="329" y="110"/>
                  <a:pt x="329" y="110"/>
                  <a:pt x="329" y="110"/>
                </a:cubicBezTo>
                <a:lnTo>
                  <a:pt x="290" y="110"/>
                </a:lnTo>
                <a:close/>
                <a:moveTo>
                  <a:pt x="329" y="54"/>
                </a:moveTo>
                <a:cubicBezTo>
                  <a:pt x="236" y="54"/>
                  <a:pt x="236" y="54"/>
                  <a:pt x="236" y="54"/>
                </a:cubicBezTo>
                <a:cubicBezTo>
                  <a:pt x="236" y="16"/>
                  <a:pt x="236" y="16"/>
                  <a:pt x="236" y="16"/>
                </a:cubicBezTo>
                <a:cubicBezTo>
                  <a:pt x="329" y="16"/>
                  <a:pt x="329" y="16"/>
                  <a:pt x="329" y="16"/>
                </a:cubicBezTo>
                <a:lnTo>
                  <a:pt x="329" y="54"/>
                </a:lnTo>
                <a:close/>
                <a:moveTo>
                  <a:pt x="110" y="16"/>
                </a:moveTo>
                <a:cubicBezTo>
                  <a:pt x="110" y="54"/>
                  <a:pt x="110" y="54"/>
                  <a:pt x="110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16"/>
                  <a:pt x="16" y="16"/>
                  <a:pt x="16" y="16"/>
                </a:cubicBezTo>
                <a:lnTo>
                  <a:pt x="110" y="16"/>
                </a:lnTo>
                <a:close/>
                <a:moveTo>
                  <a:pt x="16" y="182"/>
                </a:moveTo>
                <a:cubicBezTo>
                  <a:pt x="55" y="182"/>
                  <a:pt x="55" y="182"/>
                  <a:pt x="55" y="182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16" y="219"/>
                  <a:pt x="16" y="219"/>
                  <a:pt x="16" y="219"/>
                </a:cubicBezTo>
                <a:lnTo>
                  <a:pt x="16" y="182"/>
                </a:lnTo>
                <a:close/>
              </a:path>
            </a:pathLst>
          </a:custGeom>
          <a:solidFill>
            <a:srgbClr val="F8981D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latin typeface="Calibri" panose="020F0502020204030204" pitchFamily="34" charset="0"/>
            </a:endParaRPr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3A352CDA-EB2B-884F-B42A-3E06EE444621}"/>
              </a:ext>
            </a:extLst>
          </p:cNvPr>
          <p:cNvSpPr/>
          <p:nvPr/>
        </p:nvSpPr>
        <p:spPr>
          <a:xfrm>
            <a:off x="236428" y="3507585"/>
            <a:ext cx="360048" cy="161583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F8981D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</a:t>
            </a:r>
          </a:p>
        </p:txBody>
      </p:sp>
      <p:cxnSp>
        <p:nvCxnSpPr>
          <p:cNvPr id="404" name="Straight Connector 403">
            <a:extLst>
              <a:ext uri="{FF2B5EF4-FFF2-40B4-BE49-F238E27FC236}">
                <a16:creationId xmlns:a16="http://schemas.microsoft.com/office/drawing/2014/main" id="{346E250F-B911-5B46-9248-28214733C933}"/>
              </a:ext>
            </a:extLst>
          </p:cNvPr>
          <p:cNvCxnSpPr>
            <a:cxnSpLocks/>
          </p:cNvCxnSpPr>
          <p:nvPr/>
        </p:nvCxnSpPr>
        <p:spPr>
          <a:xfrm flipH="1">
            <a:off x="5423338" y="2205055"/>
            <a:ext cx="84083" cy="2363845"/>
          </a:xfrm>
          <a:prstGeom prst="line">
            <a:avLst/>
          </a:prstGeom>
          <a:ln w="28575">
            <a:solidFill>
              <a:srgbClr val="FFC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E615BBB5-1B84-1643-AB20-4B44478015FE}"/>
              </a:ext>
            </a:extLst>
          </p:cNvPr>
          <p:cNvSpPr/>
          <p:nvPr/>
        </p:nvSpPr>
        <p:spPr>
          <a:xfrm>
            <a:off x="3593076" y="5749744"/>
            <a:ext cx="5221722" cy="274320"/>
          </a:xfrm>
          <a:prstGeom prst="rect">
            <a:avLst/>
          </a:prstGeom>
          <a:solidFill>
            <a:schemeClr val="bg1">
              <a:alpha val="80000"/>
            </a:schemeClr>
          </a:solidFill>
          <a:ln w="28575">
            <a:solidFill>
              <a:srgbClr val="F898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T1-Stretched DR-Only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4BBB04D-D238-EB40-B7A3-702E722BABF3}"/>
              </a:ext>
            </a:extLst>
          </p:cNvPr>
          <p:cNvCxnSpPr>
            <a:cxnSpLocks/>
          </p:cNvCxnSpPr>
          <p:nvPr/>
        </p:nvCxnSpPr>
        <p:spPr>
          <a:xfrm flipH="1">
            <a:off x="4816599" y="6034626"/>
            <a:ext cx="165296" cy="343677"/>
          </a:xfrm>
          <a:prstGeom prst="line">
            <a:avLst/>
          </a:prstGeom>
          <a:ln w="28575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3A21860-802A-644C-9440-71AD532C0D6D}"/>
              </a:ext>
            </a:extLst>
          </p:cNvPr>
          <p:cNvCxnSpPr>
            <a:cxnSpLocks/>
          </p:cNvCxnSpPr>
          <p:nvPr/>
        </p:nvCxnSpPr>
        <p:spPr>
          <a:xfrm flipH="1">
            <a:off x="3200193" y="6368383"/>
            <a:ext cx="5614603" cy="1"/>
          </a:xfrm>
          <a:prstGeom prst="line">
            <a:avLst/>
          </a:prstGeom>
          <a:ln w="28575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CC3F083D-DA3A-0049-955B-C4120C00A676}"/>
              </a:ext>
            </a:extLst>
          </p:cNvPr>
          <p:cNvSpPr txBox="1"/>
          <p:nvPr/>
        </p:nvSpPr>
        <p:spPr>
          <a:xfrm>
            <a:off x="3200192" y="6155526"/>
            <a:ext cx="159917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Segment-Stretched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64AD975-F47A-A54D-9611-8C93DEE448C3}"/>
              </a:ext>
            </a:extLst>
          </p:cNvPr>
          <p:cNvGrpSpPr/>
          <p:nvPr/>
        </p:nvGrpSpPr>
        <p:grpSpPr>
          <a:xfrm>
            <a:off x="3259500" y="5467481"/>
            <a:ext cx="457200" cy="457200"/>
            <a:chOff x="1432768" y="3139998"/>
            <a:chExt cx="457200" cy="45720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EE16C4A-E68E-6641-9BB5-20ED33E769C6}"/>
                </a:ext>
              </a:extLst>
            </p:cNvPr>
            <p:cNvSpPr/>
            <p:nvPr/>
          </p:nvSpPr>
          <p:spPr>
            <a:xfrm>
              <a:off x="1432768" y="3139998"/>
              <a:ext cx="457200" cy="457200"/>
            </a:xfrm>
            <a:prstGeom prst="ellipse">
              <a:avLst/>
            </a:prstGeom>
            <a:solidFill>
              <a:srgbClr val="FBFDFB"/>
            </a:solidFill>
            <a:ln>
              <a:solidFill>
                <a:srgbClr val="F8981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6C83E1D-6BDC-D646-B534-8767FEF128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32859" y="3139998"/>
              <a:ext cx="457018" cy="457200"/>
              <a:chOff x="7736620" y="7009631"/>
              <a:chExt cx="4501800" cy="4503600"/>
            </a:xfrm>
            <a:solidFill>
              <a:srgbClr val="F8981D"/>
            </a:solidFill>
          </p:grpSpPr>
          <p:sp>
            <p:nvSpPr>
              <p:cNvPr id="108" name="Freeform: Shape 2">
                <a:extLst>
                  <a:ext uri="{FF2B5EF4-FFF2-40B4-BE49-F238E27FC236}">
                    <a16:creationId xmlns:a16="http://schemas.microsoft.com/office/drawing/2014/main" id="{2520E27D-EAE2-7C42-9EED-CD2FB08D85CD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09" name="Freeform: Shape 3">
                <a:extLst>
                  <a:ext uri="{FF2B5EF4-FFF2-40B4-BE49-F238E27FC236}">
                    <a16:creationId xmlns:a16="http://schemas.microsoft.com/office/drawing/2014/main" id="{C3EAE375-E607-0F46-97A8-6BCA20074AF4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10" name="Freeform: Shape 4">
                <a:extLst>
                  <a:ext uri="{FF2B5EF4-FFF2-40B4-BE49-F238E27FC236}">
                    <a16:creationId xmlns:a16="http://schemas.microsoft.com/office/drawing/2014/main" id="{01C08D3B-0470-9144-86B2-D2C1AB44447B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11" name="Freeform: Shape 5">
                <a:extLst>
                  <a:ext uri="{FF2B5EF4-FFF2-40B4-BE49-F238E27FC236}">
                    <a16:creationId xmlns:a16="http://schemas.microsoft.com/office/drawing/2014/main" id="{56A3B67E-AF1E-0B46-B89E-4E8F7C14DA4D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12" name="Freeform: Shape 1">
                <a:extLst>
                  <a:ext uri="{FF2B5EF4-FFF2-40B4-BE49-F238E27FC236}">
                    <a16:creationId xmlns:a16="http://schemas.microsoft.com/office/drawing/2014/main" id="{89C52E3A-F88E-194F-9E07-DEFB01F0ABBC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</p:grp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0056A3CC-E7F4-E949-8394-A34356F32801}"/>
              </a:ext>
            </a:extLst>
          </p:cNvPr>
          <p:cNvCxnSpPr>
            <a:cxnSpLocks/>
          </p:cNvCxnSpPr>
          <p:nvPr/>
        </p:nvCxnSpPr>
        <p:spPr>
          <a:xfrm>
            <a:off x="6597048" y="2213610"/>
            <a:ext cx="180460" cy="1076881"/>
          </a:xfrm>
          <a:prstGeom prst="line">
            <a:avLst/>
          </a:prstGeom>
          <a:ln w="28575">
            <a:solidFill>
              <a:srgbClr val="FFC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37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ontent Placeholder 177">
            <a:extLst>
              <a:ext uri="{FF2B5EF4-FFF2-40B4-BE49-F238E27FC236}">
                <a16:creationId xmlns:a16="http://schemas.microsoft.com/office/drawing/2014/main" id="{57306AF3-2221-CD42-B67C-092CFD95B8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61614" y="1705488"/>
            <a:ext cx="3713736" cy="1354217"/>
          </a:xfrm>
          <a:ln>
            <a:solidFill>
              <a:schemeClr val="tx1"/>
            </a:solidFill>
          </a:ln>
        </p:spPr>
        <p:txBody>
          <a:bodyPr wrap="square" lIns="91440" tIns="91440" rIns="91440" bIns="91440">
            <a:spAutoFit/>
          </a:bodyPr>
          <a:lstStyle/>
          <a:p>
            <a:pPr>
              <a:buNone/>
            </a:pPr>
            <a:r>
              <a:rPr lang="en-US" sz="1800" b="1" dirty="0">
                <a:solidFill>
                  <a:schemeClr val="tx1"/>
                </a:solidFill>
                <a:cs typeface="Calibri" panose="020F0502020204030204" pitchFamily="34" charset="0"/>
              </a:rPr>
              <a:t>Topologies T0 and T1: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Span</a:t>
            </a:r>
          </a:p>
          <a:p>
            <a:pPr marL="742950" lvl="1" indent="-285750"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T0 spans smaller than T1 span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EA4DE8-D231-C54A-89C8-B0922494337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Not Supported Topologies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82886-4F78-4FCB-B4B8-41E58E8C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Topologies from GM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E91DBB7-033B-AC41-80D5-BF1A081836DA}"/>
              </a:ext>
            </a:extLst>
          </p:cNvPr>
          <p:cNvSpPr txBox="1"/>
          <p:nvPr/>
        </p:nvSpPr>
        <p:spPr>
          <a:xfrm>
            <a:off x="1747176" y="6397957"/>
            <a:ext cx="1162811" cy="30472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</a:rPr>
              <a:t>Location 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6BE131D-E7B1-1443-B157-FC3710F699A9}"/>
              </a:ext>
            </a:extLst>
          </p:cNvPr>
          <p:cNvSpPr txBox="1"/>
          <p:nvPr/>
        </p:nvSpPr>
        <p:spPr>
          <a:xfrm>
            <a:off x="3851873" y="6397957"/>
            <a:ext cx="1198859" cy="30472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</a:rPr>
              <a:t>Location 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7DC8D28-0FD9-EC4B-88A6-80A8946574E7}"/>
              </a:ext>
            </a:extLst>
          </p:cNvPr>
          <p:cNvSpPr txBox="1"/>
          <p:nvPr/>
        </p:nvSpPr>
        <p:spPr>
          <a:xfrm>
            <a:off x="5697073" y="6397255"/>
            <a:ext cx="1162811" cy="30472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</a:rPr>
              <a:t>Location 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23B40FA-C13A-3B4A-855F-A609FF359154}"/>
              </a:ext>
            </a:extLst>
          </p:cNvPr>
          <p:cNvGrpSpPr/>
          <p:nvPr/>
        </p:nvGrpSpPr>
        <p:grpSpPr>
          <a:xfrm>
            <a:off x="3254551" y="1591413"/>
            <a:ext cx="2150731" cy="4937760"/>
            <a:chOff x="3254551" y="1591413"/>
            <a:chExt cx="2150731" cy="5120640"/>
          </a:xfrm>
        </p:grpSpPr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5F214C6-E6F8-8540-9EE0-D6F2942C9F24}"/>
                </a:ext>
              </a:extLst>
            </p:cNvPr>
            <p:cNvCxnSpPr>
              <a:cxnSpLocks/>
            </p:cNvCxnSpPr>
            <p:nvPr/>
          </p:nvCxnSpPr>
          <p:spPr>
            <a:xfrm>
              <a:off x="5405282" y="1591413"/>
              <a:ext cx="0" cy="5120640"/>
            </a:xfrm>
            <a:prstGeom prst="line">
              <a:avLst/>
            </a:prstGeom>
            <a:ln w="57150">
              <a:solidFill>
                <a:schemeClr val="tx1"/>
              </a:solidFill>
              <a:prstDash val="dashDot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8CF88402-42A9-AB41-B43C-F9F118A06AF9}"/>
                </a:ext>
              </a:extLst>
            </p:cNvPr>
            <p:cNvCxnSpPr>
              <a:cxnSpLocks/>
            </p:cNvCxnSpPr>
            <p:nvPr/>
          </p:nvCxnSpPr>
          <p:spPr>
            <a:xfrm>
              <a:off x="3254551" y="1591413"/>
              <a:ext cx="0" cy="5120640"/>
            </a:xfrm>
            <a:prstGeom prst="line">
              <a:avLst/>
            </a:prstGeom>
            <a:ln w="57150">
              <a:solidFill>
                <a:schemeClr val="tx1"/>
              </a:solidFill>
              <a:prstDash val="dashDot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2" name="Rectangle 281">
            <a:extLst>
              <a:ext uri="{FF2B5EF4-FFF2-40B4-BE49-F238E27FC236}">
                <a16:creationId xmlns:a16="http://schemas.microsoft.com/office/drawing/2014/main" id="{A974FA7D-F3C6-FC4A-A091-1AF0268AB10F}"/>
              </a:ext>
            </a:extLst>
          </p:cNvPr>
          <p:cNvSpPr/>
          <p:nvPr/>
        </p:nvSpPr>
        <p:spPr>
          <a:xfrm>
            <a:off x="1673752" y="2944349"/>
            <a:ext cx="2835967" cy="365907"/>
          </a:xfrm>
          <a:prstGeom prst="rect">
            <a:avLst/>
          </a:prstGeom>
          <a:solidFill>
            <a:schemeClr val="bg1">
              <a:alpha val="80000"/>
            </a:schemeClr>
          </a:solidFill>
          <a:ln w="28575">
            <a:solidFill>
              <a:srgbClr val="F898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T1-Stretched</a:t>
            </a:r>
          </a:p>
        </p:txBody>
      </p: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70EC74B5-8331-7846-9148-DB043AC9FC15}"/>
              </a:ext>
            </a:extLst>
          </p:cNvPr>
          <p:cNvCxnSpPr>
            <a:cxnSpLocks/>
          </p:cNvCxnSpPr>
          <p:nvPr/>
        </p:nvCxnSpPr>
        <p:spPr>
          <a:xfrm>
            <a:off x="2543503" y="2352437"/>
            <a:ext cx="174827" cy="580750"/>
          </a:xfrm>
          <a:prstGeom prst="line">
            <a:avLst/>
          </a:prstGeom>
          <a:ln w="28575">
            <a:solidFill>
              <a:srgbClr val="FFC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19169CCC-8606-004A-9982-0680D40F0F3D}"/>
              </a:ext>
            </a:extLst>
          </p:cNvPr>
          <p:cNvCxnSpPr>
            <a:cxnSpLocks/>
          </p:cNvCxnSpPr>
          <p:nvPr/>
        </p:nvCxnSpPr>
        <p:spPr>
          <a:xfrm>
            <a:off x="2937590" y="3302466"/>
            <a:ext cx="125194" cy="351467"/>
          </a:xfrm>
          <a:prstGeom prst="line">
            <a:avLst/>
          </a:prstGeom>
          <a:ln w="28575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B2E7A846-BAEE-2946-AD35-A2C541AFB23C}"/>
              </a:ext>
            </a:extLst>
          </p:cNvPr>
          <p:cNvCxnSpPr>
            <a:cxnSpLocks/>
          </p:cNvCxnSpPr>
          <p:nvPr/>
        </p:nvCxnSpPr>
        <p:spPr>
          <a:xfrm flipH="1">
            <a:off x="1362339" y="3631587"/>
            <a:ext cx="3065282" cy="12425"/>
          </a:xfrm>
          <a:prstGeom prst="line">
            <a:avLst/>
          </a:prstGeom>
          <a:ln w="28575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3E549662-041C-3F4A-B7D3-C3C9657E672F}"/>
              </a:ext>
            </a:extLst>
          </p:cNvPr>
          <p:cNvSpPr txBox="1"/>
          <p:nvPr/>
        </p:nvSpPr>
        <p:spPr>
          <a:xfrm>
            <a:off x="1379781" y="3431156"/>
            <a:ext cx="159917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Segment-Stretched</a:t>
            </a:r>
          </a:p>
        </p:txBody>
      </p: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00D99D4E-E17F-944A-8113-7031C2F420F5}"/>
              </a:ext>
            </a:extLst>
          </p:cNvPr>
          <p:cNvGrpSpPr/>
          <p:nvPr/>
        </p:nvGrpSpPr>
        <p:grpSpPr>
          <a:xfrm>
            <a:off x="1109463" y="2579535"/>
            <a:ext cx="693533" cy="598400"/>
            <a:chOff x="6453287" y="1113210"/>
            <a:chExt cx="693533" cy="598400"/>
          </a:xfrm>
        </p:grpSpPr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9B257912-FE1C-434E-8A78-D7A066026514}"/>
                </a:ext>
              </a:extLst>
            </p:cNvPr>
            <p:cNvGrpSpPr/>
            <p:nvPr/>
          </p:nvGrpSpPr>
          <p:grpSpPr>
            <a:xfrm>
              <a:off x="6689620" y="1205391"/>
              <a:ext cx="457200" cy="457200"/>
              <a:chOff x="1432768" y="3139998"/>
              <a:chExt cx="457200" cy="457200"/>
            </a:xfrm>
          </p:grpSpPr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98C848EF-FA85-0B4E-A1DF-AA9054588B38}"/>
                  </a:ext>
                </a:extLst>
              </p:cNvPr>
              <p:cNvSpPr/>
              <p:nvPr/>
            </p:nvSpPr>
            <p:spPr>
              <a:xfrm>
                <a:off x="1432768" y="3139998"/>
                <a:ext cx="457200" cy="457200"/>
              </a:xfrm>
              <a:prstGeom prst="ellipse">
                <a:avLst/>
              </a:prstGeom>
              <a:solidFill>
                <a:srgbClr val="FBFDFB"/>
              </a:solidFill>
              <a:ln>
                <a:solidFill>
                  <a:srgbClr val="F8981D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371" name="Group 370">
                <a:extLst>
                  <a:ext uri="{FF2B5EF4-FFF2-40B4-BE49-F238E27FC236}">
                    <a16:creationId xmlns:a16="http://schemas.microsoft.com/office/drawing/2014/main" id="{623CACFF-D517-E449-A0F0-741D5DD3271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432859" y="3139998"/>
                <a:ext cx="457018" cy="457200"/>
                <a:chOff x="7736620" y="7009631"/>
                <a:chExt cx="4501800" cy="4503600"/>
              </a:xfrm>
              <a:solidFill>
                <a:srgbClr val="F8981D"/>
              </a:solidFill>
            </p:grpSpPr>
            <p:sp>
              <p:nvSpPr>
                <p:cNvPr id="372" name="Freeform: Shape 2">
                  <a:extLst>
                    <a:ext uri="{FF2B5EF4-FFF2-40B4-BE49-F238E27FC236}">
                      <a16:creationId xmlns:a16="http://schemas.microsoft.com/office/drawing/2014/main" id="{739CF37D-CF3C-C34A-B9A0-F7E933668BA7}"/>
                    </a:ext>
                  </a:extLst>
                </p:cNvPr>
                <p:cNvSpPr/>
                <p:nvPr/>
              </p:nvSpPr>
              <p:spPr>
                <a:xfrm>
                  <a:off x="9530500" y="7531272"/>
                  <a:ext cx="914039" cy="133848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0"/>
                      </a:moveTo>
                      <a:lnTo>
                        <a:pt x="0" y="1273"/>
                      </a:lnTo>
                      <a:lnTo>
                        <a:pt x="693" y="1273"/>
                      </a:lnTo>
                      <a:lnTo>
                        <a:pt x="693" y="3719"/>
                      </a:lnTo>
                      <a:lnTo>
                        <a:pt x="1847" y="3719"/>
                      </a:lnTo>
                      <a:lnTo>
                        <a:pt x="1847" y="1273"/>
                      </a:lnTo>
                      <a:lnTo>
                        <a:pt x="2540" y="1273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8981D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373" name="Freeform: Shape 3">
                  <a:extLst>
                    <a:ext uri="{FF2B5EF4-FFF2-40B4-BE49-F238E27FC236}">
                      <a16:creationId xmlns:a16="http://schemas.microsoft.com/office/drawing/2014/main" id="{C0783920-0D38-4948-B88C-4DA4D047C928}"/>
                    </a:ext>
                  </a:extLst>
                </p:cNvPr>
                <p:cNvSpPr/>
                <p:nvPr/>
              </p:nvSpPr>
              <p:spPr>
                <a:xfrm>
                  <a:off x="9530500" y="9653112"/>
                  <a:ext cx="914039" cy="133848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3719"/>
                      </a:moveTo>
                      <a:lnTo>
                        <a:pt x="2540" y="2446"/>
                      </a:lnTo>
                      <a:lnTo>
                        <a:pt x="1847" y="2446"/>
                      </a:lnTo>
                      <a:lnTo>
                        <a:pt x="1847" y="0"/>
                      </a:lnTo>
                      <a:lnTo>
                        <a:pt x="693" y="0"/>
                      </a:lnTo>
                      <a:lnTo>
                        <a:pt x="693" y="2446"/>
                      </a:lnTo>
                      <a:lnTo>
                        <a:pt x="0" y="2446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8981D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374" name="Freeform: Shape 4">
                  <a:extLst>
                    <a:ext uri="{FF2B5EF4-FFF2-40B4-BE49-F238E27FC236}">
                      <a16:creationId xmlns:a16="http://schemas.microsoft.com/office/drawing/2014/main" id="{062698BF-7C76-8647-81F2-BCE783ED36CE}"/>
                    </a:ext>
                  </a:extLst>
                </p:cNvPr>
                <p:cNvSpPr/>
                <p:nvPr/>
              </p:nvSpPr>
              <p:spPr>
                <a:xfrm>
                  <a:off x="10380099" y="8805312"/>
                  <a:ext cx="1336680" cy="91259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4" h="2536">
                      <a:moveTo>
                        <a:pt x="0" y="1268"/>
                      </a:moveTo>
                      <a:lnTo>
                        <a:pt x="1268" y="2536"/>
                      </a:lnTo>
                      <a:lnTo>
                        <a:pt x="1268" y="1847"/>
                      </a:lnTo>
                      <a:lnTo>
                        <a:pt x="3714" y="1847"/>
                      </a:lnTo>
                      <a:lnTo>
                        <a:pt x="3714" y="689"/>
                      </a:lnTo>
                      <a:lnTo>
                        <a:pt x="1268" y="689"/>
                      </a:lnTo>
                      <a:lnTo>
                        <a:pt x="1268" y="0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8981D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375" name="Freeform: Shape 5">
                  <a:extLst>
                    <a:ext uri="{FF2B5EF4-FFF2-40B4-BE49-F238E27FC236}">
                      <a16:creationId xmlns:a16="http://schemas.microsoft.com/office/drawing/2014/main" id="{30B11735-A12F-3944-A53D-324511C8CA9B}"/>
                    </a:ext>
                  </a:extLst>
                </p:cNvPr>
                <p:cNvSpPr/>
                <p:nvPr/>
              </p:nvSpPr>
              <p:spPr>
                <a:xfrm>
                  <a:off x="8256820" y="8805312"/>
                  <a:ext cx="1338120" cy="91259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8" h="2536">
                      <a:moveTo>
                        <a:pt x="3718" y="1268"/>
                      </a:moveTo>
                      <a:lnTo>
                        <a:pt x="2450" y="0"/>
                      </a:lnTo>
                      <a:lnTo>
                        <a:pt x="2450" y="689"/>
                      </a:lnTo>
                      <a:lnTo>
                        <a:pt x="0" y="689"/>
                      </a:lnTo>
                      <a:lnTo>
                        <a:pt x="0" y="1847"/>
                      </a:lnTo>
                      <a:lnTo>
                        <a:pt x="2450" y="1847"/>
                      </a:lnTo>
                      <a:lnTo>
                        <a:pt x="2450" y="2536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8981D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dirty="0">
                    <a:ln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376" name="Freeform: Shape 1">
                  <a:extLst>
                    <a:ext uri="{FF2B5EF4-FFF2-40B4-BE49-F238E27FC236}">
                      <a16:creationId xmlns:a16="http://schemas.microsoft.com/office/drawing/2014/main" id="{276D3C6C-1D23-8044-9559-7267D0A3C567}"/>
                    </a:ext>
                  </a:extLst>
                </p:cNvPr>
                <p:cNvSpPr/>
                <p:nvPr/>
              </p:nvSpPr>
              <p:spPr>
                <a:xfrm>
                  <a:off x="7736620" y="7009631"/>
                  <a:ext cx="4501800" cy="450360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506" h="12511">
                      <a:moveTo>
                        <a:pt x="6251" y="521"/>
                      </a:moveTo>
                      <a:lnTo>
                        <a:pt x="6399" y="525"/>
                      </a:lnTo>
                      <a:lnTo>
                        <a:pt x="6546" y="530"/>
                      </a:lnTo>
                      <a:lnTo>
                        <a:pt x="6694" y="538"/>
                      </a:lnTo>
                      <a:lnTo>
                        <a:pt x="6838" y="550"/>
                      </a:lnTo>
                      <a:lnTo>
                        <a:pt x="6981" y="566"/>
                      </a:lnTo>
                      <a:lnTo>
                        <a:pt x="7125" y="587"/>
                      </a:lnTo>
                      <a:lnTo>
                        <a:pt x="7265" y="612"/>
                      </a:lnTo>
                      <a:lnTo>
                        <a:pt x="7409" y="640"/>
                      </a:lnTo>
                      <a:lnTo>
                        <a:pt x="7548" y="669"/>
                      </a:lnTo>
                      <a:lnTo>
                        <a:pt x="7684" y="702"/>
                      </a:lnTo>
                      <a:lnTo>
                        <a:pt x="7819" y="739"/>
                      </a:lnTo>
                      <a:lnTo>
                        <a:pt x="7954" y="780"/>
                      </a:lnTo>
                      <a:lnTo>
                        <a:pt x="8090" y="825"/>
                      </a:lnTo>
                      <a:lnTo>
                        <a:pt x="8221" y="870"/>
                      </a:lnTo>
                      <a:lnTo>
                        <a:pt x="8352" y="919"/>
                      </a:lnTo>
                      <a:lnTo>
                        <a:pt x="8484" y="973"/>
                      </a:lnTo>
                      <a:lnTo>
                        <a:pt x="8611" y="1030"/>
                      </a:lnTo>
                      <a:lnTo>
                        <a:pt x="8734" y="1088"/>
                      </a:lnTo>
                      <a:lnTo>
                        <a:pt x="8861" y="1149"/>
                      </a:lnTo>
                      <a:lnTo>
                        <a:pt x="8985" y="1215"/>
                      </a:lnTo>
                      <a:lnTo>
                        <a:pt x="9104" y="1285"/>
                      </a:lnTo>
                      <a:lnTo>
                        <a:pt x="9222" y="1354"/>
                      </a:lnTo>
                      <a:lnTo>
                        <a:pt x="9341" y="1428"/>
                      </a:lnTo>
                      <a:lnTo>
                        <a:pt x="9456" y="1502"/>
                      </a:lnTo>
                      <a:lnTo>
                        <a:pt x="9571" y="1581"/>
                      </a:lnTo>
                      <a:lnTo>
                        <a:pt x="9682" y="1663"/>
                      </a:lnTo>
                      <a:lnTo>
                        <a:pt x="9789" y="1749"/>
                      </a:lnTo>
                      <a:lnTo>
                        <a:pt x="9896" y="1835"/>
                      </a:lnTo>
                      <a:lnTo>
                        <a:pt x="10002" y="1921"/>
                      </a:lnTo>
                      <a:lnTo>
                        <a:pt x="10105" y="2016"/>
                      </a:lnTo>
                      <a:lnTo>
                        <a:pt x="10207" y="2106"/>
                      </a:lnTo>
                      <a:lnTo>
                        <a:pt x="10306" y="2205"/>
                      </a:lnTo>
                      <a:lnTo>
                        <a:pt x="10400" y="2303"/>
                      </a:lnTo>
                      <a:lnTo>
                        <a:pt x="10495" y="2401"/>
                      </a:lnTo>
                      <a:lnTo>
                        <a:pt x="10585" y="2504"/>
                      </a:lnTo>
                      <a:lnTo>
                        <a:pt x="10675" y="2611"/>
                      </a:lnTo>
                      <a:lnTo>
                        <a:pt x="10762" y="2717"/>
                      </a:lnTo>
                      <a:lnTo>
                        <a:pt x="10844" y="2828"/>
                      </a:lnTo>
                      <a:lnTo>
                        <a:pt x="10926" y="2939"/>
                      </a:lnTo>
                      <a:lnTo>
                        <a:pt x="11004" y="3054"/>
                      </a:lnTo>
                      <a:lnTo>
                        <a:pt x="11082" y="3169"/>
                      </a:lnTo>
                      <a:lnTo>
                        <a:pt x="11156" y="3284"/>
                      </a:lnTo>
                      <a:lnTo>
                        <a:pt x="11225" y="3403"/>
                      </a:lnTo>
                      <a:lnTo>
                        <a:pt x="11291" y="3526"/>
                      </a:lnTo>
                      <a:lnTo>
                        <a:pt x="11357" y="3649"/>
                      </a:lnTo>
                      <a:lnTo>
                        <a:pt x="11419" y="3773"/>
                      </a:lnTo>
                      <a:lnTo>
                        <a:pt x="11480" y="3900"/>
                      </a:lnTo>
                      <a:lnTo>
                        <a:pt x="11533" y="4027"/>
                      </a:lnTo>
                      <a:lnTo>
                        <a:pt x="11587" y="4154"/>
                      </a:lnTo>
                      <a:lnTo>
                        <a:pt x="11636" y="4285"/>
                      </a:lnTo>
                      <a:lnTo>
                        <a:pt x="11685" y="4417"/>
                      </a:lnTo>
                      <a:lnTo>
                        <a:pt x="11726" y="4553"/>
                      </a:lnTo>
                      <a:lnTo>
                        <a:pt x="11767" y="4688"/>
                      </a:lnTo>
                      <a:lnTo>
                        <a:pt x="11804" y="4823"/>
                      </a:lnTo>
                      <a:lnTo>
                        <a:pt x="11837" y="4963"/>
                      </a:lnTo>
                      <a:lnTo>
                        <a:pt x="11870" y="5103"/>
                      </a:lnTo>
                      <a:lnTo>
                        <a:pt x="11895" y="5242"/>
                      </a:lnTo>
                      <a:lnTo>
                        <a:pt x="11919" y="5386"/>
                      </a:lnTo>
                      <a:lnTo>
                        <a:pt x="11940" y="5525"/>
                      </a:lnTo>
                      <a:lnTo>
                        <a:pt x="11956" y="5669"/>
                      </a:lnTo>
                      <a:lnTo>
                        <a:pt x="11968" y="5817"/>
                      </a:lnTo>
                      <a:lnTo>
                        <a:pt x="11976" y="5961"/>
                      </a:lnTo>
                      <a:lnTo>
                        <a:pt x="11985" y="6108"/>
                      </a:lnTo>
                      <a:lnTo>
                        <a:pt x="11985" y="6256"/>
                      </a:lnTo>
                      <a:lnTo>
                        <a:pt x="11985" y="6403"/>
                      </a:lnTo>
                      <a:lnTo>
                        <a:pt x="11976" y="6550"/>
                      </a:lnTo>
                      <a:lnTo>
                        <a:pt x="11968" y="6694"/>
                      </a:lnTo>
                      <a:lnTo>
                        <a:pt x="11956" y="6842"/>
                      </a:lnTo>
                      <a:lnTo>
                        <a:pt x="11940" y="6986"/>
                      </a:lnTo>
                      <a:lnTo>
                        <a:pt x="11919" y="7125"/>
                      </a:lnTo>
                      <a:lnTo>
                        <a:pt x="11895" y="7269"/>
                      </a:lnTo>
                      <a:lnTo>
                        <a:pt x="11870" y="7408"/>
                      </a:lnTo>
                      <a:lnTo>
                        <a:pt x="11837" y="7548"/>
                      </a:lnTo>
                      <a:lnTo>
                        <a:pt x="11804" y="7688"/>
                      </a:lnTo>
                      <a:lnTo>
                        <a:pt x="11767" y="7823"/>
                      </a:lnTo>
                      <a:lnTo>
                        <a:pt x="11726" y="7958"/>
                      </a:lnTo>
                      <a:lnTo>
                        <a:pt x="11685" y="8094"/>
                      </a:lnTo>
                      <a:lnTo>
                        <a:pt x="11636" y="8226"/>
                      </a:lnTo>
                      <a:lnTo>
                        <a:pt x="11587" y="8357"/>
                      </a:lnTo>
                      <a:lnTo>
                        <a:pt x="11533" y="8484"/>
                      </a:lnTo>
                      <a:lnTo>
                        <a:pt x="11480" y="8611"/>
                      </a:lnTo>
                      <a:lnTo>
                        <a:pt x="11419" y="8738"/>
                      </a:lnTo>
                      <a:lnTo>
                        <a:pt x="11357" y="8862"/>
                      </a:lnTo>
                      <a:lnTo>
                        <a:pt x="11291" y="8985"/>
                      </a:lnTo>
                      <a:lnTo>
                        <a:pt x="11225" y="9108"/>
                      </a:lnTo>
                      <a:lnTo>
                        <a:pt x="11156" y="9227"/>
                      </a:lnTo>
                      <a:lnTo>
                        <a:pt x="11082" y="9342"/>
                      </a:lnTo>
                      <a:lnTo>
                        <a:pt x="11004" y="9457"/>
                      </a:lnTo>
                      <a:lnTo>
                        <a:pt x="10926" y="9572"/>
                      </a:lnTo>
                      <a:lnTo>
                        <a:pt x="10844" y="9683"/>
                      </a:lnTo>
                      <a:lnTo>
                        <a:pt x="10762" y="9794"/>
                      </a:lnTo>
                      <a:lnTo>
                        <a:pt x="10675" y="9900"/>
                      </a:lnTo>
                      <a:lnTo>
                        <a:pt x="10585" y="10007"/>
                      </a:lnTo>
                      <a:lnTo>
                        <a:pt x="10495" y="10110"/>
                      </a:lnTo>
                      <a:lnTo>
                        <a:pt x="10400" y="10208"/>
                      </a:lnTo>
                      <a:lnTo>
                        <a:pt x="10306" y="10306"/>
                      </a:lnTo>
                      <a:lnTo>
                        <a:pt x="10207" y="10405"/>
                      </a:lnTo>
                      <a:lnTo>
                        <a:pt x="10105" y="10495"/>
                      </a:lnTo>
                      <a:lnTo>
                        <a:pt x="10002" y="10590"/>
                      </a:lnTo>
                      <a:lnTo>
                        <a:pt x="9896" y="10676"/>
                      </a:lnTo>
                      <a:lnTo>
                        <a:pt x="9789" y="10762"/>
                      </a:lnTo>
                      <a:lnTo>
                        <a:pt x="9682" y="10848"/>
                      </a:lnTo>
                      <a:lnTo>
                        <a:pt x="9571" y="10930"/>
                      </a:lnTo>
                      <a:lnTo>
                        <a:pt x="9456" y="11009"/>
                      </a:lnTo>
                      <a:lnTo>
                        <a:pt x="9341" y="11083"/>
                      </a:lnTo>
                      <a:lnTo>
                        <a:pt x="9222" y="11157"/>
                      </a:lnTo>
                      <a:lnTo>
                        <a:pt x="9104" y="11226"/>
                      </a:lnTo>
                      <a:lnTo>
                        <a:pt x="8985" y="11296"/>
                      </a:lnTo>
                      <a:lnTo>
                        <a:pt x="8861" y="11362"/>
                      </a:lnTo>
                      <a:lnTo>
                        <a:pt x="8734" y="11423"/>
                      </a:lnTo>
                      <a:lnTo>
                        <a:pt x="8611" y="11481"/>
                      </a:lnTo>
                      <a:lnTo>
                        <a:pt x="8484" y="11538"/>
                      </a:lnTo>
                      <a:lnTo>
                        <a:pt x="8352" y="11592"/>
                      </a:lnTo>
                      <a:lnTo>
                        <a:pt x="8221" y="11641"/>
                      </a:lnTo>
                      <a:lnTo>
                        <a:pt x="8090" y="11686"/>
                      </a:lnTo>
                      <a:lnTo>
                        <a:pt x="7954" y="11731"/>
                      </a:lnTo>
                      <a:lnTo>
                        <a:pt x="7819" y="11772"/>
                      </a:lnTo>
                      <a:lnTo>
                        <a:pt x="7684" y="11809"/>
                      </a:lnTo>
                      <a:lnTo>
                        <a:pt x="7548" y="11842"/>
                      </a:lnTo>
                      <a:lnTo>
                        <a:pt x="7409" y="11871"/>
                      </a:lnTo>
                      <a:lnTo>
                        <a:pt x="7265" y="11899"/>
                      </a:lnTo>
                      <a:lnTo>
                        <a:pt x="7125" y="11924"/>
                      </a:lnTo>
                      <a:lnTo>
                        <a:pt x="6981" y="11945"/>
                      </a:lnTo>
                      <a:lnTo>
                        <a:pt x="6838" y="11961"/>
                      </a:lnTo>
                      <a:lnTo>
                        <a:pt x="6694" y="11973"/>
                      </a:lnTo>
                      <a:lnTo>
                        <a:pt x="6546" y="11981"/>
                      </a:lnTo>
                      <a:lnTo>
                        <a:pt x="6399" y="11986"/>
                      </a:lnTo>
                      <a:lnTo>
                        <a:pt x="6251" y="11990"/>
                      </a:lnTo>
                      <a:lnTo>
                        <a:pt x="6103" y="11986"/>
                      </a:lnTo>
                      <a:lnTo>
                        <a:pt x="5960" y="11981"/>
                      </a:lnTo>
                      <a:lnTo>
                        <a:pt x="5812" y="11973"/>
                      </a:lnTo>
                      <a:lnTo>
                        <a:pt x="5668" y="11961"/>
                      </a:lnTo>
                      <a:lnTo>
                        <a:pt x="5524" y="11945"/>
                      </a:lnTo>
                      <a:lnTo>
                        <a:pt x="5381" y="11924"/>
                      </a:lnTo>
                      <a:lnTo>
                        <a:pt x="5241" y="11899"/>
                      </a:lnTo>
                      <a:lnTo>
                        <a:pt x="5098" y="11871"/>
                      </a:lnTo>
                      <a:lnTo>
                        <a:pt x="4958" y="11842"/>
                      </a:lnTo>
                      <a:lnTo>
                        <a:pt x="4823" y="11809"/>
                      </a:lnTo>
                      <a:lnTo>
                        <a:pt x="4687" y="11772"/>
                      </a:lnTo>
                      <a:lnTo>
                        <a:pt x="4552" y="11731"/>
                      </a:lnTo>
                      <a:lnTo>
                        <a:pt x="4416" y="11686"/>
                      </a:lnTo>
                      <a:lnTo>
                        <a:pt x="4285" y="11641"/>
                      </a:lnTo>
                      <a:lnTo>
                        <a:pt x="4154" y="11592"/>
                      </a:lnTo>
                      <a:lnTo>
                        <a:pt x="4022" y="11538"/>
                      </a:lnTo>
                      <a:lnTo>
                        <a:pt x="3895" y="11481"/>
                      </a:lnTo>
                      <a:lnTo>
                        <a:pt x="3768" y="11423"/>
                      </a:lnTo>
                      <a:lnTo>
                        <a:pt x="3645" y="11362"/>
                      </a:lnTo>
                      <a:lnTo>
                        <a:pt x="3521" y="11296"/>
                      </a:lnTo>
                      <a:lnTo>
                        <a:pt x="3403" y="11226"/>
                      </a:lnTo>
                      <a:lnTo>
                        <a:pt x="3284" y="11157"/>
                      </a:lnTo>
                      <a:lnTo>
                        <a:pt x="3164" y="11083"/>
                      </a:lnTo>
                      <a:lnTo>
                        <a:pt x="3050" y="11009"/>
                      </a:lnTo>
                      <a:lnTo>
                        <a:pt x="2935" y="10930"/>
                      </a:lnTo>
                      <a:lnTo>
                        <a:pt x="2824" y="10848"/>
                      </a:lnTo>
                      <a:lnTo>
                        <a:pt x="2717" y="10762"/>
                      </a:lnTo>
                      <a:lnTo>
                        <a:pt x="2610" y="10676"/>
                      </a:lnTo>
                      <a:lnTo>
                        <a:pt x="2504" y="10590"/>
                      </a:lnTo>
                      <a:lnTo>
                        <a:pt x="2401" y="10495"/>
                      </a:lnTo>
                      <a:lnTo>
                        <a:pt x="2299" y="10405"/>
                      </a:lnTo>
                      <a:lnTo>
                        <a:pt x="2200" y="10306"/>
                      </a:lnTo>
                      <a:lnTo>
                        <a:pt x="2105" y="10208"/>
                      </a:lnTo>
                      <a:lnTo>
                        <a:pt x="2011" y="10110"/>
                      </a:lnTo>
                      <a:lnTo>
                        <a:pt x="1921" y="10007"/>
                      </a:lnTo>
                      <a:lnTo>
                        <a:pt x="1830" y="9900"/>
                      </a:lnTo>
                      <a:lnTo>
                        <a:pt x="1744" y="9794"/>
                      </a:lnTo>
                      <a:lnTo>
                        <a:pt x="1662" y="9683"/>
                      </a:lnTo>
                      <a:lnTo>
                        <a:pt x="1580" y="9572"/>
                      </a:lnTo>
                      <a:lnTo>
                        <a:pt x="1502" y="9457"/>
                      </a:lnTo>
                      <a:lnTo>
                        <a:pt x="1424" y="9342"/>
                      </a:lnTo>
                      <a:lnTo>
                        <a:pt x="1350" y="9227"/>
                      </a:lnTo>
                      <a:lnTo>
                        <a:pt x="1280" y="9108"/>
                      </a:lnTo>
                      <a:lnTo>
                        <a:pt x="1215" y="8985"/>
                      </a:lnTo>
                      <a:lnTo>
                        <a:pt x="1149" y="8862"/>
                      </a:lnTo>
                      <a:lnTo>
                        <a:pt x="1088" y="8738"/>
                      </a:lnTo>
                      <a:lnTo>
                        <a:pt x="1026" y="8611"/>
                      </a:lnTo>
                      <a:lnTo>
                        <a:pt x="973" y="8484"/>
                      </a:lnTo>
                      <a:lnTo>
                        <a:pt x="919" y="8357"/>
                      </a:lnTo>
                      <a:lnTo>
                        <a:pt x="870" y="8226"/>
                      </a:lnTo>
                      <a:lnTo>
                        <a:pt x="821" y="8094"/>
                      </a:lnTo>
                      <a:lnTo>
                        <a:pt x="780" y="7958"/>
                      </a:lnTo>
                      <a:lnTo>
                        <a:pt x="739" y="7823"/>
                      </a:lnTo>
                      <a:lnTo>
                        <a:pt x="702" y="7688"/>
                      </a:lnTo>
                      <a:lnTo>
                        <a:pt x="669" y="7548"/>
                      </a:lnTo>
                      <a:lnTo>
                        <a:pt x="636" y="7408"/>
                      </a:lnTo>
                      <a:lnTo>
                        <a:pt x="612" y="7269"/>
                      </a:lnTo>
                      <a:lnTo>
                        <a:pt x="587" y="7125"/>
                      </a:lnTo>
                      <a:lnTo>
                        <a:pt x="567" y="6986"/>
                      </a:lnTo>
                      <a:lnTo>
                        <a:pt x="550" y="6842"/>
                      </a:lnTo>
                      <a:lnTo>
                        <a:pt x="538" y="6694"/>
                      </a:lnTo>
                      <a:lnTo>
                        <a:pt x="529" y="6550"/>
                      </a:lnTo>
                      <a:lnTo>
                        <a:pt x="521" y="6403"/>
                      </a:lnTo>
                      <a:lnTo>
                        <a:pt x="521" y="6256"/>
                      </a:lnTo>
                      <a:lnTo>
                        <a:pt x="521" y="6108"/>
                      </a:lnTo>
                      <a:lnTo>
                        <a:pt x="529" y="5961"/>
                      </a:lnTo>
                      <a:lnTo>
                        <a:pt x="538" y="5817"/>
                      </a:lnTo>
                      <a:lnTo>
                        <a:pt x="550" y="5669"/>
                      </a:lnTo>
                      <a:lnTo>
                        <a:pt x="567" y="5525"/>
                      </a:lnTo>
                      <a:lnTo>
                        <a:pt x="587" y="5386"/>
                      </a:lnTo>
                      <a:lnTo>
                        <a:pt x="612" y="5242"/>
                      </a:lnTo>
                      <a:lnTo>
                        <a:pt x="636" y="5103"/>
                      </a:lnTo>
                      <a:lnTo>
                        <a:pt x="669" y="4963"/>
                      </a:lnTo>
                      <a:lnTo>
                        <a:pt x="702" y="4823"/>
                      </a:lnTo>
                      <a:lnTo>
                        <a:pt x="739" y="4688"/>
                      </a:lnTo>
                      <a:lnTo>
                        <a:pt x="780" y="4553"/>
                      </a:lnTo>
                      <a:lnTo>
                        <a:pt x="821" y="4417"/>
                      </a:lnTo>
                      <a:lnTo>
                        <a:pt x="870" y="4285"/>
                      </a:lnTo>
                      <a:lnTo>
                        <a:pt x="919" y="4154"/>
                      </a:lnTo>
                      <a:lnTo>
                        <a:pt x="973" y="4027"/>
                      </a:lnTo>
                      <a:lnTo>
                        <a:pt x="1026" y="3900"/>
                      </a:lnTo>
                      <a:lnTo>
                        <a:pt x="1088" y="3773"/>
                      </a:lnTo>
                      <a:lnTo>
                        <a:pt x="1149" y="3649"/>
                      </a:lnTo>
                      <a:lnTo>
                        <a:pt x="1215" y="3526"/>
                      </a:lnTo>
                      <a:lnTo>
                        <a:pt x="1280" y="3403"/>
                      </a:lnTo>
                      <a:lnTo>
                        <a:pt x="1350" y="3284"/>
                      </a:lnTo>
                      <a:lnTo>
                        <a:pt x="1424" y="3169"/>
                      </a:lnTo>
                      <a:lnTo>
                        <a:pt x="1502" y="3054"/>
                      </a:lnTo>
                      <a:lnTo>
                        <a:pt x="1580" y="2939"/>
                      </a:lnTo>
                      <a:lnTo>
                        <a:pt x="1662" y="2828"/>
                      </a:lnTo>
                      <a:lnTo>
                        <a:pt x="1744" y="2717"/>
                      </a:lnTo>
                      <a:lnTo>
                        <a:pt x="1830" y="2611"/>
                      </a:lnTo>
                      <a:lnTo>
                        <a:pt x="1921" y="2504"/>
                      </a:lnTo>
                      <a:lnTo>
                        <a:pt x="2011" y="2401"/>
                      </a:lnTo>
                      <a:lnTo>
                        <a:pt x="2105" y="2303"/>
                      </a:lnTo>
                      <a:lnTo>
                        <a:pt x="2200" y="2205"/>
                      </a:lnTo>
                      <a:lnTo>
                        <a:pt x="2299" y="2106"/>
                      </a:lnTo>
                      <a:lnTo>
                        <a:pt x="2401" y="2016"/>
                      </a:lnTo>
                      <a:lnTo>
                        <a:pt x="2504" y="1921"/>
                      </a:lnTo>
                      <a:lnTo>
                        <a:pt x="2610" y="1835"/>
                      </a:lnTo>
                      <a:lnTo>
                        <a:pt x="2717" y="1749"/>
                      </a:lnTo>
                      <a:lnTo>
                        <a:pt x="2824" y="1663"/>
                      </a:lnTo>
                      <a:lnTo>
                        <a:pt x="2935" y="1581"/>
                      </a:lnTo>
                      <a:lnTo>
                        <a:pt x="3050" y="1502"/>
                      </a:lnTo>
                      <a:lnTo>
                        <a:pt x="3164" y="1428"/>
                      </a:lnTo>
                      <a:lnTo>
                        <a:pt x="3284" y="1354"/>
                      </a:lnTo>
                      <a:lnTo>
                        <a:pt x="3403" y="1285"/>
                      </a:lnTo>
                      <a:lnTo>
                        <a:pt x="3521" y="1215"/>
                      </a:lnTo>
                      <a:lnTo>
                        <a:pt x="3645" y="1149"/>
                      </a:lnTo>
                      <a:lnTo>
                        <a:pt x="3768" y="1088"/>
                      </a:lnTo>
                      <a:lnTo>
                        <a:pt x="3895" y="1030"/>
                      </a:lnTo>
                      <a:lnTo>
                        <a:pt x="4022" y="973"/>
                      </a:lnTo>
                      <a:lnTo>
                        <a:pt x="4154" y="919"/>
                      </a:lnTo>
                      <a:lnTo>
                        <a:pt x="4285" y="870"/>
                      </a:lnTo>
                      <a:lnTo>
                        <a:pt x="4416" y="825"/>
                      </a:lnTo>
                      <a:lnTo>
                        <a:pt x="4552" y="780"/>
                      </a:lnTo>
                      <a:lnTo>
                        <a:pt x="4687" y="739"/>
                      </a:lnTo>
                      <a:lnTo>
                        <a:pt x="4823" y="702"/>
                      </a:lnTo>
                      <a:lnTo>
                        <a:pt x="4958" y="669"/>
                      </a:lnTo>
                      <a:lnTo>
                        <a:pt x="5098" y="640"/>
                      </a:lnTo>
                      <a:lnTo>
                        <a:pt x="5241" y="612"/>
                      </a:lnTo>
                      <a:lnTo>
                        <a:pt x="5381" y="587"/>
                      </a:lnTo>
                      <a:lnTo>
                        <a:pt x="5524" y="566"/>
                      </a:lnTo>
                      <a:lnTo>
                        <a:pt x="5668" y="550"/>
                      </a:lnTo>
                      <a:lnTo>
                        <a:pt x="5812" y="538"/>
                      </a:lnTo>
                      <a:lnTo>
                        <a:pt x="5960" y="530"/>
                      </a:lnTo>
                      <a:lnTo>
                        <a:pt x="6103" y="525"/>
                      </a:lnTo>
                      <a:close/>
                      <a:moveTo>
                        <a:pt x="6251" y="0"/>
                      </a:moveTo>
                      <a:lnTo>
                        <a:pt x="6091" y="4"/>
                      </a:lnTo>
                      <a:lnTo>
                        <a:pt x="5931" y="8"/>
                      </a:lnTo>
                      <a:lnTo>
                        <a:pt x="5771" y="20"/>
                      </a:lnTo>
                      <a:lnTo>
                        <a:pt x="5615" y="33"/>
                      </a:lnTo>
                      <a:lnTo>
                        <a:pt x="5455" y="54"/>
                      </a:lnTo>
                      <a:lnTo>
                        <a:pt x="5299" y="74"/>
                      </a:lnTo>
                      <a:lnTo>
                        <a:pt x="5147" y="99"/>
                      </a:lnTo>
                      <a:lnTo>
                        <a:pt x="4991" y="127"/>
                      </a:lnTo>
                      <a:lnTo>
                        <a:pt x="4839" y="160"/>
                      </a:lnTo>
                      <a:lnTo>
                        <a:pt x="4691" y="197"/>
                      </a:lnTo>
                      <a:lnTo>
                        <a:pt x="4539" y="238"/>
                      </a:lnTo>
                      <a:lnTo>
                        <a:pt x="4391" y="283"/>
                      </a:lnTo>
                      <a:lnTo>
                        <a:pt x="4248" y="329"/>
                      </a:lnTo>
                      <a:lnTo>
                        <a:pt x="4104" y="382"/>
                      </a:lnTo>
                      <a:lnTo>
                        <a:pt x="3961" y="435"/>
                      </a:lnTo>
                      <a:lnTo>
                        <a:pt x="3817" y="493"/>
                      </a:lnTo>
                      <a:lnTo>
                        <a:pt x="3678" y="554"/>
                      </a:lnTo>
                      <a:lnTo>
                        <a:pt x="3542" y="620"/>
                      </a:lnTo>
                      <a:lnTo>
                        <a:pt x="3406" y="685"/>
                      </a:lnTo>
                      <a:lnTo>
                        <a:pt x="3271" y="755"/>
                      </a:lnTo>
                      <a:lnTo>
                        <a:pt x="3140" y="829"/>
                      </a:lnTo>
                      <a:lnTo>
                        <a:pt x="3009" y="907"/>
                      </a:lnTo>
                      <a:lnTo>
                        <a:pt x="2881" y="985"/>
                      </a:lnTo>
                      <a:lnTo>
                        <a:pt x="2758" y="1067"/>
                      </a:lnTo>
                      <a:lnTo>
                        <a:pt x="2631" y="1153"/>
                      </a:lnTo>
                      <a:lnTo>
                        <a:pt x="2512" y="1244"/>
                      </a:lnTo>
                      <a:lnTo>
                        <a:pt x="2393" y="1334"/>
                      </a:lnTo>
                      <a:lnTo>
                        <a:pt x="2274" y="1428"/>
                      </a:lnTo>
                      <a:lnTo>
                        <a:pt x="2159" y="1527"/>
                      </a:lnTo>
                      <a:lnTo>
                        <a:pt x="2048" y="1626"/>
                      </a:lnTo>
                      <a:lnTo>
                        <a:pt x="1937" y="1728"/>
                      </a:lnTo>
                      <a:lnTo>
                        <a:pt x="1830" y="1835"/>
                      </a:lnTo>
                      <a:lnTo>
                        <a:pt x="1724" y="1942"/>
                      </a:lnTo>
                      <a:lnTo>
                        <a:pt x="1625" y="2048"/>
                      </a:lnTo>
                      <a:lnTo>
                        <a:pt x="1523" y="2163"/>
                      </a:lnTo>
                      <a:lnTo>
                        <a:pt x="1428" y="2278"/>
                      </a:lnTo>
                      <a:lnTo>
                        <a:pt x="1334" y="2393"/>
                      </a:lnTo>
                      <a:lnTo>
                        <a:pt x="1239" y="2512"/>
                      </a:lnTo>
                      <a:lnTo>
                        <a:pt x="1153" y="2635"/>
                      </a:lnTo>
                      <a:lnTo>
                        <a:pt x="1067" y="2759"/>
                      </a:lnTo>
                      <a:lnTo>
                        <a:pt x="985" y="2886"/>
                      </a:lnTo>
                      <a:lnTo>
                        <a:pt x="903" y="3013"/>
                      </a:lnTo>
                      <a:lnTo>
                        <a:pt x="829" y="3145"/>
                      </a:lnTo>
                      <a:lnTo>
                        <a:pt x="755" y="3276"/>
                      </a:lnTo>
                      <a:lnTo>
                        <a:pt x="681" y="3407"/>
                      </a:lnTo>
                      <a:lnTo>
                        <a:pt x="615" y="3543"/>
                      </a:lnTo>
                      <a:lnTo>
                        <a:pt x="550" y="3682"/>
                      </a:lnTo>
                      <a:lnTo>
                        <a:pt x="488" y="3822"/>
                      </a:lnTo>
                      <a:lnTo>
                        <a:pt x="431" y="3961"/>
                      </a:lnTo>
                      <a:lnTo>
                        <a:pt x="378" y="4105"/>
                      </a:lnTo>
                      <a:lnTo>
                        <a:pt x="328" y="4249"/>
                      </a:lnTo>
                      <a:lnTo>
                        <a:pt x="279" y="4397"/>
                      </a:lnTo>
                      <a:lnTo>
                        <a:pt x="238" y="4544"/>
                      </a:lnTo>
                      <a:lnTo>
                        <a:pt x="197" y="4692"/>
                      </a:lnTo>
                      <a:lnTo>
                        <a:pt x="160" y="4844"/>
                      </a:lnTo>
                      <a:lnTo>
                        <a:pt x="127" y="4996"/>
                      </a:lnTo>
                      <a:lnTo>
                        <a:pt x="99" y="5148"/>
                      </a:lnTo>
                      <a:lnTo>
                        <a:pt x="70" y="5304"/>
                      </a:lnTo>
                      <a:lnTo>
                        <a:pt x="49" y="5459"/>
                      </a:lnTo>
                      <a:lnTo>
                        <a:pt x="33" y="5616"/>
                      </a:lnTo>
                      <a:lnTo>
                        <a:pt x="17" y="5776"/>
                      </a:lnTo>
                      <a:lnTo>
                        <a:pt x="8" y="5936"/>
                      </a:lnTo>
                      <a:lnTo>
                        <a:pt x="0" y="6096"/>
                      </a:lnTo>
                      <a:lnTo>
                        <a:pt x="0" y="6256"/>
                      </a:lnTo>
                      <a:lnTo>
                        <a:pt x="0" y="6415"/>
                      </a:lnTo>
                      <a:lnTo>
                        <a:pt x="8" y="6575"/>
                      </a:lnTo>
                      <a:lnTo>
                        <a:pt x="17" y="6735"/>
                      </a:lnTo>
                      <a:lnTo>
                        <a:pt x="33" y="6895"/>
                      </a:lnTo>
                      <a:lnTo>
                        <a:pt x="49" y="7052"/>
                      </a:lnTo>
                      <a:lnTo>
                        <a:pt x="70" y="7207"/>
                      </a:lnTo>
                      <a:lnTo>
                        <a:pt x="99" y="7363"/>
                      </a:lnTo>
                      <a:lnTo>
                        <a:pt x="127" y="7515"/>
                      </a:lnTo>
                      <a:lnTo>
                        <a:pt x="160" y="7667"/>
                      </a:lnTo>
                      <a:lnTo>
                        <a:pt x="197" y="7819"/>
                      </a:lnTo>
                      <a:lnTo>
                        <a:pt x="238" y="7967"/>
                      </a:lnTo>
                      <a:lnTo>
                        <a:pt x="279" y="8114"/>
                      </a:lnTo>
                      <a:lnTo>
                        <a:pt x="328" y="8262"/>
                      </a:lnTo>
                      <a:lnTo>
                        <a:pt x="378" y="8406"/>
                      </a:lnTo>
                      <a:lnTo>
                        <a:pt x="431" y="8550"/>
                      </a:lnTo>
                      <a:lnTo>
                        <a:pt x="488" y="8689"/>
                      </a:lnTo>
                      <a:lnTo>
                        <a:pt x="550" y="8829"/>
                      </a:lnTo>
                      <a:lnTo>
                        <a:pt x="615" y="8968"/>
                      </a:lnTo>
                      <a:lnTo>
                        <a:pt x="681" y="9104"/>
                      </a:lnTo>
                      <a:lnTo>
                        <a:pt x="755" y="9235"/>
                      </a:lnTo>
                      <a:lnTo>
                        <a:pt x="829" y="9366"/>
                      </a:lnTo>
                      <a:lnTo>
                        <a:pt x="903" y="9498"/>
                      </a:lnTo>
                      <a:lnTo>
                        <a:pt x="985" y="9625"/>
                      </a:lnTo>
                      <a:lnTo>
                        <a:pt x="1067" y="9752"/>
                      </a:lnTo>
                      <a:lnTo>
                        <a:pt x="1153" y="9876"/>
                      </a:lnTo>
                      <a:lnTo>
                        <a:pt x="1239" y="9999"/>
                      </a:lnTo>
                      <a:lnTo>
                        <a:pt x="1334" y="10118"/>
                      </a:lnTo>
                      <a:lnTo>
                        <a:pt x="1428" y="10233"/>
                      </a:lnTo>
                      <a:lnTo>
                        <a:pt x="1523" y="10348"/>
                      </a:lnTo>
                      <a:lnTo>
                        <a:pt x="1625" y="10463"/>
                      </a:lnTo>
                      <a:lnTo>
                        <a:pt x="1724" y="10569"/>
                      </a:lnTo>
                      <a:lnTo>
                        <a:pt x="1830" y="10676"/>
                      </a:lnTo>
                      <a:lnTo>
                        <a:pt x="1937" y="10783"/>
                      </a:lnTo>
                      <a:lnTo>
                        <a:pt x="2048" y="10885"/>
                      </a:lnTo>
                      <a:lnTo>
                        <a:pt x="2159" y="10984"/>
                      </a:lnTo>
                      <a:lnTo>
                        <a:pt x="2274" y="11083"/>
                      </a:lnTo>
                      <a:lnTo>
                        <a:pt x="2393" y="11177"/>
                      </a:lnTo>
                      <a:lnTo>
                        <a:pt x="2512" y="11267"/>
                      </a:lnTo>
                      <a:lnTo>
                        <a:pt x="2631" y="11358"/>
                      </a:lnTo>
                      <a:lnTo>
                        <a:pt x="2758" y="11444"/>
                      </a:lnTo>
                      <a:lnTo>
                        <a:pt x="2881" y="11526"/>
                      </a:lnTo>
                      <a:lnTo>
                        <a:pt x="3009" y="11604"/>
                      </a:lnTo>
                      <a:lnTo>
                        <a:pt x="3140" y="11682"/>
                      </a:lnTo>
                      <a:lnTo>
                        <a:pt x="3271" y="11756"/>
                      </a:lnTo>
                      <a:lnTo>
                        <a:pt x="3406" y="11826"/>
                      </a:lnTo>
                      <a:lnTo>
                        <a:pt x="3542" y="11891"/>
                      </a:lnTo>
                      <a:lnTo>
                        <a:pt x="3678" y="11957"/>
                      </a:lnTo>
                      <a:lnTo>
                        <a:pt x="3817" y="12018"/>
                      </a:lnTo>
                      <a:lnTo>
                        <a:pt x="3961" y="12076"/>
                      </a:lnTo>
                      <a:lnTo>
                        <a:pt x="4104" y="12129"/>
                      </a:lnTo>
                      <a:lnTo>
                        <a:pt x="4248" y="12182"/>
                      </a:lnTo>
                      <a:lnTo>
                        <a:pt x="4391" y="12228"/>
                      </a:lnTo>
                      <a:lnTo>
                        <a:pt x="4539" y="12273"/>
                      </a:lnTo>
                      <a:lnTo>
                        <a:pt x="4691" y="12314"/>
                      </a:lnTo>
                      <a:lnTo>
                        <a:pt x="4839" y="12351"/>
                      </a:lnTo>
                      <a:lnTo>
                        <a:pt x="4991" y="12384"/>
                      </a:lnTo>
                      <a:lnTo>
                        <a:pt x="5147" y="12412"/>
                      </a:lnTo>
                      <a:lnTo>
                        <a:pt x="5299" y="12437"/>
                      </a:lnTo>
                      <a:lnTo>
                        <a:pt x="5455" y="12457"/>
                      </a:lnTo>
                      <a:lnTo>
                        <a:pt x="5615" y="12478"/>
                      </a:lnTo>
                      <a:lnTo>
                        <a:pt x="5771" y="12491"/>
                      </a:lnTo>
                      <a:lnTo>
                        <a:pt x="5931" y="12503"/>
                      </a:lnTo>
                      <a:lnTo>
                        <a:pt x="6091" y="12507"/>
                      </a:lnTo>
                      <a:lnTo>
                        <a:pt x="6251" y="12511"/>
                      </a:lnTo>
                      <a:lnTo>
                        <a:pt x="6415" y="12507"/>
                      </a:lnTo>
                      <a:lnTo>
                        <a:pt x="6575" y="12503"/>
                      </a:lnTo>
                      <a:lnTo>
                        <a:pt x="6735" y="12491"/>
                      </a:lnTo>
                      <a:lnTo>
                        <a:pt x="6891" y="12478"/>
                      </a:lnTo>
                      <a:lnTo>
                        <a:pt x="7051" y="12457"/>
                      </a:lnTo>
                      <a:lnTo>
                        <a:pt x="7207" y="12437"/>
                      </a:lnTo>
                      <a:lnTo>
                        <a:pt x="7359" y="12412"/>
                      </a:lnTo>
                      <a:lnTo>
                        <a:pt x="7515" y="12384"/>
                      </a:lnTo>
                      <a:lnTo>
                        <a:pt x="7667" y="12351"/>
                      </a:lnTo>
                      <a:lnTo>
                        <a:pt x="7815" y="12314"/>
                      </a:lnTo>
                      <a:lnTo>
                        <a:pt x="7966" y="12273"/>
                      </a:lnTo>
                      <a:lnTo>
                        <a:pt x="8114" y="12228"/>
                      </a:lnTo>
                      <a:lnTo>
                        <a:pt x="8258" y="12182"/>
                      </a:lnTo>
                      <a:lnTo>
                        <a:pt x="8402" y="12129"/>
                      </a:lnTo>
                      <a:lnTo>
                        <a:pt x="8545" y="12076"/>
                      </a:lnTo>
                      <a:lnTo>
                        <a:pt x="8689" y="12018"/>
                      </a:lnTo>
                      <a:lnTo>
                        <a:pt x="8829" y="11957"/>
                      </a:lnTo>
                      <a:lnTo>
                        <a:pt x="8964" y="11891"/>
                      </a:lnTo>
                      <a:lnTo>
                        <a:pt x="9099" y="11826"/>
                      </a:lnTo>
                      <a:lnTo>
                        <a:pt x="9235" y="11756"/>
                      </a:lnTo>
                      <a:lnTo>
                        <a:pt x="9366" y="11682"/>
                      </a:lnTo>
                      <a:lnTo>
                        <a:pt x="9497" y="11604"/>
                      </a:lnTo>
                      <a:lnTo>
                        <a:pt x="9625" y="11526"/>
                      </a:lnTo>
                      <a:lnTo>
                        <a:pt x="9748" y="11444"/>
                      </a:lnTo>
                      <a:lnTo>
                        <a:pt x="9875" y="11358"/>
                      </a:lnTo>
                      <a:lnTo>
                        <a:pt x="9994" y="11267"/>
                      </a:lnTo>
                      <a:lnTo>
                        <a:pt x="10113" y="11177"/>
                      </a:lnTo>
                      <a:lnTo>
                        <a:pt x="10232" y="11083"/>
                      </a:lnTo>
                      <a:lnTo>
                        <a:pt x="10347" y="10984"/>
                      </a:lnTo>
                      <a:lnTo>
                        <a:pt x="10458" y="10885"/>
                      </a:lnTo>
                      <a:lnTo>
                        <a:pt x="10569" y="10783"/>
                      </a:lnTo>
                      <a:lnTo>
                        <a:pt x="10675" y="10676"/>
                      </a:lnTo>
                      <a:lnTo>
                        <a:pt x="10778" y="10569"/>
                      </a:lnTo>
                      <a:lnTo>
                        <a:pt x="10881" y="10463"/>
                      </a:lnTo>
                      <a:lnTo>
                        <a:pt x="10984" y="10348"/>
                      </a:lnTo>
                      <a:lnTo>
                        <a:pt x="11077" y="10233"/>
                      </a:lnTo>
                      <a:lnTo>
                        <a:pt x="11172" y="10118"/>
                      </a:lnTo>
                      <a:lnTo>
                        <a:pt x="11262" y="9999"/>
                      </a:lnTo>
                      <a:lnTo>
                        <a:pt x="11352" y="9876"/>
                      </a:lnTo>
                      <a:lnTo>
                        <a:pt x="11439" y="9752"/>
                      </a:lnTo>
                      <a:lnTo>
                        <a:pt x="11521" y="9625"/>
                      </a:lnTo>
                      <a:lnTo>
                        <a:pt x="11603" y="9498"/>
                      </a:lnTo>
                      <a:lnTo>
                        <a:pt x="11677" y="9366"/>
                      </a:lnTo>
                      <a:lnTo>
                        <a:pt x="11751" y="9235"/>
                      </a:lnTo>
                      <a:lnTo>
                        <a:pt x="11825" y="9104"/>
                      </a:lnTo>
                      <a:lnTo>
                        <a:pt x="11890" y="8968"/>
                      </a:lnTo>
                      <a:lnTo>
                        <a:pt x="11956" y="8829"/>
                      </a:lnTo>
                      <a:lnTo>
                        <a:pt x="12014" y="8689"/>
                      </a:lnTo>
                      <a:lnTo>
                        <a:pt x="12075" y="8550"/>
                      </a:lnTo>
                      <a:lnTo>
                        <a:pt x="12128" y="8406"/>
                      </a:lnTo>
                      <a:lnTo>
                        <a:pt x="12177" y="8262"/>
                      </a:lnTo>
                      <a:lnTo>
                        <a:pt x="12227" y="8114"/>
                      </a:lnTo>
                      <a:lnTo>
                        <a:pt x="12268" y="7967"/>
                      </a:lnTo>
                      <a:lnTo>
                        <a:pt x="12309" y="7819"/>
                      </a:lnTo>
                      <a:lnTo>
                        <a:pt x="12346" y="7667"/>
                      </a:lnTo>
                      <a:lnTo>
                        <a:pt x="12379" y="7515"/>
                      </a:lnTo>
                      <a:lnTo>
                        <a:pt x="12407" y="7363"/>
                      </a:lnTo>
                      <a:lnTo>
                        <a:pt x="12436" y="7207"/>
                      </a:lnTo>
                      <a:lnTo>
                        <a:pt x="12457" y="7052"/>
                      </a:lnTo>
                      <a:lnTo>
                        <a:pt x="12473" y="6895"/>
                      </a:lnTo>
                      <a:lnTo>
                        <a:pt x="12490" y="6735"/>
                      </a:lnTo>
                      <a:lnTo>
                        <a:pt x="12498" y="6575"/>
                      </a:lnTo>
                      <a:lnTo>
                        <a:pt x="12506" y="6415"/>
                      </a:lnTo>
                      <a:lnTo>
                        <a:pt x="12506" y="6256"/>
                      </a:lnTo>
                      <a:lnTo>
                        <a:pt x="12506" y="6096"/>
                      </a:lnTo>
                      <a:lnTo>
                        <a:pt x="12498" y="5936"/>
                      </a:lnTo>
                      <a:lnTo>
                        <a:pt x="12490" y="5776"/>
                      </a:lnTo>
                      <a:lnTo>
                        <a:pt x="12473" y="5616"/>
                      </a:lnTo>
                      <a:lnTo>
                        <a:pt x="12457" y="5459"/>
                      </a:lnTo>
                      <a:lnTo>
                        <a:pt x="12436" y="5304"/>
                      </a:lnTo>
                      <a:lnTo>
                        <a:pt x="12407" y="5148"/>
                      </a:lnTo>
                      <a:lnTo>
                        <a:pt x="12379" y="4996"/>
                      </a:lnTo>
                      <a:lnTo>
                        <a:pt x="12346" y="4844"/>
                      </a:lnTo>
                      <a:lnTo>
                        <a:pt x="12309" y="4692"/>
                      </a:lnTo>
                      <a:lnTo>
                        <a:pt x="12268" y="4544"/>
                      </a:lnTo>
                      <a:lnTo>
                        <a:pt x="12227" y="4397"/>
                      </a:lnTo>
                      <a:lnTo>
                        <a:pt x="12177" y="4249"/>
                      </a:lnTo>
                      <a:lnTo>
                        <a:pt x="12128" y="4105"/>
                      </a:lnTo>
                      <a:lnTo>
                        <a:pt x="12075" y="3961"/>
                      </a:lnTo>
                      <a:lnTo>
                        <a:pt x="12014" y="3822"/>
                      </a:lnTo>
                      <a:lnTo>
                        <a:pt x="11956" y="3682"/>
                      </a:lnTo>
                      <a:lnTo>
                        <a:pt x="11890" y="3543"/>
                      </a:lnTo>
                      <a:lnTo>
                        <a:pt x="11825" y="3407"/>
                      </a:lnTo>
                      <a:lnTo>
                        <a:pt x="11751" y="3276"/>
                      </a:lnTo>
                      <a:lnTo>
                        <a:pt x="11677" y="3145"/>
                      </a:lnTo>
                      <a:lnTo>
                        <a:pt x="11603" y="3013"/>
                      </a:lnTo>
                      <a:lnTo>
                        <a:pt x="11521" y="2886"/>
                      </a:lnTo>
                      <a:lnTo>
                        <a:pt x="11439" y="2759"/>
                      </a:lnTo>
                      <a:lnTo>
                        <a:pt x="11352" y="2635"/>
                      </a:lnTo>
                      <a:lnTo>
                        <a:pt x="11262" y="2512"/>
                      </a:lnTo>
                      <a:lnTo>
                        <a:pt x="11172" y="2393"/>
                      </a:lnTo>
                      <a:lnTo>
                        <a:pt x="11077" y="2278"/>
                      </a:lnTo>
                      <a:lnTo>
                        <a:pt x="10984" y="2163"/>
                      </a:lnTo>
                      <a:lnTo>
                        <a:pt x="10881" y="2048"/>
                      </a:lnTo>
                      <a:lnTo>
                        <a:pt x="10778" y="1942"/>
                      </a:lnTo>
                      <a:lnTo>
                        <a:pt x="10675" y="1835"/>
                      </a:lnTo>
                      <a:lnTo>
                        <a:pt x="10569" y="1728"/>
                      </a:lnTo>
                      <a:lnTo>
                        <a:pt x="10458" y="1626"/>
                      </a:lnTo>
                      <a:lnTo>
                        <a:pt x="10347" y="1527"/>
                      </a:lnTo>
                      <a:lnTo>
                        <a:pt x="10232" y="1428"/>
                      </a:lnTo>
                      <a:lnTo>
                        <a:pt x="10113" y="1334"/>
                      </a:lnTo>
                      <a:lnTo>
                        <a:pt x="9994" y="1244"/>
                      </a:lnTo>
                      <a:lnTo>
                        <a:pt x="9875" y="1153"/>
                      </a:lnTo>
                      <a:lnTo>
                        <a:pt x="9748" y="1067"/>
                      </a:lnTo>
                      <a:lnTo>
                        <a:pt x="9625" y="985"/>
                      </a:lnTo>
                      <a:lnTo>
                        <a:pt x="9497" y="907"/>
                      </a:lnTo>
                      <a:lnTo>
                        <a:pt x="9366" y="829"/>
                      </a:lnTo>
                      <a:lnTo>
                        <a:pt x="9235" y="755"/>
                      </a:lnTo>
                      <a:lnTo>
                        <a:pt x="9099" y="685"/>
                      </a:lnTo>
                      <a:lnTo>
                        <a:pt x="8964" y="620"/>
                      </a:lnTo>
                      <a:lnTo>
                        <a:pt x="8829" y="554"/>
                      </a:lnTo>
                      <a:lnTo>
                        <a:pt x="8689" y="493"/>
                      </a:lnTo>
                      <a:lnTo>
                        <a:pt x="8545" y="435"/>
                      </a:lnTo>
                      <a:lnTo>
                        <a:pt x="8402" y="382"/>
                      </a:lnTo>
                      <a:lnTo>
                        <a:pt x="8258" y="329"/>
                      </a:lnTo>
                      <a:lnTo>
                        <a:pt x="8114" y="283"/>
                      </a:lnTo>
                      <a:lnTo>
                        <a:pt x="7966" y="238"/>
                      </a:lnTo>
                      <a:lnTo>
                        <a:pt x="7815" y="197"/>
                      </a:lnTo>
                      <a:lnTo>
                        <a:pt x="7667" y="160"/>
                      </a:lnTo>
                      <a:lnTo>
                        <a:pt x="7515" y="127"/>
                      </a:lnTo>
                      <a:lnTo>
                        <a:pt x="7359" y="99"/>
                      </a:lnTo>
                      <a:lnTo>
                        <a:pt x="7207" y="74"/>
                      </a:lnTo>
                      <a:lnTo>
                        <a:pt x="7051" y="54"/>
                      </a:lnTo>
                      <a:lnTo>
                        <a:pt x="6891" y="33"/>
                      </a:lnTo>
                      <a:lnTo>
                        <a:pt x="6735" y="20"/>
                      </a:lnTo>
                      <a:lnTo>
                        <a:pt x="6575" y="8"/>
                      </a:lnTo>
                      <a:lnTo>
                        <a:pt x="6415" y="4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8981D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</p:grpSp>
        </p:grpSp>
        <p:sp>
          <p:nvSpPr>
            <p:cNvPr id="368" name="Freeform 21">
              <a:extLst>
                <a:ext uri="{FF2B5EF4-FFF2-40B4-BE49-F238E27FC236}">
                  <a16:creationId xmlns:a16="http://schemas.microsoft.com/office/drawing/2014/main" id="{02A6452F-824D-EC40-9CC9-8A1E18BC55C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53288" y="1113210"/>
              <a:ext cx="360047" cy="274320"/>
            </a:xfrm>
            <a:custGeom>
              <a:avLst/>
              <a:gdLst>
                <a:gd name="T0" fmla="*/ 364 w 389"/>
                <a:gd name="T1" fmla="*/ 176 h 296"/>
                <a:gd name="T2" fmla="*/ 355 w 389"/>
                <a:gd name="T3" fmla="*/ 217 h 296"/>
                <a:gd name="T4" fmla="*/ 289 w 389"/>
                <a:gd name="T5" fmla="*/ 130 h 296"/>
                <a:gd name="T6" fmla="*/ 298 w 389"/>
                <a:gd name="T7" fmla="*/ 193 h 296"/>
                <a:gd name="T8" fmla="*/ 264 w 389"/>
                <a:gd name="T9" fmla="*/ 143 h 296"/>
                <a:gd name="T10" fmla="*/ 257 w 389"/>
                <a:gd name="T11" fmla="*/ 195 h 296"/>
                <a:gd name="T12" fmla="*/ 318 w 389"/>
                <a:gd name="T13" fmla="*/ 296 h 296"/>
                <a:gd name="T14" fmla="*/ 319 w 389"/>
                <a:gd name="T15" fmla="*/ 296 h 296"/>
                <a:gd name="T16" fmla="*/ 376 w 389"/>
                <a:gd name="T17" fmla="*/ 196 h 296"/>
                <a:gd name="T18" fmla="*/ 319 w 389"/>
                <a:gd name="T19" fmla="*/ 280 h 296"/>
                <a:gd name="T20" fmla="*/ 270 w 389"/>
                <a:gd name="T21" fmla="*/ 262 h 296"/>
                <a:gd name="T22" fmla="*/ 276 w 389"/>
                <a:gd name="T23" fmla="*/ 183 h 296"/>
                <a:gd name="T24" fmla="*/ 288 w 389"/>
                <a:gd name="T25" fmla="*/ 237 h 296"/>
                <a:gd name="T26" fmla="*/ 318 w 389"/>
                <a:gd name="T27" fmla="*/ 154 h 296"/>
                <a:gd name="T28" fmla="*/ 337 w 389"/>
                <a:gd name="T29" fmla="*/ 231 h 296"/>
                <a:gd name="T30" fmla="*/ 345 w 389"/>
                <a:gd name="T31" fmla="*/ 239 h 296"/>
                <a:gd name="T32" fmla="*/ 361 w 389"/>
                <a:gd name="T33" fmla="*/ 260 h 296"/>
                <a:gd name="T34" fmla="*/ 255 w 389"/>
                <a:gd name="T35" fmla="*/ 182 h 296"/>
                <a:gd name="T36" fmla="*/ 236 w 389"/>
                <a:gd name="T37" fmla="*/ 166 h 296"/>
                <a:gd name="T38" fmla="*/ 329 w 389"/>
                <a:gd name="T39" fmla="*/ 126 h 296"/>
                <a:gd name="T40" fmla="*/ 345 w 389"/>
                <a:gd name="T41" fmla="*/ 139 h 296"/>
                <a:gd name="T42" fmla="*/ 0 w 389"/>
                <a:gd name="T43" fmla="*/ 0 h 296"/>
                <a:gd name="T44" fmla="*/ 243 w 389"/>
                <a:gd name="T45" fmla="*/ 235 h 296"/>
                <a:gd name="T46" fmla="*/ 181 w 389"/>
                <a:gd name="T47" fmla="*/ 219 h 296"/>
                <a:gd name="T48" fmla="*/ 165 w 389"/>
                <a:gd name="T49" fmla="*/ 219 h 296"/>
                <a:gd name="T50" fmla="*/ 71 w 389"/>
                <a:gd name="T51" fmla="*/ 182 h 296"/>
                <a:gd name="T52" fmla="*/ 165 w 389"/>
                <a:gd name="T53" fmla="*/ 219 h 296"/>
                <a:gd name="T54" fmla="*/ 110 w 389"/>
                <a:gd name="T55" fmla="*/ 126 h 296"/>
                <a:gd name="T56" fmla="*/ 16 w 389"/>
                <a:gd name="T57" fmla="*/ 166 h 296"/>
                <a:gd name="T58" fmla="*/ 126 w 389"/>
                <a:gd name="T59" fmla="*/ 54 h 296"/>
                <a:gd name="T60" fmla="*/ 220 w 389"/>
                <a:gd name="T61" fmla="*/ 16 h 296"/>
                <a:gd name="T62" fmla="*/ 126 w 389"/>
                <a:gd name="T63" fmla="*/ 54 h 296"/>
                <a:gd name="T64" fmla="*/ 165 w 389"/>
                <a:gd name="T65" fmla="*/ 110 h 296"/>
                <a:gd name="T66" fmla="*/ 71 w 389"/>
                <a:gd name="T67" fmla="*/ 70 h 296"/>
                <a:gd name="T68" fmla="*/ 55 w 389"/>
                <a:gd name="T69" fmla="*/ 110 h 296"/>
                <a:gd name="T70" fmla="*/ 16 w 389"/>
                <a:gd name="T71" fmla="*/ 70 h 296"/>
                <a:gd name="T72" fmla="*/ 55 w 389"/>
                <a:gd name="T73" fmla="*/ 110 h 296"/>
                <a:gd name="T74" fmla="*/ 126 w 389"/>
                <a:gd name="T75" fmla="*/ 166 h 296"/>
                <a:gd name="T76" fmla="*/ 220 w 389"/>
                <a:gd name="T77" fmla="*/ 126 h 296"/>
                <a:gd name="T78" fmla="*/ 228 w 389"/>
                <a:gd name="T79" fmla="*/ 110 h 296"/>
                <a:gd name="T80" fmla="*/ 181 w 389"/>
                <a:gd name="T81" fmla="*/ 70 h 296"/>
                <a:gd name="T82" fmla="*/ 274 w 389"/>
                <a:gd name="T83" fmla="*/ 110 h 296"/>
                <a:gd name="T84" fmla="*/ 228 w 389"/>
                <a:gd name="T85" fmla="*/ 110 h 296"/>
                <a:gd name="T86" fmla="*/ 290 w 389"/>
                <a:gd name="T87" fmla="*/ 70 h 296"/>
                <a:gd name="T88" fmla="*/ 329 w 389"/>
                <a:gd name="T89" fmla="*/ 110 h 296"/>
                <a:gd name="T90" fmla="*/ 329 w 389"/>
                <a:gd name="T91" fmla="*/ 54 h 296"/>
                <a:gd name="T92" fmla="*/ 236 w 389"/>
                <a:gd name="T93" fmla="*/ 16 h 296"/>
                <a:gd name="T94" fmla="*/ 329 w 389"/>
                <a:gd name="T95" fmla="*/ 54 h 296"/>
                <a:gd name="T96" fmla="*/ 110 w 389"/>
                <a:gd name="T97" fmla="*/ 54 h 296"/>
                <a:gd name="T98" fmla="*/ 16 w 389"/>
                <a:gd name="T99" fmla="*/ 16 h 296"/>
                <a:gd name="T100" fmla="*/ 16 w 389"/>
                <a:gd name="T101" fmla="*/ 182 h 296"/>
                <a:gd name="T102" fmla="*/ 55 w 389"/>
                <a:gd name="T103" fmla="*/ 219 h 296"/>
                <a:gd name="T104" fmla="*/ 16 w 389"/>
                <a:gd name="T105" fmla="*/ 18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9" h="296">
                  <a:moveTo>
                    <a:pt x="376" y="196"/>
                  </a:moveTo>
                  <a:cubicBezTo>
                    <a:pt x="364" y="176"/>
                    <a:pt x="364" y="176"/>
                    <a:pt x="364" y="176"/>
                  </a:cubicBezTo>
                  <a:cubicBezTo>
                    <a:pt x="361" y="199"/>
                    <a:pt x="361" y="199"/>
                    <a:pt x="361" y="199"/>
                  </a:cubicBezTo>
                  <a:cubicBezTo>
                    <a:pt x="360" y="208"/>
                    <a:pt x="357" y="214"/>
                    <a:pt x="355" y="217"/>
                  </a:cubicBezTo>
                  <a:cubicBezTo>
                    <a:pt x="359" y="190"/>
                    <a:pt x="364" y="147"/>
                    <a:pt x="306" y="134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8" y="146"/>
                    <a:pt x="298" y="146"/>
                    <a:pt x="298" y="146"/>
                  </a:cubicBezTo>
                  <a:cubicBezTo>
                    <a:pt x="306" y="160"/>
                    <a:pt x="304" y="178"/>
                    <a:pt x="298" y="193"/>
                  </a:cubicBezTo>
                  <a:cubicBezTo>
                    <a:pt x="291" y="172"/>
                    <a:pt x="278" y="157"/>
                    <a:pt x="277" y="157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4" y="162"/>
                    <a:pt x="264" y="162"/>
                    <a:pt x="264" y="162"/>
                  </a:cubicBezTo>
                  <a:cubicBezTo>
                    <a:pt x="263" y="171"/>
                    <a:pt x="260" y="183"/>
                    <a:pt x="257" y="195"/>
                  </a:cubicBezTo>
                  <a:cubicBezTo>
                    <a:pt x="250" y="221"/>
                    <a:pt x="242" y="251"/>
                    <a:pt x="257" y="272"/>
                  </a:cubicBezTo>
                  <a:cubicBezTo>
                    <a:pt x="267" y="287"/>
                    <a:pt x="287" y="295"/>
                    <a:pt x="318" y="296"/>
                  </a:cubicBezTo>
                  <a:cubicBezTo>
                    <a:pt x="318" y="296"/>
                    <a:pt x="318" y="296"/>
                    <a:pt x="318" y="296"/>
                  </a:cubicBezTo>
                  <a:cubicBezTo>
                    <a:pt x="318" y="296"/>
                    <a:pt x="318" y="296"/>
                    <a:pt x="319" y="296"/>
                  </a:cubicBezTo>
                  <a:cubicBezTo>
                    <a:pt x="352" y="296"/>
                    <a:pt x="368" y="281"/>
                    <a:pt x="375" y="268"/>
                  </a:cubicBezTo>
                  <a:cubicBezTo>
                    <a:pt x="389" y="244"/>
                    <a:pt x="384" y="211"/>
                    <a:pt x="376" y="196"/>
                  </a:cubicBezTo>
                  <a:close/>
                  <a:moveTo>
                    <a:pt x="361" y="260"/>
                  </a:moveTo>
                  <a:cubicBezTo>
                    <a:pt x="354" y="273"/>
                    <a:pt x="339" y="280"/>
                    <a:pt x="319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294" y="279"/>
                    <a:pt x="277" y="273"/>
                    <a:pt x="270" y="262"/>
                  </a:cubicBezTo>
                  <a:cubicBezTo>
                    <a:pt x="259" y="248"/>
                    <a:pt x="266" y="223"/>
                    <a:pt x="272" y="200"/>
                  </a:cubicBezTo>
                  <a:cubicBezTo>
                    <a:pt x="274" y="194"/>
                    <a:pt x="275" y="188"/>
                    <a:pt x="276" y="183"/>
                  </a:cubicBezTo>
                  <a:cubicBezTo>
                    <a:pt x="281" y="192"/>
                    <a:pt x="286" y="203"/>
                    <a:pt x="287" y="216"/>
                  </a:cubicBezTo>
                  <a:cubicBezTo>
                    <a:pt x="288" y="237"/>
                    <a:pt x="288" y="237"/>
                    <a:pt x="288" y="237"/>
                  </a:cubicBezTo>
                  <a:cubicBezTo>
                    <a:pt x="301" y="220"/>
                    <a:pt x="301" y="220"/>
                    <a:pt x="301" y="220"/>
                  </a:cubicBezTo>
                  <a:cubicBezTo>
                    <a:pt x="314" y="203"/>
                    <a:pt x="323" y="178"/>
                    <a:pt x="318" y="154"/>
                  </a:cubicBezTo>
                  <a:cubicBezTo>
                    <a:pt x="347" y="168"/>
                    <a:pt x="343" y="194"/>
                    <a:pt x="339" y="217"/>
                  </a:cubicBezTo>
                  <a:cubicBezTo>
                    <a:pt x="338" y="222"/>
                    <a:pt x="337" y="227"/>
                    <a:pt x="337" y="231"/>
                  </a:cubicBezTo>
                  <a:cubicBezTo>
                    <a:pt x="336" y="240"/>
                    <a:pt x="336" y="240"/>
                    <a:pt x="336" y="240"/>
                  </a:cubicBezTo>
                  <a:cubicBezTo>
                    <a:pt x="345" y="239"/>
                    <a:pt x="345" y="239"/>
                    <a:pt x="345" y="239"/>
                  </a:cubicBezTo>
                  <a:cubicBezTo>
                    <a:pt x="356" y="238"/>
                    <a:pt x="363" y="233"/>
                    <a:pt x="368" y="227"/>
                  </a:cubicBezTo>
                  <a:cubicBezTo>
                    <a:pt x="369" y="238"/>
                    <a:pt x="367" y="250"/>
                    <a:pt x="361" y="260"/>
                  </a:cubicBezTo>
                  <a:close/>
                  <a:moveTo>
                    <a:pt x="181" y="182"/>
                  </a:moveTo>
                  <a:cubicBezTo>
                    <a:pt x="255" y="182"/>
                    <a:pt x="255" y="182"/>
                    <a:pt x="255" y="182"/>
                  </a:cubicBezTo>
                  <a:cubicBezTo>
                    <a:pt x="255" y="166"/>
                    <a:pt x="255" y="166"/>
                    <a:pt x="255" y="166"/>
                  </a:cubicBezTo>
                  <a:cubicBezTo>
                    <a:pt x="236" y="166"/>
                    <a:pt x="236" y="166"/>
                    <a:pt x="236" y="166"/>
                  </a:cubicBezTo>
                  <a:cubicBezTo>
                    <a:pt x="236" y="126"/>
                    <a:pt x="236" y="126"/>
                    <a:pt x="236" y="126"/>
                  </a:cubicBezTo>
                  <a:cubicBezTo>
                    <a:pt x="329" y="126"/>
                    <a:pt x="329" y="126"/>
                    <a:pt x="329" y="126"/>
                  </a:cubicBezTo>
                  <a:cubicBezTo>
                    <a:pt x="329" y="139"/>
                    <a:pt x="329" y="139"/>
                    <a:pt x="329" y="139"/>
                  </a:cubicBezTo>
                  <a:cubicBezTo>
                    <a:pt x="345" y="139"/>
                    <a:pt x="345" y="139"/>
                    <a:pt x="345" y="139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3" y="219"/>
                    <a:pt x="243" y="219"/>
                    <a:pt x="243" y="219"/>
                  </a:cubicBezTo>
                  <a:cubicBezTo>
                    <a:pt x="181" y="219"/>
                    <a:pt x="181" y="219"/>
                    <a:pt x="181" y="219"/>
                  </a:cubicBezTo>
                  <a:lnTo>
                    <a:pt x="181" y="182"/>
                  </a:lnTo>
                  <a:close/>
                  <a:moveTo>
                    <a:pt x="165" y="219"/>
                  </a:moveTo>
                  <a:cubicBezTo>
                    <a:pt x="71" y="219"/>
                    <a:pt x="71" y="219"/>
                    <a:pt x="71" y="219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165" y="182"/>
                    <a:pt x="165" y="182"/>
                    <a:pt x="165" y="182"/>
                  </a:cubicBezTo>
                  <a:lnTo>
                    <a:pt x="165" y="219"/>
                  </a:lnTo>
                  <a:close/>
                  <a:moveTo>
                    <a:pt x="16" y="126"/>
                  </a:moveTo>
                  <a:cubicBezTo>
                    <a:pt x="110" y="126"/>
                    <a:pt x="110" y="126"/>
                    <a:pt x="110" y="126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6" y="166"/>
                    <a:pt x="16" y="166"/>
                    <a:pt x="16" y="166"/>
                  </a:cubicBezTo>
                  <a:lnTo>
                    <a:pt x="16" y="126"/>
                  </a:lnTo>
                  <a:close/>
                  <a:moveTo>
                    <a:pt x="126" y="54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54"/>
                    <a:pt x="220" y="54"/>
                    <a:pt x="220" y="54"/>
                  </a:cubicBezTo>
                  <a:lnTo>
                    <a:pt x="126" y="54"/>
                  </a:lnTo>
                  <a:close/>
                  <a:moveTo>
                    <a:pt x="165" y="70"/>
                  </a:moveTo>
                  <a:cubicBezTo>
                    <a:pt x="165" y="110"/>
                    <a:pt x="165" y="110"/>
                    <a:pt x="165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165" y="70"/>
                  </a:lnTo>
                  <a:close/>
                  <a:moveTo>
                    <a:pt x="55" y="110"/>
                  </a:moveTo>
                  <a:cubicBezTo>
                    <a:pt x="16" y="110"/>
                    <a:pt x="16" y="110"/>
                    <a:pt x="16" y="11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55" y="70"/>
                    <a:pt x="55" y="70"/>
                    <a:pt x="55" y="70"/>
                  </a:cubicBezTo>
                  <a:lnTo>
                    <a:pt x="55" y="110"/>
                  </a:lnTo>
                  <a:close/>
                  <a:moveTo>
                    <a:pt x="220" y="166"/>
                  </a:moveTo>
                  <a:cubicBezTo>
                    <a:pt x="126" y="166"/>
                    <a:pt x="126" y="166"/>
                    <a:pt x="126" y="16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220" y="126"/>
                    <a:pt x="220" y="126"/>
                    <a:pt x="220" y="126"/>
                  </a:cubicBezTo>
                  <a:lnTo>
                    <a:pt x="220" y="166"/>
                  </a:lnTo>
                  <a:close/>
                  <a:moveTo>
                    <a:pt x="228" y="110"/>
                  </a:moveTo>
                  <a:cubicBezTo>
                    <a:pt x="181" y="110"/>
                    <a:pt x="181" y="110"/>
                    <a:pt x="181" y="11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4" y="110"/>
                    <a:pt x="274" y="110"/>
                    <a:pt x="274" y="110"/>
                  </a:cubicBezTo>
                  <a:cubicBezTo>
                    <a:pt x="236" y="110"/>
                    <a:pt x="236" y="110"/>
                    <a:pt x="236" y="110"/>
                  </a:cubicBezTo>
                  <a:lnTo>
                    <a:pt x="228" y="110"/>
                  </a:lnTo>
                  <a:close/>
                  <a:moveTo>
                    <a:pt x="290" y="110"/>
                  </a:moveTo>
                  <a:cubicBezTo>
                    <a:pt x="290" y="70"/>
                    <a:pt x="290" y="70"/>
                    <a:pt x="290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29" y="110"/>
                    <a:pt x="329" y="110"/>
                    <a:pt x="329" y="110"/>
                  </a:cubicBezTo>
                  <a:lnTo>
                    <a:pt x="290" y="110"/>
                  </a:lnTo>
                  <a:close/>
                  <a:moveTo>
                    <a:pt x="329" y="54"/>
                  </a:moveTo>
                  <a:cubicBezTo>
                    <a:pt x="236" y="54"/>
                    <a:pt x="236" y="54"/>
                    <a:pt x="236" y="54"/>
                  </a:cubicBezTo>
                  <a:cubicBezTo>
                    <a:pt x="236" y="16"/>
                    <a:pt x="236" y="16"/>
                    <a:pt x="236" y="16"/>
                  </a:cubicBezTo>
                  <a:cubicBezTo>
                    <a:pt x="329" y="16"/>
                    <a:pt x="329" y="16"/>
                    <a:pt x="329" y="16"/>
                  </a:cubicBezTo>
                  <a:lnTo>
                    <a:pt x="329" y="54"/>
                  </a:lnTo>
                  <a:close/>
                  <a:moveTo>
                    <a:pt x="110" y="16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10" y="16"/>
                  </a:lnTo>
                  <a:close/>
                  <a:moveTo>
                    <a:pt x="16" y="182"/>
                  </a:moveTo>
                  <a:cubicBezTo>
                    <a:pt x="55" y="182"/>
                    <a:pt x="55" y="182"/>
                    <a:pt x="55" y="182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16" y="219"/>
                    <a:pt x="16" y="219"/>
                    <a:pt x="16" y="219"/>
                  </a:cubicBezTo>
                  <a:lnTo>
                    <a:pt x="16" y="182"/>
                  </a:lnTo>
                  <a:close/>
                </a:path>
              </a:pathLst>
            </a:custGeom>
            <a:solidFill>
              <a:srgbClr val="F8981D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Calibri" panose="020F0502020204030204" pitchFamily="34" charset="0"/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33F3683E-8149-8E45-A3BF-4B640B2A9644}"/>
                </a:ext>
              </a:extLst>
            </p:cNvPr>
            <p:cNvSpPr/>
            <p:nvPr/>
          </p:nvSpPr>
          <p:spPr>
            <a:xfrm>
              <a:off x="6453287" y="1550027"/>
              <a:ext cx="360048" cy="16158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rgbClr val="F8981D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NAT</a:t>
              </a:r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1BA62C8C-F6CF-594F-A575-EB1613A26B03}"/>
              </a:ext>
            </a:extLst>
          </p:cNvPr>
          <p:cNvGrpSpPr/>
          <p:nvPr/>
        </p:nvGrpSpPr>
        <p:grpSpPr>
          <a:xfrm>
            <a:off x="988503" y="1812295"/>
            <a:ext cx="1908020" cy="540142"/>
            <a:chOff x="1000309" y="3303303"/>
            <a:chExt cx="1908020" cy="540142"/>
          </a:xfrm>
        </p:grpSpPr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B15D67E1-F236-EB42-821E-63B8CA158F50}"/>
                </a:ext>
              </a:extLst>
            </p:cNvPr>
            <p:cNvSpPr/>
            <p:nvPr/>
          </p:nvSpPr>
          <p:spPr>
            <a:xfrm>
              <a:off x="1353849" y="3569125"/>
              <a:ext cx="1554480" cy="27432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28575">
              <a:solidFill>
                <a:srgbClr val="FFC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T0-Not_Stretched</a:t>
              </a:r>
            </a:p>
          </p:txBody>
        </p: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FB549B53-6DE3-F14A-971C-B45AE3ED48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00309" y="3303303"/>
              <a:ext cx="457018" cy="457200"/>
              <a:chOff x="7736620" y="7009631"/>
              <a:chExt cx="4501800" cy="4503600"/>
            </a:xfrm>
            <a:solidFill>
              <a:srgbClr val="FFC000"/>
            </a:solidFill>
          </p:grpSpPr>
          <p:sp>
            <p:nvSpPr>
              <p:cNvPr id="380" name="Freeform: Shape 2">
                <a:extLst>
                  <a:ext uri="{FF2B5EF4-FFF2-40B4-BE49-F238E27FC236}">
                    <a16:creationId xmlns:a16="http://schemas.microsoft.com/office/drawing/2014/main" id="{BBBC9B9A-8952-1A43-BE65-E6F9CB50A46D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81" name="Freeform: Shape 3">
                <a:extLst>
                  <a:ext uri="{FF2B5EF4-FFF2-40B4-BE49-F238E27FC236}">
                    <a16:creationId xmlns:a16="http://schemas.microsoft.com/office/drawing/2014/main" id="{A8BE5117-15D4-5E42-BC40-D1065DE615C1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82" name="Freeform: Shape 4">
                <a:extLst>
                  <a:ext uri="{FF2B5EF4-FFF2-40B4-BE49-F238E27FC236}">
                    <a16:creationId xmlns:a16="http://schemas.microsoft.com/office/drawing/2014/main" id="{BBCCCA25-1679-CC4A-B7BA-5085557A0CCD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83" name="Freeform: Shape 5">
                <a:extLst>
                  <a:ext uri="{FF2B5EF4-FFF2-40B4-BE49-F238E27FC236}">
                    <a16:creationId xmlns:a16="http://schemas.microsoft.com/office/drawing/2014/main" id="{1AC8ED41-FE61-3E40-B63C-D1EDA1A5615C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84" name="Freeform: Shape 1">
                <a:extLst>
                  <a:ext uri="{FF2B5EF4-FFF2-40B4-BE49-F238E27FC236}">
                    <a16:creationId xmlns:a16="http://schemas.microsoft.com/office/drawing/2014/main" id="{2567741A-9E87-0348-8B5E-AD5FC0BD5920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</p:grpSp>
      <p:sp>
        <p:nvSpPr>
          <p:cNvPr id="400" name="Freeform 21">
            <a:extLst>
              <a:ext uri="{FF2B5EF4-FFF2-40B4-BE49-F238E27FC236}">
                <a16:creationId xmlns:a16="http://schemas.microsoft.com/office/drawing/2014/main" id="{EBD33ADB-AFB9-834F-9A05-3112F8DBEFD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0918" y="1698637"/>
            <a:ext cx="360047" cy="274320"/>
          </a:xfrm>
          <a:custGeom>
            <a:avLst/>
            <a:gdLst>
              <a:gd name="T0" fmla="*/ 364 w 389"/>
              <a:gd name="T1" fmla="*/ 176 h 296"/>
              <a:gd name="T2" fmla="*/ 355 w 389"/>
              <a:gd name="T3" fmla="*/ 217 h 296"/>
              <a:gd name="T4" fmla="*/ 289 w 389"/>
              <a:gd name="T5" fmla="*/ 130 h 296"/>
              <a:gd name="T6" fmla="*/ 298 w 389"/>
              <a:gd name="T7" fmla="*/ 193 h 296"/>
              <a:gd name="T8" fmla="*/ 264 w 389"/>
              <a:gd name="T9" fmla="*/ 143 h 296"/>
              <a:gd name="T10" fmla="*/ 257 w 389"/>
              <a:gd name="T11" fmla="*/ 195 h 296"/>
              <a:gd name="T12" fmla="*/ 318 w 389"/>
              <a:gd name="T13" fmla="*/ 296 h 296"/>
              <a:gd name="T14" fmla="*/ 319 w 389"/>
              <a:gd name="T15" fmla="*/ 296 h 296"/>
              <a:gd name="T16" fmla="*/ 376 w 389"/>
              <a:gd name="T17" fmla="*/ 196 h 296"/>
              <a:gd name="T18" fmla="*/ 319 w 389"/>
              <a:gd name="T19" fmla="*/ 280 h 296"/>
              <a:gd name="T20" fmla="*/ 270 w 389"/>
              <a:gd name="T21" fmla="*/ 262 h 296"/>
              <a:gd name="T22" fmla="*/ 276 w 389"/>
              <a:gd name="T23" fmla="*/ 183 h 296"/>
              <a:gd name="T24" fmla="*/ 288 w 389"/>
              <a:gd name="T25" fmla="*/ 237 h 296"/>
              <a:gd name="T26" fmla="*/ 318 w 389"/>
              <a:gd name="T27" fmla="*/ 154 h 296"/>
              <a:gd name="T28" fmla="*/ 337 w 389"/>
              <a:gd name="T29" fmla="*/ 231 h 296"/>
              <a:gd name="T30" fmla="*/ 345 w 389"/>
              <a:gd name="T31" fmla="*/ 239 h 296"/>
              <a:gd name="T32" fmla="*/ 361 w 389"/>
              <a:gd name="T33" fmla="*/ 260 h 296"/>
              <a:gd name="T34" fmla="*/ 255 w 389"/>
              <a:gd name="T35" fmla="*/ 182 h 296"/>
              <a:gd name="T36" fmla="*/ 236 w 389"/>
              <a:gd name="T37" fmla="*/ 166 h 296"/>
              <a:gd name="T38" fmla="*/ 329 w 389"/>
              <a:gd name="T39" fmla="*/ 126 h 296"/>
              <a:gd name="T40" fmla="*/ 345 w 389"/>
              <a:gd name="T41" fmla="*/ 139 h 296"/>
              <a:gd name="T42" fmla="*/ 0 w 389"/>
              <a:gd name="T43" fmla="*/ 0 h 296"/>
              <a:gd name="T44" fmla="*/ 243 w 389"/>
              <a:gd name="T45" fmla="*/ 235 h 296"/>
              <a:gd name="T46" fmla="*/ 181 w 389"/>
              <a:gd name="T47" fmla="*/ 219 h 296"/>
              <a:gd name="T48" fmla="*/ 165 w 389"/>
              <a:gd name="T49" fmla="*/ 219 h 296"/>
              <a:gd name="T50" fmla="*/ 71 w 389"/>
              <a:gd name="T51" fmla="*/ 182 h 296"/>
              <a:gd name="T52" fmla="*/ 165 w 389"/>
              <a:gd name="T53" fmla="*/ 219 h 296"/>
              <a:gd name="T54" fmla="*/ 110 w 389"/>
              <a:gd name="T55" fmla="*/ 126 h 296"/>
              <a:gd name="T56" fmla="*/ 16 w 389"/>
              <a:gd name="T57" fmla="*/ 166 h 296"/>
              <a:gd name="T58" fmla="*/ 126 w 389"/>
              <a:gd name="T59" fmla="*/ 54 h 296"/>
              <a:gd name="T60" fmla="*/ 220 w 389"/>
              <a:gd name="T61" fmla="*/ 16 h 296"/>
              <a:gd name="T62" fmla="*/ 126 w 389"/>
              <a:gd name="T63" fmla="*/ 54 h 296"/>
              <a:gd name="T64" fmla="*/ 165 w 389"/>
              <a:gd name="T65" fmla="*/ 110 h 296"/>
              <a:gd name="T66" fmla="*/ 71 w 389"/>
              <a:gd name="T67" fmla="*/ 70 h 296"/>
              <a:gd name="T68" fmla="*/ 55 w 389"/>
              <a:gd name="T69" fmla="*/ 110 h 296"/>
              <a:gd name="T70" fmla="*/ 16 w 389"/>
              <a:gd name="T71" fmla="*/ 70 h 296"/>
              <a:gd name="T72" fmla="*/ 55 w 389"/>
              <a:gd name="T73" fmla="*/ 110 h 296"/>
              <a:gd name="T74" fmla="*/ 126 w 389"/>
              <a:gd name="T75" fmla="*/ 166 h 296"/>
              <a:gd name="T76" fmla="*/ 220 w 389"/>
              <a:gd name="T77" fmla="*/ 126 h 296"/>
              <a:gd name="T78" fmla="*/ 228 w 389"/>
              <a:gd name="T79" fmla="*/ 110 h 296"/>
              <a:gd name="T80" fmla="*/ 181 w 389"/>
              <a:gd name="T81" fmla="*/ 70 h 296"/>
              <a:gd name="T82" fmla="*/ 274 w 389"/>
              <a:gd name="T83" fmla="*/ 110 h 296"/>
              <a:gd name="T84" fmla="*/ 228 w 389"/>
              <a:gd name="T85" fmla="*/ 110 h 296"/>
              <a:gd name="T86" fmla="*/ 290 w 389"/>
              <a:gd name="T87" fmla="*/ 70 h 296"/>
              <a:gd name="T88" fmla="*/ 329 w 389"/>
              <a:gd name="T89" fmla="*/ 110 h 296"/>
              <a:gd name="T90" fmla="*/ 329 w 389"/>
              <a:gd name="T91" fmla="*/ 54 h 296"/>
              <a:gd name="T92" fmla="*/ 236 w 389"/>
              <a:gd name="T93" fmla="*/ 16 h 296"/>
              <a:gd name="T94" fmla="*/ 329 w 389"/>
              <a:gd name="T95" fmla="*/ 54 h 296"/>
              <a:gd name="T96" fmla="*/ 110 w 389"/>
              <a:gd name="T97" fmla="*/ 54 h 296"/>
              <a:gd name="T98" fmla="*/ 16 w 389"/>
              <a:gd name="T99" fmla="*/ 16 h 296"/>
              <a:gd name="T100" fmla="*/ 16 w 389"/>
              <a:gd name="T101" fmla="*/ 182 h 296"/>
              <a:gd name="T102" fmla="*/ 55 w 389"/>
              <a:gd name="T103" fmla="*/ 219 h 296"/>
              <a:gd name="T104" fmla="*/ 16 w 389"/>
              <a:gd name="T105" fmla="*/ 182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89" h="296">
                <a:moveTo>
                  <a:pt x="376" y="196"/>
                </a:moveTo>
                <a:cubicBezTo>
                  <a:pt x="364" y="176"/>
                  <a:pt x="364" y="176"/>
                  <a:pt x="364" y="176"/>
                </a:cubicBezTo>
                <a:cubicBezTo>
                  <a:pt x="361" y="199"/>
                  <a:pt x="361" y="199"/>
                  <a:pt x="361" y="199"/>
                </a:cubicBezTo>
                <a:cubicBezTo>
                  <a:pt x="360" y="208"/>
                  <a:pt x="357" y="214"/>
                  <a:pt x="355" y="217"/>
                </a:cubicBezTo>
                <a:cubicBezTo>
                  <a:pt x="359" y="190"/>
                  <a:pt x="364" y="147"/>
                  <a:pt x="306" y="134"/>
                </a:cubicBezTo>
                <a:cubicBezTo>
                  <a:pt x="289" y="130"/>
                  <a:pt x="289" y="130"/>
                  <a:pt x="289" y="130"/>
                </a:cubicBezTo>
                <a:cubicBezTo>
                  <a:pt x="298" y="146"/>
                  <a:pt x="298" y="146"/>
                  <a:pt x="298" y="146"/>
                </a:cubicBezTo>
                <a:cubicBezTo>
                  <a:pt x="306" y="160"/>
                  <a:pt x="304" y="178"/>
                  <a:pt x="298" y="193"/>
                </a:cubicBezTo>
                <a:cubicBezTo>
                  <a:pt x="291" y="172"/>
                  <a:pt x="278" y="157"/>
                  <a:pt x="277" y="157"/>
                </a:cubicBezTo>
                <a:cubicBezTo>
                  <a:pt x="264" y="143"/>
                  <a:pt x="264" y="143"/>
                  <a:pt x="264" y="143"/>
                </a:cubicBezTo>
                <a:cubicBezTo>
                  <a:pt x="264" y="162"/>
                  <a:pt x="264" y="162"/>
                  <a:pt x="264" y="162"/>
                </a:cubicBezTo>
                <a:cubicBezTo>
                  <a:pt x="263" y="171"/>
                  <a:pt x="260" y="183"/>
                  <a:pt x="257" y="195"/>
                </a:cubicBezTo>
                <a:cubicBezTo>
                  <a:pt x="250" y="221"/>
                  <a:pt x="242" y="251"/>
                  <a:pt x="257" y="272"/>
                </a:cubicBezTo>
                <a:cubicBezTo>
                  <a:pt x="267" y="287"/>
                  <a:pt x="287" y="295"/>
                  <a:pt x="318" y="296"/>
                </a:cubicBezTo>
                <a:cubicBezTo>
                  <a:pt x="318" y="296"/>
                  <a:pt x="318" y="296"/>
                  <a:pt x="318" y="296"/>
                </a:cubicBezTo>
                <a:cubicBezTo>
                  <a:pt x="318" y="296"/>
                  <a:pt x="318" y="296"/>
                  <a:pt x="319" y="296"/>
                </a:cubicBezTo>
                <a:cubicBezTo>
                  <a:pt x="352" y="296"/>
                  <a:pt x="368" y="281"/>
                  <a:pt x="375" y="268"/>
                </a:cubicBezTo>
                <a:cubicBezTo>
                  <a:pt x="389" y="244"/>
                  <a:pt x="384" y="211"/>
                  <a:pt x="376" y="196"/>
                </a:cubicBezTo>
                <a:close/>
                <a:moveTo>
                  <a:pt x="361" y="260"/>
                </a:moveTo>
                <a:cubicBezTo>
                  <a:pt x="354" y="273"/>
                  <a:pt x="339" y="280"/>
                  <a:pt x="319" y="280"/>
                </a:cubicBezTo>
                <a:cubicBezTo>
                  <a:pt x="318" y="280"/>
                  <a:pt x="318" y="280"/>
                  <a:pt x="318" y="280"/>
                </a:cubicBezTo>
                <a:cubicBezTo>
                  <a:pt x="294" y="279"/>
                  <a:pt x="277" y="273"/>
                  <a:pt x="270" y="262"/>
                </a:cubicBezTo>
                <a:cubicBezTo>
                  <a:pt x="259" y="248"/>
                  <a:pt x="266" y="223"/>
                  <a:pt x="272" y="200"/>
                </a:cubicBezTo>
                <a:cubicBezTo>
                  <a:pt x="274" y="194"/>
                  <a:pt x="275" y="188"/>
                  <a:pt x="276" y="183"/>
                </a:cubicBezTo>
                <a:cubicBezTo>
                  <a:pt x="281" y="192"/>
                  <a:pt x="286" y="203"/>
                  <a:pt x="287" y="216"/>
                </a:cubicBezTo>
                <a:cubicBezTo>
                  <a:pt x="288" y="237"/>
                  <a:pt x="288" y="237"/>
                  <a:pt x="288" y="237"/>
                </a:cubicBezTo>
                <a:cubicBezTo>
                  <a:pt x="301" y="220"/>
                  <a:pt x="301" y="220"/>
                  <a:pt x="301" y="220"/>
                </a:cubicBezTo>
                <a:cubicBezTo>
                  <a:pt x="314" y="203"/>
                  <a:pt x="323" y="178"/>
                  <a:pt x="318" y="154"/>
                </a:cubicBezTo>
                <a:cubicBezTo>
                  <a:pt x="347" y="168"/>
                  <a:pt x="343" y="194"/>
                  <a:pt x="339" y="217"/>
                </a:cubicBezTo>
                <a:cubicBezTo>
                  <a:pt x="338" y="222"/>
                  <a:pt x="337" y="227"/>
                  <a:pt x="337" y="231"/>
                </a:cubicBezTo>
                <a:cubicBezTo>
                  <a:pt x="336" y="240"/>
                  <a:pt x="336" y="240"/>
                  <a:pt x="336" y="240"/>
                </a:cubicBezTo>
                <a:cubicBezTo>
                  <a:pt x="345" y="239"/>
                  <a:pt x="345" y="239"/>
                  <a:pt x="345" y="239"/>
                </a:cubicBezTo>
                <a:cubicBezTo>
                  <a:pt x="356" y="238"/>
                  <a:pt x="363" y="233"/>
                  <a:pt x="368" y="227"/>
                </a:cubicBezTo>
                <a:cubicBezTo>
                  <a:pt x="369" y="238"/>
                  <a:pt x="367" y="250"/>
                  <a:pt x="361" y="260"/>
                </a:cubicBezTo>
                <a:close/>
                <a:moveTo>
                  <a:pt x="181" y="182"/>
                </a:moveTo>
                <a:cubicBezTo>
                  <a:pt x="255" y="182"/>
                  <a:pt x="255" y="182"/>
                  <a:pt x="255" y="182"/>
                </a:cubicBezTo>
                <a:cubicBezTo>
                  <a:pt x="255" y="166"/>
                  <a:pt x="255" y="166"/>
                  <a:pt x="255" y="166"/>
                </a:cubicBezTo>
                <a:cubicBezTo>
                  <a:pt x="236" y="166"/>
                  <a:pt x="236" y="166"/>
                  <a:pt x="236" y="166"/>
                </a:cubicBezTo>
                <a:cubicBezTo>
                  <a:pt x="236" y="126"/>
                  <a:pt x="236" y="126"/>
                  <a:pt x="236" y="126"/>
                </a:cubicBezTo>
                <a:cubicBezTo>
                  <a:pt x="329" y="126"/>
                  <a:pt x="329" y="126"/>
                  <a:pt x="329" y="126"/>
                </a:cubicBezTo>
                <a:cubicBezTo>
                  <a:pt x="329" y="139"/>
                  <a:pt x="329" y="139"/>
                  <a:pt x="329" y="139"/>
                </a:cubicBezTo>
                <a:cubicBezTo>
                  <a:pt x="345" y="139"/>
                  <a:pt x="345" y="139"/>
                  <a:pt x="345" y="139"/>
                </a:cubicBezTo>
                <a:cubicBezTo>
                  <a:pt x="345" y="0"/>
                  <a:pt x="345" y="0"/>
                  <a:pt x="34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5"/>
                  <a:pt x="0" y="235"/>
                  <a:pt x="0" y="235"/>
                </a:cubicBezTo>
                <a:cubicBezTo>
                  <a:pt x="243" y="235"/>
                  <a:pt x="243" y="235"/>
                  <a:pt x="243" y="235"/>
                </a:cubicBezTo>
                <a:cubicBezTo>
                  <a:pt x="243" y="219"/>
                  <a:pt x="243" y="219"/>
                  <a:pt x="243" y="219"/>
                </a:cubicBezTo>
                <a:cubicBezTo>
                  <a:pt x="181" y="219"/>
                  <a:pt x="181" y="219"/>
                  <a:pt x="181" y="219"/>
                </a:cubicBezTo>
                <a:lnTo>
                  <a:pt x="181" y="182"/>
                </a:lnTo>
                <a:close/>
                <a:moveTo>
                  <a:pt x="165" y="219"/>
                </a:moveTo>
                <a:cubicBezTo>
                  <a:pt x="71" y="219"/>
                  <a:pt x="71" y="219"/>
                  <a:pt x="71" y="219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165" y="182"/>
                  <a:pt x="165" y="182"/>
                  <a:pt x="165" y="182"/>
                </a:cubicBezTo>
                <a:lnTo>
                  <a:pt x="165" y="219"/>
                </a:lnTo>
                <a:close/>
                <a:moveTo>
                  <a:pt x="16" y="126"/>
                </a:moveTo>
                <a:cubicBezTo>
                  <a:pt x="110" y="126"/>
                  <a:pt x="110" y="126"/>
                  <a:pt x="110" y="126"/>
                </a:cubicBezTo>
                <a:cubicBezTo>
                  <a:pt x="110" y="166"/>
                  <a:pt x="110" y="166"/>
                  <a:pt x="110" y="166"/>
                </a:cubicBezTo>
                <a:cubicBezTo>
                  <a:pt x="16" y="166"/>
                  <a:pt x="16" y="166"/>
                  <a:pt x="16" y="166"/>
                </a:cubicBezTo>
                <a:lnTo>
                  <a:pt x="16" y="126"/>
                </a:lnTo>
                <a:close/>
                <a:moveTo>
                  <a:pt x="126" y="54"/>
                </a:moveTo>
                <a:cubicBezTo>
                  <a:pt x="126" y="16"/>
                  <a:pt x="126" y="16"/>
                  <a:pt x="126" y="16"/>
                </a:cubicBezTo>
                <a:cubicBezTo>
                  <a:pt x="220" y="16"/>
                  <a:pt x="220" y="16"/>
                  <a:pt x="220" y="16"/>
                </a:cubicBezTo>
                <a:cubicBezTo>
                  <a:pt x="220" y="54"/>
                  <a:pt x="220" y="54"/>
                  <a:pt x="220" y="54"/>
                </a:cubicBezTo>
                <a:lnTo>
                  <a:pt x="126" y="54"/>
                </a:lnTo>
                <a:close/>
                <a:moveTo>
                  <a:pt x="165" y="70"/>
                </a:moveTo>
                <a:cubicBezTo>
                  <a:pt x="165" y="110"/>
                  <a:pt x="165" y="110"/>
                  <a:pt x="165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70"/>
                  <a:pt x="71" y="70"/>
                  <a:pt x="71" y="70"/>
                </a:cubicBezTo>
                <a:lnTo>
                  <a:pt x="165" y="70"/>
                </a:lnTo>
                <a:close/>
                <a:moveTo>
                  <a:pt x="55" y="110"/>
                </a:moveTo>
                <a:cubicBezTo>
                  <a:pt x="16" y="110"/>
                  <a:pt x="16" y="110"/>
                  <a:pt x="16" y="110"/>
                </a:cubicBezTo>
                <a:cubicBezTo>
                  <a:pt x="16" y="70"/>
                  <a:pt x="16" y="70"/>
                  <a:pt x="16" y="70"/>
                </a:cubicBezTo>
                <a:cubicBezTo>
                  <a:pt x="55" y="70"/>
                  <a:pt x="55" y="70"/>
                  <a:pt x="55" y="70"/>
                </a:cubicBezTo>
                <a:lnTo>
                  <a:pt x="55" y="110"/>
                </a:lnTo>
                <a:close/>
                <a:moveTo>
                  <a:pt x="220" y="166"/>
                </a:moveTo>
                <a:cubicBezTo>
                  <a:pt x="126" y="166"/>
                  <a:pt x="126" y="166"/>
                  <a:pt x="126" y="166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220" y="126"/>
                  <a:pt x="220" y="126"/>
                  <a:pt x="220" y="126"/>
                </a:cubicBezTo>
                <a:lnTo>
                  <a:pt x="220" y="166"/>
                </a:lnTo>
                <a:close/>
                <a:moveTo>
                  <a:pt x="228" y="110"/>
                </a:moveTo>
                <a:cubicBezTo>
                  <a:pt x="181" y="110"/>
                  <a:pt x="181" y="110"/>
                  <a:pt x="181" y="110"/>
                </a:cubicBezTo>
                <a:cubicBezTo>
                  <a:pt x="181" y="70"/>
                  <a:pt x="181" y="70"/>
                  <a:pt x="181" y="70"/>
                </a:cubicBezTo>
                <a:cubicBezTo>
                  <a:pt x="274" y="70"/>
                  <a:pt x="274" y="70"/>
                  <a:pt x="274" y="70"/>
                </a:cubicBezTo>
                <a:cubicBezTo>
                  <a:pt x="274" y="110"/>
                  <a:pt x="274" y="110"/>
                  <a:pt x="274" y="110"/>
                </a:cubicBezTo>
                <a:cubicBezTo>
                  <a:pt x="236" y="110"/>
                  <a:pt x="236" y="110"/>
                  <a:pt x="236" y="110"/>
                </a:cubicBezTo>
                <a:lnTo>
                  <a:pt x="228" y="110"/>
                </a:lnTo>
                <a:close/>
                <a:moveTo>
                  <a:pt x="290" y="110"/>
                </a:moveTo>
                <a:cubicBezTo>
                  <a:pt x="290" y="70"/>
                  <a:pt x="290" y="70"/>
                  <a:pt x="290" y="70"/>
                </a:cubicBezTo>
                <a:cubicBezTo>
                  <a:pt x="329" y="70"/>
                  <a:pt x="329" y="70"/>
                  <a:pt x="329" y="70"/>
                </a:cubicBezTo>
                <a:cubicBezTo>
                  <a:pt x="329" y="110"/>
                  <a:pt x="329" y="110"/>
                  <a:pt x="329" y="110"/>
                </a:cubicBezTo>
                <a:lnTo>
                  <a:pt x="290" y="110"/>
                </a:lnTo>
                <a:close/>
                <a:moveTo>
                  <a:pt x="329" y="54"/>
                </a:moveTo>
                <a:cubicBezTo>
                  <a:pt x="236" y="54"/>
                  <a:pt x="236" y="54"/>
                  <a:pt x="236" y="54"/>
                </a:cubicBezTo>
                <a:cubicBezTo>
                  <a:pt x="236" y="16"/>
                  <a:pt x="236" y="16"/>
                  <a:pt x="236" y="16"/>
                </a:cubicBezTo>
                <a:cubicBezTo>
                  <a:pt x="329" y="16"/>
                  <a:pt x="329" y="16"/>
                  <a:pt x="329" y="16"/>
                </a:cubicBezTo>
                <a:lnTo>
                  <a:pt x="329" y="54"/>
                </a:lnTo>
                <a:close/>
                <a:moveTo>
                  <a:pt x="110" y="16"/>
                </a:moveTo>
                <a:cubicBezTo>
                  <a:pt x="110" y="54"/>
                  <a:pt x="110" y="54"/>
                  <a:pt x="110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16"/>
                  <a:pt x="16" y="16"/>
                  <a:pt x="16" y="16"/>
                </a:cubicBezTo>
                <a:lnTo>
                  <a:pt x="110" y="16"/>
                </a:lnTo>
                <a:close/>
                <a:moveTo>
                  <a:pt x="16" y="182"/>
                </a:moveTo>
                <a:cubicBezTo>
                  <a:pt x="55" y="182"/>
                  <a:pt x="55" y="182"/>
                  <a:pt x="55" y="182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16" y="219"/>
                  <a:pt x="16" y="219"/>
                  <a:pt x="16" y="219"/>
                </a:cubicBezTo>
                <a:lnTo>
                  <a:pt x="16" y="18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latin typeface="Calibri" panose="020F0502020204030204" pitchFamily="34" charset="0"/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2B8C6EC3-BEB7-8A48-A8BD-8FEBE373E51C}"/>
              </a:ext>
            </a:extLst>
          </p:cNvPr>
          <p:cNvSpPr/>
          <p:nvPr/>
        </p:nvSpPr>
        <p:spPr>
          <a:xfrm>
            <a:off x="740917" y="2135454"/>
            <a:ext cx="360048" cy="161583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FFC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1FAD501-657C-2D46-923B-28B229BD0537}"/>
              </a:ext>
            </a:extLst>
          </p:cNvPr>
          <p:cNvGrpSpPr/>
          <p:nvPr/>
        </p:nvGrpSpPr>
        <p:grpSpPr>
          <a:xfrm>
            <a:off x="5947303" y="2750892"/>
            <a:ext cx="1908020" cy="540142"/>
            <a:chOff x="1000309" y="3303303"/>
            <a:chExt cx="1908020" cy="540142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4C79691-A556-CB41-88DA-FAF1C85C9CF9}"/>
                </a:ext>
              </a:extLst>
            </p:cNvPr>
            <p:cNvSpPr/>
            <p:nvPr/>
          </p:nvSpPr>
          <p:spPr>
            <a:xfrm>
              <a:off x="1353849" y="3569125"/>
              <a:ext cx="1554480" cy="27432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28575">
              <a:solidFill>
                <a:srgbClr val="F898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b="1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T1-Not_Stretched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2C3DE2E9-7BBA-3540-99B4-F5E405E342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00309" y="3303303"/>
              <a:ext cx="457018" cy="457200"/>
              <a:chOff x="7736620" y="7009631"/>
              <a:chExt cx="4501800" cy="4503600"/>
            </a:xfrm>
            <a:solidFill>
              <a:srgbClr val="F8981D"/>
            </a:solidFill>
          </p:grpSpPr>
          <p:sp>
            <p:nvSpPr>
              <p:cNvPr id="104" name="Freeform: Shape 2">
                <a:extLst>
                  <a:ext uri="{FF2B5EF4-FFF2-40B4-BE49-F238E27FC236}">
                    <a16:creationId xmlns:a16="http://schemas.microsoft.com/office/drawing/2014/main" id="{93C4AA8F-22A7-8246-BAC1-96642957DFD5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05" name="Freeform: Shape 3">
                <a:extLst>
                  <a:ext uri="{FF2B5EF4-FFF2-40B4-BE49-F238E27FC236}">
                    <a16:creationId xmlns:a16="http://schemas.microsoft.com/office/drawing/2014/main" id="{157445C2-3D6B-FE4B-81A9-75F0DBFC8010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06" name="Freeform: Shape 4">
                <a:extLst>
                  <a:ext uri="{FF2B5EF4-FFF2-40B4-BE49-F238E27FC236}">
                    <a16:creationId xmlns:a16="http://schemas.microsoft.com/office/drawing/2014/main" id="{C52D0BEE-E187-3A40-97AA-0CB38CEDB303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07" name="Freeform: Shape 5">
                <a:extLst>
                  <a:ext uri="{FF2B5EF4-FFF2-40B4-BE49-F238E27FC236}">
                    <a16:creationId xmlns:a16="http://schemas.microsoft.com/office/drawing/2014/main" id="{5C357643-993F-D848-9AC9-58B63ABEF457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08" name="Freeform: Shape 1">
                <a:extLst>
                  <a:ext uri="{FF2B5EF4-FFF2-40B4-BE49-F238E27FC236}">
                    <a16:creationId xmlns:a16="http://schemas.microsoft.com/office/drawing/2014/main" id="{E452F7E6-DF30-CB42-A92A-E78F4086908E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1013FB6-C08A-7340-BBD4-B0FD1BA3EB51}"/>
              </a:ext>
            </a:extLst>
          </p:cNvPr>
          <p:cNvCxnSpPr>
            <a:cxnSpLocks/>
          </p:cNvCxnSpPr>
          <p:nvPr/>
        </p:nvCxnSpPr>
        <p:spPr>
          <a:xfrm flipH="1">
            <a:off x="7277727" y="3300020"/>
            <a:ext cx="101853" cy="335038"/>
          </a:xfrm>
          <a:prstGeom prst="line">
            <a:avLst/>
          </a:prstGeom>
          <a:ln w="28575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E570EEC3-AFB4-8B4F-9A79-C53C04BED70B}"/>
              </a:ext>
            </a:extLst>
          </p:cNvPr>
          <p:cNvCxnSpPr>
            <a:cxnSpLocks/>
          </p:cNvCxnSpPr>
          <p:nvPr/>
        </p:nvCxnSpPr>
        <p:spPr>
          <a:xfrm flipH="1">
            <a:off x="5627157" y="3641567"/>
            <a:ext cx="1778546" cy="0"/>
          </a:xfrm>
          <a:prstGeom prst="line">
            <a:avLst/>
          </a:prstGeom>
          <a:ln w="28575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E5D7714F-32E1-494D-ACCE-C487EA06FE90}"/>
              </a:ext>
            </a:extLst>
          </p:cNvPr>
          <p:cNvSpPr txBox="1"/>
          <p:nvPr/>
        </p:nvSpPr>
        <p:spPr>
          <a:xfrm>
            <a:off x="5633875" y="3428710"/>
            <a:ext cx="159917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Segment-Not_Stretched</a:t>
            </a:r>
          </a:p>
        </p:txBody>
      </p:sp>
      <p:sp>
        <p:nvSpPr>
          <p:cNvPr id="112" name="Freeform 21">
            <a:extLst>
              <a:ext uri="{FF2B5EF4-FFF2-40B4-BE49-F238E27FC236}">
                <a16:creationId xmlns:a16="http://schemas.microsoft.com/office/drawing/2014/main" id="{21935B86-9962-7C46-94E3-EF1A607CF33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683229" y="2596237"/>
            <a:ext cx="360047" cy="274320"/>
          </a:xfrm>
          <a:custGeom>
            <a:avLst/>
            <a:gdLst>
              <a:gd name="T0" fmla="*/ 364 w 389"/>
              <a:gd name="T1" fmla="*/ 176 h 296"/>
              <a:gd name="T2" fmla="*/ 355 w 389"/>
              <a:gd name="T3" fmla="*/ 217 h 296"/>
              <a:gd name="T4" fmla="*/ 289 w 389"/>
              <a:gd name="T5" fmla="*/ 130 h 296"/>
              <a:gd name="T6" fmla="*/ 298 w 389"/>
              <a:gd name="T7" fmla="*/ 193 h 296"/>
              <a:gd name="T8" fmla="*/ 264 w 389"/>
              <a:gd name="T9" fmla="*/ 143 h 296"/>
              <a:gd name="T10" fmla="*/ 257 w 389"/>
              <a:gd name="T11" fmla="*/ 195 h 296"/>
              <a:gd name="T12" fmla="*/ 318 w 389"/>
              <a:gd name="T13" fmla="*/ 296 h 296"/>
              <a:gd name="T14" fmla="*/ 319 w 389"/>
              <a:gd name="T15" fmla="*/ 296 h 296"/>
              <a:gd name="T16" fmla="*/ 376 w 389"/>
              <a:gd name="T17" fmla="*/ 196 h 296"/>
              <a:gd name="T18" fmla="*/ 319 w 389"/>
              <a:gd name="T19" fmla="*/ 280 h 296"/>
              <a:gd name="T20" fmla="*/ 270 w 389"/>
              <a:gd name="T21" fmla="*/ 262 h 296"/>
              <a:gd name="T22" fmla="*/ 276 w 389"/>
              <a:gd name="T23" fmla="*/ 183 h 296"/>
              <a:gd name="T24" fmla="*/ 288 w 389"/>
              <a:gd name="T25" fmla="*/ 237 h 296"/>
              <a:gd name="T26" fmla="*/ 318 w 389"/>
              <a:gd name="T27" fmla="*/ 154 h 296"/>
              <a:gd name="T28" fmla="*/ 337 w 389"/>
              <a:gd name="T29" fmla="*/ 231 h 296"/>
              <a:gd name="T30" fmla="*/ 345 w 389"/>
              <a:gd name="T31" fmla="*/ 239 h 296"/>
              <a:gd name="T32" fmla="*/ 361 w 389"/>
              <a:gd name="T33" fmla="*/ 260 h 296"/>
              <a:gd name="T34" fmla="*/ 255 w 389"/>
              <a:gd name="T35" fmla="*/ 182 h 296"/>
              <a:gd name="T36" fmla="*/ 236 w 389"/>
              <a:gd name="T37" fmla="*/ 166 h 296"/>
              <a:gd name="T38" fmla="*/ 329 w 389"/>
              <a:gd name="T39" fmla="*/ 126 h 296"/>
              <a:gd name="T40" fmla="*/ 345 w 389"/>
              <a:gd name="T41" fmla="*/ 139 h 296"/>
              <a:gd name="T42" fmla="*/ 0 w 389"/>
              <a:gd name="T43" fmla="*/ 0 h 296"/>
              <a:gd name="T44" fmla="*/ 243 w 389"/>
              <a:gd name="T45" fmla="*/ 235 h 296"/>
              <a:gd name="T46" fmla="*/ 181 w 389"/>
              <a:gd name="T47" fmla="*/ 219 h 296"/>
              <a:gd name="T48" fmla="*/ 165 w 389"/>
              <a:gd name="T49" fmla="*/ 219 h 296"/>
              <a:gd name="T50" fmla="*/ 71 w 389"/>
              <a:gd name="T51" fmla="*/ 182 h 296"/>
              <a:gd name="T52" fmla="*/ 165 w 389"/>
              <a:gd name="T53" fmla="*/ 219 h 296"/>
              <a:gd name="T54" fmla="*/ 110 w 389"/>
              <a:gd name="T55" fmla="*/ 126 h 296"/>
              <a:gd name="T56" fmla="*/ 16 w 389"/>
              <a:gd name="T57" fmla="*/ 166 h 296"/>
              <a:gd name="T58" fmla="*/ 126 w 389"/>
              <a:gd name="T59" fmla="*/ 54 h 296"/>
              <a:gd name="T60" fmla="*/ 220 w 389"/>
              <a:gd name="T61" fmla="*/ 16 h 296"/>
              <a:gd name="T62" fmla="*/ 126 w 389"/>
              <a:gd name="T63" fmla="*/ 54 h 296"/>
              <a:gd name="T64" fmla="*/ 165 w 389"/>
              <a:gd name="T65" fmla="*/ 110 h 296"/>
              <a:gd name="T66" fmla="*/ 71 w 389"/>
              <a:gd name="T67" fmla="*/ 70 h 296"/>
              <a:gd name="T68" fmla="*/ 55 w 389"/>
              <a:gd name="T69" fmla="*/ 110 h 296"/>
              <a:gd name="T70" fmla="*/ 16 w 389"/>
              <a:gd name="T71" fmla="*/ 70 h 296"/>
              <a:gd name="T72" fmla="*/ 55 w 389"/>
              <a:gd name="T73" fmla="*/ 110 h 296"/>
              <a:gd name="T74" fmla="*/ 126 w 389"/>
              <a:gd name="T75" fmla="*/ 166 h 296"/>
              <a:gd name="T76" fmla="*/ 220 w 389"/>
              <a:gd name="T77" fmla="*/ 126 h 296"/>
              <a:gd name="T78" fmla="*/ 228 w 389"/>
              <a:gd name="T79" fmla="*/ 110 h 296"/>
              <a:gd name="T80" fmla="*/ 181 w 389"/>
              <a:gd name="T81" fmla="*/ 70 h 296"/>
              <a:gd name="T82" fmla="*/ 274 w 389"/>
              <a:gd name="T83" fmla="*/ 110 h 296"/>
              <a:gd name="T84" fmla="*/ 228 w 389"/>
              <a:gd name="T85" fmla="*/ 110 h 296"/>
              <a:gd name="T86" fmla="*/ 290 w 389"/>
              <a:gd name="T87" fmla="*/ 70 h 296"/>
              <a:gd name="T88" fmla="*/ 329 w 389"/>
              <a:gd name="T89" fmla="*/ 110 h 296"/>
              <a:gd name="T90" fmla="*/ 329 w 389"/>
              <a:gd name="T91" fmla="*/ 54 h 296"/>
              <a:gd name="T92" fmla="*/ 236 w 389"/>
              <a:gd name="T93" fmla="*/ 16 h 296"/>
              <a:gd name="T94" fmla="*/ 329 w 389"/>
              <a:gd name="T95" fmla="*/ 54 h 296"/>
              <a:gd name="T96" fmla="*/ 110 w 389"/>
              <a:gd name="T97" fmla="*/ 54 h 296"/>
              <a:gd name="T98" fmla="*/ 16 w 389"/>
              <a:gd name="T99" fmla="*/ 16 h 296"/>
              <a:gd name="T100" fmla="*/ 16 w 389"/>
              <a:gd name="T101" fmla="*/ 182 h 296"/>
              <a:gd name="T102" fmla="*/ 55 w 389"/>
              <a:gd name="T103" fmla="*/ 219 h 296"/>
              <a:gd name="T104" fmla="*/ 16 w 389"/>
              <a:gd name="T105" fmla="*/ 182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89" h="296">
                <a:moveTo>
                  <a:pt x="376" y="196"/>
                </a:moveTo>
                <a:cubicBezTo>
                  <a:pt x="364" y="176"/>
                  <a:pt x="364" y="176"/>
                  <a:pt x="364" y="176"/>
                </a:cubicBezTo>
                <a:cubicBezTo>
                  <a:pt x="361" y="199"/>
                  <a:pt x="361" y="199"/>
                  <a:pt x="361" y="199"/>
                </a:cubicBezTo>
                <a:cubicBezTo>
                  <a:pt x="360" y="208"/>
                  <a:pt x="357" y="214"/>
                  <a:pt x="355" y="217"/>
                </a:cubicBezTo>
                <a:cubicBezTo>
                  <a:pt x="359" y="190"/>
                  <a:pt x="364" y="147"/>
                  <a:pt x="306" y="134"/>
                </a:cubicBezTo>
                <a:cubicBezTo>
                  <a:pt x="289" y="130"/>
                  <a:pt x="289" y="130"/>
                  <a:pt x="289" y="130"/>
                </a:cubicBezTo>
                <a:cubicBezTo>
                  <a:pt x="298" y="146"/>
                  <a:pt x="298" y="146"/>
                  <a:pt x="298" y="146"/>
                </a:cubicBezTo>
                <a:cubicBezTo>
                  <a:pt x="306" y="160"/>
                  <a:pt x="304" y="178"/>
                  <a:pt x="298" y="193"/>
                </a:cubicBezTo>
                <a:cubicBezTo>
                  <a:pt x="291" y="172"/>
                  <a:pt x="278" y="157"/>
                  <a:pt x="277" y="157"/>
                </a:cubicBezTo>
                <a:cubicBezTo>
                  <a:pt x="264" y="143"/>
                  <a:pt x="264" y="143"/>
                  <a:pt x="264" y="143"/>
                </a:cubicBezTo>
                <a:cubicBezTo>
                  <a:pt x="264" y="162"/>
                  <a:pt x="264" y="162"/>
                  <a:pt x="264" y="162"/>
                </a:cubicBezTo>
                <a:cubicBezTo>
                  <a:pt x="263" y="171"/>
                  <a:pt x="260" y="183"/>
                  <a:pt x="257" y="195"/>
                </a:cubicBezTo>
                <a:cubicBezTo>
                  <a:pt x="250" y="221"/>
                  <a:pt x="242" y="251"/>
                  <a:pt x="257" y="272"/>
                </a:cubicBezTo>
                <a:cubicBezTo>
                  <a:pt x="267" y="287"/>
                  <a:pt x="287" y="295"/>
                  <a:pt x="318" y="296"/>
                </a:cubicBezTo>
                <a:cubicBezTo>
                  <a:pt x="318" y="296"/>
                  <a:pt x="318" y="296"/>
                  <a:pt x="318" y="296"/>
                </a:cubicBezTo>
                <a:cubicBezTo>
                  <a:pt x="318" y="296"/>
                  <a:pt x="318" y="296"/>
                  <a:pt x="319" y="296"/>
                </a:cubicBezTo>
                <a:cubicBezTo>
                  <a:pt x="352" y="296"/>
                  <a:pt x="368" y="281"/>
                  <a:pt x="375" y="268"/>
                </a:cubicBezTo>
                <a:cubicBezTo>
                  <a:pt x="389" y="244"/>
                  <a:pt x="384" y="211"/>
                  <a:pt x="376" y="196"/>
                </a:cubicBezTo>
                <a:close/>
                <a:moveTo>
                  <a:pt x="361" y="260"/>
                </a:moveTo>
                <a:cubicBezTo>
                  <a:pt x="354" y="273"/>
                  <a:pt x="339" y="280"/>
                  <a:pt x="319" y="280"/>
                </a:cubicBezTo>
                <a:cubicBezTo>
                  <a:pt x="318" y="280"/>
                  <a:pt x="318" y="280"/>
                  <a:pt x="318" y="280"/>
                </a:cubicBezTo>
                <a:cubicBezTo>
                  <a:pt x="294" y="279"/>
                  <a:pt x="277" y="273"/>
                  <a:pt x="270" y="262"/>
                </a:cubicBezTo>
                <a:cubicBezTo>
                  <a:pt x="259" y="248"/>
                  <a:pt x="266" y="223"/>
                  <a:pt x="272" y="200"/>
                </a:cubicBezTo>
                <a:cubicBezTo>
                  <a:pt x="274" y="194"/>
                  <a:pt x="275" y="188"/>
                  <a:pt x="276" y="183"/>
                </a:cubicBezTo>
                <a:cubicBezTo>
                  <a:pt x="281" y="192"/>
                  <a:pt x="286" y="203"/>
                  <a:pt x="287" y="216"/>
                </a:cubicBezTo>
                <a:cubicBezTo>
                  <a:pt x="288" y="237"/>
                  <a:pt x="288" y="237"/>
                  <a:pt x="288" y="237"/>
                </a:cubicBezTo>
                <a:cubicBezTo>
                  <a:pt x="301" y="220"/>
                  <a:pt x="301" y="220"/>
                  <a:pt x="301" y="220"/>
                </a:cubicBezTo>
                <a:cubicBezTo>
                  <a:pt x="314" y="203"/>
                  <a:pt x="323" y="178"/>
                  <a:pt x="318" y="154"/>
                </a:cubicBezTo>
                <a:cubicBezTo>
                  <a:pt x="347" y="168"/>
                  <a:pt x="343" y="194"/>
                  <a:pt x="339" y="217"/>
                </a:cubicBezTo>
                <a:cubicBezTo>
                  <a:pt x="338" y="222"/>
                  <a:pt x="337" y="227"/>
                  <a:pt x="337" y="231"/>
                </a:cubicBezTo>
                <a:cubicBezTo>
                  <a:pt x="336" y="240"/>
                  <a:pt x="336" y="240"/>
                  <a:pt x="336" y="240"/>
                </a:cubicBezTo>
                <a:cubicBezTo>
                  <a:pt x="345" y="239"/>
                  <a:pt x="345" y="239"/>
                  <a:pt x="345" y="239"/>
                </a:cubicBezTo>
                <a:cubicBezTo>
                  <a:pt x="356" y="238"/>
                  <a:pt x="363" y="233"/>
                  <a:pt x="368" y="227"/>
                </a:cubicBezTo>
                <a:cubicBezTo>
                  <a:pt x="369" y="238"/>
                  <a:pt x="367" y="250"/>
                  <a:pt x="361" y="260"/>
                </a:cubicBezTo>
                <a:close/>
                <a:moveTo>
                  <a:pt x="181" y="182"/>
                </a:moveTo>
                <a:cubicBezTo>
                  <a:pt x="255" y="182"/>
                  <a:pt x="255" y="182"/>
                  <a:pt x="255" y="182"/>
                </a:cubicBezTo>
                <a:cubicBezTo>
                  <a:pt x="255" y="166"/>
                  <a:pt x="255" y="166"/>
                  <a:pt x="255" y="166"/>
                </a:cubicBezTo>
                <a:cubicBezTo>
                  <a:pt x="236" y="166"/>
                  <a:pt x="236" y="166"/>
                  <a:pt x="236" y="166"/>
                </a:cubicBezTo>
                <a:cubicBezTo>
                  <a:pt x="236" y="126"/>
                  <a:pt x="236" y="126"/>
                  <a:pt x="236" y="126"/>
                </a:cubicBezTo>
                <a:cubicBezTo>
                  <a:pt x="329" y="126"/>
                  <a:pt x="329" y="126"/>
                  <a:pt x="329" y="126"/>
                </a:cubicBezTo>
                <a:cubicBezTo>
                  <a:pt x="329" y="139"/>
                  <a:pt x="329" y="139"/>
                  <a:pt x="329" y="139"/>
                </a:cubicBezTo>
                <a:cubicBezTo>
                  <a:pt x="345" y="139"/>
                  <a:pt x="345" y="139"/>
                  <a:pt x="345" y="139"/>
                </a:cubicBezTo>
                <a:cubicBezTo>
                  <a:pt x="345" y="0"/>
                  <a:pt x="345" y="0"/>
                  <a:pt x="34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5"/>
                  <a:pt x="0" y="235"/>
                  <a:pt x="0" y="235"/>
                </a:cubicBezTo>
                <a:cubicBezTo>
                  <a:pt x="243" y="235"/>
                  <a:pt x="243" y="235"/>
                  <a:pt x="243" y="235"/>
                </a:cubicBezTo>
                <a:cubicBezTo>
                  <a:pt x="243" y="219"/>
                  <a:pt x="243" y="219"/>
                  <a:pt x="243" y="219"/>
                </a:cubicBezTo>
                <a:cubicBezTo>
                  <a:pt x="181" y="219"/>
                  <a:pt x="181" y="219"/>
                  <a:pt x="181" y="219"/>
                </a:cubicBezTo>
                <a:lnTo>
                  <a:pt x="181" y="182"/>
                </a:lnTo>
                <a:close/>
                <a:moveTo>
                  <a:pt x="165" y="219"/>
                </a:moveTo>
                <a:cubicBezTo>
                  <a:pt x="71" y="219"/>
                  <a:pt x="71" y="219"/>
                  <a:pt x="71" y="219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165" y="182"/>
                  <a:pt x="165" y="182"/>
                  <a:pt x="165" y="182"/>
                </a:cubicBezTo>
                <a:lnTo>
                  <a:pt x="165" y="219"/>
                </a:lnTo>
                <a:close/>
                <a:moveTo>
                  <a:pt x="16" y="126"/>
                </a:moveTo>
                <a:cubicBezTo>
                  <a:pt x="110" y="126"/>
                  <a:pt x="110" y="126"/>
                  <a:pt x="110" y="126"/>
                </a:cubicBezTo>
                <a:cubicBezTo>
                  <a:pt x="110" y="166"/>
                  <a:pt x="110" y="166"/>
                  <a:pt x="110" y="166"/>
                </a:cubicBezTo>
                <a:cubicBezTo>
                  <a:pt x="16" y="166"/>
                  <a:pt x="16" y="166"/>
                  <a:pt x="16" y="166"/>
                </a:cubicBezTo>
                <a:lnTo>
                  <a:pt x="16" y="126"/>
                </a:lnTo>
                <a:close/>
                <a:moveTo>
                  <a:pt x="126" y="54"/>
                </a:moveTo>
                <a:cubicBezTo>
                  <a:pt x="126" y="16"/>
                  <a:pt x="126" y="16"/>
                  <a:pt x="126" y="16"/>
                </a:cubicBezTo>
                <a:cubicBezTo>
                  <a:pt x="220" y="16"/>
                  <a:pt x="220" y="16"/>
                  <a:pt x="220" y="16"/>
                </a:cubicBezTo>
                <a:cubicBezTo>
                  <a:pt x="220" y="54"/>
                  <a:pt x="220" y="54"/>
                  <a:pt x="220" y="54"/>
                </a:cubicBezTo>
                <a:lnTo>
                  <a:pt x="126" y="54"/>
                </a:lnTo>
                <a:close/>
                <a:moveTo>
                  <a:pt x="165" y="70"/>
                </a:moveTo>
                <a:cubicBezTo>
                  <a:pt x="165" y="110"/>
                  <a:pt x="165" y="110"/>
                  <a:pt x="165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70"/>
                  <a:pt x="71" y="70"/>
                  <a:pt x="71" y="70"/>
                </a:cubicBezTo>
                <a:lnTo>
                  <a:pt x="165" y="70"/>
                </a:lnTo>
                <a:close/>
                <a:moveTo>
                  <a:pt x="55" y="110"/>
                </a:moveTo>
                <a:cubicBezTo>
                  <a:pt x="16" y="110"/>
                  <a:pt x="16" y="110"/>
                  <a:pt x="16" y="110"/>
                </a:cubicBezTo>
                <a:cubicBezTo>
                  <a:pt x="16" y="70"/>
                  <a:pt x="16" y="70"/>
                  <a:pt x="16" y="70"/>
                </a:cubicBezTo>
                <a:cubicBezTo>
                  <a:pt x="55" y="70"/>
                  <a:pt x="55" y="70"/>
                  <a:pt x="55" y="70"/>
                </a:cubicBezTo>
                <a:lnTo>
                  <a:pt x="55" y="110"/>
                </a:lnTo>
                <a:close/>
                <a:moveTo>
                  <a:pt x="220" y="166"/>
                </a:moveTo>
                <a:cubicBezTo>
                  <a:pt x="126" y="166"/>
                  <a:pt x="126" y="166"/>
                  <a:pt x="126" y="166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220" y="126"/>
                  <a:pt x="220" y="126"/>
                  <a:pt x="220" y="126"/>
                </a:cubicBezTo>
                <a:lnTo>
                  <a:pt x="220" y="166"/>
                </a:lnTo>
                <a:close/>
                <a:moveTo>
                  <a:pt x="228" y="110"/>
                </a:moveTo>
                <a:cubicBezTo>
                  <a:pt x="181" y="110"/>
                  <a:pt x="181" y="110"/>
                  <a:pt x="181" y="110"/>
                </a:cubicBezTo>
                <a:cubicBezTo>
                  <a:pt x="181" y="70"/>
                  <a:pt x="181" y="70"/>
                  <a:pt x="181" y="70"/>
                </a:cubicBezTo>
                <a:cubicBezTo>
                  <a:pt x="274" y="70"/>
                  <a:pt x="274" y="70"/>
                  <a:pt x="274" y="70"/>
                </a:cubicBezTo>
                <a:cubicBezTo>
                  <a:pt x="274" y="110"/>
                  <a:pt x="274" y="110"/>
                  <a:pt x="274" y="110"/>
                </a:cubicBezTo>
                <a:cubicBezTo>
                  <a:pt x="236" y="110"/>
                  <a:pt x="236" y="110"/>
                  <a:pt x="236" y="110"/>
                </a:cubicBezTo>
                <a:lnTo>
                  <a:pt x="228" y="110"/>
                </a:lnTo>
                <a:close/>
                <a:moveTo>
                  <a:pt x="290" y="110"/>
                </a:moveTo>
                <a:cubicBezTo>
                  <a:pt x="290" y="70"/>
                  <a:pt x="290" y="70"/>
                  <a:pt x="290" y="70"/>
                </a:cubicBezTo>
                <a:cubicBezTo>
                  <a:pt x="329" y="70"/>
                  <a:pt x="329" y="70"/>
                  <a:pt x="329" y="70"/>
                </a:cubicBezTo>
                <a:cubicBezTo>
                  <a:pt x="329" y="110"/>
                  <a:pt x="329" y="110"/>
                  <a:pt x="329" y="110"/>
                </a:cubicBezTo>
                <a:lnTo>
                  <a:pt x="290" y="110"/>
                </a:lnTo>
                <a:close/>
                <a:moveTo>
                  <a:pt x="329" y="54"/>
                </a:moveTo>
                <a:cubicBezTo>
                  <a:pt x="236" y="54"/>
                  <a:pt x="236" y="54"/>
                  <a:pt x="236" y="54"/>
                </a:cubicBezTo>
                <a:cubicBezTo>
                  <a:pt x="236" y="16"/>
                  <a:pt x="236" y="16"/>
                  <a:pt x="236" y="16"/>
                </a:cubicBezTo>
                <a:cubicBezTo>
                  <a:pt x="329" y="16"/>
                  <a:pt x="329" y="16"/>
                  <a:pt x="329" y="16"/>
                </a:cubicBezTo>
                <a:lnTo>
                  <a:pt x="329" y="54"/>
                </a:lnTo>
                <a:close/>
                <a:moveTo>
                  <a:pt x="110" y="16"/>
                </a:moveTo>
                <a:cubicBezTo>
                  <a:pt x="110" y="54"/>
                  <a:pt x="110" y="54"/>
                  <a:pt x="110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16"/>
                  <a:pt x="16" y="16"/>
                  <a:pt x="16" y="16"/>
                </a:cubicBezTo>
                <a:lnTo>
                  <a:pt x="110" y="16"/>
                </a:lnTo>
                <a:close/>
                <a:moveTo>
                  <a:pt x="16" y="182"/>
                </a:moveTo>
                <a:cubicBezTo>
                  <a:pt x="55" y="182"/>
                  <a:pt x="55" y="182"/>
                  <a:pt x="55" y="182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16" y="219"/>
                  <a:pt x="16" y="219"/>
                  <a:pt x="16" y="219"/>
                </a:cubicBezTo>
                <a:lnTo>
                  <a:pt x="16" y="182"/>
                </a:lnTo>
                <a:close/>
              </a:path>
            </a:pathLst>
          </a:custGeom>
          <a:solidFill>
            <a:srgbClr val="F8981D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latin typeface="Calibri" panose="020F0502020204030204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4DD09E3-D422-D040-BEC9-A5CCCC54E488}"/>
              </a:ext>
            </a:extLst>
          </p:cNvPr>
          <p:cNvSpPr/>
          <p:nvPr/>
        </p:nvSpPr>
        <p:spPr>
          <a:xfrm>
            <a:off x="5683228" y="3096114"/>
            <a:ext cx="360048" cy="161583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F8981D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2906BCB-AA78-CC4D-A6F3-70C26955E126}"/>
              </a:ext>
            </a:extLst>
          </p:cNvPr>
          <p:cNvCxnSpPr>
            <a:cxnSpLocks/>
          </p:cNvCxnSpPr>
          <p:nvPr/>
        </p:nvCxnSpPr>
        <p:spPr>
          <a:xfrm>
            <a:off x="2777600" y="2352437"/>
            <a:ext cx="4042785" cy="243800"/>
          </a:xfrm>
          <a:prstGeom prst="line">
            <a:avLst/>
          </a:prstGeom>
          <a:ln w="28575">
            <a:solidFill>
              <a:srgbClr val="FFC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D687261-5C3A-BE49-AAB6-27D273BE7957}"/>
              </a:ext>
            </a:extLst>
          </p:cNvPr>
          <p:cNvCxnSpPr>
            <a:cxnSpLocks/>
          </p:cNvCxnSpPr>
          <p:nvPr/>
        </p:nvCxnSpPr>
        <p:spPr>
          <a:xfrm>
            <a:off x="6820385" y="2579535"/>
            <a:ext cx="126127" cy="434460"/>
          </a:xfrm>
          <a:prstGeom prst="line">
            <a:avLst/>
          </a:prstGeom>
          <a:ln w="28575">
            <a:solidFill>
              <a:srgbClr val="FFC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BC15447-9E1E-6244-8375-7EB4D3C34E1F}"/>
              </a:ext>
            </a:extLst>
          </p:cNvPr>
          <p:cNvSpPr/>
          <p:nvPr/>
        </p:nvSpPr>
        <p:spPr>
          <a:xfrm>
            <a:off x="1326946" y="4461463"/>
            <a:ext cx="3182776" cy="365907"/>
          </a:xfrm>
          <a:prstGeom prst="rect">
            <a:avLst/>
          </a:prstGeom>
          <a:solidFill>
            <a:schemeClr val="bg1">
              <a:alpha val="80000"/>
            </a:schemeClr>
          </a:solidFill>
          <a:ln w="28575">
            <a:solidFill>
              <a:srgbClr val="FFC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T0-Stretched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D5FAA66-3395-4A42-A384-F6EE33D87722}"/>
              </a:ext>
            </a:extLst>
          </p:cNvPr>
          <p:cNvGrpSpPr/>
          <p:nvPr/>
        </p:nvGrpSpPr>
        <p:grpSpPr>
          <a:xfrm>
            <a:off x="980194" y="4193161"/>
            <a:ext cx="457200" cy="457200"/>
            <a:chOff x="1276062" y="1884404"/>
            <a:chExt cx="457200" cy="457200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B58E565B-A73E-8E47-9119-2F2AAB502DAC}"/>
                </a:ext>
              </a:extLst>
            </p:cNvPr>
            <p:cNvSpPr>
              <a:spLocks/>
            </p:cNvSpPr>
            <p:nvPr/>
          </p:nvSpPr>
          <p:spPr>
            <a:xfrm>
              <a:off x="1276062" y="1884404"/>
              <a:ext cx="457200" cy="457200"/>
            </a:xfrm>
            <a:prstGeom prst="ellipse">
              <a:avLst/>
            </a:prstGeom>
            <a:solidFill>
              <a:srgbClr val="FBFDFB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9B73E68-1409-EC4B-A820-ED19C362E4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76153" y="1884404"/>
              <a:ext cx="457018" cy="457200"/>
              <a:chOff x="7736622" y="7009622"/>
              <a:chExt cx="4501800" cy="4503597"/>
            </a:xfrm>
            <a:solidFill>
              <a:srgbClr val="FFC000"/>
            </a:solidFill>
          </p:grpSpPr>
          <p:sp>
            <p:nvSpPr>
              <p:cNvPr id="127" name="Freeform: Shape 2">
                <a:extLst>
                  <a:ext uri="{FF2B5EF4-FFF2-40B4-BE49-F238E27FC236}">
                    <a16:creationId xmlns:a16="http://schemas.microsoft.com/office/drawing/2014/main" id="{1BCB04E3-018F-7941-B185-FC048C6F034E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8" name="Freeform: Shape 3">
                <a:extLst>
                  <a:ext uri="{FF2B5EF4-FFF2-40B4-BE49-F238E27FC236}">
                    <a16:creationId xmlns:a16="http://schemas.microsoft.com/office/drawing/2014/main" id="{71B2A543-6A65-2441-BB35-188546A1388B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9" name="Freeform: Shape 4">
                <a:extLst>
                  <a:ext uri="{FF2B5EF4-FFF2-40B4-BE49-F238E27FC236}">
                    <a16:creationId xmlns:a16="http://schemas.microsoft.com/office/drawing/2014/main" id="{FB1062C5-785C-2F45-98D8-4B0CD4226765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30" name="Freeform: Shape 5">
                <a:extLst>
                  <a:ext uri="{FF2B5EF4-FFF2-40B4-BE49-F238E27FC236}">
                    <a16:creationId xmlns:a16="http://schemas.microsoft.com/office/drawing/2014/main" id="{1B2A9E9E-93D2-284E-A7AE-19A8F1FB7EB5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31" name="Freeform: Shape 1">
                <a:extLst>
                  <a:ext uri="{FF2B5EF4-FFF2-40B4-BE49-F238E27FC236}">
                    <a16:creationId xmlns:a16="http://schemas.microsoft.com/office/drawing/2014/main" id="{3236F970-4D7C-AC43-BBA9-F43BFCFBF4AB}"/>
                  </a:ext>
                </a:extLst>
              </p:cNvPr>
              <p:cNvSpPr/>
              <p:nvPr/>
            </p:nvSpPr>
            <p:spPr>
              <a:xfrm>
                <a:off x="7736622" y="7009622"/>
                <a:ext cx="4501800" cy="450359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</p:grpSp>
      <p:sp>
        <p:nvSpPr>
          <p:cNvPr id="132" name="Freeform 21">
            <a:extLst>
              <a:ext uri="{FF2B5EF4-FFF2-40B4-BE49-F238E27FC236}">
                <a16:creationId xmlns:a16="http://schemas.microsoft.com/office/drawing/2014/main" id="{70E2CC8B-610B-914C-A3E5-9CA8FBA0134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0918" y="4102260"/>
            <a:ext cx="360047" cy="274320"/>
          </a:xfrm>
          <a:custGeom>
            <a:avLst/>
            <a:gdLst>
              <a:gd name="T0" fmla="*/ 364 w 389"/>
              <a:gd name="T1" fmla="*/ 176 h 296"/>
              <a:gd name="T2" fmla="*/ 355 w 389"/>
              <a:gd name="T3" fmla="*/ 217 h 296"/>
              <a:gd name="T4" fmla="*/ 289 w 389"/>
              <a:gd name="T5" fmla="*/ 130 h 296"/>
              <a:gd name="T6" fmla="*/ 298 w 389"/>
              <a:gd name="T7" fmla="*/ 193 h 296"/>
              <a:gd name="T8" fmla="*/ 264 w 389"/>
              <a:gd name="T9" fmla="*/ 143 h 296"/>
              <a:gd name="T10" fmla="*/ 257 w 389"/>
              <a:gd name="T11" fmla="*/ 195 h 296"/>
              <a:gd name="T12" fmla="*/ 318 w 389"/>
              <a:gd name="T13" fmla="*/ 296 h 296"/>
              <a:gd name="T14" fmla="*/ 319 w 389"/>
              <a:gd name="T15" fmla="*/ 296 h 296"/>
              <a:gd name="T16" fmla="*/ 376 w 389"/>
              <a:gd name="T17" fmla="*/ 196 h 296"/>
              <a:gd name="T18" fmla="*/ 319 w 389"/>
              <a:gd name="T19" fmla="*/ 280 h 296"/>
              <a:gd name="T20" fmla="*/ 270 w 389"/>
              <a:gd name="T21" fmla="*/ 262 h 296"/>
              <a:gd name="T22" fmla="*/ 276 w 389"/>
              <a:gd name="T23" fmla="*/ 183 h 296"/>
              <a:gd name="T24" fmla="*/ 288 w 389"/>
              <a:gd name="T25" fmla="*/ 237 h 296"/>
              <a:gd name="T26" fmla="*/ 318 w 389"/>
              <a:gd name="T27" fmla="*/ 154 h 296"/>
              <a:gd name="T28" fmla="*/ 337 w 389"/>
              <a:gd name="T29" fmla="*/ 231 h 296"/>
              <a:gd name="T30" fmla="*/ 345 w 389"/>
              <a:gd name="T31" fmla="*/ 239 h 296"/>
              <a:gd name="T32" fmla="*/ 361 w 389"/>
              <a:gd name="T33" fmla="*/ 260 h 296"/>
              <a:gd name="T34" fmla="*/ 255 w 389"/>
              <a:gd name="T35" fmla="*/ 182 h 296"/>
              <a:gd name="T36" fmla="*/ 236 w 389"/>
              <a:gd name="T37" fmla="*/ 166 h 296"/>
              <a:gd name="T38" fmla="*/ 329 w 389"/>
              <a:gd name="T39" fmla="*/ 126 h 296"/>
              <a:gd name="T40" fmla="*/ 345 w 389"/>
              <a:gd name="T41" fmla="*/ 139 h 296"/>
              <a:gd name="T42" fmla="*/ 0 w 389"/>
              <a:gd name="T43" fmla="*/ 0 h 296"/>
              <a:gd name="T44" fmla="*/ 243 w 389"/>
              <a:gd name="T45" fmla="*/ 235 h 296"/>
              <a:gd name="T46" fmla="*/ 181 w 389"/>
              <a:gd name="T47" fmla="*/ 219 h 296"/>
              <a:gd name="T48" fmla="*/ 165 w 389"/>
              <a:gd name="T49" fmla="*/ 219 h 296"/>
              <a:gd name="T50" fmla="*/ 71 w 389"/>
              <a:gd name="T51" fmla="*/ 182 h 296"/>
              <a:gd name="T52" fmla="*/ 165 w 389"/>
              <a:gd name="T53" fmla="*/ 219 h 296"/>
              <a:gd name="T54" fmla="*/ 110 w 389"/>
              <a:gd name="T55" fmla="*/ 126 h 296"/>
              <a:gd name="T56" fmla="*/ 16 w 389"/>
              <a:gd name="T57" fmla="*/ 166 h 296"/>
              <a:gd name="T58" fmla="*/ 126 w 389"/>
              <a:gd name="T59" fmla="*/ 54 h 296"/>
              <a:gd name="T60" fmla="*/ 220 w 389"/>
              <a:gd name="T61" fmla="*/ 16 h 296"/>
              <a:gd name="T62" fmla="*/ 126 w 389"/>
              <a:gd name="T63" fmla="*/ 54 h 296"/>
              <a:gd name="T64" fmla="*/ 165 w 389"/>
              <a:gd name="T65" fmla="*/ 110 h 296"/>
              <a:gd name="T66" fmla="*/ 71 w 389"/>
              <a:gd name="T67" fmla="*/ 70 h 296"/>
              <a:gd name="T68" fmla="*/ 55 w 389"/>
              <a:gd name="T69" fmla="*/ 110 h 296"/>
              <a:gd name="T70" fmla="*/ 16 w 389"/>
              <a:gd name="T71" fmla="*/ 70 h 296"/>
              <a:gd name="T72" fmla="*/ 55 w 389"/>
              <a:gd name="T73" fmla="*/ 110 h 296"/>
              <a:gd name="T74" fmla="*/ 126 w 389"/>
              <a:gd name="T75" fmla="*/ 166 h 296"/>
              <a:gd name="T76" fmla="*/ 220 w 389"/>
              <a:gd name="T77" fmla="*/ 126 h 296"/>
              <a:gd name="T78" fmla="*/ 228 w 389"/>
              <a:gd name="T79" fmla="*/ 110 h 296"/>
              <a:gd name="T80" fmla="*/ 181 w 389"/>
              <a:gd name="T81" fmla="*/ 70 h 296"/>
              <a:gd name="T82" fmla="*/ 274 w 389"/>
              <a:gd name="T83" fmla="*/ 110 h 296"/>
              <a:gd name="T84" fmla="*/ 228 w 389"/>
              <a:gd name="T85" fmla="*/ 110 h 296"/>
              <a:gd name="T86" fmla="*/ 290 w 389"/>
              <a:gd name="T87" fmla="*/ 70 h 296"/>
              <a:gd name="T88" fmla="*/ 329 w 389"/>
              <a:gd name="T89" fmla="*/ 110 h 296"/>
              <a:gd name="T90" fmla="*/ 329 w 389"/>
              <a:gd name="T91" fmla="*/ 54 h 296"/>
              <a:gd name="T92" fmla="*/ 236 w 389"/>
              <a:gd name="T93" fmla="*/ 16 h 296"/>
              <a:gd name="T94" fmla="*/ 329 w 389"/>
              <a:gd name="T95" fmla="*/ 54 h 296"/>
              <a:gd name="T96" fmla="*/ 110 w 389"/>
              <a:gd name="T97" fmla="*/ 54 h 296"/>
              <a:gd name="T98" fmla="*/ 16 w 389"/>
              <a:gd name="T99" fmla="*/ 16 h 296"/>
              <a:gd name="T100" fmla="*/ 16 w 389"/>
              <a:gd name="T101" fmla="*/ 182 h 296"/>
              <a:gd name="T102" fmla="*/ 55 w 389"/>
              <a:gd name="T103" fmla="*/ 219 h 296"/>
              <a:gd name="T104" fmla="*/ 16 w 389"/>
              <a:gd name="T105" fmla="*/ 182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89" h="296">
                <a:moveTo>
                  <a:pt x="376" y="196"/>
                </a:moveTo>
                <a:cubicBezTo>
                  <a:pt x="364" y="176"/>
                  <a:pt x="364" y="176"/>
                  <a:pt x="364" y="176"/>
                </a:cubicBezTo>
                <a:cubicBezTo>
                  <a:pt x="361" y="199"/>
                  <a:pt x="361" y="199"/>
                  <a:pt x="361" y="199"/>
                </a:cubicBezTo>
                <a:cubicBezTo>
                  <a:pt x="360" y="208"/>
                  <a:pt x="357" y="214"/>
                  <a:pt x="355" y="217"/>
                </a:cubicBezTo>
                <a:cubicBezTo>
                  <a:pt x="359" y="190"/>
                  <a:pt x="364" y="147"/>
                  <a:pt x="306" y="134"/>
                </a:cubicBezTo>
                <a:cubicBezTo>
                  <a:pt x="289" y="130"/>
                  <a:pt x="289" y="130"/>
                  <a:pt x="289" y="130"/>
                </a:cubicBezTo>
                <a:cubicBezTo>
                  <a:pt x="298" y="146"/>
                  <a:pt x="298" y="146"/>
                  <a:pt x="298" y="146"/>
                </a:cubicBezTo>
                <a:cubicBezTo>
                  <a:pt x="306" y="160"/>
                  <a:pt x="304" y="178"/>
                  <a:pt x="298" y="193"/>
                </a:cubicBezTo>
                <a:cubicBezTo>
                  <a:pt x="291" y="172"/>
                  <a:pt x="278" y="157"/>
                  <a:pt x="277" y="157"/>
                </a:cubicBezTo>
                <a:cubicBezTo>
                  <a:pt x="264" y="143"/>
                  <a:pt x="264" y="143"/>
                  <a:pt x="264" y="143"/>
                </a:cubicBezTo>
                <a:cubicBezTo>
                  <a:pt x="264" y="162"/>
                  <a:pt x="264" y="162"/>
                  <a:pt x="264" y="162"/>
                </a:cubicBezTo>
                <a:cubicBezTo>
                  <a:pt x="263" y="171"/>
                  <a:pt x="260" y="183"/>
                  <a:pt x="257" y="195"/>
                </a:cubicBezTo>
                <a:cubicBezTo>
                  <a:pt x="250" y="221"/>
                  <a:pt x="242" y="251"/>
                  <a:pt x="257" y="272"/>
                </a:cubicBezTo>
                <a:cubicBezTo>
                  <a:pt x="267" y="287"/>
                  <a:pt x="287" y="295"/>
                  <a:pt x="318" y="296"/>
                </a:cubicBezTo>
                <a:cubicBezTo>
                  <a:pt x="318" y="296"/>
                  <a:pt x="318" y="296"/>
                  <a:pt x="318" y="296"/>
                </a:cubicBezTo>
                <a:cubicBezTo>
                  <a:pt x="318" y="296"/>
                  <a:pt x="318" y="296"/>
                  <a:pt x="319" y="296"/>
                </a:cubicBezTo>
                <a:cubicBezTo>
                  <a:pt x="352" y="296"/>
                  <a:pt x="368" y="281"/>
                  <a:pt x="375" y="268"/>
                </a:cubicBezTo>
                <a:cubicBezTo>
                  <a:pt x="389" y="244"/>
                  <a:pt x="384" y="211"/>
                  <a:pt x="376" y="196"/>
                </a:cubicBezTo>
                <a:close/>
                <a:moveTo>
                  <a:pt x="361" y="260"/>
                </a:moveTo>
                <a:cubicBezTo>
                  <a:pt x="354" y="273"/>
                  <a:pt x="339" y="280"/>
                  <a:pt x="319" y="280"/>
                </a:cubicBezTo>
                <a:cubicBezTo>
                  <a:pt x="318" y="280"/>
                  <a:pt x="318" y="280"/>
                  <a:pt x="318" y="280"/>
                </a:cubicBezTo>
                <a:cubicBezTo>
                  <a:pt x="294" y="279"/>
                  <a:pt x="277" y="273"/>
                  <a:pt x="270" y="262"/>
                </a:cubicBezTo>
                <a:cubicBezTo>
                  <a:pt x="259" y="248"/>
                  <a:pt x="266" y="223"/>
                  <a:pt x="272" y="200"/>
                </a:cubicBezTo>
                <a:cubicBezTo>
                  <a:pt x="274" y="194"/>
                  <a:pt x="275" y="188"/>
                  <a:pt x="276" y="183"/>
                </a:cubicBezTo>
                <a:cubicBezTo>
                  <a:pt x="281" y="192"/>
                  <a:pt x="286" y="203"/>
                  <a:pt x="287" y="216"/>
                </a:cubicBezTo>
                <a:cubicBezTo>
                  <a:pt x="288" y="237"/>
                  <a:pt x="288" y="237"/>
                  <a:pt x="288" y="237"/>
                </a:cubicBezTo>
                <a:cubicBezTo>
                  <a:pt x="301" y="220"/>
                  <a:pt x="301" y="220"/>
                  <a:pt x="301" y="220"/>
                </a:cubicBezTo>
                <a:cubicBezTo>
                  <a:pt x="314" y="203"/>
                  <a:pt x="323" y="178"/>
                  <a:pt x="318" y="154"/>
                </a:cubicBezTo>
                <a:cubicBezTo>
                  <a:pt x="347" y="168"/>
                  <a:pt x="343" y="194"/>
                  <a:pt x="339" y="217"/>
                </a:cubicBezTo>
                <a:cubicBezTo>
                  <a:pt x="338" y="222"/>
                  <a:pt x="337" y="227"/>
                  <a:pt x="337" y="231"/>
                </a:cubicBezTo>
                <a:cubicBezTo>
                  <a:pt x="336" y="240"/>
                  <a:pt x="336" y="240"/>
                  <a:pt x="336" y="240"/>
                </a:cubicBezTo>
                <a:cubicBezTo>
                  <a:pt x="345" y="239"/>
                  <a:pt x="345" y="239"/>
                  <a:pt x="345" y="239"/>
                </a:cubicBezTo>
                <a:cubicBezTo>
                  <a:pt x="356" y="238"/>
                  <a:pt x="363" y="233"/>
                  <a:pt x="368" y="227"/>
                </a:cubicBezTo>
                <a:cubicBezTo>
                  <a:pt x="369" y="238"/>
                  <a:pt x="367" y="250"/>
                  <a:pt x="361" y="260"/>
                </a:cubicBezTo>
                <a:close/>
                <a:moveTo>
                  <a:pt x="181" y="182"/>
                </a:moveTo>
                <a:cubicBezTo>
                  <a:pt x="255" y="182"/>
                  <a:pt x="255" y="182"/>
                  <a:pt x="255" y="182"/>
                </a:cubicBezTo>
                <a:cubicBezTo>
                  <a:pt x="255" y="166"/>
                  <a:pt x="255" y="166"/>
                  <a:pt x="255" y="166"/>
                </a:cubicBezTo>
                <a:cubicBezTo>
                  <a:pt x="236" y="166"/>
                  <a:pt x="236" y="166"/>
                  <a:pt x="236" y="166"/>
                </a:cubicBezTo>
                <a:cubicBezTo>
                  <a:pt x="236" y="126"/>
                  <a:pt x="236" y="126"/>
                  <a:pt x="236" y="126"/>
                </a:cubicBezTo>
                <a:cubicBezTo>
                  <a:pt x="329" y="126"/>
                  <a:pt x="329" y="126"/>
                  <a:pt x="329" y="126"/>
                </a:cubicBezTo>
                <a:cubicBezTo>
                  <a:pt x="329" y="139"/>
                  <a:pt x="329" y="139"/>
                  <a:pt x="329" y="139"/>
                </a:cubicBezTo>
                <a:cubicBezTo>
                  <a:pt x="345" y="139"/>
                  <a:pt x="345" y="139"/>
                  <a:pt x="345" y="139"/>
                </a:cubicBezTo>
                <a:cubicBezTo>
                  <a:pt x="345" y="0"/>
                  <a:pt x="345" y="0"/>
                  <a:pt x="34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5"/>
                  <a:pt x="0" y="235"/>
                  <a:pt x="0" y="235"/>
                </a:cubicBezTo>
                <a:cubicBezTo>
                  <a:pt x="243" y="235"/>
                  <a:pt x="243" y="235"/>
                  <a:pt x="243" y="235"/>
                </a:cubicBezTo>
                <a:cubicBezTo>
                  <a:pt x="243" y="219"/>
                  <a:pt x="243" y="219"/>
                  <a:pt x="243" y="219"/>
                </a:cubicBezTo>
                <a:cubicBezTo>
                  <a:pt x="181" y="219"/>
                  <a:pt x="181" y="219"/>
                  <a:pt x="181" y="219"/>
                </a:cubicBezTo>
                <a:lnTo>
                  <a:pt x="181" y="182"/>
                </a:lnTo>
                <a:close/>
                <a:moveTo>
                  <a:pt x="165" y="219"/>
                </a:moveTo>
                <a:cubicBezTo>
                  <a:pt x="71" y="219"/>
                  <a:pt x="71" y="219"/>
                  <a:pt x="71" y="219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165" y="182"/>
                  <a:pt x="165" y="182"/>
                  <a:pt x="165" y="182"/>
                </a:cubicBezTo>
                <a:lnTo>
                  <a:pt x="165" y="219"/>
                </a:lnTo>
                <a:close/>
                <a:moveTo>
                  <a:pt x="16" y="126"/>
                </a:moveTo>
                <a:cubicBezTo>
                  <a:pt x="110" y="126"/>
                  <a:pt x="110" y="126"/>
                  <a:pt x="110" y="126"/>
                </a:cubicBezTo>
                <a:cubicBezTo>
                  <a:pt x="110" y="166"/>
                  <a:pt x="110" y="166"/>
                  <a:pt x="110" y="166"/>
                </a:cubicBezTo>
                <a:cubicBezTo>
                  <a:pt x="16" y="166"/>
                  <a:pt x="16" y="166"/>
                  <a:pt x="16" y="166"/>
                </a:cubicBezTo>
                <a:lnTo>
                  <a:pt x="16" y="126"/>
                </a:lnTo>
                <a:close/>
                <a:moveTo>
                  <a:pt x="126" y="54"/>
                </a:moveTo>
                <a:cubicBezTo>
                  <a:pt x="126" y="16"/>
                  <a:pt x="126" y="16"/>
                  <a:pt x="126" y="16"/>
                </a:cubicBezTo>
                <a:cubicBezTo>
                  <a:pt x="220" y="16"/>
                  <a:pt x="220" y="16"/>
                  <a:pt x="220" y="16"/>
                </a:cubicBezTo>
                <a:cubicBezTo>
                  <a:pt x="220" y="54"/>
                  <a:pt x="220" y="54"/>
                  <a:pt x="220" y="54"/>
                </a:cubicBezTo>
                <a:lnTo>
                  <a:pt x="126" y="54"/>
                </a:lnTo>
                <a:close/>
                <a:moveTo>
                  <a:pt x="165" y="70"/>
                </a:moveTo>
                <a:cubicBezTo>
                  <a:pt x="165" y="110"/>
                  <a:pt x="165" y="110"/>
                  <a:pt x="165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70"/>
                  <a:pt x="71" y="70"/>
                  <a:pt x="71" y="70"/>
                </a:cubicBezTo>
                <a:lnTo>
                  <a:pt x="165" y="70"/>
                </a:lnTo>
                <a:close/>
                <a:moveTo>
                  <a:pt x="55" y="110"/>
                </a:moveTo>
                <a:cubicBezTo>
                  <a:pt x="16" y="110"/>
                  <a:pt x="16" y="110"/>
                  <a:pt x="16" y="110"/>
                </a:cubicBezTo>
                <a:cubicBezTo>
                  <a:pt x="16" y="70"/>
                  <a:pt x="16" y="70"/>
                  <a:pt x="16" y="70"/>
                </a:cubicBezTo>
                <a:cubicBezTo>
                  <a:pt x="55" y="70"/>
                  <a:pt x="55" y="70"/>
                  <a:pt x="55" y="70"/>
                </a:cubicBezTo>
                <a:lnTo>
                  <a:pt x="55" y="110"/>
                </a:lnTo>
                <a:close/>
                <a:moveTo>
                  <a:pt x="220" y="166"/>
                </a:moveTo>
                <a:cubicBezTo>
                  <a:pt x="126" y="166"/>
                  <a:pt x="126" y="166"/>
                  <a:pt x="126" y="166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220" y="126"/>
                  <a:pt x="220" y="126"/>
                  <a:pt x="220" y="126"/>
                </a:cubicBezTo>
                <a:lnTo>
                  <a:pt x="220" y="166"/>
                </a:lnTo>
                <a:close/>
                <a:moveTo>
                  <a:pt x="228" y="110"/>
                </a:moveTo>
                <a:cubicBezTo>
                  <a:pt x="181" y="110"/>
                  <a:pt x="181" y="110"/>
                  <a:pt x="181" y="110"/>
                </a:cubicBezTo>
                <a:cubicBezTo>
                  <a:pt x="181" y="70"/>
                  <a:pt x="181" y="70"/>
                  <a:pt x="181" y="70"/>
                </a:cubicBezTo>
                <a:cubicBezTo>
                  <a:pt x="274" y="70"/>
                  <a:pt x="274" y="70"/>
                  <a:pt x="274" y="70"/>
                </a:cubicBezTo>
                <a:cubicBezTo>
                  <a:pt x="274" y="110"/>
                  <a:pt x="274" y="110"/>
                  <a:pt x="274" y="110"/>
                </a:cubicBezTo>
                <a:cubicBezTo>
                  <a:pt x="236" y="110"/>
                  <a:pt x="236" y="110"/>
                  <a:pt x="236" y="110"/>
                </a:cubicBezTo>
                <a:lnTo>
                  <a:pt x="228" y="110"/>
                </a:lnTo>
                <a:close/>
                <a:moveTo>
                  <a:pt x="290" y="110"/>
                </a:moveTo>
                <a:cubicBezTo>
                  <a:pt x="290" y="70"/>
                  <a:pt x="290" y="70"/>
                  <a:pt x="290" y="70"/>
                </a:cubicBezTo>
                <a:cubicBezTo>
                  <a:pt x="329" y="70"/>
                  <a:pt x="329" y="70"/>
                  <a:pt x="329" y="70"/>
                </a:cubicBezTo>
                <a:cubicBezTo>
                  <a:pt x="329" y="110"/>
                  <a:pt x="329" y="110"/>
                  <a:pt x="329" y="110"/>
                </a:cubicBezTo>
                <a:lnTo>
                  <a:pt x="290" y="110"/>
                </a:lnTo>
                <a:close/>
                <a:moveTo>
                  <a:pt x="329" y="54"/>
                </a:moveTo>
                <a:cubicBezTo>
                  <a:pt x="236" y="54"/>
                  <a:pt x="236" y="54"/>
                  <a:pt x="236" y="54"/>
                </a:cubicBezTo>
                <a:cubicBezTo>
                  <a:pt x="236" y="16"/>
                  <a:pt x="236" y="16"/>
                  <a:pt x="236" y="16"/>
                </a:cubicBezTo>
                <a:cubicBezTo>
                  <a:pt x="329" y="16"/>
                  <a:pt x="329" y="16"/>
                  <a:pt x="329" y="16"/>
                </a:cubicBezTo>
                <a:lnTo>
                  <a:pt x="329" y="54"/>
                </a:lnTo>
                <a:close/>
                <a:moveTo>
                  <a:pt x="110" y="16"/>
                </a:moveTo>
                <a:cubicBezTo>
                  <a:pt x="110" y="54"/>
                  <a:pt x="110" y="54"/>
                  <a:pt x="110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16"/>
                  <a:pt x="16" y="16"/>
                  <a:pt x="16" y="16"/>
                </a:cubicBezTo>
                <a:lnTo>
                  <a:pt x="110" y="16"/>
                </a:lnTo>
                <a:close/>
                <a:moveTo>
                  <a:pt x="16" y="182"/>
                </a:moveTo>
                <a:cubicBezTo>
                  <a:pt x="55" y="182"/>
                  <a:pt x="55" y="182"/>
                  <a:pt x="55" y="182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16" y="219"/>
                  <a:pt x="16" y="219"/>
                  <a:pt x="16" y="219"/>
                </a:cubicBezTo>
                <a:lnTo>
                  <a:pt x="16" y="18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latin typeface="Calibri" panose="020F0502020204030204" pitchFamily="34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471F341-15B8-1943-B51F-DFA0382A34B0}"/>
              </a:ext>
            </a:extLst>
          </p:cNvPr>
          <p:cNvSpPr/>
          <p:nvPr/>
        </p:nvSpPr>
        <p:spPr>
          <a:xfrm>
            <a:off x="740917" y="4539077"/>
            <a:ext cx="360048" cy="161583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FFC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CAB5083-E451-8D48-9F2A-DA3A97B0D224}"/>
              </a:ext>
            </a:extLst>
          </p:cNvPr>
          <p:cNvSpPr/>
          <p:nvPr/>
        </p:nvSpPr>
        <p:spPr>
          <a:xfrm>
            <a:off x="1310826" y="5443290"/>
            <a:ext cx="5221722" cy="365907"/>
          </a:xfrm>
          <a:prstGeom prst="rect">
            <a:avLst/>
          </a:prstGeom>
          <a:solidFill>
            <a:schemeClr val="bg1">
              <a:alpha val="80000"/>
            </a:schemeClr>
          </a:solidFill>
          <a:ln w="28575">
            <a:solidFill>
              <a:srgbClr val="F898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T1-Stretched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CEECE45-BCFF-2845-B56E-EF6B16BE6326}"/>
              </a:ext>
            </a:extLst>
          </p:cNvPr>
          <p:cNvCxnSpPr>
            <a:cxnSpLocks/>
          </p:cNvCxnSpPr>
          <p:nvPr/>
        </p:nvCxnSpPr>
        <p:spPr>
          <a:xfrm flipH="1">
            <a:off x="2534349" y="5809197"/>
            <a:ext cx="165296" cy="343677"/>
          </a:xfrm>
          <a:prstGeom prst="line">
            <a:avLst/>
          </a:prstGeom>
          <a:ln w="28575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5F52056F-B4C2-E243-A1AD-ABA04A21BE80}"/>
              </a:ext>
            </a:extLst>
          </p:cNvPr>
          <p:cNvCxnSpPr>
            <a:cxnSpLocks/>
          </p:cNvCxnSpPr>
          <p:nvPr/>
        </p:nvCxnSpPr>
        <p:spPr>
          <a:xfrm flipH="1">
            <a:off x="917943" y="6142954"/>
            <a:ext cx="5614603" cy="1"/>
          </a:xfrm>
          <a:prstGeom prst="line">
            <a:avLst/>
          </a:prstGeom>
          <a:ln w="28575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68397648-F96C-CD4D-B0DF-38DF0F38BEF9}"/>
              </a:ext>
            </a:extLst>
          </p:cNvPr>
          <p:cNvSpPr txBox="1"/>
          <p:nvPr/>
        </p:nvSpPr>
        <p:spPr>
          <a:xfrm>
            <a:off x="917942" y="5930097"/>
            <a:ext cx="159917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Segment-Stretched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49F95D4-2B72-FF4A-9FA9-ECEFC90C9CD1}"/>
              </a:ext>
            </a:extLst>
          </p:cNvPr>
          <p:cNvGrpSpPr/>
          <p:nvPr/>
        </p:nvGrpSpPr>
        <p:grpSpPr>
          <a:xfrm>
            <a:off x="740917" y="5068846"/>
            <a:ext cx="693533" cy="598400"/>
            <a:chOff x="6453287" y="1113210"/>
            <a:chExt cx="693533" cy="598400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E74CBBE-F414-7342-AA40-039ADF253A61}"/>
                </a:ext>
              </a:extLst>
            </p:cNvPr>
            <p:cNvGrpSpPr/>
            <p:nvPr/>
          </p:nvGrpSpPr>
          <p:grpSpPr>
            <a:xfrm>
              <a:off x="6689620" y="1205391"/>
              <a:ext cx="457200" cy="457200"/>
              <a:chOff x="1432768" y="3139998"/>
              <a:chExt cx="457200" cy="457200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AED23676-7074-0446-83AC-95DEFC6069B4}"/>
                  </a:ext>
                </a:extLst>
              </p:cNvPr>
              <p:cNvSpPr/>
              <p:nvPr/>
            </p:nvSpPr>
            <p:spPr>
              <a:xfrm>
                <a:off x="1432768" y="3139998"/>
                <a:ext cx="457200" cy="457200"/>
              </a:xfrm>
              <a:prstGeom prst="ellipse">
                <a:avLst/>
              </a:prstGeom>
              <a:solidFill>
                <a:srgbClr val="FBFDFB"/>
              </a:solidFill>
              <a:ln>
                <a:solidFill>
                  <a:srgbClr val="F8981D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1830251D-A0DF-CC4A-8DD4-8D5C9177C7A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432859" y="3139998"/>
                <a:ext cx="457018" cy="457200"/>
                <a:chOff x="7736620" y="7009631"/>
                <a:chExt cx="4501800" cy="4503600"/>
              </a:xfrm>
              <a:solidFill>
                <a:srgbClr val="F8981D"/>
              </a:solidFill>
            </p:grpSpPr>
            <p:sp>
              <p:nvSpPr>
                <p:cNvPr id="145" name="Freeform: Shape 2">
                  <a:extLst>
                    <a:ext uri="{FF2B5EF4-FFF2-40B4-BE49-F238E27FC236}">
                      <a16:creationId xmlns:a16="http://schemas.microsoft.com/office/drawing/2014/main" id="{10BA4333-3495-D145-98F4-9EEC66CD4226}"/>
                    </a:ext>
                  </a:extLst>
                </p:cNvPr>
                <p:cNvSpPr/>
                <p:nvPr/>
              </p:nvSpPr>
              <p:spPr>
                <a:xfrm>
                  <a:off x="9530500" y="7531272"/>
                  <a:ext cx="914039" cy="133848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0"/>
                      </a:moveTo>
                      <a:lnTo>
                        <a:pt x="0" y="1273"/>
                      </a:lnTo>
                      <a:lnTo>
                        <a:pt x="693" y="1273"/>
                      </a:lnTo>
                      <a:lnTo>
                        <a:pt x="693" y="3719"/>
                      </a:lnTo>
                      <a:lnTo>
                        <a:pt x="1847" y="3719"/>
                      </a:lnTo>
                      <a:lnTo>
                        <a:pt x="1847" y="1273"/>
                      </a:lnTo>
                      <a:lnTo>
                        <a:pt x="2540" y="1273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8981D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46" name="Freeform: Shape 3">
                  <a:extLst>
                    <a:ext uri="{FF2B5EF4-FFF2-40B4-BE49-F238E27FC236}">
                      <a16:creationId xmlns:a16="http://schemas.microsoft.com/office/drawing/2014/main" id="{6677DF8D-5274-4F4A-B395-13DD3E073DDA}"/>
                    </a:ext>
                  </a:extLst>
                </p:cNvPr>
                <p:cNvSpPr/>
                <p:nvPr/>
              </p:nvSpPr>
              <p:spPr>
                <a:xfrm>
                  <a:off x="9530500" y="9653112"/>
                  <a:ext cx="914039" cy="133848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3719"/>
                      </a:moveTo>
                      <a:lnTo>
                        <a:pt x="2540" y="2446"/>
                      </a:lnTo>
                      <a:lnTo>
                        <a:pt x="1847" y="2446"/>
                      </a:lnTo>
                      <a:lnTo>
                        <a:pt x="1847" y="0"/>
                      </a:lnTo>
                      <a:lnTo>
                        <a:pt x="693" y="0"/>
                      </a:lnTo>
                      <a:lnTo>
                        <a:pt x="693" y="2446"/>
                      </a:lnTo>
                      <a:lnTo>
                        <a:pt x="0" y="2446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8981D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47" name="Freeform: Shape 4">
                  <a:extLst>
                    <a:ext uri="{FF2B5EF4-FFF2-40B4-BE49-F238E27FC236}">
                      <a16:creationId xmlns:a16="http://schemas.microsoft.com/office/drawing/2014/main" id="{0E7DE37E-D678-D34A-8436-2EA0FECBA30E}"/>
                    </a:ext>
                  </a:extLst>
                </p:cNvPr>
                <p:cNvSpPr/>
                <p:nvPr/>
              </p:nvSpPr>
              <p:spPr>
                <a:xfrm>
                  <a:off x="10380099" y="8805312"/>
                  <a:ext cx="1336680" cy="91259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4" h="2536">
                      <a:moveTo>
                        <a:pt x="0" y="1268"/>
                      </a:moveTo>
                      <a:lnTo>
                        <a:pt x="1268" y="2536"/>
                      </a:lnTo>
                      <a:lnTo>
                        <a:pt x="1268" y="1847"/>
                      </a:lnTo>
                      <a:lnTo>
                        <a:pt x="3714" y="1847"/>
                      </a:lnTo>
                      <a:lnTo>
                        <a:pt x="3714" y="689"/>
                      </a:lnTo>
                      <a:lnTo>
                        <a:pt x="1268" y="689"/>
                      </a:lnTo>
                      <a:lnTo>
                        <a:pt x="1268" y="0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8981D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48" name="Freeform: Shape 5">
                  <a:extLst>
                    <a:ext uri="{FF2B5EF4-FFF2-40B4-BE49-F238E27FC236}">
                      <a16:creationId xmlns:a16="http://schemas.microsoft.com/office/drawing/2014/main" id="{2584BAB5-FE34-7448-A627-66E7C919016A}"/>
                    </a:ext>
                  </a:extLst>
                </p:cNvPr>
                <p:cNvSpPr/>
                <p:nvPr/>
              </p:nvSpPr>
              <p:spPr>
                <a:xfrm>
                  <a:off x="8256820" y="8805312"/>
                  <a:ext cx="1338120" cy="91259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8" h="2536">
                      <a:moveTo>
                        <a:pt x="3718" y="1268"/>
                      </a:moveTo>
                      <a:lnTo>
                        <a:pt x="2450" y="0"/>
                      </a:lnTo>
                      <a:lnTo>
                        <a:pt x="2450" y="689"/>
                      </a:lnTo>
                      <a:lnTo>
                        <a:pt x="0" y="689"/>
                      </a:lnTo>
                      <a:lnTo>
                        <a:pt x="0" y="1847"/>
                      </a:lnTo>
                      <a:lnTo>
                        <a:pt x="2450" y="1847"/>
                      </a:lnTo>
                      <a:lnTo>
                        <a:pt x="2450" y="2536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8981D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dirty="0">
                    <a:ln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49" name="Freeform: Shape 1">
                  <a:extLst>
                    <a:ext uri="{FF2B5EF4-FFF2-40B4-BE49-F238E27FC236}">
                      <a16:creationId xmlns:a16="http://schemas.microsoft.com/office/drawing/2014/main" id="{052F7F92-81AF-0246-A048-B944B935CA74}"/>
                    </a:ext>
                  </a:extLst>
                </p:cNvPr>
                <p:cNvSpPr/>
                <p:nvPr/>
              </p:nvSpPr>
              <p:spPr>
                <a:xfrm>
                  <a:off x="7736620" y="7009631"/>
                  <a:ext cx="4501800" cy="450360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506" h="12511">
                      <a:moveTo>
                        <a:pt x="6251" y="521"/>
                      </a:moveTo>
                      <a:lnTo>
                        <a:pt x="6399" y="525"/>
                      </a:lnTo>
                      <a:lnTo>
                        <a:pt x="6546" y="530"/>
                      </a:lnTo>
                      <a:lnTo>
                        <a:pt x="6694" y="538"/>
                      </a:lnTo>
                      <a:lnTo>
                        <a:pt x="6838" y="550"/>
                      </a:lnTo>
                      <a:lnTo>
                        <a:pt x="6981" y="566"/>
                      </a:lnTo>
                      <a:lnTo>
                        <a:pt x="7125" y="587"/>
                      </a:lnTo>
                      <a:lnTo>
                        <a:pt x="7265" y="612"/>
                      </a:lnTo>
                      <a:lnTo>
                        <a:pt x="7409" y="640"/>
                      </a:lnTo>
                      <a:lnTo>
                        <a:pt x="7548" y="669"/>
                      </a:lnTo>
                      <a:lnTo>
                        <a:pt x="7684" y="702"/>
                      </a:lnTo>
                      <a:lnTo>
                        <a:pt x="7819" y="739"/>
                      </a:lnTo>
                      <a:lnTo>
                        <a:pt x="7954" y="780"/>
                      </a:lnTo>
                      <a:lnTo>
                        <a:pt x="8090" y="825"/>
                      </a:lnTo>
                      <a:lnTo>
                        <a:pt x="8221" y="870"/>
                      </a:lnTo>
                      <a:lnTo>
                        <a:pt x="8352" y="919"/>
                      </a:lnTo>
                      <a:lnTo>
                        <a:pt x="8484" y="973"/>
                      </a:lnTo>
                      <a:lnTo>
                        <a:pt x="8611" y="1030"/>
                      </a:lnTo>
                      <a:lnTo>
                        <a:pt x="8734" y="1088"/>
                      </a:lnTo>
                      <a:lnTo>
                        <a:pt x="8861" y="1149"/>
                      </a:lnTo>
                      <a:lnTo>
                        <a:pt x="8985" y="1215"/>
                      </a:lnTo>
                      <a:lnTo>
                        <a:pt x="9104" y="1285"/>
                      </a:lnTo>
                      <a:lnTo>
                        <a:pt x="9222" y="1354"/>
                      </a:lnTo>
                      <a:lnTo>
                        <a:pt x="9341" y="1428"/>
                      </a:lnTo>
                      <a:lnTo>
                        <a:pt x="9456" y="1502"/>
                      </a:lnTo>
                      <a:lnTo>
                        <a:pt x="9571" y="1581"/>
                      </a:lnTo>
                      <a:lnTo>
                        <a:pt x="9682" y="1663"/>
                      </a:lnTo>
                      <a:lnTo>
                        <a:pt x="9789" y="1749"/>
                      </a:lnTo>
                      <a:lnTo>
                        <a:pt x="9896" y="1835"/>
                      </a:lnTo>
                      <a:lnTo>
                        <a:pt x="10002" y="1921"/>
                      </a:lnTo>
                      <a:lnTo>
                        <a:pt x="10105" y="2016"/>
                      </a:lnTo>
                      <a:lnTo>
                        <a:pt x="10207" y="2106"/>
                      </a:lnTo>
                      <a:lnTo>
                        <a:pt x="10306" y="2205"/>
                      </a:lnTo>
                      <a:lnTo>
                        <a:pt x="10400" y="2303"/>
                      </a:lnTo>
                      <a:lnTo>
                        <a:pt x="10495" y="2401"/>
                      </a:lnTo>
                      <a:lnTo>
                        <a:pt x="10585" y="2504"/>
                      </a:lnTo>
                      <a:lnTo>
                        <a:pt x="10675" y="2611"/>
                      </a:lnTo>
                      <a:lnTo>
                        <a:pt x="10762" y="2717"/>
                      </a:lnTo>
                      <a:lnTo>
                        <a:pt x="10844" y="2828"/>
                      </a:lnTo>
                      <a:lnTo>
                        <a:pt x="10926" y="2939"/>
                      </a:lnTo>
                      <a:lnTo>
                        <a:pt x="11004" y="3054"/>
                      </a:lnTo>
                      <a:lnTo>
                        <a:pt x="11082" y="3169"/>
                      </a:lnTo>
                      <a:lnTo>
                        <a:pt x="11156" y="3284"/>
                      </a:lnTo>
                      <a:lnTo>
                        <a:pt x="11225" y="3403"/>
                      </a:lnTo>
                      <a:lnTo>
                        <a:pt x="11291" y="3526"/>
                      </a:lnTo>
                      <a:lnTo>
                        <a:pt x="11357" y="3649"/>
                      </a:lnTo>
                      <a:lnTo>
                        <a:pt x="11419" y="3773"/>
                      </a:lnTo>
                      <a:lnTo>
                        <a:pt x="11480" y="3900"/>
                      </a:lnTo>
                      <a:lnTo>
                        <a:pt x="11533" y="4027"/>
                      </a:lnTo>
                      <a:lnTo>
                        <a:pt x="11587" y="4154"/>
                      </a:lnTo>
                      <a:lnTo>
                        <a:pt x="11636" y="4285"/>
                      </a:lnTo>
                      <a:lnTo>
                        <a:pt x="11685" y="4417"/>
                      </a:lnTo>
                      <a:lnTo>
                        <a:pt x="11726" y="4553"/>
                      </a:lnTo>
                      <a:lnTo>
                        <a:pt x="11767" y="4688"/>
                      </a:lnTo>
                      <a:lnTo>
                        <a:pt x="11804" y="4823"/>
                      </a:lnTo>
                      <a:lnTo>
                        <a:pt x="11837" y="4963"/>
                      </a:lnTo>
                      <a:lnTo>
                        <a:pt x="11870" y="5103"/>
                      </a:lnTo>
                      <a:lnTo>
                        <a:pt x="11895" y="5242"/>
                      </a:lnTo>
                      <a:lnTo>
                        <a:pt x="11919" y="5386"/>
                      </a:lnTo>
                      <a:lnTo>
                        <a:pt x="11940" y="5525"/>
                      </a:lnTo>
                      <a:lnTo>
                        <a:pt x="11956" y="5669"/>
                      </a:lnTo>
                      <a:lnTo>
                        <a:pt x="11968" y="5817"/>
                      </a:lnTo>
                      <a:lnTo>
                        <a:pt x="11976" y="5961"/>
                      </a:lnTo>
                      <a:lnTo>
                        <a:pt x="11985" y="6108"/>
                      </a:lnTo>
                      <a:lnTo>
                        <a:pt x="11985" y="6256"/>
                      </a:lnTo>
                      <a:lnTo>
                        <a:pt x="11985" y="6403"/>
                      </a:lnTo>
                      <a:lnTo>
                        <a:pt x="11976" y="6550"/>
                      </a:lnTo>
                      <a:lnTo>
                        <a:pt x="11968" y="6694"/>
                      </a:lnTo>
                      <a:lnTo>
                        <a:pt x="11956" y="6842"/>
                      </a:lnTo>
                      <a:lnTo>
                        <a:pt x="11940" y="6986"/>
                      </a:lnTo>
                      <a:lnTo>
                        <a:pt x="11919" y="7125"/>
                      </a:lnTo>
                      <a:lnTo>
                        <a:pt x="11895" y="7269"/>
                      </a:lnTo>
                      <a:lnTo>
                        <a:pt x="11870" y="7408"/>
                      </a:lnTo>
                      <a:lnTo>
                        <a:pt x="11837" y="7548"/>
                      </a:lnTo>
                      <a:lnTo>
                        <a:pt x="11804" y="7688"/>
                      </a:lnTo>
                      <a:lnTo>
                        <a:pt x="11767" y="7823"/>
                      </a:lnTo>
                      <a:lnTo>
                        <a:pt x="11726" y="7958"/>
                      </a:lnTo>
                      <a:lnTo>
                        <a:pt x="11685" y="8094"/>
                      </a:lnTo>
                      <a:lnTo>
                        <a:pt x="11636" y="8226"/>
                      </a:lnTo>
                      <a:lnTo>
                        <a:pt x="11587" y="8357"/>
                      </a:lnTo>
                      <a:lnTo>
                        <a:pt x="11533" y="8484"/>
                      </a:lnTo>
                      <a:lnTo>
                        <a:pt x="11480" y="8611"/>
                      </a:lnTo>
                      <a:lnTo>
                        <a:pt x="11419" y="8738"/>
                      </a:lnTo>
                      <a:lnTo>
                        <a:pt x="11357" y="8862"/>
                      </a:lnTo>
                      <a:lnTo>
                        <a:pt x="11291" y="8985"/>
                      </a:lnTo>
                      <a:lnTo>
                        <a:pt x="11225" y="9108"/>
                      </a:lnTo>
                      <a:lnTo>
                        <a:pt x="11156" y="9227"/>
                      </a:lnTo>
                      <a:lnTo>
                        <a:pt x="11082" y="9342"/>
                      </a:lnTo>
                      <a:lnTo>
                        <a:pt x="11004" y="9457"/>
                      </a:lnTo>
                      <a:lnTo>
                        <a:pt x="10926" y="9572"/>
                      </a:lnTo>
                      <a:lnTo>
                        <a:pt x="10844" y="9683"/>
                      </a:lnTo>
                      <a:lnTo>
                        <a:pt x="10762" y="9794"/>
                      </a:lnTo>
                      <a:lnTo>
                        <a:pt x="10675" y="9900"/>
                      </a:lnTo>
                      <a:lnTo>
                        <a:pt x="10585" y="10007"/>
                      </a:lnTo>
                      <a:lnTo>
                        <a:pt x="10495" y="10110"/>
                      </a:lnTo>
                      <a:lnTo>
                        <a:pt x="10400" y="10208"/>
                      </a:lnTo>
                      <a:lnTo>
                        <a:pt x="10306" y="10306"/>
                      </a:lnTo>
                      <a:lnTo>
                        <a:pt x="10207" y="10405"/>
                      </a:lnTo>
                      <a:lnTo>
                        <a:pt x="10105" y="10495"/>
                      </a:lnTo>
                      <a:lnTo>
                        <a:pt x="10002" y="10590"/>
                      </a:lnTo>
                      <a:lnTo>
                        <a:pt x="9896" y="10676"/>
                      </a:lnTo>
                      <a:lnTo>
                        <a:pt x="9789" y="10762"/>
                      </a:lnTo>
                      <a:lnTo>
                        <a:pt x="9682" y="10848"/>
                      </a:lnTo>
                      <a:lnTo>
                        <a:pt x="9571" y="10930"/>
                      </a:lnTo>
                      <a:lnTo>
                        <a:pt x="9456" y="11009"/>
                      </a:lnTo>
                      <a:lnTo>
                        <a:pt x="9341" y="11083"/>
                      </a:lnTo>
                      <a:lnTo>
                        <a:pt x="9222" y="11157"/>
                      </a:lnTo>
                      <a:lnTo>
                        <a:pt x="9104" y="11226"/>
                      </a:lnTo>
                      <a:lnTo>
                        <a:pt x="8985" y="11296"/>
                      </a:lnTo>
                      <a:lnTo>
                        <a:pt x="8861" y="11362"/>
                      </a:lnTo>
                      <a:lnTo>
                        <a:pt x="8734" y="11423"/>
                      </a:lnTo>
                      <a:lnTo>
                        <a:pt x="8611" y="11481"/>
                      </a:lnTo>
                      <a:lnTo>
                        <a:pt x="8484" y="11538"/>
                      </a:lnTo>
                      <a:lnTo>
                        <a:pt x="8352" y="11592"/>
                      </a:lnTo>
                      <a:lnTo>
                        <a:pt x="8221" y="11641"/>
                      </a:lnTo>
                      <a:lnTo>
                        <a:pt x="8090" y="11686"/>
                      </a:lnTo>
                      <a:lnTo>
                        <a:pt x="7954" y="11731"/>
                      </a:lnTo>
                      <a:lnTo>
                        <a:pt x="7819" y="11772"/>
                      </a:lnTo>
                      <a:lnTo>
                        <a:pt x="7684" y="11809"/>
                      </a:lnTo>
                      <a:lnTo>
                        <a:pt x="7548" y="11842"/>
                      </a:lnTo>
                      <a:lnTo>
                        <a:pt x="7409" y="11871"/>
                      </a:lnTo>
                      <a:lnTo>
                        <a:pt x="7265" y="11899"/>
                      </a:lnTo>
                      <a:lnTo>
                        <a:pt x="7125" y="11924"/>
                      </a:lnTo>
                      <a:lnTo>
                        <a:pt x="6981" y="11945"/>
                      </a:lnTo>
                      <a:lnTo>
                        <a:pt x="6838" y="11961"/>
                      </a:lnTo>
                      <a:lnTo>
                        <a:pt x="6694" y="11973"/>
                      </a:lnTo>
                      <a:lnTo>
                        <a:pt x="6546" y="11981"/>
                      </a:lnTo>
                      <a:lnTo>
                        <a:pt x="6399" y="11986"/>
                      </a:lnTo>
                      <a:lnTo>
                        <a:pt x="6251" y="11990"/>
                      </a:lnTo>
                      <a:lnTo>
                        <a:pt x="6103" y="11986"/>
                      </a:lnTo>
                      <a:lnTo>
                        <a:pt x="5960" y="11981"/>
                      </a:lnTo>
                      <a:lnTo>
                        <a:pt x="5812" y="11973"/>
                      </a:lnTo>
                      <a:lnTo>
                        <a:pt x="5668" y="11961"/>
                      </a:lnTo>
                      <a:lnTo>
                        <a:pt x="5524" y="11945"/>
                      </a:lnTo>
                      <a:lnTo>
                        <a:pt x="5381" y="11924"/>
                      </a:lnTo>
                      <a:lnTo>
                        <a:pt x="5241" y="11899"/>
                      </a:lnTo>
                      <a:lnTo>
                        <a:pt x="5098" y="11871"/>
                      </a:lnTo>
                      <a:lnTo>
                        <a:pt x="4958" y="11842"/>
                      </a:lnTo>
                      <a:lnTo>
                        <a:pt x="4823" y="11809"/>
                      </a:lnTo>
                      <a:lnTo>
                        <a:pt x="4687" y="11772"/>
                      </a:lnTo>
                      <a:lnTo>
                        <a:pt x="4552" y="11731"/>
                      </a:lnTo>
                      <a:lnTo>
                        <a:pt x="4416" y="11686"/>
                      </a:lnTo>
                      <a:lnTo>
                        <a:pt x="4285" y="11641"/>
                      </a:lnTo>
                      <a:lnTo>
                        <a:pt x="4154" y="11592"/>
                      </a:lnTo>
                      <a:lnTo>
                        <a:pt x="4022" y="11538"/>
                      </a:lnTo>
                      <a:lnTo>
                        <a:pt x="3895" y="11481"/>
                      </a:lnTo>
                      <a:lnTo>
                        <a:pt x="3768" y="11423"/>
                      </a:lnTo>
                      <a:lnTo>
                        <a:pt x="3645" y="11362"/>
                      </a:lnTo>
                      <a:lnTo>
                        <a:pt x="3521" y="11296"/>
                      </a:lnTo>
                      <a:lnTo>
                        <a:pt x="3403" y="11226"/>
                      </a:lnTo>
                      <a:lnTo>
                        <a:pt x="3284" y="11157"/>
                      </a:lnTo>
                      <a:lnTo>
                        <a:pt x="3164" y="11083"/>
                      </a:lnTo>
                      <a:lnTo>
                        <a:pt x="3050" y="11009"/>
                      </a:lnTo>
                      <a:lnTo>
                        <a:pt x="2935" y="10930"/>
                      </a:lnTo>
                      <a:lnTo>
                        <a:pt x="2824" y="10848"/>
                      </a:lnTo>
                      <a:lnTo>
                        <a:pt x="2717" y="10762"/>
                      </a:lnTo>
                      <a:lnTo>
                        <a:pt x="2610" y="10676"/>
                      </a:lnTo>
                      <a:lnTo>
                        <a:pt x="2504" y="10590"/>
                      </a:lnTo>
                      <a:lnTo>
                        <a:pt x="2401" y="10495"/>
                      </a:lnTo>
                      <a:lnTo>
                        <a:pt x="2299" y="10405"/>
                      </a:lnTo>
                      <a:lnTo>
                        <a:pt x="2200" y="10306"/>
                      </a:lnTo>
                      <a:lnTo>
                        <a:pt x="2105" y="10208"/>
                      </a:lnTo>
                      <a:lnTo>
                        <a:pt x="2011" y="10110"/>
                      </a:lnTo>
                      <a:lnTo>
                        <a:pt x="1921" y="10007"/>
                      </a:lnTo>
                      <a:lnTo>
                        <a:pt x="1830" y="9900"/>
                      </a:lnTo>
                      <a:lnTo>
                        <a:pt x="1744" y="9794"/>
                      </a:lnTo>
                      <a:lnTo>
                        <a:pt x="1662" y="9683"/>
                      </a:lnTo>
                      <a:lnTo>
                        <a:pt x="1580" y="9572"/>
                      </a:lnTo>
                      <a:lnTo>
                        <a:pt x="1502" y="9457"/>
                      </a:lnTo>
                      <a:lnTo>
                        <a:pt x="1424" y="9342"/>
                      </a:lnTo>
                      <a:lnTo>
                        <a:pt x="1350" y="9227"/>
                      </a:lnTo>
                      <a:lnTo>
                        <a:pt x="1280" y="9108"/>
                      </a:lnTo>
                      <a:lnTo>
                        <a:pt x="1215" y="8985"/>
                      </a:lnTo>
                      <a:lnTo>
                        <a:pt x="1149" y="8862"/>
                      </a:lnTo>
                      <a:lnTo>
                        <a:pt x="1088" y="8738"/>
                      </a:lnTo>
                      <a:lnTo>
                        <a:pt x="1026" y="8611"/>
                      </a:lnTo>
                      <a:lnTo>
                        <a:pt x="973" y="8484"/>
                      </a:lnTo>
                      <a:lnTo>
                        <a:pt x="919" y="8357"/>
                      </a:lnTo>
                      <a:lnTo>
                        <a:pt x="870" y="8226"/>
                      </a:lnTo>
                      <a:lnTo>
                        <a:pt x="821" y="8094"/>
                      </a:lnTo>
                      <a:lnTo>
                        <a:pt x="780" y="7958"/>
                      </a:lnTo>
                      <a:lnTo>
                        <a:pt x="739" y="7823"/>
                      </a:lnTo>
                      <a:lnTo>
                        <a:pt x="702" y="7688"/>
                      </a:lnTo>
                      <a:lnTo>
                        <a:pt x="669" y="7548"/>
                      </a:lnTo>
                      <a:lnTo>
                        <a:pt x="636" y="7408"/>
                      </a:lnTo>
                      <a:lnTo>
                        <a:pt x="612" y="7269"/>
                      </a:lnTo>
                      <a:lnTo>
                        <a:pt x="587" y="7125"/>
                      </a:lnTo>
                      <a:lnTo>
                        <a:pt x="567" y="6986"/>
                      </a:lnTo>
                      <a:lnTo>
                        <a:pt x="550" y="6842"/>
                      </a:lnTo>
                      <a:lnTo>
                        <a:pt x="538" y="6694"/>
                      </a:lnTo>
                      <a:lnTo>
                        <a:pt x="529" y="6550"/>
                      </a:lnTo>
                      <a:lnTo>
                        <a:pt x="521" y="6403"/>
                      </a:lnTo>
                      <a:lnTo>
                        <a:pt x="521" y="6256"/>
                      </a:lnTo>
                      <a:lnTo>
                        <a:pt x="521" y="6108"/>
                      </a:lnTo>
                      <a:lnTo>
                        <a:pt x="529" y="5961"/>
                      </a:lnTo>
                      <a:lnTo>
                        <a:pt x="538" y="5817"/>
                      </a:lnTo>
                      <a:lnTo>
                        <a:pt x="550" y="5669"/>
                      </a:lnTo>
                      <a:lnTo>
                        <a:pt x="567" y="5525"/>
                      </a:lnTo>
                      <a:lnTo>
                        <a:pt x="587" y="5386"/>
                      </a:lnTo>
                      <a:lnTo>
                        <a:pt x="612" y="5242"/>
                      </a:lnTo>
                      <a:lnTo>
                        <a:pt x="636" y="5103"/>
                      </a:lnTo>
                      <a:lnTo>
                        <a:pt x="669" y="4963"/>
                      </a:lnTo>
                      <a:lnTo>
                        <a:pt x="702" y="4823"/>
                      </a:lnTo>
                      <a:lnTo>
                        <a:pt x="739" y="4688"/>
                      </a:lnTo>
                      <a:lnTo>
                        <a:pt x="780" y="4553"/>
                      </a:lnTo>
                      <a:lnTo>
                        <a:pt x="821" y="4417"/>
                      </a:lnTo>
                      <a:lnTo>
                        <a:pt x="870" y="4285"/>
                      </a:lnTo>
                      <a:lnTo>
                        <a:pt x="919" y="4154"/>
                      </a:lnTo>
                      <a:lnTo>
                        <a:pt x="973" y="4027"/>
                      </a:lnTo>
                      <a:lnTo>
                        <a:pt x="1026" y="3900"/>
                      </a:lnTo>
                      <a:lnTo>
                        <a:pt x="1088" y="3773"/>
                      </a:lnTo>
                      <a:lnTo>
                        <a:pt x="1149" y="3649"/>
                      </a:lnTo>
                      <a:lnTo>
                        <a:pt x="1215" y="3526"/>
                      </a:lnTo>
                      <a:lnTo>
                        <a:pt x="1280" y="3403"/>
                      </a:lnTo>
                      <a:lnTo>
                        <a:pt x="1350" y="3284"/>
                      </a:lnTo>
                      <a:lnTo>
                        <a:pt x="1424" y="3169"/>
                      </a:lnTo>
                      <a:lnTo>
                        <a:pt x="1502" y="3054"/>
                      </a:lnTo>
                      <a:lnTo>
                        <a:pt x="1580" y="2939"/>
                      </a:lnTo>
                      <a:lnTo>
                        <a:pt x="1662" y="2828"/>
                      </a:lnTo>
                      <a:lnTo>
                        <a:pt x="1744" y="2717"/>
                      </a:lnTo>
                      <a:lnTo>
                        <a:pt x="1830" y="2611"/>
                      </a:lnTo>
                      <a:lnTo>
                        <a:pt x="1921" y="2504"/>
                      </a:lnTo>
                      <a:lnTo>
                        <a:pt x="2011" y="2401"/>
                      </a:lnTo>
                      <a:lnTo>
                        <a:pt x="2105" y="2303"/>
                      </a:lnTo>
                      <a:lnTo>
                        <a:pt x="2200" y="2205"/>
                      </a:lnTo>
                      <a:lnTo>
                        <a:pt x="2299" y="2106"/>
                      </a:lnTo>
                      <a:lnTo>
                        <a:pt x="2401" y="2016"/>
                      </a:lnTo>
                      <a:lnTo>
                        <a:pt x="2504" y="1921"/>
                      </a:lnTo>
                      <a:lnTo>
                        <a:pt x="2610" y="1835"/>
                      </a:lnTo>
                      <a:lnTo>
                        <a:pt x="2717" y="1749"/>
                      </a:lnTo>
                      <a:lnTo>
                        <a:pt x="2824" y="1663"/>
                      </a:lnTo>
                      <a:lnTo>
                        <a:pt x="2935" y="1581"/>
                      </a:lnTo>
                      <a:lnTo>
                        <a:pt x="3050" y="1502"/>
                      </a:lnTo>
                      <a:lnTo>
                        <a:pt x="3164" y="1428"/>
                      </a:lnTo>
                      <a:lnTo>
                        <a:pt x="3284" y="1354"/>
                      </a:lnTo>
                      <a:lnTo>
                        <a:pt x="3403" y="1285"/>
                      </a:lnTo>
                      <a:lnTo>
                        <a:pt x="3521" y="1215"/>
                      </a:lnTo>
                      <a:lnTo>
                        <a:pt x="3645" y="1149"/>
                      </a:lnTo>
                      <a:lnTo>
                        <a:pt x="3768" y="1088"/>
                      </a:lnTo>
                      <a:lnTo>
                        <a:pt x="3895" y="1030"/>
                      </a:lnTo>
                      <a:lnTo>
                        <a:pt x="4022" y="973"/>
                      </a:lnTo>
                      <a:lnTo>
                        <a:pt x="4154" y="919"/>
                      </a:lnTo>
                      <a:lnTo>
                        <a:pt x="4285" y="870"/>
                      </a:lnTo>
                      <a:lnTo>
                        <a:pt x="4416" y="825"/>
                      </a:lnTo>
                      <a:lnTo>
                        <a:pt x="4552" y="780"/>
                      </a:lnTo>
                      <a:lnTo>
                        <a:pt x="4687" y="739"/>
                      </a:lnTo>
                      <a:lnTo>
                        <a:pt x="4823" y="702"/>
                      </a:lnTo>
                      <a:lnTo>
                        <a:pt x="4958" y="669"/>
                      </a:lnTo>
                      <a:lnTo>
                        <a:pt x="5098" y="640"/>
                      </a:lnTo>
                      <a:lnTo>
                        <a:pt x="5241" y="612"/>
                      </a:lnTo>
                      <a:lnTo>
                        <a:pt x="5381" y="587"/>
                      </a:lnTo>
                      <a:lnTo>
                        <a:pt x="5524" y="566"/>
                      </a:lnTo>
                      <a:lnTo>
                        <a:pt x="5668" y="550"/>
                      </a:lnTo>
                      <a:lnTo>
                        <a:pt x="5812" y="538"/>
                      </a:lnTo>
                      <a:lnTo>
                        <a:pt x="5960" y="530"/>
                      </a:lnTo>
                      <a:lnTo>
                        <a:pt x="6103" y="525"/>
                      </a:lnTo>
                      <a:close/>
                      <a:moveTo>
                        <a:pt x="6251" y="0"/>
                      </a:moveTo>
                      <a:lnTo>
                        <a:pt x="6091" y="4"/>
                      </a:lnTo>
                      <a:lnTo>
                        <a:pt x="5931" y="8"/>
                      </a:lnTo>
                      <a:lnTo>
                        <a:pt x="5771" y="20"/>
                      </a:lnTo>
                      <a:lnTo>
                        <a:pt x="5615" y="33"/>
                      </a:lnTo>
                      <a:lnTo>
                        <a:pt x="5455" y="54"/>
                      </a:lnTo>
                      <a:lnTo>
                        <a:pt x="5299" y="74"/>
                      </a:lnTo>
                      <a:lnTo>
                        <a:pt x="5147" y="99"/>
                      </a:lnTo>
                      <a:lnTo>
                        <a:pt x="4991" y="127"/>
                      </a:lnTo>
                      <a:lnTo>
                        <a:pt x="4839" y="160"/>
                      </a:lnTo>
                      <a:lnTo>
                        <a:pt x="4691" y="197"/>
                      </a:lnTo>
                      <a:lnTo>
                        <a:pt x="4539" y="238"/>
                      </a:lnTo>
                      <a:lnTo>
                        <a:pt x="4391" y="283"/>
                      </a:lnTo>
                      <a:lnTo>
                        <a:pt x="4248" y="329"/>
                      </a:lnTo>
                      <a:lnTo>
                        <a:pt x="4104" y="382"/>
                      </a:lnTo>
                      <a:lnTo>
                        <a:pt x="3961" y="435"/>
                      </a:lnTo>
                      <a:lnTo>
                        <a:pt x="3817" y="493"/>
                      </a:lnTo>
                      <a:lnTo>
                        <a:pt x="3678" y="554"/>
                      </a:lnTo>
                      <a:lnTo>
                        <a:pt x="3542" y="620"/>
                      </a:lnTo>
                      <a:lnTo>
                        <a:pt x="3406" y="685"/>
                      </a:lnTo>
                      <a:lnTo>
                        <a:pt x="3271" y="755"/>
                      </a:lnTo>
                      <a:lnTo>
                        <a:pt x="3140" y="829"/>
                      </a:lnTo>
                      <a:lnTo>
                        <a:pt x="3009" y="907"/>
                      </a:lnTo>
                      <a:lnTo>
                        <a:pt x="2881" y="985"/>
                      </a:lnTo>
                      <a:lnTo>
                        <a:pt x="2758" y="1067"/>
                      </a:lnTo>
                      <a:lnTo>
                        <a:pt x="2631" y="1153"/>
                      </a:lnTo>
                      <a:lnTo>
                        <a:pt x="2512" y="1244"/>
                      </a:lnTo>
                      <a:lnTo>
                        <a:pt x="2393" y="1334"/>
                      </a:lnTo>
                      <a:lnTo>
                        <a:pt x="2274" y="1428"/>
                      </a:lnTo>
                      <a:lnTo>
                        <a:pt x="2159" y="1527"/>
                      </a:lnTo>
                      <a:lnTo>
                        <a:pt x="2048" y="1626"/>
                      </a:lnTo>
                      <a:lnTo>
                        <a:pt x="1937" y="1728"/>
                      </a:lnTo>
                      <a:lnTo>
                        <a:pt x="1830" y="1835"/>
                      </a:lnTo>
                      <a:lnTo>
                        <a:pt x="1724" y="1942"/>
                      </a:lnTo>
                      <a:lnTo>
                        <a:pt x="1625" y="2048"/>
                      </a:lnTo>
                      <a:lnTo>
                        <a:pt x="1523" y="2163"/>
                      </a:lnTo>
                      <a:lnTo>
                        <a:pt x="1428" y="2278"/>
                      </a:lnTo>
                      <a:lnTo>
                        <a:pt x="1334" y="2393"/>
                      </a:lnTo>
                      <a:lnTo>
                        <a:pt x="1239" y="2512"/>
                      </a:lnTo>
                      <a:lnTo>
                        <a:pt x="1153" y="2635"/>
                      </a:lnTo>
                      <a:lnTo>
                        <a:pt x="1067" y="2759"/>
                      </a:lnTo>
                      <a:lnTo>
                        <a:pt x="985" y="2886"/>
                      </a:lnTo>
                      <a:lnTo>
                        <a:pt x="903" y="3013"/>
                      </a:lnTo>
                      <a:lnTo>
                        <a:pt x="829" y="3145"/>
                      </a:lnTo>
                      <a:lnTo>
                        <a:pt x="755" y="3276"/>
                      </a:lnTo>
                      <a:lnTo>
                        <a:pt x="681" y="3407"/>
                      </a:lnTo>
                      <a:lnTo>
                        <a:pt x="615" y="3543"/>
                      </a:lnTo>
                      <a:lnTo>
                        <a:pt x="550" y="3682"/>
                      </a:lnTo>
                      <a:lnTo>
                        <a:pt x="488" y="3822"/>
                      </a:lnTo>
                      <a:lnTo>
                        <a:pt x="431" y="3961"/>
                      </a:lnTo>
                      <a:lnTo>
                        <a:pt x="378" y="4105"/>
                      </a:lnTo>
                      <a:lnTo>
                        <a:pt x="328" y="4249"/>
                      </a:lnTo>
                      <a:lnTo>
                        <a:pt x="279" y="4397"/>
                      </a:lnTo>
                      <a:lnTo>
                        <a:pt x="238" y="4544"/>
                      </a:lnTo>
                      <a:lnTo>
                        <a:pt x="197" y="4692"/>
                      </a:lnTo>
                      <a:lnTo>
                        <a:pt x="160" y="4844"/>
                      </a:lnTo>
                      <a:lnTo>
                        <a:pt x="127" y="4996"/>
                      </a:lnTo>
                      <a:lnTo>
                        <a:pt x="99" y="5148"/>
                      </a:lnTo>
                      <a:lnTo>
                        <a:pt x="70" y="5304"/>
                      </a:lnTo>
                      <a:lnTo>
                        <a:pt x="49" y="5459"/>
                      </a:lnTo>
                      <a:lnTo>
                        <a:pt x="33" y="5616"/>
                      </a:lnTo>
                      <a:lnTo>
                        <a:pt x="17" y="5776"/>
                      </a:lnTo>
                      <a:lnTo>
                        <a:pt x="8" y="5936"/>
                      </a:lnTo>
                      <a:lnTo>
                        <a:pt x="0" y="6096"/>
                      </a:lnTo>
                      <a:lnTo>
                        <a:pt x="0" y="6256"/>
                      </a:lnTo>
                      <a:lnTo>
                        <a:pt x="0" y="6415"/>
                      </a:lnTo>
                      <a:lnTo>
                        <a:pt x="8" y="6575"/>
                      </a:lnTo>
                      <a:lnTo>
                        <a:pt x="17" y="6735"/>
                      </a:lnTo>
                      <a:lnTo>
                        <a:pt x="33" y="6895"/>
                      </a:lnTo>
                      <a:lnTo>
                        <a:pt x="49" y="7052"/>
                      </a:lnTo>
                      <a:lnTo>
                        <a:pt x="70" y="7207"/>
                      </a:lnTo>
                      <a:lnTo>
                        <a:pt x="99" y="7363"/>
                      </a:lnTo>
                      <a:lnTo>
                        <a:pt x="127" y="7515"/>
                      </a:lnTo>
                      <a:lnTo>
                        <a:pt x="160" y="7667"/>
                      </a:lnTo>
                      <a:lnTo>
                        <a:pt x="197" y="7819"/>
                      </a:lnTo>
                      <a:lnTo>
                        <a:pt x="238" y="7967"/>
                      </a:lnTo>
                      <a:lnTo>
                        <a:pt x="279" y="8114"/>
                      </a:lnTo>
                      <a:lnTo>
                        <a:pt x="328" y="8262"/>
                      </a:lnTo>
                      <a:lnTo>
                        <a:pt x="378" y="8406"/>
                      </a:lnTo>
                      <a:lnTo>
                        <a:pt x="431" y="8550"/>
                      </a:lnTo>
                      <a:lnTo>
                        <a:pt x="488" y="8689"/>
                      </a:lnTo>
                      <a:lnTo>
                        <a:pt x="550" y="8829"/>
                      </a:lnTo>
                      <a:lnTo>
                        <a:pt x="615" y="8968"/>
                      </a:lnTo>
                      <a:lnTo>
                        <a:pt x="681" y="9104"/>
                      </a:lnTo>
                      <a:lnTo>
                        <a:pt x="755" y="9235"/>
                      </a:lnTo>
                      <a:lnTo>
                        <a:pt x="829" y="9366"/>
                      </a:lnTo>
                      <a:lnTo>
                        <a:pt x="903" y="9498"/>
                      </a:lnTo>
                      <a:lnTo>
                        <a:pt x="985" y="9625"/>
                      </a:lnTo>
                      <a:lnTo>
                        <a:pt x="1067" y="9752"/>
                      </a:lnTo>
                      <a:lnTo>
                        <a:pt x="1153" y="9876"/>
                      </a:lnTo>
                      <a:lnTo>
                        <a:pt x="1239" y="9999"/>
                      </a:lnTo>
                      <a:lnTo>
                        <a:pt x="1334" y="10118"/>
                      </a:lnTo>
                      <a:lnTo>
                        <a:pt x="1428" y="10233"/>
                      </a:lnTo>
                      <a:lnTo>
                        <a:pt x="1523" y="10348"/>
                      </a:lnTo>
                      <a:lnTo>
                        <a:pt x="1625" y="10463"/>
                      </a:lnTo>
                      <a:lnTo>
                        <a:pt x="1724" y="10569"/>
                      </a:lnTo>
                      <a:lnTo>
                        <a:pt x="1830" y="10676"/>
                      </a:lnTo>
                      <a:lnTo>
                        <a:pt x="1937" y="10783"/>
                      </a:lnTo>
                      <a:lnTo>
                        <a:pt x="2048" y="10885"/>
                      </a:lnTo>
                      <a:lnTo>
                        <a:pt x="2159" y="10984"/>
                      </a:lnTo>
                      <a:lnTo>
                        <a:pt x="2274" y="11083"/>
                      </a:lnTo>
                      <a:lnTo>
                        <a:pt x="2393" y="11177"/>
                      </a:lnTo>
                      <a:lnTo>
                        <a:pt x="2512" y="11267"/>
                      </a:lnTo>
                      <a:lnTo>
                        <a:pt x="2631" y="11358"/>
                      </a:lnTo>
                      <a:lnTo>
                        <a:pt x="2758" y="11444"/>
                      </a:lnTo>
                      <a:lnTo>
                        <a:pt x="2881" y="11526"/>
                      </a:lnTo>
                      <a:lnTo>
                        <a:pt x="3009" y="11604"/>
                      </a:lnTo>
                      <a:lnTo>
                        <a:pt x="3140" y="11682"/>
                      </a:lnTo>
                      <a:lnTo>
                        <a:pt x="3271" y="11756"/>
                      </a:lnTo>
                      <a:lnTo>
                        <a:pt x="3406" y="11826"/>
                      </a:lnTo>
                      <a:lnTo>
                        <a:pt x="3542" y="11891"/>
                      </a:lnTo>
                      <a:lnTo>
                        <a:pt x="3678" y="11957"/>
                      </a:lnTo>
                      <a:lnTo>
                        <a:pt x="3817" y="12018"/>
                      </a:lnTo>
                      <a:lnTo>
                        <a:pt x="3961" y="12076"/>
                      </a:lnTo>
                      <a:lnTo>
                        <a:pt x="4104" y="12129"/>
                      </a:lnTo>
                      <a:lnTo>
                        <a:pt x="4248" y="12182"/>
                      </a:lnTo>
                      <a:lnTo>
                        <a:pt x="4391" y="12228"/>
                      </a:lnTo>
                      <a:lnTo>
                        <a:pt x="4539" y="12273"/>
                      </a:lnTo>
                      <a:lnTo>
                        <a:pt x="4691" y="12314"/>
                      </a:lnTo>
                      <a:lnTo>
                        <a:pt x="4839" y="12351"/>
                      </a:lnTo>
                      <a:lnTo>
                        <a:pt x="4991" y="12384"/>
                      </a:lnTo>
                      <a:lnTo>
                        <a:pt x="5147" y="12412"/>
                      </a:lnTo>
                      <a:lnTo>
                        <a:pt x="5299" y="12437"/>
                      </a:lnTo>
                      <a:lnTo>
                        <a:pt x="5455" y="12457"/>
                      </a:lnTo>
                      <a:lnTo>
                        <a:pt x="5615" y="12478"/>
                      </a:lnTo>
                      <a:lnTo>
                        <a:pt x="5771" y="12491"/>
                      </a:lnTo>
                      <a:lnTo>
                        <a:pt x="5931" y="12503"/>
                      </a:lnTo>
                      <a:lnTo>
                        <a:pt x="6091" y="12507"/>
                      </a:lnTo>
                      <a:lnTo>
                        <a:pt x="6251" y="12511"/>
                      </a:lnTo>
                      <a:lnTo>
                        <a:pt x="6415" y="12507"/>
                      </a:lnTo>
                      <a:lnTo>
                        <a:pt x="6575" y="12503"/>
                      </a:lnTo>
                      <a:lnTo>
                        <a:pt x="6735" y="12491"/>
                      </a:lnTo>
                      <a:lnTo>
                        <a:pt x="6891" y="12478"/>
                      </a:lnTo>
                      <a:lnTo>
                        <a:pt x="7051" y="12457"/>
                      </a:lnTo>
                      <a:lnTo>
                        <a:pt x="7207" y="12437"/>
                      </a:lnTo>
                      <a:lnTo>
                        <a:pt x="7359" y="12412"/>
                      </a:lnTo>
                      <a:lnTo>
                        <a:pt x="7515" y="12384"/>
                      </a:lnTo>
                      <a:lnTo>
                        <a:pt x="7667" y="12351"/>
                      </a:lnTo>
                      <a:lnTo>
                        <a:pt x="7815" y="12314"/>
                      </a:lnTo>
                      <a:lnTo>
                        <a:pt x="7966" y="12273"/>
                      </a:lnTo>
                      <a:lnTo>
                        <a:pt x="8114" y="12228"/>
                      </a:lnTo>
                      <a:lnTo>
                        <a:pt x="8258" y="12182"/>
                      </a:lnTo>
                      <a:lnTo>
                        <a:pt x="8402" y="12129"/>
                      </a:lnTo>
                      <a:lnTo>
                        <a:pt x="8545" y="12076"/>
                      </a:lnTo>
                      <a:lnTo>
                        <a:pt x="8689" y="12018"/>
                      </a:lnTo>
                      <a:lnTo>
                        <a:pt x="8829" y="11957"/>
                      </a:lnTo>
                      <a:lnTo>
                        <a:pt x="8964" y="11891"/>
                      </a:lnTo>
                      <a:lnTo>
                        <a:pt x="9099" y="11826"/>
                      </a:lnTo>
                      <a:lnTo>
                        <a:pt x="9235" y="11756"/>
                      </a:lnTo>
                      <a:lnTo>
                        <a:pt x="9366" y="11682"/>
                      </a:lnTo>
                      <a:lnTo>
                        <a:pt x="9497" y="11604"/>
                      </a:lnTo>
                      <a:lnTo>
                        <a:pt x="9625" y="11526"/>
                      </a:lnTo>
                      <a:lnTo>
                        <a:pt x="9748" y="11444"/>
                      </a:lnTo>
                      <a:lnTo>
                        <a:pt x="9875" y="11358"/>
                      </a:lnTo>
                      <a:lnTo>
                        <a:pt x="9994" y="11267"/>
                      </a:lnTo>
                      <a:lnTo>
                        <a:pt x="10113" y="11177"/>
                      </a:lnTo>
                      <a:lnTo>
                        <a:pt x="10232" y="11083"/>
                      </a:lnTo>
                      <a:lnTo>
                        <a:pt x="10347" y="10984"/>
                      </a:lnTo>
                      <a:lnTo>
                        <a:pt x="10458" y="10885"/>
                      </a:lnTo>
                      <a:lnTo>
                        <a:pt x="10569" y="10783"/>
                      </a:lnTo>
                      <a:lnTo>
                        <a:pt x="10675" y="10676"/>
                      </a:lnTo>
                      <a:lnTo>
                        <a:pt x="10778" y="10569"/>
                      </a:lnTo>
                      <a:lnTo>
                        <a:pt x="10881" y="10463"/>
                      </a:lnTo>
                      <a:lnTo>
                        <a:pt x="10984" y="10348"/>
                      </a:lnTo>
                      <a:lnTo>
                        <a:pt x="11077" y="10233"/>
                      </a:lnTo>
                      <a:lnTo>
                        <a:pt x="11172" y="10118"/>
                      </a:lnTo>
                      <a:lnTo>
                        <a:pt x="11262" y="9999"/>
                      </a:lnTo>
                      <a:lnTo>
                        <a:pt x="11352" y="9876"/>
                      </a:lnTo>
                      <a:lnTo>
                        <a:pt x="11439" y="9752"/>
                      </a:lnTo>
                      <a:lnTo>
                        <a:pt x="11521" y="9625"/>
                      </a:lnTo>
                      <a:lnTo>
                        <a:pt x="11603" y="9498"/>
                      </a:lnTo>
                      <a:lnTo>
                        <a:pt x="11677" y="9366"/>
                      </a:lnTo>
                      <a:lnTo>
                        <a:pt x="11751" y="9235"/>
                      </a:lnTo>
                      <a:lnTo>
                        <a:pt x="11825" y="9104"/>
                      </a:lnTo>
                      <a:lnTo>
                        <a:pt x="11890" y="8968"/>
                      </a:lnTo>
                      <a:lnTo>
                        <a:pt x="11956" y="8829"/>
                      </a:lnTo>
                      <a:lnTo>
                        <a:pt x="12014" y="8689"/>
                      </a:lnTo>
                      <a:lnTo>
                        <a:pt x="12075" y="8550"/>
                      </a:lnTo>
                      <a:lnTo>
                        <a:pt x="12128" y="8406"/>
                      </a:lnTo>
                      <a:lnTo>
                        <a:pt x="12177" y="8262"/>
                      </a:lnTo>
                      <a:lnTo>
                        <a:pt x="12227" y="8114"/>
                      </a:lnTo>
                      <a:lnTo>
                        <a:pt x="12268" y="7967"/>
                      </a:lnTo>
                      <a:lnTo>
                        <a:pt x="12309" y="7819"/>
                      </a:lnTo>
                      <a:lnTo>
                        <a:pt x="12346" y="7667"/>
                      </a:lnTo>
                      <a:lnTo>
                        <a:pt x="12379" y="7515"/>
                      </a:lnTo>
                      <a:lnTo>
                        <a:pt x="12407" y="7363"/>
                      </a:lnTo>
                      <a:lnTo>
                        <a:pt x="12436" y="7207"/>
                      </a:lnTo>
                      <a:lnTo>
                        <a:pt x="12457" y="7052"/>
                      </a:lnTo>
                      <a:lnTo>
                        <a:pt x="12473" y="6895"/>
                      </a:lnTo>
                      <a:lnTo>
                        <a:pt x="12490" y="6735"/>
                      </a:lnTo>
                      <a:lnTo>
                        <a:pt x="12498" y="6575"/>
                      </a:lnTo>
                      <a:lnTo>
                        <a:pt x="12506" y="6415"/>
                      </a:lnTo>
                      <a:lnTo>
                        <a:pt x="12506" y="6256"/>
                      </a:lnTo>
                      <a:lnTo>
                        <a:pt x="12506" y="6096"/>
                      </a:lnTo>
                      <a:lnTo>
                        <a:pt x="12498" y="5936"/>
                      </a:lnTo>
                      <a:lnTo>
                        <a:pt x="12490" y="5776"/>
                      </a:lnTo>
                      <a:lnTo>
                        <a:pt x="12473" y="5616"/>
                      </a:lnTo>
                      <a:lnTo>
                        <a:pt x="12457" y="5459"/>
                      </a:lnTo>
                      <a:lnTo>
                        <a:pt x="12436" y="5304"/>
                      </a:lnTo>
                      <a:lnTo>
                        <a:pt x="12407" y="5148"/>
                      </a:lnTo>
                      <a:lnTo>
                        <a:pt x="12379" y="4996"/>
                      </a:lnTo>
                      <a:lnTo>
                        <a:pt x="12346" y="4844"/>
                      </a:lnTo>
                      <a:lnTo>
                        <a:pt x="12309" y="4692"/>
                      </a:lnTo>
                      <a:lnTo>
                        <a:pt x="12268" y="4544"/>
                      </a:lnTo>
                      <a:lnTo>
                        <a:pt x="12227" y="4397"/>
                      </a:lnTo>
                      <a:lnTo>
                        <a:pt x="12177" y="4249"/>
                      </a:lnTo>
                      <a:lnTo>
                        <a:pt x="12128" y="4105"/>
                      </a:lnTo>
                      <a:lnTo>
                        <a:pt x="12075" y="3961"/>
                      </a:lnTo>
                      <a:lnTo>
                        <a:pt x="12014" y="3822"/>
                      </a:lnTo>
                      <a:lnTo>
                        <a:pt x="11956" y="3682"/>
                      </a:lnTo>
                      <a:lnTo>
                        <a:pt x="11890" y="3543"/>
                      </a:lnTo>
                      <a:lnTo>
                        <a:pt x="11825" y="3407"/>
                      </a:lnTo>
                      <a:lnTo>
                        <a:pt x="11751" y="3276"/>
                      </a:lnTo>
                      <a:lnTo>
                        <a:pt x="11677" y="3145"/>
                      </a:lnTo>
                      <a:lnTo>
                        <a:pt x="11603" y="3013"/>
                      </a:lnTo>
                      <a:lnTo>
                        <a:pt x="11521" y="2886"/>
                      </a:lnTo>
                      <a:lnTo>
                        <a:pt x="11439" y="2759"/>
                      </a:lnTo>
                      <a:lnTo>
                        <a:pt x="11352" y="2635"/>
                      </a:lnTo>
                      <a:lnTo>
                        <a:pt x="11262" y="2512"/>
                      </a:lnTo>
                      <a:lnTo>
                        <a:pt x="11172" y="2393"/>
                      </a:lnTo>
                      <a:lnTo>
                        <a:pt x="11077" y="2278"/>
                      </a:lnTo>
                      <a:lnTo>
                        <a:pt x="10984" y="2163"/>
                      </a:lnTo>
                      <a:lnTo>
                        <a:pt x="10881" y="2048"/>
                      </a:lnTo>
                      <a:lnTo>
                        <a:pt x="10778" y="1942"/>
                      </a:lnTo>
                      <a:lnTo>
                        <a:pt x="10675" y="1835"/>
                      </a:lnTo>
                      <a:lnTo>
                        <a:pt x="10569" y="1728"/>
                      </a:lnTo>
                      <a:lnTo>
                        <a:pt x="10458" y="1626"/>
                      </a:lnTo>
                      <a:lnTo>
                        <a:pt x="10347" y="1527"/>
                      </a:lnTo>
                      <a:lnTo>
                        <a:pt x="10232" y="1428"/>
                      </a:lnTo>
                      <a:lnTo>
                        <a:pt x="10113" y="1334"/>
                      </a:lnTo>
                      <a:lnTo>
                        <a:pt x="9994" y="1244"/>
                      </a:lnTo>
                      <a:lnTo>
                        <a:pt x="9875" y="1153"/>
                      </a:lnTo>
                      <a:lnTo>
                        <a:pt x="9748" y="1067"/>
                      </a:lnTo>
                      <a:lnTo>
                        <a:pt x="9625" y="985"/>
                      </a:lnTo>
                      <a:lnTo>
                        <a:pt x="9497" y="907"/>
                      </a:lnTo>
                      <a:lnTo>
                        <a:pt x="9366" y="829"/>
                      </a:lnTo>
                      <a:lnTo>
                        <a:pt x="9235" y="755"/>
                      </a:lnTo>
                      <a:lnTo>
                        <a:pt x="9099" y="685"/>
                      </a:lnTo>
                      <a:lnTo>
                        <a:pt x="8964" y="620"/>
                      </a:lnTo>
                      <a:lnTo>
                        <a:pt x="8829" y="554"/>
                      </a:lnTo>
                      <a:lnTo>
                        <a:pt x="8689" y="493"/>
                      </a:lnTo>
                      <a:lnTo>
                        <a:pt x="8545" y="435"/>
                      </a:lnTo>
                      <a:lnTo>
                        <a:pt x="8402" y="382"/>
                      </a:lnTo>
                      <a:lnTo>
                        <a:pt x="8258" y="329"/>
                      </a:lnTo>
                      <a:lnTo>
                        <a:pt x="8114" y="283"/>
                      </a:lnTo>
                      <a:lnTo>
                        <a:pt x="7966" y="238"/>
                      </a:lnTo>
                      <a:lnTo>
                        <a:pt x="7815" y="197"/>
                      </a:lnTo>
                      <a:lnTo>
                        <a:pt x="7667" y="160"/>
                      </a:lnTo>
                      <a:lnTo>
                        <a:pt x="7515" y="127"/>
                      </a:lnTo>
                      <a:lnTo>
                        <a:pt x="7359" y="99"/>
                      </a:lnTo>
                      <a:lnTo>
                        <a:pt x="7207" y="74"/>
                      </a:lnTo>
                      <a:lnTo>
                        <a:pt x="7051" y="54"/>
                      </a:lnTo>
                      <a:lnTo>
                        <a:pt x="6891" y="33"/>
                      </a:lnTo>
                      <a:lnTo>
                        <a:pt x="6735" y="20"/>
                      </a:lnTo>
                      <a:lnTo>
                        <a:pt x="6575" y="8"/>
                      </a:lnTo>
                      <a:lnTo>
                        <a:pt x="6415" y="4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8981D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</p:grpSp>
        </p:grpSp>
        <p:sp>
          <p:nvSpPr>
            <p:cNvPr id="141" name="Freeform 21">
              <a:extLst>
                <a:ext uri="{FF2B5EF4-FFF2-40B4-BE49-F238E27FC236}">
                  <a16:creationId xmlns:a16="http://schemas.microsoft.com/office/drawing/2014/main" id="{1125BB00-496D-C74A-8F2D-6082CBAD00C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53288" y="1113210"/>
              <a:ext cx="360047" cy="274320"/>
            </a:xfrm>
            <a:custGeom>
              <a:avLst/>
              <a:gdLst>
                <a:gd name="T0" fmla="*/ 364 w 389"/>
                <a:gd name="T1" fmla="*/ 176 h 296"/>
                <a:gd name="T2" fmla="*/ 355 w 389"/>
                <a:gd name="T3" fmla="*/ 217 h 296"/>
                <a:gd name="T4" fmla="*/ 289 w 389"/>
                <a:gd name="T5" fmla="*/ 130 h 296"/>
                <a:gd name="T6" fmla="*/ 298 w 389"/>
                <a:gd name="T7" fmla="*/ 193 h 296"/>
                <a:gd name="T8" fmla="*/ 264 w 389"/>
                <a:gd name="T9" fmla="*/ 143 h 296"/>
                <a:gd name="T10" fmla="*/ 257 w 389"/>
                <a:gd name="T11" fmla="*/ 195 h 296"/>
                <a:gd name="T12" fmla="*/ 318 w 389"/>
                <a:gd name="T13" fmla="*/ 296 h 296"/>
                <a:gd name="T14" fmla="*/ 319 w 389"/>
                <a:gd name="T15" fmla="*/ 296 h 296"/>
                <a:gd name="T16" fmla="*/ 376 w 389"/>
                <a:gd name="T17" fmla="*/ 196 h 296"/>
                <a:gd name="T18" fmla="*/ 319 w 389"/>
                <a:gd name="T19" fmla="*/ 280 h 296"/>
                <a:gd name="T20" fmla="*/ 270 w 389"/>
                <a:gd name="T21" fmla="*/ 262 h 296"/>
                <a:gd name="T22" fmla="*/ 276 w 389"/>
                <a:gd name="T23" fmla="*/ 183 h 296"/>
                <a:gd name="T24" fmla="*/ 288 w 389"/>
                <a:gd name="T25" fmla="*/ 237 h 296"/>
                <a:gd name="T26" fmla="*/ 318 w 389"/>
                <a:gd name="T27" fmla="*/ 154 h 296"/>
                <a:gd name="T28" fmla="*/ 337 w 389"/>
                <a:gd name="T29" fmla="*/ 231 h 296"/>
                <a:gd name="T30" fmla="*/ 345 w 389"/>
                <a:gd name="T31" fmla="*/ 239 h 296"/>
                <a:gd name="T32" fmla="*/ 361 w 389"/>
                <a:gd name="T33" fmla="*/ 260 h 296"/>
                <a:gd name="T34" fmla="*/ 255 w 389"/>
                <a:gd name="T35" fmla="*/ 182 h 296"/>
                <a:gd name="T36" fmla="*/ 236 w 389"/>
                <a:gd name="T37" fmla="*/ 166 h 296"/>
                <a:gd name="T38" fmla="*/ 329 w 389"/>
                <a:gd name="T39" fmla="*/ 126 h 296"/>
                <a:gd name="T40" fmla="*/ 345 w 389"/>
                <a:gd name="T41" fmla="*/ 139 h 296"/>
                <a:gd name="T42" fmla="*/ 0 w 389"/>
                <a:gd name="T43" fmla="*/ 0 h 296"/>
                <a:gd name="T44" fmla="*/ 243 w 389"/>
                <a:gd name="T45" fmla="*/ 235 h 296"/>
                <a:gd name="T46" fmla="*/ 181 w 389"/>
                <a:gd name="T47" fmla="*/ 219 h 296"/>
                <a:gd name="T48" fmla="*/ 165 w 389"/>
                <a:gd name="T49" fmla="*/ 219 h 296"/>
                <a:gd name="T50" fmla="*/ 71 w 389"/>
                <a:gd name="T51" fmla="*/ 182 h 296"/>
                <a:gd name="T52" fmla="*/ 165 w 389"/>
                <a:gd name="T53" fmla="*/ 219 h 296"/>
                <a:gd name="T54" fmla="*/ 110 w 389"/>
                <a:gd name="T55" fmla="*/ 126 h 296"/>
                <a:gd name="T56" fmla="*/ 16 w 389"/>
                <a:gd name="T57" fmla="*/ 166 h 296"/>
                <a:gd name="T58" fmla="*/ 126 w 389"/>
                <a:gd name="T59" fmla="*/ 54 h 296"/>
                <a:gd name="T60" fmla="*/ 220 w 389"/>
                <a:gd name="T61" fmla="*/ 16 h 296"/>
                <a:gd name="T62" fmla="*/ 126 w 389"/>
                <a:gd name="T63" fmla="*/ 54 h 296"/>
                <a:gd name="T64" fmla="*/ 165 w 389"/>
                <a:gd name="T65" fmla="*/ 110 h 296"/>
                <a:gd name="T66" fmla="*/ 71 w 389"/>
                <a:gd name="T67" fmla="*/ 70 h 296"/>
                <a:gd name="T68" fmla="*/ 55 w 389"/>
                <a:gd name="T69" fmla="*/ 110 h 296"/>
                <a:gd name="T70" fmla="*/ 16 w 389"/>
                <a:gd name="T71" fmla="*/ 70 h 296"/>
                <a:gd name="T72" fmla="*/ 55 w 389"/>
                <a:gd name="T73" fmla="*/ 110 h 296"/>
                <a:gd name="T74" fmla="*/ 126 w 389"/>
                <a:gd name="T75" fmla="*/ 166 h 296"/>
                <a:gd name="T76" fmla="*/ 220 w 389"/>
                <a:gd name="T77" fmla="*/ 126 h 296"/>
                <a:gd name="T78" fmla="*/ 228 w 389"/>
                <a:gd name="T79" fmla="*/ 110 h 296"/>
                <a:gd name="T80" fmla="*/ 181 w 389"/>
                <a:gd name="T81" fmla="*/ 70 h 296"/>
                <a:gd name="T82" fmla="*/ 274 w 389"/>
                <a:gd name="T83" fmla="*/ 110 h 296"/>
                <a:gd name="T84" fmla="*/ 228 w 389"/>
                <a:gd name="T85" fmla="*/ 110 h 296"/>
                <a:gd name="T86" fmla="*/ 290 w 389"/>
                <a:gd name="T87" fmla="*/ 70 h 296"/>
                <a:gd name="T88" fmla="*/ 329 w 389"/>
                <a:gd name="T89" fmla="*/ 110 h 296"/>
                <a:gd name="T90" fmla="*/ 329 w 389"/>
                <a:gd name="T91" fmla="*/ 54 h 296"/>
                <a:gd name="T92" fmla="*/ 236 w 389"/>
                <a:gd name="T93" fmla="*/ 16 h 296"/>
                <a:gd name="T94" fmla="*/ 329 w 389"/>
                <a:gd name="T95" fmla="*/ 54 h 296"/>
                <a:gd name="T96" fmla="*/ 110 w 389"/>
                <a:gd name="T97" fmla="*/ 54 h 296"/>
                <a:gd name="T98" fmla="*/ 16 w 389"/>
                <a:gd name="T99" fmla="*/ 16 h 296"/>
                <a:gd name="T100" fmla="*/ 16 w 389"/>
                <a:gd name="T101" fmla="*/ 182 h 296"/>
                <a:gd name="T102" fmla="*/ 55 w 389"/>
                <a:gd name="T103" fmla="*/ 219 h 296"/>
                <a:gd name="T104" fmla="*/ 16 w 389"/>
                <a:gd name="T105" fmla="*/ 18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9" h="296">
                  <a:moveTo>
                    <a:pt x="376" y="196"/>
                  </a:moveTo>
                  <a:cubicBezTo>
                    <a:pt x="364" y="176"/>
                    <a:pt x="364" y="176"/>
                    <a:pt x="364" y="176"/>
                  </a:cubicBezTo>
                  <a:cubicBezTo>
                    <a:pt x="361" y="199"/>
                    <a:pt x="361" y="199"/>
                    <a:pt x="361" y="199"/>
                  </a:cubicBezTo>
                  <a:cubicBezTo>
                    <a:pt x="360" y="208"/>
                    <a:pt x="357" y="214"/>
                    <a:pt x="355" y="217"/>
                  </a:cubicBezTo>
                  <a:cubicBezTo>
                    <a:pt x="359" y="190"/>
                    <a:pt x="364" y="147"/>
                    <a:pt x="306" y="134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8" y="146"/>
                    <a:pt x="298" y="146"/>
                    <a:pt x="298" y="146"/>
                  </a:cubicBezTo>
                  <a:cubicBezTo>
                    <a:pt x="306" y="160"/>
                    <a:pt x="304" y="178"/>
                    <a:pt x="298" y="193"/>
                  </a:cubicBezTo>
                  <a:cubicBezTo>
                    <a:pt x="291" y="172"/>
                    <a:pt x="278" y="157"/>
                    <a:pt x="277" y="157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4" y="162"/>
                    <a:pt x="264" y="162"/>
                    <a:pt x="264" y="162"/>
                  </a:cubicBezTo>
                  <a:cubicBezTo>
                    <a:pt x="263" y="171"/>
                    <a:pt x="260" y="183"/>
                    <a:pt x="257" y="195"/>
                  </a:cubicBezTo>
                  <a:cubicBezTo>
                    <a:pt x="250" y="221"/>
                    <a:pt x="242" y="251"/>
                    <a:pt x="257" y="272"/>
                  </a:cubicBezTo>
                  <a:cubicBezTo>
                    <a:pt x="267" y="287"/>
                    <a:pt x="287" y="295"/>
                    <a:pt x="318" y="296"/>
                  </a:cubicBezTo>
                  <a:cubicBezTo>
                    <a:pt x="318" y="296"/>
                    <a:pt x="318" y="296"/>
                    <a:pt x="318" y="296"/>
                  </a:cubicBezTo>
                  <a:cubicBezTo>
                    <a:pt x="318" y="296"/>
                    <a:pt x="318" y="296"/>
                    <a:pt x="319" y="296"/>
                  </a:cubicBezTo>
                  <a:cubicBezTo>
                    <a:pt x="352" y="296"/>
                    <a:pt x="368" y="281"/>
                    <a:pt x="375" y="268"/>
                  </a:cubicBezTo>
                  <a:cubicBezTo>
                    <a:pt x="389" y="244"/>
                    <a:pt x="384" y="211"/>
                    <a:pt x="376" y="196"/>
                  </a:cubicBezTo>
                  <a:close/>
                  <a:moveTo>
                    <a:pt x="361" y="260"/>
                  </a:moveTo>
                  <a:cubicBezTo>
                    <a:pt x="354" y="273"/>
                    <a:pt x="339" y="280"/>
                    <a:pt x="319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294" y="279"/>
                    <a:pt x="277" y="273"/>
                    <a:pt x="270" y="262"/>
                  </a:cubicBezTo>
                  <a:cubicBezTo>
                    <a:pt x="259" y="248"/>
                    <a:pt x="266" y="223"/>
                    <a:pt x="272" y="200"/>
                  </a:cubicBezTo>
                  <a:cubicBezTo>
                    <a:pt x="274" y="194"/>
                    <a:pt x="275" y="188"/>
                    <a:pt x="276" y="183"/>
                  </a:cubicBezTo>
                  <a:cubicBezTo>
                    <a:pt x="281" y="192"/>
                    <a:pt x="286" y="203"/>
                    <a:pt x="287" y="216"/>
                  </a:cubicBezTo>
                  <a:cubicBezTo>
                    <a:pt x="288" y="237"/>
                    <a:pt x="288" y="237"/>
                    <a:pt x="288" y="237"/>
                  </a:cubicBezTo>
                  <a:cubicBezTo>
                    <a:pt x="301" y="220"/>
                    <a:pt x="301" y="220"/>
                    <a:pt x="301" y="220"/>
                  </a:cubicBezTo>
                  <a:cubicBezTo>
                    <a:pt x="314" y="203"/>
                    <a:pt x="323" y="178"/>
                    <a:pt x="318" y="154"/>
                  </a:cubicBezTo>
                  <a:cubicBezTo>
                    <a:pt x="347" y="168"/>
                    <a:pt x="343" y="194"/>
                    <a:pt x="339" y="217"/>
                  </a:cubicBezTo>
                  <a:cubicBezTo>
                    <a:pt x="338" y="222"/>
                    <a:pt x="337" y="227"/>
                    <a:pt x="337" y="231"/>
                  </a:cubicBezTo>
                  <a:cubicBezTo>
                    <a:pt x="336" y="240"/>
                    <a:pt x="336" y="240"/>
                    <a:pt x="336" y="240"/>
                  </a:cubicBezTo>
                  <a:cubicBezTo>
                    <a:pt x="345" y="239"/>
                    <a:pt x="345" y="239"/>
                    <a:pt x="345" y="239"/>
                  </a:cubicBezTo>
                  <a:cubicBezTo>
                    <a:pt x="356" y="238"/>
                    <a:pt x="363" y="233"/>
                    <a:pt x="368" y="227"/>
                  </a:cubicBezTo>
                  <a:cubicBezTo>
                    <a:pt x="369" y="238"/>
                    <a:pt x="367" y="250"/>
                    <a:pt x="361" y="260"/>
                  </a:cubicBezTo>
                  <a:close/>
                  <a:moveTo>
                    <a:pt x="181" y="182"/>
                  </a:moveTo>
                  <a:cubicBezTo>
                    <a:pt x="255" y="182"/>
                    <a:pt x="255" y="182"/>
                    <a:pt x="255" y="182"/>
                  </a:cubicBezTo>
                  <a:cubicBezTo>
                    <a:pt x="255" y="166"/>
                    <a:pt x="255" y="166"/>
                    <a:pt x="255" y="166"/>
                  </a:cubicBezTo>
                  <a:cubicBezTo>
                    <a:pt x="236" y="166"/>
                    <a:pt x="236" y="166"/>
                    <a:pt x="236" y="166"/>
                  </a:cubicBezTo>
                  <a:cubicBezTo>
                    <a:pt x="236" y="126"/>
                    <a:pt x="236" y="126"/>
                    <a:pt x="236" y="126"/>
                  </a:cubicBezTo>
                  <a:cubicBezTo>
                    <a:pt x="329" y="126"/>
                    <a:pt x="329" y="126"/>
                    <a:pt x="329" y="126"/>
                  </a:cubicBezTo>
                  <a:cubicBezTo>
                    <a:pt x="329" y="139"/>
                    <a:pt x="329" y="139"/>
                    <a:pt x="329" y="139"/>
                  </a:cubicBezTo>
                  <a:cubicBezTo>
                    <a:pt x="345" y="139"/>
                    <a:pt x="345" y="139"/>
                    <a:pt x="345" y="139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3" y="219"/>
                    <a:pt x="243" y="219"/>
                    <a:pt x="243" y="219"/>
                  </a:cubicBezTo>
                  <a:cubicBezTo>
                    <a:pt x="181" y="219"/>
                    <a:pt x="181" y="219"/>
                    <a:pt x="181" y="219"/>
                  </a:cubicBezTo>
                  <a:lnTo>
                    <a:pt x="181" y="182"/>
                  </a:lnTo>
                  <a:close/>
                  <a:moveTo>
                    <a:pt x="165" y="219"/>
                  </a:moveTo>
                  <a:cubicBezTo>
                    <a:pt x="71" y="219"/>
                    <a:pt x="71" y="219"/>
                    <a:pt x="71" y="219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165" y="182"/>
                    <a:pt x="165" y="182"/>
                    <a:pt x="165" y="182"/>
                  </a:cubicBezTo>
                  <a:lnTo>
                    <a:pt x="165" y="219"/>
                  </a:lnTo>
                  <a:close/>
                  <a:moveTo>
                    <a:pt x="16" y="126"/>
                  </a:moveTo>
                  <a:cubicBezTo>
                    <a:pt x="110" y="126"/>
                    <a:pt x="110" y="126"/>
                    <a:pt x="110" y="126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6" y="166"/>
                    <a:pt x="16" y="166"/>
                    <a:pt x="16" y="166"/>
                  </a:cubicBezTo>
                  <a:lnTo>
                    <a:pt x="16" y="126"/>
                  </a:lnTo>
                  <a:close/>
                  <a:moveTo>
                    <a:pt x="126" y="54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54"/>
                    <a:pt x="220" y="54"/>
                    <a:pt x="220" y="54"/>
                  </a:cubicBezTo>
                  <a:lnTo>
                    <a:pt x="126" y="54"/>
                  </a:lnTo>
                  <a:close/>
                  <a:moveTo>
                    <a:pt x="165" y="70"/>
                  </a:moveTo>
                  <a:cubicBezTo>
                    <a:pt x="165" y="110"/>
                    <a:pt x="165" y="110"/>
                    <a:pt x="165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165" y="70"/>
                  </a:lnTo>
                  <a:close/>
                  <a:moveTo>
                    <a:pt x="55" y="110"/>
                  </a:moveTo>
                  <a:cubicBezTo>
                    <a:pt x="16" y="110"/>
                    <a:pt x="16" y="110"/>
                    <a:pt x="16" y="11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55" y="70"/>
                    <a:pt x="55" y="70"/>
                    <a:pt x="55" y="70"/>
                  </a:cubicBezTo>
                  <a:lnTo>
                    <a:pt x="55" y="110"/>
                  </a:lnTo>
                  <a:close/>
                  <a:moveTo>
                    <a:pt x="220" y="166"/>
                  </a:moveTo>
                  <a:cubicBezTo>
                    <a:pt x="126" y="166"/>
                    <a:pt x="126" y="166"/>
                    <a:pt x="126" y="16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220" y="126"/>
                    <a:pt x="220" y="126"/>
                    <a:pt x="220" y="126"/>
                  </a:cubicBezTo>
                  <a:lnTo>
                    <a:pt x="220" y="166"/>
                  </a:lnTo>
                  <a:close/>
                  <a:moveTo>
                    <a:pt x="228" y="110"/>
                  </a:moveTo>
                  <a:cubicBezTo>
                    <a:pt x="181" y="110"/>
                    <a:pt x="181" y="110"/>
                    <a:pt x="181" y="11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4" y="110"/>
                    <a:pt x="274" y="110"/>
                    <a:pt x="274" y="110"/>
                  </a:cubicBezTo>
                  <a:cubicBezTo>
                    <a:pt x="236" y="110"/>
                    <a:pt x="236" y="110"/>
                    <a:pt x="236" y="110"/>
                  </a:cubicBezTo>
                  <a:lnTo>
                    <a:pt x="228" y="110"/>
                  </a:lnTo>
                  <a:close/>
                  <a:moveTo>
                    <a:pt x="290" y="110"/>
                  </a:moveTo>
                  <a:cubicBezTo>
                    <a:pt x="290" y="70"/>
                    <a:pt x="290" y="70"/>
                    <a:pt x="290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29" y="110"/>
                    <a:pt x="329" y="110"/>
                    <a:pt x="329" y="110"/>
                  </a:cubicBezTo>
                  <a:lnTo>
                    <a:pt x="290" y="110"/>
                  </a:lnTo>
                  <a:close/>
                  <a:moveTo>
                    <a:pt x="329" y="54"/>
                  </a:moveTo>
                  <a:cubicBezTo>
                    <a:pt x="236" y="54"/>
                    <a:pt x="236" y="54"/>
                    <a:pt x="236" y="54"/>
                  </a:cubicBezTo>
                  <a:cubicBezTo>
                    <a:pt x="236" y="16"/>
                    <a:pt x="236" y="16"/>
                    <a:pt x="236" y="16"/>
                  </a:cubicBezTo>
                  <a:cubicBezTo>
                    <a:pt x="329" y="16"/>
                    <a:pt x="329" y="16"/>
                    <a:pt x="329" y="16"/>
                  </a:cubicBezTo>
                  <a:lnTo>
                    <a:pt x="329" y="54"/>
                  </a:lnTo>
                  <a:close/>
                  <a:moveTo>
                    <a:pt x="110" y="16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10" y="16"/>
                  </a:lnTo>
                  <a:close/>
                  <a:moveTo>
                    <a:pt x="16" y="182"/>
                  </a:moveTo>
                  <a:cubicBezTo>
                    <a:pt x="55" y="182"/>
                    <a:pt x="55" y="182"/>
                    <a:pt x="55" y="182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16" y="219"/>
                    <a:pt x="16" y="219"/>
                    <a:pt x="16" y="219"/>
                  </a:cubicBezTo>
                  <a:lnTo>
                    <a:pt x="16" y="182"/>
                  </a:lnTo>
                  <a:close/>
                </a:path>
              </a:pathLst>
            </a:custGeom>
            <a:solidFill>
              <a:srgbClr val="F8981D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Calibri" panose="020F0502020204030204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355269B-DAC2-7443-998F-6E20BA171BE6}"/>
                </a:ext>
              </a:extLst>
            </p:cNvPr>
            <p:cNvSpPr/>
            <p:nvPr/>
          </p:nvSpPr>
          <p:spPr>
            <a:xfrm>
              <a:off x="6453287" y="1550027"/>
              <a:ext cx="360048" cy="16158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rgbClr val="F8981D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NAT</a:t>
              </a:r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61B2153E-1588-2A4F-8431-820EACC876A8}"/>
              </a:ext>
            </a:extLst>
          </p:cNvPr>
          <p:cNvCxnSpPr>
            <a:cxnSpLocks/>
          </p:cNvCxnSpPr>
          <p:nvPr/>
        </p:nvCxnSpPr>
        <p:spPr>
          <a:xfrm>
            <a:off x="3851873" y="4844955"/>
            <a:ext cx="174827" cy="580750"/>
          </a:xfrm>
          <a:prstGeom prst="line">
            <a:avLst/>
          </a:prstGeom>
          <a:ln w="28575">
            <a:solidFill>
              <a:srgbClr val="FFC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D4074A71-9A92-3D4A-8291-362C407FEDF7}"/>
              </a:ext>
            </a:extLst>
          </p:cNvPr>
          <p:cNvSpPr/>
          <p:nvPr/>
        </p:nvSpPr>
        <p:spPr>
          <a:xfrm>
            <a:off x="165184" y="1591414"/>
            <a:ext cx="7857019" cy="4684556"/>
          </a:xfrm>
          <a:prstGeom prst="rect">
            <a:avLst/>
          </a:prstGeom>
          <a:solidFill>
            <a:schemeClr val="bg1">
              <a:alpha val="50000"/>
            </a:schemeClr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ts val="600"/>
              </a:spcBef>
            </a:pPr>
            <a:r>
              <a:rPr lang="en-US" sz="1400" u="sng">
                <a:solidFill>
                  <a:srgbClr val="FF0000"/>
                </a:solidFill>
                <a:latin typeface="Calibri" panose="020F0502020204030204" pitchFamily="34" charset="0"/>
              </a:rPr>
              <a:t>NOT Supported</a:t>
            </a:r>
            <a:endParaRPr lang="en-US" sz="14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53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ontent Placeholder 177">
            <a:extLst>
              <a:ext uri="{FF2B5EF4-FFF2-40B4-BE49-F238E27FC236}">
                <a16:creationId xmlns:a16="http://schemas.microsoft.com/office/drawing/2014/main" id="{57306AF3-2221-CD42-B67C-092CFD95B8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6046" y="1705488"/>
            <a:ext cx="3707594" cy="4655121"/>
          </a:xfrm>
          <a:ln>
            <a:solidFill>
              <a:schemeClr val="tx1"/>
            </a:solidFill>
          </a:ln>
        </p:spPr>
        <p:txBody>
          <a:bodyPr lIns="91440" tIns="91440" rIns="91440" bIns="91440">
            <a:spAutoFit/>
          </a:bodyPr>
          <a:lstStyle/>
          <a:p>
            <a:pPr>
              <a:buNone/>
            </a:pPr>
            <a:r>
              <a:rPr lang="en-US" sz="1800" b="1" dirty="0">
                <a:solidFill>
                  <a:schemeClr val="tx1"/>
                </a:solidFill>
                <a:cs typeface="Calibri" panose="020F0502020204030204" pitchFamily="34" charset="0"/>
              </a:rPr>
              <a:t>Topologies T0 and T1: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Services</a:t>
            </a:r>
          </a:p>
          <a:p>
            <a:pPr marL="800100" lvl="1" indent="-342900"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</a:rPr>
              <a:t>IDS/IPS</a:t>
            </a:r>
          </a:p>
          <a:p>
            <a:pPr marL="800100" lvl="1" indent="-342900"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VRF </a:t>
            </a:r>
            <a:r>
              <a:rPr lang="en-US" sz="1600" i="1" dirty="0">
                <a:solidFill>
                  <a:schemeClr val="tx1"/>
                </a:solidFill>
                <a:cs typeface="Calibri" panose="020F0502020204030204" pitchFamily="34" charset="0"/>
              </a:rPr>
              <a:t>(</a:t>
            </a:r>
            <a:r>
              <a:rPr lang="en-US" sz="1200" i="1" dirty="0">
                <a:solidFill>
                  <a:schemeClr val="tx1"/>
                </a:solidFill>
                <a:cs typeface="Calibri" panose="020F0502020204030204" pitchFamily="34" charset="0"/>
              </a:rPr>
              <a:t>for Stretched T0  or Not_Stretched T0</a:t>
            </a:r>
            <a:r>
              <a:rPr lang="en-US" sz="1600" i="1" dirty="0">
                <a:solidFill>
                  <a:schemeClr val="tx1"/>
                </a:solidFill>
                <a:cs typeface="Calibri" panose="020F0502020204030204" pitchFamily="34" charset="0"/>
              </a:rPr>
              <a:t>)</a:t>
            </a:r>
            <a:endParaRPr lang="en-US" sz="2000" b="1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800100" lvl="1" indent="-342900"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</a:rPr>
              <a:t>Load Balancing</a:t>
            </a:r>
          </a:p>
          <a:p>
            <a:pPr marL="800100" lvl="1" indent="-342900"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</a:rPr>
              <a:t>VPN and EVPN</a:t>
            </a:r>
          </a:p>
          <a:p>
            <a:pPr marL="800100" lvl="1" indent="-342900"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</a:rPr>
              <a:t>L2-Bridge</a:t>
            </a:r>
          </a:p>
          <a:p>
            <a:pPr marL="800100" lvl="1" indent="-342900"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</a:rPr>
              <a:t>Network Introspection / Endpoint Protection</a:t>
            </a:r>
          </a:p>
          <a:p>
            <a:pPr marL="800100" lvl="1" indent="-342900"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</a:rPr>
              <a:t>ID-FW, FQDN Filtering</a:t>
            </a:r>
          </a:p>
          <a:p>
            <a:pPr>
              <a:buNone/>
            </a:pPr>
            <a:r>
              <a:rPr lang="en-US" sz="1800" b="1" dirty="0">
                <a:solidFill>
                  <a:schemeClr val="tx1"/>
                </a:solidFill>
                <a:cs typeface="Calibri" panose="020F0502020204030204" pitchFamily="34" charset="0"/>
              </a:rPr>
              <a:t>Topologies Segment: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L2 Isolated (not attached T0/T1)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L2 Span different than the T0/T1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EA4DE8-D231-C54A-89C8-B0922494337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Not Supported Topologies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82886-4F78-4FCB-B4B8-41E58E8C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Topologies from GM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AA1E59-0A71-8448-B861-793D83951A72}"/>
              </a:ext>
            </a:extLst>
          </p:cNvPr>
          <p:cNvCxnSpPr>
            <a:cxnSpLocks/>
          </p:cNvCxnSpPr>
          <p:nvPr/>
        </p:nvCxnSpPr>
        <p:spPr>
          <a:xfrm>
            <a:off x="4777436" y="1664305"/>
            <a:ext cx="0" cy="4819178"/>
          </a:xfrm>
          <a:prstGeom prst="line">
            <a:avLst/>
          </a:prstGeom>
          <a:ln w="57150">
            <a:solidFill>
              <a:schemeClr val="tx1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A251050-990F-A943-9553-092AF2A16DB9}"/>
              </a:ext>
            </a:extLst>
          </p:cNvPr>
          <p:cNvGrpSpPr/>
          <p:nvPr/>
        </p:nvGrpSpPr>
        <p:grpSpPr>
          <a:xfrm>
            <a:off x="3947802" y="1596254"/>
            <a:ext cx="1684368" cy="631729"/>
            <a:chOff x="3947802" y="1886884"/>
            <a:chExt cx="1684368" cy="63172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A3E2F7C-A56F-FC44-AB57-E57B49E83DAA}"/>
                </a:ext>
              </a:extLst>
            </p:cNvPr>
            <p:cNvSpPr/>
            <p:nvPr/>
          </p:nvSpPr>
          <p:spPr>
            <a:xfrm>
              <a:off x="4301341" y="2152706"/>
              <a:ext cx="1330829" cy="365907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28575">
              <a:solidFill>
                <a:srgbClr val="FFC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T0-Stretched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1ABAFD1-23A1-EA44-AA9A-390B20D07E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47802" y="1886884"/>
              <a:ext cx="457018" cy="457200"/>
              <a:chOff x="7736620" y="7009631"/>
              <a:chExt cx="4501800" cy="4503600"/>
            </a:xfrm>
            <a:solidFill>
              <a:srgbClr val="FFC000"/>
            </a:solidFill>
          </p:grpSpPr>
          <p:sp>
            <p:nvSpPr>
              <p:cNvPr id="51" name="Freeform: Shape 2">
                <a:extLst>
                  <a:ext uri="{FF2B5EF4-FFF2-40B4-BE49-F238E27FC236}">
                    <a16:creationId xmlns:a16="http://schemas.microsoft.com/office/drawing/2014/main" id="{BDD15A65-EE97-8249-8522-6EB75982AA4F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52" name="Freeform: Shape 3">
                <a:extLst>
                  <a:ext uri="{FF2B5EF4-FFF2-40B4-BE49-F238E27FC236}">
                    <a16:creationId xmlns:a16="http://schemas.microsoft.com/office/drawing/2014/main" id="{8799F6A2-3C95-CA42-A317-2845ECF06DC5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53" name="Freeform: Shape 4">
                <a:extLst>
                  <a:ext uri="{FF2B5EF4-FFF2-40B4-BE49-F238E27FC236}">
                    <a16:creationId xmlns:a16="http://schemas.microsoft.com/office/drawing/2014/main" id="{338DD47D-E2DC-9E4A-B5EB-6889AF46A543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54" name="Freeform: Shape 5">
                <a:extLst>
                  <a:ext uri="{FF2B5EF4-FFF2-40B4-BE49-F238E27FC236}">
                    <a16:creationId xmlns:a16="http://schemas.microsoft.com/office/drawing/2014/main" id="{26A1181D-1D34-1842-B174-E995C5D527DD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50" name="Freeform: Shape 1">
                <a:extLst>
                  <a:ext uri="{FF2B5EF4-FFF2-40B4-BE49-F238E27FC236}">
                    <a16:creationId xmlns:a16="http://schemas.microsoft.com/office/drawing/2014/main" id="{77053110-E34B-9D43-994D-F7A88CC1D621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CAD54B3-4810-A842-AF6D-D1C44098D67F}"/>
              </a:ext>
            </a:extLst>
          </p:cNvPr>
          <p:cNvGrpSpPr/>
          <p:nvPr/>
        </p:nvGrpSpPr>
        <p:grpSpPr>
          <a:xfrm>
            <a:off x="1085992" y="1596254"/>
            <a:ext cx="2032668" cy="631729"/>
            <a:chOff x="1000309" y="3303303"/>
            <a:chExt cx="2032668" cy="631729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43554D-D90C-EF4D-BFF8-88CCADB5B995}"/>
                </a:ext>
              </a:extLst>
            </p:cNvPr>
            <p:cNvSpPr/>
            <p:nvPr/>
          </p:nvSpPr>
          <p:spPr>
            <a:xfrm>
              <a:off x="1353848" y="3569125"/>
              <a:ext cx="1679129" cy="365907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28575">
              <a:solidFill>
                <a:srgbClr val="FFC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T0-Not_Stretched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BB1F5C6-68F2-4744-998E-51ED876F75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00309" y="3303303"/>
              <a:ext cx="457018" cy="457200"/>
              <a:chOff x="7736620" y="7009631"/>
              <a:chExt cx="4501800" cy="4503600"/>
            </a:xfrm>
            <a:solidFill>
              <a:srgbClr val="FFC000"/>
            </a:solidFill>
          </p:grpSpPr>
          <p:sp>
            <p:nvSpPr>
              <p:cNvPr id="72" name="Freeform: Shape 2">
                <a:extLst>
                  <a:ext uri="{FF2B5EF4-FFF2-40B4-BE49-F238E27FC236}">
                    <a16:creationId xmlns:a16="http://schemas.microsoft.com/office/drawing/2014/main" id="{B6BB649B-01AC-394C-BC81-E1E0BDFDCB47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3" name="Freeform: Shape 3">
                <a:extLst>
                  <a:ext uri="{FF2B5EF4-FFF2-40B4-BE49-F238E27FC236}">
                    <a16:creationId xmlns:a16="http://schemas.microsoft.com/office/drawing/2014/main" id="{840012FD-EEF4-3847-A61D-6E0971ED8FD2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4" name="Freeform: Shape 4">
                <a:extLst>
                  <a:ext uri="{FF2B5EF4-FFF2-40B4-BE49-F238E27FC236}">
                    <a16:creationId xmlns:a16="http://schemas.microsoft.com/office/drawing/2014/main" id="{1D2DD0D1-1582-514F-931A-2A4B5E293DFE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5" name="Freeform: Shape 5">
                <a:extLst>
                  <a:ext uri="{FF2B5EF4-FFF2-40B4-BE49-F238E27FC236}">
                    <a16:creationId xmlns:a16="http://schemas.microsoft.com/office/drawing/2014/main" id="{DEBD075C-665A-4841-96C0-9FC90FE3EA50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6" name="Freeform: Shape 1">
                <a:extLst>
                  <a:ext uri="{FF2B5EF4-FFF2-40B4-BE49-F238E27FC236}">
                    <a16:creationId xmlns:a16="http://schemas.microsoft.com/office/drawing/2014/main" id="{D96EA193-1643-9E45-86B1-0B9510453139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49F3956-42C3-2D43-90DA-20F2B7E5235D}"/>
              </a:ext>
            </a:extLst>
          </p:cNvPr>
          <p:cNvGrpSpPr/>
          <p:nvPr/>
        </p:nvGrpSpPr>
        <p:grpSpPr>
          <a:xfrm>
            <a:off x="1085992" y="2647563"/>
            <a:ext cx="2043016" cy="631729"/>
            <a:chOff x="1000309" y="3303303"/>
            <a:chExt cx="2043016" cy="631729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D172A52-5B8F-D842-B885-113F2B742785}"/>
                </a:ext>
              </a:extLst>
            </p:cNvPr>
            <p:cNvSpPr/>
            <p:nvPr/>
          </p:nvSpPr>
          <p:spPr>
            <a:xfrm>
              <a:off x="1353848" y="3569125"/>
              <a:ext cx="1689477" cy="365907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28575">
              <a:solidFill>
                <a:srgbClr val="F898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b="1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T1-Not_Stretched</a:t>
              </a: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88DA26C2-B172-0E4B-A8CD-1CA4F7FDAF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00309" y="3303303"/>
              <a:ext cx="457018" cy="457200"/>
              <a:chOff x="7736620" y="7009631"/>
              <a:chExt cx="4501800" cy="4503600"/>
            </a:xfrm>
            <a:solidFill>
              <a:srgbClr val="F8981D"/>
            </a:solidFill>
          </p:grpSpPr>
          <p:sp>
            <p:nvSpPr>
              <p:cNvPr id="148" name="Freeform: Shape 2">
                <a:extLst>
                  <a:ext uri="{FF2B5EF4-FFF2-40B4-BE49-F238E27FC236}">
                    <a16:creationId xmlns:a16="http://schemas.microsoft.com/office/drawing/2014/main" id="{9CC5712D-BEEC-4247-9C89-84274C4B54E2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49" name="Freeform: Shape 3">
                <a:extLst>
                  <a:ext uri="{FF2B5EF4-FFF2-40B4-BE49-F238E27FC236}">
                    <a16:creationId xmlns:a16="http://schemas.microsoft.com/office/drawing/2014/main" id="{BF96A251-4975-884E-84AE-FD53090850B4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50" name="Freeform: Shape 4">
                <a:extLst>
                  <a:ext uri="{FF2B5EF4-FFF2-40B4-BE49-F238E27FC236}">
                    <a16:creationId xmlns:a16="http://schemas.microsoft.com/office/drawing/2014/main" id="{41A9A95A-8F3E-FB44-8AF0-672B305F7463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51" name="Freeform: Shape 5">
                <a:extLst>
                  <a:ext uri="{FF2B5EF4-FFF2-40B4-BE49-F238E27FC236}">
                    <a16:creationId xmlns:a16="http://schemas.microsoft.com/office/drawing/2014/main" id="{D158E169-86BC-1048-B61C-6FC645186297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52" name="Freeform: Shape 1">
                <a:extLst>
                  <a:ext uri="{FF2B5EF4-FFF2-40B4-BE49-F238E27FC236}">
                    <a16:creationId xmlns:a16="http://schemas.microsoft.com/office/drawing/2014/main" id="{7575B8AF-047A-264B-9DE0-35A783543EA4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06A6DB47-2356-2048-8ECE-1A9B758517EF}"/>
              </a:ext>
            </a:extLst>
          </p:cNvPr>
          <p:cNvGrpSpPr/>
          <p:nvPr/>
        </p:nvGrpSpPr>
        <p:grpSpPr>
          <a:xfrm>
            <a:off x="3958150" y="2647563"/>
            <a:ext cx="1684368" cy="631729"/>
            <a:chOff x="3947802" y="1886884"/>
            <a:chExt cx="1684368" cy="631729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66FB967E-9B82-1248-AF0D-ED96A4325514}"/>
                </a:ext>
              </a:extLst>
            </p:cNvPr>
            <p:cNvSpPr/>
            <p:nvPr/>
          </p:nvSpPr>
          <p:spPr>
            <a:xfrm>
              <a:off x="4301341" y="2152706"/>
              <a:ext cx="1330829" cy="365907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28575">
              <a:solidFill>
                <a:srgbClr val="F898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b="1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T1-Stretched</a:t>
              </a: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4AF9C265-FD68-434F-B95D-1CA14667881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47802" y="1886884"/>
              <a:ext cx="457018" cy="457200"/>
              <a:chOff x="7736620" y="7009631"/>
              <a:chExt cx="4501800" cy="4503600"/>
            </a:xfrm>
            <a:solidFill>
              <a:srgbClr val="FFC000"/>
            </a:solidFill>
          </p:grpSpPr>
          <p:sp>
            <p:nvSpPr>
              <p:cNvPr id="161" name="Freeform: Shape 2">
                <a:extLst>
                  <a:ext uri="{FF2B5EF4-FFF2-40B4-BE49-F238E27FC236}">
                    <a16:creationId xmlns:a16="http://schemas.microsoft.com/office/drawing/2014/main" id="{11756514-6D66-4C45-94B1-19FA98FC8D87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solidFill>
                <a:srgbClr val="F8981D"/>
              </a:solidFill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62" name="Freeform: Shape 3">
                <a:extLst>
                  <a:ext uri="{FF2B5EF4-FFF2-40B4-BE49-F238E27FC236}">
                    <a16:creationId xmlns:a16="http://schemas.microsoft.com/office/drawing/2014/main" id="{69CEF00B-D072-7248-89AA-FDC8922630F7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solidFill>
                <a:srgbClr val="F8981D"/>
              </a:solidFill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63" name="Freeform: Shape 4">
                <a:extLst>
                  <a:ext uri="{FF2B5EF4-FFF2-40B4-BE49-F238E27FC236}">
                    <a16:creationId xmlns:a16="http://schemas.microsoft.com/office/drawing/2014/main" id="{10B18CB4-5174-D043-B04F-DF58B2F0BDF6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F8981D"/>
              </a:solidFill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64" name="Freeform: Shape 5">
                <a:extLst>
                  <a:ext uri="{FF2B5EF4-FFF2-40B4-BE49-F238E27FC236}">
                    <a16:creationId xmlns:a16="http://schemas.microsoft.com/office/drawing/2014/main" id="{0A491E11-F1CC-F642-A1FA-C0243F943739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solidFill>
                <a:srgbClr val="F8981D"/>
              </a:solidFill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65" name="Freeform: Shape 1">
                <a:extLst>
                  <a:ext uri="{FF2B5EF4-FFF2-40B4-BE49-F238E27FC236}">
                    <a16:creationId xmlns:a16="http://schemas.microsoft.com/office/drawing/2014/main" id="{DA78947C-9B23-0D48-8C03-3635462DD1CB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solidFill>
                <a:srgbClr val="F8981D"/>
              </a:solidFill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8FB00AC-70BF-6642-AAC6-3AFF15F8D6A6}"/>
              </a:ext>
            </a:extLst>
          </p:cNvPr>
          <p:cNvCxnSpPr>
            <a:cxnSpLocks/>
          </p:cNvCxnSpPr>
          <p:nvPr/>
        </p:nvCxnSpPr>
        <p:spPr>
          <a:xfrm flipH="1">
            <a:off x="2862041" y="5139401"/>
            <a:ext cx="2655181" cy="0"/>
          </a:xfrm>
          <a:prstGeom prst="line">
            <a:avLst/>
          </a:prstGeom>
          <a:ln w="28575">
            <a:solidFill>
              <a:srgbClr val="FFC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D207725F-ADC1-BD49-9CB8-14B6FD156A18}"/>
              </a:ext>
            </a:extLst>
          </p:cNvPr>
          <p:cNvSpPr txBox="1"/>
          <p:nvPr/>
        </p:nvSpPr>
        <p:spPr>
          <a:xfrm>
            <a:off x="2910059" y="4914187"/>
            <a:ext cx="16094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Segment-Stretched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2B5CAE4-6C4F-2047-815E-E181AF6EC53B}"/>
              </a:ext>
            </a:extLst>
          </p:cNvPr>
          <p:cNvGrpSpPr/>
          <p:nvPr/>
        </p:nvGrpSpPr>
        <p:grpSpPr>
          <a:xfrm>
            <a:off x="731928" y="5356916"/>
            <a:ext cx="2043014" cy="631729"/>
            <a:chOff x="1000309" y="3303303"/>
            <a:chExt cx="2043014" cy="631729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FB0B3F7-0609-D041-8144-C2F775A97C28}"/>
                </a:ext>
              </a:extLst>
            </p:cNvPr>
            <p:cNvSpPr/>
            <p:nvPr/>
          </p:nvSpPr>
          <p:spPr>
            <a:xfrm>
              <a:off x="1353848" y="3569125"/>
              <a:ext cx="1689475" cy="365907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28575">
              <a:solidFill>
                <a:srgbClr val="FFC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T0-Not_Stretched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4A3C140C-EF78-EE47-95F6-A0135FEDEF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00309" y="3303303"/>
              <a:ext cx="457018" cy="457200"/>
              <a:chOff x="7736620" y="7009631"/>
              <a:chExt cx="4501800" cy="4503600"/>
            </a:xfrm>
            <a:solidFill>
              <a:srgbClr val="FFC000"/>
            </a:solidFill>
          </p:grpSpPr>
          <p:sp>
            <p:nvSpPr>
              <p:cNvPr id="105" name="Freeform: Shape 2">
                <a:extLst>
                  <a:ext uri="{FF2B5EF4-FFF2-40B4-BE49-F238E27FC236}">
                    <a16:creationId xmlns:a16="http://schemas.microsoft.com/office/drawing/2014/main" id="{359AE3D9-9AE9-5F4E-88E0-01B3B55A5341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15" name="Freeform: Shape 3">
                <a:extLst>
                  <a:ext uri="{FF2B5EF4-FFF2-40B4-BE49-F238E27FC236}">
                    <a16:creationId xmlns:a16="http://schemas.microsoft.com/office/drawing/2014/main" id="{CC5E93AE-FAAE-4549-9E56-192C489E3393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16" name="Freeform: Shape 4">
                <a:extLst>
                  <a:ext uri="{FF2B5EF4-FFF2-40B4-BE49-F238E27FC236}">
                    <a16:creationId xmlns:a16="http://schemas.microsoft.com/office/drawing/2014/main" id="{4D2E1D25-DCAD-8C4A-83EB-8D53115DE723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0" name="Freeform: Shape 5">
                <a:extLst>
                  <a:ext uri="{FF2B5EF4-FFF2-40B4-BE49-F238E27FC236}">
                    <a16:creationId xmlns:a16="http://schemas.microsoft.com/office/drawing/2014/main" id="{675CA9E0-5D0A-124C-B82E-05A16FBEC2F1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21" name="Freeform: Shape 1">
                <a:extLst>
                  <a:ext uri="{FF2B5EF4-FFF2-40B4-BE49-F238E27FC236}">
                    <a16:creationId xmlns:a16="http://schemas.microsoft.com/office/drawing/2014/main" id="{D53DFECE-66C0-E840-A759-4C920820498E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</p:grp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86CF163-CE87-5747-BD90-EAE7B5D250F0}"/>
              </a:ext>
            </a:extLst>
          </p:cNvPr>
          <p:cNvCxnSpPr>
            <a:cxnSpLocks/>
          </p:cNvCxnSpPr>
          <p:nvPr/>
        </p:nvCxnSpPr>
        <p:spPr>
          <a:xfrm flipH="1">
            <a:off x="1531983" y="5985549"/>
            <a:ext cx="95253" cy="335038"/>
          </a:xfrm>
          <a:prstGeom prst="line">
            <a:avLst/>
          </a:prstGeom>
          <a:ln w="28575">
            <a:solidFill>
              <a:srgbClr val="FFC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48C9CA2-8368-8F42-A75D-2A72BF64A41C}"/>
              </a:ext>
            </a:extLst>
          </p:cNvPr>
          <p:cNvSpPr txBox="1"/>
          <p:nvPr/>
        </p:nvSpPr>
        <p:spPr>
          <a:xfrm>
            <a:off x="245319" y="6101882"/>
            <a:ext cx="130667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Segment-Stretched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0A5E4D6-E7E9-F04F-8054-E6EC2E16BD5E}"/>
              </a:ext>
            </a:extLst>
          </p:cNvPr>
          <p:cNvSpPr/>
          <p:nvPr/>
        </p:nvSpPr>
        <p:spPr>
          <a:xfrm>
            <a:off x="3556306" y="1483549"/>
            <a:ext cx="457200" cy="161583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FFC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L7-FW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1FCDBB5-739F-8B48-8867-A821E4374689}"/>
              </a:ext>
            </a:extLst>
          </p:cNvPr>
          <p:cNvSpPr/>
          <p:nvPr/>
        </p:nvSpPr>
        <p:spPr>
          <a:xfrm>
            <a:off x="3556306" y="1697518"/>
            <a:ext cx="457200" cy="161583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FFC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VPN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62B3D1E0-0AFD-BC49-B4C0-6A3F660A5B6A}"/>
              </a:ext>
            </a:extLst>
          </p:cNvPr>
          <p:cNvSpPr/>
          <p:nvPr/>
        </p:nvSpPr>
        <p:spPr>
          <a:xfrm>
            <a:off x="3556306" y="1910384"/>
            <a:ext cx="457200" cy="161583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FFC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/ GI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4053F38E-6D74-C34B-9396-78009AFA7F14}"/>
              </a:ext>
            </a:extLst>
          </p:cNvPr>
          <p:cNvSpPr/>
          <p:nvPr/>
        </p:nvSpPr>
        <p:spPr>
          <a:xfrm>
            <a:off x="3549585" y="2507142"/>
            <a:ext cx="457200" cy="161583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F8981D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L7-FW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16C4672-6588-8F4D-93F3-B6ADCA69F6BF}"/>
              </a:ext>
            </a:extLst>
          </p:cNvPr>
          <p:cNvSpPr/>
          <p:nvPr/>
        </p:nvSpPr>
        <p:spPr>
          <a:xfrm>
            <a:off x="3549585" y="2710663"/>
            <a:ext cx="457200" cy="161583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F8981D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LB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E63AAB2-E65D-5B4C-8062-E04158245AFD}"/>
              </a:ext>
            </a:extLst>
          </p:cNvPr>
          <p:cNvSpPr/>
          <p:nvPr/>
        </p:nvSpPr>
        <p:spPr>
          <a:xfrm>
            <a:off x="3549585" y="2906465"/>
            <a:ext cx="457200" cy="161583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F8981D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VPN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AD89C23-AA20-D64A-A229-49FAA0E5DFAE}"/>
              </a:ext>
            </a:extLst>
          </p:cNvPr>
          <p:cNvSpPr/>
          <p:nvPr/>
        </p:nvSpPr>
        <p:spPr>
          <a:xfrm>
            <a:off x="3549585" y="3119331"/>
            <a:ext cx="457200" cy="161583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F8981D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/ GI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D0D76F8-3190-5043-8B54-FE37C32C8919}"/>
              </a:ext>
            </a:extLst>
          </p:cNvPr>
          <p:cNvSpPr/>
          <p:nvPr/>
        </p:nvSpPr>
        <p:spPr>
          <a:xfrm>
            <a:off x="697694" y="1480057"/>
            <a:ext cx="457200" cy="161583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FFC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L7-FW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7AE047F-6FFB-0B47-B404-FCDDAA3C657B}"/>
              </a:ext>
            </a:extLst>
          </p:cNvPr>
          <p:cNvSpPr/>
          <p:nvPr/>
        </p:nvSpPr>
        <p:spPr>
          <a:xfrm>
            <a:off x="697694" y="1694026"/>
            <a:ext cx="457200" cy="161583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FFC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VPN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16DE89-A4F0-294A-BE06-341AC7F881B7}"/>
              </a:ext>
            </a:extLst>
          </p:cNvPr>
          <p:cNvSpPr/>
          <p:nvPr/>
        </p:nvSpPr>
        <p:spPr>
          <a:xfrm>
            <a:off x="697694" y="1906892"/>
            <a:ext cx="457200" cy="161583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FFC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/ GI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97D2C17-91C0-2B43-AC7C-7B663F3E16A1}"/>
              </a:ext>
            </a:extLst>
          </p:cNvPr>
          <p:cNvSpPr/>
          <p:nvPr/>
        </p:nvSpPr>
        <p:spPr>
          <a:xfrm>
            <a:off x="690973" y="2503650"/>
            <a:ext cx="457200" cy="161583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F8981D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L7-FW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EC17E0A-0953-FD4F-94BD-541714C432D5}"/>
              </a:ext>
            </a:extLst>
          </p:cNvPr>
          <p:cNvSpPr/>
          <p:nvPr/>
        </p:nvSpPr>
        <p:spPr>
          <a:xfrm>
            <a:off x="690973" y="2707171"/>
            <a:ext cx="457200" cy="161583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F8981D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LB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2E5BC0E-28A6-BF40-8396-A7B92D5C36A7}"/>
              </a:ext>
            </a:extLst>
          </p:cNvPr>
          <p:cNvSpPr/>
          <p:nvPr/>
        </p:nvSpPr>
        <p:spPr>
          <a:xfrm>
            <a:off x="690973" y="2902973"/>
            <a:ext cx="457200" cy="161583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F8981D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VPN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2D709B6A-4721-CA4E-BB18-E2221F2A1F73}"/>
              </a:ext>
            </a:extLst>
          </p:cNvPr>
          <p:cNvSpPr/>
          <p:nvPr/>
        </p:nvSpPr>
        <p:spPr>
          <a:xfrm>
            <a:off x="690973" y="3115839"/>
            <a:ext cx="457200" cy="161583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F8981D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/ GI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F4D2C53-FA44-8F47-A763-64A4608E9715}"/>
              </a:ext>
            </a:extLst>
          </p:cNvPr>
          <p:cNvCxnSpPr>
            <a:cxnSpLocks/>
          </p:cNvCxnSpPr>
          <p:nvPr/>
        </p:nvCxnSpPr>
        <p:spPr>
          <a:xfrm flipH="1">
            <a:off x="251085" y="5131330"/>
            <a:ext cx="2016123" cy="0"/>
          </a:xfrm>
          <a:prstGeom prst="line">
            <a:avLst/>
          </a:prstGeom>
          <a:ln w="28575">
            <a:solidFill>
              <a:srgbClr val="FFC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5080BAA9-40AC-6748-9A6B-DE571A723A6E}"/>
              </a:ext>
            </a:extLst>
          </p:cNvPr>
          <p:cNvSpPr txBox="1"/>
          <p:nvPr/>
        </p:nvSpPr>
        <p:spPr>
          <a:xfrm>
            <a:off x="299102" y="4906116"/>
            <a:ext cx="16094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Segment-Not_Stretched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A078841-C104-D04A-BD07-A79FF7F77242}"/>
              </a:ext>
            </a:extLst>
          </p:cNvPr>
          <p:cNvGrpSpPr/>
          <p:nvPr/>
        </p:nvGrpSpPr>
        <p:grpSpPr>
          <a:xfrm>
            <a:off x="3906733" y="5359441"/>
            <a:ext cx="2043014" cy="631729"/>
            <a:chOff x="1000309" y="3303303"/>
            <a:chExt cx="2043014" cy="631729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E30414E-F367-9E42-AF3B-8B9D4399D0F3}"/>
                </a:ext>
              </a:extLst>
            </p:cNvPr>
            <p:cNvSpPr/>
            <p:nvPr/>
          </p:nvSpPr>
          <p:spPr>
            <a:xfrm>
              <a:off x="1353848" y="3569125"/>
              <a:ext cx="1689475" cy="365907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28575">
              <a:solidFill>
                <a:srgbClr val="FFC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T0-Stretched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568C9C80-CF7B-B944-A5AB-7E91011DB0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00309" y="3303303"/>
              <a:ext cx="457018" cy="457200"/>
              <a:chOff x="7736620" y="7009631"/>
              <a:chExt cx="4501800" cy="4503600"/>
            </a:xfrm>
            <a:solidFill>
              <a:srgbClr val="FFC000"/>
            </a:solidFill>
          </p:grpSpPr>
          <p:sp>
            <p:nvSpPr>
              <p:cNvPr id="91" name="Freeform: Shape 2">
                <a:extLst>
                  <a:ext uri="{FF2B5EF4-FFF2-40B4-BE49-F238E27FC236}">
                    <a16:creationId xmlns:a16="http://schemas.microsoft.com/office/drawing/2014/main" id="{51292347-1422-8547-87BD-206A5F5755C3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92" name="Freeform: Shape 3">
                <a:extLst>
                  <a:ext uri="{FF2B5EF4-FFF2-40B4-BE49-F238E27FC236}">
                    <a16:creationId xmlns:a16="http://schemas.microsoft.com/office/drawing/2014/main" id="{EC659293-BCA3-804B-A12F-1EA27AEC6C66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93" name="Freeform: Shape 4">
                <a:extLst>
                  <a:ext uri="{FF2B5EF4-FFF2-40B4-BE49-F238E27FC236}">
                    <a16:creationId xmlns:a16="http://schemas.microsoft.com/office/drawing/2014/main" id="{22258B34-1A0F-0C45-B8E9-628F17757C4F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94" name="Freeform: Shape 5">
                <a:extLst>
                  <a:ext uri="{FF2B5EF4-FFF2-40B4-BE49-F238E27FC236}">
                    <a16:creationId xmlns:a16="http://schemas.microsoft.com/office/drawing/2014/main" id="{B896E9B8-EE49-8A4A-9632-FCDDC37E0B63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97" name="Freeform: Shape 1">
                <a:extLst>
                  <a:ext uri="{FF2B5EF4-FFF2-40B4-BE49-F238E27FC236}">
                    <a16:creationId xmlns:a16="http://schemas.microsoft.com/office/drawing/2014/main" id="{C6CDDE50-E69C-8C4B-A42E-2FDBE98FEAD4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19472E2-6D95-744F-B324-651868217877}"/>
              </a:ext>
            </a:extLst>
          </p:cNvPr>
          <p:cNvCxnSpPr>
            <a:cxnSpLocks/>
          </p:cNvCxnSpPr>
          <p:nvPr/>
        </p:nvCxnSpPr>
        <p:spPr>
          <a:xfrm>
            <a:off x="5716442" y="5988074"/>
            <a:ext cx="52305" cy="200142"/>
          </a:xfrm>
          <a:prstGeom prst="line">
            <a:avLst/>
          </a:prstGeom>
          <a:ln w="28575">
            <a:solidFill>
              <a:srgbClr val="FFC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CBB6575-40C2-B547-A251-C7D9331A2FCC}"/>
              </a:ext>
            </a:extLst>
          </p:cNvPr>
          <p:cNvCxnSpPr>
            <a:cxnSpLocks/>
          </p:cNvCxnSpPr>
          <p:nvPr/>
        </p:nvCxnSpPr>
        <p:spPr>
          <a:xfrm flipH="1">
            <a:off x="5517222" y="6188216"/>
            <a:ext cx="2158534" cy="0"/>
          </a:xfrm>
          <a:prstGeom prst="line">
            <a:avLst/>
          </a:prstGeom>
          <a:ln w="28575">
            <a:solidFill>
              <a:srgbClr val="FFC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617FC2C0-83BC-084E-82EE-1A6A02A13300}"/>
              </a:ext>
            </a:extLst>
          </p:cNvPr>
          <p:cNvSpPr txBox="1"/>
          <p:nvPr/>
        </p:nvSpPr>
        <p:spPr>
          <a:xfrm>
            <a:off x="6057822" y="5963002"/>
            <a:ext cx="160070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Segment-Not_Stretched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08BD3AF-CEBC-B84B-B7B4-5E2CA2745063}"/>
              </a:ext>
            </a:extLst>
          </p:cNvPr>
          <p:cNvGrpSpPr/>
          <p:nvPr/>
        </p:nvGrpSpPr>
        <p:grpSpPr>
          <a:xfrm>
            <a:off x="1060015" y="3669240"/>
            <a:ext cx="2273780" cy="540142"/>
            <a:chOff x="1000309" y="3303303"/>
            <a:chExt cx="2273780" cy="540142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8DCED5C-75A9-9E43-BC2C-A79BFCF4D1B5}"/>
                </a:ext>
              </a:extLst>
            </p:cNvPr>
            <p:cNvSpPr/>
            <p:nvPr/>
          </p:nvSpPr>
          <p:spPr>
            <a:xfrm>
              <a:off x="1353849" y="3569125"/>
              <a:ext cx="1920240" cy="27432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28575">
              <a:solidFill>
                <a:srgbClr val="FFC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T0-VRF_Not_Stretched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B899BE9-82C2-2941-9966-765F6C31B9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00309" y="3303303"/>
              <a:ext cx="457018" cy="457200"/>
              <a:chOff x="7736620" y="7009631"/>
              <a:chExt cx="4501800" cy="4503600"/>
            </a:xfrm>
            <a:solidFill>
              <a:srgbClr val="FFC000"/>
            </a:solidFill>
          </p:grpSpPr>
          <p:sp>
            <p:nvSpPr>
              <p:cNvPr id="108" name="Freeform: Shape 2">
                <a:extLst>
                  <a:ext uri="{FF2B5EF4-FFF2-40B4-BE49-F238E27FC236}">
                    <a16:creationId xmlns:a16="http://schemas.microsoft.com/office/drawing/2014/main" id="{B02669C5-D079-8644-828E-DA5142349E0E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09" name="Freeform: Shape 3">
                <a:extLst>
                  <a:ext uri="{FF2B5EF4-FFF2-40B4-BE49-F238E27FC236}">
                    <a16:creationId xmlns:a16="http://schemas.microsoft.com/office/drawing/2014/main" id="{607931D9-30E6-B548-9810-48FB9236755D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10" name="Freeform: Shape 4">
                <a:extLst>
                  <a:ext uri="{FF2B5EF4-FFF2-40B4-BE49-F238E27FC236}">
                    <a16:creationId xmlns:a16="http://schemas.microsoft.com/office/drawing/2014/main" id="{0AC00BDA-7F7D-F145-8167-59823B514ABE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11" name="Freeform: Shape 5">
                <a:extLst>
                  <a:ext uri="{FF2B5EF4-FFF2-40B4-BE49-F238E27FC236}">
                    <a16:creationId xmlns:a16="http://schemas.microsoft.com/office/drawing/2014/main" id="{CC3C10E5-330F-0B4F-AC05-F8EC851EEDB8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12" name="Freeform: Shape 1">
                <a:extLst>
                  <a:ext uri="{FF2B5EF4-FFF2-40B4-BE49-F238E27FC236}">
                    <a16:creationId xmlns:a16="http://schemas.microsoft.com/office/drawing/2014/main" id="{6910B164-589C-2648-AC38-58DB6E35B886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</p:grp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B5BC79B-E885-0B4F-8B89-5A1857B14748}"/>
              </a:ext>
            </a:extLst>
          </p:cNvPr>
          <p:cNvCxnSpPr>
            <a:cxnSpLocks/>
          </p:cNvCxnSpPr>
          <p:nvPr/>
        </p:nvCxnSpPr>
        <p:spPr>
          <a:xfrm flipH="1">
            <a:off x="2376092" y="4213793"/>
            <a:ext cx="95253" cy="335038"/>
          </a:xfrm>
          <a:prstGeom prst="line">
            <a:avLst/>
          </a:prstGeom>
          <a:ln w="28575">
            <a:solidFill>
              <a:srgbClr val="FFC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1C44350-7C4A-D845-8C70-C0FA7EECB232}"/>
              </a:ext>
            </a:extLst>
          </p:cNvPr>
          <p:cNvCxnSpPr>
            <a:cxnSpLocks/>
          </p:cNvCxnSpPr>
          <p:nvPr/>
        </p:nvCxnSpPr>
        <p:spPr>
          <a:xfrm flipH="1">
            <a:off x="738798" y="4555340"/>
            <a:ext cx="1761971" cy="0"/>
          </a:xfrm>
          <a:prstGeom prst="line">
            <a:avLst/>
          </a:prstGeom>
          <a:ln w="28575">
            <a:solidFill>
              <a:srgbClr val="FFC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004BD3F8-B1B5-6E42-9169-6BCB98930F58}"/>
              </a:ext>
            </a:extLst>
          </p:cNvPr>
          <p:cNvSpPr txBox="1"/>
          <p:nvPr/>
        </p:nvSpPr>
        <p:spPr>
          <a:xfrm>
            <a:off x="756068" y="4342483"/>
            <a:ext cx="16145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Segment-Not_Stretched</a:t>
            </a:r>
          </a:p>
        </p:txBody>
      </p:sp>
      <p:sp>
        <p:nvSpPr>
          <p:cNvPr id="118" name="Freeform 21">
            <a:extLst>
              <a:ext uri="{FF2B5EF4-FFF2-40B4-BE49-F238E27FC236}">
                <a16:creationId xmlns:a16="http://schemas.microsoft.com/office/drawing/2014/main" id="{6D2C3838-F32C-0D45-8D0E-A12EFBA3DDA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3450" y="3555582"/>
            <a:ext cx="360047" cy="274320"/>
          </a:xfrm>
          <a:custGeom>
            <a:avLst/>
            <a:gdLst>
              <a:gd name="T0" fmla="*/ 364 w 389"/>
              <a:gd name="T1" fmla="*/ 176 h 296"/>
              <a:gd name="T2" fmla="*/ 355 w 389"/>
              <a:gd name="T3" fmla="*/ 217 h 296"/>
              <a:gd name="T4" fmla="*/ 289 w 389"/>
              <a:gd name="T5" fmla="*/ 130 h 296"/>
              <a:gd name="T6" fmla="*/ 298 w 389"/>
              <a:gd name="T7" fmla="*/ 193 h 296"/>
              <a:gd name="T8" fmla="*/ 264 w 389"/>
              <a:gd name="T9" fmla="*/ 143 h 296"/>
              <a:gd name="T10" fmla="*/ 257 w 389"/>
              <a:gd name="T11" fmla="*/ 195 h 296"/>
              <a:gd name="T12" fmla="*/ 318 w 389"/>
              <a:gd name="T13" fmla="*/ 296 h 296"/>
              <a:gd name="T14" fmla="*/ 319 w 389"/>
              <a:gd name="T15" fmla="*/ 296 h 296"/>
              <a:gd name="T16" fmla="*/ 376 w 389"/>
              <a:gd name="T17" fmla="*/ 196 h 296"/>
              <a:gd name="T18" fmla="*/ 319 w 389"/>
              <a:gd name="T19" fmla="*/ 280 h 296"/>
              <a:gd name="T20" fmla="*/ 270 w 389"/>
              <a:gd name="T21" fmla="*/ 262 h 296"/>
              <a:gd name="T22" fmla="*/ 276 w 389"/>
              <a:gd name="T23" fmla="*/ 183 h 296"/>
              <a:gd name="T24" fmla="*/ 288 w 389"/>
              <a:gd name="T25" fmla="*/ 237 h 296"/>
              <a:gd name="T26" fmla="*/ 318 w 389"/>
              <a:gd name="T27" fmla="*/ 154 h 296"/>
              <a:gd name="T28" fmla="*/ 337 w 389"/>
              <a:gd name="T29" fmla="*/ 231 h 296"/>
              <a:gd name="T30" fmla="*/ 345 w 389"/>
              <a:gd name="T31" fmla="*/ 239 h 296"/>
              <a:gd name="T32" fmla="*/ 361 w 389"/>
              <a:gd name="T33" fmla="*/ 260 h 296"/>
              <a:gd name="T34" fmla="*/ 255 w 389"/>
              <a:gd name="T35" fmla="*/ 182 h 296"/>
              <a:gd name="T36" fmla="*/ 236 w 389"/>
              <a:gd name="T37" fmla="*/ 166 h 296"/>
              <a:gd name="T38" fmla="*/ 329 w 389"/>
              <a:gd name="T39" fmla="*/ 126 h 296"/>
              <a:gd name="T40" fmla="*/ 345 w 389"/>
              <a:gd name="T41" fmla="*/ 139 h 296"/>
              <a:gd name="T42" fmla="*/ 0 w 389"/>
              <a:gd name="T43" fmla="*/ 0 h 296"/>
              <a:gd name="T44" fmla="*/ 243 w 389"/>
              <a:gd name="T45" fmla="*/ 235 h 296"/>
              <a:gd name="T46" fmla="*/ 181 w 389"/>
              <a:gd name="T47" fmla="*/ 219 h 296"/>
              <a:gd name="T48" fmla="*/ 165 w 389"/>
              <a:gd name="T49" fmla="*/ 219 h 296"/>
              <a:gd name="T50" fmla="*/ 71 w 389"/>
              <a:gd name="T51" fmla="*/ 182 h 296"/>
              <a:gd name="T52" fmla="*/ 165 w 389"/>
              <a:gd name="T53" fmla="*/ 219 h 296"/>
              <a:gd name="T54" fmla="*/ 110 w 389"/>
              <a:gd name="T55" fmla="*/ 126 h 296"/>
              <a:gd name="T56" fmla="*/ 16 w 389"/>
              <a:gd name="T57" fmla="*/ 166 h 296"/>
              <a:gd name="T58" fmla="*/ 126 w 389"/>
              <a:gd name="T59" fmla="*/ 54 h 296"/>
              <a:gd name="T60" fmla="*/ 220 w 389"/>
              <a:gd name="T61" fmla="*/ 16 h 296"/>
              <a:gd name="T62" fmla="*/ 126 w 389"/>
              <a:gd name="T63" fmla="*/ 54 h 296"/>
              <a:gd name="T64" fmla="*/ 165 w 389"/>
              <a:gd name="T65" fmla="*/ 110 h 296"/>
              <a:gd name="T66" fmla="*/ 71 w 389"/>
              <a:gd name="T67" fmla="*/ 70 h 296"/>
              <a:gd name="T68" fmla="*/ 55 w 389"/>
              <a:gd name="T69" fmla="*/ 110 h 296"/>
              <a:gd name="T70" fmla="*/ 16 w 389"/>
              <a:gd name="T71" fmla="*/ 70 h 296"/>
              <a:gd name="T72" fmla="*/ 55 w 389"/>
              <a:gd name="T73" fmla="*/ 110 h 296"/>
              <a:gd name="T74" fmla="*/ 126 w 389"/>
              <a:gd name="T75" fmla="*/ 166 h 296"/>
              <a:gd name="T76" fmla="*/ 220 w 389"/>
              <a:gd name="T77" fmla="*/ 126 h 296"/>
              <a:gd name="T78" fmla="*/ 228 w 389"/>
              <a:gd name="T79" fmla="*/ 110 h 296"/>
              <a:gd name="T80" fmla="*/ 181 w 389"/>
              <a:gd name="T81" fmla="*/ 70 h 296"/>
              <a:gd name="T82" fmla="*/ 274 w 389"/>
              <a:gd name="T83" fmla="*/ 110 h 296"/>
              <a:gd name="T84" fmla="*/ 228 w 389"/>
              <a:gd name="T85" fmla="*/ 110 h 296"/>
              <a:gd name="T86" fmla="*/ 290 w 389"/>
              <a:gd name="T87" fmla="*/ 70 h 296"/>
              <a:gd name="T88" fmla="*/ 329 w 389"/>
              <a:gd name="T89" fmla="*/ 110 h 296"/>
              <a:gd name="T90" fmla="*/ 329 w 389"/>
              <a:gd name="T91" fmla="*/ 54 h 296"/>
              <a:gd name="T92" fmla="*/ 236 w 389"/>
              <a:gd name="T93" fmla="*/ 16 h 296"/>
              <a:gd name="T94" fmla="*/ 329 w 389"/>
              <a:gd name="T95" fmla="*/ 54 h 296"/>
              <a:gd name="T96" fmla="*/ 110 w 389"/>
              <a:gd name="T97" fmla="*/ 54 h 296"/>
              <a:gd name="T98" fmla="*/ 16 w 389"/>
              <a:gd name="T99" fmla="*/ 16 h 296"/>
              <a:gd name="T100" fmla="*/ 16 w 389"/>
              <a:gd name="T101" fmla="*/ 182 h 296"/>
              <a:gd name="T102" fmla="*/ 55 w 389"/>
              <a:gd name="T103" fmla="*/ 219 h 296"/>
              <a:gd name="T104" fmla="*/ 16 w 389"/>
              <a:gd name="T105" fmla="*/ 182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89" h="296">
                <a:moveTo>
                  <a:pt x="376" y="196"/>
                </a:moveTo>
                <a:cubicBezTo>
                  <a:pt x="364" y="176"/>
                  <a:pt x="364" y="176"/>
                  <a:pt x="364" y="176"/>
                </a:cubicBezTo>
                <a:cubicBezTo>
                  <a:pt x="361" y="199"/>
                  <a:pt x="361" y="199"/>
                  <a:pt x="361" y="199"/>
                </a:cubicBezTo>
                <a:cubicBezTo>
                  <a:pt x="360" y="208"/>
                  <a:pt x="357" y="214"/>
                  <a:pt x="355" y="217"/>
                </a:cubicBezTo>
                <a:cubicBezTo>
                  <a:pt x="359" y="190"/>
                  <a:pt x="364" y="147"/>
                  <a:pt x="306" y="134"/>
                </a:cubicBezTo>
                <a:cubicBezTo>
                  <a:pt x="289" y="130"/>
                  <a:pt x="289" y="130"/>
                  <a:pt x="289" y="130"/>
                </a:cubicBezTo>
                <a:cubicBezTo>
                  <a:pt x="298" y="146"/>
                  <a:pt x="298" y="146"/>
                  <a:pt x="298" y="146"/>
                </a:cubicBezTo>
                <a:cubicBezTo>
                  <a:pt x="306" y="160"/>
                  <a:pt x="304" y="178"/>
                  <a:pt x="298" y="193"/>
                </a:cubicBezTo>
                <a:cubicBezTo>
                  <a:pt x="291" y="172"/>
                  <a:pt x="278" y="157"/>
                  <a:pt x="277" y="157"/>
                </a:cubicBezTo>
                <a:cubicBezTo>
                  <a:pt x="264" y="143"/>
                  <a:pt x="264" y="143"/>
                  <a:pt x="264" y="143"/>
                </a:cubicBezTo>
                <a:cubicBezTo>
                  <a:pt x="264" y="162"/>
                  <a:pt x="264" y="162"/>
                  <a:pt x="264" y="162"/>
                </a:cubicBezTo>
                <a:cubicBezTo>
                  <a:pt x="263" y="171"/>
                  <a:pt x="260" y="183"/>
                  <a:pt x="257" y="195"/>
                </a:cubicBezTo>
                <a:cubicBezTo>
                  <a:pt x="250" y="221"/>
                  <a:pt x="242" y="251"/>
                  <a:pt x="257" y="272"/>
                </a:cubicBezTo>
                <a:cubicBezTo>
                  <a:pt x="267" y="287"/>
                  <a:pt x="287" y="295"/>
                  <a:pt x="318" y="296"/>
                </a:cubicBezTo>
                <a:cubicBezTo>
                  <a:pt x="318" y="296"/>
                  <a:pt x="318" y="296"/>
                  <a:pt x="318" y="296"/>
                </a:cubicBezTo>
                <a:cubicBezTo>
                  <a:pt x="318" y="296"/>
                  <a:pt x="318" y="296"/>
                  <a:pt x="319" y="296"/>
                </a:cubicBezTo>
                <a:cubicBezTo>
                  <a:pt x="352" y="296"/>
                  <a:pt x="368" y="281"/>
                  <a:pt x="375" y="268"/>
                </a:cubicBezTo>
                <a:cubicBezTo>
                  <a:pt x="389" y="244"/>
                  <a:pt x="384" y="211"/>
                  <a:pt x="376" y="196"/>
                </a:cubicBezTo>
                <a:close/>
                <a:moveTo>
                  <a:pt x="361" y="260"/>
                </a:moveTo>
                <a:cubicBezTo>
                  <a:pt x="354" y="273"/>
                  <a:pt x="339" y="280"/>
                  <a:pt x="319" y="280"/>
                </a:cubicBezTo>
                <a:cubicBezTo>
                  <a:pt x="318" y="280"/>
                  <a:pt x="318" y="280"/>
                  <a:pt x="318" y="280"/>
                </a:cubicBezTo>
                <a:cubicBezTo>
                  <a:pt x="294" y="279"/>
                  <a:pt x="277" y="273"/>
                  <a:pt x="270" y="262"/>
                </a:cubicBezTo>
                <a:cubicBezTo>
                  <a:pt x="259" y="248"/>
                  <a:pt x="266" y="223"/>
                  <a:pt x="272" y="200"/>
                </a:cubicBezTo>
                <a:cubicBezTo>
                  <a:pt x="274" y="194"/>
                  <a:pt x="275" y="188"/>
                  <a:pt x="276" y="183"/>
                </a:cubicBezTo>
                <a:cubicBezTo>
                  <a:pt x="281" y="192"/>
                  <a:pt x="286" y="203"/>
                  <a:pt x="287" y="216"/>
                </a:cubicBezTo>
                <a:cubicBezTo>
                  <a:pt x="288" y="237"/>
                  <a:pt x="288" y="237"/>
                  <a:pt x="288" y="237"/>
                </a:cubicBezTo>
                <a:cubicBezTo>
                  <a:pt x="301" y="220"/>
                  <a:pt x="301" y="220"/>
                  <a:pt x="301" y="220"/>
                </a:cubicBezTo>
                <a:cubicBezTo>
                  <a:pt x="314" y="203"/>
                  <a:pt x="323" y="178"/>
                  <a:pt x="318" y="154"/>
                </a:cubicBezTo>
                <a:cubicBezTo>
                  <a:pt x="347" y="168"/>
                  <a:pt x="343" y="194"/>
                  <a:pt x="339" y="217"/>
                </a:cubicBezTo>
                <a:cubicBezTo>
                  <a:pt x="338" y="222"/>
                  <a:pt x="337" y="227"/>
                  <a:pt x="337" y="231"/>
                </a:cubicBezTo>
                <a:cubicBezTo>
                  <a:pt x="336" y="240"/>
                  <a:pt x="336" y="240"/>
                  <a:pt x="336" y="240"/>
                </a:cubicBezTo>
                <a:cubicBezTo>
                  <a:pt x="345" y="239"/>
                  <a:pt x="345" y="239"/>
                  <a:pt x="345" y="239"/>
                </a:cubicBezTo>
                <a:cubicBezTo>
                  <a:pt x="356" y="238"/>
                  <a:pt x="363" y="233"/>
                  <a:pt x="368" y="227"/>
                </a:cubicBezTo>
                <a:cubicBezTo>
                  <a:pt x="369" y="238"/>
                  <a:pt x="367" y="250"/>
                  <a:pt x="361" y="260"/>
                </a:cubicBezTo>
                <a:close/>
                <a:moveTo>
                  <a:pt x="181" y="182"/>
                </a:moveTo>
                <a:cubicBezTo>
                  <a:pt x="255" y="182"/>
                  <a:pt x="255" y="182"/>
                  <a:pt x="255" y="182"/>
                </a:cubicBezTo>
                <a:cubicBezTo>
                  <a:pt x="255" y="166"/>
                  <a:pt x="255" y="166"/>
                  <a:pt x="255" y="166"/>
                </a:cubicBezTo>
                <a:cubicBezTo>
                  <a:pt x="236" y="166"/>
                  <a:pt x="236" y="166"/>
                  <a:pt x="236" y="166"/>
                </a:cubicBezTo>
                <a:cubicBezTo>
                  <a:pt x="236" y="126"/>
                  <a:pt x="236" y="126"/>
                  <a:pt x="236" y="126"/>
                </a:cubicBezTo>
                <a:cubicBezTo>
                  <a:pt x="329" y="126"/>
                  <a:pt x="329" y="126"/>
                  <a:pt x="329" y="126"/>
                </a:cubicBezTo>
                <a:cubicBezTo>
                  <a:pt x="329" y="139"/>
                  <a:pt x="329" y="139"/>
                  <a:pt x="329" y="139"/>
                </a:cubicBezTo>
                <a:cubicBezTo>
                  <a:pt x="345" y="139"/>
                  <a:pt x="345" y="139"/>
                  <a:pt x="345" y="139"/>
                </a:cubicBezTo>
                <a:cubicBezTo>
                  <a:pt x="345" y="0"/>
                  <a:pt x="345" y="0"/>
                  <a:pt x="34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5"/>
                  <a:pt x="0" y="235"/>
                  <a:pt x="0" y="235"/>
                </a:cubicBezTo>
                <a:cubicBezTo>
                  <a:pt x="243" y="235"/>
                  <a:pt x="243" y="235"/>
                  <a:pt x="243" y="235"/>
                </a:cubicBezTo>
                <a:cubicBezTo>
                  <a:pt x="243" y="219"/>
                  <a:pt x="243" y="219"/>
                  <a:pt x="243" y="219"/>
                </a:cubicBezTo>
                <a:cubicBezTo>
                  <a:pt x="181" y="219"/>
                  <a:pt x="181" y="219"/>
                  <a:pt x="181" y="219"/>
                </a:cubicBezTo>
                <a:lnTo>
                  <a:pt x="181" y="182"/>
                </a:lnTo>
                <a:close/>
                <a:moveTo>
                  <a:pt x="165" y="219"/>
                </a:moveTo>
                <a:cubicBezTo>
                  <a:pt x="71" y="219"/>
                  <a:pt x="71" y="219"/>
                  <a:pt x="71" y="219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165" y="182"/>
                  <a:pt x="165" y="182"/>
                  <a:pt x="165" y="182"/>
                </a:cubicBezTo>
                <a:lnTo>
                  <a:pt x="165" y="219"/>
                </a:lnTo>
                <a:close/>
                <a:moveTo>
                  <a:pt x="16" y="126"/>
                </a:moveTo>
                <a:cubicBezTo>
                  <a:pt x="110" y="126"/>
                  <a:pt x="110" y="126"/>
                  <a:pt x="110" y="126"/>
                </a:cubicBezTo>
                <a:cubicBezTo>
                  <a:pt x="110" y="166"/>
                  <a:pt x="110" y="166"/>
                  <a:pt x="110" y="166"/>
                </a:cubicBezTo>
                <a:cubicBezTo>
                  <a:pt x="16" y="166"/>
                  <a:pt x="16" y="166"/>
                  <a:pt x="16" y="166"/>
                </a:cubicBezTo>
                <a:lnTo>
                  <a:pt x="16" y="126"/>
                </a:lnTo>
                <a:close/>
                <a:moveTo>
                  <a:pt x="126" y="54"/>
                </a:moveTo>
                <a:cubicBezTo>
                  <a:pt x="126" y="16"/>
                  <a:pt x="126" y="16"/>
                  <a:pt x="126" y="16"/>
                </a:cubicBezTo>
                <a:cubicBezTo>
                  <a:pt x="220" y="16"/>
                  <a:pt x="220" y="16"/>
                  <a:pt x="220" y="16"/>
                </a:cubicBezTo>
                <a:cubicBezTo>
                  <a:pt x="220" y="54"/>
                  <a:pt x="220" y="54"/>
                  <a:pt x="220" y="54"/>
                </a:cubicBezTo>
                <a:lnTo>
                  <a:pt x="126" y="54"/>
                </a:lnTo>
                <a:close/>
                <a:moveTo>
                  <a:pt x="165" y="70"/>
                </a:moveTo>
                <a:cubicBezTo>
                  <a:pt x="165" y="110"/>
                  <a:pt x="165" y="110"/>
                  <a:pt x="165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70"/>
                  <a:pt x="71" y="70"/>
                  <a:pt x="71" y="70"/>
                </a:cubicBezTo>
                <a:lnTo>
                  <a:pt x="165" y="70"/>
                </a:lnTo>
                <a:close/>
                <a:moveTo>
                  <a:pt x="55" y="110"/>
                </a:moveTo>
                <a:cubicBezTo>
                  <a:pt x="16" y="110"/>
                  <a:pt x="16" y="110"/>
                  <a:pt x="16" y="110"/>
                </a:cubicBezTo>
                <a:cubicBezTo>
                  <a:pt x="16" y="70"/>
                  <a:pt x="16" y="70"/>
                  <a:pt x="16" y="70"/>
                </a:cubicBezTo>
                <a:cubicBezTo>
                  <a:pt x="55" y="70"/>
                  <a:pt x="55" y="70"/>
                  <a:pt x="55" y="70"/>
                </a:cubicBezTo>
                <a:lnTo>
                  <a:pt x="55" y="110"/>
                </a:lnTo>
                <a:close/>
                <a:moveTo>
                  <a:pt x="220" y="166"/>
                </a:moveTo>
                <a:cubicBezTo>
                  <a:pt x="126" y="166"/>
                  <a:pt x="126" y="166"/>
                  <a:pt x="126" y="166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220" y="126"/>
                  <a:pt x="220" y="126"/>
                  <a:pt x="220" y="126"/>
                </a:cubicBezTo>
                <a:lnTo>
                  <a:pt x="220" y="166"/>
                </a:lnTo>
                <a:close/>
                <a:moveTo>
                  <a:pt x="228" y="110"/>
                </a:moveTo>
                <a:cubicBezTo>
                  <a:pt x="181" y="110"/>
                  <a:pt x="181" y="110"/>
                  <a:pt x="181" y="110"/>
                </a:cubicBezTo>
                <a:cubicBezTo>
                  <a:pt x="181" y="70"/>
                  <a:pt x="181" y="70"/>
                  <a:pt x="181" y="70"/>
                </a:cubicBezTo>
                <a:cubicBezTo>
                  <a:pt x="274" y="70"/>
                  <a:pt x="274" y="70"/>
                  <a:pt x="274" y="70"/>
                </a:cubicBezTo>
                <a:cubicBezTo>
                  <a:pt x="274" y="110"/>
                  <a:pt x="274" y="110"/>
                  <a:pt x="274" y="110"/>
                </a:cubicBezTo>
                <a:cubicBezTo>
                  <a:pt x="236" y="110"/>
                  <a:pt x="236" y="110"/>
                  <a:pt x="236" y="110"/>
                </a:cubicBezTo>
                <a:lnTo>
                  <a:pt x="228" y="110"/>
                </a:lnTo>
                <a:close/>
                <a:moveTo>
                  <a:pt x="290" y="110"/>
                </a:moveTo>
                <a:cubicBezTo>
                  <a:pt x="290" y="70"/>
                  <a:pt x="290" y="70"/>
                  <a:pt x="290" y="70"/>
                </a:cubicBezTo>
                <a:cubicBezTo>
                  <a:pt x="329" y="70"/>
                  <a:pt x="329" y="70"/>
                  <a:pt x="329" y="70"/>
                </a:cubicBezTo>
                <a:cubicBezTo>
                  <a:pt x="329" y="110"/>
                  <a:pt x="329" y="110"/>
                  <a:pt x="329" y="110"/>
                </a:cubicBezTo>
                <a:lnTo>
                  <a:pt x="290" y="110"/>
                </a:lnTo>
                <a:close/>
                <a:moveTo>
                  <a:pt x="329" y="54"/>
                </a:moveTo>
                <a:cubicBezTo>
                  <a:pt x="236" y="54"/>
                  <a:pt x="236" y="54"/>
                  <a:pt x="236" y="54"/>
                </a:cubicBezTo>
                <a:cubicBezTo>
                  <a:pt x="236" y="16"/>
                  <a:pt x="236" y="16"/>
                  <a:pt x="236" y="16"/>
                </a:cubicBezTo>
                <a:cubicBezTo>
                  <a:pt x="329" y="16"/>
                  <a:pt x="329" y="16"/>
                  <a:pt x="329" y="16"/>
                </a:cubicBezTo>
                <a:lnTo>
                  <a:pt x="329" y="54"/>
                </a:lnTo>
                <a:close/>
                <a:moveTo>
                  <a:pt x="110" y="16"/>
                </a:moveTo>
                <a:cubicBezTo>
                  <a:pt x="110" y="54"/>
                  <a:pt x="110" y="54"/>
                  <a:pt x="110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16"/>
                  <a:pt x="16" y="16"/>
                  <a:pt x="16" y="16"/>
                </a:cubicBezTo>
                <a:lnTo>
                  <a:pt x="110" y="16"/>
                </a:lnTo>
                <a:close/>
                <a:moveTo>
                  <a:pt x="16" y="182"/>
                </a:moveTo>
                <a:cubicBezTo>
                  <a:pt x="55" y="182"/>
                  <a:pt x="55" y="182"/>
                  <a:pt x="55" y="182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16" y="219"/>
                  <a:pt x="16" y="219"/>
                  <a:pt x="16" y="219"/>
                </a:cubicBezTo>
                <a:lnTo>
                  <a:pt x="16" y="18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latin typeface="Calibri" panose="020F0502020204030204" pitchFamily="34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FE57359-B9FC-9946-A8EF-D3A320C37592}"/>
              </a:ext>
            </a:extLst>
          </p:cNvPr>
          <p:cNvSpPr/>
          <p:nvPr/>
        </p:nvSpPr>
        <p:spPr>
          <a:xfrm>
            <a:off x="833450" y="3992399"/>
            <a:ext cx="360048" cy="161583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FFC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6ADEA2F-C57D-8B4A-BE55-484702C50A11}"/>
              </a:ext>
            </a:extLst>
          </p:cNvPr>
          <p:cNvSpPr txBox="1"/>
          <p:nvPr/>
        </p:nvSpPr>
        <p:spPr>
          <a:xfrm>
            <a:off x="3309758" y="6397957"/>
            <a:ext cx="1162811" cy="30472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</a:rPr>
              <a:t>Location 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5F16BA8-E76E-1148-8D3E-D74B2DA7CB69}"/>
              </a:ext>
            </a:extLst>
          </p:cNvPr>
          <p:cNvSpPr txBox="1"/>
          <p:nvPr/>
        </p:nvSpPr>
        <p:spPr>
          <a:xfrm>
            <a:off x="5414455" y="6397957"/>
            <a:ext cx="1198859" cy="30472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</a:rPr>
              <a:t>Location 2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EE0465-FBCA-D149-8220-47E9B13C6E4D}"/>
              </a:ext>
            </a:extLst>
          </p:cNvPr>
          <p:cNvCxnSpPr>
            <a:cxnSpLocks/>
          </p:cNvCxnSpPr>
          <p:nvPr/>
        </p:nvCxnSpPr>
        <p:spPr>
          <a:xfrm flipH="1">
            <a:off x="169123" y="6315517"/>
            <a:ext cx="6836580" cy="0"/>
          </a:xfrm>
          <a:prstGeom prst="line">
            <a:avLst/>
          </a:prstGeom>
          <a:ln w="28575">
            <a:solidFill>
              <a:srgbClr val="FFC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DB59D7E-2BE0-BF4D-B75D-865B834CD205}"/>
              </a:ext>
            </a:extLst>
          </p:cNvPr>
          <p:cNvGrpSpPr/>
          <p:nvPr/>
        </p:nvGrpSpPr>
        <p:grpSpPr>
          <a:xfrm>
            <a:off x="3899637" y="3668953"/>
            <a:ext cx="2273780" cy="540142"/>
            <a:chOff x="1000309" y="3303303"/>
            <a:chExt cx="2273780" cy="540142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481A7A8-80DE-AB48-8C5B-7FEB4DEBA756}"/>
                </a:ext>
              </a:extLst>
            </p:cNvPr>
            <p:cNvSpPr/>
            <p:nvPr/>
          </p:nvSpPr>
          <p:spPr>
            <a:xfrm>
              <a:off x="1353849" y="3569125"/>
              <a:ext cx="1920240" cy="27432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28575">
              <a:solidFill>
                <a:srgbClr val="FFC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T0-VRF_Stretched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103BDCE9-7B54-7141-AA85-B734FD225A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00309" y="3303303"/>
              <a:ext cx="457018" cy="457200"/>
              <a:chOff x="7736620" y="7009631"/>
              <a:chExt cx="4501800" cy="4503600"/>
            </a:xfrm>
            <a:solidFill>
              <a:srgbClr val="FFC000"/>
            </a:solidFill>
          </p:grpSpPr>
          <p:sp>
            <p:nvSpPr>
              <p:cNvPr id="139" name="Freeform: Shape 2">
                <a:extLst>
                  <a:ext uri="{FF2B5EF4-FFF2-40B4-BE49-F238E27FC236}">
                    <a16:creationId xmlns:a16="http://schemas.microsoft.com/office/drawing/2014/main" id="{2CBD264F-1AD8-4D45-BB5D-2128C9A56EE1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53" name="Freeform: Shape 3">
                <a:extLst>
                  <a:ext uri="{FF2B5EF4-FFF2-40B4-BE49-F238E27FC236}">
                    <a16:creationId xmlns:a16="http://schemas.microsoft.com/office/drawing/2014/main" id="{221FFA2C-89A2-5E4F-9A7F-8C9AEACEF51E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54" name="Freeform: Shape 4">
                <a:extLst>
                  <a:ext uri="{FF2B5EF4-FFF2-40B4-BE49-F238E27FC236}">
                    <a16:creationId xmlns:a16="http://schemas.microsoft.com/office/drawing/2014/main" id="{E7167DC6-7670-BC43-B1A8-ECC33775953D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55" name="Freeform: Shape 5">
                <a:extLst>
                  <a:ext uri="{FF2B5EF4-FFF2-40B4-BE49-F238E27FC236}">
                    <a16:creationId xmlns:a16="http://schemas.microsoft.com/office/drawing/2014/main" id="{2DC89634-52F7-3846-83EC-6AD93A1CC9F0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56" name="Freeform: Shape 1">
                <a:extLst>
                  <a:ext uri="{FF2B5EF4-FFF2-40B4-BE49-F238E27FC236}">
                    <a16:creationId xmlns:a16="http://schemas.microsoft.com/office/drawing/2014/main" id="{D30D4F32-FEF9-5F4F-81AA-2D5F7AE47B70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</p:grp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B61FEA95-CBBA-E346-9298-D7CD102EB647}"/>
              </a:ext>
            </a:extLst>
          </p:cNvPr>
          <p:cNvCxnSpPr>
            <a:cxnSpLocks/>
          </p:cNvCxnSpPr>
          <p:nvPr/>
        </p:nvCxnSpPr>
        <p:spPr>
          <a:xfrm flipH="1">
            <a:off x="5215714" y="4213506"/>
            <a:ext cx="95253" cy="335038"/>
          </a:xfrm>
          <a:prstGeom prst="line">
            <a:avLst/>
          </a:prstGeom>
          <a:ln w="28575">
            <a:solidFill>
              <a:srgbClr val="FFC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2D475FD0-E43D-BC46-9CB2-92A1F80E92B8}"/>
              </a:ext>
            </a:extLst>
          </p:cNvPr>
          <p:cNvCxnSpPr>
            <a:cxnSpLocks/>
          </p:cNvCxnSpPr>
          <p:nvPr/>
        </p:nvCxnSpPr>
        <p:spPr>
          <a:xfrm flipH="1">
            <a:off x="3578420" y="4555053"/>
            <a:ext cx="1761971" cy="0"/>
          </a:xfrm>
          <a:prstGeom prst="line">
            <a:avLst/>
          </a:prstGeom>
          <a:ln w="28575">
            <a:solidFill>
              <a:srgbClr val="FFC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095D746D-C1BD-6949-A6DF-619EC7580B78}"/>
              </a:ext>
            </a:extLst>
          </p:cNvPr>
          <p:cNvSpPr txBox="1"/>
          <p:nvPr/>
        </p:nvSpPr>
        <p:spPr>
          <a:xfrm>
            <a:off x="3595690" y="4342196"/>
            <a:ext cx="161458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Segment-Stretched</a:t>
            </a:r>
          </a:p>
        </p:txBody>
      </p:sp>
      <p:sp>
        <p:nvSpPr>
          <p:cNvPr id="170" name="Freeform 21">
            <a:extLst>
              <a:ext uri="{FF2B5EF4-FFF2-40B4-BE49-F238E27FC236}">
                <a16:creationId xmlns:a16="http://schemas.microsoft.com/office/drawing/2014/main" id="{BD1896C2-0B61-C443-9858-74FFD42185B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673072" y="3555295"/>
            <a:ext cx="360047" cy="274320"/>
          </a:xfrm>
          <a:custGeom>
            <a:avLst/>
            <a:gdLst>
              <a:gd name="T0" fmla="*/ 364 w 389"/>
              <a:gd name="T1" fmla="*/ 176 h 296"/>
              <a:gd name="T2" fmla="*/ 355 w 389"/>
              <a:gd name="T3" fmla="*/ 217 h 296"/>
              <a:gd name="T4" fmla="*/ 289 w 389"/>
              <a:gd name="T5" fmla="*/ 130 h 296"/>
              <a:gd name="T6" fmla="*/ 298 w 389"/>
              <a:gd name="T7" fmla="*/ 193 h 296"/>
              <a:gd name="T8" fmla="*/ 264 w 389"/>
              <a:gd name="T9" fmla="*/ 143 h 296"/>
              <a:gd name="T10" fmla="*/ 257 w 389"/>
              <a:gd name="T11" fmla="*/ 195 h 296"/>
              <a:gd name="T12" fmla="*/ 318 w 389"/>
              <a:gd name="T13" fmla="*/ 296 h 296"/>
              <a:gd name="T14" fmla="*/ 319 w 389"/>
              <a:gd name="T15" fmla="*/ 296 h 296"/>
              <a:gd name="T16" fmla="*/ 376 w 389"/>
              <a:gd name="T17" fmla="*/ 196 h 296"/>
              <a:gd name="T18" fmla="*/ 319 w 389"/>
              <a:gd name="T19" fmla="*/ 280 h 296"/>
              <a:gd name="T20" fmla="*/ 270 w 389"/>
              <a:gd name="T21" fmla="*/ 262 h 296"/>
              <a:gd name="T22" fmla="*/ 276 w 389"/>
              <a:gd name="T23" fmla="*/ 183 h 296"/>
              <a:gd name="T24" fmla="*/ 288 w 389"/>
              <a:gd name="T25" fmla="*/ 237 h 296"/>
              <a:gd name="T26" fmla="*/ 318 w 389"/>
              <a:gd name="T27" fmla="*/ 154 h 296"/>
              <a:gd name="T28" fmla="*/ 337 w 389"/>
              <a:gd name="T29" fmla="*/ 231 h 296"/>
              <a:gd name="T30" fmla="*/ 345 w 389"/>
              <a:gd name="T31" fmla="*/ 239 h 296"/>
              <a:gd name="T32" fmla="*/ 361 w 389"/>
              <a:gd name="T33" fmla="*/ 260 h 296"/>
              <a:gd name="T34" fmla="*/ 255 w 389"/>
              <a:gd name="T35" fmla="*/ 182 h 296"/>
              <a:gd name="T36" fmla="*/ 236 w 389"/>
              <a:gd name="T37" fmla="*/ 166 h 296"/>
              <a:gd name="T38" fmla="*/ 329 w 389"/>
              <a:gd name="T39" fmla="*/ 126 h 296"/>
              <a:gd name="T40" fmla="*/ 345 w 389"/>
              <a:gd name="T41" fmla="*/ 139 h 296"/>
              <a:gd name="T42" fmla="*/ 0 w 389"/>
              <a:gd name="T43" fmla="*/ 0 h 296"/>
              <a:gd name="T44" fmla="*/ 243 w 389"/>
              <a:gd name="T45" fmla="*/ 235 h 296"/>
              <a:gd name="T46" fmla="*/ 181 w 389"/>
              <a:gd name="T47" fmla="*/ 219 h 296"/>
              <a:gd name="T48" fmla="*/ 165 w 389"/>
              <a:gd name="T49" fmla="*/ 219 h 296"/>
              <a:gd name="T50" fmla="*/ 71 w 389"/>
              <a:gd name="T51" fmla="*/ 182 h 296"/>
              <a:gd name="T52" fmla="*/ 165 w 389"/>
              <a:gd name="T53" fmla="*/ 219 h 296"/>
              <a:gd name="T54" fmla="*/ 110 w 389"/>
              <a:gd name="T55" fmla="*/ 126 h 296"/>
              <a:gd name="T56" fmla="*/ 16 w 389"/>
              <a:gd name="T57" fmla="*/ 166 h 296"/>
              <a:gd name="T58" fmla="*/ 126 w 389"/>
              <a:gd name="T59" fmla="*/ 54 h 296"/>
              <a:gd name="T60" fmla="*/ 220 w 389"/>
              <a:gd name="T61" fmla="*/ 16 h 296"/>
              <a:gd name="T62" fmla="*/ 126 w 389"/>
              <a:gd name="T63" fmla="*/ 54 h 296"/>
              <a:gd name="T64" fmla="*/ 165 w 389"/>
              <a:gd name="T65" fmla="*/ 110 h 296"/>
              <a:gd name="T66" fmla="*/ 71 w 389"/>
              <a:gd name="T67" fmla="*/ 70 h 296"/>
              <a:gd name="T68" fmla="*/ 55 w 389"/>
              <a:gd name="T69" fmla="*/ 110 h 296"/>
              <a:gd name="T70" fmla="*/ 16 w 389"/>
              <a:gd name="T71" fmla="*/ 70 h 296"/>
              <a:gd name="T72" fmla="*/ 55 w 389"/>
              <a:gd name="T73" fmla="*/ 110 h 296"/>
              <a:gd name="T74" fmla="*/ 126 w 389"/>
              <a:gd name="T75" fmla="*/ 166 h 296"/>
              <a:gd name="T76" fmla="*/ 220 w 389"/>
              <a:gd name="T77" fmla="*/ 126 h 296"/>
              <a:gd name="T78" fmla="*/ 228 w 389"/>
              <a:gd name="T79" fmla="*/ 110 h 296"/>
              <a:gd name="T80" fmla="*/ 181 w 389"/>
              <a:gd name="T81" fmla="*/ 70 h 296"/>
              <a:gd name="T82" fmla="*/ 274 w 389"/>
              <a:gd name="T83" fmla="*/ 110 h 296"/>
              <a:gd name="T84" fmla="*/ 228 w 389"/>
              <a:gd name="T85" fmla="*/ 110 h 296"/>
              <a:gd name="T86" fmla="*/ 290 w 389"/>
              <a:gd name="T87" fmla="*/ 70 h 296"/>
              <a:gd name="T88" fmla="*/ 329 w 389"/>
              <a:gd name="T89" fmla="*/ 110 h 296"/>
              <a:gd name="T90" fmla="*/ 329 w 389"/>
              <a:gd name="T91" fmla="*/ 54 h 296"/>
              <a:gd name="T92" fmla="*/ 236 w 389"/>
              <a:gd name="T93" fmla="*/ 16 h 296"/>
              <a:gd name="T94" fmla="*/ 329 w 389"/>
              <a:gd name="T95" fmla="*/ 54 h 296"/>
              <a:gd name="T96" fmla="*/ 110 w 389"/>
              <a:gd name="T97" fmla="*/ 54 h 296"/>
              <a:gd name="T98" fmla="*/ 16 w 389"/>
              <a:gd name="T99" fmla="*/ 16 h 296"/>
              <a:gd name="T100" fmla="*/ 16 w 389"/>
              <a:gd name="T101" fmla="*/ 182 h 296"/>
              <a:gd name="T102" fmla="*/ 55 w 389"/>
              <a:gd name="T103" fmla="*/ 219 h 296"/>
              <a:gd name="T104" fmla="*/ 16 w 389"/>
              <a:gd name="T105" fmla="*/ 182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89" h="296">
                <a:moveTo>
                  <a:pt x="376" y="196"/>
                </a:moveTo>
                <a:cubicBezTo>
                  <a:pt x="364" y="176"/>
                  <a:pt x="364" y="176"/>
                  <a:pt x="364" y="176"/>
                </a:cubicBezTo>
                <a:cubicBezTo>
                  <a:pt x="361" y="199"/>
                  <a:pt x="361" y="199"/>
                  <a:pt x="361" y="199"/>
                </a:cubicBezTo>
                <a:cubicBezTo>
                  <a:pt x="360" y="208"/>
                  <a:pt x="357" y="214"/>
                  <a:pt x="355" y="217"/>
                </a:cubicBezTo>
                <a:cubicBezTo>
                  <a:pt x="359" y="190"/>
                  <a:pt x="364" y="147"/>
                  <a:pt x="306" y="134"/>
                </a:cubicBezTo>
                <a:cubicBezTo>
                  <a:pt x="289" y="130"/>
                  <a:pt x="289" y="130"/>
                  <a:pt x="289" y="130"/>
                </a:cubicBezTo>
                <a:cubicBezTo>
                  <a:pt x="298" y="146"/>
                  <a:pt x="298" y="146"/>
                  <a:pt x="298" y="146"/>
                </a:cubicBezTo>
                <a:cubicBezTo>
                  <a:pt x="306" y="160"/>
                  <a:pt x="304" y="178"/>
                  <a:pt x="298" y="193"/>
                </a:cubicBezTo>
                <a:cubicBezTo>
                  <a:pt x="291" y="172"/>
                  <a:pt x="278" y="157"/>
                  <a:pt x="277" y="157"/>
                </a:cubicBezTo>
                <a:cubicBezTo>
                  <a:pt x="264" y="143"/>
                  <a:pt x="264" y="143"/>
                  <a:pt x="264" y="143"/>
                </a:cubicBezTo>
                <a:cubicBezTo>
                  <a:pt x="264" y="162"/>
                  <a:pt x="264" y="162"/>
                  <a:pt x="264" y="162"/>
                </a:cubicBezTo>
                <a:cubicBezTo>
                  <a:pt x="263" y="171"/>
                  <a:pt x="260" y="183"/>
                  <a:pt x="257" y="195"/>
                </a:cubicBezTo>
                <a:cubicBezTo>
                  <a:pt x="250" y="221"/>
                  <a:pt x="242" y="251"/>
                  <a:pt x="257" y="272"/>
                </a:cubicBezTo>
                <a:cubicBezTo>
                  <a:pt x="267" y="287"/>
                  <a:pt x="287" y="295"/>
                  <a:pt x="318" y="296"/>
                </a:cubicBezTo>
                <a:cubicBezTo>
                  <a:pt x="318" y="296"/>
                  <a:pt x="318" y="296"/>
                  <a:pt x="318" y="296"/>
                </a:cubicBezTo>
                <a:cubicBezTo>
                  <a:pt x="318" y="296"/>
                  <a:pt x="318" y="296"/>
                  <a:pt x="319" y="296"/>
                </a:cubicBezTo>
                <a:cubicBezTo>
                  <a:pt x="352" y="296"/>
                  <a:pt x="368" y="281"/>
                  <a:pt x="375" y="268"/>
                </a:cubicBezTo>
                <a:cubicBezTo>
                  <a:pt x="389" y="244"/>
                  <a:pt x="384" y="211"/>
                  <a:pt x="376" y="196"/>
                </a:cubicBezTo>
                <a:close/>
                <a:moveTo>
                  <a:pt x="361" y="260"/>
                </a:moveTo>
                <a:cubicBezTo>
                  <a:pt x="354" y="273"/>
                  <a:pt x="339" y="280"/>
                  <a:pt x="319" y="280"/>
                </a:cubicBezTo>
                <a:cubicBezTo>
                  <a:pt x="318" y="280"/>
                  <a:pt x="318" y="280"/>
                  <a:pt x="318" y="280"/>
                </a:cubicBezTo>
                <a:cubicBezTo>
                  <a:pt x="294" y="279"/>
                  <a:pt x="277" y="273"/>
                  <a:pt x="270" y="262"/>
                </a:cubicBezTo>
                <a:cubicBezTo>
                  <a:pt x="259" y="248"/>
                  <a:pt x="266" y="223"/>
                  <a:pt x="272" y="200"/>
                </a:cubicBezTo>
                <a:cubicBezTo>
                  <a:pt x="274" y="194"/>
                  <a:pt x="275" y="188"/>
                  <a:pt x="276" y="183"/>
                </a:cubicBezTo>
                <a:cubicBezTo>
                  <a:pt x="281" y="192"/>
                  <a:pt x="286" y="203"/>
                  <a:pt x="287" y="216"/>
                </a:cubicBezTo>
                <a:cubicBezTo>
                  <a:pt x="288" y="237"/>
                  <a:pt x="288" y="237"/>
                  <a:pt x="288" y="237"/>
                </a:cubicBezTo>
                <a:cubicBezTo>
                  <a:pt x="301" y="220"/>
                  <a:pt x="301" y="220"/>
                  <a:pt x="301" y="220"/>
                </a:cubicBezTo>
                <a:cubicBezTo>
                  <a:pt x="314" y="203"/>
                  <a:pt x="323" y="178"/>
                  <a:pt x="318" y="154"/>
                </a:cubicBezTo>
                <a:cubicBezTo>
                  <a:pt x="347" y="168"/>
                  <a:pt x="343" y="194"/>
                  <a:pt x="339" y="217"/>
                </a:cubicBezTo>
                <a:cubicBezTo>
                  <a:pt x="338" y="222"/>
                  <a:pt x="337" y="227"/>
                  <a:pt x="337" y="231"/>
                </a:cubicBezTo>
                <a:cubicBezTo>
                  <a:pt x="336" y="240"/>
                  <a:pt x="336" y="240"/>
                  <a:pt x="336" y="240"/>
                </a:cubicBezTo>
                <a:cubicBezTo>
                  <a:pt x="345" y="239"/>
                  <a:pt x="345" y="239"/>
                  <a:pt x="345" y="239"/>
                </a:cubicBezTo>
                <a:cubicBezTo>
                  <a:pt x="356" y="238"/>
                  <a:pt x="363" y="233"/>
                  <a:pt x="368" y="227"/>
                </a:cubicBezTo>
                <a:cubicBezTo>
                  <a:pt x="369" y="238"/>
                  <a:pt x="367" y="250"/>
                  <a:pt x="361" y="260"/>
                </a:cubicBezTo>
                <a:close/>
                <a:moveTo>
                  <a:pt x="181" y="182"/>
                </a:moveTo>
                <a:cubicBezTo>
                  <a:pt x="255" y="182"/>
                  <a:pt x="255" y="182"/>
                  <a:pt x="255" y="182"/>
                </a:cubicBezTo>
                <a:cubicBezTo>
                  <a:pt x="255" y="166"/>
                  <a:pt x="255" y="166"/>
                  <a:pt x="255" y="166"/>
                </a:cubicBezTo>
                <a:cubicBezTo>
                  <a:pt x="236" y="166"/>
                  <a:pt x="236" y="166"/>
                  <a:pt x="236" y="166"/>
                </a:cubicBezTo>
                <a:cubicBezTo>
                  <a:pt x="236" y="126"/>
                  <a:pt x="236" y="126"/>
                  <a:pt x="236" y="126"/>
                </a:cubicBezTo>
                <a:cubicBezTo>
                  <a:pt x="329" y="126"/>
                  <a:pt x="329" y="126"/>
                  <a:pt x="329" y="126"/>
                </a:cubicBezTo>
                <a:cubicBezTo>
                  <a:pt x="329" y="139"/>
                  <a:pt x="329" y="139"/>
                  <a:pt x="329" y="139"/>
                </a:cubicBezTo>
                <a:cubicBezTo>
                  <a:pt x="345" y="139"/>
                  <a:pt x="345" y="139"/>
                  <a:pt x="345" y="139"/>
                </a:cubicBezTo>
                <a:cubicBezTo>
                  <a:pt x="345" y="0"/>
                  <a:pt x="345" y="0"/>
                  <a:pt x="34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5"/>
                  <a:pt x="0" y="235"/>
                  <a:pt x="0" y="235"/>
                </a:cubicBezTo>
                <a:cubicBezTo>
                  <a:pt x="243" y="235"/>
                  <a:pt x="243" y="235"/>
                  <a:pt x="243" y="235"/>
                </a:cubicBezTo>
                <a:cubicBezTo>
                  <a:pt x="243" y="219"/>
                  <a:pt x="243" y="219"/>
                  <a:pt x="243" y="219"/>
                </a:cubicBezTo>
                <a:cubicBezTo>
                  <a:pt x="181" y="219"/>
                  <a:pt x="181" y="219"/>
                  <a:pt x="181" y="219"/>
                </a:cubicBezTo>
                <a:lnTo>
                  <a:pt x="181" y="182"/>
                </a:lnTo>
                <a:close/>
                <a:moveTo>
                  <a:pt x="165" y="219"/>
                </a:moveTo>
                <a:cubicBezTo>
                  <a:pt x="71" y="219"/>
                  <a:pt x="71" y="219"/>
                  <a:pt x="71" y="219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165" y="182"/>
                  <a:pt x="165" y="182"/>
                  <a:pt x="165" y="182"/>
                </a:cubicBezTo>
                <a:lnTo>
                  <a:pt x="165" y="219"/>
                </a:lnTo>
                <a:close/>
                <a:moveTo>
                  <a:pt x="16" y="126"/>
                </a:moveTo>
                <a:cubicBezTo>
                  <a:pt x="110" y="126"/>
                  <a:pt x="110" y="126"/>
                  <a:pt x="110" y="126"/>
                </a:cubicBezTo>
                <a:cubicBezTo>
                  <a:pt x="110" y="166"/>
                  <a:pt x="110" y="166"/>
                  <a:pt x="110" y="166"/>
                </a:cubicBezTo>
                <a:cubicBezTo>
                  <a:pt x="16" y="166"/>
                  <a:pt x="16" y="166"/>
                  <a:pt x="16" y="166"/>
                </a:cubicBezTo>
                <a:lnTo>
                  <a:pt x="16" y="126"/>
                </a:lnTo>
                <a:close/>
                <a:moveTo>
                  <a:pt x="126" y="54"/>
                </a:moveTo>
                <a:cubicBezTo>
                  <a:pt x="126" y="16"/>
                  <a:pt x="126" y="16"/>
                  <a:pt x="126" y="16"/>
                </a:cubicBezTo>
                <a:cubicBezTo>
                  <a:pt x="220" y="16"/>
                  <a:pt x="220" y="16"/>
                  <a:pt x="220" y="16"/>
                </a:cubicBezTo>
                <a:cubicBezTo>
                  <a:pt x="220" y="54"/>
                  <a:pt x="220" y="54"/>
                  <a:pt x="220" y="54"/>
                </a:cubicBezTo>
                <a:lnTo>
                  <a:pt x="126" y="54"/>
                </a:lnTo>
                <a:close/>
                <a:moveTo>
                  <a:pt x="165" y="70"/>
                </a:moveTo>
                <a:cubicBezTo>
                  <a:pt x="165" y="110"/>
                  <a:pt x="165" y="110"/>
                  <a:pt x="165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70"/>
                  <a:pt x="71" y="70"/>
                  <a:pt x="71" y="70"/>
                </a:cubicBezTo>
                <a:lnTo>
                  <a:pt x="165" y="70"/>
                </a:lnTo>
                <a:close/>
                <a:moveTo>
                  <a:pt x="55" y="110"/>
                </a:moveTo>
                <a:cubicBezTo>
                  <a:pt x="16" y="110"/>
                  <a:pt x="16" y="110"/>
                  <a:pt x="16" y="110"/>
                </a:cubicBezTo>
                <a:cubicBezTo>
                  <a:pt x="16" y="70"/>
                  <a:pt x="16" y="70"/>
                  <a:pt x="16" y="70"/>
                </a:cubicBezTo>
                <a:cubicBezTo>
                  <a:pt x="55" y="70"/>
                  <a:pt x="55" y="70"/>
                  <a:pt x="55" y="70"/>
                </a:cubicBezTo>
                <a:lnTo>
                  <a:pt x="55" y="110"/>
                </a:lnTo>
                <a:close/>
                <a:moveTo>
                  <a:pt x="220" y="166"/>
                </a:moveTo>
                <a:cubicBezTo>
                  <a:pt x="126" y="166"/>
                  <a:pt x="126" y="166"/>
                  <a:pt x="126" y="166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220" y="126"/>
                  <a:pt x="220" y="126"/>
                  <a:pt x="220" y="126"/>
                </a:cubicBezTo>
                <a:lnTo>
                  <a:pt x="220" y="166"/>
                </a:lnTo>
                <a:close/>
                <a:moveTo>
                  <a:pt x="228" y="110"/>
                </a:moveTo>
                <a:cubicBezTo>
                  <a:pt x="181" y="110"/>
                  <a:pt x="181" y="110"/>
                  <a:pt x="181" y="110"/>
                </a:cubicBezTo>
                <a:cubicBezTo>
                  <a:pt x="181" y="70"/>
                  <a:pt x="181" y="70"/>
                  <a:pt x="181" y="70"/>
                </a:cubicBezTo>
                <a:cubicBezTo>
                  <a:pt x="274" y="70"/>
                  <a:pt x="274" y="70"/>
                  <a:pt x="274" y="70"/>
                </a:cubicBezTo>
                <a:cubicBezTo>
                  <a:pt x="274" y="110"/>
                  <a:pt x="274" y="110"/>
                  <a:pt x="274" y="110"/>
                </a:cubicBezTo>
                <a:cubicBezTo>
                  <a:pt x="236" y="110"/>
                  <a:pt x="236" y="110"/>
                  <a:pt x="236" y="110"/>
                </a:cubicBezTo>
                <a:lnTo>
                  <a:pt x="228" y="110"/>
                </a:lnTo>
                <a:close/>
                <a:moveTo>
                  <a:pt x="290" y="110"/>
                </a:moveTo>
                <a:cubicBezTo>
                  <a:pt x="290" y="70"/>
                  <a:pt x="290" y="70"/>
                  <a:pt x="290" y="70"/>
                </a:cubicBezTo>
                <a:cubicBezTo>
                  <a:pt x="329" y="70"/>
                  <a:pt x="329" y="70"/>
                  <a:pt x="329" y="70"/>
                </a:cubicBezTo>
                <a:cubicBezTo>
                  <a:pt x="329" y="110"/>
                  <a:pt x="329" y="110"/>
                  <a:pt x="329" y="110"/>
                </a:cubicBezTo>
                <a:lnTo>
                  <a:pt x="290" y="110"/>
                </a:lnTo>
                <a:close/>
                <a:moveTo>
                  <a:pt x="329" y="54"/>
                </a:moveTo>
                <a:cubicBezTo>
                  <a:pt x="236" y="54"/>
                  <a:pt x="236" y="54"/>
                  <a:pt x="236" y="54"/>
                </a:cubicBezTo>
                <a:cubicBezTo>
                  <a:pt x="236" y="16"/>
                  <a:pt x="236" y="16"/>
                  <a:pt x="236" y="16"/>
                </a:cubicBezTo>
                <a:cubicBezTo>
                  <a:pt x="329" y="16"/>
                  <a:pt x="329" y="16"/>
                  <a:pt x="329" y="16"/>
                </a:cubicBezTo>
                <a:lnTo>
                  <a:pt x="329" y="54"/>
                </a:lnTo>
                <a:close/>
                <a:moveTo>
                  <a:pt x="110" y="16"/>
                </a:moveTo>
                <a:cubicBezTo>
                  <a:pt x="110" y="54"/>
                  <a:pt x="110" y="54"/>
                  <a:pt x="110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16"/>
                  <a:pt x="16" y="16"/>
                  <a:pt x="16" y="16"/>
                </a:cubicBezTo>
                <a:lnTo>
                  <a:pt x="110" y="16"/>
                </a:lnTo>
                <a:close/>
                <a:moveTo>
                  <a:pt x="16" y="182"/>
                </a:moveTo>
                <a:cubicBezTo>
                  <a:pt x="55" y="182"/>
                  <a:pt x="55" y="182"/>
                  <a:pt x="55" y="182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16" y="219"/>
                  <a:pt x="16" y="219"/>
                  <a:pt x="16" y="219"/>
                </a:cubicBezTo>
                <a:lnTo>
                  <a:pt x="16" y="18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latin typeface="Calibri" panose="020F0502020204030204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636A0BC5-591C-0241-A4CA-D7146FB622E6}"/>
              </a:ext>
            </a:extLst>
          </p:cNvPr>
          <p:cNvSpPr/>
          <p:nvPr/>
        </p:nvSpPr>
        <p:spPr>
          <a:xfrm>
            <a:off x="3673072" y="3992112"/>
            <a:ext cx="360048" cy="161583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FFC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CC5AE21-B7E8-9B43-B515-AFB6BF55723C}"/>
              </a:ext>
            </a:extLst>
          </p:cNvPr>
          <p:cNvSpPr/>
          <p:nvPr/>
        </p:nvSpPr>
        <p:spPr>
          <a:xfrm>
            <a:off x="165184" y="1309723"/>
            <a:ext cx="7857019" cy="5135526"/>
          </a:xfrm>
          <a:prstGeom prst="rect">
            <a:avLst/>
          </a:prstGeom>
          <a:solidFill>
            <a:schemeClr val="bg1">
              <a:alpha val="50000"/>
            </a:schemeClr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ts val="600"/>
              </a:spcBef>
            </a:pPr>
            <a:endParaRPr lang="en-US" sz="1400" u="sng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algn="ctr">
              <a:spcBef>
                <a:spcPts val="600"/>
              </a:spcBef>
            </a:pPr>
            <a:endParaRPr lang="en-US" sz="1400" u="sng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algn="ctr">
              <a:spcBef>
                <a:spcPts val="600"/>
              </a:spcBef>
            </a:pPr>
            <a:endParaRPr lang="en-US" sz="1400" u="sng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algn="ctr">
              <a:spcBef>
                <a:spcPts val="600"/>
              </a:spcBef>
            </a:pPr>
            <a:endParaRPr lang="en-US" sz="1400" u="sng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algn="ctr">
              <a:spcBef>
                <a:spcPts val="600"/>
              </a:spcBef>
            </a:pPr>
            <a:endParaRPr lang="en-US" sz="1400" u="sng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algn="ctr">
              <a:spcBef>
                <a:spcPts val="600"/>
              </a:spcBef>
            </a:pPr>
            <a:endParaRPr lang="en-US" sz="1400" u="sng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en-US" sz="1400" u="sng" dirty="0">
                <a:solidFill>
                  <a:srgbClr val="FF0000"/>
                </a:solidFill>
                <a:latin typeface="Calibri" panose="020F0502020204030204" pitchFamily="34" charset="0"/>
              </a:rPr>
              <a:t>NOT Supported</a:t>
            </a:r>
            <a:endParaRPr lang="en-US" sz="14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85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92490-9952-4969-BA82-864C7F21C9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693485"/>
            <a:ext cx="8217776" cy="4322783"/>
          </a:xfrm>
        </p:spPr>
        <p:txBody>
          <a:bodyPr/>
          <a:lstStyle/>
          <a:p>
            <a:pPr lvl="1"/>
            <a:r>
              <a:rPr lang="en-US" dirty="0"/>
              <a:t>NSX-T 4.0 Enhancements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NSX-T Federation Positioning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Management</a:t>
            </a:r>
          </a:p>
          <a:p>
            <a:pPr lvl="2"/>
            <a:r>
              <a:rPr lang="en-US" dirty="0"/>
              <a:t>Federation Components</a:t>
            </a:r>
          </a:p>
          <a:p>
            <a:pPr lvl="2"/>
            <a:r>
              <a:rPr lang="en-US" dirty="0"/>
              <a:t>Management Flows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Security Use Cases</a:t>
            </a:r>
          </a:p>
          <a:p>
            <a:pPr lvl="2"/>
            <a:r>
              <a:rPr lang="en-US" dirty="0"/>
              <a:t>Multi Locations / Simple and Central Configuration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Network Use Cases</a:t>
            </a:r>
          </a:p>
          <a:p>
            <a:pPr lvl="2"/>
            <a:r>
              <a:rPr lang="en-US" dirty="0"/>
              <a:t>Supported Network Topologies from GM</a:t>
            </a:r>
          </a:p>
          <a:p>
            <a:pPr lvl="2"/>
            <a:r>
              <a:rPr lang="en-US" dirty="0"/>
              <a:t>Terminology for T0 and T1</a:t>
            </a:r>
          </a:p>
          <a:p>
            <a:pPr lvl="2"/>
            <a:r>
              <a:rPr lang="en-US" dirty="0"/>
              <a:t>Couple of Examples of Packet Walks L2 + L3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Other points</a:t>
            </a:r>
          </a:p>
          <a:p>
            <a:pPr lvl="2"/>
            <a:r>
              <a:rPr lang="en-US" dirty="0"/>
              <a:t>Requirements / Licensing / Orchestration / Scale / Design Examples</a:t>
            </a:r>
          </a:p>
        </p:txBody>
      </p:sp>
    </p:spTree>
    <p:extLst>
      <p:ext uri="{BB962C8B-B14F-4D97-AF65-F5344CB8AC3E}">
        <p14:creationId xmlns:p14="http://schemas.microsoft.com/office/powerpoint/2010/main" val="331522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711E6D55-4037-334C-8BCA-D370756A83FC}"/>
              </a:ext>
            </a:extLst>
          </p:cNvPr>
          <p:cNvGrpSpPr/>
          <p:nvPr/>
        </p:nvGrpSpPr>
        <p:grpSpPr>
          <a:xfrm>
            <a:off x="592864" y="1538060"/>
            <a:ext cx="5806440" cy="2427125"/>
            <a:chOff x="592864" y="1538060"/>
            <a:chExt cx="5806440" cy="242712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C7A1B17-4714-C64D-AFB3-6555F343B0F4}"/>
                </a:ext>
              </a:extLst>
            </p:cNvPr>
            <p:cNvGrpSpPr/>
            <p:nvPr/>
          </p:nvGrpSpPr>
          <p:grpSpPr>
            <a:xfrm>
              <a:off x="592864" y="1538060"/>
              <a:ext cx="5806440" cy="2427125"/>
              <a:chOff x="592864" y="1538060"/>
              <a:chExt cx="5806440" cy="2427125"/>
            </a:xfrm>
          </p:grpSpPr>
          <p:sp>
            <p:nvSpPr>
              <p:cNvPr id="115" name="Rounded Rectangle 114">
                <a:extLst>
                  <a:ext uri="{FF2B5EF4-FFF2-40B4-BE49-F238E27FC236}">
                    <a16:creationId xmlns:a16="http://schemas.microsoft.com/office/drawing/2014/main" id="{81C1E7C7-CF00-9949-81D3-41912763C11A}"/>
                  </a:ext>
                </a:extLst>
              </p:cNvPr>
              <p:cNvSpPr/>
              <p:nvPr/>
            </p:nvSpPr>
            <p:spPr>
              <a:xfrm>
                <a:off x="592864" y="1538060"/>
                <a:ext cx="5806440" cy="2427125"/>
              </a:xfrm>
              <a:prstGeom prst="roundRect">
                <a:avLst>
                  <a:gd name="adj" fmla="val 4431"/>
                </a:avLst>
              </a:prstGeom>
              <a:solidFill>
                <a:schemeClr val="bg1">
                  <a:lumMod val="95000"/>
                  <a:alpha val="30000"/>
                </a:schemeClr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sz="1400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T0 </a:t>
                </a:r>
                <a:r>
                  <a:rPr lang="en-US" sz="1400" u="sng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in Loc P/S</a:t>
                </a:r>
              </a:p>
              <a:p>
                <a:pPr algn="r"/>
                <a:r>
                  <a:rPr lang="en-US" sz="1400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T1 </a:t>
                </a:r>
                <a:r>
                  <a:rPr lang="en-US" sz="1400" u="sng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in Loc P/S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0DF8C95-78E9-A743-AB9D-79ADE94A2400}"/>
                  </a:ext>
                </a:extLst>
              </p:cNvPr>
              <p:cNvSpPr/>
              <p:nvPr/>
            </p:nvSpPr>
            <p:spPr>
              <a:xfrm>
                <a:off x="900472" y="2234080"/>
                <a:ext cx="5415359" cy="870044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465F6211-216B-8B42-BDC4-B7289052D555}"/>
                  </a:ext>
                </a:extLst>
              </p:cNvPr>
              <p:cNvGrpSpPr/>
              <p:nvPr/>
            </p:nvGrpSpPr>
            <p:grpSpPr>
              <a:xfrm>
                <a:off x="650242" y="2113654"/>
                <a:ext cx="510283" cy="510487"/>
                <a:chOff x="484893" y="1834175"/>
                <a:chExt cx="510283" cy="510487"/>
              </a:xfrm>
            </p:grpSpPr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B04A3838-6CE6-DF49-8E65-709CA37E078E}"/>
                    </a:ext>
                  </a:extLst>
                </p:cNvPr>
                <p:cNvSpPr/>
                <p:nvPr/>
              </p:nvSpPr>
              <p:spPr>
                <a:xfrm>
                  <a:off x="503547" y="1846197"/>
                  <a:ext cx="470033" cy="485531"/>
                </a:xfrm>
                <a:prstGeom prst="ellipse">
                  <a:avLst/>
                </a:prstGeom>
                <a:solidFill>
                  <a:srgbClr val="FBFDFB"/>
                </a:solidFill>
                <a:ln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sz="1200" dirty="0">
                    <a:solidFill>
                      <a:schemeClr val="bg1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3" name="Freeform: Shape 1">
                  <a:extLst>
                    <a:ext uri="{FF2B5EF4-FFF2-40B4-BE49-F238E27FC236}">
                      <a16:creationId xmlns:a16="http://schemas.microsoft.com/office/drawing/2014/main" id="{B37A624C-16E3-BB4B-B580-572F406895E6}"/>
                    </a:ext>
                  </a:extLst>
                </p:cNvPr>
                <p:cNvSpPr/>
                <p:nvPr/>
              </p:nvSpPr>
              <p:spPr>
                <a:xfrm>
                  <a:off x="484893" y="1834175"/>
                  <a:ext cx="510283" cy="510487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506" h="12511">
                      <a:moveTo>
                        <a:pt x="6251" y="521"/>
                      </a:moveTo>
                      <a:lnTo>
                        <a:pt x="6399" y="525"/>
                      </a:lnTo>
                      <a:lnTo>
                        <a:pt x="6546" y="530"/>
                      </a:lnTo>
                      <a:lnTo>
                        <a:pt x="6694" y="538"/>
                      </a:lnTo>
                      <a:lnTo>
                        <a:pt x="6838" y="550"/>
                      </a:lnTo>
                      <a:lnTo>
                        <a:pt x="6981" y="566"/>
                      </a:lnTo>
                      <a:lnTo>
                        <a:pt x="7125" y="587"/>
                      </a:lnTo>
                      <a:lnTo>
                        <a:pt x="7265" y="612"/>
                      </a:lnTo>
                      <a:lnTo>
                        <a:pt x="7409" y="640"/>
                      </a:lnTo>
                      <a:lnTo>
                        <a:pt x="7548" y="669"/>
                      </a:lnTo>
                      <a:lnTo>
                        <a:pt x="7684" y="702"/>
                      </a:lnTo>
                      <a:lnTo>
                        <a:pt x="7819" y="739"/>
                      </a:lnTo>
                      <a:lnTo>
                        <a:pt x="7954" y="780"/>
                      </a:lnTo>
                      <a:lnTo>
                        <a:pt x="8090" y="825"/>
                      </a:lnTo>
                      <a:lnTo>
                        <a:pt x="8221" y="870"/>
                      </a:lnTo>
                      <a:lnTo>
                        <a:pt x="8352" y="919"/>
                      </a:lnTo>
                      <a:lnTo>
                        <a:pt x="8484" y="973"/>
                      </a:lnTo>
                      <a:lnTo>
                        <a:pt x="8611" y="1030"/>
                      </a:lnTo>
                      <a:lnTo>
                        <a:pt x="8734" y="1088"/>
                      </a:lnTo>
                      <a:lnTo>
                        <a:pt x="8861" y="1149"/>
                      </a:lnTo>
                      <a:lnTo>
                        <a:pt x="8985" y="1215"/>
                      </a:lnTo>
                      <a:lnTo>
                        <a:pt x="9104" y="1285"/>
                      </a:lnTo>
                      <a:lnTo>
                        <a:pt x="9222" y="1354"/>
                      </a:lnTo>
                      <a:lnTo>
                        <a:pt x="9341" y="1428"/>
                      </a:lnTo>
                      <a:lnTo>
                        <a:pt x="9456" y="1502"/>
                      </a:lnTo>
                      <a:lnTo>
                        <a:pt x="9571" y="1581"/>
                      </a:lnTo>
                      <a:lnTo>
                        <a:pt x="9682" y="1663"/>
                      </a:lnTo>
                      <a:lnTo>
                        <a:pt x="9789" y="1749"/>
                      </a:lnTo>
                      <a:lnTo>
                        <a:pt x="9896" y="1835"/>
                      </a:lnTo>
                      <a:lnTo>
                        <a:pt x="10002" y="1921"/>
                      </a:lnTo>
                      <a:lnTo>
                        <a:pt x="10105" y="2016"/>
                      </a:lnTo>
                      <a:lnTo>
                        <a:pt x="10207" y="2106"/>
                      </a:lnTo>
                      <a:lnTo>
                        <a:pt x="10306" y="2205"/>
                      </a:lnTo>
                      <a:lnTo>
                        <a:pt x="10400" y="2303"/>
                      </a:lnTo>
                      <a:lnTo>
                        <a:pt x="10495" y="2401"/>
                      </a:lnTo>
                      <a:lnTo>
                        <a:pt x="10585" y="2504"/>
                      </a:lnTo>
                      <a:lnTo>
                        <a:pt x="10675" y="2611"/>
                      </a:lnTo>
                      <a:lnTo>
                        <a:pt x="10762" y="2717"/>
                      </a:lnTo>
                      <a:lnTo>
                        <a:pt x="10844" y="2828"/>
                      </a:lnTo>
                      <a:lnTo>
                        <a:pt x="10926" y="2939"/>
                      </a:lnTo>
                      <a:lnTo>
                        <a:pt x="11004" y="3054"/>
                      </a:lnTo>
                      <a:lnTo>
                        <a:pt x="11082" y="3169"/>
                      </a:lnTo>
                      <a:lnTo>
                        <a:pt x="11156" y="3284"/>
                      </a:lnTo>
                      <a:lnTo>
                        <a:pt x="11225" y="3403"/>
                      </a:lnTo>
                      <a:lnTo>
                        <a:pt x="11291" y="3526"/>
                      </a:lnTo>
                      <a:lnTo>
                        <a:pt x="11357" y="3649"/>
                      </a:lnTo>
                      <a:lnTo>
                        <a:pt x="11419" y="3773"/>
                      </a:lnTo>
                      <a:lnTo>
                        <a:pt x="11480" y="3900"/>
                      </a:lnTo>
                      <a:lnTo>
                        <a:pt x="11533" y="4027"/>
                      </a:lnTo>
                      <a:lnTo>
                        <a:pt x="11587" y="4154"/>
                      </a:lnTo>
                      <a:lnTo>
                        <a:pt x="11636" y="4285"/>
                      </a:lnTo>
                      <a:lnTo>
                        <a:pt x="11685" y="4417"/>
                      </a:lnTo>
                      <a:lnTo>
                        <a:pt x="11726" y="4553"/>
                      </a:lnTo>
                      <a:lnTo>
                        <a:pt x="11767" y="4688"/>
                      </a:lnTo>
                      <a:lnTo>
                        <a:pt x="11804" y="4823"/>
                      </a:lnTo>
                      <a:lnTo>
                        <a:pt x="11837" y="4963"/>
                      </a:lnTo>
                      <a:lnTo>
                        <a:pt x="11870" y="5103"/>
                      </a:lnTo>
                      <a:lnTo>
                        <a:pt x="11895" y="5242"/>
                      </a:lnTo>
                      <a:lnTo>
                        <a:pt x="11919" y="5386"/>
                      </a:lnTo>
                      <a:lnTo>
                        <a:pt x="11940" y="5525"/>
                      </a:lnTo>
                      <a:lnTo>
                        <a:pt x="11956" y="5669"/>
                      </a:lnTo>
                      <a:lnTo>
                        <a:pt x="11968" y="5817"/>
                      </a:lnTo>
                      <a:lnTo>
                        <a:pt x="11976" y="5961"/>
                      </a:lnTo>
                      <a:lnTo>
                        <a:pt x="11985" y="6108"/>
                      </a:lnTo>
                      <a:lnTo>
                        <a:pt x="11985" y="6256"/>
                      </a:lnTo>
                      <a:lnTo>
                        <a:pt x="11985" y="6403"/>
                      </a:lnTo>
                      <a:lnTo>
                        <a:pt x="11976" y="6550"/>
                      </a:lnTo>
                      <a:lnTo>
                        <a:pt x="11968" y="6694"/>
                      </a:lnTo>
                      <a:lnTo>
                        <a:pt x="11956" y="6842"/>
                      </a:lnTo>
                      <a:lnTo>
                        <a:pt x="11940" y="6986"/>
                      </a:lnTo>
                      <a:lnTo>
                        <a:pt x="11919" y="7125"/>
                      </a:lnTo>
                      <a:lnTo>
                        <a:pt x="11895" y="7269"/>
                      </a:lnTo>
                      <a:lnTo>
                        <a:pt x="11870" y="7408"/>
                      </a:lnTo>
                      <a:lnTo>
                        <a:pt x="11837" y="7548"/>
                      </a:lnTo>
                      <a:lnTo>
                        <a:pt x="11804" y="7688"/>
                      </a:lnTo>
                      <a:lnTo>
                        <a:pt x="11767" y="7823"/>
                      </a:lnTo>
                      <a:lnTo>
                        <a:pt x="11726" y="7958"/>
                      </a:lnTo>
                      <a:lnTo>
                        <a:pt x="11685" y="8094"/>
                      </a:lnTo>
                      <a:lnTo>
                        <a:pt x="11636" y="8226"/>
                      </a:lnTo>
                      <a:lnTo>
                        <a:pt x="11587" y="8357"/>
                      </a:lnTo>
                      <a:lnTo>
                        <a:pt x="11533" y="8484"/>
                      </a:lnTo>
                      <a:lnTo>
                        <a:pt x="11480" y="8611"/>
                      </a:lnTo>
                      <a:lnTo>
                        <a:pt x="11419" y="8738"/>
                      </a:lnTo>
                      <a:lnTo>
                        <a:pt x="11357" y="8862"/>
                      </a:lnTo>
                      <a:lnTo>
                        <a:pt x="11291" y="8985"/>
                      </a:lnTo>
                      <a:lnTo>
                        <a:pt x="11225" y="9108"/>
                      </a:lnTo>
                      <a:lnTo>
                        <a:pt x="11156" y="9227"/>
                      </a:lnTo>
                      <a:lnTo>
                        <a:pt x="11082" y="9342"/>
                      </a:lnTo>
                      <a:lnTo>
                        <a:pt x="11004" y="9457"/>
                      </a:lnTo>
                      <a:lnTo>
                        <a:pt x="10926" y="9572"/>
                      </a:lnTo>
                      <a:lnTo>
                        <a:pt x="10844" y="9683"/>
                      </a:lnTo>
                      <a:lnTo>
                        <a:pt x="10762" y="9794"/>
                      </a:lnTo>
                      <a:lnTo>
                        <a:pt x="10675" y="9900"/>
                      </a:lnTo>
                      <a:lnTo>
                        <a:pt x="10585" y="10007"/>
                      </a:lnTo>
                      <a:lnTo>
                        <a:pt x="10495" y="10110"/>
                      </a:lnTo>
                      <a:lnTo>
                        <a:pt x="10400" y="10208"/>
                      </a:lnTo>
                      <a:lnTo>
                        <a:pt x="10306" y="10306"/>
                      </a:lnTo>
                      <a:lnTo>
                        <a:pt x="10207" y="10405"/>
                      </a:lnTo>
                      <a:lnTo>
                        <a:pt x="10105" y="10495"/>
                      </a:lnTo>
                      <a:lnTo>
                        <a:pt x="10002" y="10590"/>
                      </a:lnTo>
                      <a:lnTo>
                        <a:pt x="9896" y="10676"/>
                      </a:lnTo>
                      <a:lnTo>
                        <a:pt x="9789" y="10762"/>
                      </a:lnTo>
                      <a:lnTo>
                        <a:pt x="9682" y="10848"/>
                      </a:lnTo>
                      <a:lnTo>
                        <a:pt x="9571" y="10930"/>
                      </a:lnTo>
                      <a:lnTo>
                        <a:pt x="9456" y="11009"/>
                      </a:lnTo>
                      <a:lnTo>
                        <a:pt x="9341" y="11083"/>
                      </a:lnTo>
                      <a:lnTo>
                        <a:pt x="9222" y="11157"/>
                      </a:lnTo>
                      <a:lnTo>
                        <a:pt x="9104" y="11226"/>
                      </a:lnTo>
                      <a:lnTo>
                        <a:pt x="8985" y="11296"/>
                      </a:lnTo>
                      <a:lnTo>
                        <a:pt x="8861" y="11362"/>
                      </a:lnTo>
                      <a:lnTo>
                        <a:pt x="8734" y="11423"/>
                      </a:lnTo>
                      <a:lnTo>
                        <a:pt x="8611" y="11481"/>
                      </a:lnTo>
                      <a:lnTo>
                        <a:pt x="8484" y="11538"/>
                      </a:lnTo>
                      <a:lnTo>
                        <a:pt x="8352" y="11592"/>
                      </a:lnTo>
                      <a:lnTo>
                        <a:pt x="8221" y="11641"/>
                      </a:lnTo>
                      <a:lnTo>
                        <a:pt x="8090" y="11686"/>
                      </a:lnTo>
                      <a:lnTo>
                        <a:pt x="7954" y="11731"/>
                      </a:lnTo>
                      <a:lnTo>
                        <a:pt x="7819" y="11772"/>
                      </a:lnTo>
                      <a:lnTo>
                        <a:pt x="7684" y="11809"/>
                      </a:lnTo>
                      <a:lnTo>
                        <a:pt x="7548" y="11842"/>
                      </a:lnTo>
                      <a:lnTo>
                        <a:pt x="7409" y="11871"/>
                      </a:lnTo>
                      <a:lnTo>
                        <a:pt x="7265" y="11899"/>
                      </a:lnTo>
                      <a:lnTo>
                        <a:pt x="7125" y="11924"/>
                      </a:lnTo>
                      <a:lnTo>
                        <a:pt x="6981" y="11945"/>
                      </a:lnTo>
                      <a:lnTo>
                        <a:pt x="6838" y="11961"/>
                      </a:lnTo>
                      <a:lnTo>
                        <a:pt x="6694" y="11973"/>
                      </a:lnTo>
                      <a:lnTo>
                        <a:pt x="6546" y="11981"/>
                      </a:lnTo>
                      <a:lnTo>
                        <a:pt x="6399" y="11986"/>
                      </a:lnTo>
                      <a:lnTo>
                        <a:pt x="6251" y="11990"/>
                      </a:lnTo>
                      <a:lnTo>
                        <a:pt x="6103" y="11986"/>
                      </a:lnTo>
                      <a:lnTo>
                        <a:pt x="5960" y="11981"/>
                      </a:lnTo>
                      <a:lnTo>
                        <a:pt x="5812" y="11973"/>
                      </a:lnTo>
                      <a:lnTo>
                        <a:pt x="5668" y="11961"/>
                      </a:lnTo>
                      <a:lnTo>
                        <a:pt x="5524" y="11945"/>
                      </a:lnTo>
                      <a:lnTo>
                        <a:pt x="5381" y="11924"/>
                      </a:lnTo>
                      <a:lnTo>
                        <a:pt x="5241" y="11899"/>
                      </a:lnTo>
                      <a:lnTo>
                        <a:pt x="5098" y="11871"/>
                      </a:lnTo>
                      <a:lnTo>
                        <a:pt x="4958" y="11842"/>
                      </a:lnTo>
                      <a:lnTo>
                        <a:pt x="4823" y="11809"/>
                      </a:lnTo>
                      <a:lnTo>
                        <a:pt x="4687" y="11772"/>
                      </a:lnTo>
                      <a:lnTo>
                        <a:pt x="4552" y="11731"/>
                      </a:lnTo>
                      <a:lnTo>
                        <a:pt x="4416" y="11686"/>
                      </a:lnTo>
                      <a:lnTo>
                        <a:pt x="4285" y="11641"/>
                      </a:lnTo>
                      <a:lnTo>
                        <a:pt x="4154" y="11592"/>
                      </a:lnTo>
                      <a:lnTo>
                        <a:pt x="4022" y="11538"/>
                      </a:lnTo>
                      <a:lnTo>
                        <a:pt x="3895" y="11481"/>
                      </a:lnTo>
                      <a:lnTo>
                        <a:pt x="3768" y="11423"/>
                      </a:lnTo>
                      <a:lnTo>
                        <a:pt x="3645" y="11362"/>
                      </a:lnTo>
                      <a:lnTo>
                        <a:pt x="3521" y="11296"/>
                      </a:lnTo>
                      <a:lnTo>
                        <a:pt x="3403" y="11226"/>
                      </a:lnTo>
                      <a:lnTo>
                        <a:pt x="3284" y="11157"/>
                      </a:lnTo>
                      <a:lnTo>
                        <a:pt x="3164" y="11083"/>
                      </a:lnTo>
                      <a:lnTo>
                        <a:pt x="3050" y="11009"/>
                      </a:lnTo>
                      <a:lnTo>
                        <a:pt x="2935" y="10930"/>
                      </a:lnTo>
                      <a:lnTo>
                        <a:pt x="2824" y="10848"/>
                      </a:lnTo>
                      <a:lnTo>
                        <a:pt x="2717" y="10762"/>
                      </a:lnTo>
                      <a:lnTo>
                        <a:pt x="2610" y="10676"/>
                      </a:lnTo>
                      <a:lnTo>
                        <a:pt x="2504" y="10590"/>
                      </a:lnTo>
                      <a:lnTo>
                        <a:pt x="2401" y="10495"/>
                      </a:lnTo>
                      <a:lnTo>
                        <a:pt x="2299" y="10405"/>
                      </a:lnTo>
                      <a:lnTo>
                        <a:pt x="2200" y="10306"/>
                      </a:lnTo>
                      <a:lnTo>
                        <a:pt x="2105" y="10208"/>
                      </a:lnTo>
                      <a:lnTo>
                        <a:pt x="2011" y="10110"/>
                      </a:lnTo>
                      <a:lnTo>
                        <a:pt x="1921" y="10007"/>
                      </a:lnTo>
                      <a:lnTo>
                        <a:pt x="1830" y="9900"/>
                      </a:lnTo>
                      <a:lnTo>
                        <a:pt x="1744" y="9794"/>
                      </a:lnTo>
                      <a:lnTo>
                        <a:pt x="1662" y="9683"/>
                      </a:lnTo>
                      <a:lnTo>
                        <a:pt x="1580" y="9572"/>
                      </a:lnTo>
                      <a:lnTo>
                        <a:pt x="1502" y="9457"/>
                      </a:lnTo>
                      <a:lnTo>
                        <a:pt x="1424" y="9342"/>
                      </a:lnTo>
                      <a:lnTo>
                        <a:pt x="1350" y="9227"/>
                      </a:lnTo>
                      <a:lnTo>
                        <a:pt x="1280" y="9108"/>
                      </a:lnTo>
                      <a:lnTo>
                        <a:pt x="1215" y="8985"/>
                      </a:lnTo>
                      <a:lnTo>
                        <a:pt x="1149" y="8862"/>
                      </a:lnTo>
                      <a:lnTo>
                        <a:pt x="1088" y="8738"/>
                      </a:lnTo>
                      <a:lnTo>
                        <a:pt x="1026" y="8611"/>
                      </a:lnTo>
                      <a:lnTo>
                        <a:pt x="973" y="8484"/>
                      </a:lnTo>
                      <a:lnTo>
                        <a:pt x="919" y="8357"/>
                      </a:lnTo>
                      <a:lnTo>
                        <a:pt x="870" y="8226"/>
                      </a:lnTo>
                      <a:lnTo>
                        <a:pt x="821" y="8094"/>
                      </a:lnTo>
                      <a:lnTo>
                        <a:pt x="780" y="7958"/>
                      </a:lnTo>
                      <a:lnTo>
                        <a:pt x="739" y="7823"/>
                      </a:lnTo>
                      <a:lnTo>
                        <a:pt x="702" y="7688"/>
                      </a:lnTo>
                      <a:lnTo>
                        <a:pt x="669" y="7548"/>
                      </a:lnTo>
                      <a:lnTo>
                        <a:pt x="636" y="7408"/>
                      </a:lnTo>
                      <a:lnTo>
                        <a:pt x="612" y="7269"/>
                      </a:lnTo>
                      <a:lnTo>
                        <a:pt x="587" y="7125"/>
                      </a:lnTo>
                      <a:lnTo>
                        <a:pt x="567" y="6986"/>
                      </a:lnTo>
                      <a:lnTo>
                        <a:pt x="550" y="6842"/>
                      </a:lnTo>
                      <a:lnTo>
                        <a:pt x="538" y="6694"/>
                      </a:lnTo>
                      <a:lnTo>
                        <a:pt x="529" y="6550"/>
                      </a:lnTo>
                      <a:lnTo>
                        <a:pt x="521" y="6403"/>
                      </a:lnTo>
                      <a:lnTo>
                        <a:pt x="521" y="6256"/>
                      </a:lnTo>
                      <a:lnTo>
                        <a:pt x="521" y="6108"/>
                      </a:lnTo>
                      <a:lnTo>
                        <a:pt x="529" y="5961"/>
                      </a:lnTo>
                      <a:lnTo>
                        <a:pt x="538" y="5817"/>
                      </a:lnTo>
                      <a:lnTo>
                        <a:pt x="550" y="5669"/>
                      </a:lnTo>
                      <a:lnTo>
                        <a:pt x="567" y="5525"/>
                      </a:lnTo>
                      <a:lnTo>
                        <a:pt x="587" y="5386"/>
                      </a:lnTo>
                      <a:lnTo>
                        <a:pt x="612" y="5242"/>
                      </a:lnTo>
                      <a:lnTo>
                        <a:pt x="636" y="5103"/>
                      </a:lnTo>
                      <a:lnTo>
                        <a:pt x="669" y="4963"/>
                      </a:lnTo>
                      <a:lnTo>
                        <a:pt x="702" y="4823"/>
                      </a:lnTo>
                      <a:lnTo>
                        <a:pt x="739" y="4688"/>
                      </a:lnTo>
                      <a:lnTo>
                        <a:pt x="780" y="4553"/>
                      </a:lnTo>
                      <a:lnTo>
                        <a:pt x="821" y="4417"/>
                      </a:lnTo>
                      <a:lnTo>
                        <a:pt x="870" y="4285"/>
                      </a:lnTo>
                      <a:lnTo>
                        <a:pt x="919" y="4154"/>
                      </a:lnTo>
                      <a:lnTo>
                        <a:pt x="973" y="4027"/>
                      </a:lnTo>
                      <a:lnTo>
                        <a:pt x="1026" y="3900"/>
                      </a:lnTo>
                      <a:lnTo>
                        <a:pt x="1088" y="3773"/>
                      </a:lnTo>
                      <a:lnTo>
                        <a:pt x="1149" y="3649"/>
                      </a:lnTo>
                      <a:lnTo>
                        <a:pt x="1215" y="3526"/>
                      </a:lnTo>
                      <a:lnTo>
                        <a:pt x="1280" y="3403"/>
                      </a:lnTo>
                      <a:lnTo>
                        <a:pt x="1350" y="3284"/>
                      </a:lnTo>
                      <a:lnTo>
                        <a:pt x="1424" y="3169"/>
                      </a:lnTo>
                      <a:lnTo>
                        <a:pt x="1502" y="3054"/>
                      </a:lnTo>
                      <a:lnTo>
                        <a:pt x="1580" y="2939"/>
                      </a:lnTo>
                      <a:lnTo>
                        <a:pt x="1662" y="2828"/>
                      </a:lnTo>
                      <a:lnTo>
                        <a:pt x="1744" y="2717"/>
                      </a:lnTo>
                      <a:lnTo>
                        <a:pt x="1830" y="2611"/>
                      </a:lnTo>
                      <a:lnTo>
                        <a:pt x="1921" y="2504"/>
                      </a:lnTo>
                      <a:lnTo>
                        <a:pt x="2011" y="2401"/>
                      </a:lnTo>
                      <a:lnTo>
                        <a:pt x="2105" y="2303"/>
                      </a:lnTo>
                      <a:lnTo>
                        <a:pt x="2200" y="2205"/>
                      </a:lnTo>
                      <a:lnTo>
                        <a:pt x="2299" y="2106"/>
                      </a:lnTo>
                      <a:lnTo>
                        <a:pt x="2401" y="2016"/>
                      </a:lnTo>
                      <a:lnTo>
                        <a:pt x="2504" y="1921"/>
                      </a:lnTo>
                      <a:lnTo>
                        <a:pt x="2610" y="1835"/>
                      </a:lnTo>
                      <a:lnTo>
                        <a:pt x="2717" y="1749"/>
                      </a:lnTo>
                      <a:lnTo>
                        <a:pt x="2824" y="1663"/>
                      </a:lnTo>
                      <a:lnTo>
                        <a:pt x="2935" y="1581"/>
                      </a:lnTo>
                      <a:lnTo>
                        <a:pt x="3050" y="1502"/>
                      </a:lnTo>
                      <a:lnTo>
                        <a:pt x="3164" y="1428"/>
                      </a:lnTo>
                      <a:lnTo>
                        <a:pt x="3284" y="1354"/>
                      </a:lnTo>
                      <a:lnTo>
                        <a:pt x="3403" y="1285"/>
                      </a:lnTo>
                      <a:lnTo>
                        <a:pt x="3521" y="1215"/>
                      </a:lnTo>
                      <a:lnTo>
                        <a:pt x="3645" y="1149"/>
                      </a:lnTo>
                      <a:lnTo>
                        <a:pt x="3768" y="1088"/>
                      </a:lnTo>
                      <a:lnTo>
                        <a:pt x="3895" y="1030"/>
                      </a:lnTo>
                      <a:lnTo>
                        <a:pt x="4022" y="973"/>
                      </a:lnTo>
                      <a:lnTo>
                        <a:pt x="4154" y="919"/>
                      </a:lnTo>
                      <a:lnTo>
                        <a:pt x="4285" y="870"/>
                      </a:lnTo>
                      <a:lnTo>
                        <a:pt x="4416" y="825"/>
                      </a:lnTo>
                      <a:lnTo>
                        <a:pt x="4552" y="780"/>
                      </a:lnTo>
                      <a:lnTo>
                        <a:pt x="4687" y="739"/>
                      </a:lnTo>
                      <a:lnTo>
                        <a:pt x="4823" y="702"/>
                      </a:lnTo>
                      <a:lnTo>
                        <a:pt x="4958" y="669"/>
                      </a:lnTo>
                      <a:lnTo>
                        <a:pt x="5098" y="640"/>
                      </a:lnTo>
                      <a:lnTo>
                        <a:pt x="5241" y="612"/>
                      </a:lnTo>
                      <a:lnTo>
                        <a:pt x="5381" y="587"/>
                      </a:lnTo>
                      <a:lnTo>
                        <a:pt x="5524" y="566"/>
                      </a:lnTo>
                      <a:lnTo>
                        <a:pt x="5668" y="550"/>
                      </a:lnTo>
                      <a:lnTo>
                        <a:pt x="5812" y="538"/>
                      </a:lnTo>
                      <a:lnTo>
                        <a:pt x="5960" y="530"/>
                      </a:lnTo>
                      <a:lnTo>
                        <a:pt x="6103" y="525"/>
                      </a:lnTo>
                      <a:close/>
                      <a:moveTo>
                        <a:pt x="6251" y="0"/>
                      </a:moveTo>
                      <a:lnTo>
                        <a:pt x="6091" y="4"/>
                      </a:lnTo>
                      <a:lnTo>
                        <a:pt x="5931" y="8"/>
                      </a:lnTo>
                      <a:lnTo>
                        <a:pt x="5771" y="20"/>
                      </a:lnTo>
                      <a:lnTo>
                        <a:pt x="5615" y="33"/>
                      </a:lnTo>
                      <a:lnTo>
                        <a:pt x="5455" y="54"/>
                      </a:lnTo>
                      <a:lnTo>
                        <a:pt x="5299" y="74"/>
                      </a:lnTo>
                      <a:lnTo>
                        <a:pt x="5147" y="99"/>
                      </a:lnTo>
                      <a:lnTo>
                        <a:pt x="4991" y="127"/>
                      </a:lnTo>
                      <a:lnTo>
                        <a:pt x="4839" y="160"/>
                      </a:lnTo>
                      <a:lnTo>
                        <a:pt x="4691" y="197"/>
                      </a:lnTo>
                      <a:lnTo>
                        <a:pt x="4539" y="238"/>
                      </a:lnTo>
                      <a:lnTo>
                        <a:pt x="4391" y="283"/>
                      </a:lnTo>
                      <a:lnTo>
                        <a:pt x="4248" y="329"/>
                      </a:lnTo>
                      <a:lnTo>
                        <a:pt x="4104" y="382"/>
                      </a:lnTo>
                      <a:lnTo>
                        <a:pt x="3961" y="435"/>
                      </a:lnTo>
                      <a:lnTo>
                        <a:pt x="3817" y="493"/>
                      </a:lnTo>
                      <a:lnTo>
                        <a:pt x="3678" y="554"/>
                      </a:lnTo>
                      <a:lnTo>
                        <a:pt x="3542" y="620"/>
                      </a:lnTo>
                      <a:lnTo>
                        <a:pt x="3406" y="685"/>
                      </a:lnTo>
                      <a:lnTo>
                        <a:pt x="3271" y="755"/>
                      </a:lnTo>
                      <a:lnTo>
                        <a:pt x="3140" y="829"/>
                      </a:lnTo>
                      <a:lnTo>
                        <a:pt x="3009" y="907"/>
                      </a:lnTo>
                      <a:lnTo>
                        <a:pt x="2881" y="985"/>
                      </a:lnTo>
                      <a:lnTo>
                        <a:pt x="2758" y="1067"/>
                      </a:lnTo>
                      <a:lnTo>
                        <a:pt x="2631" y="1153"/>
                      </a:lnTo>
                      <a:lnTo>
                        <a:pt x="2512" y="1244"/>
                      </a:lnTo>
                      <a:lnTo>
                        <a:pt x="2393" y="1334"/>
                      </a:lnTo>
                      <a:lnTo>
                        <a:pt x="2274" y="1428"/>
                      </a:lnTo>
                      <a:lnTo>
                        <a:pt x="2159" y="1527"/>
                      </a:lnTo>
                      <a:lnTo>
                        <a:pt x="2048" y="1626"/>
                      </a:lnTo>
                      <a:lnTo>
                        <a:pt x="1937" y="1728"/>
                      </a:lnTo>
                      <a:lnTo>
                        <a:pt x="1830" y="1835"/>
                      </a:lnTo>
                      <a:lnTo>
                        <a:pt x="1724" y="1942"/>
                      </a:lnTo>
                      <a:lnTo>
                        <a:pt x="1625" y="2048"/>
                      </a:lnTo>
                      <a:lnTo>
                        <a:pt x="1523" y="2163"/>
                      </a:lnTo>
                      <a:lnTo>
                        <a:pt x="1428" y="2278"/>
                      </a:lnTo>
                      <a:lnTo>
                        <a:pt x="1334" y="2393"/>
                      </a:lnTo>
                      <a:lnTo>
                        <a:pt x="1239" y="2512"/>
                      </a:lnTo>
                      <a:lnTo>
                        <a:pt x="1153" y="2635"/>
                      </a:lnTo>
                      <a:lnTo>
                        <a:pt x="1067" y="2759"/>
                      </a:lnTo>
                      <a:lnTo>
                        <a:pt x="985" y="2886"/>
                      </a:lnTo>
                      <a:lnTo>
                        <a:pt x="903" y="3013"/>
                      </a:lnTo>
                      <a:lnTo>
                        <a:pt x="829" y="3145"/>
                      </a:lnTo>
                      <a:lnTo>
                        <a:pt x="755" y="3276"/>
                      </a:lnTo>
                      <a:lnTo>
                        <a:pt x="681" y="3407"/>
                      </a:lnTo>
                      <a:lnTo>
                        <a:pt x="615" y="3543"/>
                      </a:lnTo>
                      <a:lnTo>
                        <a:pt x="550" y="3682"/>
                      </a:lnTo>
                      <a:lnTo>
                        <a:pt x="488" y="3822"/>
                      </a:lnTo>
                      <a:lnTo>
                        <a:pt x="431" y="3961"/>
                      </a:lnTo>
                      <a:lnTo>
                        <a:pt x="378" y="4105"/>
                      </a:lnTo>
                      <a:lnTo>
                        <a:pt x="328" y="4249"/>
                      </a:lnTo>
                      <a:lnTo>
                        <a:pt x="279" y="4397"/>
                      </a:lnTo>
                      <a:lnTo>
                        <a:pt x="238" y="4544"/>
                      </a:lnTo>
                      <a:lnTo>
                        <a:pt x="197" y="4692"/>
                      </a:lnTo>
                      <a:lnTo>
                        <a:pt x="160" y="4844"/>
                      </a:lnTo>
                      <a:lnTo>
                        <a:pt x="127" y="4996"/>
                      </a:lnTo>
                      <a:lnTo>
                        <a:pt x="99" y="5148"/>
                      </a:lnTo>
                      <a:lnTo>
                        <a:pt x="70" y="5304"/>
                      </a:lnTo>
                      <a:lnTo>
                        <a:pt x="49" y="5459"/>
                      </a:lnTo>
                      <a:lnTo>
                        <a:pt x="33" y="5616"/>
                      </a:lnTo>
                      <a:lnTo>
                        <a:pt x="17" y="5776"/>
                      </a:lnTo>
                      <a:lnTo>
                        <a:pt x="8" y="5936"/>
                      </a:lnTo>
                      <a:lnTo>
                        <a:pt x="0" y="6096"/>
                      </a:lnTo>
                      <a:lnTo>
                        <a:pt x="0" y="6256"/>
                      </a:lnTo>
                      <a:lnTo>
                        <a:pt x="0" y="6415"/>
                      </a:lnTo>
                      <a:lnTo>
                        <a:pt x="8" y="6575"/>
                      </a:lnTo>
                      <a:lnTo>
                        <a:pt x="17" y="6735"/>
                      </a:lnTo>
                      <a:lnTo>
                        <a:pt x="33" y="6895"/>
                      </a:lnTo>
                      <a:lnTo>
                        <a:pt x="49" y="7052"/>
                      </a:lnTo>
                      <a:lnTo>
                        <a:pt x="70" y="7207"/>
                      </a:lnTo>
                      <a:lnTo>
                        <a:pt x="99" y="7363"/>
                      </a:lnTo>
                      <a:lnTo>
                        <a:pt x="127" y="7515"/>
                      </a:lnTo>
                      <a:lnTo>
                        <a:pt x="160" y="7667"/>
                      </a:lnTo>
                      <a:lnTo>
                        <a:pt x="197" y="7819"/>
                      </a:lnTo>
                      <a:lnTo>
                        <a:pt x="238" y="7967"/>
                      </a:lnTo>
                      <a:lnTo>
                        <a:pt x="279" y="8114"/>
                      </a:lnTo>
                      <a:lnTo>
                        <a:pt x="328" y="8262"/>
                      </a:lnTo>
                      <a:lnTo>
                        <a:pt x="378" y="8406"/>
                      </a:lnTo>
                      <a:lnTo>
                        <a:pt x="431" y="8550"/>
                      </a:lnTo>
                      <a:lnTo>
                        <a:pt x="488" y="8689"/>
                      </a:lnTo>
                      <a:lnTo>
                        <a:pt x="550" y="8829"/>
                      </a:lnTo>
                      <a:lnTo>
                        <a:pt x="615" y="8968"/>
                      </a:lnTo>
                      <a:lnTo>
                        <a:pt x="681" y="9104"/>
                      </a:lnTo>
                      <a:lnTo>
                        <a:pt x="755" y="9235"/>
                      </a:lnTo>
                      <a:lnTo>
                        <a:pt x="829" y="9366"/>
                      </a:lnTo>
                      <a:lnTo>
                        <a:pt x="903" y="9498"/>
                      </a:lnTo>
                      <a:lnTo>
                        <a:pt x="985" y="9625"/>
                      </a:lnTo>
                      <a:lnTo>
                        <a:pt x="1067" y="9752"/>
                      </a:lnTo>
                      <a:lnTo>
                        <a:pt x="1153" y="9876"/>
                      </a:lnTo>
                      <a:lnTo>
                        <a:pt x="1239" y="9999"/>
                      </a:lnTo>
                      <a:lnTo>
                        <a:pt x="1334" y="10118"/>
                      </a:lnTo>
                      <a:lnTo>
                        <a:pt x="1428" y="10233"/>
                      </a:lnTo>
                      <a:lnTo>
                        <a:pt x="1523" y="10348"/>
                      </a:lnTo>
                      <a:lnTo>
                        <a:pt x="1625" y="10463"/>
                      </a:lnTo>
                      <a:lnTo>
                        <a:pt x="1724" y="10569"/>
                      </a:lnTo>
                      <a:lnTo>
                        <a:pt x="1830" y="10676"/>
                      </a:lnTo>
                      <a:lnTo>
                        <a:pt x="1937" y="10783"/>
                      </a:lnTo>
                      <a:lnTo>
                        <a:pt x="2048" y="10885"/>
                      </a:lnTo>
                      <a:lnTo>
                        <a:pt x="2159" y="10984"/>
                      </a:lnTo>
                      <a:lnTo>
                        <a:pt x="2274" y="11083"/>
                      </a:lnTo>
                      <a:lnTo>
                        <a:pt x="2393" y="11177"/>
                      </a:lnTo>
                      <a:lnTo>
                        <a:pt x="2512" y="11267"/>
                      </a:lnTo>
                      <a:lnTo>
                        <a:pt x="2631" y="11358"/>
                      </a:lnTo>
                      <a:lnTo>
                        <a:pt x="2758" y="11444"/>
                      </a:lnTo>
                      <a:lnTo>
                        <a:pt x="2881" y="11526"/>
                      </a:lnTo>
                      <a:lnTo>
                        <a:pt x="3009" y="11604"/>
                      </a:lnTo>
                      <a:lnTo>
                        <a:pt x="3140" y="11682"/>
                      </a:lnTo>
                      <a:lnTo>
                        <a:pt x="3271" y="11756"/>
                      </a:lnTo>
                      <a:lnTo>
                        <a:pt x="3406" y="11826"/>
                      </a:lnTo>
                      <a:lnTo>
                        <a:pt x="3542" y="11891"/>
                      </a:lnTo>
                      <a:lnTo>
                        <a:pt x="3678" y="11957"/>
                      </a:lnTo>
                      <a:lnTo>
                        <a:pt x="3817" y="12018"/>
                      </a:lnTo>
                      <a:lnTo>
                        <a:pt x="3961" y="12076"/>
                      </a:lnTo>
                      <a:lnTo>
                        <a:pt x="4104" y="12129"/>
                      </a:lnTo>
                      <a:lnTo>
                        <a:pt x="4248" y="12182"/>
                      </a:lnTo>
                      <a:lnTo>
                        <a:pt x="4391" y="12228"/>
                      </a:lnTo>
                      <a:lnTo>
                        <a:pt x="4539" y="12273"/>
                      </a:lnTo>
                      <a:lnTo>
                        <a:pt x="4691" y="12314"/>
                      </a:lnTo>
                      <a:lnTo>
                        <a:pt x="4839" y="12351"/>
                      </a:lnTo>
                      <a:lnTo>
                        <a:pt x="4991" y="12384"/>
                      </a:lnTo>
                      <a:lnTo>
                        <a:pt x="5147" y="12412"/>
                      </a:lnTo>
                      <a:lnTo>
                        <a:pt x="5299" y="12437"/>
                      </a:lnTo>
                      <a:lnTo>
                        <a:pt x="5455" y="12457"/>
                      </a:lnTo>
                      <a:lnTo>
                        <a:pt x="5615" y="12478"/>
                      </a:lnTo>
                      <a:lnTo>
                        <a:pt x="5771" y="12491"/>
                      </a:lnTo>
                      <a:lnTo>
                        <a:pt x="5931" y="12503"/>
                      </a:lnTo>
                      <a:lnTo>
                        <a:pt x="6091" y="12507"/>
                      </a:lnTo>
                      <a:lnTo>
                        <a:pt x="6251" y="12511"/>
                      </a:lnTo>
                      <a:lnTo>
                        <a:pt x="6415" y="12507"/>
                      </a:lnTo>
                      <a:lnTo>
                        <a:pt x="6575" y="12503"/>
                      </a:lnTo>
                      <a:lnTo>
                        <a:pt x="6735" y="12491"/>
                      </a:lnTo>
                      <a:lnTo>
                        <a:pt x="6891" y="12478"/>
                      </a:lnTo>
                      <a:lnTo>
                        <a:pt x="7051" y="12457"/>
                      </a:lnTo>
                      <a:lnTo>
                        <a:pt x="7207" y="12437"/>
                      </a:lnTo>
                      <a:lnTo>
                        <a:pt x="7359" y="12412"/>
                      </a:lnTo>
                      <a:lnTo>
                        <a:pt x="7515" y="12384"/>
                      </a:lnTo>
                      <a:lnTo>
                        <a:pt x="7667" y="12351"/>
                      </a:lnTo>
                      <a:lnTo>
                        <a:pt x="7815" y="12314"/>
                      </a:lnTo>
                      <a:lnTo>
                        <a:pt x="7966" y="12273"/>
                      </a:lnTo>
                      <a:lnTo>
                        <a:pt x="8114" y="12228"/>
                      </a:lnTo>
                      <a:lnTo>
                        <a:pt x="8258" y="12182"/>
                      </a:lnTo>
                      <a:lnTo>
                        <a:pt x="8402" y="12129"/>
                      </a:lnTo>
                      <a:lnTo>
                        <a:pt x="8545" y="12076"/>
                      </a:lnTo>
                      <a:lnTo>
                        <a:pt x="8689" y="12018"/>
                      </a:lnTo>
                      <a:lnTo>
                        <a:pt x="8829" y="11957"/>
                      </a:lnTo>
                      <a:lnTo>
                        <a:pt x="8964" y="11891"/>
                      </a:lnTo>
                      <a:lnTo>
                        <a:pt x="9099" y="11826"/>
                      </a:lnTo>
                      <a:lnTo>
                        <a:pt x="9235" y="11756"/>
                      </a:lnTo>
                      <a:lnTo>
                        <a:pt x="9366" y="11682"/>
                      </a:lnTo>
                      <a:lnTo>
                        <a:pt x="9497" y="11604"/>
                      </a:lnTo>
                      <a:lnTo>
                        <a:pt x="9625" y="11526"/>
                      </a:lnTo>
                      <a:lnTo>
                        <a:pt x="9748" y="11444"/>
                      </a:lnTo>
                      <a:lnTo>
                        <a:pt x="9875" y="11358"/>
                      </a:lnTo>
                      <a:lnTo>
                        <a:pt x="9994" y="11267"/>
                      </a:lnTo>
                      <a:lnTo>
                        <a:pt x="10113" y="11177"/>
                      </a:lnTo>
                      <a:lnTo>
                        <a:pt x="10232" y="11083"/>
                      </a:lnTo>
                      <a:lnTo>
                        <a:pt x="10347" y="10984"/>
                      </a:lnTo>
                      <a:lnTo>
                        <a:pt x="10458" y="10885"/>
                      </a:lnTo>
                      <a:lnTo>
                        <a:pt x="10569" y="10783"/>
                      </a:lnTo>
                      <a:lnTo>
                        <a:pt x="10675" y="10676"/>
                      </a:lnTo>
                      <a:lnTo>
                        <a:pt x="10778" y="10569"/>
                      </a:lnTo>
                      <a:lnTo>
                        <a:pt x="10881" y="10463"/>
                      </a:lnTo>
                      <a:lnTo>
                        <a:pt x="10984" y="10348"/>
                      </a:lnTo>
                      <a:lnTo>
                        <a:pt x="11077" y="10233"/>
                      </a:lnTo>
                      <a:lnTo>
                        <a:pt x="11172" y="10118"/>
                      </a:lnTo>
                      <a:lnTo>
                        <a:pt x="11262" y="9999"/>
                      </a:lnTo>
                      <a:lnTo>
                        <a:pt x="11352" y="9876"/>
                      </a:lnTo>
                      <a:lnTo>
                        <a:pt x="11439" y="9752"/>
                      </a:lnTo>
                      <a:lnTo>
                        <a:pt x="11521" y="9625"/>
                      </a:lnTo>
                      <a:lnTo>
                        <a:pt x="11603" y="9498"/>
                      </a:lnTo>
                      <a:lnTo>
                        <a:pt x="11677" y="9366"/>
                      </a:lnTo>
                      <a:lnTo>
                        <a:pt x="11751" y="9235"/>
                      </a:lnTo>
                      <a:lnTo>
                        <a:pt x="11825" y="9104"/>
                      </a:lnTo>
                      <a:lnTo>
                        <a:pt x="11890" y="8968"/>
                      </a:lnTo>
                      <a:lnTo>
                        <a:pt x="11956" y="8829"/>
                      </a:lnTo>
                      <a:lnTo>
                        <a:pt x="12014" y="8689"/>
                      </a:lnTo>
                      <a:lnTo>
                        <a:pt x="12075" y="8550"/>
                      </a:lnTo>
                      <a:lnTo>
                        <a:pt x="12128" y="8406"/>
                      </a:lnTo>
                      <a:lnTo>
                        <a:pt x="12177" y="8262"/>
                      </a:lnTo>
                      <a:lnTo>
                        <a:pt x="12227" y="8114"/>
                      </a:lnTo>
                      <a:lnTo>
                        <a:pt x="12268" y="7967"/>
                      </a:lnTo>
                      <a:lnTo>
                        <a:pt x="12309" y="7819"/>
                      </a:lnTo>
                      <a:lnTo>
                        <a:pt x="12346" y="7667"/>
                      </a:lnTo>
                      <a:lnTo>
                        <a:pt x="12379" y="7515"/>
                      </a:lnTo>
                      <a:lnTo>
                        <a:pt x="12407" y="7363"/>
                      </a:lnTo>
                      <a:lnTo>
                        <a:pt x="12436" y="7207"/>
                      </a:lnTo>
                      <a:lnTo>
                        <a:pt x="12457" y="7052"/>
                      </a:lnTo>
                      <a:lnTo>
                        <a:pt x="12473" y="6895"/>
                      </a:lnTo>
                      <a:lnTo>
                        <a:pt x="12490" y="6735"/>
                      </a:lnTo>
                      <a:lnTo>
                        <a:pt x="12498" y="6575"/>
                      </a:lnTo>
                      <a:lnTo>
                        <a:pt x="12506" y="6415"/>
                      </a:lnTo>
                      <a:lnTo>
                        <a:pt x="12506" y="6256"/>
                      </a:lnTo>
                      <a:lnTo>
                        <a:pt x="12506" y="6096"/>
                      </a:lnTo>
                      <a:lnTo>
                        <a:pt x="12498" y="5936"/>
                      </a:lnTo>
                      <a:lnTo>
                        <a:pt x="12490" y="5776"/>
                      </a:lnTo>
                      <a:lnTo>
                        <a:pt x="12473" y="5616"/>
                      </a:lnTo>
                      <a:lnTo>
                        <a:pt x="12457" y="5459"/>
                      </a:lnTo>
                      <a:lnTo>
                        <a:pt x="12436" y="5304"/>
                      </a:lnTo>
                      <a:lnTo>
                        <a:pt x="12407" y="5148"/>
                      </a:lnTo>
                      <a:lnTo>
                        <a:pt x="12379" y="4996"/>
                      </a:lnTo>
                      <a:lnTo>
                        <a:pt x="12346" y="4844"/>
                      </a:lnTo>
                      <a:lnTo>
                        <a:pt x="12309" y="4692"/>
                      </a:lnTo>
                      <a:lnTo>
                        <a:pt x="12268" y="4544"/>
                      </a:lnTo>
                      <a:lnTo>
                        <a:pt x="12227" y="4397"/>
                      </a:lnTo>
                      <a:lnTo>
                        <a:pt x="12177" y="4249"/>
                      </a:lnTo>
                      <a:lnTo>
                        <a:pt x="12128" y="4105"/>
                      </a:lnTo>
                      <a:lnTo>
                        <a:pt x="12075" y="3961"/>
                      </a:lnTo>
                      <a:lnTo>
                        <a:pt x="12014" y="3822"/>
                      </a:lnTo>
                      <a:lnTo>
                        <a:pt x="11956" y="3682"/>
                      </a:lnTo>
                      <a:lnTo>
                        <a:pt x="11890" y="3543"/>
                      </a:lnTo>
                      <a:lnTo>
                        <a:pt x="11825" y="3407"/>
                      </a:lnTo>
                      <a:lnTo>
                        <a:pt x="11751" y="3276"/>
                      </a:lnTo>
                      <a:lnTo>
                        <a:pt x="11677" y="3145"/>
                      </a:lnTo>
                      <a:lnTo>
                        <a:pt x="11603" y="3013"/>
                      </a:lnTo>
                      <a:lnTo>
                        <a:pt x="11521" y="2886"/>
                      </a:lnTo>
                      <a:lnTo>
                        <a:pt x="11439" y="2759"/>
                      </a:lnTo>
                      <a:lnTo>
                        <a:pt x="11352" y="2635"/>
                      </a:lnTo>
                      <a:lnTo>
                        <a:pt x="11262" y="2512"/>
                      </a:lnTo>
                      <a:lnTo>
                        <a:pt x="11172" y="2393"/>
                      </a:lnTo>
                      <a:lnTo>
                        <a:pt x="11077" y="2278"/>
                      </a:lnTo>
                      <a:lnTo>
                        <a:pt x="10984" y="2163"/>
                      </a:lnTo>
                      <a:lnTo>
                        <a:pt x="10881" y="2048"/>
                      </a:lnTo>
                      <a:lnTo>
                        <a:pt x="10778" y="1942"/>
                      </a:lnTo>
                      <a:lnTo>
                        <a:pt x="10675" y="1835"/>
                      </a:lnTo>
                      <a:lnTo>
                        <a:pt x="10569" y="1728"/>
                      </a:lnTo>
                      <a:lnTo>
                        <a:pt x="10458" y="1626"/>
                      </a:lnTo>
                      <a:lnTo>
                        <a:pt x="10347" y="1527"/>
                      </a:lnTo>
                      <a:lnTo>
                        <a:pt x="10232" y="1428"/>
                      </a:lnTo>
                      <a:lnTo>
                        <a:pt x="10113" y="1334"/>
                      </a:lnTo>
                      <a:lnTo>
                        <a:pt x="9994" y="1244"/>
                      </a:lnTo>
                      <a:lnTo>
                        <a:pt x="9875" y="1153"/>
                      </a:lnTo>
                      <a:lnTo>
                        <a:pt x="9748" y="1067"/>
                      </a:lnTo>
                      <a:lnTo>
                        <a:pt x="9625" y="985"/>
                      </a:lnTo>
                      <a:lnTo>
                        <a:pt x="9497" y="907"/>
                      </a:lnTo>
                      <a:lnTo>
                        <a:pt x="9366" y="829"/>
                      </a:lnTo>
                      <a:lnTo>
                        <a:pt x="9235" y="755"/>
                      </a:lnTo>
                      <a:lnTo>
                        <a:pt x="9099" y="685"/>
                      </a:lnTo>
                      <a:lnTo>
                        <a:pt x="8964" y="620"/>
                      </a:lnTo>
                      <a:lnTo>
                        <a:pt x="8829" y="554"/>
                      </a:lnTo>
                      <a:lnTo>
                        <a:pt x="8689" y="493"/>
                      </a:lnTo>
                      <a:lnTo>
                        <a:pt x="8545" y="435"/>
                      </a:lnTo>
                      <a:lnTo>
                        <a:pt x="8402" y="382"/>
                      </a:lnTo>
                      <a:lnTo>
                        <a:pt x="8258" y="329"/>
                      </a:lnTo>
                      <a:lnTo>
                        <a:pt x="8114" y="283"/>
                      </a:lnTo>
                      <a:lnTo>
                        <a:pt x="7966" y="238"/>
                      </a:lnTo>
                      <a:lnTo>
                        <a:pt x="7815" y="197"/>
                      </a:lnTo>
                      <a:lnTo>
                        <a:pt x="7667" y="160"/>
                      </a:lnTo>
                      <a:lnTo>
                        <a:pt x="7515" y="127"/>
                      </a:lnTo>
                      <a:lnTo>
                        <a:pt x="7359" y="99"/>
                      </a:lnTo>
                      <a:lnTo>
                        <a:pt x="7207" y="74"/>
                      </a:lnTo>
                      <a:lnTo>
                        <a:pt x="7051" y="54"/>
                      </a:lnTo>
                      <a:lnTo>
                        <a:pt x="6891" y="33"/>
                      </a:lnTo>
                      <a:lnTo>
                        <a:pt x="6735" y="20"/>
                      </a:lnTo>
                      <a:lnTo>
                        <a:pt x="6575" y="8"/>
                      </a:lnTo>
                      <a:lnTo>
                        <a:pt x="6415" y="4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24" name="Freeform: Shape 2">
                  <a:extLst>
                    <a:ext uri="{FF2B5EF4-FFF2-40B4-BE49-F238E27FC236}">
                      <a16:creationId xmlns:a16="http://schemas.microsoft.com/office/drawing/2014/main" id="{7C3E4781-5332-9147-A996-947A34D5FB79}"/>
                    </a:ext>
                  </a:extLst>
                </p:cNvPr>
                <p:cNvSpPr/>
                <p:nvPr/>
              </p:nvSpPr>
              <p:spPr>
                <a:xfrm>
                  <a:off x="688231" y="1893303"/>
                  <a:ext cx="103607" cy="151718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0"/>
                      </a:moveTo>
                      <a:lnTo>
                        <a:pt x="0" y="1273"/>
                      </a:lnTo>
                      <a:lnTo>
                        <a:pt x="693" y="1273"/>
                      </a:lnTo>
                      <a:lnTo>
                        <a:pt x="693" y="3719"/>
                      </a:lnTo>
                      <a:lnTo>
                        <a:pt x="1847" y="3719"/>
                      </a:lnTo>
                      <a:lnTo>
                        <a:pt x="1847" y="1273"/>
                      </a:lnTo>
                      <a:lnTo>
                        <a:pt x="2540" y="1273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25" name="Freeform: Shape 3">
                  <a:extLst>
                    <a:ext uri="{FF2B5EF4-FFF2-40B4-BE49-F238E27FC236}">
                      <a16:creationId xmlns:a16="http://schemas.microsoft.com/office/drawing/2014/main" id="{C59FDA7B-4F06-F340-8D01-05FACC303233}"/>
                    </a:ext>
                  </a:extLst>
                </p:cNvPr>
                <p:cNvSpPr/>
                <p:nvPr/>
              </p:nvSpPr>
              <p:spPr>
                <a:xfrm>
                  <a:off x="688231" y="2133816"/>
                  <a:ext cx="103607" cy="151718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3719"/>
                      </a:moveTo>
                      <a:lnTo>
                        <a:pt x="2540" y="2446"/>
                      </a:lnTo>
                      <a:lnTo>
                        <a:pt x="1847" y="2446"/>
                      </a:lnTo>
                      <a:lnTo>
                        <a:pt x="1847" y="0"/>
                      </a:lnTo>
                      <a:lnTo>
                        <a:pt x="693" y="0"/>
                      </a:lnTo>
                      <a:lnTo>
                        <a:pt x="693" y="2446"/>
                      </a:lnTo>
                      <a:lnTo>
                        <a:pt x="0" y="2446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26" name="Freeform: Shape 4">
                  <a:extLst>
                    <a:ext uri="{FF2B5EF4-FFF2-40B4-BE49-F238E27FC236}">
                      <a16:creationId xmlns:a16="http://schemas.microsoft.com/office/drawing/2014/main" id="{796B920B-6A98-7944-BB3A-AA67A0539AE9}"/>
                    </a:ext>
                  </a:extLst>
                </p:cNvPr>
                <p:cNvSpPr/>
                <p:nvPr/>
              </p:nvSpPr>
              <p:spPr>
                <a:xfrm>
                  <a:off x="784534" y="2037717"/>
                  <a:ext cx="151514" cy="103444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4" h="2536">
                      <a:moveTo>
                        <a:pt x="0" y="1268"/>
                      </a:moveTo>
                      <a:lnTo>
                        <a:pt x="1268" y="2536"/>
                      </a:lnTo>
                      <a:lnTo>
                        <a:pt x="1268" y="1847"/>
                      </a:lnTo>
                      <a:lnTo>
                        <a:pt x="3714" y="1847"/>
                      </a:lnTo>
                      <a:lnTo>
                        <a:pt x="3714" y="689"/>
                      </a:lnTo>
                      <a:lnTo>
                        <a:pt x="1268" y="689"/>
                      </a:lnTo>
                      <a:lnTo>
                        <a:pt x="1268" y="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27" name="Freeform: Shape 5">
                  <a:extLst>
                    <a:ext uri="{FF2B5EF4-FFF2-40B4-BE49-F238E27FC236}">
                      <a16:creationId xmlns:a16="http://schemas.microsoft.com/office/drawing/2014/main" id="{2C38B012-226B-0D41-8F9E-EE322D2E74BC}"/>
                    </a:ext>
                  </a:extLst>
                </p:cNvPr>
                <p:cNvSpPr/>
                <p:nvPr/>
              </p:nvSpPr>
              <p:spPr>
                <a:xfrm>
                  <a:off x="543858" y="2037717"/>
                  <a:ext cx="151677" cy="103444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8" h="2536">
                      <a:moveTo>
                        <a:pt x="3718" y="1268"/>
                      </a:moveTo>
                      <a:lnTo>
                        <a:pt x="2450" y="0"/>
                      </a:lnTo>
                      <a:lnTo>
                        <a:pt x="2450" y="689"/>
                      </a:lnTo>
                      <a:lnTo>
                        <a:pt x="0" y="689"/>
                      </a:lnTo>
                      <a:lnTo>
                        <a:pt x="0" y="1847"/>
                      </a:lnTo>
                      <a:lnTo>
                        <a:pt x="2450" y="1847"/>
                      </a:lnTo>
                      <a:lnTo>
                        <a:pt x="2450" y="2536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dirty="0">
                    <a:ln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A748D4B0-7CDF-B844-B316-C11100761C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73916" y="2339344"/>
                <a:ext cx="338395" cy="338531"/>
                <a:chOff x="7736620" y="7009631"/>
                <a:chExt cx="4501800" cy="4503600"/>
              </a:xfrm>
              <a:solidFill>
                <a:srgbClr val="FFC000"/>
              </a:solidFill>
            </p:grpSpPr>
            <p:sp>
              <p:nvSpPr>
                <p:cNvPr id="129" name="Freeform: Shape 1">
                  <a:extLst>
                    <a:ext uri="{FF2B5EF4-FFF2-40B4-BE49-F238E27FC236}">
                      <a16:creationId xmlns:a16="http://schemas.microsoft.com/office/drawing/2014/main" id="{176956BC-7100-D64F-BA2E-D0C59C73E55A}"/>
                    </a:ext>
                  </a:extLst>
                </p:cNvPr>
                <p:cNvSpPr/>
                <p:nvPr/>
              </p:nvSpPr>
              <p:spPr>
                <a:xfrm>
                  <a:off x="7736620" y="7009631"/>
                  <a:ext cx="4501800" cy="450360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506" h="12511">
                      <a:moveTo>
                        <a:pt x="6251" y="521"/>
                      </a:moveTo>
                      <a:lnTo>
                        <a:pt x="6399" y="525"/>
                      </a:lnTo>
                      <a:lnTo>
                        <a:pt x="6546" y="530"/>
                      </a:lnTo>
                      <a:lnTo>
                        <a:pt x="6694" y="538"/>
                      </a:lnTo>
                      <a:lnTo>
                        <a:pt x="6838" y="550"/>
                      </a:lnTo>
                      <a:lnTo>
                        <a:pt x="6981" y="566"/>
                      </a:lnTo>
                      <a:lnTo>
                        <a:pt x="7125" y="587"/>
                      </a:lnTo>
                      <a:lnTo>
                        <a:pt x="7265" y="612"/>
                      </a:lnTo>
                      <a:lnTo>
                        <a:pt x="7409" y="640"/>
                      </a:lnTo>
                      <a:lnTo>
                        <a:pt x="7548" y="669"/>
                      </a:lnTo>
                      <a:lnTo>
                        <a:pt x="7684" y="702"/>
                      </a:lnTo>
                      <a:lnTo>
                        <a:pt x="7819" y="739"/>
                      </a:lnTo>
                      <a:lnTo>
                        <a:pt x="7954" y="780"/>
                      </a:lnTo>
                      <a:lnTo>
                        <a:pt x="8090" y="825"/>
                      </a:lnTo>
                      <a:lnTo>
                        <a:pt x="8221" y="870"/>
                      </a:lnTo>
                      <a:lnTo>
                        <a:pt x="8352" y="919"/>
                      </a:lnTo>
                      <a:lnTo>
                        <a:pt x="8484" y="973"/>
                      </a:lnTo>
                      <a:lnTo>
                        <a:pt x="8611" y="1030"/>
                      </a:lnTo>
                      <a:lnTo>
                        <a:pt x="8734" y="1088"/>
                      </a:lnTo>
                      <a:lnTo>
                        <a:pt x="8861" y="1149"/>
                      </a:lnTo>
                      <a:lnTo>
                        <a:pt x="8985" y="1215"/>
                      </a:lnTo>
                      <a:lnTo>
                        <a:pt x="9104" y="1285"/>
                      </a:lnTo>
                      <a:lnTo>
                        <a:pt x="9222" y="1354"/>
                      </a:lnTo>
                      <a:lnTo>
                        <a:pt x="9341" y="1428"/>
                      </a:lnTo>
                      <a:lnTo>
                        <a:pt x="9456" y="1502"/>
                      </a:lnTo>
                      <a:lnTo>
                        <a:pt x="9571" y="1581"/>
                      </a:lnTo>
                      <a:lnTo>
                        <a:pt x="9682" y="1663"/>
                      </a:lnTo>
                      <a:lnTo>
                        <a:pt x="9789" y="1749"/>
                      </a:lnTo>
                      <a:lnTo>
                        <a:pt x="9896" y="1835"/>
                      </a:lnTo>
                      <a:lnTo>
                        <a:pt x="10002" y="1921"/>
                      </a:lnTo>
                      <a:lnTo>
                        <a:pt x="10105" y="2016"/>
                      </a:lnTo>
                      <a:lnTo>
                        <a:pt x="10207" y="2106"/>
                      </a:lnTo>
                      <a:lnTo>
                        <a:pt x="10306" y="2205"/>
                      </a:lnTo>
                      <a:lnTo>
                        <a:pt x="10400" y="2303"/>
                      </a:lnTo>
                      <a:lnTo>
                        <a:pt x="10495" y="2401"/>
                      </a:lnTo>
                      <a:lnTo>
                        <a:pt x="10585" y="2504"/>
                      </a:lnTo>
                      <a:lnTo>
                        <a:pt x="10675" y="2611"/>
                      </a:lnTo>
                      <a:lnTo>
                        <a:pt x="10762" y="2717"/>
                      </a:lnTo>
                      <a:lnTo>
                        <a:pt x="10844" y="2828"/>
                      </a:lnTo>
                      <a:lnTo>
                        <a:pt x="10926" y="2939"/>
                      </a:lnTo>
                      <a:lnTo>
                        <a:pt x="11004" y="3054"/>
                      </a:lnTo>
                      <a:lnTo>
                        <a:pt x="11082" y="3169"/>
                      </a:lnTo>
                      <a:lnTo>
                        <a:pt x="11156" y="3284"/>
                      </a:lnTo>
                      <a:lnTo>
                        <a:pt x="11225" y="3403"/>
                      </a:lnTo>
                      <a:lnTo>
                        <a:pt x="11291" y="3526"/>
                      </a:lnTo>
                      <a:lnTo>
                        <a:pt x="11357" y="3649"/>
                      </a:lnTo>
                      <a:lnTo>
                        <a:pt x="11419" y="3773"/>
                      </a:lnTo>
                      <a:lnTo>
                        <a:pt x="11480" y="3900"/>
                      </a:lnTo>
                      <a:lnTo>
                        <a:pt x="11533" y="4027"/>
                      </a:lnTo>
                      <a:lnTo>
                        <a:pt x="11587" y="4154"/>
                      </a:lnTo>
                      <a:lnTo>
                        <a:pt x="11636" y="4285"/>
                      </a:lnTo>
                      <a:lnTo>
                        <a:pt x="11685" y="4417"/>
                      </a:lnTo>
                      <a:lnTo>
                        <a:pt x="11726" y="4553"/>
                      </a:lnTo>
                      <a:lnTo>
                        <a:pt x="11767" y="4688"/>
                      </a:lnTo>
                      <a:lnTo>
                        <a:pt x="11804" y="4823"/>
                      </a:lnTo>
                      <a:lnTo>
                        <a:pt x="11837" y="4963"/>
                      </a:lnTo>
                      <a:lnTo>
                        <a:pt x="11870" y="5103"/>
                      </a:lnTo>
                      <a:lnTo>
                        <a:pt x="11895" y="5242"/>
                      </a:lnTo>
                      <a:lnTo>
                        <a:pt x="11919" y="5386"/>
                      </a:lnTo>
                      <a:lnTo>
                        <a:pt x="11940" y="5525"/>
                      </a:lnTo>
                      <a:lnTo>
                        <a:pt x="11956" y="5669"/>
                      </a:lnTo>
                      <a:lnTo>
                        <a:pt x="11968" y="5817"/>
                      </a:lnTo>
                      <a:lnTo>
                        <a:pt x="11976" y="5961"/>
                      </a:lnTo>
                      <a:lnTo>
                        <a:pt x="11985" y="6108"/>
                      </a:lnTo>
                      <a:lnTo>
                        <a:pt x="11985" y="6256"/>
                      </a:lnTo>
                      <a:lnTo>
                        <a:pt x="11985" y="6403"/>
                      </a:lnTo>
                      <a:lnTo>
                        <a:pt x="11976" y="6550"/>
                      </a:lnTo>
                      <a:lnTo>
                        <a:pt x="11968" y="6694"/>
                      </a:lnTo>
                      <a:lnTo>
                        <a:pt x="11956" y="6842"/>
                      </a:lnTo>
                      <a:lnTo>
                        <a:pt x="11940" y="6986"/>
                      </a:lnTo>
                      <a:lnTo>
                        <a:pt x="11919" y="7125"/>
                      </a:lnTo>
                      <a:lnTo>
                        <a:pt x="11895" y="7269"/>
                      </a:lnTo>
                      <a:lnTo>
                        <a:pt x="11870" y="7408"/>
                      </a:lnTo>
                      <a:lnTo>
                        <a:pt x="11837" y="7548"/>
                      </a:lnTo>
                      <a:lnTo>
                        <a:pt x="11804" y="7688"/>
                      </a:lnTo>
                      <a:lnTo>
                        <a:pt x="11767" y="7823"/>
                      </a:lnTo>
                      <a:lnTo>
                        <a:pt x="11726" y="7958"/>
                      </a:lnTo>
                      <a:lnTo>
                        <a:pt x="11685" y="8094"/>
                      </a:lnTo>
                      <a:lnTo>
                        <a:pt x="11636" y="8226"/>
                      </a:lnTo>
                      <a:lnTo>
                        <a:pt x="11587" y="8357"/>
                      </a:lnTo>
                      <a:lnTo>
                        <a:pt x="11533" y="8484"/>
                      </a:lnTo>
                      <a:lnTo>
                        <a:pt x="11480" y="8611"/>
                      </a:lnTo>
                      <a:lnTo>
                        <a:pt x="11419" y="8738"/>
                      </a:lnTo>
                      <a:lnTo>
                        <a:pt x="11357" y="8862"/>
                      </a:lnTo>
                      <a:lnTo>
                        <a:pt x="11291" y="8985"/>
                      </a:lnTo>
                      <a:lnTo>
                        <a:pt x="11225" y="9108"/>
                      </a:lnTo>
                      <a:lnTo>
                        <a:pt x="11156" y="9227"/>
                      </a:lnTo>
                      <a:lnTo>
                        <a:pt x="11082" y="9342"/>
                      </a:lnTo>
                      <a:lnTo>
                        <a:pt x="11004" y="9457"/>
                      </a:lnTo>
                      <a:lnTo>
                        <a:pt x="10926" y="9572"/>
                      </a:lnTo>
                      <a:lnTo>
                        <a:pt x="10844" y="9683"/>
                      </a:lnTo>
                      <a:lnTo>
                        <a:pt x="10762" y="9794"/>
                      </a:lnTo>
                      <a:lnTo>
                        <a:pt x="10675" y="9900"/>
                      </a:lnTo>
                      <a:lnTo>
                        <a:pt x="10585" y="10007"/>
                      </a:lnTo>
                      <a:lnTo>
                        <a:pt x="10495" y="10110"/>
                      </a:lnTo>
                      <a:lnTo>
                        <a:pt x="10400" y="10208"/>
                      </a:lnTo>
                      <a:lnTo>
                        <a:pt x="10306" y="10306"/>
                      </a:lnTo>
                      <a:lnTo>
                        <a:pt x="10207" y="10405"/>
                      </a:lnTo>
                      <a:lnTo>
                        <a:pt x="10105" y="10495"/>
                      </a:lnTo>
                      <a:lnTo>
                        <a:pt x="10002" y="10590"/>
                      </a:lnTo>
                      <a:lnTo>
                        <a:pt x="9896" y="10676"/>
                      </a:lnTo>
                      <a:lnTo>
                        <a:pt x="9789" y="10762"/>
                      </a:lnTo>
                      <a:lnTo>
                        <a:pt x="9682" y="10848"/>
                      </a:lnTo>
                      <a:lnTo>
                        <a:pt x="9571" y="10930"/>
                      </a:lnTo>
                      <a:lnTo>
                        <a:pt x="9456" y="11009"/>
                      </a:lnTo>
                      <a:lnTo>
                        <a:pt x="9341" y="11083"/>
                      </a:lnTo>
                      <a:lnTo>
                        <a:pt x="9222" y="11157"/>
                      </a:lnTo>
                      <a:lnTo>
                        <a:pt x="9104" y="11226"/>
                      </a:lnTo>
                      <a:lnTo>
                        <a:pt x="8985" y="11296"/>
                      </a:lnTo>
                      <a:lnTo>
                        <a:pt x="8861" y="11362"/>
                      </a:lnTo>
                      <a:lnTo>
                        <a:pt x="8734" y="11423"/>
                      </a:lnTo>
                      <a:lnTo>
                        <a:pt x="8611" y="11481"/>
                      </a:lnTo>
                      <a:lnTo>
                        <a:pt x="8484" y="11538"/>
                      </a:lnTo>
                      <a:lnTo>
                        <a:pt x="8352" y="11592"/>
                      </a:lnTo>
                      <a:lnTo>
                        <a:pt x="8221" y="11641"/>
                      </a:lnTo>
                      <a:lnTo>
                        <a:pt x="8090" y="11686"/>
                      </a:lnTo>
                      <a:lnTo>
                        <a:pt x="7954" y="11731"/>
                      </a:lnTo>
                      <a:lnTo>
                        <a:pt x="7819" y="11772"/>
                      </a:lnTo>
                      <a:lnTo>
                        <a:pt x="7684" y="11809"/>
                      </a:lnTo>
                      <a:lnTo>
                        <a:pt x="7548" y="11842"/>
                      </a:lnTo>
                      <a:lnTo>
                        <a:pt x="7409" y="11871"/>
                      </a:lnTo>
                      <a:lnTo>
                        <a:pt x="7265" y="11899"/>
                      </a:lnTo>
                      <a:lnTo>
                        <a:pt x="7125" y="11924"/>
                      </a:lnTo>
                      <a:lnTo>
                        <a:pt x="6981" y="11945"/>
                      </a:lnTo>
                      <a:lnTo>
                        <a:pt x="6838" y="11961"/>
                      </a:lnTo>
                      <a:lnTo>
                        <a:pt x="6694" y="11973"/>
                      </a:lnTo>
                      <a:lnTo>
                        <a:pt x="6546" y="11981"/>
                      </a:lnTo>
                      <a:lnTo>
                        <a:pt x="6399" y="11986"/>
                      </a:lnTo>
                      <a:lnTo>
                        <a:pt x="6251" y="11990"/>
                      </a:lnTo>
                      <a:lnTo>
                        <a:pt x="6103" y="11986"/>
                      </a:lnTo>
                      <a:lnTo>
                        <a:pt x="5960" y="11981"/>
                      </a:lnTo>
                      <a:lnTo>
                        <a:pt x="5812" y="11973"/>
                      </a:lnTo>
                      <a:lnTo>
                        <a:pt x="5668" y="11961"/>
                      </a:lnTo>
                      <a:lnTo>
                        <a:pt x="5524" y="11945"/>
                      </a:lnTo>
                      <a:lnTo>
                        <a:pt x="5381" y="11924"/>
                      </a:lnTo>
                      <a:lnTo>
                        <a:pt x="5241" y="11899"/>
                      </a:lnTo>
                      <a:lnTo>
                        <a:pt x="5098" y="11871"/>
                      </a:lnTo>
                      <a:lnTo>
                        <a:pt x="4958" y="11842"/>
                      </a:lnTo>
                      <a:lnTo>
                        <a:pt x="4823" y="11809"/>
                      </a:lnTo>
                      <a:lnTo>
                        <a:pt x="4687" y="11772"/>
                      </a:lnTo>
                      <a:lnTo>
                        <a:pt x="4552" y="11731"/>
                      </a:lnTo>
                      <a:lnTo>
                        <a:pt x="4416" y="11686"/>
                      </a:lnTo>
                      <a:lnTo>
                        <a:pt x="4285" y="11641"/>
                      </a:lnTo>
                      <a:lnTo>
                        <a:pt x="4154" y="11592"/>
                      </a:lnTo>
                      <a:lnTo>
                        <a:pt x="4022" y="11538"/>
                      </a:lnTo>
                      <a:lnTo>
                        <a:pt x="3895" y="11481"/>
                      </a:lnTo>
                      <a:lnTo>
                        <a:pt x="3768" y="11423"/>
                      </a:lnTo>
                      <a:lnTo>
                        <a:pt x="3645" y="11362"/>
                      </a:lnTo>
                      <a:lnTo>
                        <a:pt x="3521" y="11296"/>
                      </a:lnTo>
                      <a:lnTo>
                        <a:pt x="3403" y="11226"/>
                      </a:lnTo>
                      <a:lnTo>
                        <a:pt x="3284" y="11157"/>
                      </a:lnTo>
                      <a:lnTo>
                        <a:pt x="3164" y="11083"/>
                      </a:lnTo>
                      <a:lnTo>
                        <a:pt x="3050" y="11009"/>
                      </a:lnTo>
                      <a:lnTo>
                        <a:pt x="2935" y="10930"/>
                      </a:lnTo>
                      <a:lnTo>
                        <a:pt x="2824" y="10848"/>
                      </a:lnTo>
                      <a:lnTo>
                        <a:pt x="2717" y="10762"/>
                      </a:lnTo>
                      <a:lnTo>
                        <a:pt x="2610" y="10676"/>
                      </a:lnTo>
                      <a:lnTo>
                        <a:pt x="2504" y="10590"/>
                      </a:lnTo>
                      <a:lnTo>
                        <a:pt x="2401" y="10495"/>
                      </a:lnTo>
                      <a:lnTo>
                        <a:pt x="2299" y="10405"/>
                      </a:lnTo>
                      <a:lnTo>
                        <a:pt x="2200" y="10306"/>
                      </a:lnTo>
                      <a:lnTo>
                        <a:pt x="2105" y="10208"/>
                      </a:lnTo>
                      <a:lnTo>
                        <a:pt x="2011" y="10110"/>
                      </a:lnTo>
                      <a:lnTo>
                        <a:pt x="1921" y="10007"/>
                      </a:lnTo>
                      <a:lnTo>
                        <a:pt x="1830" y="9900"/>
                      </a:lnTo>
                      <a:lnTo>
                        <a:pt x="1744" y="9794"/>
                      </a:lnTo>
                      <a:lnTo>
                        <a:pt x="1662" y="9683"/>
                      </a:lnTo>
                      <a:lnTo>
                        <a:pt x="1580" y="9572"/>
                      </a:lnTo>
                      <a:lnTo>
                        <a:pt x="1502" y="9457"/>
                      </a:lnTo>
                      <a:lnTo>
                        <a:pt x="1424" y="9342"/>
                      </a:lnTo>
                      <a:lnTo>
                        <a:pt x="1350" y="9227"/>
                      </a:lnTo>
                      <a:lnTo>
                        <a:pt x="1280" y="9108"/>
                      </a:lnTo>
                      <a:lnTo>
                        <a:pt x="1215" y="8985"/>
                      </a:lnTo>
                      <a:lnTo>
                        <a:pt x="1149" y="8862"/>
                      </a:lnTo>
                      <a:lnTo>
                        <a:pt x="1088" y="8738"/>
                      </a:lnTo>
                      <a:lnTo>
                        <a:pt x="1026" y="8611"/>
                      </a:lnTo>
                      <a:lnTo>
                        <a:pt x="973" y="8484"/>
                      </a:lnTo>
                      <a:lnTo>
                        <a:pt x="919" y="8357"/>
                      </a:lnTo>
                      <a:lnTo>
                        <a:pt x="870" y="8226"/>
                      </a:lnTo>
                      <a:lnTo>
                        <a:pt x="821" y="8094"/>
                      </a:lnTo>
                      <a:lnTo>
                        <a:pt x="780" y="7958"/>
                      </a:lnTo>
                      <a:lnTo>
                        <a:pt x="739" y="7823"/>
                      </a:lnTo>
                      <a:lnTo>
                        <a:pt x="702" y="7688"/>
                      </a:lnTo>
                      <a:lnTo>
                        <a:pt x="669" y="7548"/>
                      </a:lnTo>
                      <a:lnTo>
                        <a:pt x="636" y="7408"/>
                      </a:lnTo>
                      <a:lnTo>
                        <a:pt x="612" y="7269"/>
                      </a:lnTo>
                      <a:lnTo>
                        <a:pt x="587" y="7125"/>
                      </a:lnTo>
                      <a:lnTo>
                        <a:pt x="567" y="6986"/>
                      </a:lnTo>
                      <a:lnTo>
                        <a:pt x="550" y="6842"/>
                      </a:lnTo>
                      <a:lnTo>
                        <a:pt x="538" y="6694"/>
                      </a:lnTo>
                      <a:lnTo>
                        <a:pt x="529" y="6550"/>
                      </a:lnTo>
                      <a:lnTo>
                        <a:pt x="521" y="6403"/>
                      </a:lnTo>
                      <a:lnTo>
                        <a:pt x="521" y="6256"/>
                      </a:lnTo>
                      <a:lnTo>
                        <a:pt x="521" y="6108"/>
                      </a:lnTo>
                      <a:lnTo>
                        <a:pt x="529" y="5961"/>
                      </a:lnTo>
                      <a:lnTo>
                        <a:pt x="538" y="5817"/>
                      </a:lnTo>
                      <a:lnTo>
                        <a:pt x="550" y="5669"/>
                      </a:lnTo>
                      <a:lnTo>
                        <a:pt x="567" y="5525"/>
                      </a:lnTo>
                      <a:lnTo>
                        <a:pt x="587" y="5386"/>
                      </a:lnTo>
                      <a:lnTo>
                        <a:pt x="612" y="5242"/>
                      </a:lnTo>
                      <a:lnTo>
                        <a:pt x="636" y="5103"/>
                      </a:lnTo>
                      <a:lnTo>
                        <a:pt x="669" y="4963"/>
                      </a:lnTo>
                      <a:lnTo>
                        <a:pt x="702" y="4823"/>
                      </a:lnTo>
                      <a:lnTo>
                        <a:pt x="739" y="4688"/>
                      </a:lnTo>
                      <a:lnTo>
                        <a:pt x="780" y="4553"/>
                      </a:lnTo>
                      <a:lnTo>
                        <a:pt x="821" y="4417"/>
                      </a:lnTo>
                      <a:lnTo>
                        <a:pt x="870" y="4285"/>
                      </a:lnTo>
                      <a:lnTo>
                        <a:pt x="919" y="4154"/>
                      </a:lnTo>
                      <a:lnTo>
                        <a:pt x="973" y="4027"/>
                      </a:lnTo>
                      <a:lnTo>
                        <a:pt x="1026" y="3900"/>
                      </a:lnTo>
                      <a:lnTo>
                        <a:pt x="1088" y="3773"/>
                      </a:lnTo>
                      <a:lnTo>
                        <a:pt x="1149" y="3649"/>
                      </a:lnTo>
                      <a:lnTo>
                        <a:pt x="1215" y="3526"/>
                      </a:lnTo>
                      <a:lnTo>
                        <a:pt x="1280" y="3403"/>
                      </a:lnTo>
                      <a:lnTo>
                        <a:pt x="1350" y="3284"/>
                      </a:lnTo>
                      <a:lnTo>
                        <a:pt x="1424" y="3169"/>
                      </a:lnTo>
                      <a:lnTo>
                        <a:pt x="1502" y="3054"/>
                      </a:lnTo>
                      <a:lnTo>
                        <a:pt x="1580" y="2939"/>
                      </a:lnTo>
                      <a:lnTo>
                        <a:pt x="1662" y="2828"/>
                      </a:lnTo>
                      <a:lnTo>
                        <a:pt x="1744" y="2717"/>
                      </a:lnTo>
                      <a:lnTo>
                        <a:pt x="1830" y="2611"/>
                      </a:lnTo>
                      <a:lnTo>
                        <a:pt x="1921" y="2504"/>
                      </a:lnTo>
                      <a:lnTo>
                        <a:pt x="2011" y="2401"/>
                      </a:lnTo>
                      <a:lnTo>
                        <a:pt x="2105" y="2303"/>
                      </a:lnTo>
                      <a:lnTo>
                        <a:pt x="2200" y="2205"/>
                      </a:lnTo>
                      <a:lnTo>
                        <a:pt x="2299" y="2106"/>
                      </a:lnTo>
                      <a:lnTo>
                        <a:pt x="2401" y="2016"/>
                      </a:lnTo>
                      <a:lnTo>
                        <a:pt x="2504" y="1921"/>
                      </a:lnTo>
                      <a:lnTo>
                        <a:pt x="2610" y="1835"/>
                      </a:lnTo>
                      <a:lnTo>
                        <a:pt x="2717" y="1749"/>
                      </a:lnTo>
                      <a:lnTo>
                        <a:pt x="2824" y="1663"/>
                      </a:lnTo>
                      <a:lnTo>
                        <a:pt x="2935" y="1581"/>
                      </a:lnTo>
                      <a:lnTo>
                        <a:pt x="3050" y="1502"/>
                      </a:lnTo>
                      <a:lnTo>
                        <a:pt x="3164" y="1428"/>
                      </a:lnTo>
                      <a:lnTo>
                        <a:pt x="3284" y="1354"/>
                      </a:lnTo>
                      <a:lnTo>
                        <a:pt x="3403" y="1285"/>
                      </a:lnTo>
                      <a:lnTo>
                        <a:pt x="3521" y="1215"/>
                      </a:lnTo>
                      <a:lnTo>
                        <a:pt x="3645" y="1149"/>
                      </a:lnTo>
                      <a:lnTo>
                        <a:pt x="3768" y="1088"/>
                      </a:lnTo>
                      <a:lnTo>
                        <a:pt x="3895" y="1030"/>
                      </a:lnTo>
                      <a:lnTo>
                        <a:pt x="4022" y="973"/>
                      </a:lnTo>
                      <a:lnTo>
                        <a:pt x="4154" y="919"/>
                      </a:lnTo>
                      <a:lnTo>
                        <a:pt x="4285" y="870"/>
                      </a:lnTo>
                      <a:lnTo>
                        <a:pt x="4416" y="825"/>
                      </a:lnTo>
                      <a:lnTo>
                        <a:pt x="4552" y="780"/>
                      </a:lnTo>
                      <a:lnTo>
                        <a:pt x="4687" y="739"/>
                      </a:lnTo>
                      <a:lnTo>
                        <a:pt x="4823" y="702"/>
                      </a:lnTo>
                      <a:lnTo>
                        <a:pt x="4958" y="669"/>
                      </a:lnTo>
                      <a:lnTo>
                        <a:pt x="5098" y="640"/>
                      </a:lnTo>
                      <a:lnTo>
                        <a:pt x="5241" y="612"/>
                      </a:lnTo>
                      <a:lnTo>
                        <a:pt x="5381" y="587"/>
                      </a:lnTo>
                      <a:lnTo>
                        <a:pt x="5524" y="566"/>
                      </a:lnTo>
                      <a:lnTo>
                        <a:pt x="5668" y="550"/>
                      </a:lnTo>
                      <a:lnTo>
                        <a:pt x="5812" y="538"/>
                      </a:lnTo>
                      <a:lnTo>
                        <a:pt x="5960" y="530"/>
                      </a:lnTo>
                      <a:lnTo>
                        <a:pt x="6103" y="525"/>
                      </a:lnTo>
                      <a:close/>
                      <a:moveTo>
                        <a:pt x="6251" y="0"/>
                      </a:moveTo>
                      <a:lnTo>
                        <a:pt x="6091" y="4"/>
                      </a:lnTo>
                      <a:lnTo>
                        <a:pt x="5931" y="8"/>
                      </a:lnTo>
                      <a:lnTo>
                        <a:pt x="5771" y="20"/>
                      </a:lnTo>
                      <a:lnTo>
                        <a:pt x="5615" y="33"/>
                      </a:lnTo>
                      <a:lnTo>
                        <a:pt x="5455" y="54"/>
                      </a:lnTo>
                      <a:lnTo>
                        <a:pt x="5299" y="74"/>
                      </a:lnTo>
                      <a:lnTo>
                        <a:pt x="5147" y="99"/>
                      </a:lnTo>
                      <a:lnTo>
                        <a:pt x="4991" y="127"/>
                      </a:lnTo>
                      <a:lnTo>
                        <a:pt x="4839" y="160"/>
                      </a:lnTo>
                      <a:lnTo>
                        <a:pt x="4691" y="197"/>
                      </a:lnTo>
                      <a:lnTo>
                        <a:pt x="4539" y="238"/>
                      </a:lnTo>
                      <a:lnTo>
                        <a:pt x="4391" y="283"/>
                      </a:lnTo>
                      <a:lnTo>
                        <a:pt x="4248" y="329"/>
                      </a:lnTo>
                      <a:lnTo>
                        <a:pt x="4104" y="382"/>
                      </a:lnTo>
                      <a:lnTo>
                        <a:pt x="3961" y="435"/>
                      </a:lnTo>
                      <a:lnTo>
                        <a:pt x="3817" y="493"/>
                      </a:lnTo>
                      <a:lnTo>
                        <a:pt x="3678" y="554"/>
                      </a:lnTo>
                      <a:lnTo>
                        <a:pt x="3542" y="620"/>
                      </a:lnTo>
                      <a:lnTo>
                        <a:pt x="3406" y="685"/>
                      </a:lnTo>
                      <a:lnTo>
                        <a:pt x="3271" y="755"/>
                      </a:lnTo>
                      <a:lnTo>
                        <a:pt x="3140" y="829"/>
                      </a:lnTo>
                      <a:lnTo>
                        <a:pt x="3009" y="907"/>
                      </a:lnTo>
                      <a:lnTo>
                        <a:pt x="2881" y="985"/>
                      </a:lnTo>
                      <a:lnTo>
                        <a:pt x="2758" y="1067"/>
                      </a:lnTo>
                      <a:lnTo>
                        <a:pt x="2631" y="1153"/>
                      </a:lnTo>
                      <a:lnTo>
                        <a:pt x="2512" y="1244"/>
                      </a:lnTo>
                      <a:lnTo>
                        <a:pt x="2393" y="1334"/>
                      </a:lnTo>
                      <a:lnTo>
                        <a:pt x="2274" y="1428"/>
                      </a:lnTo>
                      <a:lnTo>
                        <a:pt x="2159" y="1527"/>
                      </a:lnTo>
                      <a:lnTo>
                        <a:pt x="2048" y="1626"/>
                      </a:lnTo>
                      <a:lnTo>
                        <a:pt x="1937" y="1728"/>
                      </a:lnTo>
                      <a:lnTo>
                        <a:pt x="1830" y="1835"/>
                      </a:lnTo>
                      <a:lnTo>
                        <a:pt x="1724" y="1942"/>
                      </a:lnTo>
                      <a:lnTo>
                        <a:pt x="1625" y="2048"/>
                      </a:lnTo>
                      <a:lnTo>
                        <a:pt x="1523" y="2163"/>
                      </a:lnTo>
                      <a:lnTo>
                        <a:pt x="1428" y="2278"/>
                      </a:lnTo>
                      <a:lnTo>
                        <a:pt x="1334" y="2393"/>
                      </a:lnTo>
                      <a:lnTo>
                        <a:pt x="1239" y="2512"/>
                      </a:lnTo>
                      <a:lnTo>
                        <a:pt x="1153" y="2635"/>
                      </a:lnTo>
                      <a:lnTo>
                        <a:pt x="1067" y="2759"/>
                      </a:lnTo>
                      <a:lnTo>
                        <a:pt x="985" y="2886"/>
                      </a:lnTo>
                      <a:lnTo>
                        <a:pt x="903" y="3013"/>
                      </a:lnTo>
                      <a:lnTo>
                        <a:pt x="829" y="3145"/>
                      </a:lnTo>
                      <a:lnTo>
                        <a:pt x="755" y="3276"/>
                      </a:lnTo>
                      <a:lnTo>
                        <a:pt x="681" y="3407"/>
                      </a:lnTo>
                      <a:lnTo>
                        <a:pt x="615" y="3543"/>
                      </a:lnTo>
                      <a:lnTo>
                        <a:pt x="550" y="3682"/>
                      </a:lnTo>
                      <a:lnTo>
                        <a:pt x="488" y="3822"/>
                      </a:lnTo>
                      <a:lnTo>
                        <a:pt x="431" y="3961"/>
                      </a:lnTo>
                      <a:lnTo>
                        <a:pt x="378" y="4105"/>
                      </a:lnTo>
                      <a:lnTo>
                        <a:pt x="328" y="4249"/>
                      </a:lnTo>
                      <a:lnTo>
                        <a:pt x="279" y="4397"/>
                      </a:lnTo>
                      <a:lnTo>
                        <a:pt x="238" y="4544"/>
                      </a:lnTo>
                      <a:lnTo>
                        <a:pt x="197" y="4692"/>
                      </a:lnTo>
                      <a:lnTo>
                        <a:pt x="160" y="4844"/>
                      </a:lnTo>
                      <a:lnTo>
                        <a:pt x="127" y="4996"/>
                      </a:lnTo>
                      <a:lnTo>
                        <a:pt x="99" y="5148"/>
                      </a:lnTo>
                      <a:lnTo>
                        <a:pt x="70" y="5304"/>
                      </a:lnTo>
                      <a:lnTo>
                        <a:pt x="49" y="5459"/>
                      </a:lnTo>
                      <a:lnTo>
                        <a:pt x="33" y="5616"/>
                      </a:lnTo>
                      <a:lnTo>
                        <a:pt x="17" y="5776"/>
                      </a:lnTo>
                      <a:lnTo>
                        <a:pt x="8" y="5936"/>
                      </a:lnTo>
                      <a:lnTo>
                        <a:pt x="0" y="6096"/>
                      </a:lnTo>
                      <a:lnTo>
                        <a:pt x="0" y="6256"/>
                      </a:lnTo>
                      <a:lnTo>
                        <a:pt x="0" y="6415"/>
                      </a:lnTo>
                      <a:lnTo>
                        <a:pt x="8" y="6575"/>
                      </a:lnTo>
                      <a:lnTo>
                        <a:pt x="17" y="6735"/>
                      </a:lnTo>
                      <a:lnTo>
                        <a:pt x="33" y="6895"/>
                      </a:lnTo>
                      <a:lnTo>
                        <a:pt x="49" y="7052"/>
                      </a:lnTo>
                      <a:lnTo>
                        <a:pt x="70" y="7207"/>
                      </a:lnTo>
                      <a:lnTo>
                        <a:pt x="99" y="7363"/>
                      </a:lnTo>
                      <a:lnTo>
                        <a:pt x="127" y="7515"/>
                      </a:lnTo>
                      <a:lnTo>
                        <a:pt x="160" y="7667"/>
                      </a:lnTo>
                      <a:lnTo>
                        <a:pt x="197" y="7819"/>
                      </a:lnTo>
                      <a:lnTo>
                        <a:pt x="238" y="7967"/>
                      </a:lnTo>
                      <a:lnTo>
                        <a:pt x="279" y="8114"/>
                      </a:lnTo>
                      <a:lnTo>
                        <a:pt x="328" y="8262"/>
                      </a:lnTo>
                      <a:lnTo>
                        <a:pt x="378" y="8406"/>
                      </a:lnTo>
                      <a:lnTo>
                        <a:pt x="431" y="8550"/>
                      </a:lnTo>
                      <a:lnTo>
                        <a:pt x="488" y="8689"/>
                      </a:lnTo>
                      <a:lnTo>
                        <a:pt x="550" y="8829"/>
                      </a:lnTo>
                      <a:lnTo>
                        <a:pt x="615" y="8968"/>
                      </a:lnTo>
                      <a:lnTo>
                        <a:pt x="681" y="9104"/>
                      </a:lnTo>
                      <a:lnTo>
                        <a:pt x="755" y="9235"/>
                      </a:lnTo>
                      <a:lnTo>
                        <a:pt x="829" y="9366"/>
                      </a:lnTo>
                      <a:lnTo>
                        <a:pt x="903" y="9498"/>
                      </a:lnTo>
                      <a:lnTo>
                        <a:pt x="985" y="9625"/>
                      </a:lnTo>
                      <a:lnTo>
                        <a:pt x="1067" y="9752"/>
                      </a:lnTo>
                      <a:lnTo>
                        <a:pt x="1153" y="9876"/>
                      </a:lnTo>
                      <a:lnTo>
                        <a:pt x="1239" y="9999"/>
                      </a:lnTo>
                      <a:lnTo>
                        <a:pt x="1334" y="10118"/>
                      </a:lnTo>
                      <a:lnTo>
                        <a:pt x="1428" y="10233"/>
                      </a:lnTo>
                      <a:lnTo>
                        <a:pt x="1523" y="10348"/>
                      </a:lnTo>
                      <a:lnTo>
                        <a:pt x="1625" y="10463"/>
                      </a:lnTo>
                      <a:lnTo>
                        <a:pt x="1724" y="10569"/>
                      </a:lnTo>
                      <a:lnTo>
                        <a:pt x="1830" y="10676"/>
                      </a:lnTo>
                      <a:lnTo>
                        <a:pt x="1937" y="10783"/>
                      </a:lnTo>
                      <a:lnTo>
                        <a:pt x="2048" y="10885"/>
                      </a:lnTo>
                      <a:lnTo>
                        <a:pt x="2159" y="10984"/>
                      </a:lnTo>
                      <a:lnTo>
                        <a:pt x="2274" y="11083"/>
                      </a:lnTo>
                      <a:lnTo>
                        <a:pt x="2393" y="11177"/>
                      </a:lnTo>
                      <a:lnTo>
                        <a:pt x="2512" y="11267"/>
                      </a:lnTo>
                      <a:lnTo>
                        <a:pt x="2631" y="11358"/>
                      </a:lnTo>
                      <a:lnTo>
                        <a:pt x="2758" y="11444"/>
                      </a:lnTo>
                      <a:lnTo>
                        <a:pt x="2881" y="11526"/>
                      </a:lnTo>
                      <a:lnTo>
                        <a:pt x="3009" y="11604"/>
                      </a:lnTo>
                      <a:lnTo>
                        <a:pt x="3140" y="11682"/>
                      </a:lnTo>
                      <a:lnTo>
                        <a:pt x="3271" y="11756"/>
                      </a:lnTo>
                      <a:lnTo>
                        <a:pt x="3406" y="11826"/>
                      </a:lnTo>
                      <a:lnTo>
                        <a:pt x="3542" y="11891"/>
                      </a:lnTo>
                      <a:lnTo>
                        <a:pt x="3678" y="11957"/>
                      </a:lnTo>
                      <a:lnTo>
                        <a:pt x="3817" y="12018"/>
                      </a:lnTo>
                      <a:lnTo>
                        <a:pt x="3961" y="12076"/>
                      </a:lnTo>
                      <a:lnTo>
                        <a:pt x="4104" y="12129"/>
                      </a:lnTo>
                      <a:lnTo>
                        <a:pt x="4248" y="12182"/>
                      </a:lnTo>
                      <a:lnTo>
                        <a:pt x="4391" y="12228"/>
                      </a:lnTo>
                      <a:lnTo>
                        <a:pt x="4539" y="12273"/>
                      </a:lnTo>
                      <a:lnTo>
                        <a:pt x="4691" y="12314"/>
                      </a:lnTo>
                      <a:lnTo>
                        <a:pt x="4839" y="12351"/>
                      </a:lnTo>
                      <a:lnTo>
                        <a:pt x="4991" y="12384"/>
                      </a:lnTo>
                      <a:lnTo>
                        <a:pt x="5147" y="12412"/>
                      </a:lnTo>
                      <a:lnTo>
                        <a:pt x="5299" y="12437"/>
                      </a:lnTo>
                      <a:lnTo>
                        <a:pt x="5455" y="12457"/>
                      </a:lnTo>
                      <a:lnTo>
                        <a:pt x="5615" y="12478"/>
                      </a:lnTo>
                      <a:lnTo>
                        <a:pt x="5771" y="12491"/>
                      </a:lnTo>
                      <a:lnTo>
                        <a:pt x="5931" y="12503"/>
                      </a:lnTo>
                      <a:lnTo>
                        <a:pt x="6091" y="12507"/>
                      </a:lnTo>
                      <a:lnTo>
                        <a:pt x="6251" y="12511"/>
                      </a:lnTo>
                      <a:lnTo>
                        <a:pt x="6415" y="12507"/>
                      </a:lnTo>
                      <a:lnTo>
                        <a:pt x="6575" y="12503"/>
                      </a:lnTo>
                      <a:lnTo>
                        <a:pt x="6735" y="12491"/>
                      </a:lnTo>
                      <a:lnTo>
                        <a:pt x="6891" y="12478"/>
                      </a:lnTo>
                      <a:lnTo>
                        <a:pt x="7051" y="12457"/>
                      </a:lnTo>
                      <a:lnTo>
                        <a:pt x="7207" y="12437"/>
                      </a:lnTo>
                      <a:lnTo>
                        <a:pt x="7359" y="12412"/>
                      </a:lnTo>
                      <a:lnTo>
                        <a:pt x="7515" y="12384"/>
                      </a:lnTo>
                      <a:lnTo>
                        <a:pt x="7667" y="12351"/>
                      </a:lnTo>
                      <a:lnTo>
                        <a:pt x="7815" y="12314"/>
                      </a:lnTo>
                      <a:lnTo>
                        <a:pt x="7966" y="12273"/>
                      </a:lnTo>
                      <a:lnTo>
                        <a:pt x="8114" y="12228"/>
                      </a:lnTo>
                      <a:lnTo>
                        <a:pt x="8258" y="12182"/>
                      </a:lnTo>
                      <a:lnTo>
                        <a:pt x="8402" y="12129"/>
                      </a:lnTo>
                      <a:lnTo>
                        <a:pt x="8545" y="12076"/>
                      </a:lnTo>
                      <a:lnTo>
                        <a:pt x="8689" y="12018"/>
                      </a:lnTo>
                      <a:lnTo>
                        <a:pt x="8829" y="11957"/>
                      </a:lnTo>
                      <a:lnTo>
                        <a:pt x="8964" y="11891"/>
                      </a:lnTo>
                      <a:lnTo>
                        <a:pt x="9099" y="11826"/>
                      </a:lnTo>
                      <a:lnTo>
                        <a:pt x="9235" y="11756"/>
                      </a:lnTo>
                      <a:lnTo>
                        <a:pt x="9366" y="11682"/>
                      </a:lnTo>
                      <a:lnTo>
                        <a:pt x="9497" y="11604"/>
                      </a:lnTo>
                      <a:lnTo>
                        <a:pt x="9625" y="11526"/>
                      </a:lnTo>
                      <a:lnTo>
                        <a:pt x="9748" y="11444"/>
                      </a:lnTo>
                      <a:lnTo>
                        <a:pt x="9875" y="11358"/>
                      </a:lnTo>
                      <a:lnTo>
                        <a:pt x="9994" y="11267"/>
                      </a:lnTo>
                      <a:lnTo>
                        <a:pt x="10113" y="11177"/>
                      </a:lnTo>
                      <a:lnTo>
                        <a:pt x="10232" y="11083"/>
                      </a:lnTo>
                      <a:lnTo>
                        <a:pt x="10347" y="10984"/>
                      </a:lnTo>
                      <a:lnTo>
                        <a:pt x="10458" y="10885"/>
                      </a:lnTo>
                      <a:lnTo>
                        <a:pt x="10569" y="10783"/>
                      </a:lnTo>
                      <a:lnTo>
                        <a:pt x="10675" y="10676"/>
                      </a:lnTo>
                      <a:lnTo>
                        <a:pt x="10778" y="10569"/>
                      </a:lnTo>
                      <a:lnTo>
                        <a:pt x="10881" y="10463"/>
                      </a:lnTo>
                      <a:lnTo>
                        <a:pt x="10984" y="10348"/>
                      </a:lnTo>
                      <a:lnTo>
                        <a:pt x="11077" y="10233"/>
                      </a:lnTo>
                      <a:lnTo>
                        <a:pt x="11172" y="10118"/>
                      </a:lnTo>
                      <a:lnTo>
                        <a:pt x="11262" y="9999"/>
                      </a:lnTo>
                      <a:lnTo>
                        <a:pt x="11352" y="9876"/>
                      </a:lnTo>
                      <a:lnTo>
                        <a:pt x="11439" y="9752"/>
                      </a:lnTo>
                      <a:lnTo>
                        <a:pt x="11521" y="9625"/>
                      </a:lnTo>
                      <a:lnTo>
                        <a:pt x="11603" y="9498"/>
                      </a:lnTo>
                      <a:lnTo>
                        <a:pt x="11677" y="9366"/>
                      </a:lnTo>
                      <a:lnTo>
                        <a:pt x="11751" y="9235"/>
                      </a:lnTo>
                      <a:lnTo>
                        <a:pt x="11825" y="9104"/>
                      </a:lnTo>
                      <a:lnTo>
                        <a:pt x="11890" y="8968"/>
                      </a:lnTo>
                      <a:lnTo>
                        <a:pt x="11956" y="8829"/>
                      </a:lnTo>
                      <a:lnTo>
                        <a:pt x="12014" y="8689"/>
                      </a:lnTo>
                      <a:lnTo>
                        <a:pt x="12075" y="8550"/>
                      </a:lnTo>
                      <a:lnTo>
                        <a:pt x="12128" y="8406"/>
                      </a:lnTo>
                      <a:lnTo>
                        <a:pt x="12177" y="8262"/>
                      </a:lnTo>
                      <a:lnTo>
                        <a:pt x="12227" y="8114"/>
                      </a:lnTo>
                      <a:lnTo>
                        <a:pt x="12268" y="7967"/>
                      </a:lnTo>
                      <a:lnTo>
                        <a:pt x="12309" y="7819"/>
                      </a:lnTo>
                      <a:lnTo>
                        <a:pt x="12346" y="7667"/>
                      </a:lnTo>
                      <a:lnTo>
                        <a:pt x="12379" y="7515"/>
                      </a:lnTo>
                      <a:lnTo>
                        <a:pt x="12407" y="7363"/>
                      </a:lnTo>
                      <a:lnTo>
                        <a:pt x="12436" y="7207"/>
                      </a:lnTo>
                      <a:lnTo>
                        <a:pt x="12457" y="7052"/>
                      </a:lnTo>
                      <a:lnTo>
                        <a:pt x="12473" y="6895"/>
                      </a:lnTo>
                      <a:lnTo>
                        <a:pt x="12490" y="6735"/>
                      </a:lnTo>
                      <a:lnTo>
                        <a:pt x="12498" y="6575"/>
                      </a:lnTo>
                      <a:lnTo>
                        <a:pt x="12506" y="6415"/>
                      </a:lnTo>
                      <a:lnTo>
                        <a:pt x="12506" y="6256"/>
                      </a:lnTo>
                      <a:lnTo>
                        <a:pt x="12506" y="6096"/>
                      </a:lnTo>
                      <a:lnTo>
                        <a:pt x="12498" y="5936"/>
                      </a:lnTo>
                      <a:lnTo>
                        <a:pt x="12490" y="5776"/>
                      </a:lnTo>
                      <a:lnTo>
                        <a:pt x="12473" y="5616"/>
                      </a:lnTo>
                      <a:lnTo>
                        <a:pt x="12457" y="5459"/>
                      </a:lnTo>
                      <a:lnTo>
                        <a:pt x="12436" y="5304"/>
                      </a:lnTo>
                      <a:lnTo>
                        <a:pt x="12407" y="5148"/>
                      </a:lnTo>
                      <a:lnTo>
                        <a:pt x="12379" y="4996"/>
                      </a:lnTo>
                      <a:lnTo>
                        <a:pt x="12346" y="4844"/>
                      </a:lnTo>
                      <a:lnTo>
                        <a:pt x="12309" y="4692"/>
                      </a:lnTo>
                      <a:lnTo>
                        <a:pt x="12268" y="4544"/>
                      </a:lnTo>
                      <a:lnTo>
                        <a:pt x="12227" y="4397"/>
                      </a:lnTo>
                      <a:lnTo>
                        <a:pt x="12177" y="4249"/>
                      </a:lnTo>
                      <a:lnTo>
                        <a:pt x="12128" y="4105"/>
                      </a:lnTo>
                      <a:lnTo>
                        <a:pt x="12075" y="3961"/>
                      </a:lnTo>
                      <a:lnTo>
                        <a:pt x="12014" y="3822"/>
                      </a:lnTo>
                      <a:lnTo>
                        <a:pt x="11956" y="3682"/>
                      </a:lnTo>
                      <a:lnTo>
                        <a:pt x="11890" y="3543"/>
                      </a:lnTo>
                      <a:lnTo>
                        <a:pt x="11825" y="3407"/>
                      </a:lnTo>
                      <a:lnTo>
                        <a:pt x="11751" y="3276"/>
                      </a:lnTo>
                      <a:lnTo>
                        <a:pt x="11677" y="3145"/>
                      </a:lnTo>
                      <a:lnTo>
                        <a:pt x="11603" y="3013"/>
                      </a:lnTo>
                      <a:lnTo>
                        <a:pt x="11521" y="2886"/>
                      </a:lnTo>
                      <a:lnTo>
                        <a:pt x="11439" y="2759"/>
                      </a:lnTo>
                      <a:lnTo>
                        <a:pt x="11352" y="2635"/>
                      </a:lnTo>
                      <a:lnTo>
                        <a:pt x="11262" y="2512"/>
                      </a:lnTo>
                      <a:lnTo>
                        <a:pt x="11172" y="2393"/>
                      </a:lnTo>
                      <a:lnTo>
                        <a:pt x="11077" y="2278"/>
                      </a:lnTo>
                      <a:lnTo>
                        <a:pt x="10984" y="2163"/>
                      </a:lnTo>
                      <a:lnTo>
                        <a:pt x="10881" y="2048"/>
                      </a:lnTo>
                      <a:lnTo>
                        <a:pt x="10778" y="1942"/>
                      </a:lnTo>
                      <a:lnTo>
                        <a:pt x="10675" y="1835"/>
                      </a:lnTo>
                      <a:lnTo>
                        <a:pt x="10569" y="1728"/>
                      </a:lnTo>
                      <a:lnTo>
                        <a:pt x="10458" y="1626"/>
                      </a:lnTo>
                      <a:lnTo>
                        <a:pt x="10347" y="1527"/>
                      </a:lnTo>
                      <a:lnTo>
                        <a:pt x="10232" y="1428"/>
                      </a:lnTo>
                      <a:lnTo>
                        <a:pt x="10113" y="1334"/>
                      </a:lnTo>
                      <a:lnTo>
                        <a:pt x="9994" y="1244"/>
                      </a:lnTo>
                      <a:lnTo>
                        <a:pt x="9875" y="1153"/>
                      </a:lnTo>
                      <a:lnTo>
                        <a:pt x="9748" y="1067"/>
                      </a:lnTo>
                      <a:lnTo>
                        <a:pt x="9625" y="985"/>
                      </a:lnTo>
                      <a:lnTo>
                        <a:pt x="9497" y="907"/>
                      </a:lnTo>
                      <a:lnTo>
                        <a:pt x="9366" y="829"/>
                      </a:lnTo>
                      <a:lnTo>
                        <a:pt x="9235" y="755"/>
                      </a:lnTo>
                      <a:lnTo>
                        <a:pt x="9099" y="685"/>
                      </a:lnTo>
                      <a:lnTo>
                        <a:pt x="8964" y="620"/>
                      </a:lnTo>
                      <a:lnTo>
                        <a:pt x="8829" y="554"/>
                      </a:lnTo>
                      <a:lnTo>
                        <a:pt x="8689" y="493"/>
                      </a:lnTo>
                      <a:lnTo>
                        <a:pt x="8545" y="435"/>
                      </a:lnTo>
                      <a:lnTo>
                        <a:pt x="8402" y="382"/>
                      </a:lnTo>
                      <a:lnTo>
                        <a:pt x="8258" y="329"/>
                      </a:lnTo>
                      <a:lnTo>
                        <a:pt x="8114" y="283"/>
                      </a:lnTo>
                      <a:lnTo>
                        <a:pt x="7966" y="238"/>
                      </a:lnTo>
                      <a:lnTo>
                        <a:pt x="7815" y="197"/>
                      </a:lnTo>
                      <a:lnTo>
                        <a:pt x="7667" y="160"/>
                      </a:lnTo>
                      <a:lnTo>
                        <a:pt x="7515" y="127"/>
                      </a:lnTo>
                      <a:lnTo>
                        <a:pt x="7359" y="99"/>
                      </a:lnTo>
                      <a:lnTo>
                        <a:pt x="7207" y="74"/>
                      </a:lnTo>
                      <a:lnTo>
                        <a:pt x="7051" y="54"/>
                      </a:lnTo>
                      <a:lnTo>
                        <a:pt x="6891" y="33"/>
                      </a:lnTo>
                      <a:lnTo>
                        <a:pt x="6735" y="20"/>
                      </a:lnTo>
                      <a:lnTo>
                        <a:pt x="6575" y="8"/>
                      </a:lnTo>
                      <a:lnTo>
                        <a:pt x="6415" y="4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30" name="Freeform: Shape 2">
                  <a:extLst>
                    <a:ext uri="{FF2B5EF4-FFF2-40B4-BE49-F238E27FC236}">
                      <a16:creationId xmlns:a16="http://schemas.microsoft.com/office/drawing/2014/main" id="{73AA8382-2424-E840-948C-5D5C8DB8D741}"/>
                    </a:ext>
                  </a:extLst>
                </p:cNvPr>
                <p:cNvSpPr/>
                <p:nvPr/>
              </p:nvSpPr>
              <p:spPr>
                <a:xfrm>
                  <a:off x="9530500" y="7531272"/>
                  <a:ext cx="914039" cy="133848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0"/>
                      </a:moveTo>
                      <a:lnTo>
                        <a:pt x="0" y="1273"/>
                      </a:lnTo>
                      <a:lnTo>
                        <a:pt x="693" y="1273"/>
                      </a:lnTo>
                      <a:lnTo>
                        <a:pt x="693" y="3719"/>
                      </a:lnTo>
                      <a:lnTo>
                        <a:pt x="1847" y="3719"/>
                      </a:lnTo>
                      <a:lnTo>
                        <a:pt x="1847" y="1273"/>
                      </a:lnTo>
                      <a:lnTo>
                        <a:pt x="2540" y="1273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31" name="Freeform: Shape 3">
                  <a:extLst>
                    <a:ext uri="{FF2B5EF4-FFF2-40B4-BE49-F238E27FC236}">
                      <a16:creationId xmlns:a16="http://schemas.microsoft.com/office/drawing/2014/main" id="{580B9059-F39E-794E-B323-A3E54975AE34}"/>
                    </a:ext>
                  </a:extLst>
                </p:cNvPr>
                <p:cNvSpPr/>
                <p:nvPr/>
              </p:nvSpPr>
              <p:spPr>
                <a:xfrm>
                  <a:off x="9530500" y="9653112"/>
                  <a:ext cx="914039" cy="133848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3719"/>
                      </a:moveTo>
                      <a:lnTo>
                        <a:pt x="2540" y="2446"/>
                      </a:lnTo>
                      <a:lnTo>
                        <a:pt x="1847" y="2446"/>
                      </a:lnTo>
                      <a:lnTo>
                        <a:pt x="1847" y="0"/>
                      </a:lnTo>
                      <a:lnTo>
                        <a:pt x="693" y="0"/>
                      </a:lnTo>
                      <a:lnTo>
                        <a:pt x="693" y="2446"/>
                      </a:lnTo>
                      <a:lnTo>
                        <a:pt x="0" y="2446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32" name="Freeform: Shape 4">
                  <a:extLst>
                    <a:ext uri="{FF2B5EF4-FFF2-40B4-BE49-F238E27FC236}">
                      <a16:creationId xmlns:a16="http://schemas.microsoft.com/office/drawing/2014/main" id="{ED96410F-F30D-384E-AF88-D56688148B1F}"/>
                    </a:ext>
                  </a:extLst>
                </p:cNvPr>
                <p:cNvSpPr/>
                <p:nvPr/>
              </p:nvSpPr>
              <p:spPr>
                <a:xfrm>
                  <a:off x="10380099" y="8805312"/>
                  <a:ext cx="1336680" cy="91259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4" h="2536">
                      <a:moveTo>
                        <a:pt x="0" y="1268"/>
                      </a:moveTo>
                      <a:lnTo>
                        <a:pt x="1268" y="2536"/>
                      </a:lnTo>
                      <a:lnTo>
                        <a:pt x="1268" y="1847"/>
                      </a:lnTo>
                      <a:lnTo>
                        <a:pt x="3714" y="1847"/>
                      </a:lnTo>
                      <a:lnTo>
                        <a:pt x="3714" y="689"/>
                      </a:lnTo>
                      <a:lnTo>
                        <a:pt x="1268" y="689"/>
                      </a:lnTo>
                      <a:lnTo>
                        <a:pt x="1268" y="0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33" name="Freeform: Shape 5">
                  <a:extLst>
                    <a:ext uri="{FF2B5EF4-FFF2-40B4-BE49-F238E27FC236}">
                      <a16:creationId xmlns:a16="http://schemas.microsoft.com/office/drawing/2014/main" id="{6231F392-7282-F645-A1B3-0F29F973E648}"/>
                    </a:ext>
                  </a:extLst>
                </p:cNvPr>
                <p:cNvSpPr/>
                <p:nvPr/>
              </p:nvSpPr>
              <p:spPr>
                <a:xfrm>
                  <a:off x="8256820" y="8805312"/>
                  <a:ext cx="1338120" cy="91259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8" h="2536">
                      <a:moveTo>
                        <a:pt x="3718" y="1268"/>
                      </a:moveTo>
                      <a:lnTo>
                        <a:pt x="2450" y="0"/>
                      </a:lnTo>
                      <a:lnTo>
                        <a:pt x="2450" y="689"/>
                      </a:lnTo>
                      <a:lnTo>
                        <a:pt x="0" y="689"/>
                      </a:lnTo>
                      <a:lnTo>
                        <a:pt x="0" y="1847"/>
                      </a:lnTo>
                      <a:lnTo>
                        <a:pt x="2450" y="1847"/>
                      </a:lnTo>
                      <a:lnTo>
                        <a:pt x="2450" y="2536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D4080056-0489-5E46-A214-50EE6E4580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032214" y="2339344"/>
                <a:ext cx="338395" cy="338531"/>
                <a:chOff x="7736620" y="7009631"/>
                <a:chExt cx="4501800" cy="4503600"/>
              </a:xfrm>
              <a:solidFill>
                <a:srgbClr val="FFC000"/>
              </a:solidFill>
            </p:grpSpPr>
            <p:sp>
              <p:nvSpPr>
                <p:cNvPr id="136" name="Freeform: Shape 1">
                  <a:extLst>
                    <a:ext uri="{FF2B5EF4-FFF2-40B4-BE49-F238E27FC236}">
                      <a16:creationId xmlns:a16="http://schemas.microsoft.com/office/drawing/2014/main" id="{8A878071-6E69-BF45-AEDA-91697A9A443E}"/>
                    </a:ext>
                  </a:extLst>
                </p:cNvPr>
                <p:cNvSpPr/>
                <p:nvPr/>
              </p:nvSpPr>
              <p:spPr>
                <a:xfrm>
                  <a:off x="7736620" y="7009631"/>
                  <a:ext cx="4501800" cy="450360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506" h="12511">
                      <a:moveTo>
                        <a:pt x="6251" y="521"/>
                      </a:moveTo>
                      <a:lnTo>
                        <a:pt x="6399" y="525"/>
                      </a:lnTo>
                      <a:lnTo>
                        <a:pt x="6546" y="530"/>
                      </a:lnTo>
                      <a:lnTo>
                        <a:pt x="6694" y="538"/>
                      </a:lnTo>
                      <a:lnTo>
                        <a:pt x="6838" y="550"/>
                      </a:lnTo>
                      <a:lnTo>
                        <a:pt x="6981" y="566"/>
                      </a:lnTo>
                      <a:lnTo>
                        <a:pt x="7125" y="587"/>
                      </a:lnTo>
                      <a:lnTo>
                        <a:pt x="7265" y="612"/>
                      </a:lnTo>
                      <a:lnTo>
                        <a:pt x="7409" y="640"/>
                      </a:lnTo>
                      <a:lnTo>
                        <a:pt x="7548" y="669"/>
                      </a:lnTo>
                      <a:lnTo>
                        <a:pt x="7684" y="702"/>
                      </a:lnTo>
                      <a:lnTo>
                        <a:pt x="7819" y="739"/>
                      </a:lnTo>
                      <a:lnTo>
                        <a:pt x="7954" y="780"/>
                      </a:lnTo>
                      <a:lnTo>
                        <a:pt x="8090" y="825"/>
                      </a:lnTo>
                      <a:lnTo>
                        <a:pt x="8221" y="870"/>
                      </a:lnTo>
                      <a:lnTo>
                        <a:pt x="8352" y="919"/>
                      </a:lnTo>
                      <a:lnTo>
                        <a:pt x="8484" y="973"/>
                      </a:lnTo>
                      <a:lnTo>
                        <a:pt x="8611" y="1030"/>
                      </a:lnTo>
                      <a:lnTo>
                        <a:pt x="8734" y="1088"/>
                      </a:lnTo>
                      <a:lnTo>
                        <a:pt x="8861" y="1149"/>
                      </a:lnTo>
                      <a:lnTo>
                        <a:pt x="8985" y="1215"/>
                      </a:lnTo>
                      <a:lnTo>
                        <a:pt x="9104" y="1285"/>
                      </a:lnTo>
                      <a:lnTo>
                        <a:pt x="9222" y="1354"/>
                      </a:lnTo>
                      <a:lnTo>
                        <a:pt x="9341" y="1428"/>
                      </a:lnTo>
                      <a:lnTo>
                        <a:pt x="9456" y="1502"/>
                      </a:lnTo>
                      <a:lnTo>
                        <a:pt x="9571" y="1581"/>
                      </a:lnTo>
                      <a:lnTo>
                        <a:pt x="9682" y="1663"/>
                      </a:lnTo>
                      <a:lnTo>
                        <a:pt x="9789" y="1749"/>
                      </a:lnTo>
                      <a:lnTo>
                        <a:pt x="9896" y="1835"/>
                      </a:lnTo>
                      <a:lnTo>
                        <a:pt x="10002" y="1921"/>
                      </a:lnTo>
                      <a:lnTo>
                        <a:pt x="10105" y="2016"/>
                      </a:lnTo>
                      <a:lnTo>
                        <a:pt x="10207" y="2106"/>
                      </a:lnTo>
                      <a:lnTo>
                        <a:pt x="10306" y="2205"/>
                      </a:lnTo>
                      <a:lnTo>
                        <a:pt x="10400" y="2303"/>
                      </a:lnTo>
                      <a:lnTo>
                        <a:pt x="10495" y="2401"/>
                      </a:lnTo>
                      <a:lnTo>
                        <a:pt x="10585" y="2504"/>
                      </a:lnTo>
                      <a:lnTo>
                        <a:pt x="10675" y="2611"/>
                      </a:lnTo>
                      <a:lnTo>
                        <a:pt x="10762" y="2717"/>
                      </a:lnTo>
                      <a:lnTo>
                        <a:pt x="10844" y="2828"/>
                      </a:lnTo>
                      <a:lnTo>
                        <a:pt x="10926" y="2939"/>
                      </a:lnTo>
                      <a:lnTo>
                        <a:pt x="11004" y="3054"/>
                      </a:lnTo>
                      <a:lnTo>
                        <a:pt x="11082" y="3169"/>
                      </a:lnTo>
                      <a:lnTo>
                        <a:pt x="11156" y="3284"/>
                      </a:lnTo>
                      <a:lnTo>
                        <a:pt x="11225" y="3403"/>
                      </a:lnTo>
                      <a:lnTo>
                        <a:pt x="11291" y="3526"/>
                      </a:lnTo>
                      <a:lnTo>
                        <a:pt x="11357" y="3649"/>
                      </a:lnTo>
                      <a:lnTo>
                        <a:pt x="11419" y="3773"/>
                      </a:lnTo>
                      <a:lnTo>
                        <a:pt x="11480" y="3900"/>
                      </a:lnTo>
                      <a:lnTo>
                        <a:pt x="11533" y="4027"/>
                      </a:lnTo>
                      <a:lnTo>
                        <a:pt x="11587" y="4154"/>
                      </a:lnTo>
                      <a:lnTo>
                        <a:pt x="11636" y="4285"/>
                      </a:lnTo>
                      <a:lnTo>
                        <a:pt x="11685" y="4417"/>
                      </a:lnTo>
                      <a:lnTo>
                        <a:pt x="11726" y="4553"/>
                      </a:lnTo>
                      <a:lnTo>
                        <a:pt x="11767" y="4688"/>
                      </a:lnTo>
                      <a:lnTo>
                        <a:pt x="11804" y="4823"/>
                      </a:lnTo>
                      <a:lnTo>
                        <a:pt x="11837" y="4963"/>
                      </a:lnTo>
                      <a:lnTo>
                        <a:pt x="11870" y="5103"/>
                      </a:lnTo>
                      <a:lnTo>
                        <a:pt x="11895" y="5242"/>
                      </a:lnTo>
                      <a:lnTo>
                        <a:pt x="11919" y="5386"/>
                      </a:lnTo>
                      <a:lnTo>
                        <a:pt x="11940" y="5525"/>
                      </a:lnTo>
                      <a:lnTo>
                        <a:pt x="11956" y="5669"/>
                      </a:lnTo>
                      <a:lnTo>
                        <a:pt x="11968" y="5817"/>
                      </a:lnTo>
                      <a:lnTo>
                        <a:pt x="11976" y="5961"/>
                      </a:lnTo>
                      <a:lnTo>
                        <a:pt x="11985" y="6108"/>
                      </a:lnTo>
                      <a:lnTo>
                        <a:pt x="11985" y="6256"/>
                      </a:lnTo>
                      <a:lnTo>
                        <a:pt x="11985" y="6403"/>
                      </a:lnTo>
                      <a:lnTo>
                        <a:pt x="11976" y="6550"/>
                      </a:lnTo>
                      <a:lnTo>
                        <a:pt x="11968" y="6694"/>
                      </a:lnTo>
                      <a:lnTo>
                        <a:pt x="11956" y="6842"/>
                      </a:lnTo>
                      <a:lnTo>
                        <a:pt x="11940" y="6986"/>
                      </a:lnTo>
                      <a:lnTo>
                        <a:pt x="11919" y="7125"/>
                      </a:lnTo>
                      <a:lnTo>
                        <a:pt x="11895" y="7269"/>
                      </a:lnTo>
                      <a:lnTo>
                        <a:pt x="11870" y="7408"/>
                      </a:lnTo>
                      <a:lnTo>
                        <a:pt x="11837" y="7548"/>
                      </a:lnTo>
                      <a:lnTo>
                        <a:pt x="11804" y="7688"/>
                      </a:lnTo>
                      <a:lnTo>
                        <a:pt x="11767" y="7823"/>
                      </a:lnTo>
                      <a:lnTo>
                        <a:pt x="11726" y="7958"/>
                      </a:lnTo>
                      <a:lnTo>
                        <a:pt x="11685" y="8094"/>
                      </a:lnTo>
                      <a:lnTo>
                        <a:pt x="11636" y="8226"/>
                      </a:lnTo>
                      <a:lnTo>
                        <a:pt x="11587" y="8357"/>
                      </a:lnTo>
                      <a:lnTo>
                        <a:pt x="11533" y="8484"/>
                      </a:lnTo>
                      <a:lnTo>
                        <a:pt x="11480" y="8611"/>
                      </a:lnTo>
                      <a:lnTo>
                        <a:pt x="11419" y="8738"/>
                      </a:lnTo>
                      <a:lnTo>
                        <a:pt x="11357" y="8862"/>
                      </a:lnTo>
                      <a:lnTo>
                        <a:pt x="11291" y="8985"/>
                      </a:lnTo>
                      <a:lnTo>
                        <a:pt x="11225" y="9108"/>
                      </a:lnTo>
                      <a:lnTo>
                        <a:pt x="11156" y="9227"/>
                      </a:lnTo>
                      <a:lnTo>
                        <a:pt x="11082" y="9342"/>
                      </a:lnTo>
                      <a:lnTo>
                        <a:pt x="11004" y="9457"/>
                      </a:lnTo>
                      <a:lnTo>
                        <a:pt x="10926" y="9572"/>
                      </a:lnTo>
                      <a:lnTo>
                        <a:pt x="10844" y="9683"/>
                      </a:lnTo>
                      <a:lnTo>
                        <a:pt x="10762" y="9794"/>
                      </a:lnTo>
                      <a:lnTo>
                        <a:pt x="10675" y="9900"/>
                      </a:lnTo>
                      <a:lnTo>
                        <a:pt x="10585" y="10007"/>
                      </a:lnTo>
                      <a:lnTo>
                        <a:pt x="10495" y="10110"/>
                      </a:lnTo>
                      <a:lnTo>
                        <a:pt x="10400" y="10208"/>
                      </a:lnTo>
                      <a:lnTo>
                        <a:pt x="10306" y="10306"/>
                      </a:lnTo>
                      <a:lnTo>
                        <a:pt x="10207" y="10405"/>
                      </a:lnTo>
                      <a:lnTo>
                        <a:pt x="10105" y="10495"/>
                      </a:lnTo>
                      <a:lnTo>
                        <a:pt x="10002" y="10590"/>
                      </a:lnTo>
                      <a:lnTo>
                        <a:pt x="9896" y="10676"/>
                      </a:lnTo>
                      <a:lnTo>
                        <a:pt x="9789" y="10762"/>
                      </a:lnTo>
                      <a:lnTo>
                        <a:pt x="9682" y="10848"/>
                      </a:lnTo>
                      <a:lnTo>
                        <a:pt x="9571" y="10930"/>
                      </a:lnTo>
                      <a:lnTo>
                        <a:pt x="9456" y="11009"/>
                      </a:lnTo>
                      <a:lnTo>
                        <a:pt x="9341" y="11083"/>
                      </a:lnTo>
                      <a:lnTo>
                        <a:pt x="9222" y="11157"/>
                      </a:lnTo>
                      <a:lnTo>
                        <a:pt x="9104" y="11226"/>
                      </a:lnTo>
                      <a:lnTo>
                        <a:pt x="8985" y="11296"/>
                      </a:lnTo>
                      <a:lnTo>
                        <a:pt x="8861" y="11362"/>
                      </a:lnTo>
                      <a:lnTo>
                        <a:pt x="8734" y="11423"/>
                      </a:lnTo>
                      <a:lnTo>
                        <a:pt x="8611" y="11481"/>
                      </a:lnTo>
                      <a:lnTo>
                        <a:pt x="8484" y="11538"/>
                      </a:lnTo>
                      <a:lnTo>
                        <a:pt x="8352" y="11592"/>
                      </a:lnTo>
                      <a:lnTo>
                        <a:pt x="8221" y="11641"/>
                      </a:lnTo>
                      <a:lnTo>
                        <a:pt x="8090" y="11686"/>
                      </a:lnTo>
                      <a:lnTo>
                        <a:pt x="7954" y="11731"/>
                      </a:lnTo>
                      <a:lnTo>
                        <a:pt x="7819" y="11772"/>
                      </a:lnTo>
                      <a:lnTo>
                        <a:pt x="7684" y="11809"/>
                      </a:lnTo>
                      <a:lnTo>
                        <a:pt x="7548" y="11842"/>
                      </a:lnTo>
                      <a:lnTo>
                        <a:pt x="7409" y="11871"/>
                      </a:lnTo>
                      <a:lnTo>
                        <a:pt x="7265" y="11899"/>
                      </a:lnTo>
                      <a:lnTo>
                        <a:pt x="7125" y="11924"/>
                      </a:lnTo>
                      <a:lnTo>
                        <a:pt x="6981" y="11945"/>
                      </a:lnTo>
                      <a:lnTo>
                        <a:pt x="6838" y="11961"/>
                      </a:lnTo>
                      <a:lnTo>
                        <a:pt x="6694" y="11973"/>
                      </a:lnTo>
                      <a:lnTo>
                        <a:pt x="6546" y="11981"/>
                      </a:lnTo>
                      <a:lnTo>
                        <a:pt x="6399" y="11986"/>
                      </a:lnTo>
                      <a:lnTo>
                        <a:pt x="6251" y="11990"/>
                      </a:lnTo>
                      <a:lnTo>
                        <a:pt x="6103" y="11986"/>
                      </a:lnTo>
                      <a:lnTo>
                        <a:pt x="5960" y="11981"/>
                      </a:lnTo>
                      <a:lnTo>
                        <a:pt x="5812" y="11973"/>
                      </a:lnTo>
                      <a:lnTo>
                        <a:pt x="5668" y="11961"/>
                      </a:lnTo>
                      <a:lnTo>
                        <a:pt x="5524" y="11945"/>
                      </a:lnTo>
                      <a:lnTo>
                        <a:pt x="5381" y="11924"/>
                      </a:lnTo>
                      <a:lnTo>
                        <a:pt x="5241" y="11899"/>
                      </a:lnTo>
                      <a:lnTo>
                        <a:pt x="5098" y="11871"/>
                      </a:lnTo>
                      <a:lnTo>
                        <a:pt x="4958" y="11842"/>
                      </a:lnTo>
                      <a:lnTo>
                        <a:pt x="4823" y="11809"/>
                      </a:lnTo>
                      <a:lnTo>
                        <a:pt x="4687" y="11772"/>
                      </a:lnTo>
                      <a:lnTo>
                        <a:pt x="4552" y="11731"/>
                      </a:lnTo>
                      <a:lnTo>
                        <a:pt x="4416" y="11686"/>
                      </a:lnTo>
                      <a:lnTo>
                        <a:pt x="4285" y="11641"/>
                      </a:lnTo>
                      <a:lnTo>
                        <a:pt x="4154" y="11592"/>
                      </a:lnTo>
                      <a:lnTo>
                        <a:pt x="4022" y="11538"/>
                      </a:lnTo>
                      <a:lnTo>
                        <a:pt x="3895" y="11481"/>
                      </a:lnTo>
                      <a:lnTo>
                        <a:pt x="3768" y="11423"/>
                      </a:lnTo>
                      <a:lnTo>
                        <a:pt x="3645" y="11362"/>
                      </a:lnTo>
                      <a:lnTo>
                        <a:pt x="3521" y="11296"/>
                      </a:lnTo>
                      <a:lnTo>
                        <a:pt x="3403" y="11226"/>
                      </a:lnTo>
                      <a:lnTo>
                        <a:pt x="3284" y="11157"/>
                      </a:lnTo>
                      <a:lnTo>
                        <a:pt x="3164" y="11083"/>
                      </a:lnTo>
                      <a:lnTo>
                        <a:pt x="3050" y="11009"/>
                      </a:lnTo>
                      <a:lnTo>
                        <a:pt x="2935" y="10930"/>
                      </a:lnTo>
                      <a:lnTo>
                        <a:pt x="2824" y="10848"/>
                      </a:lnTo>
                      <a:lnTo>
                        <a:pt x="2717" y="10762"/>
                      </a:lnTo>
                      <a:lnTo>
                        <a:pt x="2610" y="10676"/>
                      </a:lnTo>
                      <a:lnTo>
                        <a:pt x="2504" y="10590"/>
                      </a:lnTo>
                      <a:lnTo>
                        <a:pt x="2401" y="10495"/>
                      </a:lnTo>
                      <a:lnTo>
                        <a:pt x="2299" y="10405"/>
                      </a:lnTo>
                      <a:lnTo>
                        <a:pt x="2200" y="10306"/>
                      </a:lnTo>
                      <a:lnTo>
                        <a:pt x="2105" y="10208"/>
                      </a:lnTo>
                      <a:lnTo>
                        <a:pt x="2011" y="10110"/>
                      </a:lnTo>
                      <a:lnTo>
                        <a:pt x="1921" y="10007"/>
                      </a:lnTo>
                      <a:lnTo>
                        <a:pt x="1830" y="9900"/>
                      </a:lnTo>
                      <a:lnTo>
                        <a:pt x="1744" y="9794"/>
                      </a:lnTo>
                      <a:lnTo>
                        <a:pt x="1662" y="9683"/>
                      </a:lnTo>
                      <a:lnTo>
                        <a:pt x="1580" y="9572"/>
                      </a:lnTo>
                      <a:lnTo>
                        <a:pt x="1502" y="9457"/>
                      </a:lnTo>
                      <a:lnTo>
                        <a:pt x="1424" y="9342"/>
                      </a:lnTo>
                      <a:lnTo>
                        <a:pt x="1350" y="9227"/>
                      </a:lnTo>
                      <a:lnTo>
                        <a:pt x="1280" y="9108"/>
                      </a:lnTo>
                      <a:lnTo>
                        <a:pt x="1215" y="8985"/>
                      </a:lnTo>
                      <a:lnTo>
                        <a:pt x="1149" y="8862"/>
                      </a:lnTo>
                      <a:lnTo>
                        <a:pt x="1088" y="8738"/>
                      </a:lnTo>
                      <a:lnTo>
                        <a:pt x="1026" y="8611"/>
                      </a:lnTo>
                      <a:lnTo>
                        <a:pt x="973" y="8484"/>
                      </a:lnTo>
                      <a:lnTo>
                        <a:pt x="919" y="8357"/>
                      </a:lnTo>
                      <a:lnTo>
                        <a:pt x="870" y="8226"/>
                      </a:lnTo>
                      <a:lnTo>
                        <a:pt x="821" y="8094"/>
                      </a:lnTo>
                      <a:lnTo>
                        <a:pt x="780" y="7958"/>
                      </a:lnTo>
                      <a:lnTo>
                        <a:pt x="739" y="7823"/>
                      </a:lnTo>
                      <a:lnTo>
                        <a:pt x="702" y="7688"/>
                      </a:lnTo>
                      <a:lnTo>
                        <a:pt x="669" y="7548"/>
                      </a:lnTo>
                      <a:lnTo>
                        <a:pt x="636" y="7408"/>
                      </a:lnTo>
                      <a:lnTo>
                        <a:pt x="612" y="7269"/>
                      </a:lnTo>
                      <a:lnTo>
                        <a:pt x="587" y="7125"/>
                      </a:lnTo>
                      <a:lnTo>
                        <a:pt x="567" y="6986"/>
                      </a:lnTo>
                      <a:lnTo>
                        <a:pt x="550" y="6842"/>
                      </a:lnTo>
                      <a:lnTo>
                        <a:pt x="538" y="6694"/>
                      </a:lnTo>
                      <a:lnTo>
                        <a:pt x="529" y="6550"/>
                      </a:lnTo>
                      <a:lnTo>
                        <a:pt x="521" y="6403"/>
                      </a:lnTo>
                      <a:lnTo>
                        <a:pt x="521" y="6256"/>
                      </a:lnTo>
                      <a:lnTo>
                        <a:pt x="521" y="6108"/>
                      </a:lnTo>
                      <a:lnTo>
                        <a:pt x="529" y="5961"/>
                      </a:lnTo>
                      <a:lnTo>
                        <a:pt x="538" y="5817"/>
                      </a:lnTo>
                      <a:lnTo>
                        <a:pt x="550" y="5669"/>
                      </a:lnTo>
                      <a:lnTo>
                        <a:pt x="567" y="5525"/>
                      </a:lnTo>
                      <a:lnTo>
                        <a:pt x="587" y="5386"/>
                      </a:lnTo>
                      <a:lnTo>
                        <a:pt x="612" y="5242"/>
                      </a:lnTo>
                      <a:lnTo>
                        <a:pt x="636" y="5103"/>
                      </a:lnTo>
                      <a:lnTo>
                        <a:pt x="669" y="4963"/>
                      </a:lnTo>
                      <a:lnTo>
                        <a:pt x="702" y="4823"/>
                      </a:lnTo>
                      <a:lnTo>
                        <a:pt x="739" y="4688"/>
                      </a:lnTo>
                      <a:lnTo>
                        <a:pt x="780" y="4553"/>
                      </a:lnTo>
                      <a:lnTo>
                        <a:pt x="821" y="4417"/>
                      </a:lnTo>
                      <a:lnTo>
                        <a:pt x="870" y="4285"/>
                      </a:lnTo>
                      <a:lnTo>
                        <a:pt x="919" y="4154"/>
                      </a:lnTo>
                      <a:lnTo>
                        <a:pt x="973" y="4027"/>
                      </a:lnTo>
                      <a:lnTo>
                        <a:pt x="1026" y="3900"/>
                      </a:lnTo>
                      <a:lnTo>
                        <a:pt x="1088" y="3773"/>
                      </a:lnTo>
                      <a:lnTo>
                        <a:pt x="1149" y="3649"/>
                      </a:lnTo>
                      <a:lnTo>
                        <a:pt x="1215" y="3526"/>
                      </a:lnTo>
                      <a:lnTo>
                        <a:pt x="1280" y="3403"/>
                      </a:lnTo>
                      <a:lnTo>
                        <a:pt x="1350" y="3284"/>
                      </a:lnTo>
                      <a:lnTo>
                        <a:pt x="1424" y="3169"/>
                      </a:lnTo>
                      <a:lnTo>
                        <a:pt x="1502" y="3054"/>
                      </a:lnTo>
                      <a:lnTo>
                        <a:pt x="1580" y="2939"/>
                      </a:lnTo>
                      <a:lnTo>
                        <a:pt x="1662" y="2828"/>
                      </a:lnTo>
                      <a:lnTo>
                        <a:pt x="1744" y="2717"/>
                      </a:lnTo>
                      <a:lnTo>
                        <a:pt x="1830" y="2611"/>
                      </a:lnTo>
                      <a:lnTo>
                        <a:pt x="1921" y="2504"/>
                      </a:lnTo>
                      <a:lnTo>
                        <a:pt x="2011" y="2401"/>
                      </a:lnTo>
                      <a:lnTo>
                        <a:pt x="2105" y="2303"/>
                      </a:lnTo>
                      <a:lnTo>
                        <a:pt x="2200" y="2205"/>
                      </a:lnTo>
                      <a:lnTo>
                        <a:pt x="2299" y="2106"/>
                      </a:lnTo>
                      <a:lnTo>
                        <a:pt x="2401" y="2016"/>
                      </a:lnTo>
                      <a:lnTo>
                        <a:pt x="2504" y="1921"/>
                      </a:lnTo>
                      <a:lnTo>
                        <a:pt x="2610" y="1835"/>
                      </a:lnTo>
                      <a:lnTo>
                        <a:pt x="2717" y="1749"/>
                      </a:lnTo>
                      <a:lnTo>
                        <a:pt x="2824" y="1663"/>
                      </a:lnTo>
                      <a:lnTo>
                        <a:pt x="2935" y="1581"/>
                      </a:lnTo>
                      <a:lnTo>
                        <a:pt x="3050" y="1502"/>
                      </a:lnTo>
                      <a:lnTo>
                        <a:pt x="3164" y="1428"/>
                      </a:lnTo>
                      <a:lnTo>
                        <a:pt x="3284" y="1354"/>
                      </a:lnTo>
                      <a:lnTo>
                        <a:pt x="3403" y="1285"/>
                      </a:lnTo>
                      <a:lnTo>
                        <a:pt x="3521" y="1215"/>
                      </a:lnTo>
                      <a:lnTo>
                        <a:pt x="3645" y="1149"/>
                      </a:lnTo>
                      <a:lnTo>
                        <a:pt x="3768" y="1088"/>
                      </a:lnTo>
                      <a:lnTo>
                        <a:pt x="3895" y="1030"/>
                      </a:lnTo>
                      <a:lnTo>
                        <a:pt x="4022" y="973"/>
                      </a:lnTo>
                      <a:lnTo>
                        <a:pt x="4154" y="919"/>
                      </a:lnTo>
                      <a:lnTo>
                        <a:pt x="4285" y="870"/>
                      </a:lnTo>
                      <a:lnTo>
                        <a:pt x="4416" y="825"/>
                      </a:lnTo>
                      <a:lnTo>
                        <a:pt x="4552" y="780"/>
                      </a:lnTo>
                      <a:lnTo>
                        <a:pt x="4687" y="739"/>
                      </a:lnTo>
                      <a:lnTo>
                        <a:pt x="4823" y="702"/>
                      </a:lnTo>
                      <a:lnTo>
                        <a:pt x="4958" y="669"/>
                      </a:lnTo>
                      <a:lnTo>
                        <a:pt x="5098" y="640"/>
                      </a:lnTo>
                      <a:lnTo>
                        <a:pt x="5241" y="612"/>
                      </a:lnTo>
                      <a:lnTo>
                        <a:pt x="5381" y="587"/>
                      </a:lnTo>
                      <a:lnTo>
                        <a:pt x="5524" y="566"/>
                      </a:lnTo>
                      <a:lnTo>
                        <a:pt x="5668" y="550"/>
                      </a:lnTo>
                      <a:lnTo>
                        <a:pt x="5812" y="538"/>
                      </a:lnTo>
                      <a:lnTo>
                        <a:pt x="5960" y="530"/>
                      </a:lnTo>
                      <a:lnTo>
                        <a:pt x="6103" y="525"/>
                      </a:lnTo>
                      <a:close/>
                      <a:moveTo>
                        <a:pt x="6251" y="0"/>
                      </a:moveTo>
                      <a:lnTo>
                        <a:pt x="6091" y="4"/>
                      </a:lnTo>
                      <a:lnTo>
                        <a:pt x="5931" y="8"/>
                      </a:lnTo>
                      <a:lnTo>
                        <a:pt x="5771" y="20"/>
                      </a:lnTo>
                      <a:lnTo>
                        <a:pt x="5615" y="33"/>
                      </a:lnTo>
                      <a:lnTo>
                        <a:pt x="5455" y="54"/>
                      </a:lnTo>
                      <a:lnTo>
                        <a:pt x="5299" y="74"/>
                      </a:lnTo>
                      <a:lnTo>
                        <a:pt x="5147" y="99"/>
                      </a:lnTo>
                      <a:lnTo>
                        <a:pt x="4991" y="127"/>
                      </a:lnTo>
                      <a:lnTo>
                        <a:pt x="4839" y="160"/>
                      </a:lnTo>
                      <a:lnTo>
                        <a:pt x="4691" y="197"/>
                      </a:lnTo>
                      <a:lnTo>
                        <a:pt x="4539" y="238"/>
                      </a:lnTo>
                      <a:lnTo>
                        <a:pt x="4391" y="283"/>
                      </a:lnTo>
                      <a:lnTo>
                        <a:pt x="4248" y="329"/>
                      </a:lnTo>
                      <a:lnTo>
                        <a:pt x="4104" y="382"/>
                      </a:lnTo>
                      <a:lnTo>
                        <a:pt x="3961" y="435"/>
                      </a:lnTo>
                      <a:lnTo>
                        <a:pt x="3817" y="493"/>
                      </a:lnTo>
                      <a:lnTo>
                        <a:pt x="3678" y="554"/>
                      </a:lnTo>
                      <a:lnTo>
                        <a:pt x="3542" y="620"/>
                      </a:lnTo>
                      <a:lnTo>
                        <a:pt x="3406" y="685"/>
                      </a:lnTo>
                      <a:lnTo>
                        <a:pt x="3271" y="755"/>
                      </a:lnTo>
                      <a:lnTo>
                        <a:pt x="3140" y="829"/>
                      </a:lnTo>
                      <a:lnTo>
                        <a:pt x="3009" y="907"/>
                      </a:lnTo>
                      <a:lnTo>
                        <a:pt x="2881" y="985"/>
                      </a:lnTo>
                      <a:lnTo>
                        <a:pt x="2758" y="1067"/>
                      </a:lnTo>
                      <a:lnTo>
                        <a:pt x="2631" y="1153"/>
                      </a:lnTo>
                      <a:lnTo>
                        <a:pt x="2512" y="1244"/>
                      </a:lnTo>
                      <a:lnTo>
                        <a:pt x="2393" y="1334"/>
                      </a:lnTo>
                      <a:lnTo>
                        <a:pt x="2274" y="1428"/>
                      </a:lnTo>
                      <a:lnTo>
                        <a:pt x="2159" y="1527"/>
                      </a:lnTo>
                      <a:lnTo>
                        <a:pt x="2048" y="1626"/>
                      </a:lnTo>
                      <a:lnTo>
                        <a:pt x="1937" y="1728"/>
                      </a:lnTo>
                      <a:lnTo>
                        <a:pt x="1830" y="1835"/>
                      </a:lnTo>
                      <a:lnTo>
                        <a:pt x="1724" y="1942"/>
                      </a:lnTo>
                      <a:lnTo>
                        <a:pt x="1625" y="2048"/>
                      </a:lnTo>
                      <a:lnTo>
                        <a:pt x="1523" y="2163"/>
                      </a:lnTo>
                      <a:lnTo>
                        <a:pt x="1428" y="2278"/>
                      </a:lnTo>
                      <a:lnTo>
                        <a:pt x="1334" y="2393"/>
                      </a:lnTo>
                      <a:lnTo>
                        <a:pt x="1239" y="2512"/>
                      </a:lnTo>
                      <a:lnTo>
                        <a:pt x="1153" y="2635"/>
                      </a:lnTo>
                      <a:lnTo>
                        <a:pt x="1067" y="2759"/>
                      </a:lnTo>
                      <a:lnTo>
                        <a:pt x="985" y="2886"/>
                      </a:lnTo>
                      <a:lnTo>
                        <a:pt x="903" y="3013"/>
                      </a:lnTo>
                      <a:lnTo>
                        <a:pt x="829" y="3145"/>
                      </a:lnTo>
                      <a:lnTo>
                        <a:pt x="755" y="3276"/>
                      </a:lnTo>
                      <a:lnTo>
                        <a:pt x="681" y="3407"/>
                      </a:lnTo>
                      <a:lnTo>
                        <a:pt x="615" y="3543"/>
                      </a:lnTo>
                      <a:lnTo>
                        <a:pt x="550" y="3682"/>
                      </a:lnTo>
                      <a:lnTo>
                        <a:pt x="488" y="3822"/>
                      </a:lnTo>
                      <a:lnTo>
                        <a:pt x="431" y="3961"/>
                      </a:lnTo>
                      <a:lnTo>
                        <a:pt x="378" y="4105"/>
                      </a:lnTo>
                      <a:lnTo>
                        <a:pt x="328" y="4249"/>
                      </a:lnTo>
                      <a:lnTo>
                        <a:pt x="279" y="4397"/>
                      </a:lnTo>
                      <a:lnTo>
                        <a:pt x="238" y="4544"/>
                      </a:lnTo>
                      <a:lnTo>
                        <a:pt x="197" y="4692"/>
                      </a:lnTo>
                      <a:lnTo>
                        <a:pt x="160" y="4844"/>
                      </a:lnTo>
                      <a:lnTo>
                        <a:pt x="127" y="4996"/>
                      </a:lnTo>
                      <a:lnTo>
                        <a:pt x="99" y="5148"/>
                      </a:lnTo>
                      <a:lnTo>
                        <a:pt x="70" y="5304"/>
                      </a:lnTo>
                      <a:lnTo>
                        <a:pt x="49" y="5459"/>
                      </a:lnTo>
                      <a:lnTo>
                        <a:pt x="33" y="5616"/>
                      </a:lnTo>
                      <a:lnTo>
                        <a:pt x="17" y="5776"/>
                      </a:lnTo>
                      <a:lnTo>
                        <a:pt x="8" y="5936"/>
                      </a:lnTo>
                      <a:lnTo>
                        <a:pt x="0" y="6096"/>
                      </a:lnTo>
                      <a:lnTo>
                        <a:pt x="0" y="6256"/>
                      </a:lnTo>
                      <a:lnTo>
                        <a:pt x="0" y="6415"/>
                      </a:lnTo>
                      <a:lnTo>
                        <a:pt x="8" y="6575"/>
                      </a:lnTo>
                      <a:lnTo>
                        <a:pt x="17" y="6735"/>
                      </a:lnTo>
                      <a:lnTo>
                        <a:pt x="33" y="6895"/>
                      </a:lnTo>
                      <a:lnTo>
                        <a:pt x="49" y="7052"/>
                      </a:lnTo>
                      <a:lnTo>
                        <a:pt x="70" y="7207"/>
                      </a:lnTo>
                      <a:lnTo>
                        <a:pt x="99" y="7363"/>
                      </a:lnTo>
                      <a:lnTo>
                        <a:pt x="127" y="7515"/>
                      </a:lnTo>
                      <a:lnTo>
                        <a:pt x="160" y="7667"/>
                      </a:lnTo>
                      <a:lnTo>
                        <a:pt x="197" y="7819"/>
                      </a:lnTo>
                      <a:lnTo>
                        <a:pt x="238" y="7967"/>
                      </a:lnTo>
                      <a:lnTo>
                        <a:pt x="279" y="8114"/>
                      </a:lnTo>
                      <a:lnTo>
                        <a:pt x="328" y="8262"/>
                      </a:lnTo>
                      <a:lnTo>
                        <a:pt x="378" y="8406"/>
                      </a:lnTo>
                      <a:lnTo>
                        <a:pt x="431" y="8550"/>
                      </a:lnTo>
                      <a:lnTo>
                        <a:pt x="488" y="8689"/>
                      </a:lnTo>
                      <a:lnTo>
                        <a:pt x="550" y="8829"/>
                      </a:lnTo>
                      <a:lnTo>
                        <a:pt x="615" y="8968"/>
                      </a:lnTo>
                      <a:lnTo>
                        <a:pt x="681" y="9104"/>
                      </a:lnTo>
                      <a:lnTo>
                        <a:pt x="755" y="9235"/>
                      </a:lnTo>
                      <a:lnTo>
                        <a:pt x="829" y="9366"/>
                      </a:lnTo>
                      <a:lnTo>
                        <a:pt x="903" y="9498"/>
                      </a:lnTo>
                      <a:lnTo>
                        <a:pt x="985" y="9625"/>
                      </a:lnTo>
                      <a:lnTo>
                        <a:pt x="1067" y="9752"/>
                      </a:lnTo>
                      <a:lnTo>
                        <a:pt x="1153" y="9876"/>
                      </a:lnTo>
                      <a:lnTo>
                        <a:pt x="1239" y="9999"/>
                      </a:lnTo>
                      <a:lnTo>
                        <a:pt x="1334" y="10118"/>
                      </a:lnTo>
                      <a:lnTo>
                        <a:pt x="1428" y="10233"/>
                      </a:lnTo>
                      <a:lnTo>
                        <a:pt x="1523" y="10348"/>
                      </a:lnTo>
                      <a:lnTo>
                        <a:pt x="1625" y="10463"/>
                      </a:lnTo>
                      <a:lnTo>
                        <a:pt x="1724" y="10569"/>
                      </a:lnTo>
                      <a:lnTo>
                        <a:pt x="1830" y="10676"/>
                      </a:lnTo>
                      <a:lnTo>
                        <a:pt x="1937" y="10783"/>
                      </a:lnTo>
                      <a:lnTo>
                        <a:pt x="2048" y="10885"/>
                      </a:lnTo>
                      <a:lnTo>
                        <a:pt x="2159" y="10984"/>
                      </a:lnTo>
                      <a:lnTo>
                        <a:pt x="2274" y="11083"/>
                      </a:lnTo>
                      <a:lnTo>
                        <a:pt x="2393" y="11177"/>
                      </a:lnTo>
                      <a:lnTo>
                        <a:pt x="2512" y="11267"/>
                      </a:lnTo>
                      <a:lnTo>
                        <a:pt x="2631" y="11358"/>
                      </a:lnTo>
                      <a:lnTo>
                        <a:pt x="2758" y="11444"/>
                      </a:lnTo>
                      <a:lnTo>
                        <a:pt x="2881" y="11526"/>
                      </a:lnTo>
                      <a:lnTo>
                        <a:pt x="3009" y="11604"/>
                      </a:lnTo>
                      <a:lnTo>
                        <a:pt x="3140" y="11682"/>
                      </a:lnTo>
                      <a:lnTo>
                        <a:pt x="3271" y="11756"/>
                      </a:lnTo>
                      <a:lnTo>
                        <a:pt x="3406" y="11826"/>
                      </a:lnTo>
                      <a:lnTo>
                        <a:pt x="3542" y="11891"/>
                      </a:lnTo>
                      <a:lnTo>
                        <a:pt x="3678" y="11957"/>
                      </a:lnTo>
                      <a:lnTo>
                        <a:pt x="3817" y="12018"/>
                      </a:lnTo>
                      <a:lnTo>
                        <a:pt x="3961" y="12076"/>
                      </a:lnTo>
                      <a:lnTo>
                        <a:pt x="4104" y="12129"/>
                      </a:lnTo>
                      <a:lnTo>
                        <a:pt x="4248" y="12182"/>
                      </a:lnTo>
                      <a:lnTo>
                        <a:pt x="4391" y="12228"/>
                      </a:lnTo>
                      <a:lnTo>
                        <a:pt x="4539" y="12273"/>
                      </a:lnTo>
                      <a:lnTo>
                        <a:pt x="4691" y="12314"/>
                      </a:lnTo>
                      <a:lnTo>
                        <a:pt x="4839" y="12351"/>
                      </a:lnTo>
                      <a:lnTo>
                        <a:pt x="4991" y="12384"/>
                      </a:lnTo>
                      <a:lnTo>
                        <a:pt x="5147" y="12412"/>
                      </a:lnTo>
                      <a:lnTo>
                        <a:pt x="5299" y="12437"/>
                      </a:lnTo>
                      <a:lnTo>
                        <a:pt x="5455" y="12457"/>
                      </a:lnTo>
                      <a:lnTo>
                        <a:pt x="5615" y="12478"/>
                      </a:lnTo>
                      <a:lnTo>
                        <a:pt x="5771" y="12491"/>
                      </a:lnTo>
                      <a:lnTo>
                        <a:pt x="5931" y="12503"/>
                      </a:lnTo>
                      <a:lnTo>
                        <a:pt x="6091" y="12507"/>
                      </a:lnTo>
                      <a:lnTo>
                        <a:pt x="6251" y="12511"/>
                      </a:lnTo>
                      <a:lnTo>
                        <a:pt x="6415" y="12507"/>
                      </a:lnTo>
                      <a:lnTo>
                        <a:pt x="6575" y="12503"/>
                      </a:lnTo>
                      <a:lnTo>
                        <a:pt x="6735" y="12491"/>
                      </a:lnTo>
                      <a:lnTo>
                        <a:pt x="6891" y="12478"/>
                      </a:lnTo>
                      <a:lnTo>
                        <a:pt x="7051" y="12457"/>
                      </a:lnTo>
                      <a:lnTo>
                        <a:pt x="7207" y="12437"/>
                      </a:lnTo>
                      <a:lnTo>
                        <a:pt x="7359" y="12412"/>
                      </a:lnTo>
                      <a:lnTo>
                        <a:pt x="7515" y="12384"/>
                      </a:lnTo>
                      <a:lnTo>
                        <a:pt x="7667" y="12351"/>
                      </a:lnTo>
                      <a:lnTo>
                        <a:pt x="7815" y="12314"/>
                      </a:lnTo>
                      <a:lnTo>
                        <a:pt x="7966" y="12273"/>
                      </a:lnTo>
                      <a:lnTo>
                        <a:pt x="8114" y="12228"/>
                      </a:lnTo>
                      <a:lnTo>
                        <a:pt x="8258" y="12182"/>
                      </a:lnTo>
                      <a:lnTo>
                        <a:pt x="8402" y="12129"/>
                      </a:lnTo>
                      <a:lnTo>
                        <a:pt x="8545" y="12076"/>
                      </a:lnTo>
                      <a:lnTo>
                        <a:pt x="8689" y="12018"/>
                      </a:lnTo>
                      <a:lnTo>
                        <a:pt x="8829" y="11957"/>
                      </a:lnTo>
                      <a:lnTo>
                        <a:pt x="8964" y="11891"/>
                      </a:lnTo>
                      <a:lnTo>
                        <a:pt x="9099" y="11826"/>
                      </a:lnTo>
                      <a:lnTo>
                        <a:pt x="9235" y="11756"/>
                      </a:lnTo>
                      <a:lnTo>
                        <a:pt x="9366" y="11682"/>
                      </a:lnTo>
                      <a:lnTo>
                        <a:pt x="9497" y="11604"/>
                      </a:lnTo>
                      <a:lnTo>
                        <a:pt x="9625" y="11526"/>
                      </a:lnTo>
                      <a:lnTo>
                        <a:pt x="9748" y="11444"/>
                      </a:lnTo>
                      <a:lnTo>
                        <a:pt x="9875" y="11358"/>
                      </a:lnTo>
                      <a:lnTo>
                        <a:pt x="9994" y="11267"/>
                      </a:lnTo>
                      <a:lnTo>
                        <a:pt x="10113" y="11177"/>
                      </a:lnTo>
                      <a:lnTo>
                        <a:pt x="10232" y="11083"/>
                      </a:lnTo>
                      <a:lnTo>
                        <a:pt x="10347" y="10984"/>
                      </a:lnTo>
                      <a:lnTo>
                        <a:pt x="10458" y="10885"/>
                      </a:lnTo>
                      <a:lnTo>
                        <a:pt x="10569" y="10783"/>
                      </a:lnTo>
                      <a:lnTo>
                        <a:pt x="10675" y="10676"/>
                      </a:lnTo>
                      <a:lnTo>
                        <a:pt x="10778" y="10569"/>
                      </a:lnTo>
                      <a:lnTo>
                        <a:pt x="10881" y="10463"/>
                      </a:lnTo>
                      <a:lnTo>
                        <a:pt x="10984" y="10348"/>
                      </a:lnTo>
                      <a:lnTo>
                        <a:pt x="11077" y="10233"/>
                      </a:lnTo>
                      <a:lnTo>
                        <a:pt x="11172" y="10118"/>
                      </a:lnTo>
                      <a:lnTo>
                        <a:pt x="11262" y="9999"/>
                      </a:lnTo>
                      <a:lnTo>
                        <a:pt x="11352" y="9876"/>
                      </a:lnTo>
                      <a:lnTo>
                        <a:pt x="11439" y="9752"/>
                      </a:lnTo>
                      <a:lnTo>
                        <a:pt x="11521" y="9625"/>
                      </a:lnTo>
                      <a:lnTo>
                        <a:pt x="11603" y="9498"/>
                      </a:lnTo>
                      <a:lnTo>
                        <a:pt x="11677" y="9366"/>
                      </a:lnTo>
                      <a:lnTo>
                        <a:pt x="11751" y="9235"/>
                      </a:lnTo>
                      <a:lnTo>
                        <a:pt x="11825" y="9104"/>
                      </a:lnTo>
                      <a:lnTo>
                        <a:pt x="11890" y="8968"/>
                      </a:lnTo>
                      <a:lnTo>
                        <a:pt x="11956" y="8829"/>
                      </a:lnTo>
                      <a:lnTo>
                        <a:pt x="12014" y="8689"/>
                      </a:lnTo>
                      <a:lnTo>
                        <a:pt x="12075" y="8550"/>
                      </a:lnTo>
                      <a:lnTo>
                        <a:pt x="12128" y="8406"/>
                      </a:lnTo>
                      <a:lnTo>
                        <a:pt x="12177" y="8262"/>
                      </a:lnTo>
                      <a:lnTo>
                        <a:pt x="12227" y="8114"/>
                      </a:lnTo>
                      <a:lnTo>
                        <a:pt x="12268" y="7967"/>
                      </a:lnTo>
                      <a:lnTo>
                        <a:pt x="12309" y="7819"/>
                      </a:lnTo>
                      <a:lnTo>
                        <a:pt x="12346" y="7667"/>
                      </a:lnTo>
                      <a:lnTo>
                        <a:pt x="12379" y="7515"/>
                      </a:lnTo>
                      <a:lnTo>
                        <a:pt x="12407" y="7363"/>
                      </a:lnTo>
                      <a:lnTo>
                        <a:pt x="12436" y="7207"/>
                      </a:lnTo>
                      <a:lnTo>
                        <a:pt x="12457" y="7052"/>
                      </a:lnTo>
                      <a:lnTo>
                        <a:pt x="12473" y="6895"/>
                      </a:lnTo>
                      <a:lnTo>
                        <a:pt x="12490" y="6735"/>
                      </a:lnTo>
                      <a:lnTo>
                        <a:pt x="12498" y="6575"/>
                      </a:lnTo>
                      <a:lnTo>
                        <a:pt x="12506" y="6415"/>
                      </a:lnTo>
                      <a:lnTo>
                        <a:pt x="12506" y="6256"/>
                      </a:lnTo>
                      <a:lnTo>
                        <a:pt x="12506" y="6096"/>
                      </a:lnTo>
                      <a:lnTo>
                        <a:pt x="12498" y="5936"/>
                      </a:lnTo>
                      <a:lnTo>
                        <a:pt x="12490" y="5776"/>
                      </a:lnTo>
                      <a:lnTo>
                        <a:pt x="12473" y="5616"/>
                      </a:lnTo>
                      <a:lnTo>
                        <a:pt x="12457" y="5459"/>
                      </a:lnTo>
                      <a:lnTo>
                        <a:pt x="12436" y="5304"/>
                      </a:lnTo>
                      <a:lnTo>
                        <a:pt x="12407" y="5148"/>
                      </a:lnTo>
                      <a:lnTo>
                        <a:pt x="12379" y="4996"/>
                      </a:lnTo>
                      <a:lnTo>
                        <a:pt x="12346" y="4844"/>
                      </a:lnTo>
                      <a:lnTo>
                        <a:pt x="12309" y="4692"/>
                      </a:lnTo>
                      <a:lnTo>
                        <a:pt x="12268" y="4544"/>
                      </a:lnTo>
                      <a:lnTo>
                        <a:pt x="12227" y="4397"/>
                      </a:lnTo>
                      <a:lnTo>
                        <a:pt x="12177" y="4249"/>
                      </a:lnTo>
                      <a:lnTo>
                        <a:pt x="12128" y="4105"/>
                      </a:lnTo>
                      <a:lnTo>
                        <a:pt x="12075" y="3961"/>
                      </a:lnTo>
                      <a:lnTo>
                        <a:pt x="12014" y="3822"/>
                      </a:lnTo>
                      <a:lnTo>
                        <a:pt x="11956" y="3682"/>
                      </a:lnTo>
                      <a:lnTo>
                        <a:pt x="11890" y="3543"/>
                      </a:lnTo>
                      <a:lnTo>
                        <a:pt x="11825" y="3407"/>
                      </a:lnTo>
                      <a:lnTo>
                        <a:pt x="11751" y="3276"/>
                      </a:lnTo>
                      <a:lnTo>
                        <a:pt x="11677" y="3145"/>
                      </a:lnTo>
                      <a:lnTo>
                        <a:pt x="11603" y="3013"/>
                      </a:lnTo>
                      <a:lnTo>
                        <a:pt x="11521" y="2886"/>
                      </a:lnTo>
                      <a:lnTo>
                        <a:pt x="11439" y="2759"/>
                      </a:lnTo>
                      <a:lnTo>
                        <a:pt x="11352" y="2635"/>
                      </a:lnTo>
                      <a:lnTo>
                        <a:pt x="11262" y="2512"/>
                      </a:lnTo>
                      <a:lnTo>
                        <a:pt x="11172" y="2393"/>
                      </a:lnTo>
                      <a:lnTo>
                        <a:pt x="11077" y="2278"/>
                      </a:lnTo>
                      <a:lnTo>
                        <a:pt x="10984" y="2163"/>
                      </a:lnTo>
                      <a:lnTo>
                        <a:pt x="10881" y="2048"/>
                      </a:lnTo>
                      <a:lnTo>
                        <a:pt x="10778" y="1942"/>
                      </a:lnTo>
                      <a:lnTo>
                        <a:pt x="10675" y="1835"/>
                      </a:lnTo>
                      <a:lnTo>
                        <a:pt x="10569" y="1728"/>
                      </a:lnTo>
                      <a:lnTo>
                        <a:pt x="10458" y="1626"/>
                      </a:lnTo>
                      <a:lnTo>
                        <a:pt x="10347" y="1527"/>
                      </a:lnTo>
                      <a:lnTo>
                        <a:pt x="10232" y="1428"/>
                      </a:lnTo>
                      <a:lnTo>
                        <a:pt x="10113" y="1334"/>
                      </a:lnTo>
                      <a:lnTo>
                        <a:pt x="9994" y="1244"/>
                      </a:lnTo>
                      <a:lnTo>
                        <a:pt x="9875" y="1153"/>
                      </a:lnTo>
                      <a:lnTo>
                        <a:pt x="9748" y="1067"/>
                      </a:lnTo>
                      <a:lnTo>
                        <a:pt x="9625" y="985"/>
                      </a:lnTo>
                      <a:lnTo>
                        <a:pt x="9497" y="907"/>
                      </a:lnTo>
                      <a:lnTo>
                        <a:pt x="9366" y="829"/>
                      </a:lnTo>
                      <a:lnTo>
                        <a:pt x="9235" y="755"/>
                      </a:lnTo>
                      <a:lnTo>
                        <a:pt x="9099" y="685"/>
                      </a:lnTo>
                      <a:lnTo>
                        <a:pt x="8964" y="620"/>
                      </a:lnTo>
                      <a:lnTo>
                        <a:pt x="8829" y="554"/>
                      </a:lnTo>
                      <a:lnTo>
                        <a:pt x="8689" y="493"/>
                      </a:lnTo>
                      <a:lnTo>
                        <a:pt x="8545" y="435"/>
                      </a:lnTo>
                      <a:lnTo>
                        <a:pt x="8402" y="382"/>
                      </a:lnTo>
                      <a:lnTo>
                        <a:pt x="8258" y="329"/>
                      </a:lnTo>
                      <a:lnTo>
                        <a:pt x="8114" y="283"/>
                      </a:lnTo>
                      <a:lnTo>
                        <a:pt x="7966" y="238"/>
                      </a:lnTo>
                      <a:lnTo>
                        <a:pt x="7815" y="197"/>
                      </a:lnTo>
                      <a:lnTo>
                        <a:pt x="7667" y="160"/>
                      </a:lnTo>
                      <a:lnTo>
                        <a:pt x="7515" y="127"/>
                      </a:lnTo>
                      <a:lnTo>
                        <a:pt x="7359" y="99"/>
                      </a:lnTo>
                      <a:lnTo>
                        <a:pt x="7207" y="74"/>
                      </a:lnTo>
                      <a:lnTo>
                        <a:pt x="7051" y="54"/>
                      </a:lnTo>
                      <a:lnTo>
                        <a:pt x="6891" y="33"/>
                      </a:lnTo>
                      <a:lnTo>
                        <a:pt x="6735" y="20"/>
                      </a:lnTo>
                      <a:lnTo>
                        <a:pt x="6575" y="8"/>
                      </a:lnTo>
                      <a:lnTo>
                        <a:pt x="6415" y="4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dirty="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40" name="Freeform: Shape 2">
                  <a:extLst>
                    <a:ext uri="{FF2B5EF4-FFF2-40B4-BE49-F238E27FC236}">
                      <a16:creationId xmlns:a16="http://schemas.microsoft.com/office/drawing/2014/main" id="{75139F71-F99A-6D44-BF32-EDC03323F2C3}"/>
                    </a:ext>
                  </a:extLst>
                </p:cNvPr>
                <p:cNvSpPr/>
                <p:nvPr/>
              </p:nvSpPr>
              <p:spPr>
                <a:xfrm>
                  <a:off x="9530500" y="7531272"/>
                  <a:ext cx="914039" cy="133848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0"/>
                      </a:moveTo>
                      <a:lnTo>
                        <a:pt x="0" y="1273"/>
                      </a:lnTo>
                      <a:lnTo>
                        <a:pt x="693" y="1273"/>
                      </a:lnTo>
                      <a:lnTo>
                        <a:pt x="693" y="3719"/>
                      </a:lnTo>
                      <a:lnTo>
                        <a:pt x="1847" y="3719"/>
                      </a:lnTo>
                      <a:lnTo>
                        <a:pt x="1847" y="1273"/>
                      </a:lnTo>
                      <a:lnTo>
                        <a:pt x="2540" y="1273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41" name="Freeform: Shape 3">
                  <a:extLst>
                    <a:ext uri="{FF2B5EF4-FFF2-40B4-BE49-F238E27FC236}">
                      <a16:creationId xmlns:a16="http://schemas.microsoft.com/office/drawing/2014/main" id="{449D1839-1B1F-8743-83A1-2DDD0CDFF350}"/>
                    </a:ext>
                  </a:extLst>
                </p:cNvPr>
                <p:cNvSpPr/>
                <p:nvPr/>
              </p:nvSpPr>
              <p:spPr>
                <a:xfrm>
                  <a:off x="9530500" y="9653112"/>
                  <a:ext cx="914039" cy="133848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3719"/>
                      </a:moveTo>
                      <a:lnTo>
                        <a:pt x="2540" y="2446"/>
                      </a:lnTo>
                      <a:lnTo>
                        <a:pt x="1847" y="2446"/>
                      </a:lnTo>
                      <a:lnTo>
                        <a:pt x="1847" y="0"/>
                      </a:lnTo>
                      <a:lnTo>
                        <a:pt x="693" y="0"/>
                      </a:lnTo>
                      <a:lnTo>
                        <a:pt x="693" y="2446"/>
                      </a:lnTo>
                      <a:lnTo>
                        <a:pt x="0" y="2446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42" name="Freeform: Shape 4">
                  <a:extLst>
                    <a:ext uri="{FF2B5EF4-FFF2-40B4-BE49-F238E27FC236}">
                      <a16:creationId xmlns:a16="http://schemas.microsoft.com/office/drawing/2014/main" id="{7C5AC4AF-A937-EF4A-81D2-810BEF9792CD}"/>
                    </a:ext>
                  </a:extLst>
                </p:cNvPr>
                <p:cNvSpPr/>
                <p:nvPr/>
              </p:nvSpPr>
              <p:spPr>
                <a:xfrm>
                  <a:off x="10380099" y="8805312"/>
                  <a:ext cx="1336680" cy="91259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4" h="2536">
                      <a:moveTo>
                        <a:pt x="0" y="1268"/>
                      </a:moveTo>
                      <a:lnTo>
                        <a:pt x="1268" y="2536"/>
                      </a:lnTo>
                      <a:lnTo>
                        <a:pt x="1268" y="1847"/>
                      </a:lnTo>
                      <a:lnTo>
                        <a:pt x="3714" y="1847"/>
                      </a:lnTo>
                      <a:lnTo>
                        <a:pt x="3714" y="689"/>
                      </a:lnTo>
                      <a:lnTo>
                        <a:pt x="1268" y="689"/>
                      </a:lnTo>
                      <a:lnTo>
                        <a:pt x="1268" y="0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43" name="Freeform: Shape 5">
                  <a:extLst>
                    <a:ext uri="{FF2B5EF4-FFF2-40B4-BE49-F238E27FC236}">
                      <a16:creationId xmlns:a16="http://schemas.microsoft.com/office/drawing/2014/main" id="{0E78711C-2423-8D41-8601-BE899A3C2569}"/>
                    </a:ext>
                  </a:extLst>
                </p:cNvPr>
                <p:cNvSpPr/>
                <p:nvPr/>
              </p:nvSpPr>
              <p:spPr>
                <a:xfrm>
                  <a:off x="8256820" y="8805312"/>
                  <a:ext cx="1338120" cy="91259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8" h="2536">
                      <a:moveTo>
                        <a:pt x="3718" y="1268"/>
                      </a:moveTo>
                      <a:lnTo>
                        <a:pt x="2450" y="0"/>
                      </a:lnTo>
                      <a:lnTo>
                        <a:pt x="2450" y="689"/>
                      </a:lnTo>
                      <a:lnTo>
                        <a:pt x="0" y="689"/>
                      </a:lnTo>
                      <a:lnTo>
                        <a:pt x="0" y="1847"/>
                      </a:lnTo>
                      <a:lnTo>
                        <a:pt x="2450" y="1847"/>
                      </a:lnTo>
                      <a:lnTo>
                        <a:pt x="2450" y="2536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6BCEDD07-C6B0-B145-A5E9-57CD722B537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24694" y="2339344"/>
                <a:ext cx="338395" cy="338531"/>
                <a:chOff x="7736620" y="7009631"/>
                <a:chExt cx="4501800" cy="4503600"/>
              </a:xfrm>
              <a:solidFill>
                <a:srgbClr val="FFC000"/>
              </a:solidFill>
            </p:grpSpPr>
            <p:sp>
              <p:nvSpPr>
                <p:cNvPr id="157" name="Freeform: Shape 1">
                  <a:extLst>
                    <a:ext uri="{FF2B5EF4-FFF2-40B4-BE49-F238E27FC236}">
                      <a16:creationId xmlns:a16="http://schemas.microsoft.com/office/drawing/2014/main" id="{F570C0ED-B661-AA4E-97AF-039EF1182FDC}"/>
                    </a:ext>
                  </a:extLst>
                </p:cNvPr>
                <p:cNvSpPr/>
                <p:nvPr/>
              </p:nvSpPr>
              <p:spPr>
                <a:xfrm>
                  <a:off x="7736620" y="7009631"/>
                  <a:ext cx="4501800" cy="450360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506" h="12511">
                      <a:moveTo>
                        <a:pt x="6251" y="521"/>
                      </a:moveTo>
                      <a:lnTo>
                        <a:pt x="6399" y="525"/>
                      </a:lnTo>
                      <a:lnTo>
                        <a:pt x="6546" y="530"/>
                      </a:lnTo>
                      <a:lnTo>
                        <a:pt x="6694" y="538"/>
                      </a:lnTo>
                      <a:lnTo>
                        <a:pt x="6838" y="550"/>
                      </a:lnTo>
                      <a:lnTo>
                        <a:pt x="6981" y="566"/>
                      </a:lnTo>
                      <a:lnTo>
                        <a:pt x="7125" y="587"/>
                      </a:lnTo>
                      <a:lnTo>
                        <a:pt x="7265" y="612"/>
                      </a:lnTo>
                      <a:lnTo>
                        <a:pt x="7409" y="640"/>
                      </a:lnTo>
                      <a:lnTo>
                        <a:pt x="7548" y="669"/>
                      </a:lnTo>
                      <a:lnTo>
                        <a:pt x="7684" y="702"/>
                      </a:lnTo>
                      <a:lnTo>
                        <a:pt x="7819" y="739"/>
                      </a:lnTo>
                      <a:lnTo>
                        <a:pt x="7954" y="780"/>
                      </a:lnTo>
                      <a:lnTo>
                        <a:pt x="8090" y="825"/>
                      </a:lnTo>
                      <a:lnTo>
                        <a:pt x="8221" y="870"/>
                      </a:lnTo>
                      <a:lnTo>
                        <a:pt x="8352" y="919"/>
                      </a:lnTo>
                      <a:lnTo>
                        <a:pt x="8484" y="973"/>
                      </a:lnTo>
                      <a:lnTo>
                        <a:pt x="8611" y="1030"/>
                      </a:lnTo>
                      <a:lnTo>
                        <a:pt x="8734" y="1088"/>
                      </a:lnTo>
                      <a:lnTo>
                        <a:pt x="8861" y="1149"/>
                      </a:lnTo>
                      <a:lnTo>
                        <a:pt x="8985" y="1215"/>
                      </a:lnTo>
                      <a:lnTo>
                        <a:pt x="9104" y="1285"/>
                      </a:lnTo>
                      <a:lnTo>
                        <a:pt x="9222" y="1354"/>
                      </a:lnTo>
                      <a:lnTo>
                        <a:pt x="9341" y="1428"/>
                      </a:lnTo>
                      <a:lnTo>
                        <a:pt x="9456" y="1502"/>
                      </a:lnTo>
                      <a:lnTo>
                        <a:pt x="9571" y="1581"/>
                      </a:lnTo>
                      <a:lnTo>
                        <a:pt x="9682" y="1663"/>
                      </a:lnTo>
                      <a:lnTo>
                        <a:pt x="9789" y="1749"/>
                      </a:lnTo>
                      <a:lnTo>
                        <a:pt x="9896" y="1835"/>
                      </a:lnTo>
                      <a:lnTo>
                        <a:pt x="10002" y="1921"/>
                      </a:lnTo>
                      <a:lnTo>
                        <a:pt x="10105" y="2016"/>
                      </a:lnTo>
                      <a:lnTo>
                        <a:pt x="10207" y="2106"/>
                      </a:lnTo>
                      <a:lnTo>
                        <a:pt x="10306" y="2205"/>
                      </a:lnTo>
                      <a:lnTo>
                        <a:pt x="10400" y="2303"/>
                      </a:lnTo>
                      <a:lnTo>
                        <a:pt x="10495" y="2401"/>
                      </a:lnTo>
                      <a:lnTo>
                        <a:pt x="10585" y="2504"/>
                      </a:lnTo>
                      <a:lnTo>
                        <a:pt x="10675" y="2611"/>
                      </a:lnTo>
                      <a:lnTo>
                        <a:pt x="10762" y="2717"/>
                      </a:lnTo>
                      <a:lnTo>
                        <a:pt x="10844" y="2828"/>
                      </a:lnTo>
                      <a:lnTo>
                        <a:pt x="10926" y="2939"/>
                      </a:lnTo>
                      <a:lnTo>
                        <a:pt x="11004" y="3054"/>
                      </a:lnTo>
                      <a:lnTo>
                        <a:pt x="11082" y="3169"/>
                      </a:lnTo>
                      <a:lnTo>
                        <a:pt x="11156" y="3284"/>
                      </a:lnTo>
                      <a:lnTo>
                        <a:pt x="11225" y="3403"/>
                      </a:lnTo>
                      <a:lnTo>
                        <a:pt x="11291" y="3526"/>
                      </a:lnTo>
                      <a:lnTo>
                        <a:pt x="11357" y="3649"/>
                      </a:lnTo>
                      <a:lnTo>
                        <a:pt x="11419" y="3773"/>
                      </a:lnTo>
                      <a:lnTo>
                        <a:pt x="11480" y="3900"/>
                      </a:lnTo>
                      <a:lnTo>
                        <a:pt x="11533" y="4027"/>
                      </a:lnTo>
                      <a:lnTo>
                        <a:pt x="11587" y="4154"/>
                      </a:lnTo>
                      <a:lnTo>
                        <a:pt x="11636" y="4285"/>
                      </a:lnTo>
                      <a:lnTo>
                        <a:pt x="11685" y="4417"/>
                      </a:lnTo>
                      <a:lnTo>
                        <a:pt x="11726" y="4553"/>
                      </a:lnTo>
                      <a:lnTo>
                        <a:pt x="11767" y="4688"/>
                      </a:lnTo>
                      <a:lnTo>
                        <a:pt x="11804" y="4823"/>
                      </a:lnTo>
                      <a:lnTo>
                        <a:pt x="11837" y="4963"/>
                      </a:lnTo>
                      <a:lnTo>
                        <a:pt x="11870" y="5103"/>
                      </a:lnTo>
                      <a:lnTo>
                        <a:pt x="11895" y="5242"/>
                      </a:lnTo>
                      <a:lnTo>
                        <a:pt x="11919" y="5386"/>
                      </a:lnTo>
                      <a:lnTo>
                        <a:pt x="11940" y="5525"/>
                      </a:lnTo>
                      <a:lnTo>
                        <a:pt x="11956" y="5669"/>
                      </a:lnTo>
                      <a:lnTo>
                        <a:pt x="11968" y="5817"/>
                      </a:lnTo>
                      <a:lnTo>
                        <a:pt x="11976" y="5961"/>
                      </a:lnTo>
                      <a:lnTo>
                        <a:pt x="11985" y="6108"/>
                      </a:lnTo>
                      <a:lnTo>
                        <a:pt x="11985" y="6256"/>
                      </a:lnTo>
                      <a:lnTo>
                        <a:pt x="11985" y="6403"/>
                      </a:lnTo>
                      <a:lnTo>
                        <a:pt x="11976" y="6550"/>
                      </a:lnTo>
                      <a:lnTo>
                        <a:pt x="11968" y="6694"/>
                      </a:lnTo>
                      <a:lnTo>
                        <a:pt x="11956" y="6842"/>
                      </a:lnTo>
                      <a:lnTo>
                        <a:pt x="11940" y="6986"/>
                      </a:lnTo>
                      <a:lnTo>
                        <a:pt x="11919" y="7125"/>
                      </a:lnTo>
                      <a:lnTo>
                        <a:pt x="11895" y="7269"/>
                      </a:lnTo>
                      <a:lnTo>
                        <a:pt x="11870" y="7408"/>
                      </a:lnTo>
                      <a:lnTo>
                        <a:pt x="11837" y="7548"/>
                      </a:lnTo>
                      <a:lnTo>
                        <a:pt x="11804" y="7688"/>
                      </a:lnTo>
                      <a:lnTo>
                        <a:pt x="11767" y="7823"/>
                      </a:lnTo>
                      <a:lnTo>
                        <a:pt x="11726" y="7958"/>
                      </a:lnTo>
                      <a:lnTo>
                        <a:pt x="11685" y="8094"/>
                      </a:lnTo>
                      <a:lnTo>
                        <a:pt x="11636" y="8226"/>
                      </a:lnTo>
                      <a:lnTo>
                        <a:pt x="11587" y="8357"/>
                      </a:lnTo>
                      <a:lnTo>
                        <a:pt x="11533" y="8484"/>
                      </a:lnTo>
                      <a:lnTo>
                        <a:pt x="11480" y="8611"/>
                      </a:lnTo>
                      <a:lnTo>
                        <a:pt x="11419" y="8738"/>
                      </a:lnTo>
                      <a:lnTo>
                        <a:pt x="11357" y="8862"/>
                      </a:lnTo>
                      <a:lnTo>
                        <a:pt x="11291" y="8985"/>
                      </a:lnTo>
                      <a:lnTo>
                        <a:pt x="11225" y="9108"/>
                      </a:lnTo>
                      <a:lnTo>
                        <a:pt x="11156" y="9227"/>
                      </a:lnTo>
                      <a:lnTo>
                        <a:pt x="11082" y="9342"/>
                      </a:lnTo>
                      <a:lnTo>
                        <a:pt x="11004" y="9457"/>
                      </a:lnTo>
                      <a:lnTo>
                        <a:pt x="10926" y="9572"/>
                      </a:lnTo>
                      <a:lnTo>
                        <a:pt x="10844" y="9683"/>
                      </a:lnTo>
                      <a:lnTo>
                        <a:pt x="10762" y="9794"/>
                      </a:lnTo>
                      <a:lnTo>
                        <a:pt x="10675" y="9900"/>
                      </a:lnTo>
                      <a:lnTo>
                        <a:pt x="10585" y="10007"/>
                      </a:lnTo>
                      <a:lnTo>
                        <a:pt x="10495" y="10110"/>
                      </a:lnTo>
                      <a:lnTo>
                        <a:pt x="10400" y="10208"/>
                      </a:lnTo>
                      <a:lnTo>
                        <a:pt x="10306" y="10306"/>
                      </a:lnTo>
                      <a:lnTo>
                        <a:pt x="10207" y="10405"/>
                      </a:lnTo>
                      <a:lnTo>
                        <a:pt x="10105" y="10495"/>
                      </a:lnTo>
                      <a:lnTo>
                        <a:pt x="10002" y="10590"/>
                      </a:lnTo>
                      <a:lnTo>
                        <a:pt x="9896" y="10676"/>
                      </a:lnTo>
                      <a:lnTo>
                        <a:pt x="9789" y="10762"/>
                      </a:lnTo>
                      <a:lnTo>
                        <a:pt x="9682" y="10848"/>
                      </a:lnTo>
                      <a:lnTo>
                        <a:pt x="9571" y="10930"/>
                      </a:lnTo>
                      <a:lnTo>
                        <a:pt x="9456" y="11009"/>
                      </a:lnTo>
                      <a:lnTo>
                        <a:pt x="9341" y="11083"/>
                      </a:lnTo>
                      <a:lnTo>
                        <a:pt x="9222" y="11157"/>
                      </a:lnTo>
                      <a:lnTo>
                        <a:pt x="9104" y="11226"/>
                      </a:lnTo>
                      <a:lnTo>
                        <a:pt x="8985" y="11296"/>
                      </a:lnTo>
                      <a:lnTo>
                        <a:pt x="8861" y="11362"/>
                      </a:lnTo>
                      <a:lnTo>
                        <a:pt x="8734" y="11423"/>
                      </a:lnTo>
                      <a:lnTo>
                        <a:pt x="8611" y="11481"/>
                      </a:lnTo>
                      <a:lnTo>
                        <a:pt x="8484" y="11538"/>
                      </a:lnTo>
                      <a:lnTo>
                        <a:pt x="8352" y="11592"/>
                      </a:lnTo>
                      <a:lnTo>
                        <a:pt x="8221" y="11641"/>
                      </a:lnTo>
                      <a:lnTo>
                        <a:pt x="8090" y="11686"/>
                      </a:lnTo>
                      <a:lnTo>
                        <a:pt x="7954" y="11731"/>
                      </a:lnTo>
                      <a:lnTo>
                        <a:pt x="7819" y="11772"/>
                      </a:lnTo>
                      <a:lnTo>
                        <a:pt x="7684" y="11809"/>
                      </a:lnTo>
                      <a:lnTo>
                        <a:pt x="7548" y="11842"/>
                      </a:lnTo>
                      <a:lnTo>
                        <a:pt x="7409" y="11871"/>
                      </a:lnTo>
                      <a:lnTo>
                        <a:pt x="7265" y="11899"/>
                      </a:lnTo>
                      <a:lnTo>
                        <a:pt x="7125" y="11924"/>
                      </a:lnTo>
                      <a:lnTo>
                        <a:pt x="6981" y="11945"/>
                      </a:lnTo>
                      <a:lnTo>
                        <a:pt x="6838" y="11961"/>
                      </a:lnTo>
                      <a:lnTo>
                        <a:pt x="6694" y="11973"/>
                      </a:lnTo>
                      <a:lnTo>
                        <a:pt x="6546" y="11981"/>
                      </a:lnTo>
                      <a:lnTo>
                        <a:pt x="6399" y="11986"/>
                      </a:lnTo>
                      <a:lnTo>
                        <a:pt x="6251" y="11990"/>
                      </a:lnTo>
                      <a:lnTo>
                        <a:pt x="6103" y="11986"/>
                      </a:lnTo>
                      <a:lnTo>
                        <a:pt x="5960" y="11981"/>
                      </a:lnTo>
                      <a:lnTo>
                        <a:pt x="5812" y="11973"/>
                      </a:lnTo>
                      <a:lnTo>
                        <a:pt x="5668" y="11961"/>
                      </a:lnTo>
                      <a:lnTo>
                        <a:pt x="5524" y="11945"/>
                      </a:lnTo>
                      <a:lnTo>
                        <a:pt x="5381" y="11924"/>
                      </a:lnTo>
                      <a:lnTo>
                        <a:pt x="5241" y="11899"/>
                      </a:lnTo>
                      <a:lnTo>
                        <a:pt x="5098" y="11871"/>
                      </a:lnTo>
                      <a:lnTo>
                        <a:pt x="4958" y="11842"/>
                      </a:lnTo>
                      <a:lnTo>
                        <a:pt x="4823" y="11809"/>
                      </a:lnTo>
                      <a:lnTo>
                        <a:pt x="4687" y="11772"/>
                      </a:lnTo>
                      <a:lnTo>
                        <a:pt x="4552" y="11731"/>
                      </a:lnTo>
                      <a:lnTo>
                        <a:pt x="4416" y="11686"/>
                      </a:lnTo>
                      <a:lnTo>
                        <a:pt x="4285" y="11641"/>
                      </a:lnTo>
                      <a:lnTo>
                        <a:pt x="4154" y="11592"/>
                      </a:lnTo>
                      <a:lnTo>
                        <a:pt x="4022" y="11538"/>
                      </a:lnTo>
                      <a:lnTo>
                        <a:pt x="3895" y="11481"/>
                      </a:lnTo>
                      <a:lnTo>
                        <a:pt x="3768" y="11423"/>
                      </a:lnTo>
                      <a:lnTo>
                        <a:pt x="3645" y="11362"/>
                      </a:lnTo>
                      <a:lnTo>
                        <a:pt x="3521" y="11296"/>
                      </a:lnTo>
                      <a:lnTo>
                        <a:pt x="3403" y="11226"/>
                      </a:lnTo>
                      <a:lnTo>
                        <a:pt x="3284" y="11157"/>
                      </a:lnTo>
                      <a:lnTo>
                        <a:pt x="3164" y="11083"/>
                      </a:lnTo>
                      <a:lnTo>
                        <a:pt x="3050" y="11009"/>
                      </a:lnTo>
                      <a:lnTo>
                        <a:pt x="2935" y="10930"/>
                      </a:lnTo>
                      <a:lnTo>
                        <a:pt x="2824" y="10848"/>
                      </a:lnTo>
                      <a:lnTo>
                        <a:pt x="2717" y="10762"/>
                      </a:lnTo>
                      <a:lnTo>
                        <a:pt x="2610" y="10676"/>
                      </a:lnTo>
                      <a:lnTo>
                        <a:pt x="2504" y="10590"/>
                      </a:lnTo>
                      <a:lnTo>
                        <a:pt x="2401" y="10495"/>
                      </a:lnTo>
                      <a:lnTo>
                        <a:pt x="2299" y="10405"/>
                      </a:lnTo>
                      <a:lnTo>
                        <a:pt x="2200" y="10306"/>
                      </a:lnTo>
                      <a:lnTo>
                        <a:pt x="2105" y="10208"/>
                      </a:lnTo>
                      <a:lnTo>
                        <a:pt x="2011" y="10110"/>
                      </a:lnTo>
                      <a:lnTo>
                        <a:pt x="1921" y="10007"/>
                      </a:lnTo>
                      <a:lnTo>
                        <a:pt x="1830" y="9900"/>
                      </a:lnTo>
                      <a:lnTo>
                        <a:pt x="1744" y="9794"/>
                      </a:lnTo>
                      <a:lnTo>
                        <a:pt x="1662" y="9683"/>
                      </a:lnTo>
                      <a:lnTo>
                        <a:pt x="1580" y="9572"/>
                      </a:lnTo>
                      <a:lnTo>
                        <a:pt x="1502" y="9457"/>
                      </a:lnTo>
                      <a:lnTo>
                        <a:pt x="1424" y="9342"/>
                      </a:lnTo>
                      <a:lnTo>
                        <a:pt x="1350" y="9227"/>
                      </a:lnTo>
                      <a:lnTo>
                        <a:pt x="1280" y="9108"/>
                      </a:lnTo>
                      <a:lnTo>
                        <a:pt x="1215" y="8985"/>
                      </a:lnTo>
                      <a:lnTo>
                        <a:pt x="1149" y="8862"/>
                      </a:lnTo>
                      <a:lnTo>
                        <a:pt x="1088" y="8738"/>
                      </a:lnTo>
                      <a:lnTo>
                        <a:pt x="1026" y="8611"/>
                      </a:lnTo>
                      <a:lnTo>
                        <a:pt x="973" y="8484"/>
                      </a:lnTo>
                      <a:lnTo>
                        <a:pt x="919" y="8357"/>
                      </a:lnTo>
                      <a:lnTo>
                        <a:pt x="870" y="8226"/>
                      </a:lnTo>
                      <a:lnTo>
                        <a:pt x="821" y="8094"/>
                      </a:lnTo>
                      <a:lnTo>
                        <a:pt x="780" y="7958"/>
                      </a:lnTo>
                      <a:lnTo>
                        <a:pt x="739" y="7823"/>
                      </a:lnTo>
                      <a:lnTo>
                        <a:pt x="702" y="7688"/>
                      </a:lnTo>
                      <a:lnTo>
                        <a:pt x="669" y="7548"/>
                      </a:lnTo>
                      <a:lnTo>
                        <a:pt x="636" y="7408"/>
                      </a:lnTo>
                      <a:lnTo>
                        <a:pt x="612" y="7269"/>
                      </a:lnTo>
                      <a:lnTo>
                        <a:pt x="587" y="7125"/>
                      </a:lnTo>
                      <a:lnTo>
                        <a:pt x="567" y="6986"/>
                      </a:lnTo>
                      <a:lnTo>
                        <a:pt x="550" y="6842"/>
                      </a:lnTo>
                      <a:lnTo>
                        <a:pt x="538" y="6694"/>
                      </a:lnTo>
                      <a:lnTo>
                        <a:pt x="529" y="6550"/>
                      </a:lnTo>
                      <a:lnTo>
                        <a:pt x="521" y="6403"/>
                      </a:lnTo>
                      <a:lnTo>
                        <a:pt x="521" y="6256"/>
                      </a:lnTo>
                      <a:lnTo>
                        <a:pt x="521" y="6108"/>
                      </a:lnTo>
                      <a:lnTo>
                        <a:pt x="529" y="5961"/>
                      </a:lnTo>
                      <a:lnTo>
                        <a:pt x="538" y="5817"/>
                      </a:lnTo>
                      <a:lnTo>
                        <a:pt x="550" y="5669"/>
                      </a:lnTo>
                      <a:lnTo>
                        <a:pt x="567" y="5525"/>
                      </a:lnTo>
                      <a:lnTo>
                        <a:pt x="587" y="5386"/>
                      </a:lnTo>
                      <a:lnTo>
                        <a:pt x="612" y="5242"/>
                      </a:lnTo>
                      <a:lnTo>
                        <a:pt x="636" y="5103"/>
                      </a:lnTo>
                      <a:lnTo>
                        <a:pt x="669" y="4963"/>
                      </a:lnTo>
                      <a:lnTo>
                        <a:pt x="702" y="4823"/>
                      </a:lnTo>
                      <a:lnTo>
                        <a:pt x="739" y="4688"/>
                      </a:lnTo>
                      <a:lnTo>
                        <a:pt x="780" y="4553"/>
                      </a:lnTo>
                      <a:lnTo>
                        <a:pt x="821" y="4417"/>
                      </a:lnTo>
                      <a:lnTo>
                        <a:pt x="870" y="4285"/>
                      </a:lnTo>
                      <a:lnTo>
                        <a:pt x="919" y="4154"/>
                      </a:lnTo>
                      <a:lnTo>
                        <a:pt x="973" y="4027"/>
                      </a:lnTo>
                      <a:lnTo>
                        <a:pt x="1026" y="3900"/>
                      </a:lnTo>
                      <a:lnTo>
                        <a:pt x="1088" y="3773"/>
                      </a:lnTo>
                      <a:lnTo>
                        <a:pt x="1149" y="3649"/>
                      </a:lnTo>
                      <a:lnTo>
                        <a:pt x="1215" y="3526"/>
                      </a:lnTo>
                      <a:lnTo>
                        <a:pt x="1280" y="3403"/>
                      </a:lnTo>
                      <a:lnTo>
                        <a:pt x="1350" y="3284"/>
                      </a:lnTo>
                      <a:lnTo>
                        <a:pt x="1424" y="3169"/>
                      </a:lnTo>
                      <a:lnTo>
                        <a:pt x="1502" y="3054"/>
                      </a:lnTo>
                      <a:lnTo>
                        <a:pt x="1580" y="2939"/>
                      </a:lnTo>
                      <a:lnTo>
                        <a:pt x="1662" y="2828"/>
                      </a:lnTo>
                      <a:lnTo>
                        <a:pt x="1744" y="2717"/>
                      </a:lnTo>
                      <a:lnTo>
                        <a:pt x="1830" y="2611"/>
                      </a:lnTo>
                      <a:lnTo>
                        <a:pt x="1921" y="2504"/>
                      </a:lnTo>
                      <a:lnTo>
                        <a:pt x="2011" y="2401"/>
                      </a:lnTo>
                      <a:lnTo>
                        <a:pt x="2105" y="2303"/>
                      </a:lnTo>
                      <a:lnTo>
                        <a:pt x="2200" y="2205"/>
                      </a:lnTo>
                      <a:lnTo>
                        <a:pt x="2299" y="2106"/>
                      </a:lnTo>
                      <a:lnTo>
                        <a:pt x="2401" y="2016"/>
                      </a:lnTo>
                      <a:lnTo>
                        <a:pt x="2504" y="1921"/>
                      </a:lnTo>
                      <a:lnTo>
                        <a:pt x="2610" y="1835"/>
                      </a:lnTo>
                      <a:lnTo>
                        <a:pt x="2717" y="1749"/>
                      </a:lnTo>
                      <a:lnTo>
                        <a:pt x="2824" y="1663"/>
                      </a:lnTo>
                      <a:lnTo>
                        <a:pt x="2935" y="1581"/>
                      </a:lnTo>
                      <a:lnTo>
                        <a:pt x="3050" y="1502"/>
                      </a:lnTo>
                      <a:lnTo>
                        <a:pt x="3164" y="1428"/>
                      </a:lnTo>
                      <a:lnTo>
                        <a:pt x="3284" y="1354"/>
                      </a:lnTo>
                      <a:lnTo>
                        <a:pt x="3403" y="1285"/>
                      </a:lnTo>
                      <a:lnTo>
                        <a:pt x="3521" y="1215"/>
                      </a:lnTo>
                      <a:lnTo>
                        <a:pt x="3645" y="1149"/>
                      </a:lnTo>
                      <a:lnTo>
                        <a:pt x="3768" y="1088"/>
                      </a:lnTo>
                      <a:lnTo>
                        <a:pt x="3895" y="1030"/>
                      </a:lnTo>
                      <a:lnTo>
                        <a:pt x="4022" y="973"/>
                      </a:lnTo>
                      <a:lnTo>
                        <a:pt x="4154" y="919"/>
                      </a:lnTo>
                      <a:lnTo>
                        <a:pt x="4285" y="870"/>
                      </a:lnTo>
                      <a:lnTo>
                        <a:pt x="4416" y="825"/>
                      </a:lnTo>
                      <a:lnTo>
                        <a:pt x="4552" y="780"/>
                      </a:lnTo>
                      <a:lnTo>
                        <a:pt x="4687" y="739"/>
                      </a:lnTo>
                      <a:lnTo>
                        <a:pt x="4823" y="702"/>
                      </a:lnTo>
                      <a:lnTo>
                        <a:pt x="4958" y="669"/>
                      </a:lnTo>
                      <a:lnTo>
                        <a:pt x="5098" y="640"/>
                      </a:lnTo>
                      <a:lnTo>
                        <a:pt x="5241" y="612"/>
                      </a:lnTo>
                      <a:lnTo>
                        <a:pt x="5381" y="587"/>
                      </a:lnTo>
                      <a:lnTo>
                        <a:pt x="5524" y="566"/>
                      </a:lnTo>
                      <a:lnTo>
                        <a:pt x="5668" y="550"/>
                      </a:lnTo>
                      <a:lnTo>
                        <a:pt x="5812" y="538"/>
                      </a:lnTo>
                      <a:lnTo>
                        <a:pt x="5960" y="530"/>
                      </a:lnTo>
                      <a:lnTo>
                        <a:pt x="6103" y="525"/>
                      </a:lnTo>
                      <a:close/>
                      <a:moveTo>
                        <a:pt x="6251" y="0"/>
                      </a:moveTo>
                      <a:lnTo>
                        <a:pt x="6091" y="4"/>
                      </a:lnTo>
                      <a:lnTo>
                        <a:pt x="5931" y="8"/>
                      </a:lnTo>
                      <a:lnTo>
                        <a:pt x="5771" y="20"/>
                      </a:lnTo>
                      <a:lnTo>
                        <a:pt x="5615" y="33"/>
                      </a:lnTo>
                      <a:lnTo>
                        <a:pt x="5455" y="54"/>
                      </a:lnTo>
                      <a:lnTo>
                        <a:pt x="5299" y="74"/>
                      </a:lnTo>
                      <a:lnTo>
                        <a:pt x="5147" y="99"/>
                      </a:lnTo>
                      <a:lnTo>
                        <a:pt x="4991" y="127"/>
                      </a:lnTo>
                      <a:lnTo>
                        <a:pt x="4839" y="160"/>
                      </a:lnTo>
                      <a:lnTo>
                        <a:pt x="4691" y="197"/>
                      </a:lnTo>
                      <a:lnTo>
                        <a:pt x="4539" y="238"/>
                      </a:lnTo>
                      <a:lnTo>
                        <a:pt x="4391" y="283"/>
                      </a:lnTo>
                      <a:lnTo>
                        <a:pt x="4248" y="329"/>
                      </a:lnTo>
                      <a:lnTo>
                        <a:pt x="4104" y="382"/>
                      </a:lnTo>
                      <a:lnTo>
                        <a:pt x="3961" y="435"/>
                      </a:lnTo>
                      <a:lnTo>
                        <a:pt x="3817" y="493"/>
                      </a:lnTo>
                      <a:lnTo>
                        <a:pt x="3678" y="554"/>
                      </a:lnTo>
                      <a:lnTo>
                        <a:pt x="3542" y="620"/>
                      </a:lnTo>
                      <a:lnTo>
                        <a:pt x="3406" y="685"/>
                      </a:lnTo>
                      <a:lnTo>
                        <a:pt x="3271" y="755"/>
                      </a:lnTo>
                      <a:lnTo>
                        <a:pt x="3140" y="829"/>
                      </a:lnTo>
                      <a:lnTo>
                        <a:pt x="3009" y="907"/>
                      </a:lnTo>
                      <a:lnTo>
                        <a:pt x="2881" y="985"/>
                      </a:lnTo>
                      <a:lnTo>
                        <a:pt x="2758" y="1067"/>
                      </a:lnTo>
                      <a:lnTo>
                        <a:pt x="2631" y="1153"/>
                      </a:lnTo>
                      <a:lnTo>
                        <a:pt x="2512" y="1244"/>
                      </a:lnTo>
                      <a:lnTo>
                        <a:pt x="2393" y="1334"/>
                      </a:lnTo>
                      <a:lnTo>
                        <a:pt x="2274" y="1428"/>
                      </a:lnTo>
                      <a:lnTo>
                        <a:pt x="2159" y="1527"/>
                      </a:lnTo>
                      <a:lnTo>
                        <a:pt x="2048" y="1626"/>
                      </a:lnTo>
                      <a:lnTo>
                        <a:pt x="1937" y="1728"/>
                      </a:lnTo>
                      <a:lnTo>
                        <a:pt x="1830" y="1835"/>
                      </a:lnTo>
                      <a:lnTo>
                        <a:pt x="1724" y="1942"/>
                      </a:lnTo>
                      <a:lnTo>
                        <a:pt x="1625" y="2048"/>
                      </a:lnTo>
                      <a:lnTo>
                        <a:pt x="1523" y="2163"/>
                      </a:lnTo>
                      <a:lnTo>
                        <a:pt x="1428" y="2278"/>
                      </a:lnTo>
                      <a:lnTo>
                        <a:pt x="1334" y="2393"/>
                      </a:lnTo>
                      <a:lnTo>
                        <a:pt x="1239" y="2512"/>
                      </a:lnTo>
                      <a:lnTo>
                        <a:pt x="1153" y="2635"/>
                      </a:lnTo>
                      <a:lnTo>
                        <a:pt x="1067" y="2759"/>
                      </a:lnTo>
                      <a:lnTo>
                        <a:pt x="985" y="2886"/>
                      </a:lnTo>
                      <a:lnTo>
                        <a:pt x="903" y="3013"/>
                      </a:lnTo>
                      <a:lnTo>
                        <a:pt x="829" y="3145"/>
                      </a:lnTo>
                      <a:lnTo>
                        <a:pt x="755" y="3276"/>
                      </a:lnTo>
                      <a:lnTo>
                        <a:pt x="681" y="3407"/>
                      </a:lnTo>
                      <a:lnTo>
                        <a:pt x="615" y="3543"/>
                      </a:lnTo>
                      <a:lnTo>
                        <a:pt x="550" y="3682"/>
                      </a:lnTo>
                      <a:lnTo>
                        <a:pt x="488" y="3822"/>
                      </a:lnTo>
                      <a:lnTo>
                        <a:pt x="431" y="3961"/>
                      </a:lnTo>
                      <a:lnTo>
                        <a:pt x="378" y="4105"/>
                      </a:lnTo>
                      <a:lnTo>
                        <a:pt x="328" y="4249"/>
                      </a:lnTo>
                      <a:lnTo>
                        <a:pt x="279" y="4397"/>
                      </a:lnTo>
                      <a:lnTo>
                        <a:pt x="238" y="4544"/>
                      </a:lnTo>
                      <a:lnTo>
                        <a:pt x="197" y="4692"/>
                      </a:lnTo>
                      <a:lnTo>
                        <a:pt x="160" y="4844"/>
                      </a:lnTo>
                      <a:lnTo>
                        <a:pt x="127" y="4996"/>
                      </a:lnTo>
                      <a:lnTo>
                        <a:pt x="99" y="5148"/>
                      </a:lnTo>
                      <a:lnTo>
                        <a:pt x="70" y="5304"/>
                      </a:lnTo>
                      <a:lnTo>
                        <a:pt x="49" y="5459"/>
                      </a:lnTo>
                      <a:lnTo>
                        <a:pt x="33" y="5616"/>
                      </a:lnTo>
                      <a:lnTo>
                        <a:pt x="17" y="5776"/>
                      </a:lnTo>
                      <a:lnTo>
                        <a:pt x="8" y="5936"/>
                      </a:lnTo>
                      <a:lnTo>
                        <a:pt x="0" y="6096"/>
                      </a:lnTo>
                      <a:lnTo>
                        <a:pt x="0" y="6256"/>
                      </a:lnTo>
                      <a:lnTo>
                        <a:pt x="0" y="6415"/>
                      </a:lnTo>
                      <a:lnTo>
                        <a:pt x="8" y="6575"/>
                      </a:lnTo>
                      <a:lnTo>
                        <a:pt x="17" y="6735"/>
                      </a:lnTo>
                      <a:lnTo>
                        <a:pt x="33" y="6895"/>
                      </a:lnTo>
                      <a:lnTo>
                        <a:pt x="49" y="7052"/>
                      </a:lnTo>
                      <a:lnTo>
                        <a:pt x="70" y="7207"/>
                      </a:lnTo>
                      <a:lnTo>
                        <a:pt x="99" y="7363"/>
                      </a:lnTo>
                      <a:lnTo>
                        <a:pt x="127" y="7515"/>
                      </a:lnTo>
                      <a:lnTo>
                        <a:pt x="160" y="7667"/>
                      </a:lnTo>
                      <a:lnTo>
                        <a:pt x="197" y="7819"/>
                      </a:lnTo>
                      <a:lnTo>
                        <a:pt x="238" y="7967"/>
                      </a:lnTo>
                      <a:lnTo>
                        <a:pt x="279" y="8114"/>
                      </a:lnTo>
                      <a:lnTo>
                        <a:pt x="328" y="8262"/>
                      </a:lnTo>
                      <a:lnTo>
                        <a:pt x="378" y="8406"/>
                      </a:lnTo>
                      <a:lnTo>
                        <a:pt x="431" y="8550"/>
                      </a:lnTo>
                      <a:lnTo>
                        <a:pt x="488" y="8689"/>
                      </a:lnTo>
                      <a:lnTo>
                        <a:pt x="550" y="8829"/>
                      </a:lnTo>
                      <a:lnTo>
                        <a:pt x="615" y="8968"/>
                      </a:lnTo>
                      <a:lnTo>
                        <a:pt x="681" y="9104"/>
                      </a:lnTo>
                      <a:lnTo>
                        <a:pt x="755" y="9235"/>
                      </a:lnTo>
                      <a:lnTo>
                        <a:pt x="829" y="9366"/>
                      </a:lnTo>
                      <a:lnTo>
                        <a:pt x="903" y="9498"/>
                      </a:lnTo>
                      <a:lnTo>
                        <a:pt x="985" y="9625"/>
                      </a:lnTo>
                      <a:lnTo>
                        <a:pt x="1067" y="9752"/>
                      </a:lnTo>
                      <a:lnTo>
                        <a:pt x="1153" y="9876"/>
                      </a:lnTo>
                      <a:lnTo>
                        <a:pt x="1239" y="9999"/>
                      </a:lnTo>
                      <a:lnTo>
                        <a:pt x="1334" y="10118"/>
                      </a:lnTo>
                      <a:lnTo>
                        <a:pt x="1428" y="10233"/>
                      </a:lnTo>
                      <a:lnTo>
                        <a:pt x="1523" y="10348"/>
                      </a:lnTo>
                      <a:lnTo>
                        <a:pt x="1625" y="10463"/>
                      </a:lnTo>
                      <a:lnTo>
                        <a:pt x="1724" y="10569"/>
                      </a:lnTo>
                      <a:lnTo>
                        <a:pt x="1830" y="10676"/>
                      </a:lnTo>
                      <a:lnTo>
                        <a:pt x="1937" y="10783"/>
                      </a:lnTo>
                      <a:lnTo>
                        <a:pt x="2048" y="10885"/>
                      </a:lnTo>
                      <a:lnTo>
                        <a:pt x="2159" y="10984"/>
                      </a:lnTo>
                      <a:lnTo>
                        <a:pt x="2274" y="11083"/>
                      </a:lnTo>
                      <a:lnTo>
                        <a:pt x="2393" y="11177"/>
                      </a:lnTo>
                      <a:lnTo>
                        <a:pt x="2512" y="11267"/>
                      </a:lnTo>
                      <a:lnTo>
                        <a:pt x="2631" y="11358"/>
                      </a:lnTo>
                      <a:lnTo>
                        <a:pt x="2758" y="11444"/>
                      </a:lnTo>
                      <a:lnTo>
                        <a:pt x="2881" y="11526"/>
                      </a:lnTo>
                      <a:lnTo>
                        <a:pt x="3009" y="11604"/>
                      </a:lnTo>
                      <a:lnTo>
                        <a:pt x="3140" y="11682"/>
                      </a:lnTo>
                      <a:lnTo>
                        <a:pt x="3271" y="11756"/>
                      </a:lnTo>
                      <a:lnTo>
                        <a:pt x="3406" y="11826"/>
                      </a:lnTo>
                      <a:lnTo>
                        <a:pt x="3542" y="11891"/>
                      </a:lnTo>
                      <a:lnTo>
                        <a:pt x="3678" y="11957"/>
                      </a:lnTo>
                      <a:lnTo>
                        <a:pt x="3817" y="12018"/>
                      </a:lnTo>
                      <a:lnTo>
                        <a:pt x="3961" y="12076"/>
                      </a:lnTo>
                      <a:lnTo>
                        <a:pt x="4104" y="12129"/>
                      </a:lnTo>
                      <a:lnTo>
                        <a:pt x="4248" y="12182"/>
                      </a:lnTo>
                      <a:lnTo>
                        <a:pt x="4391" y="12228"/>
                      </a:lnTo>
                      <a:lnTo>
                        <a:pt x="4539" y="12273"/>
                      </a:lnTo>
                      <a:lnTo>
                        <a:pt x="4691" y="12314"/>
                      </a:lnTo>
                      <a:lnTo>
                        <a:pt x="4839" y="12351"/>
                      </a:lnTo>
                      <a:lnTo>
                        <a:pt x="4991" y="12384"/>
                      </a:lnTo>
                      <a:lnTo>
                        <a:pt x="5147" y="12412"/>
                      </a:lnTo>
                      <a:lnTo>
                        <a:pt x="5299" y="12437"/>
                      </a:lnTo>
                      <a:lnTo>
                        <a:pt x="5455" y="12457"/>
                      </a:lnTo>
                      <a:lnTo>
                        <a:pt x="5615" y="12478"/>
                      </a:lnTo>
                      <a:lnTo>
                        <a:pt x="5771" y="12491"/>
                      </a:lnTo>
                      <a:lnTo>
                        <a:pt x="5931" y="12503"/>
                      </a:lnTo>
                      <a:lnTo>
                        <a:pt x="6091" y="12507"/>
                      </a:lnTo>
                      <a:lnTo>
                        <a:pt x="6251" y="12511"/>
                      </a:lnTo>
                      <a:lnTo>
                        <a:pt x="6415" y="12507"/>
                      </a:lnTo>
                      <a:lnTo>
                        <a:pt x="6575" y="12503"/>
                      </a:lnTo>
                      <a:lnTo>
                        <a:pt x="6735" y="12491"/>
                      </a:lnTo>
                      <a:lnTo>
                        <a:pt x="6891" y="12478"/>
                      </a:lnTo>
                      <a:lnTo>
                        <a:pt x="7051" y="12457"/>
                      </a:lnTo>
                      <a:lnTo>
                        <a:pt x="7207" y="12437"/>
                      </a:lnTo>
                      <a:lnTo>
                        <a:pt x="7359" y="12412"/>
                      </a:lnTo>
                      <a:lnTo>
                        <a:pt x="7515" y="12384"/>
                      </a:lnTo>
                      <a:lnTo>
                        <a:pt x="7667" y="12351"/>
                      </a:lnTo>
                      <a:lnTo>
                        <a:pt x="7815" y="12314"/>
                      </a:lnTo>
                      <a:lnTo>
                        <a:pt x="7966" y="12273"/>
                      </a:lnTo>
                      <a:lnTo>
                        <a:pt x="8114" y="12228"/>
                      </a:lnTo>
                      <a:lnTo>
                        <a:pt x="8258" y="12182"/>
                      </a:lnTo>
                      <a:lnTo>
                        <a:pt x="8402" y="12129"/>
                      </a:lnTo>
                      <a:lnTo>
                        <a:pt x="8545" y="12076"/>
                      </a:lnTo>
                      <a:lnTo>
                        <a:pt x="8689" y="12018"/>
                      </a:lnTo>
                      <a:lnTo>
                        <a:pt x="8829" y="11957"/>
                      </a:lnTo>
                      <a:lnTo>
                        <a:pt x="8964" y="11891"/>
                      </a:lnTo>
                      <a:lnTo>
                        <a:pt x="9099" y="11826"/>
                      </a:lnTo>
                      <a:lnTo>
                        <a:pt x="9235" y="11756"/>
                      </a:lnTo>
                      <a:lnTo>
                        <a:pt x="9366" y="11682"/>
                      </a:lnTo>
                      <a:lnTo>
                        <a:pt x="9497" y="11604"/>
                      </a:lnTo>
                      <a:lnTo>
                        <a:pt x="9625" y="11526"/>
                      </a:lnTo>
                      <a:lnTo>
                        <a:pt x="9748" y="11444"/>
                      </a:lnTo>
                      <a:lnTo>
                        <a:pt x="9875" y="11358"/>
                      </a:lnTo>
                      <a:lnTo>
                        <a:pt x="9994" y="11267"/>
                      </a:lnTo>
                      <a:lnTo>
                        <a:pt x="10113" y="11177"/>
                      </a:lnTo>
                      <a:lnTo>
                        <a:pt x="10232" y="11083"/>
                      </a:lnTo>
                      <a:lnTo>
                        <a:pt x="10347" y="10984"/>
                      </a:lnTo>
                      <a:lnTo>
                        <a:pt x="10458" y="10885"/>
                      </a:lnTo>
                      <a:lnTo>
                        <a:pt x="10569" y="10783"/>
                      </a:lnTo>
                      <a:lnTo>
                        <a:pt x="10675" y="10676"/>
                      </a:lnTo>
                      <a:lnTo>
                        <a:pt x="10778" y="10569"/>
                      </a:lnTo>
                      <a:lnTo>
                        <a:pt x="10881" y="10463"/>
                      </a:lnTo>
                      <a:lnTo>
                        <a:pt x="10984" y="10348"/>
                      </a:lnTo>
                      <a:lnTo>
                        <a:pt x="11077" y="10233"/>
                      </a:lnTo>
                      <a:lnTo>
                        <a:pt x="11172" y="10118"/>
                      </a:lnTo>
                      <a:lnTo>
                        <a:pt x="11262" y="9999"/>
                      </a:lnTo>
                      <a:lnTo>
                        <a:pt x="11352" y="9876"/>
                      </a:lnTo>
                      <a:lnTo>
                        <a:pt x="11439" y="9752"/>
                      </a:lnTo>
                      <a:lnTo>
                        <a:pt x="11521" y="9625"/>
                      </a:lnTo>
                      <a:lnTo>
                        <a:pt x="11603" y="9498"/>
                      </a:lnTo>
                      <a:lnTo>
                        <a:pt x="11677" y="9366"/>
                      </a:lnTo>
                      <a:lnTo>
                        <a:pt x="11751" y="9235"/>
                      </a:lnTo>
                      <a:lnTo>
                        <a:pt x="11825" y="9104"/>
                      </a:lnTo>
                      <a:lnTo>
                        <a:pt x="11890" y="8968"/>
                      </a:lnTo>
                      <a:lnTo>
                        <a:pt x="11956" y="8829"/>
                      </a:lnTo>
                      <a:lnTo>
                        <a:pt x="12014" y="8689"/>
                      </a:lnTo>
                      <a:lnTo>
                        <a:pt x="12075" y="8550"/>
                      </a:lnTo>
                      <a:lnTo>
                        <a:pt x="12128" y="8406"/>
                      </a:lnTo>
                      <a:lnTo>
                        <a:pt x="12177" y="8262"/>
                      </a:lnTo>
                      <a:lnTo>
                        <a:pt x="12227" y="8114"/>
                      </a:lnTo>
                      <a:lnTo>
                        <a:pt x="12268" y="7967"/>
                      </a:lnTo>
                      <a:lnTo>
                        <a:pt x="12309" y="7819"/>
                      </a:lnTo>
                      <a:lnTo>
                        <a:pt x="12346" y="7667"/>
                      </a:lnTo>
                      <a:lnTo>
                        <a:pt x="12379" y="7515"/>
                      </a:lnTo>
                      <a:lnTo>
                        <a:pt x="12407" y="7363"/>
                      </a:lnTo>
                      <a:lnTo>
                        <a:pt x="12436" y="7207"/>
                      </a:lnTo>
                      <a:lnTo>
                        <a:pt x="12457" y="7052"/>
                      </a:lnTo>
                      <a:lnTo>
                        <a:pt x="12473" y="6895"/>
                      </a:lnTo>
                      <a:lnTo>
                        <a:pt x="12490" y="6735"/>
                      </a:lnTo>
                      <a:lnTo>
                        <a:pt x="12498" y="6575"/>
                      </a:lnTo>
                      <a:lnTo>
                        <a:pt x="12506" y="6415"/>
                      </a:lnTo>
                      <a:lnTo>
                        <a:pt x="12506" y="6256"/>
                      </a:lnTo>
                      <a:lnTo>
                        <a:pt x="12506" y="6096"/>
                      </a:lnTo>
                      <a:lnTo>
                        <a:pt x="12498" y="5936"/>
                      </a:lnTo>
                      <a:lnTo>
                        <a:pt x="12490" y="5776"/>
                      </a:lnTo>
                      <a:lnTo>
                        <a:pt x="12473" y="5616"/>
                      </a:lnTo>
                      <a:lnTo>
                        <a:pt x="12457" y="5459"/>
                      </a:lnTo>
                      <a:lnTo>
                        <a:pt x="12436" y="5304"/>
                      </a:lnTo>
                      <a:lnTo>
                        <a:pt x="12407" y="5148"/>
                      </a:lnTo>
                      <a:lnTo>
                        <a:pt x="12379" y="4996"/>
                      </a:lnTo>
                      <a:lnTo>
                        <a:pt x="12346" y="4844"/>
                      </a:lnTo>
                      <a:lnTo>
                        <a:pt x="12309" y="4692"/>
                      </a:lnTo>
                      <a:lnTo>
                        <a:pt x="12268" y="4544"/>
                      </a:lnTo>
                      <a:lnTo>
                        <a:pt x="12227" y="4397"/>
                      </a:lnTo>
                      <a:lnTo>
                        <a:pt x="12177" y="4249"/>
                      </a:lnTo>
                      <a:lnTo>
                        <a:pt x="12128" y="4105"/>
                      </a:lnTo>
                      <a:lnTo>
                        <a:pt x="12075" y="3961"/>
                      </a:lnTo>
                      <a:lnTo>
                        <a:pt x="12014" y="3822"/>
                      </a:lnTo>
                      <a:lnTo>
                        <a:pt x="11956" y="3682"/>
                      </a:lnTo>
                      <a:lnTo>
                        <a:pt x="11890" y="3543"/>
                      </a:lnTo>
                      <a:lnTo>
                        <a:pt x="11825" y="3407"/>
                      </a:lnTo>
                      <a:lnTo>
                        <a:pt x="11751" y="3276"/>
                      </a:lnTo>
                      <a:lnTo>
                        <a:pt x="11677" y="3145"/>
                      </a:lnTo>
                      <a:lnTo>
                        <a:pt x="11603" y="3013"/>
                      </a:lnTo>
                      <a:lnTo>
                        <a:pt x="11521" y="2886"/>
                      </a:lnTo>
                      <a:lnTo>
                        <a:pt x="11439" y="2759"/>
                      </a:lnTo>
                      <a:lnTo>
                        <a:pt x="11352" y="2635"/>
                      </a:lnTo>
                      <a:lnTo>
                        <a:pt x="11262" y="2512"/>
                      </a:lnTo>
                      <a:lnTo>
                        <a:pt x="11172" y="2393"/>
                      </a:lnTo>
                      <a:lnTo>
                        <a:pt x="11077" y="2278"/>
                      </a:lnTo>
                      <a:lnTo>
                        <a:pt x="10984" y="2163"/>
                      </a:lnTo>
                      <a:lnTo>
                        <a:pt x="10881" y="2048"/>
                      </a:lnTo>
                      <a:lnTo>
                        <a:pt x="10778" y="1942"/>
                      </a:lnTo>
                      <a:lnTo>
                        <a:pt x="10675" y="1835"/>
                      </a:lnTo>
                      <a:lnTo>
                        <a:pt x="10569" y="1728"/>
                      </a:lnTo>
                      <a:lnTo>
                        <a:pt x="10458" y="1626"/>
                      </a:lnTo>
                      <a:lnTo>
                        <a:pt x="10347" y="1527"/>
                      </a:lnTo>
                      <a:lnTo>
                        <a:pt x="10232" y="1428"/>
                      </a:lnTo>
                      <a:lnTo>
                        <a:pt x="10113" y="1334"/>
                      </a:lnTo>
                      <a:lnTo>
                        <a:pt x="9994" y="1244"/>
                      </a:lnTo>
                      <a:lnTo>
                        <a:pt x="9875" y="1153"/>
                      </a:lnTo>
                      <a:lnTo>
                        <a:pt x="9748" y="1067"/>
                      </a:lnTo>
                      <a:lnTo>
                        <a:pt x="9625" y="985"/>
                      </a:lnTo>
                      <a:lnTo>
                        <a:pt x="9497" y="907"/>
                      </a:lnTo>
                      <a:lnTo>
                        <a:pt x="9366" y="829"/>
                      </a:lnTo>
                      <a:lnTo>
                        <a:pt x="9235" y="755"/>
                      </a:lnTo>
                      <a:lnTo>
                        <a:pt x="9099" y="685"/>
                      </a:lnTo>
                      <a:lnTo>
                        <a:pt x="8964" y="620"/>
                      </a:lnTo>
                      <a:lnTo>
                        <a:pt x="8829" y="554"/>
                      </a:lnTo>
                      <a:lnTo>
                        <a:pt x="8689" y="493"/>
                      </a:lnTo>
                      <a:lnTo>
                        <a:pt x="8545" y="435"/>
                      </a:lnTo>
                      <a:lnTo>
                        <a:pt x="8402" y="382"/>
                      </a:lnTo>
                      <a:lnTo>
                        <a:pt x="8258" y="329"/>
                      </a:lnTo>
                      <a:lnTo>
                        <a:pt x="8114" y="283"/>
                      </a:lnTo>
                      <a:lnTo>
                        <a:pt x="7966" y="238"/>
                      </a:lnTo>
                      <a:lnTo>
                        <a:pt x="7815" y="197"/>
                      </a:lnTo>
                      <a:lnTo>
                        <a:pt x="7667" y="160"/>
                      </a:lnTo>
                      <a:lnTo>
                        <a:pt x="7515" y="127"/>
                      </a:lnTo>
                      <a:lnTo>
                        <a:pt x="7359" y="99"/>
                      </a:lnTo>
                      <a:lnTo>
                        <a:pt x="7207" y="74"/>
                      </a:lnTo>
                      <a:lnTo>
                        <a:pt x="7051" y="54"/>
                      </a:lnTo>
                      <a:lnTo>
                        <a:pt x="6891" y="33"/>
                      </a:lnTo>
                      <a:lnTo>
                        <a:pt x="6735" y="20"/>
                      </a:lnTo>
                      <a:lnTo>
                        <a:pt x="6575" y="8"/>
                      </a:lnTo>
                      <a:lnTo>
                        <a:pt x="6415" y="4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69" name="Freeform: Shape 2">
                  <a:extLst>
                    <a:ext uri="{FF2B5EF4-FFF2-40B4-BE49-F238E27FC236}">
                      <a16:creationId xmlns:a16="http://schemas.microsoft.com/office/drawing/2014/main" id="{7904557E-1146-394C-BAC3-E29E94BA1B7F}"/>
                    </a:ext>
                  </a:extLst>
                </p:cNvPr>
                <p:cNvSpPr/>
                <p:nvPr/>
              </p:nvSpPr>
              <p:spPr>
                <a:xfrm>
                  <a:off x="9530500" y="7531272"/>
                  <a:ext cx="914039" cy="133848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0"/>
                      </a:moveTo>
                      <a:lnTo>
                        <a:pt x="0" y="1273"/>
                      </a:lnTo>
                      <a:lnTo>
                        <a:pt x="693" y="1273"/>
                      </a:lnTo>
                      <a:lnTo>
                        <a:pt x="693" y="3719"/>
                      </a:lnTo>
                      <a:lnTo>
                        <a:pt x="1847" y="3719"/>
                      </a:lnTo>
                      <a:lnTo>
                        <a:pt x="1847" y="1273"/>
                      </a:lnTo>
                      <a:lnTo>
                        <a:pt x="2540" y="1273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71" name="Freeform: Shape 3">
                  <a:extLst>
                    <a:ext uri="{FF2B5EF4-FFF2-40B4-BE49-F238E27FC236}">
                      <a16:creationId xmlns:a16="http://schemas.microsoft.com/office/drawing/2014/main" id="{1769CE3D-1CA2-B745-BFAE-F5D4CB4D1C87}"/>
                    </a:ext>
                  </a:extLst>
                </p:cNvPr>
                <p:cNvSpPr/>
                <p:nvPr/>
              </p:nvSpPr>
              <p:spPr>
                <a:xfrm>
                  <a:off x="9530500" y="9653112"/>
                  <a:ext cx="914039" cy="133848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3719"/>
                      </a:moveTo>
                      <a:lnTo>
                        <a:pt x="2540" y="2446"/>
                      </a:lnTo>
                      <a:lnTo>
                        <a:pt x="1847" y="2446"/>
                      </a:lnTo>
                      <a:lnTo>
                        <a:pt x="1847" y="0"/>
                      </a:lnTo>
                      <a:lnTo>
                        <a:pt x="693" y="0"/>
                      </a:lnTo>
                      <a:lnTo>
                        <a:pt x="693" y="2446"/>
                      </a:lnTo>
                      <a:lnTo>
                        <a:pt x="0" y="2446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72" name="Freeform: Shape 4">
                  <a:extLst>
                    <a:ext uri="{FF2B5EF4-FFF2-40B4-BE49-F238E27FC236}">
                      <a16:creationId xmlns:a16="http://schemas.microsoft.com/office/drawing/2014/main" id="{219B432E-E862-6342-B4B2-10FAB0A9F094}"/>
                    </a:ext>
                  </a:extLst>
                </p:cNvPr>
                <p:cNvSpPr/>
                <p:nvPr/>
              </p:nvSpPr>
              <p:spPr>
                <a:xfrm>
                  <a:off x="10380099" y="8805312"/>
                  <a:ext cx="1336680" cy="91259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4" h="2536">
                      <a:moveTo>
                        <a:pt x="0" y="1268"/>
                      </a:moveTo>
                      <a:lnTo>
                        <a:pt x="1268" y="2536"/>
                      </a:lnTo>
                      <a:lnTo>
                        <a:pt x="1268" y="1847"/>
                      </a:lnTo>
                      <a:lnTo>
                        <a:pt x="3714" y="1847"/>
                      </a:lnTo>
                      <a:lnTo>
                        <a:pt x="3714" y="689"/>
                      </a:lnTo>
                      <a:lnTo>
                        <a:pt x="1268" y="689"/>
                      </a:lnTo>
                      <a:lnTo>
                        <a:pt x="1268" y="0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73" name="Freeform: Shape 5">
                  <a:extLst>
                    <a:ext uri="{FF2B5EF4-FFF2-40B4-BE49-F238E27FC236}">
                      <a16:creationId xmlns:a16="http://schemas.microsoft.com/office/drawing/2014/main" id="{FF6099AB-B7AB-C644-8934-673182A12064}"/>
                    </a:ext>
                  </a:extLst>
                </p:cNvPr>
                <p:cNvSpPr/>
                <p:nvPr/>
              </p:nvSpPr>
              <p:spPr>
                <a:xfrm>
                  <a:off x="8256820" y="8805312"/>
                  <a:ext cx="1338120" cy="91259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8" h="2536">
                      <a:moveTo>
                        <a:pt x="3718" y="1268"/>
                      </a:moveTo>
                      <a:lnTo>
                        <a:pt x="2450" y="0"/>
                      </a:lnTo>
                      <a:lnTo>
                        <a:pt x="2450" y="689"/>
                      </a:lnTo>
                      <a:lnTo>
                        <a:pt x="0" y="689"/>
                      </a:lnTo>
                      <a:lnTo>
                        <a:pt x="0" y="1847"/>
                      </a:lnTo>
                      <a:lnTo>
                        <a:pt x="2450" y="1847"/>
                      </a:lnTo>
                      <a:lnTo>
                        <a:pt x="2450" y="2536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9B015A2A-BC2B-734D-A628-89963D0A706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59955" y="2341579"/>
                <a:ext cx="338395" cy="338531"/>
                <a:chOff x="7736617" y="7009634"/>
                <a:chExt cx="4501801" cy="4503598"/>
              </a:xfrm>
              <a:solidFill>
                <a:srgbClr val="FFC000"/>
              </a:solidFill>
            </p:grpSpPr>
            <p:sp>
              <p:nvSpPr>
                <p:cNvPr id="191" name="Freeform: Shape 1">
                  <a:extLst>
                    <a:ext uri="{FF2B5EF4-FFF2-40B4-BE49-F238E27FC236}">
                      <a16:creationId xmlns:a16="http://schemas.microsoft.com/office/drawing/2014/main" id="{6FC5CA47-4BC5-5146-A258-D0BEB222C06C}"/>
                    </a:ext>
                  </a:extLst>
                </p:cNvPr>
                <p:cNvSpPr/>
                <p:nvPr/>
              </p:nvSpPr>
              <p:spPr>
                <a:xfrm>
                  <a:off x="7736617" y="7009634"/>
                  <a:ext cx="4501801" cy="4503598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506" h="12511">
                      <a:moveTo>
                        <a:pt x="6251" y="521"/>
                      </a:moveTo>
                      <a:lnTo>
                        <a:pt x="6399" y="525"/>
                      </a:lnTo>
                      <a:lnTo>
                        <a:pt x="6546" y="530"/>
                      </a:lnTo>
                      <a:lnTo>
                        <a:pt x="6694" y="538"/>
                      </a:lnTo>
                      <a:lnTo>
                        <a:pt x="6838" y="550"/>
                      </a:lnTo>
                      <a:lnTo>
                        <a:pt x="6981" y="566"/>
                      </a:lnTo>
                      <a:lnTo>
                        <a:pt x="7125" y="587"/>
                      </a:lnTo>
                      <a:lnTo>
                        <a:pt x="7265" y="612"/>
                      </a:lnTo>
                      <a:lnTo>
                        <a:pt x="7409" y="640"/>
                      </a:lnTo>
                      <a:lnTo>
                        <a:pt x="7548" y="669"/>
                      </a:lnTo>
                      <a:lnTo>
                        <a:pt x="7684" y="702"/>
                      </a:lnTo>
                      <a:lnTo>
                        <a:pt x="7819" y="739"/>
                      </a:lnTo>
                      <a:lnTo>
                        <a:pt x="7954" y="780"/>
                      </a:lnTo>
                      <a:lnTo>
                        <a:pt x="8090" y="825"/>
                      </a:lnTo>
                      <a:lnTo>
                        <a:pt x="8221" y="870"/>
                      </a:lnTo>
                      <a:lnTo>
                        <a:pt x="8352" y="919"/>
                      </a:lnTo>
                      <a:lnTo>
                        <a:pt x="8484" y="973"/>
                      </a:lnTo>
                      <a:lnTo>
                        <a:pt x="8611" y="1030"/>
                      </a:lnTo>
                      <a:lnTo>
                        <a:pt x="8734" y="1088"/>
                      </a:lnTo>
                      <a:lnTo>
                        <a:pt x="8861" y="1149"/>
                      </a:lnTo>
                      <a:lnTo>
                        <a:pt x="8985" y="1215"/>
                      </a:lnTo>
                      <a:lnTo>
                        <a:pt x="9104" y="1285"/>
                      </a:lnTo>
                      <a:lnTo>
                        <a:pt x="9222" y="1354"/>
                      </a:lnTo>
                      <a:lnTo>
                        <a:pt x="9341" y="1428"/>
                      </a:lnTo>
                      <a:lnTo>
                        <a:pt x="9456" y="1502"/>
                      </a:lnTo>
                      <a:lnTo>
                        <a:pt x="9571" y="1581"/>
                      </a:lnTo>
                      <a:lnTo>
                        <a:pt x="9682" y="1663"/>
                      </a:lnTo>
                      <a:lnTo>
                        <a:pt x="9789" y="1749"/>
                      </a:lnTo>
                      <a:lnTo>
                        <a:pt x="9896" y="1835"/>
                      </a:lnTo>
                      <a:lnTo>
                        <a:pt x="10002" y="1921"/>
                      </a:lnTo>
                      <a:lnTo>
                        <a:pt x="10105" y="2016"/>
                      </a:lnTo>
                      <a:lnTo>
                        <a:pt x="10207" y="2106"/>
                      </a:lnTo>
                      <a:lnTo>
                        <a:pt x="10306" y="2205"/>
                      </a:lnTo>
                      <a:lnTo>
                        <a:pt x="10400" y="2303"/>
                      </a:lnTo>
                      <a:lnTo>
                        <a:pt x="10495" y="2401"/>
                      </a:lnTo>
                      <a:lnTo>
                        <a:pt x="10585" y="2504"/>
                      </a:lnTo>
                      <a:lnTo>
                        <a:pt x="10675" y="2611"/>
                      </a:lnTo>
                      <a:lnTo>
                        <a:pt x="10762" y="2717"/>
                      </a:lnTo>
                      <a:lnTo>
                        <a:pt x="10844" y="2828"/>
                      </a:lnTo>
                      <a:lnTo>
                        <a:pt x="10926" y="2939"/>
                      </a:lnTo>
                      <a:lnTo>
                        <a:pt x="11004" y="3054"/>
                      </a:lnTo>
                      <a:lnTo>
                        <a:pt x="11082" y="3169"/>
                      </a:lnTo>
                      <a:lnTo>
                        <a:pt x="11156" y="3284"/>
                      </a:lnTo>
                      <a:lnTo>
                        <a:pt x="11225" y="3403"/>
                      </a:lnTo>
                      <a:lnTo>
                        <a:pt x="11291" y="3526"/>
                      </a:lnTo>
                      <a:lnTo>
                        <a:pt x="11357" y="3649"/>
                      </a:lnTo>
                      <a:lnTo>
                        <a:pt x="11419" y="3773"/>
                      </a:lnTo>
                      <a:lnTo>
                        <a:pt x="11480" y="3900"/>
                      </a:lnTo>
                      <a:lnTo>
                        <a:pt x="11533" y="4027"/>
                      </a:lnTo>
                      <a:lnTo>
                        <a:pt x="11587" y="4154"/>
                      </a:lnTo>
                      <a:lnTo>
                        <a:pt x="11636" y="4285"/>
                      </a:lnTo>
                      <a:lnTo>
                        <a:pt x="11685" y="4417"/>
                      </a:lnTo>
                      <a:lnTo>
                        <a:pt x="11726" y="4553"/>
                      </a:lnTo>
                      <a:lnTo>
                        <a:pt x="11767" y="4688"/>
                      </a:lnTo>
                      <a:lnTo>
                        <a:pt x="11804" y="4823"/>
                      </a:lnTo>
                      <a:lnTo>
                        <a:pt x="11837" y="4963"/>
                      </a:lnTo>
                      <a:lnTo>
                        <a:pt x="11870" y="5103"/>
                      </a:lnTo>
                      <a:lnTo>
                        <a:pt x="11895" y="5242"/>
                      </a:lnTo>
                      <a:lnTo>
                        <a:pt x="11919" y="5386"/>
                      </a:lnTo>
                      <a:lnTo>
                        <a:pt x="11940" y="5525"/>
                      </a:lnTo>
                      <a:lnTo>
                        <a:pt x="11956" y="5669"/>
                      </a:lnTo>
                      <a:lnTo>
                        <a:pt x="11968" y="5817"/>
                      </a:lnTo>
                      <a:lnTo>
                        <a:pt x="11976" y="5961"/>
                      </a:lnTo>
                      <a:lnTo>
                        <a:pt x="11985" y="6108"/>
                      </a:lnTo>
                      <a:lnTo>
                        <a:pt x="11985" y="6256"/>
                      </a:lnTo>
                      <a:lnTo>
                        <a:pt x="11985" y="6403"/>
                      </a:lnTo>
                      <a:lnTo>
                        <a:pt x="11976" y="6550"/>
                      </a:lnTo>
                      <a:lnTo>
                        <a:pt x="11968" y="6694"/>
                      </a:lnTo>
                      <a:lnTo>
                        <a:pt x="11956" y="6842"/>
                      </a:lnTo>
                      <a:lnTo>
                        <a:pt x="11940" y="6986"/>
                      </a:lnTo>
                      <a:lnTo>
                        <a:pt x="11919" y="7125"/>
                      </a:lnTo>
                      <a:lnTo>
                        <a:pt x="11895" y="7269"/>
                      </a:lnTo>
                      <a:lnTo>
                        <a:pt x="11870" y="7408"/>
                      </a:lnTo>
                      <a:lnTo>
                        <a:pt x="11837" y="7548"/>
                      </a:lnTo>
                      <a:lnTo>
                        <a:pt x="11804" y="7688"/>
                      </a:lnTo>
                      <a:lnTo>
                        <a:pt x="11767" y="7823"/>
                      </a:lnTo>
                      <a:lnTo>
                        <a:pt x="11726" y="7958"/>
                      </a:lnTo>
                      <a:lnTo>
                        <a:pt x="11685" y="8094"/>
                      </a:lnTo>
                      <a:lnTo>
                        <a:pt x="11636" y="8226"/>
                      </a:lnTo>
                      <a:lnTo>
                        <a:pt x="11587" y="8357"/>
                      </a:lnTo>
                      <a:lnTo>
                        <a:pt x="11533" y="8484"/>
                      </a:lnTo>
                      <a:lnTo>
                        <a:pt x="11480" y="8611"/>
                      </a:lnTo>
                      <a:lnTo>
                        <a:pt x="11419" y="8738"/>
                      </a:lnTo>
                      <a:lnTo>
                        <a:pt x="11357" y="8862"/>
                      </a:lnTo>
                      <a:lnTo>
                        <a:pt x="11291" y="8985"/>
                      </a:lnTo>
                      <a:lnTo>
                        <a:pt x="11225" y="9108"/>
                      </a:lnTo>
                      <a:lnTo>
                        <a:pt x="11156" y="9227"/>
                      </a:lnTo>
                      <a:lnTo>
                        <a:pt x="11082" y="9342"/>
                      </a:lnTo>
                      <a:lnTo>
                        <a:pt x="11004" y="9457"/>
                      </a:lnTo>
                      <a:lnTo>
                        <a:pt x="10926" y="9572"/>
                      </a:lnTo>
                      <a:lnTo>
                        <a:pt x="10844" y="9683"/>
                      </a:lnTo>
                      <a:lnTo>
                        <a:pt x="10762" y="9794"/>
                      </a:lnTo>
                      <a:lnTo>
                        <a:pt x="10675" y="9900"/>
                      </a:lnTo>
                      <a:lnTo>
                        <a:pt x="10585" y="10007"/>
                      </a:lnTo>
                      <a:lnTo>
                        <a:pt x="10495" y="10110"/>
                      </a:lnTo>
                      <a:lnTo>
                        <a:pt x="10400" y="10208"/>
                      </a:lnTo>
                      <a:lnTo>
                        <a:pt x="10306" y="10306"/>
                      </a:lnTo>
                      <a:lnTo>
                        <a:pt x="10207" y="10405"/>
                      </a:lnTo>
                      <a:lnTo>
                        <a:pt x="10105" y="10495"/>
                      </a:lnTo>
                      <a:lnTo>
                        <a:pt x="10002" y="10590"/>
                      </a:lnTo>
                      <a:lnTo>
                        <a:pt x="9896" y="10676"/>
                      </a:lnTo>
                      <a:lnTo>
                        <a:pt x="9789" y="10762"/>
                      </a:lnTo>
                      <a:lnTo>
                        <a:pt x="9682" y="10848"/>
                      </a:lnTo>
                      <a:lnTo>
                        <a:pt x="9571" y="10930"/>
                      </a:lnTo>
                      <a:lnTo>
                        <a:pt x="9456" y="11009"/>
                      </a:lnTo>
                      <a:lnTo>
                        <a:pt x="9341" y="11083"/>
                      </a:lnTo>
                      <a:lnTo>
                        <a:pt x="9222" y="11157"/>
                      </a:lnTo>
                      <a:lnTo>
                        <a:pt x="9104" y="11226"/>
                      </a:lnTo>
                      <a:lnTo>
                        <a:pt x="8985" y="11296"/>
                      </a:lnTo>
                      <a:lnTo>
                        <a:pt x="8861" y="11362"/>
                      </a:lnTo>
                      <a:lnTo>
                        <a:pt x="8734" y="11423"/>
                      </a:lnTo>
                      <a:lnTo>
                        <a:pt x="8611" y="11481"/>
                      </a:lnTo>
                      <a:lnTo>
                        <a:pt x="8484" y="11538"/>
                      </a:lnTo>
                      <a:lnTo>
                        <a:pt x="8352" y="11592"/>
                      </a:lnTo>
                      <a:lnTo>
                        <a:pt x="8221" y="11641"/>
                      </a:lnTo>
                      <a:lnTo>
                        <a:pt x="8090" y="11686"/>
                      </a:lnTo>
                      <a:lnTo>
                        <a:pt x="7954" y="11731"/>
                      </a:lnTo>
                      <a:lnTo>
                        <a:pt x="7819" y="11772"/>
                      </a:lnTo>
                      <a:lnTo>
                        <a:pt x="7684" y="11809"/>
                      </a:lnTo>
                      <a:lnTo>
                        <a:pt x="7548" y="11842"/>
                      </a:lnTo>
                      <a:lnTo>
                        <a:pt x="7409" y="11871"/>
                      </a:lnTo>
                      <a:lnTo>
                        <a:pt x="7265" y="11899"/>
                      </a:lnTo>
                      <a:lnTo>
                        <a:pt x="7125" y="11924"/>
                      </a:lnTo>
                      <a:lnTo>
                        <a:pt x="6981" y="11945"/>
                      </a:lnTo>
                      <a:lnTo>
                        <a:pt x="6838" y="11961"/>
                      </a:lnTo>
                      <a:lnTo>
                        <a:pt x="6694" y="11973"/>
                      </a:lnTo>
                      <a:lnTo>
                        <a:pt x="6546" y="11981"/>
                      </a:lnTo>
                      <a:lnTo>
                        <a:pt x="6399" y="11986"/>
                      </a:lnTo>
                      <a:lnTo>
                        <a:pt x="6251" y="11990"/>
                      </a:lnTo>
                      <a:lnTo>
                        <a:pt x="6103" y="11986"/>
                      </a:lnTo>
                      <a:lnTo>
                        <a:pt x="5960" y="11981"/>
                      </a:lnTo>
                      <a:lnTo>
                        <a:pt x="5812" y="11973"/>
                      </a:lnTo>
                      <a:lnTo>
                        <a:pt x="5668" y="11961"/>
                      </a:lnTo>
                      <a:lnTo>
                        <a:pt x="5524" y="11945"/>
                      </a:lnTo>
                      <a:lnTo>
                        <a:pt x="5381" y="11924"/>
                      </a:lnTo>
                      <a:lnTo>
                        <a:pt x="5241" y="11899"/>
                      </a:lnTo>
                      <a:lnTo>
                        <a:pt x="5098" y="11871"/>
                      </a:lnTo>
                      <a:lnTo>
                        <a:pt x="4958" y="11842"/>
                      </a:lnTo>
                      <a:lnTo>
                        <a:pt x="4823" y="11809"/>
                      </a:lnTo>
                      <a:lnTo>
                        <a:pt x="4687" y="11772"/>
                      </a:lnTo>
                      <a:lnTo>
                        <a:pt x="4552" y="11731"/>
                      </a:lnTo>
                      <a:lnTo>
                        <a:pt x="4416" y="11686"/>
                      </a:lnTo>
                      <a:lnTo>
                        <a:pt x="4285" y="11641"/>
                      </a:lnTo>
                      <a:lnTo>
                        <a:pt x="4154" y="11592"/>
                      </a:lnTo>
                      <a:lnTo>
                        <a:pt x="4022" y="11538"/>
                      </a:lnTo>
                      <a:lnTo>
                        <a:pt x="3895" y="11481"/>
                      </a:lnTo>
                      <a:lnTo>
                        <a:pt x="3768" y="11423"/>
                      </a:lnTo>
                      <a:lnTo>
                        <a:pt x="3645" y="11362"/>
                      </a:lnTo>
                      <a:lnTo>
                        <a:pt x="3521" y="11296"/>
                      </a:lnTo>
                      <a:lnTo>
                        <a:pt x="3403" y="11226"/>
                      </a:lnTo>
                      <a:lnTo>
                        <a:pt x="3284" y="11157"/>
                      </a:lnTo>
                      <a:lnTo>
                        <a:pt x="3164" y="11083"/>
                      </a:lnTo>
                      <a:lnTo>
                        <a:pt x="3050" y="11009"/>
                      </a:lnTo>
                      <a:lnTo>
                        <a:pt x="2935" y="10930"/>
                      </a:lnTo>
                      <a:lnTo>
                        <a:pt x="2824" y="10848"/>
                      </a:lnTo>
                      <a:lnTo>
                        <a:pt x="2717" y="10762"/>
                      </a:lnTo>
                      <a:lnTo>
                        <a:pt x="2610" y="10676"/>
                      </a:lnTo>
                      <a:lnTo>
                        <a:pt x="2504" y="10590"/>
                      </a:lnTo>
                      <a:lnTo>
                        <a:pt x="2401" y="10495"/>
                      </a:lnTo>
                      <a:lnTo>
                        <a:pt x="2299" y="10405"/>
                      </a:lnTo>
                      <a:lnTo>
                        <a:pt x="2200" y="10306"/>
                      </a:lnTo>
                      <a:lnTo>
                        <a:pt x="2105" y="10208"/>
                      </a:lnTo>
                      <a:lnTo>
                        <a:pt x="2011" y="10110"/>
                      </a:lnTo>
                      <a:lnTo>
                        <a:pt x="1921" y="10007"/>
                      </a:lnTo>
                      <a:lnTo>
                        <a:pt x="1830" y="9900"/>
                      </a:lnTo>
                      <a:lnTo>
                        <a:pt x="1744" y="9794"/>
                      </a:lnTo>
                      <a:lnTo>
                        <a:pt x="1662" y="9683"/>
                      </a:lnTo>
                      <a:lnTo>
                        <a:pt x="1580" y="9572"/>
                      </a:lnTo>
                      <a:lnTo>
                        <a:pt x="1502" y="9457"/>
                      </a:lnTo>
                      <a:lnTo>
                        <a:pt x="1424" y="9342"/>
                      </a:lnTo>
                      <a:lnTo>
                        <a:pt x="1350" y="9227"/>
                      </a:lnTo>
                      <a:lnTo>
                        <a:pt x="1280" y="9108"/>
                      </a:lnTo>
                      <a:lnTo>
                        <a:pt x="1215" y="8985"/>
                      </a:lnTo>
                      <a:lnTo>
                        <a:pt x="1149" y="8862"/>
                      </a:lnTo>
                      <a:lnTo>
                        <a:pt x="1088" y="8738"/>
                      </a:lnTo>
                      <a:lnTo>
                        <a:pt x="1026" y="8611"/>
                      </a:lnTo>
                      <a:lnTo>
                        <a:pt x="973" y="8484"/>
                      </a:lnTo>
                      <a:lnTo>
                        <a:pt x="919" y="8357"/>
                      </a:lnTo>
                      <a:lnTo>
                        <a:pt x="870" y="8226"/>
                      </a:lnTo>
                      <a:lnTo>
                        <a:pt x="821" y="8094"/>
                      </a:lnTo>
                      <a:lnTo>
                        <a:pt x="780" y="7958"/>
                      </a:lnTo>
                      <a:lnTo>
                        <a:pt x="739" y="7823"/>
                      </a:lnTo>
                      <a:lnTo>
                        <a:pt x="702" y="7688"/>
                      </a:lnTo>
                      <a:lnTo>
                        <a:pt x="669" y="7548"/>
                      </a:lnTo>
                      <a:lnTo>
                        <a:pt x="636" y="7408"/>
                      </a:lnTo>
                      <a:lnTo>
                        <a:pt x="612" y="7269"/>
                      </a:lnTo>
                      <a:lnTo>
                        <a:pt x="587" y="7125"/>
                      </a:lnTo>
                      <a:lnTo>
                        <a:pt x="567" y="6986"/>
                      </a:lnTo>
                      <a:lnTo>
                        <a:pt x="550" y="6842"/>
                      </a:lnTo>
                      <a:lnTo>
                        <a:pt x="538" y="6694"/>
                      </a:lnTo>
                      <a:lnTo>
                        <a:pt x="529" y="6550"/>
                      </a:lnTo>
                      <a:lnTo>
                        <a:pt x="521" y="6403"/>
                      </a:lnTo>
                      <a:lnTo>
                        <a:pt x="521" y="6256"/>
                      </a:lnTo>
                      <a:lnTo>
                        <a:pt x="521" y="6108"/>
                      </a:lnTo>
                      <a:lnTo>
                        <a:pt x="529" y="5961"/>
                      </a:lnTo>
                      <a:lnTo>
                        <a:pt x="538" y="5817"/>
                      </a:lnTo>
                      <a:lnTo>
                        <a:pt x="550" y="5669"/>
                      </a:lnTo>
                      <a:lnTo>
                        <a:pt x="567" y="5525"/>
                      </a:lnTo>
                      <a:lnTo>
                        <a:pt x="587" y="5386"/>
                      </a:lnTo>
                      <a:lnTo>
                        <a:pt x="612" y="5242"/>
                      </a:lnTo>
                      <a:lnTo>
                        <a:pt x="636" y="5103"/>
                      </a:lnTo>
                      <a:lnTo>
                        <a:pt x="669" y="4963"/>
                      </a:lnTo>
                      <a:lnTo>
                        <a:pt x="702" y="4823"/>
                      </a:lnTo>
                      <a:lnTo>
                        <a:pt x="739" y="4688"/>
                      </a:lnTo>
                      <a:lnTo>
                        <a:pt x="780" y="4553"/>
                      </a:lnTo>
                      <a:lnTo>
                        <a:pt x="821" y="4417"/>
                      </a:lnTo>
                      <a:lnTo>
                        <a:pt x="870" y="4285"/>
                      </a:lnTo>
                      <a:lnTo>
                        <a:pt x="919" y="4154"/>
                      </a:lnTo>
                      <a:lnTo>
                        <a:pt x="973" y="4027"/>
                      </a:lnTo>
                      <a:lnTo>
                        <a:pt x="1026" y="3900"/>
                      </a:lnTo>
                      <a:lnTo>
                        <a:pt x="1088" y="3773"/>
                      </a:lnTo>
                      <a:lnTo>
                        <a:pt x="1149" y="3649"/>
                      </a:lnTo>
                      <a:lnTo>
                        <a:pt x="1215" y="3526"/>
                      </a:lnTo>
                      <a:lnTo>
                        <a:pt x="1280" y="3403"/>
                      </a:lnTo>
                      <a:lnTo>
                        <a:pt x="1350" y="3284"/>
                      </a:lnTo>
                      <a:lnTo>
                        <a:pt x="1424" y="3169"/>
                      </a:lnTo>
                      <a:lnTo>
                        <a:pt x="1502" y="3054"/>
                      </a:lnTo>
                      <a:lnTo>
                        <a:pt x="1580" y="2939"/>
                      </a:lnTo>
                      <a:lnTo>
                        <a:pt x="1662" y="2828"/>
                      </a:lnTo>
                      <a:lnTo>
                        <a:pt x="1744" y="2717"/>
                      </a:lnTo>
                      <a:lnTo>
                        <a:pt x="1830" y="2611"/>
                      </a:lnTo>
                      <a:lnTo>
                        <a:pt x="1921" y="2504"/>
                      </a:lnTo>
                      <a:lnTo>
                        <a:pt x="2011" y="2401"/>
                      </a:lnTo>
                      <a:lnTo>
                        <a:pt x="2105" y="2303"/>
                      </a:lnTo>
                      <a:lnTo>
                        <a:pt x="2200" y="2205"/>
                      </a:lnTo>
                      <a:lnTo>
                        <a:pt x="2299" y="2106"/>
                      </a:lnTo>
                      <a:lnTo>
                        <a:pt x="2401" y="2016"/>
                      </a:lnTo>
                      <a:lnTo>
                        <a:pt x="2504" y="1921"/>
                      </a:lnTo>
                      <a:lnTo>
                        <a:pt x="2610" y="1835"/>
                      </a:lnTo>
                      <a:lnTo>
                        <a:pt x="2717" y="1749"/>
                      </a:lnTo>
                      <a:lnTo>
                        <a:pt x="2824" y="1663"/>
                      </a:lnTo>
                      <a:lnTo>
                        <a:pt x="2935" y="1581"/>
                      </a:lnTo>
                      <a:lnTo>
                        <a:pt x="3050" y="1502"/>
                      </a:lnTo>
                      <a:lnTo>
                        <a:pt x="3164" y="1428"/>
                      </a:lnTo>
                      <a:lnTo>
                        <a:pt x="3284" y="1354"/>
                      </a:lnTo>
                      <a:lnTo>
                        <a:pt x="3403" y="1285"/>
                      </a:lnTo>
                      <a:lnTo>
                        <a:pt x="3521" y="1215"/>
                      </a:lnTo>
                      <a:lnTo>
                        <a:pt x="3645" y="1149"/>
                      </a:lnTo>
                      <a:lnTo>
                        <a:pt x="3768" y="1088"/>
                      </a:lnTo>
                      <a:lnTo>
                        <a:pt x="3895" y="1030"/>
                      </a:lnTo>
                      <a:lnTo>
                        <a:pt x="4022" y="973"/>
                      </a:lnTo>
                      <a:lnTo>
                        <a:pt x="4154" y="919"/>
                      </a:lnTo>
                      <a:lnTo>
                        <a:pt x="4285" y="870"/>
                      </a:lnTo>
                      <a:lnTo>
                        <a:pt x="4416" y="825"/>
                      </a:lnTo>
                      <a:lnTo>
                        <a:pt x="4552" y="780"/>
                      </a:lnTo>
                      <a:lnTo>
                        <a:pt x="4687" y="739"/>
                      </a:lnTo>
                      <a:lnTo>
                        <a:pt x="4823" y="702"/>
                      </a:lnTo>
                      <a:lnTo>
                        <a:pt x="4958" y="669"/>
                      </a:lnTo>
                      <a:lnTo>
                        <a:pt x="5098" y="640"/>
                      </a:lnTo>
                      <a:lnTo>
                        <a:pt x="5241" y="612"/>
                      </a:lnTo>
                      <a:lnTo>
                        <a:pt x="5381" y="587"/>
                      </a:lnTo>
                      <a:lnTo>
                        <a:pt x="5524" y="566"/>
                      </a:lnTo>
                      <a:lnTo>
                        <a:pt x="5668" y="550"/>
                      </a:lnTo>
                      <a:lnTo>
                        <a:pt x="5812" y="538"/>
                      </a:lnTo>
                      <a:lnTo>
                        <a:pt x="5960" y="530"/>
                      </a:lnTo>
                      <a:lnTo>
                        <a:pt x="6103" y="525"/>
                      </a:lnTo>
                      <a:close/>
                      <a:moveTo>
                        <a:pt x="6251" y="0"/>
                      </a:moveTo>
                      <a:lnTo>
                        <a:pt x="6091" y="4"/>
                      </a:lnTo>
                      <a:lnTo>
                        <a:pt x="5931" y="8"/>
                      </a:lnTo>
                      <a:lnTo>
                        <a:pt x="5771" y="20"/>
                      </a:lnTo>
                      <a:lnTo>
                        <a:pt x="5615" y="33"/>
                      </a:lnTo>
                      <a:lnTo>
                        <a:pt x="5455" y="54"/>
                      </a:lnTo>
                      <a:lnTo>
                        <a:pt x="5299" y="74"/>
                      </a:lnTo>
                      <a:lnTo>
                        <a:pt x="5147" y="99"/>
                      </a:lnTo>
                      <a:lnTo>
                        <a:pt x="4991" y="127"/>
                      </a:lnTo>
                      <a:lnTo>
                        <a:pt x="4839" y="160"/>
                      </a:lnTo>
                      <a:lnTo>
                        <a:pt x="4691" y="197"/>
                      </a:lnTo>
                      <a:lnTo>
                        <a:pt x="4539" y="238"/>
                      </a:lnTo>
                      <a:lnTo>
                        <a:pt x="4391" y="283"/>
                      </a:lnTo>
                      <a:lnTo>
                        <a:pt x="4248" y="329"/>
                      </a:lnTo>
                      <a:lnTo>
                        <a:pt x="4104" y="382"/>
                      </a:lnTo>
                      <a:lnTo>
                        <a:pt x="3961" y="435"/>
                      </a:lnTo>
                      <a:lnTo>
                        <a:pt x="3817" y="493"/>
                      </a:lnTo>
                      <a:lnTo>
                        <a:pt x="3678" y="554"/>
                      </a:lnTo>
                      <a:lnTo>
                        <a:pt x="3542" y="620"/>
                      </a:lnTo>
                      <a:lnTo>
                        <a:pt x="3406" y="685"/>
                      </a:lnTo>
                      <a:lnTo>
                        <a:pt x="3271" y="755"/>
                      </a:lnTo>
                      <a:lnTo>
                        <a:pt x="3140" y="829"/>
                      </a:lnTo>
                      <a:lnTo>
                        <a:pt x="3009" y="907"/>
                      </a:lnTo>
                      <a:lnTo>
                        <a:pt x="2881" y="985"/>
                      </a:lnTo>
                      <a:lnTo>
                        <a:pt x="2758" y="1067"/>
                      </a:lnTo>
                      <a:lnTo>
                        <a:pt x="2631" y="1153"/>
                      </a:lnTo>
                      <a:lnTo>
                        <a:pt x="2512" y="1244"/>
                      </a:lnTo>
                      <a:lnTo>
                        <a:pt x="2393" y="1334"/>
                      </a:lnTo>
                      <a:lnTo>
                        <a:pt x="2274" y="1428"/>
                      </a:lnTo>
                      <a:lnTo>
                        <a:pt x="2159" y="1527"/>
                      </a:lnTo>
                      <a:lnTo>
                        <a:pt x="2048" y="1626"/>
                      </a:lnTo>
                      <a:lnTo>
                        <a:pt x="1937" y="1728"/>
                      </a:lnTo>
                      <a:lnTo>
                        <a:pt x="1830" y="1835"/>
                      </a:lnTo>
                      <a:lnTo>
                        <a:pt x="1724" y="1942"/>
                      </a:lnTo>
                      <a:lnTo>
                        <a:pt x="1625" y="2048"/>
                      </a:lnTo>
                      <a:lnTo>
                        <a:pt x="1523" y="2163"/>
                      </a:lnTo>
                      <a:lnTo>
                        <a:pt x="1428" y="2278"/>
                      </a:lnTo>
                      <a:lnTo>
                        <a:pt x="1334" y="2393"/>
                      </a:lnTo>
                      <a:lnTo>
                        <a:pt x="1239" y="2512"/>
                      </a:lnTo>
                      <a:lnTo>
                        <a:pt x="1153" y="2635"/>
                      </a:lnTo>
                      <a:lnTo>
                        <a:pt x="1067" y="2759"/>
                      </a:lnTo>
                      <a:lnTo>
                        <a:pt x="985" y="2886"/>
                      </a:lnTo>
                      <a:lnTo>
                        <a:pt x="903" y="3013"/>
                      </a:lnTo>
                      <a:lnTo>
                        <a:pt x="829" y="3145"/>
                      </a:lnTo>
                      <a:lnTo>
                        <a:pt x="755" y="3276"/>
                      </a:lnTo>
                      <a:lnTo>
                        <a:pt x="681" y="3407"/>
                      </a:lnTo>
                      <a:lnTo>
                        <a:pt x="615" y="3543"/>
                      </a:lnTo>
                      <a:lnTo>
                        <a:pt x="550" y="3682"/>
                      </a:lnTo>
                      <a:lnTo>
                        <a:pt x="488" y="3822"/>
                      </a:lnTo>
                      <a:lnTo>
                        <a:pt x="431" y="3961"/>
                      </a:lnTo>
                      <a:lnTo>
                        <a:pt x="378" y="4105"/>
                      </a:lnTo>
                      <a:lnTo>
                        <a:pt x="328" y="4249"/>
                      </a:lnTo>
                      <a:lnTo>
                        <a:pt x="279" y="4397"/>
                      </a:lnTo>
                      <a:lnTo>
                        <a:pt x="238" y="4544"/>
                      </a:lnTo>
                      <a:lnTo>
                        <a:pt x="197" y="4692"/>
                      </a:lnTo>
                      <a:lnTo>
                        <a:pt x="160" y="4844"/>
                      </a:lnTo>
                      <a:lnTo>
                        <a:pt x="127" y="4996"/>
                      </a:lnTo>
                      <a:lnTo>
                        <a:pt x="99" y="5148"/>
                      </a:lnTo>
                      <a:lnTo>
                        <a:pt x="70" y="5304"/>
                      </a:lnTo>
                      <a:lnTo>
                        <a:pt x="49" y="5459"/>
                      </a:lnTo>
                      <a:lnTo>
                        <a:pt x="33" y="5616"/>
                      </a:lnTo>
                      <a:lnTo>
                        <a:pt x="17" y="5776"/>
                      </a:lnTo>
                      <a:lnTo>
                        <a:pt x="8" y="5936"/>
                      </a:lnTo>
                      <a:lnTo>
                        <a:pt x="0" y="6096"/>
                      </a:lnTo>
                      <a:lnTo>
                        <a:pt x="0" y="6256"/>
                      </a:lnTo>
                      <a:lnTo>
                        <a:pt x="0" y="6415"/>
                      </a:lnTo>
                      <a:lnTo>
                        <a:pt x="8" y="6575"/>
                      </a:lnTo>
                      <a:lnTo>
                        <a:pt x="17" y="6735"/>
                      </a:lnTo>
                      <a:lnTo>
                        <a:pt x="33" y="6895"/>
                      </a:lnTo>
                      <a:lnTo>
                        <a:pt x="49" y="7052"/>
                      </a:lnTo>
                      <a:lnTo>
                        <a:pt x="70" y="7207"/>
                      </a:lnTo>
                      <a:lnTo>
                        <a:pt x="99" y="7363"/>
                      </a:lnTo>
                      <a:lnTo>
                        <a:pt x="127" y="7515"/>
                      </a:lnTo>
                      <a:lnTo>
                        <a:pt x="160" y="7667"/>
                      </a:lnTo>
                      <a:lnTo>
                        <a:pt x="197" y="7819"/>
                      </a:lnTo>
                      <a:lnTo>
                        <a:pt x="238" y="7967"/>
                      </a:lnTo>
                      <a:lnTo>
                        <a:pt x="279" y="8114"/>
                      </a:lnTo>
                      <a:lnTo>
                        <a:pt x="328" y="8262"/>
                      </a:lnTo>
                      <a:lnTo>
                        <a:pt x="378" y="8406"/>
                      </a:lnTo>
                      <a:lnTo>
                        <a:pt x="431" y="8550"/>
                      </a:lnTo>
                      <a:lnTo>
                        <a:pt x="488" y="8689"/>
                      </a:lnTo>
                      <a:lnTo>
                        <a:pt x="550" y="8829"/>
                      </a:lnTo>
                      <a:lnTo>
                        <a:pt x="615" y="8968"/>
                      </a:lnTo>
                      <a:lnTo>
                        <a:pt x="681" y="9104"/>
                      </a:lnTo>
                      <a:lnTo>
                        <a:pt x="755" y="9235"/>
                      </a:lnTo>
                      <a:lnTo>
                        <a:pt x="829" y="9366"/>
                      </a:lnTo>
                      <a:lnTo>
                        <a:pt x="903" y="9498"/>
                      </a:lnTo>
                      <a:lnTo>
                        <a:pt x="985" y="9625"/>
                      </a:lnTo>
                      <a:lnTo>
                        <a:pt x="1067" y="9752"/>
                      </a:lnTo>
                      <a:lnTo>
                        <a:pt x="1153" y="9876"/>
                      </a:lnTo>
                      <a:lnTo>
                        <a:pt x="1239" y="9999"/>
                      </a:lnTo>
                      <a:lnTo>
                        <a:pt x="1334" y="10118"/>
                      </a:lnTo>
                      <a:lnTo>
                        <a:pt x="1428" y="10233"/>
                      </a:lnTo>
                      <a:lnTo>
                        <a:pt x="1523" y="10348"/>
                      </a:lnTo>
                      <a:lnTo>
                        <a:pt x="1625" y="10463"/>
                      </a:lnTo>
                      <a:lnTo>
                        <a:pt x="1724" y="10569"/>
                      </a:lnTo>
                      <a:lnTo>
                        <a:pt x="1830" y="10676"/>
                      </a:lnTo>
                      <a:lnTo>
                        <a:pt x="1937" y="10783"/>
                      </a:lnTo>
                      <a:lnTo>
                        <a:pt x="2048" y="10885"/>
                      </a:lnTo>
                      <a:lnTo>
                        <a:pt x="2159" y="10984"/>
                      </a:lnTo>
                      <a:lnTo>
                        <a:pt x="2274" y="11083"/>
                      </a:lnTo>
                      <a:lnTo>
                        <a:pt x="2393" y="11177"/>
                      </a:lnTo>
                      <a:lnTo>
                        <a:pt x="2512" y="11267"/>
                      </a:lnTo>
                      <a:lnTo>
                        <a:pt x="2631" y="11358"/>
                      </a:lnTo>
                      <a:lnTo>
                        <a:pt x="2758" y="11444"/>
                      </a:lnTo>
                      <a:lnTo>
                        <a:pt x="2881" y="11526"/>
                      </a:lnTo>
                      <a:lnTo>
                        <a:pt x="3009" y="11604"/>
                      </a:lnTo>
                      <a:lnTo>
                        <a:pt x="3140" y="11682"/>
                      </a:lnTo>
                      <a:lnTo>
                        <a:pt x="3271" y="11756"/>
                      </a:lnTo>
                      <a:lnTo>
                        <a:pt x="3406" y="11826"/>
                      </a:lnTo>
                      <a:lnTo>
                        <a:pt x="3542" y="11891"/>
                      </a:lnTo>
                      <a:lnTo>
                        <a:pt x="3678" y="11957"/>
                      </a:lnTo>
                      <a:lnTo>
                        <a:pt x="3817" y="12018"/>
                      </a:lnTo>
                      <a:lnTo>
                        <a:pt x="3961" y="12076"/>
                      </a:lnTo>
                      <a:lnTo>
                        <a:pt x="4104" y="12129"/>
                      </a:lnTo>
                      <a:lnTo>
                        <a:pt x="4248" y="12182"/>
                      </a:lnTo>
                      <a:lnTo>
                        <a:pt x="4391" y="12228"/>
                      </a:lnTo>
                      <a:lnTo>
                        <a:pt x="4539" y="12273"/>
                      </a:lnTo>
                      <a:lnTo>
                        <a:pt x="4691" y="12314"/>
                      </a:lnTo>
                      <a:lnTo>
                        <a:pt x="4839" y="12351"/>
                      </a:lnTo>
                      <a:lnTo>
                        <a:pt x="4991" y="12384"/>
                      </a:lnTo>
                      <a:lnTo>
                        <a:pt x="5147" y="12412"/>
                      </a:lnTo>
                      <a:lnTo>
                        <a:pt x="5299" y="12437"/>
                      </a:lnTo>
                      <a:lnTo>
                        <a:pt x="5455" y="12457"/>
                      </a:lnTo>
                      <a:lnTo>
                        <a:pt x="5615" y="12478"/>
                      </a:lnTo>
                      <a:lnTo>
                        <a:pt x="5771" y="12491"/>
                      </a:lnTo>
                      <a:lnTo>
                        <a:pt x="5931" y="12503"/>
                      </a:lnTo>
                      <a:lnTo>
                        <a:pt x="6091" y="12507"/>
                      </a:lnTo>
                      <a:lnTo>
                        <a:pt x="6251" y="12511"/>
                      </a:lnTo>
                      <a:lnTo>
                        <a:pt x="6415" y="12507"/>
                      </a:lnTo>
                      <a:lnTo>
                        <a:pt x="6575" y="12503"/>
                      </a:lnTo>
                      <a:lnTo>
                        <a:pt x="6735" y="12491"/>
                      </a:lnTo>
                      <a:lnTo>
                        <a:pt x="6891" y="12478"/>
                      </a:lnTo>
                      <a:lnTo>
                        <a:pt x="7051" y="12457"/>
                      </a:lnTo>
                      <a:lnTo>
                        <a:pt x="7207" y="12437"/>
                      </a:lnTo>
                      <a:lnTo>
                        <a:pt x="7359" y="12412"/>
                      </a:lnTo>
                      <a:lnTo>
                        <a:pt x="7515" y="12384"/>
                      </a:lnTo>
                      <a:lnTo>
                        <a:pt x="7667" y="12351"/>
                      </a:lnTo>
                      <a:lnTo>
                        <a:pt x="7815" y="12314"/>
                      </a:lnTo>
                      <a:lnTo>
                        <a:pt x="7966" y="12273"/>
                      </a:lnTo>
                      <a:lnTo>
                        <a:pt x="8114" y="12228"/>
                      </a:lnTo>
                      <a:lnTo>
                        <a:pt x="8258" y="12182"/>
                      </a:lnTo>
                      <a:lnTo>
                        <a:pt x="8402" y="12129"/>
                      </a:lnTo>
                      <a:lnTo>
                        <a:pt x="8545" y="12076"/>
                      </a:lnTo>
                      <a:lnTo>
                        <a:pt x="8689" y="12018"/>
                      </a:lnTo>
                      <a:lnTo>
                        <a:pt x="8829" y="11957"/>
                      </a:lnTo>
                      <a:lnTo>
                        <a:pt x="8964" y="11891"/>
                      </a:lnTo>
                      <a:lnTo>
                        <a:pt x="9099" y="11826"/>
                      </a:lnTo>
                      <a:lnTo>
                        <a:pt x="9235" y="11756"/>
                      </a:lnTo>
                      <a:lnTo>
                        <a:pt x="9366" y="11682"/>
                      </a:lnTo>
                      <a:lnTo>
                        <a:pt x="9497" y="11604"/>
                      </a:lnTo>
                      <a:lnTo>
                        <a:pt x="9625" y="11526"/>
                      </a:lnTo>
                      <a:lnTo>
                        <a:pt x="9748" y="11444"/>
                      </a:lnTo>
                      <a:lnTo>
                        <a:pt x="9875" y="11358"/>
                      </a:lnTo>
                      <a:lnTo>
                        <a:pt x="9994" y="11267"/>
                      </a:lnTo>
                      <a:lnTo>
                        <a:pt x="10113" y="11177"/>
                      </a:lnTo>
                      <a:lnTo>
                        <a:pt x="10232" y="11083"/>
                      </a:lnTo>
                      <a:lnTo>
                        <a:pt x="10347" y="10984"/>
                      </a:lnTo>
                      <a:lnTo>
                        <a:pt x="10458" y="10885"/>
                      </a:lnTo>
                      <a:lnTo>
                        <a:pt x="10569" y="10783"/>
                      </a:lnTo>
                      <a:lnTo>
                        <a:pt x="10675" y="10676"/>
                      </a:lnTo>
                      <a:lnTo>
                        <a:pt x="10778" y="10569"/>
                      </a:lnTo>
                      <a:lnTo>
                        <a:pt x="10881" y="10463"/>
                      </a:lnTo>
                      <a:lnTo>
                        <a:pt x="10984" y="10348"/>
                      </a:lnTo>
                      <a:lnTo>
                        <a:pt x="11077" y="10233"/>
                      </a:lnTo>
                      <a:lnTo>
                        <a:pt x="11172" y="10118"/>
                      </a:lnTo>
                      <a:lnTo>
                        <a:pt x="11262" y="9999"/>
                      </a:lnTo>
                      <a:lnTo>
                        <a:pt x="11352" y="9876"/>
                      </a:lnTo>
                      <a:lnTo>
                        <a:pt x="11439" y="9752"/>
                      </a:lnTo>
                      <a:lnTo>
                        <a:pt x="11521" y="9625"/>
                      </a:lnTo>
                      <a:lnTo>
                        <a:pt x="11603" y="9498"/>
                      </a:lnTo>
                      <a:lnTo>
                        <a:pt x="11677" y="9366"/>
                      </a:lnTo>
                      <a:lnTo>
                        <a:pt x="11751" y="9235"/>
                      </a:lnTo>
                      <a:lnTo>
                        <a:pt x="11825" y="9104"/>
                      </a:lnTo>
                      <a:lnTo>
                        <a:pt x="11890" y="8968"/>
                      </a:lnTo>
                      <a:lnTo>
                        <a:pt x="11956" y="8829"/>
                      </a:lnTo>
                      <a:lnTo>
                        <a:pt x="12014" y="8689"/>
                      </a:lnTo>
                      <a:lnTo>
                        <a:pt x="12075" y="8550"/>
                      </a:lnTo>
                      <a:lnTo>
                        <a:pt x="12128" y="8406"/>
                      </a:lnTo>
                      <a:lnTo>
                        <a:pt x="12177" y="8262"/>
                      </a:lnTo>
                      <a:lnTo>
                        <a:pt x="12227" y="8114"/>
                      </a:lnTo>
                      <a:lnTo>
                        <a:pt x="12268" y="7967"/>
                      </a:lnTo>
                      <a:lnTo>
                        <a:pt x="12309" y="7819"/>
                      </a:lnTo>
                      <a:lnTo>
                        <a:pt x="12346" y="7667"/>
                      </a:lnTo>
                      <a:lnTo>
                        <a:pt x="12379" y="7515"/>
                      </a:lnTo>
                      <a:lnTo>
                        <a:pt x="12407" y="7363"/>
                      </a:lnTo>
                      <a:lnTo>
                        <a:pt x="12436" y="7207"/>
                      </a:lnTo>
                      <a:lnTo>
                        <a:pt x="12457" y="7052"/>
                      </a:lnTo>
                      <a:lnTo>
                        <a:pt x="12473" y="6895"/>
                      </a:lnTo>
                      <a:lnTo>
                        <a:pt x="12490" y="6735"/>
                      </a:lnTo>
                      <a:lnTo>
                        <a:pt x="12498" y="6575"/>
                      </a:lnTo>
                      <a:lnTo>
                        <a:pt x="12506" y="6415"/>
                      </a:lnTo>
                      <a:lnTo>
                        <a:pt x="12506" y="6256"/>
                      </a:lnTo>
                      <a:lnTo>
                        <a:pt x="12506" y="6096"/>
                      </a:lnTo>
                      <a:lnTo>
                        <a:pt x="12498" y="5936"/>
                      </a:lnTo>
                      <a:lnTo>
                        <a:pt x="12490" y="5776"/>
                      </a:lnTo>
                      <a:lnTo>
                        <a:pt x="12473" y="5616"/>
                      </a:lnTo>
                      <a:lnTo>
                        <a:pt x="12457" y="5459"/>
                      </a:lnTo>
                      <a:lnTo>
                        <a:pt x="12436" y="5304"/>
                      </a:lnTo>
                      <a:lnTo>
                        <a:pt x="12407" y="5148"/>
                      </a:lnTo>
                      <a:lnTo>
                        <a:pt x="12379" y="4996"/>
                      </a:lnTo>
                      <a:lnTo>
                        <a:pt x="12346" y="4844"/>
                      </a:lnTo>
                      <a:lnTo>
                        <a:pt x="12309" y="4692"/>
                      </a:lnTo>
                      <a:lnTo>
                        <a:pt x="12268" y="4544"/>
                      </a:lnTo>
                      <a:lnTo>
                        <a:pt x="12227" y="4397"/>
                      </a:lnTo>
                      <a:lnTo>
                        <a:pt x="12177" y="4249"/>
                      </a:lnTo>
                      <a:lnTo>
                        <a:pt x="12128" y="4105"/>
                      </a:lnTo>
                      <a:lnTo>
                        <a:pt x="12075" y="3961"/>
                      </a:lnTo>
                      <a:lnTo>
                        <a:pt x="12014" y="3822"/>
                      </a:lnTo>
                      <a:lnTo>
                        <a:pt x="11956" y="3682"/>
                      </a:lnTo>
                      <a:lnTo>
                        <a:pt x="11890" y="3543"/>
                      </a:lnTo>
                      <a:lnTo>
                        <a:pt x="11825" y="3407"/>
                      </a:lnTo>
                      <a:lnTo>
                        <a:pt x="11751" y="3276"/>
                      </a:lnTo>
                      <a:lnTo>
                        <a:pt x="11677" y="3145"/>
                      </a:lnTo>
                      <a:lnTo>
                        <a:pt x="11603" y="3013"/>
                      </a:lnTo>
                      <a:lnTo>
                        <a:pt x="11521" y="2886"/>
                      </a:lnTo>
                      <a:lnTo>
                        <a:pt x="11439" y="2759"/>
                      </a:lnTo>
                      <a:lnTo>
                        <a:pt x="11352" y="2635"/>
                      </a:lnTo>
                      <a:lnTo>
                        <a:pt x="11262" y="2512"/>
                      </a:lnTo>
                      <a:lnTo>
                        <a:pt x="11172" y="2393"/>
                      </a:lnTo>
                      <a:lnTo>
                        <a:pt x="11077" y="2278"/>
                      </a:lnTo>
                      <a:lnTo>
                        <a:pt x="10984" y="2163"/>
                      </a:lnTo>
                      <a:lnTo>
                        <a:pt x="10881" y="2048"/>
                      </a:lnTo>
                      <a:lnTo>
                        <a:pt x="10778" y="1942"/>
                      </a:lnTo>
                      <a:lnTo>
                        <a:pt x="10675" y="1835"/>
                      </a:lnTo>
                      <a:lnTo>
                        <a:pt x="10569" y="1728"/>
                      </a:lnTo>
                      <a:lnTo>
                        <a:pt x="10458" y="1626"/>
                      </a:lnTo>
                      <a:lnTo>
                        <a:pt x="10347" y="1527"/>
                      </a:lnTo>
                      <a:lnTo>
                        <a:pt x="10232" y="1428"/>
                      </a:lnTo>
                      <a:lnTo>
                        <a:pt x="10113" y="1334"/>
                      </a:lnTo>
                      <a:lnTo>
                        <a:pt x="9994" y="1244"/>
                      </a:lnTo>
                      <a:lnTo>
                        <a:pt x="9875" y="1153"/>
                      </a:lnTo>
                      <a:lnTo>
                        <a:pt x="9748" y="1067"/>
                      </a:lnTo>
                      <a:lnTo>
                        <a:pt x="9625" y="985"/>
                      </a:lnTo>
                      <a:lnTo>
                        <a:pt x="9497" y="907"/>
                      </a:lnTo>
                      <a:lnTo>
                        <a:pt x="9366" y="829"/>
                      </a:lnTo>
                      <a:lnTo>
                        <a:pt x="9235" y="755"/>
                      </a:lnTo>
                      <a:lnTo>
                        <a:pt x="9099" y="685"/>
                      </a:lnTo>
                      <a:lnTo>
                        <a:pt x="8964" y="620"/>
                      </a:lnTo>
                      <a:lnTo>
                        <a:pt x="8829" y="554"/>
                      </a:lnTo>
                      <a:lnTo>
                        <a:pt x="8689" y="493"/>
                      </a:lnTo>
                      <a:lnTo>
                        <a:pt x="8545" y="435"/>
                      </a:lnTo>
                      <a:lnTo>
                        <a:pt x="8402" y="382"/>
                      </a:lnTo>
                      <a:lnTo>
                        <a:pt x="8258" y="329"/>
                      </a:lnTo>
                      <a:lnTo>
                        <a:pt x="8114" y="283"/>
                      </a:lnTo>
                      <a:lnTo>
                        <a:pt x="7966" y="238"/>
                      </a:lnTo>
                      <a:lnTo>
                        <a:pt x="7815" y="197"/>
                      </a:lnTo>
                      <a:lnTo>
                        <a:pt x="7667" y="160"/>
                      </a:lnTo>
                      <a:lnTo>
                        <a:pt x="7515" y="127"/>
                      </a:lnTo>
                      <a:lnTo>
                        <a:pt x="7359" y="99"/>
                      </a:lnTo>
                      <a:lnTo>
                        <a:pt x="7207" y="74"/>
                      </a:lnTo>
                      <a:lnTo>
                        <a:pt x="7051" y="54"/>
                      </a:lnTo>
                      <a:lnTo>
                        <a:pt x="6891" y="33"/>
                      </a:lnTo>
                      <a:lnTo>
                        <a:pt x="6735" y="20"/>
                      </a:lnTo>
                      <a:lnTo>
                        <a:pt x="6575" y="8"/>
                      </a:lnTo>
                      <a:lnTo>
                        <a:pt x="6415" y="4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dirty="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93" name="Freeform: Shape 2">
                  <a:extLst>
                    <a:ext uri="{FF2B5EF4-FFF2-40B4-BE49-F238E27FC236}">
                      <a16:creationId xmlns:a16="http://schemas.microsoft.com/office/drawing/2014/main" id="{B543AC7A-8F0A-794D-B3A1-78A8E92F751C}"/>
                    </a:ext>
                  </a:extLst>
                </p:cNvPr>
                <p:cNvSpPr/>
                <p:nvPr/>
              </p:nvSpPr>
              <p:spPr>
                <a:xfrm>
                  <a:off x="9530500" y="7531272"/>
                  <a:ext cx="914039" cy="133848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0"/>
                      </a:moveTo>
                      <a:lnTo>
                        <a:pt x="0" y="1273"/>
                      </a:lnTo>
                      <a:lnTo>
                        <a:pt x="693" y="1273"/>
                      </a:lnTo>
                      <a:lnTo>
                        <a:pt x="693" y="3719"/>
                      </a:lnTo>
                      <a:lnTo>
                        <a:pt x="1847" y="3719"/>
                      </a:lnTo>
                      <a:lnTo>
                        <a:pt x="1847" y="1273"/>
                      </a:lnTo>
                      <a:lnTo>
                        <a:pt x="2540" y="1273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94" name="Freeform: Shape 3">
                  <a:extLst>
                    <a:ext uri="{FF2B5EF4-FFF2-40B4-BE49-F238E27FC236}">
                      <a16:creationId xmlns:a16="http://schemas.microsoft.com/office/drawing/2014/main" id="{B1AB43EB-F1F8-F544-8378-491000C5EB69}"/>
                    </a:ext>
                  </a:extLst>
                </p:cNvPr>
                <p:cNvSpPr/>
                <p:nvPr/>
              </p:nvSpPr>
              <p:spPr>
                <a:xfrm>
                  <a:off x="9530500" y="9653112"/>
                  <a:ext cx="914039" cy="133848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3719"/>
                      </a:moveTo>
                      <a:lnTo>
                        <a:pt x="2540" y="2446"/>
                      </a:lnTo>
                      <a:lnTo>
                        <a:pt x="1847" y="2446"/>
                      </a:lnTo>
                      <a:lnTo>
                        <a:pt x="1847" y="0"/>
                      </a:lnTo>
                      <a:lnTo>
                        <a:pt x="693" y="0"/>
                      </a:lnTo>
                      <a:lnTo>
                        <a:pt x="693" y="2446"/>
                      </a:lnTo>
                      <a:lnTo>
                        <a:pt x="0" y="2446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95" name="Freeform: Shape 4">
                  <a:extLst>
                    <a:ext uri="{FF2B5EF4-FFF2-40B4-BE49-F238E27FC236}">
                      <a16:creationId xmlns:a16="http://schemas.microsoft.com/office/drawing/2014/main" id="{CBF0991A-C54E-D54A-ADB8-03204ACC6724}"/>
                    </a:ext>
                  </a:extLst>
                </p:cNvPr>
                <p:cNvSpPr/>
                <p:nvPr/>
              </p:nvSpPr>
              <p:spPr>
                <a:xfrm>
                  <a:off x="10380099" y="8805312"/>
                  <a:ext cx="1336680" cy="91259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4" h="2536">
                      <a:moveTo>
                        <a:pt x="0" y="1268"/>
                      </a:moveTo>
                      <a:lnTo>
                        <a:pt x="1268" y="2536"/>
                      </a:lnTo>
                      <a:lnTo>
                        <a:pt x="1268" y="1847"/>
                      </a:lnTo>
                      <a:lnTo>
                        <a:pt x="3714" y="1847"/>
                      </a:lnTo>
                      <a:lnTo>
                        <a:pt x="3714" y="689"/>
                      </a:lnTo>
                      <a:lnTo>
                        <a:pt x="1268" y="689"/>
                      </a:lnTo>
                      <a:lnTo>
                        <a:pt x="1268" y="0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97" name="Freeform: Shape 5">
                  <a:extLst>
                    <a:ext uri="{FF2B5EF4-FFF2-40B4-BE49-F238E27FC236}">
                      <a16:creationId xmlns:a16="http://schemas.microsoft.com/office/drawing/2014/main" id="{C2BBA540-7A22-9646-A4CB-9F5AF28C52B8}"/>
                    </a:ext>
                  </a:extLst>
                </p:cNvPr>
                <p:cNvSpPr/>
                <p:nvPr/>
              </p:nvSpPr>
              <p:spPr>
                <a:xfrm>
                  <a:off x="8256820" y="8805312"/>
                  <a:ext cx="1338120" cy="91259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8" h="2536">
                      <a:moveTo>
                        <a:pt x="3718" y="1268"/>
                      </a:moveTo>
                      <a:lnTo>
                        <a:pt x="2450" y="0"/>
                      </a:lnTo>
                      <a:lnTo>
                        <a:pt x="2450" y="689"/>
                      </a:lnTo>
                      <a:lnTo>
                        <a:pt x="0" y="689"/>
                      </a:lnTo>
                      <a:lnTo>
                        <a:pt x="0" y="1847"/>
                      </a:lnTo>
                      <a:lnTo>
                        <a:pt x="2450" y="1847"/>
                      </a:lnTo>
                      <a:lnTo>
                        <a:pt x="2450" y="2536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</p:grp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6E505338-3E5A-C94C-86E7-FEF11FE33DCD}"/>
                  </a:ext>
                </a:extLst>
              </p:cNvPr>
              <p:cNvSpPr txBox="1"/>
              <p:nvPr/>
            </p:nvSpPr>
            <p:spPr>
              <a:xfrm>
                <a:off x="1459601" y="3744571"/>
                <a:ext cx="644920" cy="1661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latin typeface="Calibri" panose="020F0502020204030204" pitchFamily="34" charset="0"/>
                  </a:rPr>
                  <a:t>Location 1</a:t>
                </a: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26241818-907E-5D43-9292-965F414C26D2}"/>
                  </a:ext>
                </a:extLst>
              </p:cNvPr>
              <p:cNvSpPr txBox="1"/>
              <p:nvPr/>
            </p:nvSpPr>
            <p:spPr>
              <a:xfrm>
                <a:off x="3322259" y="3744571"/>
                <a:ext cx="644920" cy="1661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latin typeface="Calibri" panose="020F0502020204030204" pitchFamily="34" charset="0"/>
                  </a:rPr>
                  <a:t>Location 2</a:t>
                </a:r>
              </a:p>
            </p:txBody>
          </p: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05EAFB6E-D9FA-E347-9DC6-439183F3293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88317" y="2339344"/>
                <a:ext cx="338395" cy="338531"/>
                <a:chOff x="7736620" y="7009631"/>
                <a:chExt cx="4501800" cy="4503600"/>
              </a:xfrm>
              <a:solidFill>
                <a:srgbClr val="FFC000"/>
              </a:solidFill>
            </p:grpSpPr>
            <p:sp>
              <p:nvSpPr>
                <p:cNvPr id="221" name="Freeform: Shape 1">
                  <a:extLst>
                    <a:ext uri="{FF2B5EF4-FFF2-40B4-BE49-F238E27FC236}">
                      <a16:creationId xmlns:a16="http://schemas.microsoft.com/office/drawing/2014/main" id="{EAB84217-3D55-C946-AEAE-AA32471B4ADA}"/>
                    </a:ext>
                  </a:extLst>
                </p:cNvPr>
                <p:cNvSpPr/>
                <p:nvPr/>
              </p:nvSpPr>
              <p:spPr>
                <a:xfrm>
                  <a:off x="7736620" y="7009631"/>
                  <a:ext cx="4501800" cy="450360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506" h="12511">
                      <a:moveTo>
                        <a:pt x="6251" y="521"/>
                      </a:moveTo>
                      <a:lnTo>
                        <a:pt x="6399" y="525"/>
                      </a:lnTo>
                      <a:lnTo>
                        <a:pt x="6546" y="530"/>
                      </a:lnTo>
                      <a:lnTo>
                        <a:pt x="6694" y="538"/>
                      </a:lnTo>
                      <a:lnTo>
                        <a:pt x="6838" y="550"/>
                      </a:lnTo>
                      <a:lnTo>
                        <a:pt x="6981" y="566"/>
                      </a:lnTo>
                      <a:lnTo>
                        <a:pt x="7125" y="587"/>
                      </a:lnTo>
                      <a:lnTo>
                        <a:pt x="7265" y="612"/>
                      </a:lnTo>
                      <a:lnTo>
                        <a:pt x="7409" y="640"/>
                      </a:lnTo>
                      <a:lnTo>
                        <a:pt x="7548" y="669"/>
                      </a:lnTo>
                      <a:lnTo>
                        <a:pt x="7684" y="702"/>
                      </a:lnTo>
                      <a:lnTo>
                        <a:pt x="7819" y="739"/>
                      </a:lnTo>
                      <a:lnTo>
                        <a:pt x="7954" y="780"/>
                      </a:lnTo>
                      <a:lnTo>
                        <a:pt x="8090" y="825"/>
                      </a:lnTo>
                      <a:lnTo>
                        <a:pt x="8221" y="870"/>
                      </a:lnTo>
                      <a:lnTo>
                        <a:pt x="8352" y="919"/>
                      </a:lnTo>
                      <a:lnTo>
                        <a:pt x="8484" y="973"/>
                      </a:lnTo>
                      <a:lnTo>
                        <a:pt x="8611" y="1030"/>
                      </a:lnTo>
                      <a:lnTo>
                        <a:pt x="8734" y="1088"/>
                      </a:lnTo>
                      <a:lnTo>
                        <a:pt x="8861" y="1149"/>
                      </a:lnTo>
                      <a:lnTo>
                        <a:pt x="8985" y="1215"/>
                      </a:lnTo>
                      <a:lnTo>
                        <a:pt x="9104" y="1285"/>
                      </a:lnTo>
                      <a:lnTo>
                        <a:pt x="9222" y="1354"/>
                      </a:lnTo>
                      <a:lnTo>
                        <a:pt x="9341" y="1428"/>
                      </a:lnTo>
                      <a:lnTo>
                        <a:pt x="9456" y="1502"/>
                      </a:lnTo>
                      <a:lnTo>
                        <a:pt x="9571" y="1581"/>
                      </a:lnTo>
                      <a:lnTo>
                        <a:pt x="9682" y="1663"/>
                      </a:lnTo>
                      <a:lnTo>
                        <a:pt x="9789" y="1749"/>
                      </a:lnTo>
                      <a:lnTo>
                        <a:pt x="9896" y="1835"/>
                      </a:lnTo>
                      <a:lnTo>
                        <a:pt x="10002" y="1921"/>
                      </a:lnTo>
                      <a:lnTo>
                        <a:pt x="10105" y="2016"/>
                      </a:lnTo>
                      <a:lnTo>
                        <a:pt x="10207" y="2106"/>
                      </a:lnTo>
                      <a:lnTo>
                        <a:pt x="10306" y="2205"/>
                      </a:lnTo>
                      <a:lnTo>
                        <a:pt x="10400" y="2303"/>
                      </a:lnTo>
                      <a:lnTo>
                        <a:pt x="10495" y="2401"/>
                      </a:lnTo>
                      <a:lnTo>
                        <a:pt x="10585" y="2504"/>
                      </a:lnTo>
                      <a:lnTo>
                        <a:pt x="10675" y="2611"/>
                      </a:lnTo>
                      <a:lnTo>
                        <a:pt x="10762" y="2717"/>
                      </a:lnTo>
                      <a:lnTo>
                        <a:pt x="10844" y="2828"/>
                      </a:lnTo>
                      <a:lnTo>
                        <a:pt x="10926" y="2939"/>
                      </a:lnTo>
                      <a:lnTo>
                        <a:pt x="11004" y="3054"/>
                      </a:lnTo>
                      <a:lnTo>
                        <a:pt x="11082" y="3169"/>
                      </a:lnTo>
                      <a:lnTo>
                        <a:pt x="11156" y="3284"/>
                      </a:lnTo>
                      <a:lnTo>
                        <a:pt x="11225" y="3403"/>
                      </a:lnTo>
                      <a:lnTo>
                        <a:pt x="11291" y="3526"/>
                      </a:lnTo>
                      <a:lnTo>
                        <a:pt x="11357" y="3649"/>
                      </a:lnTo>
                      <a:lnTo>
                        <a:pt x="11419" y="3773"/>
                      </a:lnTo>
                      <a:lnTo>
                        <a:pt x="11480" y="3900"/>
                      </a:lnTo>
                      <a:lnTo>
                        <a:pt x="11533" y="4027"/>
                      </a:lnTo>
                      <a:lnTo>
                        <a:pt x="11587" y="4154"/>
                      </a:lnTo>
                      <a:lnTo>
                        <a:pt x="11636" y="4285"/>
                      </a:lnTo>
                      <a:lnTo>
                        <a:pt x="11685" y="4417"/>
                      </a:lnTo>
                      <a:lnTo>
                        <a:pt x="11726" y="4553"/>
                      </a:lnTo>
                      <a:lnTo>
                        <a:pt x="11767" y="4688"/>
                      </a:lnTo>
                      <a:lnTo>
                        <a:pt x="11804" y="4823"/>
                      </a:lnTo>
                      <a:lnTo>
                        <a:pt x="11837" y="4963"/>
                      </a:lnTo>
                      <a:lnTo>
                        <a:pt x="11870" y="5103"/>
                      </a:lnTo>
                      <a:lnTo>
                        <a:pt x="11895" y="5242"/>
                      </a:lnTo>
                      <a:lnTo>
                        <a:pt x="11919" y="5386"/>
                      </a:lnTo>
                      <a:lnTo>
                        <a:pt x="11940" y="5525"/>
                      </a:lnTo>
                      <a:lnTo>
                        <a:pt x="11956" y="5669"/>
                      </a:lnTo>
                      <a:lnTo>
                        <a:pt x="11968" y="5817"/>
                      </a:lnTo>
                      <a:lnTo>
                        <a:pt x="11976" y="5961"/>
                      </a:lnTo>
                      <a:lnTo>
                        <a:pt x="11985" y="6108"/>
                      </a:lnTo>
                      <a:lnTo>
                        <a:pt x="11985" y="6256"/>
                      </a:lnTo>
                      <a:lnTo>
                        <a:pt x="11985" y="6403"/>
                      </a:lnTo>
                      <a:lnTo>
                        <a:pt x="11976" y="6550"/>
                      </a:lnTo>
                      <a:lnTo>
                        <a:pt x="11968" y="6694"/>
                      </a:lnTo>
                      <a:lnTo>
                        <a:pt x="11956" y="6842"/>
                      </a:lnTo>
                      <a:lnTo>
                        <a:pt x="11940" y="6986"/>
                      </a:lnTo>
                      <a:lnTo>
                        <a:pt x="11919" y="7125"/>
                      </a:lnTo>
                      <a:lnTo>
                        <a:pt x="11895" y="7269"/>
                      </a:lnTo>
                      <a:lnTo>
                        <a:pt x="11870" y="7408"/>
                      </a:lnTo>
                      <a:lnTo>
                        <a:pt x="11837" y="7548"/>
                      </a:lnTo>
                      <a:lnTo>
                        <a:pt x="11804" y="7688"/>
                      </a:lnTo>
                      <a:lnTo>
                        <a:pt x="11767" y="7823"/>
                      </a:lnTo>
                      <a:lnTo>
                        <a:pt x="11726" y="7958"/>
                      </a:lnTo>
                      <a:lnTo>
                        <a:pt x="11685" y="8094"/>
                      </a:lnTo>
                      <a:lnTo>
                        <a:pt x="11636" y="8226"/>
                      </a:lnTo>
                      <a:lnTo>
                        <a:pt x="11587" y="8357"/>
                      </a:lnTo>
                      <a:lnTo>
                        <a:pt x="11533" y="8484"/>
                      </a:lnTo>
                      <a:lnTo>
                        <a:pt x="11480" y="8611"/>
                      </a:lnTo>
                      <a:lnTo>
                        <a:pt x="11419" y="8738"/>
                      </a:lnTo>
                      <a:lnTo>
                        <a:pt x="11357" y="8862"/>
                      </a:lnTo>
                      <a:lnTo>
                        <a:pt x="11291" y="8985"/>
                      </a:lnTo>
                      <a:lnTo>
                        <a:pt x="11225" y="9108"/>
                      </a:lnTo>
                      <a:lnTo>
                        <a:pt x="11156" y="9227"/>
                      </a:lnTo>
                      <a:lnTo>
                        <a:pt x="11082" y="9342"/>
                      </a:lnTo>
                      <a:lnTo>
                        <a:pt x="11004" y="9457"/>
                      </a:lnTo>
                      <a:lnTo>
                        <a:pt x="10926" y="9572"/>
                      </a:lnTo>
                      <a:lnTo>
                        <a:pt x="10844" y="9683"/>
                      </a:lnTo>
                      <a:lnTo>
                        <a:pt x="10762" y="9794"/>
                      </a:lnTo>
                      <a:lnTo>
                        <a:pt x="10675" y="9900"/>
                      </a:lnTo>
                      <a:lnTo>
                        <a:pt x="10585" y="10007"/>
                      </a:lnTo>
                      <a:lnTo>
                        <a:pt x="10495" y="10110"/>
                      </a:lnTo>
                      <a:lnTo>
                        <a:pt x="10400" y="10208"/>
                      </a:lnTo>
                      <a:lnTo>
                        <a:pt x="10306" y="10306"/>
                      </a:lnTo>
                      <a:lnTo>
                        <a:pt x="10207" y="10405"/>
                      </a:lnTo>
                      <a:lnTo>
                        <a:pt x="10105" y="10495"/>
                      </a:lnTo>
                      <a:lnTo>
                        <a:pt x="10002" y="10590"/>
                      </a:lnTo>
                      <a:lnTo>
                        <a:pt x="9896" y="10676"/>
                      </a:lnTo>
                      <a:lnTo>
                        <a:pt x="9789" y="10762"/>
                      </a:lnTo>
                      <a:lnTo>
                        <a:pt x="9682" y="10848"/>
                      </a:lnTo>
                      <a:lnTo>
                        <a:pt x="9571" y="10930"/>
                      </a:lnTo>
                      <a:lnTo>
                        <a:pt x="9456" y="11009"/>
                      </a:lnTo>
                      <a:lnTo>
                        <a:pt x="9341" y="11083"/>
                      </a:lnTo>
                      <a:lnTo>
                        <a:pt x="9222" y="11157"/>
                      </a:lnTo>
                      <a:lnTo>
                        <a:pt x="9104" y="11226"/>
                      </a:lnTo>
                      <a:lnTo>
                        <a:pt x="8985" y="11296"/>
                      </a:lnTo>
                      <a:lnTo>
                        <a:pt x="8861" y="11362"/>
                      </a:lnTo>
                      <a:lnTo>
                        <a:pt x="8734" y="11423"/>
                      </a:lnTo>
                      <a:lnTo>
                        <a:pt x="8611" y="11481"/>
                      </a:lnTo>
                      <a:lnTo>
                        <a:pt x="8484" y="11538"/>
                      </a:lnTo>
                      <a:lnTo>
                        <a:pt x="8352" y="11592"/>
                      </a:lnTo>
                      <a:lnTo>
                        <a:pt x="8221" y="11641"/>
                      </a:lnTo>
                      <a:lnTo>
                        <a:pt x="8090" y="11686"/>
                      </a:lnTo>
                      <a:lnTo>
                        <a:pt x="7954" y="11731"/>
                      </a:lnTo>
                      <a:lnTo>
                        <a:pt x="7819" y="11772"/>
                      </a:lnTo>
                      <a:lnTo>
                        <a:pt x="7684" y="11809"/>
                      </a:lnTo>
                      <a:lnTo>
                        <a:pt x="7548" y="11842"/>
                      </a:lnTo>
                      <a:lnTo>
                        <a:pt x="7409" y="11871"/>
                      </a:lnTo>
                      <a:lnTo>
                        <a:pt x="7265" y="11899"/>
                      </a:lnTo>
                      <a:lnTo>
                        <a:pt x="7125" y="11924"/>
                      </a:lnTo>
                      <a:lnTo>
                        <a:pt x="6981" y="11945"/>
                      </a:lnTo>
                      <a:lnTo>
                        <a:pt x="6838" y="11961"/>
                      </a:lnTo>
                      <a:lnTo>
                        <a:pt x="6694" y="11973"/>
                      </a:lnTo>
                      <a:lnTo>
                        <a:pt x="6546" y="11981"/>
                      </a:lnTo>
                      <a:lnTo>
                        <a:pt x="6399" y="11986"/>
                      </a:lnTo>
                      <a:lnTo>
                        <a:pt x="6251" y="11990"/>
                      </a:lnTo>
                      <a:lnTo>
                        <a:pt x="6103" y="11986"/>
                      </a:lnTo>
                      <a:lnTo>
                        <a:pt x="5960" y="11981"/>
                      </a:lnTo>
                      <a:lnTo>
                        <a:pt x="5812" y="11973"/>
                      </a:lnTo>
                      <a:lnTo>
                        <a:pt x="5668" y="11961"/>
                      </a:lnTo>
                      <a:lnTo>
                        <a:pt x="5524" y="11945"/>
                      </a:lnTo>
                      <a:lnTo>
                        <a:pt x="5381" y="11924"/>
                      </a:lnTo>
                      <a:lnTo>
                        <a:pt x="5241" y="11899"/>
                      </a:lnTo>
                      <a:lnTo>
                        <a:pt x="5098" y="11871"/>
                      </a:lnTo>
                      <a:lnTo>
                        <a:pt x="4958" y="11842"/>
                      </a:lnTo>
                      <a:lnTo>
                        <a:pt x="4823" y="11809"/>
                      </a:lnTo>
                      <a:lnTo>
                        <a:pt x="4687" y="11772"/>
                      </a:lnTo>
                      <a:lnTo>
                        <a:pt x="4552" y="11731"/>
                      </a:lnTo>
                      <a:lnTo>
                        <a:pt x="4416" y="11686"/>
                      </a:lnTo>
                      <a:lnTo>
                        <a:pt x="4285" y="11641"/>
                      </a:lnTo>
                      <a:lnTo>
                        <a:pt x="4154" y="11592"/>
                      </a:lnTo>
                      <a:lnTo>
                        <a:pt x="4022" y="11538"/>
                      </a:lnTo>
                      <a:lnTo>
                        <a:pt x="3895" y="11481"/>
                      </a:lnTo>
                      <a:lnTo>
                        <a:pt x="3768" y="11423"/>
                      </a:lnTo>
                      <a:lnTo>
                        <a:pt x="3645" y="11362"/>
                      </a:lnTo>
                      <a:lnTo>
                        <a:pt x="3521" y="11296"/>
                      </a:lnTo>
                      <a:lnTo>
                        <a:pt x="3403" y="11226"/>
                      </a:lnTo>
                      <a:lnTo>
                        <a:pt x="3284" y="11157"/>
                      </a:lnTo>
                      <a:lnTo>
                        <a:pt x="3164" y="11083"/>
                      </a:lnTo>
                      <a:lnTo>
                        <a:pt x="3050" y="11009"/>
                      </a:lnTo>
                      <a:lnTo>
                        <a:pt x="2935" y="10930"/>
                      </a:lnTo>
                      <a:lnTo>
                        <a:pt x="2824" y="10848"/>
                      </a:lnTo>
                      <a:lnTo>
                        <a:pt x="2717" y="10762"/>
                      </a:lnTo>
                      <a:lnTo>
                        <a:pt x="2610" y="10676"/>
                      </a:lnTo>
                      <a:lnTo>
                        <a:pt x="2504" y="10590"/>
                      </a:lnTo>
                      <a:lnTo>
                        <a:pt x="2401" y="10495"/>
                      </a:lnTo>
                      <a:lnTo>
                        <a:pt x="2299" y="10405"/>
                      </a:lnTo>
                      <a:lnTo>
                        <a:pt x="2200" y="10306"/>
                      </a:lnTo>
                      <a:lnTo>
                        <a:pt x="2105" y="10208"/>
                      </a:lnTo>
                      <a:lnTo>
                        <a:pt x="2011" y="10110"/>
                      </a:lnTo>
                      <a:lnTo>
                        <a:pt x="1921" y="10007"/>
                      </a:lnTo>
                      <a:lnTo>
                        <a:pt x="1830" y="9900"/>
                      </a:lnTo>
                      <a:lnTo>
                        <a:pt x="1744" y="9794"/>
                      </a:lnTo>
                      <a:lnTo>
                        <a:pt x="1662" y="9683"/>
                      </a:lnTo>
                      <a:lnTo>
                        <a:pt x="1580" y="9572"/>
                      </a:lnTo>
                      <a:lnTo>
                        <a:pt x="1502" y="9457"/>
                      </a:lnTo>
                      <a:lnTo>
                        <a:pt x="1424" y="9342"/>
                      </a:lnTo>
                      <a:lnTo>
                        <a:pt x="1350" y="9227"/>
                      </a:lnTo>
                      <a:lnTo>
                        <a:pt x="1280" y="9108"/>
                      </a:lnTo>
                      <a:lnTo>
                        <a:pt x="1215" y="8985"/>
                      </a:lnTo>
                      <a:lnTo>
                        <a:pt x="1149" y="8862"/>
                      </a:lnTo>
                      <a:lnTo>
                        <a:pt x="1088" y="8738"/>
                      </a:lnTo>
                      <a:lnTo>
                        <a:pt x="1026" y="8611"/>
                      </a:lnTo>
                      <a:lnTo>
                        <a:pt x="973" y="8484"/>
                      </a:lnTo>
                      <a:lnTo>
                        <a:pt x="919" y="8357"/>
                      </a:lnTo>
                      <a:lnTo>
                        <a:pt x="870" y="8226"/>
                      </a:lnTo>
                      <a:lnTo>
                        <a:pt x="821" y="8094"/>
                      </a:lnTo>
                      <a:lnTo>
                        <a:pt x="780" y="7958"/>
                      </a:lnTo>
                      <a:lnTo>
                        <a:pt x="739" y="7823"/>
                      </a:lnTo>
                      <a:lnTo>
                        <a:pt x="702" y="7688"/>
                      </a:lnTo>
                      <a:lnTo>
                        <a:pt x="669" y="7548"/>
                      </a:lnTo>
                      <a:lnTo>
                        <a:pt x="636" y="7408"/>
                      </a:lnTo>
                      <a:lnTo>
                        <a:pt x="612" y="7269"/>
                      </a:lnTo>
                      <a:lnTo>
                        <a:pt x="587" y="7125"/>
                      </a:lnTo>
                      <a:lnTo>
                        <a:pt x="567" y="6986"/>
                      </a:lnTo>
                      <a:lnTo>
                        <a:pt x="550" y="6842"/>
                      </a:lnTo>
                      <a:lnTo>
                        <a:pt x="538" y="6694"/>
                      </a:lnTo>
                      <a:lnTo>
                        <a:pt x="529" y="6550"/>
                      </a:lnTo>
                      <a:lnTo>
                        <a:pt x="521" y="6403"/>
                      </a:lnTo>
                      <a:lnTo>
                        <a:pt x="521" y="6256"/>
                      </a:lnTo>
                      <a:lnTo>
                        <a:pt x="521" y="6108"/>
                      </a:lnTo>
                      <a:lnTo>
                        <a:pt x="529" y="5961"/>
                      </a:lnTo>
                      <a:lnTo>
                        <a:pt x="538" y="5817"/>
                      </a:lnTo>
                      <a:lnTo>
                        <a:pt x="550" y="5669"/>
                      </a:lnTo>
                      <a:lnTo>
                        <a:pt x="567" y="5525"/>
                      </a:lnTo>
                      <a:lnTo>
                        <a:pt x="587" y="5386"/>
                      </a:lnTo>
                      <a:lnTo>
                        <a:pt x="612" y="5242"/>
                      </a:lnTo>
                      <a:lnTo>
                        <a:pt x="636" y="5103"/>
                      </a:lnTo>
                      <a:lnTo>
                        <a:pt x="669" y="4963"/>
                      </a:lnTo>
                      <a:lnTo>
                        <a:pt x="702" y="4823"/>
                      </a:lnTo>
                      <a:lnTo>
                        <a:pt x="739" y="4688"/>
                      </a:lnTo>
                      <a:lnTo>
                        <a:pt x="780" y="4553"/>
                      </a:lnTo>
                      <a:lnTo>
                        <a:pt x="821" y="4417"/>
                      </a:lnTo>
                      <a:lnTo>
                        <a:pt x="870" y="4285"/>
                      </a:lnTo>
                      <a:lnTo>
                        <a:pt x="919" y="4154"/>
                      </a:lnTo>
                      <a:lnTo>
                        <a:pt x="973" y="4027"/>
                      </a:lnTo>
                      <a:lnTo>
                        <a:pt x="1026" y="3900"/>
                      </a:lnTo>
                      <a:lnTo>
                        <a:pt x="1088" y="3773"/>
                      </a:lnTo>
                      <a:lnTo>
                        <a:pt x="1149" y="3649"/>
                      </a:lnTo>
                      <a:lnTo>
                        <a:pt x="1215" y="3526"/>
                      </a:lnTo>
                      <a:lnTo>
                        <a:pt x="1280" y="3403"/>
                      </a:lnTo>
                      <a:lnTo>
                        <a:pt x="1350" y="3284"/>
                      </a:lnTo>
                      <a:lnTo>
                        <a:pt x="1424" y="3169"/>
                      </a:lnTo>
                      <a:lnTo>
                        <a:pt x="1502" y="3054"/>
                      </a:lnTo>
                      <a:lnTo>
                        <a:pt x="1580" y="2939"/>
                      </a:lnTo>
                      <a:lnTo>
                        <a:pt x="1662" y="2828"/>
                      </a:lnTo>
                      <a:lnTo>
                        <a:pt x="1744" y="2717"/>
                      </a:lnTo>
                      <a:lnTo>
                        <a:pt x="1830" y="2611"/>
                      </a:lnTo>
                      <a:lnTo>
                        <a:pt x="1921" y="2504"/>
                      </a:lnTo>
                      <a:lnTo>
                        <a:pt x="2011" y="2401"/>
                      </a:lnTo>
                      <a:lnTo>
                        <a:pt x="2105" y="2303"/>
                      </a:lnTo>
                      <a:lnTo>
                        <a:pt x="2200" y="2205"/>
                      </a:lnTo>
                      <a:lnTo>
                        <a:pt x="2299" y="2106"/>
                      </a:lnTo>
                      <a:lnTo>
                        <a:pt x="2401" y="2016"/>
                      </a:lnTo>
                      <a:lnTo>
                        <a:pt x="2504" y="1921"/>
                      </a:lnTo>
                      <a:lnTo>
                        <a:pt x="2610" y="1835"/>
                      </a:lnTo>
                      <a:lnTo>
                        <a:pt x="2717" y="1749"/>
                      </a:lnTo>
                      <a:lnTo>
                        <a:pt x="2824" y="1663"/>
                      </a:lnTo>
                      <a:lnTo>
                        <a:pt x="2935" y="1581"/>
                      </a:lnTo>
                      <a:lnTo>
                        <a:pt x="3050" y="1502"/>
                      </a:lnTo>
                      <a:lnTo>
                        <a:pt x="3164" y="1428"/>
                      </a:lnTo>
                      <a:lnTo>
                        <a:pt x="3284" y="1354"/>
                      </a:lnTo>
                      <a:lnTo>
                        <a:pt x="3403" y="1285"/>
                      </a:lnTo>
                      <a:lnTo>
                        <a:pt x="3521" y="1215"/>
                      </a:lnTo>
                      <a:lnTo>
                        <a:pt x="3645" y="1149"/>
                      </a:lnTo>
                      <a:lnTo>
                        <a:pt x="3768" y="1088"/>
                      </a:lnTo>
                      <a:lnTo>
                        <a:pt x="3895" y="1030"/>
                      </a:lnTo>
                      <a:lnTo>
                        <a:pt x="4022" y="973"/>
                      </a:lnTo>
                      <a:lnTo>
                        <a:pt x="4154" y="919"/>
                      </a:lnTo>
                      <a:lnTo>
                        <a:pt x="4285" y="870"/>
                      </a:lnTo>
                      <a:lnTo>
                        <a:pt x="4416" y="825"/>
                      </a:lnTo>
                      <a:lnTo>
                        <a:pt x="4552" y="780"/>
                      </a:lnTo>
                      <a:lnTo>
                        <a:pt x="4687" y="739"/>
                      </a:lnTo>
                      <a:lnTo>
                        <a:pt x="4823" y="702"/>
                      </a:lnTo>
                      <a:lnTo>
                        <a:pt x="4958" y="669"/>
                      </a:lnTo>
                      <a:lnTo>
                        <a:pt x="5098" y="640"/>
                      </a:lnTo>
                      <a:lnTo>
                        <a:pt x="5241" y="612"/>
                      </a:lnTo>
                      <a:lnTo>
                        <a:pt x="5381" y="587"/>
                      </a:lnTo>
                      <a:lnTo>
                        <a:pt x="5524" y="566"/>
                      </a:lnTo>
                      <a:lnTo>
                        <a:pt x="5668" y="550"/>
                      </a:lnTo>
                      <a:lnTo>
                        <a:pt x="5812" y="538"/>
                      </a:lnTo>
                      <a:lnTo>
                        <a:pt x="5960" y="530"/>
                      </a:lnTo>
                      <a:lnTo>
                        <a:pt x="6103" y="525"/>
                      </a:lnTo>
                      <a:close/>
                      <a:moveTo>
                        <a:pt x="6251" y="0"/>
                      </a:moveTo>
                      <a:lnTo>
                        <a:pt x="6091" y="4"/>
                      </a:lnTo>
                      <a:lnTo>
                        <a:pt x="5931" y="8"/>
                      </a:lnTo>
                      <a:lnTo>
                        <a:pt x="5771" y="20"/>
                      </a:lnTo>
                      <a:lnTo>
                        <a:pt x="5615" y="33"/>
                      </a:lnTo>
                      <a:lnTo>
                        <a:pt x="5455" y="54"/>
                      </a:lnTo>
                      <a:lnTo>
                        <a:pt x="5299" y="74"/>
                      </a:lnTo>
                      <a:lnTo>
                        <a:pt x="5147" y="99"/>
                      </a:lnTo>
                      <a:lnTo>
                        <a:pt x="4991" y="127"/>
                      </a:lnTo>
                      <a:lnTo>
                        <a:pt x="4839" y="160"/>
                      </a:lnTo>
                      <a:lnTo>
                        <a:pt x="4691" y="197"/>
                      </a:lnTo>
                      <a:lnTo>
                        <a:pt x="4539" y="238"/>
                      </a:lnTo>
                      <a:lnTo>
                        <a:pt x="4391" y="283"/>
                      </a:lnTo>
                      <a:lnTo>
                        <a:pt x="4248" y="329"/>
                      </a:lnTo>
                      <a:lnTo>
                        <a:pt x="4104" y="382"/>
                      </a:lnTo>
                      <a:lnTo>
                        <a:pt x="3961" y="435"/>
                      </a:lnTo>
                      <a:lnTo>
                        <a:pt x="3817" y="493"/>
                      </a:lnTo>
                      <a:lnTo>
                        <a:pt x="3678" y="554"/>
                      </a:lnTo>
                      <a:lnTo>
                        <a:pt x="3542" y="620"/>
                      </a:lnTo>
                      <a:lnTo>
                        <a:pt x="3406" y="685"/>
                      </a:lnTo>
                      <a:lnTo>
                        <a:pt x="3271" y="755"/>
                      </a:lnTo>
                      <a:lnTo>
                        <a:pt x="3140" y="829"/>
                      </a:lnTo>
                      <a:lnTo>
                        <a:pt x="3009" y="907"/>
                      </a:lnTo>
                      <a:lnTo>
                        <a:pt x="2881" y="985"/>
                      </a:lnTo>
                      <a:lnTo>
                        <a:pt x="2758" y="1067"/>
                      </a:lnTo>
                      <a:lnTo>
                        <a:pt x="2631" y="1153"/>
                      </a:lnTo>
                      <a:lnTo>
                        <a:pt x="2512" y="1244"/>
                      </a:lnTo>
                      <a:lnTo>
                        <a:pt x="2393" y="1334"/>
                      </a:lnTo>
                      <a:lnTo>
                        <a:pt x="2274" y="1428"/>
                      </a:lnTo>
                      <a:lnTo>
                        <a:pt x="2159" y="1527"/>
                      </a:lnTo>
                      <a:lnTo>
                        <a:pt x="2048" y="1626"/>
                      </a:lnTo>
                      <a:lnTo>
                        <a:pt x="1937" y="1728"/>
                      </a:lnTo>
                      <a:lnTo>
                        <a:pt x="1830" y="1835"/>
                      </a:lnTo>
                      <a:lnTo>
                        <a:pt x="1724" y="1942"/>
                      </a:lnTo>
                      <a:lnTo>
                        <a:pt x="1625" y="2048"/>
                      </a:lnTo>
                      <a:lnTo>
                        <a:pt x="1523" y="2163"/>
                      </a:lnTo>
                      <a:lnTo>
                        <a:pt x="1428" y="2278"/>
                      </a:lnTo>
                      <a:lnTo>
                        <a:pt x="1334" y="2393"/>
                      </a:lnTo>
                      <a:lnTo>
                        <a:pt x="1239" y="2512"/>
                      </a:lnTo>
                      <a:lnTo>
                        <a:pt x="1153" y="2635"/>
                      </a:lnTo>
                      <a:lnTo>
                        <a:pt x="1067" y="2759"/>
                      </a:lnTo>
                      <a:lnTo>
                        <a:pt x="985" y="2886"/>
                      </a:lnTo>
                      <a:lnTo>
                        <a:pt x="903" y="3013"/>
                      </a:lnTo>
                      <a:lnTo>
                        <a:pt x="829" y="3145"/>
                      </a:lnTo>
                      <a:lnTo>
                        <a:pt x="755" y="3276"/>
                      </a:lnTo>
                      <a:lnTo>
                        <a:pt x="681" y="3407"/>
                      </a:lnTo>
                      <a:lnTo>
                        <a:pt x="615" y="3543"/>
                      </a:lnTo>
                      <a:lnTo>
                        <a:pt x="550" y="3682"/>
                      </a:lnTo>
                      <a:lnTo>
                        <a:pt x="488" y="3822"/>
                      </a:lnTo>
                      <a:lnTo>
                        <a:pt x="431" y="3961"/>
                      </a:lnTo>
                      <a:lnTo>
                        <a:pt x="378" y="4105"/>
                      </a:lnTo>
                      <a:lnTo>
                        <a:pt x="328" y="4249"/>
                      </a:lnTo>
                      <a:lnTo>
                        <a:pt x="279" y="4397"/>
                      </a:lnTo>
                      <a:lnTo>
                        <a:pt x="238" y="4544"/>
                      </a:lnTo>
                      <a:lnTo>
                        <a:pt x="197" y="4692"/>
                      </a:lnTo>
                      <a:lnTo>
                        <a:pt x="160" y="4844"/>
                      </a:lnTo>
                      <a:lnTo>
                        <a:pt x="127" y="4996"/>
                      </a:lnTo>
                      <a:lnTo>
                        <a:pt x="99" y="5148"/>
                      </a:lnTo>
                      <a:lnTo>
                        <a:pt x="70" y="5304"/>
                      </a:lnTo>
                      <a:lnTo>
                        <a:pt x="49" y="5459"/>
                      </a:lnTo>
                      <a:lnTo>
                        <a:pt x="33" y="5616"/>
                      </a:lnTo>
                      <a:lnTo>
                        <a:pt x="17" y="5776"/>
                      </a:lnTo>
                      <a:lnTo>
                        <a:pt x="8" y="5936"/>
                      </a:lnTo>
                      <a:lnTo>
                        <a:pt x="0" y="6096"/>
                      </a:lnTo>
                      <a:lnTo>
                        <a:pt x="0" y="6256"/>
                      </a:lnTo>
                      <a:lnTo>
                        <a:pt x="0" y="6415"/>
                      </a:lnTo>
                      <a:lnTo>
                        <a:pt x="8" y="6575"/>
                      </a:lnTo>
                      <a:lnTo>
                        <a:pt x="17" y="6735"/>
                      </a:lnTo>
                      <a:lnTo>
                        <a:pt x="33" y="6895"/>
                      </a:lnTo>
                      <a:lnTo>
                        <a:pt x="49" y="7052"/>
                      </a:lnTo>
                      <a:lnTo>
                        <a:pt x="70" y="7207"/>
                      </a:lnTo>
                      <a:lnTo>
                        <a:pt x="99" y="7363"/>
                      </a:lnTo>
                      <a:lnTo>
                        <a:pt x="127" y="7515"/>
                      </a:lnTo>
                      <a:lnTo>
                        <a:pt x="160" y="7667"/>
                      </a:lnTo>
                      <a:lnTo>
                        <a:pt x="197" y="7819"/>
                      </a:lnTo>
                      <a:lnTo>
                        <a:pt x="238" y="7967"/>
                      </a:lnTo>
                      <a:lnTo>
                        <a:pt x="279" y="8114"/>
                      </a:lnTo>
                      <a:lnTo>
                        <a:pt x="328" y="8262"/>
                      </a:lnTo>
                      <a:lnTo>
                        <a:pt x="378" y="8406"/>
                      </a:lnTo>
                      <a:lnTo>
                        <a:pt x="431" y="8550"/>
                      </a:lnTo>
                      <a:lnTo>
                        <a:pt x="488" y="8689"/>
                      </a:lnTo>
                      <a:lnTo>
                        <a:pt x="550" y="8829"/>
                      </a:lnTo>
                      <a:lnTo>
                        <a:pt x="615" y="8968"/>
                      </a:lnTo>
                      <a:lnTo>
                        <a:pt x="681" y="9104"/>
                      </a:lnTo>
                      <a:lnTo>
                        <a:pt x="755" y="9235"/>
                      </a:lnTo>
                      <a:lnTo>
                        <a:pt x="829" y="9366"/>
                      </a:lnTo>
                      <a:lnTo>
                        <a:pt x="903" y="9498"/>
                      </a:lnTo>
                      <a:lnTo>
                        <a:pt x="985" y="9625"/>
                      </a:lnTo>
                      <a:lnTo>
                        <a:pt x="1067" y="9752"/>
                      </a:lnTo>
                      <a:lnTo>
                        <a:pt x="1153" y="9876"/>
                      </a:lnTo>
                      <a:lnTo>
                        <a:pt x="1239" y="9999"/>
                      </a:lnTo>
                      <a:lnTo>
                        <a:pt x="1334" y="10118"/>
                      </a:lnTo>
                      <a:lnTo>
                        <a:pt x="1428" y="10233"/>
                      </a:lnTo>
                      <a:lnTo>
                        <a:pt x="1523" y="10348"/>
                      </a:lnTo>
                      <a:lnTo>
                        <a:pt x="1625" y="10463"/>
                      </a:lnTo>
                      <a:lnTo>
                        <a:pt x="1724" y="10569"/>
                      </a:lnTo>
                      <a:lnTo>
                        <a:pt x="1830" y="10676"/>
                      </a:lnTo>
                      <a:lnTo>
                        <a:pt x="1937" y="10783"/>
                      </a:lnTo>
                      <a:lnTo>
                        <a:pt x="2048" y="10885"/>
                      </a:lnTo>
                      <a:lnTo>
                        <a:pt x="2159" y="10984"/>
                      </a:lnTo>
                      <a:lnTo>
                        <a:pt x="2274" y="11083"/>
                      </a:lnTo>
                      <a:lnTo>
                        <a:pt x="2393" y="11177"/>
                      </a:lnTo>
                      <a:lnTo>
                        <a:pt x="2512" y="11267"/>
                      </a:lnTo>
                      <a:lnTo>
                        <a:pt x="2631" y="11358"/>
                      </a:lnTo>
                      <a:lnTo>
                        <a:pt x="2758" y="11444"/>
                      </a:lnTo>
                      <a:lnTo>
                        <a:pt x="2881" y="11526"/>
                      </a:lnTo>
                      <a:lnTo>
                        <a:pt x="3009" y="11604"/>
                      </a:lnTo>
                      <a:lnTo>
                        <a:pt x="3140" y="11682"/>
                      </a:lnTo>
                      <a:lnTo>
                        <a:pt x="3271" y="11756"/>
                      </a:lnTo>
                      <a:lnTo>
                        <a:pt x="3406" y="11826"/>
                      </a:lnTo>
                      <a:lnTo>
                        <a:pt x="3542" y="11891"/>
                      </a:lnTo>
                      <a:lnTo>
                        <a:pt x="3678" y="11957"/>
                      </a:lnTo>
                      <a:lnTo>
                        <a:pt x="3817" y="12018"/>
                      </a:lnTo>
                      <a:lnTo>
                        <a:pt x="3961" y="12076"/>
                      </a:lnTo>
                      <a:lnTo>
                        <a:pt x="4104" y="12129"/>
                      </a:lnTo>
                      <a:lnTo>
                        <a:pt x="4248" y="12182"/>
                      </a:lnTo>
                      <a:lnTo>
                        <a:pt x="4391" y="12228"/>
                      </a:lnTo>
                      <a:lnTo>
                        <a:pt x="4539" y="12273"/>
                      </a:lnTo>
                      <a:lnTo>
                        <a:pt x="4691" y="12314"/>
                      </a:lnTo>
                      <a:lnTo>
                        <a:pt x="4839" y="12351"/>
                      </a:lnTo>
                      <a:lnTo>
                        <a:pt x="4991" y="12384"/>
                      </a:lnTo>
                      <a:lnTo>
                        <a:pt x="5147" y="12412"/>
                      </a:lnTo>
                      <a:lnTo>
                        <a:pt x="5299" y="12437"/>
                      </a:lnTo>
                      <a:lnTo>
                        <a:pt x="5455" y="12457"/>
                      </a:lnTo>
                      <a:lnTo>
                        <a:pt x="5615" y="12478"/>
                      </a:lnTo>
                      <a:lnTo>
                        <a:pt x="5771" y="12491"/>
                      </a:lnTo>
                      <a:lnTo>
                        <a:pt x="5931" y="12503"/>
                      </a:lnTo>
                      <a:lnTo>
                        <a:pt x="6091" y="12507"/>
                      </a:lnTo>
                      <a:lnTo>
                        <a:pt x="6251" y="12511"/>
                      </a:lnTo>
                      <a:lnTo>
                        <a:pt x="6415" y="12507"/>
                      </a:lnTo>
                      <a:lnTo>
                        <a:pt x="6575" y="12503"/>
                      </a:lnTo>
                      <a:lnTo>
                        <a:pt x="6735" y="12491"/>
                      </a:lnTo>
                      <a:lnTo>
                        <a:pt x="6891" y="12478"/>
                      </a:lnTo>
                      <a:lnTo>
                        <a:pt x="7051" y="12457"/>
                      </a:lnTo>
                      <a:lnTo>
                        <a:pt x="7207" y="12437"/>
                      </a:lnTo>
                      <a:lnTo>
                        <a:pt x="7359" y="12412"/>
                      </a:lnTo>
                      <a:lnTo>
                        <a:pt x="7515" y="12384"/>
                      </a:lnTo>
                      <a:lnTo>
                        <a:pt x="7667" y="12351"/>
                      </a:lnTo>
                      <a:lnTo>
                        <a:pt x="7815" y="12314"/>
                      </a:lnTo>
                      <a:lnTo>
                        <a:pt x="7966" y="12273"/>
                      </a:lnTo>
                      <a:lnTo>
                        <a:pt x="8114" y="12228"/>
                      </a:lnTo>
                      <a:lnTo>
                        <a:pt x="8258" y="12182"/>
                      </a:lnTo>
                      <a:lnTo>
                        <a:pt x="8402" y="12129"/>
                      </a:lnTo>
                      <a:lnTo>
                        <a:pt x="8545" y="12076"/>
                      </a:lnTo>
                      <a:lnTo>
                        <a:pt x="8689" y="12018"/>
                      </a:lnTo>
                      <a:lnTo>
                        <a:pt x="8829" y="11957"/>
                      </a:lnTo>
                      <a:lnTo>
                        <a:pt x="8964" y="11891"/>
                      </a:lnTo>
                      <a:lnTo>
                        <a:pt x="9099" y="11826"/>
                      </a:lnTo>
                      <a:lnTo>
                        <a:pt x="9235" y="11756"/>
                      </a:lnTo>
                      <a:lnTo>
                        <a:pt x="9366" y="11682"/>
                      </a:lnTo>
                      <a:lnTo>
                        <a:pt x="9497" y="11604"/>
                      </a:lnTo>
                      <a:lnTo>
                        <a:pt x="9625" y="11526"/>
                      </a:lnTo>
                      <a:lnTo>
                        <a:pt x="9748" y="11444"/>
                      </a:lnTo>
                      <a:lnTo>
                        <a:pt x="9875" y="11358"/>
                      </a:lnTo>
                      <a:lnTo>
                        <a:pt x="9994" y="11267"/>
                      </a:lnTo>
                      <a:lnTo>
                        <a:pt x="10113" y="11177"/>
                      </a:lnTo>
                      <a:lnTo>
                        <a:pt x="10232" y="11083"/>
                      </a:lnTo>
                      <a:lnTo>
                        <a:pt x="10347" y="10984"/>
                      </a:lnTo>
                      <a:lnTo>
                        <a:pt x="10458" y="10885"/>
                      </a:lnTo>
                      <a:lnTo>
                        <a:pt x="10569" y="10783"/>
                      </a:lnTo>
                      <a:lnTo>
                        <a:pt x="10675" y="10676"/>
                      </a:lnTo>
                      <a:lnTo>
                        <a:pt x="10778" y="10569"/>
                      </a:lnTo>
                      <a:lnTo>
                        <a:pt x="10881" y="10463"/>
                      </a:lnTo>
                      <a:lnTo>
                        <a:pt x="10984" y="10348"/>
                      </a:lnTo>
                      <a:lnTo>
                        <a:pt x="11077" y="10233"/>
                      </a:lnTo>
                      <a:lnTo>
                        <a:pt x="11172" y="10118"/>
                      </a:lnTo>
                      <a:lnTo>
                        <a:pt x="11262" y="9999"/>
                      </a:lnTo>
                      <a:lnTo>
                        <a:pt x="11352" y="9876"/>
                      </a:lnTo>
                      <a:lnTo>
                        <a:pt x="11439" y="9752"/>
                      </a:lnTo>
                      <a:lnTo>
                        <a:pt x="11521" y="9625"/>
                      </a:lnTo>
                      <a:lnTo>
                        <a:pt x="11603" y="9498"/>
                      </a:lnTo>
                      <a:lnTo>
                        <a:pt x="11677" y="9366"/>
                      </a:lnTo>
                      <a:lnTo>
                        <a:pt x="11751" y="9235"/>
                      </a:lnTo>
                      <a:lnTo>
                        <a:pt x="11825" y="9104"/>
                      </a:lnTo>
                      <a:lnTo>
                        <a:pt x="11890" y="8968"/>
                      </a:lnTo>
                      <a:lnTo>
                        <a:pt x="11956" y="8829"/>
                      </a:lnTo>
                      <a:lnTo>
                        <a:pt x="12014" y="8689"/>
                      </a:lnTo>
                      <a:lnTo>
                        <a:pt x="12075" y="8550"/>
                      </a:lnTo>
                      <a:lnTo>
                        <a:pt x="12128" y="8406"/>
                      </a:lnTo>
                      <a:lnTo>
                        <a:pt x="12177" y="8262"/>
                      </a:lnTo>
                      <a:lnTo>
                        <a:pt x="12227" y="8114"/>
                      </a:lnTo>
                      <a:lnTo>
                        <a:pt x="12268" y="7967"/>
                      </a:lnTo>
                      <a:lnTo>
                        <a:pt x="12309" y="7819"/>
                      </a:lnTo>
                      <a:lnTo>
                        <a:pt x="12346" y="7667"/>
                      </a:lnTo>
                      <a:lnTo>
                        <a:pt x="12379" y="7515"/>
                      </a:lnTo>
                      <a:lnTo>
                        <a:pt x="12407" y="7363"/>
                      </a:lnTo>
                      <a:lnTo>
                        <a:pt x="12436" y="7207"/>
                      </a:lnTo>
                      <a:lnTo>
                        <a:pt x="12457" y="7052"/>
                      </a:lnTo>
                      <a:lnTo>
                        <a:pt x="12473" y="6895"/>
                      </a:lnTo>
                      <a:lnTo>
                        <a:pt x="12490" y="6735"/>
                      </a:lnTo>
                      <a:lnTo>
                        <a:pt x="12498" y="6575"/>
                      </a:lnTo>
                      <a:lnTo>
                        <a:pt x="12506" y="6415"/>
                      </a:lnTo>
                      <a:lnTo>
                        <a:pt x="12506" y="6256"/>
                      </a:lnTo>
                      <a:lnTo>
                        <a:pt x="12506" y="6096"/>
                      </a:lnTo>
                      <a:lnTo>
                        <a:pt x="12498" y="5936"/>
                      </a:lnTo>
                      <a:lnTo>
                        <a:pt x="12490" y="5776"/>
                      </a:lnTo>
                      <a:lnTo>
                        <a:pt x="12473" y="5616"/>
                      </a:lnTo>
                      <a:lnTo>
                        <a:pt x="12457" y="5459"/>
                      </a:lnTo>
                      <a:lnTo>
                        <a:pt x="12436" y="5304"/>
                      </a:lnTo>
                      <a:lnTo>
                        <a:pt x="12407" y="5148"/>
                      </a:lnTo>
                      <a:lnTo>
                        <a:pt x="12379" y="4996"/>
                      </a:lnTo>
                      <a:lnTo>
                        <a:pt x="12346" y="4844"/>
                      </a:lnTo>
                      <a:lnTo>
                        <a:pt x="12309" y="4692"/>
                      </a:lnTo>
                      <a:lnTo>
                        <a:pt x="12268" y="4544"/>
                      </a:lnTo>
                      <a:lnTo>
                        <a:pt x="12227" y="4397"/>
                      </a:lnTo>
                      <a:lnTo>
                        <a:pt x="12177" y="4249"/>
                      </a:lnTo>
                      <a:lnTo>
                        <a:pt x="12128" y="4105"/>
                      </a:lnTo>
                      <a:lnTo>
                        <a:pt x="12075" y="3961"/>
                      </a:lnTo>
                      <a:lnTo>
                        <a:pt x="12014" y="3822"/>
                      </a:lnTo>
                      <a:lnTo>
                        <a:pt x="11956" y="3682"/>
                      </a:lnTo>
                      <a:lnTo>
                        <a:pt x="11890" y="3543"/>
                      </a:lnTo>
                      <a:lnTo>
                        <a:pt x="11825" y="3407"/>
                      </a:lnTo>
                      <a:lnTo>
                        <a:pt x="11751" y="3276"/>
                      </a:lnTo>
                      <a:lnTo>
                        <a:pt x="11677" y="3145"/>
                      </a:lnTo>
                      <a:lnTo>
                        <a:pt x="11603" y="3013"/>
                      </a:lnTo>
                      <a:lnTo>
                        <a:pt x="11521" y="2886"/>
                      </a:lnTo>
                      <a:lnTo>
                        <a:pt x="11439" y="2759"/>
                      </a:lnTo>
                      <a:lnTo>
                        <a:pt x="11352" y="2635"/>
                      </a:lnTo>
                      <a:lnTo>
                        <a:pt x="11262" y="2512"/>
                      </a:lnTo>
                      <a:lnTo>
                        <a:pt x="11172" y="2393"/>
                      </a:lnTo>
                      <a:lnTo>
                        <a:pt x="11077" y="2278"/>
                      </a:lnTo>
                      <a:lnTo>
                        <a:pt x="10984" y="2163"/>
                      </a:lnTo>
                      <a:lnTo>
                        <a:pt x="10881" y="2048"/>
                      </a:lnTo>
                      <a:lnTo>
                        <a:pt x="10778" y="1942"/>
                      </a:lnTo>
                      <a:lnTo>
                        <a:pt x="10675" y="1835"/>
                      </a:lnTo>
                      <a:lnTo>
                        <a:pt x="10569" y="1728"/>
                      </a:lnTo>
                      <a:lnTo>
                        <a:pt x="10458" y="1626"/>
                      </a:lnTo>
                      <a:lnTo>
                        <a:pt x="10347" y="1527"/>
                      </a:lnTo>
                      <a:lnTo>
                        <a:pt x="10232" y="1428"/>
                      </a:lnTo>
                      <a:lnTo>
                        <a:pt x="10113" y="1334"/>
                      </a:lnTo>
                      <a:lnTo>
                        <a:pt x="9994" y="1244"/>
                      </a:lnTo>
                      <a:lnTo>
                        <a:pt x="9875" y="1153"/>
                      </a:lnTo>
                      <a:lnTo>
                        <a:pt x="9748" y="1067"/>
                      </a:lnTo>
                      <a:lnTo>
                        <a:pt x="9625" y="985"/>
                      </a:lnTo>
                      <a:lnTo>
                        <a:pt x="9497" y="907"/>
                      </a:lnTo>
                      <a:lnTo>
                        <a:pt x="9366" y="829"/>
                      </a:lnTo>
                      <a:lnTo>
                        <a:pt x="9235" y="755"/>
                      </a:lnTo>
                      <a:lnTo>
                        <a:pt x="9099" y="685"/>
                      </a:lnTo>
                      <a:lnTo>
                        <a:pt x="8964" y="620"/>
                      </a:lnTo>
                      <a:lnTo>
                        <a:pt x="8829" y="554"/>
                      </a:lnTo>
                      <a:lnTo>
                        <a:pt x="8689" y="493"/>
                      </a:lnTo>
                      <a:lnTo>
                        <a:pt x="8545" y="435"/>
                      </a:lnTo>
                      <a:lnTo>
                        <a:pt x="8402" y="382"/>
                      </a:lnTo>
                      <a:lnTo>
                        <a:pt x="8258" y="329"/>
                      </a:lnTo>
                      <a:lnTo>
                        <a:pt x="8114" y="283"/>
                      </a:lnTo>
                      <a:lnTo>
                        <a:pt x="7966" y="238"/>
                      </a:lnTo>
                      <a:lnTo>
                        <a:pt x="7815" y="197"/>
                      </a:lnTo>
                      <a:lnTo>
                        <a:pt x="7667" y="160"/>
                      </a:lnTo>
                      <a:lnTo>
                        <a:pt x="7515" y="127"/>
                      </a:lnTo>
                      <a:lnTo>
                        <a:pt x="7359" y="99"/>
                      </a:lnTo>
                      <a:lnTo>
                        <a:pt x="7207" y="74"/>
                      </a:lnTo>
                      <a:lnTo>
                        <a:pt x="7051" y="54"/>
                      </a:lnTo>
                      <a:lnTo>
                        <a:pt x="6891" y="33"/>
                      </a:lnTo>
                      <a:lnTo>
                        <a:pt x="6735" y="20"/>
                      </a:lnTo>
                      <a:lnTo>
                        <a:pt x="6575" y="8"/>
                      </a:lnTo>
                      <a:lnTo>
                        <a:pt x="6415" y="4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dirty="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222" name="Freeform: Shape 2">
                  <a:extLst>
                    <a:ext uri="{FF2B5EF4-FFF2-40B4-BE49-F238E27FC236}">
                      <a16:creationId xmlns:a16="http://schemas.microsoft.com/office/drawing/2014/main" id="{FEF51DC8-BE0D-5544-AA31-89214ABC2340}"/>
                    </a:ext>
                  </a:extLst>
                </p:cNvPr>
                <p:cNvSpPr/>
                <p:nvPr/>
              </p:nvSpPr>
              <p:spPr>
                <a:xfrm>
                  <a:off x="9530500" y="7531272"/>
                  <a:ext cx="914039" cy="133848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0"/>
                      </a:moveTo>
                      <a:lnTo>
                        <a:pt x="0" y="1273"/>
                      </a:lnTo>
                      <a:lnTo>
                        <a:pt x="693" y="1273"/>
                      </a:lnTo>
                      <a:lnTo>
                        <a:pt x="693" y="3719"/>
                      </a:lnTo>
                      <a:lnTo>
                        <a:pt x="1847" y="3719"/>
                      </a:lnTo>
                      <a:lnTo>
                        <a:pt x="1847" y="1273"/>
                      </a:lnTo>
                      <a:lnTo>
                        <a:pt x="2540" y="1273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223" name="Freeform: Shape 3">
                  <a:extLst>
                    <a:ext uri="{FF2B5EF4-FFF2-40B4-BE49-F238E27FC236}">
                      <a16:creationId xmlns:a16="http://schemas.microsoft.com/office/drawing/2014/main" id="{8AE6F7FF-D4E3-5046-9534-006D195EF6EF}"/>
                    </a:ext>
                  </a:extLst>
                </p:cNvPr>
                <p:cNvSpPr/>
                <p:nvPr/>
              </p:nvSpPr>
              <p:spPr>
                <a:xfrm>
                  <a:off x="9530500" y="9653112"/>
                  <a:ext cx="914039" cy="133848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3719"/>
                      </a:moveTo>
                      <a:lnTo>
                        <a:pt x="2540" y="2446"/>
                      </a:lnTo>
                      <a:lnTo>
                        <a:pt x="1847" y="2446"/>
                      </a:lnTo>
                      <a:lnTo>
                        <a:pt x="1847" y="0"/>
                      </a:lnTo>
                      <a:lnTo>
                        <a:pt x="693" y="0"/>
                      </a:lnTo>
                      <a:lnTo>
                        <a:pt x="693" y="2446"/>
                      </a:lnTo>
                      <a:lnTo>
                        <a:pt x="0" y="2446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224" name="Freeform: Shape 4">
                  <a:extLst>
                    <a:ext uri="{FF2B5EF4-FFF2-40B4-BE49-F238E27FC236}">
                      <a16:creationId xmlns:a16="http://schemas.microsoft.com/office/drawing/2014/main" id="{BB921D43-6A2B-2C48-A9C0-86B458CF8743}"/>
                    </a:ext>
                  </a:extLst>
                </p:cNvPr>
                <p:cNvSpPr/>
                <p:nvPr/>
              </p:nvSpPr>
              <p:spPr>
                <a:xfrm>
                  <a:off x="10380099" y="8805312"/>
                  <a:ext cx="1336680" cy="91259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4" h="2536">
                      <a:moveTo>
                        <a:pt x="0" y="1268"/>
                      </a:moveTo>
                      <a:lnTo>
                        <a:pt x="1268" y="2536"/>
                      </a:lnTo>
                      <a:lnTo>
                        <a:pt x="1268" y="1847"/>
                      </a:lnTo>
                      <a:lnTo>
                        <a:pt x="3714" y="1847"/>
                      </a:lnTo>
                      <a:lnTo>
                        <a:pt x="3714" y="689"/>
                      </a:lnTo>
                      <a:lnTo>
                        <a:pt x="1268" y="689"/>
                      </a:lnTo>
                      <a:lnTo>
                        <a:pt x="1268" y="0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225" name="Freeform: Shape 5">
                  <a:extLst>
                    <a:ext uri="{FF2B5EF4-FFF2-40B4-BE49-F238E27FC236}">
                      <a16:creationId xmlns:a16="http://schemas.microsoft.com/office/drawing/2014/main" id="{6016B9B2-9E32-5F4B-BF7C-336F155100E0}"/>
                    </a:ext>
                  </a:extLst>
                </p:cNvPr>
                <p:cNvSpPr/>
                <p:nvPr/>
              </p:nvSpPr>
              <p:spPr>
                <a:xfrm>
                  <a:off x="8256820" y="8805312"/>
                  <a:ext cx="1338120" cy="91259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8" h="2536">
                      <a:moveTo>
                        <a:pt x="3718" y="1268"/>
                      </a:moveTo>
                      <a:lnTo>
                        <a:pt x="2450" y="0"/>
                      </a:lnTo>
                      <a:lnTo>
                        <a:pt x="2450" y="689"/>
                      </a:lnTo>
                      <a:lnTo>
                        <a:pt x="0" y="689"/>
                      </a:lnTo>
                      <a:lnTo>
                        <a:pt x="0" y="1847"/>
                      </a:lnTo>
                      <a:lnTo>
                        <a:pt x="2450" y="1847"/>
                      </a:lnTo>
                      <a:lnTo>
                        <a:pt x="2450" y="2536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2B78A8DB-8BD6-6342-BA41-B9B1956EBF3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80797" y="2339344"/>
                <a:ext cx="338395" cy="338531"/>
                <a:chOff x="7736620" y="7009631"/>
                <a:chExt cx="4501800" cy="4503600"/>
              </a:xfrm>
              <a:solidFill>
                <a:srgbClr val="FFC000"/>
              </a:solidFill>
            </p:grpSpPr>
            <p:sp>
              <p:nvSpPr>
                <p:cNvPr id="227" name="Freeform: Shape 1">
                  <a:extLst>
                    <a:ext uri="{FF2B5EF4-FFF2-40B4-BE49-F238E27FC236}">
                      <a16:creationId xmlns:a16="http://schemas.microsoft.com/office/drawing/2014/main" id="{353E65A4-71FD-FD40-ACF2-B569206A589B}"/>
                    </a:ext>
                  </a:extLst>
                </p:cNvPr>
                <p:cNvSpPr/>
                <p:nvPr/>
              </p:nvSpPr>
              <p:spPr>
                <a:xfrm>
                  <a:off x="7736620" y="7009631"/>
                  <a:ext cx="4501800" cy="450360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506" h="12511">
                      <a:moveTo>
                        <a:pt x="6251" y="521"/>
                      </a:moveTo>
                      <a:lnTo>
                        <a:pt x="6399" y="525"/>
                      </a:lnTo>
                      <a:lnTo>
                        <a:pt x="6546" y="530"/>
                      </a:lnTo>
                      <a:lnTo>
                        <a:pt x="6694" y="538"/>
                      </a:lnTo>
                      <a:lnTo>
                        <a:pt x="6838" y="550"/>
                      </a:lnTo>
                      <a:lnTo>
                        <a:pt x="6981" y="566"/>
                      </a:lnTo>
                      <a:lnTo>
                        <a:pt x="7125" y="587"/>
                      </a:lnTo>
                      <a:lnTo>
                        <a:pt x="7265" y="612"/>
                      </a:lnTo>
                      <a:lnTo>
                        <a:pt x="7409" y="640"/>
                      </a:lnTo>
                      <a:lnTo>
                        <a:pt x="7548" y="669"/>
                      </a:lnTo>
                      <a:lnTo>
                        <a:pt x="7684" y="702"/>
                      </a:lnTo>
                      <a:lnTo>
                        <a:pt x="7819" y="739"/>
                      </a:lnTo>
                      <a:lnTo>
                        <a:pt x="7954" y="780"/>
                      </a:lnTo>
                      <a:lnTo>
                        <a:pt x="8090" y="825"/>
                      </a:lnTo>
                      <a:lnTo>
                        <a:pt x="8221" y="870"/>
                      </a:lnTo>
                      <a:lnTo>
                        <a:pt x="8352" y="919"/>
                      </a:lnTo>
                      <a:lnTo>
                        <a:pt x="8484" y="973"/>
                      </a:lnTo>
                      <a:lnTo>
                        <a:pt x="8611" y="1030"/>
                      </a:lnTo>
                      <a:lnTo>
                        <a:pt x="8734" y="1088"/>
                      </a:lnTo>
                      <a:lnTo>
                        <a:pt x="8861" y="1149"/>
                      </a:lnTo>
                      <a:lnTo>
                        <a:pt x="8985" y="1215"/>
                      </a:lnTo>
                      <a:lnTo>
                        <a:pt x="9104" y="1285"/>
                      </a:lnTo>
                      <a:lnTo>
                        <a:pt x="9222" y="1354"/>
                      </a:lnTo>
                      <a:lnTo>
                        <a:pt x="9341" y="1428"/>
                      </a:lnTo>
                      <a:lnTo>
                        <a:pt x="9456" y="1502"/>
                      </a:lnTo>
                      <a:lnTo>
                        <a:pt x="9571" y="1581"/>
                      </a:lnTo>
                      <a:lnTo>
                        <a:pt x="9682" y="1663"/>
                      </a:lnTo>
                      <a:lnTo>
                        <a:pt x="9789" y="1749"/>
                      </a:lnTo>
                      <a:lnTo>
                        <a:pt x="9896" y="1835"/>
                      </a:lnTo>
                      <a:lnTo>
                        <a:pt x="10002" y="1921"/>
                      </a:lnTo>
                      <a:lnTo>
                        <a:pt x="10105" y="2016"/>
                      </a:lnTo>
                      <a:lnTo>
                        <a:pt x="10207" y="2106"/>
                      </a:lnTo>
                      <a:lnTo>
                        <a:pt x="10306" y="2205"/>
                      </a:lnTo>
                      <a:lnTo>
                        <a:pt x="10400" y="2303"/>
                      </a:lnTo>
                      <a:lnTo>
                        <a:pt x="10495" y="2401"/>
                      </a:lnTo>
                      <a:lnTo>
                        <a:pt x="10585" y="2504"/>
                      </a:lnTo>
                      <a:lnTo>
                        <a:pt x="10675" y="2611"/>
                      </a:lnTo>
                      <a:lnTo>
                        <a:pt x="10762" y="2717"/>
                      </a:lnTo>
                      <a:lnTo>
                        <a:pt x="10844" y="2828"/>
                      </a:lnTo>
                      <a:lnTo>
                        <a:pt x="10926" y="2939"/>
                      </a:lnTo>
                      <a:lnTo>
                        <a:pt x="11004" y="3054"/>
                      </a:lnTo>
                      <a:lnTo>
                        <a:pt x="11082" y="3169"/>
                      </a:lnTo>
                      <a:lnTo>
                        <a:pt x="11156" y="3284"/>
                      </a:lnTo>
                      <a:lnTo>
                        <a:pt x="11225" y="3403"/>
                      </a:lnTo>
                      <a:lnTo>
                        <a:pt x="11291" y="3526"/>
                      </a:lnTo>
                      <a:lnTo>
                        <a:pt x="11357" y="3649"/>
                      </a:lnTo>
                      <a:lnTo>
                        <a:pt x="11419" y="3773"/>
                      </a:lnTo>
                      <a:lnTo>
                        <a:pt x="11480" y="3900"/>
                      </a:lnTo>
                      <a:lnTo>
                        <a:pt x="11533" y="4027"/>
                      </a:lnTo>
                      <a:lnTo>
                        <a:pt x="11587" y="4154"/>
                      </a:lnTo>
                      <a:lnTo>
                        <a:pt x="11636" y="4285"/>
                      </a:lnTo>
                      <a:lnTo>
                        <a:pt x="11685" y="4417"/>
                      </a:lnTo>
                      <a:lnTo>
                        <a:pt x="11726" y="4553"/>
                      </a:lnTo>
                      <a:lnTo>
                        <a:pt x="11767" y="4688"/>
                      </a:lnTo>
                      <a:lnTo>
                        <a:pt x="11804" y="4823"/>
                      </a:lnTo>
                      <a:lnTo>
                        <a:pt x="11837" y="4963"/>
                      </a:lnTo>
                      <a:lnTo>
                        <a:pt x="11870" y="5103"/>
                      </a:lnTo>
                      <a:lnTo>
                        <a:pt x="11895" y="5242"/>
                      </a:lnTo>
                      <a:lnTo>
                        <a:pt x="11919" y="5386"/>
                      </a:lnTo>
                      <a:lnTo>
                        <a:pt x="11940" y="5525"/>
                      </a:lnTo>
                      <a:lnTo>
                        <a:pt x="11956" y="5669"/>
                      </a:lnTo>
                      <a:lnTo>
                        <a:pt x="11968" y="5817"/>
                      </a:lnTo>
                      <a:lnTo>
                        <a:pt x="11976" y="5961"/>
                      </a:lnTo>
                      <a:lnTo>
                        <a:pt x="11985" y="6108"/>
                      </a:lnTo>
                      <a:lnTo>
                        <a:pt x="11985" y="6256"/>
                      </a:lnTo>
                      <a:lnTo>
                        <a:pt x="11985" y="6403"/>
                      </a:lnTo>
                      <a:lnTo>
                        <a:pt x="11976" y="6550"/>
                      </a:lnTo>
                      <a:lnTo>
                        <a:pt x="11968" y="6694"/>
                      </a:lnTo>
                      <a:lnTo>
                        <a:pt x="11956" y="6842"/>
                      </a:lnTo>
                      <a:lnTo>
                        <a:pt x="11940" y="6986"/>
                      </a:lnTo>
                      <a:lnTo>
                        <a:pt x="11919" y="7125"/>
                      </a:lnTo>
                      <a:lnTo>
                        <a:pt x="11895" y="7269"/>
                      </a:lnTo>
                      <a:lnTo>
                        <a:pt x="11870" y="7408"/>
                      </a:lnTo>
                      <a:lnTo>
                        <a:pt x="11837" y="7548"/>
                      </a:lnTo>
                      <a:lnTo>
                        <a:pt x="11804" y="7688"/>
                      </a:lnTo>
                      <a:lnTo>
                        <a:pt x="11767" y="7823"/>
                      </a:lnTo>
                      <a:lnTo>
                        <a:pt x="11726" y="7958"/>
                      </a:lnTo>
                      <a:lnTo>
                        <a:pt x="11685" y="8094"/>
                      </a:lnTo>
                      <a:lnTo>
                        <a:pt x="11636" y="8226"/>
                      </a:lnTo>
                      <a:lnTo>
                        <a:pt x="11587" y="8357"/>
                      </a:lnTo>
                      <a:lnTo>
                        <a:pt x="11533" y="8484"/>
                      </a:lnTo>
                      <a:lnTo>
                        <a:pt x="11480" y="8611"/>
                      </a:lnTo>
                      <a:lnTo>
                        <a:pt x="11419" y="8738"/>
                      </a:lnTo>
                      <a:lnTo>
                        <a:pt x="11357" y="8862"/>
                      </a:lnTo>
                      <a:lnTo>
                        <a:pt x="11291" y="8985"/>
                      </a:lnTo>
                      <a:lnTo>
                        <a:pt x="11225" y="9108"/>
                      </a:lnTo>
                      <a:lnTo>
                        <a:pt x="11156" y="9227"/>
                      </a:lnTo>
                      <a:lnTo>
                        <a:pt x="11082" y="9342"/>
                      </a:lnTo>
                      <a:lnTo>
                        <a:pt x="11004" y="9457"/>
                      </a:lnTo>
                      <a:lnTo>
                        <a:pt x="10926" y="9572"/>
                      </a:lnTo>
                      <a:lnTo>
                        <a:pt x="10844" y="9683"/>
                      </a:lnTo>
                      <a:lnTo>
                        <a:pt x="10762" y="9794"/>
                      </a:lnTo>
                      <a:lnTo>
                        <a:pt x="10675" y="9900"/>
                      </a:lnTo>
                      <a:lnTo>
                        <a:pt x="10585" y="10007"/>
                      </a:lnTo>
                      <a:lnTo>
                        <a:pt x="10495" y="10110"/>
                      </a:lnTo>
                      <a:lnTo>
                        <a:pt x="10400" y="10208"/>
                      </a:lnTo>
                      <a:lnTo>
                        <a:pt x="10306" y="10306"/>
                      </a:lnTo>
                      <a:lnTo>
                        <a:pt x="10207" y="10405"/>
                      </a:lnTo>
                      <a:lnTo>
                        <a:pt x="10105" y="10495"/>
                      </a:lnTo>
                      <a:lnTo>
                        <a:pt x="10002" y="10590"/>
                      </a:lnTo>
                      <a:lnTo>
                        <a:pt x="9896" y="10676"/>
                      </a:lnTo>
                      <a:lnTo>
                        <a:pt x="9789" y="10762"/>
                      </a:lnTo>
                      <a:lnTo>
                        <a:pt x="9682" y="10848"/>
                      </a:lnTo>
                      <a:lnTo>
                        <a:pt x="9571" y="10930"/>
                      </a:lnTo>
                      <a:lnTo>
                        <a:pt x="9456" y="11009"/>
                      </a:lnTo>
                      <a:lnTo>
                        <a:pt x="9341" y="11083"/>
                      </a:lnTo>
                      <a:lnTo>
                        <a:pt x="9222" y="11157"/>
                      </a:lnTo>
                      <a:lnTo>
                        <a:pt x="9104" y="11226"/>
                      </a:lnTo>
                      <a:lnTo>
                        <a:pt x="8985" y="11296"/>
                      </a:lnTo>
                      <a:lnTo>
                        <a:pt x="8861" y="11362"/>
                      </a:lnTo>
                      <a:lnTo>
                        <a:pt x="8734" y="11423"/>
                      </a:lnTo>
                      <a:lnTo>
                        <a:pt x="8611" y="11481"/>
                      </a:lnTo>
                      <a:lnTo>
                        <a:pt x="8484" y="11538"/>
                      </a:lnTo>
                      <a:lnTo>
                        <a:pt x="8352" y="11592"/>
                      </a:lnTo>
                      <a:lnTo>
                        <a:pt x="8221" y="11641"/>
                      </a:lnTo>
                      <a:lnTo>
                        <a:pt x="8090" y="11686"/>
                      </a:lnTo>
                      <a:lnTo>
                        <a:pt x="7954" y="11731"/>
                      </a:lnTo>
                      <a:lnTo>
                        <a:pt x="7819" y="11772"/>
                      </a:lnTo>
                      <a:lnTo>
                        <a:pt x="7684" y="11809"/>
                      </a:lnTo>
                      <a:lnTo>
                        <a:pt x="7548" y="11842"/>
                      </a:lnTo>
                      <a:lnTo>
                        <a:pt x="7409" y="11871"/>
                      </a:lnTo>
                      <a:lnTo>
                        <a:pt x="7265" y="11899"/>
                      </a:lnTo>
                      <a:lnTo>
                        <a:pt x="7125" y="11924"/>
                      </a:lnTo>
                      <a:lnTo>
                        <a:pt x="6981" y="11945"/>
                      </a:lnTo>
                      <a:lnTo>
                        <a:pt x="6838" y="11961"/>
                      </a:lnTo>
                      <a:lnTo>
                        <a:pt x="6694" y="11973"/>
                      </a:lnTo>
                      <a:lnTo>
                        <a:pt x="6546" y="11981"/>
                      </a:lnTo>
                      <a:lnTo>
                        <a:pt x="6399" y="11986"/>
                      </a:lnTo>
                      <a:lnTo>
                        <a:pt x="6251" y="11990"/>
                      </a:lnTo>
                      <a:lnTo>
                        <a:pt x="6103" y="11986"/>
                      </a:lnTo>
                      <a:lnTo>
                        <a:pt x="5960" y="11981"/>
                      </a:lnTo>
                      <a:lnTo>
                        <a:pt x="5812" y="11973"/>
                      </a:lnTo>
                      <a:lnTo>
                        <a:pt x="5668" y="11961"/>
                      </a:lnTo>
                      <a:lnTo>
                        <a:pt x="5524" y="11945"/>
                      </a:lnTo>
                      <a:lnTo>
                        <a:pt x="5381" y="11924"/>
                      </a:lnTo>
                      <a:lnTo>
                        <a:pt x="5241" y="11899"/>
                      </a:lnTo>
                      <a:lnTo>
                        <a:pt x="5098" y="11871"/>
                      </a:lnTo>
                      <a:lnTo>
                        <a:pt x="4958" y="11842"/>
                      </a:lnTo>
                      <a:lnTo>
                        <a:pt x="4823" y="11809"/>
                      </a:lnTo>
                      <a:lnTo>
                        <a:pt x="4687" y="11772"/>
                      </a:lnTo>
                      <a:lnTo>
                        <a:pt x="4552" y="11731"/>
                      </a:lnTo>
                      <a:lnTo>
                        <a:pt x="4416" y="11686"/>
                      </a:lnTo>
                      <a:lnTo>
                        <a:pt x="4285" y="11641"/>
                      </a:lnTo>
                      <a:lnTo>
                        <a:pt x="4154" y="11592"/>
                      </a:lnTo>
                      <a:lnTo>
                        <a:pt x="4022" y="11538"/>
                      </a:lnTo>
                      <a:lnTo>
                        <a:pt x="3895" y="11481"/>
                      </a:lnTo>
                      <a:lnTo>
                        <a:pt x="3768" y="11423"/>
                      </a:lnTo>
                      <a:lnTo>
                        <a:pt x="3645" y="11362"/>
                      </a:lnTo>
                      <a:lnTo>
                        <a:pt x="3521" y="11296"/>
                      </a:lnTo>
                      <a:lnTo>
                        <a:pt x="3403" y="11226"/>
                      </a:lnTo>
                      <a:lnTo>
                        <a:pt x="3284" y="11157"/>
                      </a:lnTo>
                      <a:lnTo>
                        <a:pt x="3164" y="11083"/>
                      </a:lnTo>
                      <a:lnTo>
                        <a:pt x="3050" y="11009"/>
                      </a:lnTo>
                      <a:lnTo>
                        <a:pt x="2935" y="10930"/>
                      </a:lnTo>
                      <a:lnTo>
                        <a:pt x="2824" y="10848"/>
                      </a:lnTo>
                      <a:lnTo>
                        <a:pt x="2717" y="10762"/>
                      </a:lnTo>
                      <a:lnTo>
                        <a:pt x="2610" y="10676"/>
                      </a:lnTo>
                      <a:lnTo>
                        <a:pt x="2504" y="10590"/>
                      </a:lnTo>
                      <a:lnTo>
                        <a:pt x="2401" y="10495"/>
                      </a:lnTo>
                      <a:lnTo>
                        <a:pt x="2299" y="10405"/>
                      </a:lnTo>
                      <a:lnTo>
                        <a:pt x="2200" y="10306"/>
                      </a:lnTo>
                      <a:lnTo>
                        <a:pt x="2105" y="10208"/>
                      </a:lnTo>
                      <a:lnTo>
                        <a:pt x="2011" y="10110"/>
                      </a:lnTo>
                      <a:lnTo>
                        <a:pt x="1921" y="10007"/>
                      </a:lnTo>
                      <a:lnTo>
                        <a:pt x="1830" y="9900"/>
                      </a:lnTo>
                      <a:lnTo>
                        <a:pt x="1744" y="9794"/>
                      </a:lnTo>
                      <a:lnTo>
                        <a:pt x="1662" y="9683"/>
                      </a:lnTo>
                      <a:lnTo>
                        <a:pt x="1580" y="9572"/>
                      </a:lnTo>
                      <a:lnTo>
                        <a:pt x="1502" y="9457"/>
                      </a:lnTo>
                      <a:lnTo>
                        <a:pt x="1424" y="9342"/>
                      </a:lnTo>
                      <a:lnTo>
                        <a:pt x="1350" y="9227"/>
                      </a:lnTo>
                      <a:lnTo>
                        <a:pt x="1280" y="9108"/>
                      </a:lnTo>
                      <a:lnTo>
                        <a:pt x="1215" y="8985"/>
                      </a:lnTo>
                      <a:lnTo>
                        <a:pt x="1149" y="8862"/>
                      </a:lnTo>
                      <a:lnTo>
                        <a:pt x="1088" y="8738"/>
                      </a:lnTo>
                      <a:lnTo>
                        <a:pt x="1026" y="8611"/>
                      </a:lnTo>
                      <a:lnTo>
                        <a:pt x="973" y="8484"/>
                      </a:lnTo>
                      <a:lnTo>
                        <a:pt x="919" y="8357"/>
                      </a:lnTo>
                      <a:lnTo>
                        <a:pt x="870" y="8226"/>
                      </a:lnTo>
                      <a:lnTo>
                        <a:pt x="821" y="8094"/>
                      </a:lnTo>
                      <a:lnTo>
                        <a:pt x="780" y="7958"/>
                      </a:lnTo>
                      <a:lnTo>
                        <a:pt x="739" y="7823"/>
                      </a:lnTo>
                      <a:lnTo>
                        <a:pt x="702" y="7688"/>
                      </a:lnTo>
                      <a:lnTo>
                        <a:pt x="669" y="7548"/>
                      </a:lnTo>
                      <a:lnTo>
                        <a:pt x="636" y="7408"/>
                      </a:lnTo>
                      <a:lnTo>
                        <a:pt x="612" y="7269"/>
                      </a:lnTo>
                      <a:lnTo>
                        <a:pt x="587" y="7125"/>
                      </a:lnTo>
                      <a:lnTo>
                        <a:pt x="567" y="6986"/>
                      </a:lnTo>
                      <a:lnTo>
                        <a:pt x="550" y="6842"/>
                      </a:lnTo>
                      <a:lnTo>
                        <a:pt x="538" y="6694"/>
                      </a:lnTo>
                      <a:lnTo>
                        <a:pt x="529" y="6550"/>
                      </a:lnTo>
                      <a:lnTo>
                        <a:pt x="521" y="6403"/>
                      </a:lnTo>
                      <a:lnTo>
                        <a:pt x="521" y="6256"/>
                      </a:lnTo>
                      <a:lnTo>
                        <a:pt x="521" y="6108"/>
                      </a:lnTo>
                      <a:lnTo>
                        <a:pt x="529" y="5961"/>
                      </a:lnTo>
                      <a:lnTo>
                        <a:pt x="538" y="5817"/>
                      </a:lnTo>
                      <a:lnTo>
                        <a:pt x="550" y="5669"/>
                      </a:lnTo>
                      <a:lnTo>
                        <a:pt x="567" y="5525"/>
                      </a:lnTo>
                      <a:lnTo>
                        <a:pt x="587" y="5386"/>
                      </a:lnTo>
                      <a:lnTo>
                        <a:pt x="612" y="5242"/>
                      </a:lnTo>
                      <a:lnTo>
                        <a:pt x="636" y="5103"/>
                      </a:lnTo>
                      <a:lnTo>
                        <a:pt x="669" y="4963"/>
                      </a:lnTo>
                      <a:lnTo>
                        <a:pt x="702" y="4823"/>
                      </a:lnTo>
                      <a:lnTo>
                        <a:pt x="739" y="4688"/>
                      </a:lnTo>
                      <a:lnTo>
                        <a:pt x="780" y="4553"/>
                      </a:lnTo>
                      <a:lnTo>
                        <a:pt x="821" y="4417"/>
                      </a:lnTo>
                      <a:lnTo>
                        <a:pt x="870" y="4285"/>
                      </a:lnTo>
                      <a:lnTo>
                        <a:pt x="919" y="4154"/>
                      </a:lnTo>
                      <a:lnTo>
                        <a:pt x="973" y="4027"/>
                      </a:lnTo>
                      <a:lnTo>
                        <a:pt x="1026" y="3900"/>
                      </a:lnTo>
                      <a:lnTo>
                        <a:pt x="1088" y="3773"/>
                      </a:lnTo>
                      <a:lnTo>
                        <a:pt x="1149" y="3649"/>
                      </a:lnTo>
                      <a:lnTo>
                        <a:pt x="1215" y="3526"/>
                      </a:lnTo>
                      <a:lnTo>
                        <a:pt x="1280" y="3403"/>
                      </a:lnTo>
                      <a:lnTo>
                        <a:pt x="1350" y="3284"/>
                      </a:lnTo>
                      <a:lnTo>
                        <a:pt x="1424" y="3169"/>
                      </a:lnTo>
                      <a:lnTo>
                        <a:pt x="1502" y="3054"/>
                      </a:lnTo>
                      <a:lnTo>
                        <a:pt x="1580" y="2939"/>
                      </a:lnTo>
                      <a:lnTo>
                        <a:pt x="1662" y="2828"/>
                      </a:lnTo>
                      <a:lnTo>
                        <a:pt x="1744" y="2717"/>
                      </a:lnTo>
                      <a:lnTo>
                        <a:pt x="1830" y="2611"/>
                      </a:lnTo>
                      <a:lnTo>
                        <a:pt x="1921" y="2504"/>
                      </a:lnTo>
                      <a:lnTo>
                        <a:pt x="2011" y="2401"/>
                      </a:lnTo>
                      <a:lnTo>
                        <a:pt x="2105" y="2303"/>
                      </a:lnTo>
                      <a:lnTo>
                        <a:pt x="2200" y="2205"/>
                      </a:lnTo>
                      <a:lnTo>
                        <a:pt x="2299" y="2106"/>
                      </a:lnTo>
                      <a:lnTo>
                        <a:pt x="2401" y="2016"/>
                      </a:lnTo>
                      <a:lnTo>
                        <a:pt x="2504" y="1921"/>
                      </a:lnTo>
                      <a:lnTo>
                        <a:pt x="2610" y="1835"/>
                      </a:lnTo>
                      <a:lnTo>
                        <a:pt x="2717" y="1749"/>
                      </a:lnTo>
                      <a:lnTo>
                        <a:pt x="2824" y="1663"/>
                      </a:lnTo>
                      <a:lnTo>
                        <a:pt x="2935" y="1581"/>
                      </a:lnTo>
                      <a:lnTo>
                        <a:pt x="3050" y="1502"/>
                      </a:lnTo>
                      <a:lnTo>
                        <a:pt x="3164" y="1428"/>
                      </a:lnTo>
                      <a:lnTo>
                        <a:pt x="3284" y="1354"/>
                      </a:lnTo>
                      <a:lnTo>
                        <a:pt x="3403" y="1285"/>
                      </a:lnTo>
                      <a:lnTo>
                        <a:pt x="3521" y="1215"/>
                      </a:lnTo>
                      <a:lnTo>
                        <a:pt x="3645" y="1149"/>
                      </a:lnTo>
                      <a:lnTo>
                        <a:pt x="3768" y="1088"/>
                      </a:lnTo>
                      <a:lnTo>
                        <a:pt x="3895" y="1030"/>
                      </a:lnTo>
                      <a:lnTo>
                        <a:pt x="4022" y="973"/>
                      </a:lnTo>
                      <a:lnTo>
                        <a:pt x="4154" y="919"/>
                      </a:lnTo>
                      <a:lnTo>
                        <a:pt x="4285" y="870"/>
                      </a:lnTo>
                      <a:lnTo>
                        <a:pt x="4416" y="825"/>
                      </a:lnTo>
                      <a:lnTo>
                        <a:pt x="4552" y="780"/>
                      </a:lnTo>
                      <a:lnTo>
                        <a:pt x="4687" y="739"/>
                      </a:lnTo>
                      <a:lnTo>
                        <a:pt x="4823" y="702"/>
                      </a:lnTo>
                      <a:lnTo>
                        <a:pt x="4958" y="669"/>
                      </a:lnTo>
                      <a:lnTo>
                        <a:pt x="5098" y="640"/>
                      </a:lnTo>
                      <a:lnTo>
                        <a:pt x="5241" y="612"/>
                      </a:lnTo>
                      <a:lnTo>
                        <a:pt x="5381" y="587"/>
                      </a:lnTo>
                      <a:lnTo>
                        <a:pt x="5524" y="566"/>
                      </a:lnTo>
                      <a:lnTo>
                        <a:pt x="5668" y="550"/>
                      </a:lnTo>
                      <a:lnTo>
                        <a:pt x="5812" y="538"/>
                      </a:lnTo>
                      <a:lnTo>
                        <a:pt x="5960" y="530"/>
                      </a:lnTo>
                      <a:lnTo>
                        <a:pt x="6103" y="525"/>
                      </a:lnTo>
                      <a:close/>
                      <a:moveTo>
                        <a:pt x="6251" y="0"/>
                      </a:moveTo>
                      <a:lnTo>
                        <a:pt x="6091" y="4"/>
                      </a:lnTo>
                      <a:lnTo>
                        <a:pt x="5931" y="8"/>
                      </a:lnTo>
                      <a:lnTo>
                        <a:pt x="5771" y="20"/>
                      </a:lnTo>
                      <a:lnTo>
                        <a:pt x="5615" y="33"/>
                      </a:lnTo>
                      <a:lnTo>
                        <a:pt x="5455" y="54"/>
                      </a:lnTo>
                      <a:lnTo>
                        <a:pt x="5299" y="74"/>
                      </a:lnTo>
                      <a:lnTo>
                        <a:pt x="5147" y="99"/>
                      </a:lnTo>
                      <a:lnTo>
                        <a:pt x="4991" y="127"/>
                      </a:lnTo>
                      <a:lnTo>
                        <a:pt x="4839" y="160"/>
                      </a:lnTo>
                      <a:lnTo>
                        <a:pt x="4691" y="197"/>
                      </a:lnTo>
                      <a:lnTo>
                        <a:pt x="4539" y="238"/>
                      </a:lnTo>
                      <a:lnTo>
                        <a:pt x="4391" y="283"/>
                      </a:lnTo>
                      <a:lnTo>
                        <a:pt x="4248" y="329"/>
                      </a:lnTo>
                      <a:lnTo>
                        <a:pt x="4104" y="382"/>
                      </a:lnTo>
                      <a:lnTo>
                        <a:pt x="3961" y="435"/>
                      </a:lnTo>
                      <a:lnTo>
                        <a:pt x="3817" y="493"/>
                      </a:lnTo>
                      <a:lnTo>
                        <a:pt x="3678" y="554"/>
                      </a:lnTo>
                      <a:lnTo>
                        <a:pt x="3542" y="620"/>
                      </a:lnTo>
                      <a:lnTo>
                        <a:pt x="3406" y="685"/>
                      </a:lnTo>
                      <a:lnTo>
                        <a:pt x="3271" y="755"/>
                      </a:lnTo>
                      <a:lnTo>
                        <a:pt x="3140" y="829"/>
                      </a:lnTo>
                      <a:lnTo>
                        <a:pt x="3009" y="907"/>
                      </a:lnTo>
                      <a:lnTo>
                        <a:pt x="2881" y="985"/>
                      </a:lnTo>
                      <a:lnTo>
                        <a:pt x="2758" y="1067"/>
                      </a:lnTo>
                      <a:lnTo>
                        <a:pt x="2631" y="1153"/>
                      </a:lnTo>
                      <a:lnTo>
                        <a:pt x="2512" y="1244"/>
                      </a:lnTo>
                      <a:lnTo>
                        <a:pt x="2393" y="1334"/>
                      </a:lnTo>
                      <a:lnTo>
                        <a:pt x="2274" y="1428"/>
                      </a:lnTo>
                      <a:lnTo>
                        <a:pt x="2159" y="1527"/>
                      </a:lnTo>
                      <a:lnTo>
                        <a:pt x="2048" y="1626"/>
                      </a:lnTo>
                      <a:lnTo>
                        <a:pt x="1937" y="1728"/>
                      </a:lnTo>
                      <a:lnTo>
                        <a:pt x="1830" y="1835"/>
                      </a:lnTo>
                      <a:lnTo>
                        <a:pt x="1724" y="1942"/>
                      </a:lnTo>
                      <a:lnTo>
                        <a:pt x="1625" y="2048"/>
                      </a:lnTo>
                      <a:lnTo>
                        <a:pt x="1523" y="2163"/>
                      </a:lnTo>
                      <a:lnTo>
                        <a:pt x="1428" y="2278"/>
                      </a:lnTo>
                      <a:lnTo>
                        <a:pt x="1334" y="2393"/>
                      </a:lnTo>
                      <a:lnTo>
                        <a:pt x="1239" y="2512"/>
                      </a:lnTo>
                      <a:lnTo>
                        <a:pt x="1153" y="2635"/>
                      </a:lnTo>
                      <a:lnTo>
                        <a:pt x="1067" y="2759"/>
                      </a:lnTo>
                      <a:lnTo>
                        <a:pt x="985" y="2886"/>
                      </a:lnTo>
                      <a:lnTo>
                        <a:pt x="903" y="3013"/>
                      </a:lnTo>
                      <a:lnTo>
                        <a:pt x="829" y="3145"/>
                      </a:lnTo>
                      <a:lnTo>
                        <a:pt x="755" y="3276"/>
                      </a:lnTo>
                      <a:lnTo>
                        <a:pt x="681" y="3407"/>
                      </a:lnTo>
                      <a:lnTo>
                        <a:pt x="615" y="3543"/>
                      </a:lnTo>
                      <a:lnTo>
                        <a:pt x="550" y="3682"/>
                      </a:lnTo>
                      <a:lnTo>
                        <a:pt x="488" y="3822"/>
                      </a:lnTo>
                      <a:lnTo>
                        <a:pt x="431" y="3961"/>
                      </a:lnTo>
                      <a:lnTo>
                        <a:pt x="378" y="4105"/>
                      </a:lnTo>
                      <a:lnTo>
                        <a:pt x="328" y="4249"/>
                      </a:lnTo>
                      <a:lnTo>
                        <a:pt x="279" y="4397"/>
                      </a:lnTo>
                      <a:lnTo>
                        <a:pt x="238" y="4544"/>
                      </a:lnTo>
                      <a:lnTo>
                        <a:pt x="197" y="4692"/>
                      </a:lnTo>
                      <a:lnTo>
                        <a:pt x="160" y="4844"/>
                      </a:lnTo>
                      <a:lnTo>
                        <a:pt x="127" y="4996"/>
                      </a:lnTo>
                      <a:lnTo>
                        <a:pt x="99" y="5148"/>
                      </a:lnTo>
                      <a:lnTo>
                        <a:pt x="70" y="5304"/>
                      </a:lnTo>
                      <a:lnTo>
                        <a:pt x="49" y="5459"/>
                      </a:lnTo>
                      <a:lnTo>
                        <a:pt x="33" y="5616"/>
                      </a:lnTo>
                      <a:lnTo>
                        <a:pt x="17" y="5776"/>
                      </a:lnTo>
                      <a:lnTo>
                        <a:pt x="8" y="5936"/>
                      </a:lnTo>
                      <a:lnTo>
                        <a:pt x="0" y="6096"/>
                      </a:lnTo>
                      <a:lnTo>
                        <a:pt x="0" y="6256"/>
                      </a:lnTo>
                      <a:lnTo>
                        <a:pt x="0" y="6415"/>
                      </a:lnTo>
                      <a:lnTo>
                        <a:pt x="8" y="6575"/>
                      </a:lnTo>
                      <a:lnTo>
                        <a:pt x="17" y="6735"/>
                      </a:lnTo>
                      <a:lnTo>
                        <a:pt x="33" y="6895"/>
                      </a:lnTo>
                      <a:lnTo>
                        <a:pt x="49" y="7052"/>
                      </a:lnTo>
                      <a:lnTo>
                        <a:pt x="70" y="7207"/>
                      </a:lnTo>
                      <a:lnTo>
                        <a:pt x="99" y="7363"/>
                      </a:lnTo>
                      <a:lnTo>
                        <a:pt x="127" y="7515"/>
                      </a:lnTo>
                      <a:lnTo>
                        <a:pt x="160" y="7667"/>
                      </a:lnTo>
                      <a:lnTo>
                        <a:pt x="197" y="7819"/>
                      </a:lnTo>
                      <a:lnTo>
                        <a:pt x="238" y="7967"/>
                      </a:lnTo>
                      <a:lnTo>
                        <a:pt x="279" y="8114"/>
                      </a:lnTo>
                      <a:lnTo>
                        <a:pt x="328" y="8262"/>
                      </a:lnTo>
                      <a:lnTo>
                        <a:pt x="378" y="8406"/>
                      </a:lnTo>
                      <a:lnTo>
                        <a:pt x="431" y="8550"/>
                      </a:lnTo>
                      <a:lnTo>
                        <a:pt x="488" y="8689"/>
                      </a:lnTo>
                      <a:lnTo>
                        <a:pt x="550" y="8829"/>
                      </a:lnTo>
                      <a:lnTo>
                        <a:pt x="615" y="8968"/>
                      </a:lnTo>
                      <a:lnTo>
                        <a:pt x="681" y="9104"/>
                      </a:lnTo>
                      <a:lnTo>
                        <a:pt x="755" y="9235"/>
                      </a:lnTo>
                      <a:lnTo>
                        <a:pt x="829" y="9366"/>
                      </a:lnTo>
                      <a:lnTo>
                        <a:pt x="903" y="9498"/>
                      </a:lnTo>
                      <a:lnTo>
                        <a:pt x="985" y="9625"/>
                      </a:lnTo>
                      <a:lnTo>
                        <a:pt x="1067" y="9752"/>
                      </a:lnTo>
                      <a:lnTo>
                        <a:pt x="1153" y="9876"/>
                      </a:lnTo>
                      <a:lnTo>
                        <a:pt x="1239" y="9999"/>
                      </a:lnTo>
                      <a:lnTo>
                        <a:pt x="1334" y="10118"/>
                      </a:lnTo>
                      <a:lnTo>
                        <a:pt x="1428" y="10233"/>
                      </a:lnTo>
                      <a:lnTo>
                        <a:pt x="1523" y="10348"/>
                      </a:lnTo>
                      <a:lnTo>
                        <a:pt x="1625" y="10463"/>
                      </a:lnTo>
                      <a:lnTo>
                        <a:pt x="1724" y="10569"/>
                      </a:lnTo>
                      <a:lnTo>
                        <a:pt x="1830" y="10676"/>
                      </a:lnTo>
                      <a:lnTo>
                        <a:pt x="1937" y="10783"/>
                      </a:lnTo>
                      <a:lnTo>
                        <a:pt x="2048" y="10885"/>
                      </a:lnTo>
                      <a:lnTo>
                        <a:pt x="2159" y="10984"/>
                      </a:lnTo>
                      <a:lnTo>
                        <a:pt x="2274" y="11083"/>
                      </a:lnTo>
                      <a:lnTo>
                        <a:pt x="2393" y="11177"/>
                      </a:lnTo>
                      <a:lnTo>
                        <a:pt x="2512" y="11267"/>
                      </a:lnTo>
                      <a:lnTo>
                        <a:pt x="2631" y="11358"/>
                      </a:lnTo>
                      <a:lnTo>
                        <a:pt x="2758" y="11444"/>
                      </a:lnTo>
                      <a:lnTo>
                        <a:pt x="2881" y="11526"/>
                      </a:lnTo>
                      <a:lnTo>
                        <a:pt x="3009" y="11604"/>
                      </a:lnTo>
                      <a:lnTo>
                        <a:pt x="3140" y="11682"/>
                      </a:lnTo>
                      <a:lnTo>
                        <a:pt x="3271" y="11756"/>
                      </a:lnTo>
                      <a:lnTo>
                        <a:pt x="3406" y="11826"/>
                      </a:lnTo>
                      <a:lnTo>
                        <a:pt x="3542" y="11891"/>
                      </a:lnTo>
                      <a:lnTo>
                        <a:pt x="3678" y="11957"/>
                      </a:lnTo>
                      <a:lnTo>
                        <a:pt x="3817" y="12018"/>
                      </a:lnTo>
                      <a:lnTo>
                        <a:pt x="3961" y="12076"/>
                      </a:lnTo>
                      <a:lnTo>
                        <a:pt x="4104" y="12129"/>
                      </a:lnTo>
                      <a:lnTo>
                        <a:pt x="4248" y="12182"/>
                      </a:lnTo>
                      <a:lnTo>
                        <a:pt x="4391" y="12228"/>
                      </a:lnTo>
                      <a:lnTo>
                        <a:pt x="4539" y="12273"/>
                      </a:lnTo>
                      <a:lnTo>
                        <a:pt x="4691" y="12314"/>
                      </a:lnTo>
                      <a:lnTo>
                        <a:pt x="4839" y="12351"/>
                      </a:lnTo>
                      <a:lnTo>
                        <a:pt x="4991" y="12384"/>
                      </a:lnTo>
                      <a:lnTo>
                        <a:pt x="5147" y="12412"/>
                      </a:lnTo>
                      <a:lnTo>
                        <a:pt x="5299" y="12437"/>
                      </a:lnTo>
                      <a:lnTo>
                        <a:pt x="5455" y="12457"/>
                      </a:lnTo>
                      <a:lnTo>
                        <a:pt x="5615" y="12478"/>
                      </a:lnTo>
                      <a:lnTo>
                        <a:pt x="5771" y="12491"/>
                      </a:lnTo>
                      <a:lnTo>
                        <a:pt x="5931" y="12503"/>
                      </a:lnTo>
                      <a:lnTo>
                        <a:pt x="6091" y="12507"/>
                      </a:lnTo>
                      <a:lnTo>
                        <a:pt x="6251" y="12511"/>
                      </a:lnTo>
                      <a:lnTo>
                        <a:pt x="6415" y="12507"/>
                      </a:lnTo>
                      <a:lnTo>
                        <a:pt x="6575" y="12503"/>
                      </a:lnTo>
                      <a:lnTo>
                        <a:pt x="6735" y="12491"/>
                      </a:lnTo>
                      <a:lnTo>
                        <a:pt x="6891" y="12478"/>
                      </a:lnTo>
                      <a:lnTo>
                        <a:pt x="7051" y="12457"/>
                      </a:lnTo>
                      <a:lnTo>
                        <a:pt x="7207" y="12437"/>
                      </a:lnTo>
                      <a:lnTo>
                        <a:pt x="7359" y="12412"/>
                      </a:lnTo>
                      <a:lnTo>
                        <a:pt x="7515" y="12384"/>
                      </a:lnTo>
                      <a:lnTo>
                        <a:pt x="7667" y="12351"/>
                      </a:lnTo>
                      <a:lnTo>
                        <a:pt x="7815" y="12314"/>
                      </a:lnTo>
                      <a:lnTo>
                        <a:pt x="7966" y="12273"/>
                      </a:lnTo>
                      <a:lnTo>
                        <a:pt x="8114" y="12228"/>
                      </a:lnTo>
                      <a:lnTo>
                        <a:pt x="8258" y="12182"/>
                      </a:lnTo>
                      <a:lnTo>
                        <a:pt x="8402" y="12129"/>
                      </a:lnTo>
                      <a:lnTo>
                        <a:pt x="8545" y="12076"/>
                      </a:lnTo>
                      <a:lnTo>
                        <a:pt x="8689" y="12018"/>
                      </a:lnTo>
                      <a:lnTo>
                        <a:pt x="8829" y="11957"/>
                      </a:lnTo>
                      <a:lnTo>
                        <a:pt x="8964" y="11891"/>
                      </a:lnTo>
                      <a:lnTo>
                        <a:pt x="9099" y="11826"/>
                      </a:lnTo>
                      <a:lnTo>
                        <a:pt x="9235" y="11756"/>
                      </a:lnTo>
                      <a:lnTo>
                        <a:pt x="9366" y="11682"/>
                      </a:lnTo>
                      <a:lnTo>
                        <a:pt x="9497" y="11604"/>
                      </a:lnTo>
                      <a:lnTo>
                        <a:pt x="9625" y="11526"/>
                      </a:lnTo>
                      <a:lnTo>
                        <a:pt x="9748" y="11444"/>
                      </a:lnTo>
                      <a:lnTo>
                        <a:pt x="9875" y="11358"/>
                      </a:lnTo>
                      <a:lnTo>
                        <a:pt x="9994" y="11267"/>
                      </a:lnTo>
                      <a:lnTo>
                        <a:pt x="10113" y="11177"/>
                      </a:lnTo>
                      <a:lnTo>
                        <a:pt x="10232" y="11083"/>
                      </a:lnTo>
                      <a:lnTo>
                        <a:pt x="10347" y="10984"/>
                      </a:lnTo>
                      <a:lnTo>
                        <a:pt x="10458" y="10885"/>
                      </a:lnTo>
                      <a:lnTo>
                        <a:pt x="10569" y="10783"/>
                      </a:lnTo>
                      <a:lnTo>
                        <a:pt x="10675" y="10676"/>
                      </a:lnTo>
                      <a:lnTo>
                        <a:pt x="10778" y="10569"/>
                      </a:lnTo>
                      <a:lnTo>
                        <a:pt x="10881" y="10463"/>
                      </a:lnTo>
                      <a:lnTo>
                        <a:pt x="10984" y="10348"/>
                      </a:lnTo>
                      <a:lnTo>
                        <a:pt x="11077" y="10233"/>
                      </a:lnTo>
                      <a:lnTo>
                        <a:pt x="11172" y="10118"/>
                      </a:lnTo>
                      <a:lnTo>
                        <a:pt x="11262" y="9999"/>
                      </a:lnTo>
                      <a:lnTo>
                        <a:pt x="11352" y="9876"/>
                      </a:lnTo>
                      <a:lnTo>
                        <a:pt x="11439" y="9752"/>
                      </a:lnTo>
                      <a:lnTo>
                        <a:pt x="11521" y="9625"/>
                      </a:lnTo>
                      <a:lnTo>
                        <a:pt x="11603" y="9498"/>
                      </a:lnTo>
                      <a:lnTo>
                        <a:pt x="11677" y="9366"/>
                      </a:lnTo>
                      <a:lnTo>
                        <a:pt x="11751" y="9235"/>
                      </a:lnTo>
                      <a:lnTo>
                        <a:pt x="11825" y="9104"/>
                      </a:lnTo>
                      <a:lnTo>
                        <a:pt x="11890" y="8968"/>
                      </a:lnTo>
                      <a:lnTo>
                        <a:pt x="11956" y="8829"/>
                      </a:lnTo>
                      <a:lnTo>
                        <a:pt x="12014" y="8689"/>
                      </a:lnTo>
                      <a:lnTo>
                        <a:pt x="12075" y="8550"/>
                      </a:lnTo>
                      <a:lnTo>
                        <a:pt x="12128" y="8406"/>
                      </a:lnTo>
                      <a:lnTo>
                        <a:pt x="12177" y="8262"/>
                      </a:lnTo>
                      <a:lnTo>
                        <a:pt x="12227" y="8114"/>
                      </a:lnTo>
                      <a:lnTo>
                        <a:pt x="12268" y="7967"/>
                      </a:lnTo>
                      <a:lnTo>
                        <a:pt x="12309" y="7819"/>
                      </a:lnTo>
                      <a:lnTo>
                        <a:pt x="12346" y="7667"/>
                      </a:lnTo>
                      <a:lnTo>
                        <a:pt x="12379" y="7515"/>
                      </a:lnTo>
                      <a:lnTo>
                        <a:pt x="12407" y="7363"/>
                      </a:lnTo>
                      <a:lnTo>
                        <a:pt x="12436" y="7207"/>
                      </a:lnTo>
                      <a:lnTo>
                        <a:pt x="12457" y="7052"/>
                      </a:lnTo>
                      <a:lnTo>
                        <a:pt x="12473" y="6895"/>
                      </a:lnTo>
                      <a:lnTo>
                        <a:pt x="12490" y="6735"/>
                      </a:lnTo>
                      <a:lnTo>
                        <a:pt x="12498" y="6575"/>
                      </a:lnTo>
                      <a:lnTo>
                        <a:pt x="12506" y="6415"/>
                      </a:lnTo>
                      <a:lnTo>
                        <a:pt x="12506" y="6256"/>
                      </a:lnTo>
                      <a:lnTo>
                        <a:pt x="12506" y="6096"/>
                      </a:lnTo>
                      <a:lnTo>
                        <a:pt x="12498" y="5936"/>
                      </a:lnTo>
                      <a:lnTo>
                        <a:pt x="12490" y="5776"/>
                      </a:lnTo>
                      <a:lnTo>
                        <a:pt x="12473" y="5616"/>
                      </a:lnTo>
                      <a:lnTo>
                        <a:pt x="12457" y="5459"/>
                      </a:lnTo>
                      <a:lnTo>
                        <a:pt x="12436" y="5304"/>
                      </a:lnTo>
                      <a:lnTo>
                        <a:pt x="12407" y="5148"/>
                      </a:lnTo>
                      <a:lnTo>
                        <a:pt x="12379" y="4996"/>
                      </a:lnTo>
                      <a:lnTo>
                        <a:pt x="12346" y="4844"/>
                      </a:lnTo>
                      <a:lnTo>
                        <a:pt x="12309" y="4692"/>
                      </a:lnTo>
                      <a:lnTo>
                        <a:pt x="12268" y="4544"/>
                      </a:lnTo>
                      <a:lnTo>
                        <a:pt x="12227" y="4397"/>
                      </a:lnTo>
                      <a:lnTo>
                        <a:pt x="12177" y="4249"/>
                      </a:lnTo>
                      <a:lnTo>
                        <a:pt x="12128" y="4105"/>
                      </a:lnTo>
                      <a:lnTo>
                        <a:pt x="12075" y="3961"/>
                      </a:lnTo>
                      <a:lnTo>
                        <a:pt x="12014" y="3822"/>
                      </a:lnTo>
                      <a:lnTo>
                        <a:pt x="11956" y="3682"/>
                      </a:lnTo>
                      <a:lnTo>
                        <a:pt x="11890" y="3543"/>
                      </a:lnTo>
                      <a:lnTo>
                        <a:pt x="11825" y="3407"/>
                      </a:lnTo>
                      <a:lnTo>
                        <a:pt x="11751" y="3276"/>
                      </a:lnTo>
                      <a:lnTo>
                        <a:pt x="11677" y="3145"/>
                      </a:lnTo>
                      <a:lnTo>
                        <a:pt x="11603" y="3013"/>
                      </a:lnTo>
                      <a:lnTo>
                        <a:pt x="11521" y="2886"/>
                      </a:lnTo>
                      <a:lnTo>
                        <a:pt x="11439" y="2759"/>
                      </a:lnTo>
                      <a:lnTo>
                        <a:pt x="11352" y="2635"/>
                      </a:lnTo>
                      <a:lnTo>
                        <a:pt x="11262" y="2512"/>
                      </a:lnTo>
                      <a:lnTo>
                        <a:pt x="11172" y="2393"/>
                      </a:lnTo>
                      <a:lnTo>
                        <a:pt x="11077" y="2278"/>
                      </a:lnTo>
                      <a:lnTo>
                        <a:pt x="10984" y="2163"/>
                      </a:lnTo>
                      <a:lnTo>
                        <a:pt x="10881" y="2048"/>
                      </a:lnTo>
                      <a:lnTo>
                        <a:pt x="10778" y="1942"/>
                      </a:lnTo>
                      <a:lnTo>
                        <a:pt x="10675" y="1835"/>
                      </a:lnTo>
                      <a:lnTo>
                        <a:pt x="10569" y="1728"/>
                      </a:lnTo>
                      <a:lnTo>
                        <a:pt x="10458" y="1626"/>
                      </a:lnTo>
                      <a:lnTo>
                        <a:pt x="10347" y="1527"/>
                      </a:lnTo>
                      <a:lnTo>
                        <a:pt x="10232" y="1428"/>
                      </a:lnTo>
                      <a:lnTo>
                        <a:pt x="10113" y="1334"/>
                      </a:lnTo>
                      <a:lnTo>
                        <a:pt x="9994" y="1244"/>
                      </a:lnTo>
                      <a:lnTo>
                        <a:pt x="9875" y="1153"/>
                      </a:lnTo>
                      <a:lnTo>
                        <a:pt x="9748" y="1067"/>
                      </a:lnTo>
                      <a:lnTo>
                        <a:pt x="9625" y="985"/>
                      </a:lnTo>
                      <a:lnTo>
                        <a:pt x="9497" y="907"/>
                      </a:lnTo>
                      <a:lnTo>
                        <a:pt x="9366" y="829"/>
                      </a:lnTo>
                      <a:lnTo>
                        <a:pt x="9235" y="755"/>
                      </a:lnTo>
                      <a:lnTo>
                        <a:pt x="9099" y="685"/>
                      </a:lnTo>
                      <a:lnTo>
                        <a:pt x="8964" y="620"/>
                      </a:lnTo>
                      <a:lnTo>
                        <a:pt x="8829" y="554"/>
                      </a:lnTo>
                      <a:lnTo>
                        <a:pt x="8689" y="493"/>
                      </a:lnTo>
                      <a:lnTo>
                        <a:pt x="8545" y="435"/>
                      </a:lnTo>
                      <a:lnTo>
                        <a:pt x="8402" y="382"/>
                      </a:lnTo>
                      <a:lnTo>
                        <a:pt x="8258" y="329"/>
                      </a:lnTo>
                      <a:lnTo>
                        <a:pt x="8114" y="283"/>
                      </a:lnTo>
                      <a:lnTo>
                        <a:pt x="7966" y="238"/>
                      </a:lnTo>
                      <a:lnTo>
                        <a:pt x="7815" y="197"/>
                      </a:lnTo>
                      <a:lnTo>
                        <a:pt x="7667" y="160"/>
                      </a:lnTo>
                      <a:lnTo>
                        <a:pt x="7515" y="127"/>
                      </a:lnTo>
                      <a:lnTo>
                        <a:pt x="7359" y="99"/>
                      </a:lnTo>
                      <a:lnTo>
                        <a:pt x="7207" y="74"/>
                      </a:lnTo>
                      <a:lnTo>
                        <a:pt x="7051" y="54"/>
                      </a:lnTo>
                      <a:lnTo>
                        <a:pt x="6891" y="33"/>
                      </a:lnTo>
                      <a:lnTo>
                        <a:pt x="6735" y="20"/>
                      </a:lnTo>
                      <a:lnTo>
                        <a:pt x="6575" y="8"/>
                      </a:lnTo>
                      <a:lnTo>
                        <a:pt x="6415" y="4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228" name="Freeform: Shape 2">
                  <a:extLst>
                    <a:ext uri="{FF2B5EF4-FFF2-40B4-BE49-F238E27FC236}">
                      <a16:creationId xmlns:a16="http://schemas.microsoft.com/office/drawing/2014/main" id="{58675DFF-A0F5-C343-AC07-E999B77B7AA3}"/>
                    </a:ext>
                  </a:extLst>
                </p:cNvPr>
                <p:cNvSpPr/>
                <p:nvPr/>
              </p:nvSpPr>
              <p:spPr>
                <a:xfrm>
                  <a:off x="9530500" y="7531272"/>
                  <a:ext cx="914039" cy="133848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0"/>
                      </a:moveTo>
                      <a:lnTo>
                        <a:pt x="0" y="1273"/>
                      </a:lnTo>
                      <a:lnTo>
                        <a:pt x="693" y="1273"/>
                      </a:lnTo>
                      <a:lnTo>
                        <a:pt x="693" y="3719"/>
                      </a:lnTo>
                      <a:lnTo>
                        <a:pt x="1847" y="3719"/>
                      </a:lnTo>
                      <a:lnTo>
                        <a:pt x="1847" y="1273"/>
                      </a:lnTo>
                      <a:lnTo>
                        <a:pt x="2540" y="1273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229" name="Freeform: Shape 3">
                  <a:extLst>
                    <a:ext uri="{FF2B5EF4-FFF2-40B4-BE49-F238E27FC236}">
                      <a16:creationId xmlns:a16="http://schemas.microsoft.com/office/drawing/2014/main" id="{74D10465-3D16-794D-B8B5-9C05A91601CA}"/>
                    </a:ext>
                  </a:extLst>
                </p:cNvPr>
                <p:cNvSpPr/>
                <p:nvPr/>
              </p:nvSpPr>
              <p:spPr>
                <a:xfrm>
                  <a:off x="9530500" y="9653112"/>
                  <a:ext cx="914039" cy="133848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3719"/>
                      </a:moveTo>
                      <a:lnTo>
                        <a:pt x="2540" y="2446"/>
                      </a:lnTo>
                      <a:lnTo>
                        <a:pt x="1847" y="2446"/>
                      </a:lnTo>
                      <a:lnTo>
                        <a:pt x="1847" y="0"/>
                      </a:lnTo>
                      <a:lnTo>
                        <a:pt x="693" y="0"/>
                      </a:lnTo>
                      <a:lnTo>
                        <a:pt x="693" y="2446"/>
                      </a:lnTo>
                      <a:lnTo>
                        <a:pt x="0" y="2446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230" name="Freeform: Shape 4">
                  <a:extLst>
                    <a:ext uri="{FF2B5EF4-FFF2-40B4-BE49-F238E27FC236}">
                      <a16:creationId xmlns:a16="http://schemas.microsoft.com/office/drawing/2014/main" id="{01A7F60F-1BBA-5647-8EE0-6E2C63E8EE3F}"/>
                    </a:ext>
                  </a:extLst>
                </p:cNvPr>
                <p:cNvSpPr/>
                <p:nvPr/>
              </p:nvSpPr>
              <p:spPr>
                <a:xfrm>
                  <a:off x="10380099" y="8805312"/>
                  <a:ext cx="1336680" cy="91259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4" h="2536">
                      <a:moveTo>
                        <a:pt x="0" y="1268"/>
                      </a:moveTo>
                      <a:lnTo>
                        <a:pt x="1268" y="2536"/>
                      </a:lnTo>
                      <a:lnTo>
                        <a:pt x="1268" y="1847"/>
                      </a:lnTo>
                      <a:lnTo>
                        <a:pt x="3714" y="1847"/>
                      </a:lnTo>
                      <a:lnTo>
                        <a:pt x="3714" y="689"/>
                      </a:lnTo>
                      <a:lnTo>
                        <a:pt x="1268" y="689"/>
                      </a:lnTo>
                      <a:lnTo>
                        <a:pt x="1268" y="0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231" name="Freeform: Shape 5">
                  <a:extLst>
                    <a:ext uri="{FF2B5EF4-FFF2-40B4-BE49-F238E27FC236}">
                      <a16:creationId xmlns:a16="http://schemas.microsoft.com/office/drawing/2014/main" id="{FA762531-CE39-744A-93A4-8DF74DE08AB7}"/>
                    </a:ext>
                  </a:extLst>
                </p:cNvPr>
                <p:cNvSpPr/>
                <p:nvPr/>
              </p:nvSpPr>
              <p:spPr>
                <a:xfrm>
                  <a:off x="8256820" y="8805312"/>
                  <a:ext cx="1338120" cy="91259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8" h="2536">
                      <a:moveTo>
                        <a:pt x="3718" y="1268"/>
                      </a:moveTo>
                      <a:lnTo>
                        <a:pt x="2450" y="0"/>
                      </a:lnTo>
                      <a:lnTo>
                        <a:pt x="2450" y="689"/>
                      </a:lnTo>
                      <a:lnTo>
                        <a:pt x="0" y="689"/>
                      </a:lnTo>
                      <a:lnTo>
                        <a:pt x="0" y="1847"/>
                      </a:lnTo>
                      <a:lnTo>
                        <a:pt x="2450" y="1847"/>
                      </a:lnTo>
                      <a:lnTo>
                        <a:pt x="2450" y="2536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</p:grp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FCDD813F-92BC-2440-B2D3-5FDAE1BB7A92}"/>
                  </a:ext>
                </a:extLst>
              </p:cNvPr>
              <p:cNvSpPr txBox="1"/>
              <p:nvPr/>
            </p:nvSpPr>
            <p:spPr>
              <a:xfrm>
                <a:off x="5187980" y="3744571"/>
                <a:ext cx="644920" cy="1661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latin typeface="Calibri" panose="020F0502020204030204" pitchFamily="34" charset="0"/>
                  </a:rPr>
                  <a:t>Location 3</a:t>
                </a:r>
              </a:p>
            </p:txBody>
          </p:sp>
        </p:grp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CDF6C491-F07A-134E-A6D1-15975BDF6B5A}"/>
                </a:ext>
              </a:extLst>
            </p:cNvPr>
            <p:cNvCxnSpPr>
              <a:cxnSpLocks/>
            </p:cNvCxnSpPr>
            <p:nvPr/>
          </p:nvCxnSpPr>
          <p:spPr>
            <a:xfrm>
              <a:off x="2757725" y="1739936"/>
              <a:ext cx="0" cy="2103120"/>
            </a:xfrm>
            <a:prstGeom prst="line">
              <a:avLst/>
            </a:prstGeom>
            <a:ln w="57150">
              <a:solidFill>
                <a:schemeClr val="tx1"/>
              </a:solidFill>
              <a:prstDash val="dashDot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761278C-2F7F-F641-9844-1804EFC6EA1E}"/>
                </a:ext>
              </a:extLst>
            </p:cNvPr>
            <p:cNvCxnSpPr>
              <a:cxnSpLocks/>
            </p:cNvCxnSpPr>
            <p:nvPr/>
          </p:nvCxnSpPr>
          <p:spPr>
            <a:xfrm>
              <a:off x="4613828" y="1739936"/>
              <a:ext cx="0" cy="2103120"/>
            </a:xfrm>
            <a:prstGeom prst="line">
              <a:avLst/>
            </a:prstGeom>
            <a:ln w="57150">
              <a:solidFill>
                <a:schemeClr val="tx1"/>
              </a:solidFill>
              <a:prstDash val="dashDot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Content Placeholder 177">
            <a:extLst>
              <a:ext uri="{FF2B5EF4-FFF2-40B4-BE49-F238E27FC236}">
                <a16:creationId xmlns:a16="http://schemas.microsoft.com/office/drawing/2014/main" id="{57306AF3-2221-CD42-B67C-092CFD95B8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50394" y="1538060"/>
            <a:ext cx="5394960" cy="5278368"/>
          </a:xfrm>
          <a:ln>
            <a:solidFill>
              <a:schemeClr val="tx1"/>
            </a:solidFill>
          </a:ln>
        </p:spPr>
        <p:txBody>
          <a:bodyPr wrap="square" lIns="91440" tIns="91440" rIns="91440" bIns="91440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sz="1800" b="1" dirty="0">
                <a:solidFill>
                  <a:schemeClr val="tx1"/>
                </a:solidFill>
                <a:cs typeface="Calibri" panose="020F0502020204030204" pitchFamily="34" charset="0"/>
              </a:rPr>
              <a:t>T0 and T1 Primary and Secondary Locations: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chemeClr val="tx1"/>
                </a:solidFill>
                <a:cs typeface="Calibri" panose="020F0502020204030204" pitchFamily="34" charset="0"/>
              </a:rPr>
              <a:t>With Locations Primary/Secondary (P/S)</a:t>
            </a:r>
          </a:p>
          <a:p>
            <a:pPr lvl="1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All Locations receive traffic from South (Segments and T1).</a:t>
            </a:r>
          </a:p>
          <a:p>
            <a:pPr lvl="1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1 single Location is Active to send traffic North for a destination.</a:t>
            </a:r>
          </a:p>
          <a:p>
            <a:pPr lvl="1" indent="0">
              <a:spcBef>
                <a:spcPts val="600"/>
              </a:spcBef>
              <a:buNone/>
            </a:pPr>
            <a:endParaRPr lang="en-US" sz="1600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lvl="1" indent="0">
              <a:spcBef>
                <a:spcPts val="600"/>
              </a:spcBef>
              <a:buNone/>
            </a:pPr>
            <a:endParaRPr lang="en-US" sz="1600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chemeClr val="tx1"/>
                </a:solidFill>
                <a:cs typeface="Calibri" panose="020F0502020204030204" pitchFamily="34" charset="0"/>
              </a:rPr>
              <a:t>With Locations All Primaries (All_P)</a:t>
            </a:r>
          </a:p>
          <a:p>
            <a:pPr lvl="1">
              <a:spcBef>
                <a:spcPts val="600"/>
              </a:spcBef>
              <a:buNone/>
            </a:pPr>
            <a:r>
              <a:rPr lang="en-US" sz="1200" i="1" dirty="0">
                <a:solidFill>
                  <a:schemeClr val="tx1"/>
                </a:solidFill>
                <a:cs typeface="Calibri" panose="020F0502020204030204" pitchFamily="34" charset="0"/>
              </a:rPr>
              <a:t>Note: Only supported for T0</a:t>
            </a:r>
          </a:p>
          <a:p>
            <a:pPr lvl="1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All Locations receive traffic from South (Segments and T1).</a:t>
            </a:r>
          </a:p>
          <a:p>
            <a:pPr lvl="1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All Locations are Active to send traffic North for a destination.</a:t>
            </a:r>
          </a:p>
          <a:p>
            <a:pPr lvl="2" indent="0">
              <a:spcBef>
                <a:spcPts val="600"/>
              </a:spcBef>
              <a:buNone/>
            </a:pPr>
            <a:endParaRPr lang="en-US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None/>
            </a:pPr>
            <a:r>
              <a:rPr lang="en-US" sz="1400" i="1" dirty="0">
                <a:solidFill>
                  <a:schemeClr val="tx1"/>
                </a:solidFill>
                <a:cs typeface="Calibri" panose="020F0502020204030204" pitchFamily="34" charset="0"/>
              </a:rPr>
              <a:t>Note: North/South Routing is detailed in section “Routing Protocols (Dynamic and Static)”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EA4DE8-D231-C54A-89C8-B0922494337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Terminology for T0 and T1 (1/2)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82886-4F78-4FCB-B4B8-41E58E8C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T0 and T1 Deployments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38E7ACC-F093-B448-9D20-F5FD6C8B9FE5}"/>
              </a:ext>
            </a:extLst>
          </p:cNvPr>
          <p:cNvGrpSpPr/>
          <p:nvPr/>
        </p:nvGrpSpPr>
        <p:grpSpPr>
          <a:xfrm>
            <a:off x="1078415" y="2683016"/>
            <a:ext cx="5187212" cy="369332"/>
            <a:chOff x="1078415" y="2683016"/>
            <a:chExt cx="5187212" cy="36933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559F66F-3C8F-594E-8FAF-B9CBCBC50189}"/>
                </a:ext>
              </a:extLst>
            </p:cNvPr>
            <p:cNvSpPr txBox="1"/>
            <p:nvPr/>
          </p:nvSpPr>
          <p:spPr>
            <a:xfrm>
              <a:off x="1978197" y="2683016"/>
              <a:ext cx="5075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primary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69026278-86AB-E64B-817E-758EC89541E5}"/>
                </a:ext>
              </a:extLst>
            </p:cNvPr>
            <p:cNvSpPr txBox="1"/>
            <p:nvPr/>
          </p:nvSpPr>
          <p:spPr>
            <a:xfrm>
              <a:off x="2879914" y="2683016"/>
              <a:ext cx="6535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secondary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2A861B78-DCC1-1D41-A5C4-A5AEC7E27E5F}"/>
                </a:ext>
              </a:extLst>
            </p:cNvPr>
            <p:cNvSpPr txBox="1"/>
            <p:nvPr/>
          </p:nvSpPr>
          <p:spPr>
            <a:xfrm>
              <a:off x="3755947" y="2683016"/>
              <a:ext cx="6535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secondary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9F1754D-293D-3E48-A0FC-D5ACF778A2A8}"/>
                </a:ext>
              </a:extLst>
            </p:cNvPr>
            <p:cNvSpPr txBox="1"/>
            <p:nvPr/>
          </p:nvSpPr>
          <p:spPr>
            <a:xfrm>
              <a:off x="1078415" y="2683016"/>
              <a:ext cx="50751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primary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FC4386F7-AC60-134D-9375-3E2EB2ABF237}"/>
                </a:ext>
              </a:extLst>
            </p:cNvPr>
            <p:cNvSpPr txBox="1"/>
            <p:nvPr/>
          </p:nvSpPr>
          <p:spPr>
            <a:xfrm>
              <a:off x="4736017" y="2683016"/>
              <a:ext cx="6535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secondary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ED3A4193-3180-CC46-97C6-94F16396F859}"/>
                </a:ext>
              </a:extLst>
            </p:cNvPr>
            <p:cNvSpPr txBox="1"/>
            <p:nvPr/>
          </p:nvSpPr>
          <p:spPr>
            <a:xfrm>
              <a:off x="5612050" y="2683016"/>
              <a:ext cx="6535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secondary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5B244A7-5A9E-E54A-AD5F-6FED80752DC5}"/>
              </a:ext>
            </a:extLst>
          </p:cNvPr>
          <p:cNvGrpSpPr/>
          <p:nvPr/>
        </p:nvGrpSpPr>
        <p:grpSpPr>
          <a:xfrm>
            <a:off x="1694978" y="1963504"/>
            <a:ext cx="3807214" cy="822960"/>
            <a:chOff x="1694978" y="1649498"/>
            <a:chExt cx="3807214" cy="1097897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DEA8CA5E-E7EC-6346-A01B-9F58B71861D0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1694978" y="1649498"/>
              <a:ext cx="0" cy="1097894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7DF0AD5C-3890-F244-A7E1-E23DEC7492DC}"/>
                </a:ext>
              </a:extLst>
            </p:cNvPr>
            <p:cNvCxnSpPr>
              <a:cxnSpLocks/>
            </p:cNvCxnSpPr>
            <p:nvPr/>
          </p:nvCxnSpPr>
          <p:spPr bwMode="gray">
            <a:xfrm rot="16200000" flipV="1">
              <a:off x="2232284" y="1343788"/>
              <a:ext cx="1097280" cy="1709928"/>
            </a:xfrm>
            <a:prstGeom prst="bentConnector3">
              <a:avLst>
                <a:gd name="adj1" fmla="val 30744"/>
              </a:avLst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Elbow Connector 241">
              <a:extLst>
                <a:ext uri="{FF2B5EF4-FFF2-40B4-BE49-F238E27FC236}">
                  <a16:creationId xmlns:a16="http://schemas.microsoft.com/office/drawing/2014/main" id="{F469387B-8BF1-894A-B54C-E63BF9F130BD}"/>
                </a:ext>
              </a:extLst>
            </p:cNvPr>
            <p:cNvCxnSpPr>
              <a:cxnSpLocks/>
            </p:cNvCxnSpPr>
            <p:nvPr/>
          </p:nvCxnSpPr>
          <p:spPr bwMode="gray">
            <a:xfrm rot="16200000" flipV="1">
              <a:off x="3289343" y="534547"/>
              <a:ext cx="1097281" cy="3328416"/>
            </a:xfrm>
            <a:prstGeom prst="bentConnector3">
              <a:avLst>
                <a:gd name="adj1" fmla="val 46897"/>
              </a:avLst>
            </a:prstGeom>
            <a:ln w="57150" cap="flat">
              <a:solidFill>
                <a:schemeClr val="accent5">
                  <a:lumMod val="60000"/>
                  <a:lumOff val="40000"/>
                </a:schemeClr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A38BF6-0CC7-E34A-912C-80269EBE91D7}"/>
              </a:ext>
            </a:extLst>
          </p:cNvPr>
          <p:cNvGrpSpPr/>
          <p:nvPr/>
        </p:nvGrpSpPr>
        <p:grpSpPr>
          <a:xfrm>
            <a:off x="1085095" y="5247246"/>
            <a:ext cx="5114179" cy="369332"/>
            <a:chOff x="1085095" y="5247246"/>
            <a:chExt cx="5114179" cy="369332"/>
          </a:xfrm>
        </p:grpSpPr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FA7BC84B-5C80-FE47-96DC-C1F4EA7D522E}"/>
                </a:ext>
              </a:extLst>
            </p:cNvPr>
            <p:cNvSpPr txBox="1"/>
            <p:nvPr/>
          </p:nvSpPr>
          <p:spPr>
            <a:xfrm>
              <a:off x="1984877" y="5247246"/>
              <a:ext cx="5075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primary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D130598E-F8E2-7447-B181-74CDFCEE144A}"/>
                </a:ext>
              </a:extLst>
            </p:cNvPr>
            <p:cNvSpPr txBox="1"/>
            <p:nvPr/>
          </p:nvSpPr>
          <p:spPr>
            <a:xfrm>
              <a:off x="2959627" y="5247246"/>
              <a:ext cx="5075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primary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235681B6-9913-6D4B-AE67-A2BDD8BAC98A}"/>
                </a:ext>
              </a:extLst>
            </p:cNvPr>
            <p:cNvSpPr txBox="1"/>
            <p:nvPr/>
          </p:nvSpPr>
          <p:spPr>
            <a:xfrm>
              <a:off x="3835660" y="5247246"/>
              <a:ext cx="5075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primary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B780C255-7997-ED42-97B3-F902939E4DB5}"/>
                </a:ext>
              </a:extLst>
            </p:cNvPr>
            <p:cNvSpPr txBox="1"/>
            <p:nvPr/>
          </p:nvSpPr>
          <p:spPr>
            <a:xfrm>
              <a:off x="1085095" y="5247246"/>
              <a:ext cx="50751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primary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349E492D-2B16-064D-9CA2-3D1B8D42FC24}"/>
                </a:ext>
              </a:extLst>
            </p:cNvPr>
            <p:cNvSpPr txBox="1"/>
            <p:nvPr/>
          </p:nvSpPr>
          <p:spPr>
            <a:xfrm>
              <a:off x="4815730" y="5247246"/>
              <a:ext cx="5075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primary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28DA6F82-F432-4148-848A-97D978B20AFF}"/>
                </a:ext>
              </a:extLst>
            </p:cNvPr>
            <p:cNvSpPr txBox="1"/>
            <p:nvPr/>
          </p:nvSpPr>
          <p:spPr>
            <a:xfrm>
              <a:off x="5691763" y="5247246"/>
              <a:ext cx="5075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primary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972530-005D-3740-83AF-8AD0CA34479C}"/>
              </a:ext>
            </a:extLst>
          </p:cNvPr>
          <p:cNvGrpSpPr/>
          <p:nvPr/>
        </p:nvGrpSpPr>
        <p:grpSpPr>
          <a:xfrm>
            <a:off x="599544" y="4102290"/>
            <a:ext cx="5806440" cy="2427125"/>
            <a:chOff x="599544" y="4102290"/>
            <a:chExt cx="5806440" cy="2427125"/>
          </a:xfrm>
        </p:grpSpPr>
        <p:sp>
          <p:nvSpPr>
            <p:cNvPr id="244" name="Rounded Rectangle 243">
              <a:extLst>
                <a:ext uri="{FF2B5EF4-FFF2-40B4-BE49-F238E27FC236}">
                  <a16:creationId xmlns:a16="http://schemas.microsoft.com/office/drawing/2014/main" id="{AF4BC408-1B4C-2746-8965-5AFFD90A6562}"/>
                </a:ext>
              </a:extLst>
            </p:cNvPr>
            <p:cNvSpPr/>
            <p:nvPr/>
          </p:nvSpPr>
          <p:spPr>
            <a:xfrm>
              <a:off x="599544" y="4102290"/>
              <a:ext cx="5806440" cy="2427125"/>
            </a:xfrm>
            <a:prstGeom prst="roundRect">
              <a:avLst>
                <a:gd name="adj" fmla="val 4431"/>
              </a:avLst>
            </a:prstGeom>
            <a:solidFill>
              <a:schemeClr val="bg1">
                <a:lumMod val="95000"/>
                <a:alpha val="30000"/>
              </a:schemeClr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400" dirty="0">
                  <a:solidFill>
                    <a:srgbClr val="C00000"/>
                  </a:solidFill>
                  <a:latin typeface="Calibri" panose="020F0502020204030204" pitchFamily="34" charset="0"/>
                </a:rPr>
                <a:t>T0 </a:t>
              </a:r>
              <a:r>
                <a:rPr lang="en-US" sz="1400" u="sng" dirty="0">
                  <a:solidFill>
                    <a:srgbClr val="C00000"/>
                  </a:solidFill>
                  <a:latin typeface="Calibri" panose="020F0502020204030204" pitchFamily="34" charset="0"/>
                </a:rPr>
                <a:t>Loc All_P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2D401D14-1860-454B-8438-B35E67067D31}"/>
                </a:ext>
              </a:extLst>
            </p:cNvPr>
            <p:cNvSpPr/>
            <p:nvPr/>
          </p:nvSpPr>
          <p:spPr>
            <a:xfrm>
              <a:off x="907152" y="4798310"/>
              <a:ext cx="5415359" cy="870044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4499EF5B-A2A4-2340-8958-BC2D15AFDBF7}"/>
                </a:ext>
              </a:extLst>
            </p:cNvPr>
            <p:cNvGrpSpPr/>
            <p:nvPr/>
          </p:nvGrpSpPr>
          <p:grpSpPr>
            <a:xfrm>
              <a:off x="656922" y="4677884"/>
              <a:ext cx="510283" cy="510487"/>
              <a:chOff x="484893" y="1834175"/>
              <a:chExt cx="510283" cy="510487"/>
            </a:xfrm>
          </p:grpSpPr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C1105054-53AE-0F48-9E8C-77A2DBF6FF76}"/>
                  </a:ext>
                </a:extLst>
              </p:cNvPr>
              <p:cNvSpPr/>
              <p:nvPr/>
            </p:nvSpPr>
            <p:spPr>
              <a:xfrm>
                <a:off x="503547" y="1846197"/>
                <a:ext cx="470033" cy="485531"/>
              </a:xfrm>
              <a:prstGeom prst="ellipse">
                <a:avLst/>
              </a:prstGeom>
              <a:solidFill>
                <a:srgbClr val="FBFDFB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49" name="Freeform: Shape 1">
                <a:extLst>
                  <a:ext uri="{FF2B5EF4-FFF2-40B4-BE49-F238E27FC236}">
                    <a16:creationId xmlns:a16="http://schemas.microsoft.com/office/drawing/2014/main" id="{F5114A19-F9DF-F843-86E6-3769D3D27373}"/>
                  </a:ext>
                </a:extLst>
              </p:cNvPr>
              <p:cNvSpPr/>
              <p:nvPr/>
            </p:nvSpPr>
            <p:spPr>
              <a:xfrm>
                <a:off x="484893" y="1834175"/>
                <a:ext cx="510283" cy="51048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50" name="Freeform: Shape 2">
                <a:extLst>
                  <a:ext uri="{FF2B5EF4-FFF2-40B4-BE49-F238E27FC236}">
                    <a16:creationId xmlns:a16="http://schemas.microsoft.com/office/drawing/2014/main" id="{4E6CA3FB-F869-3D41-8DA4-F7CFDA52D356}"/>
                  </a:ext>
                </a:extLst>
              </p:cNvPr>
              <p:cNvSpPr/>
              <p:nvPr/>
            </p:nvSpPr>
            <p:spPr>
              <a:xfrm>
                <a:off x="688231" y="1893303"/>
                <a:ext cx="103607" cy="15171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51" name="Freeform: Shape 3">
                <a:extLst>
                  <a:ext uri="{FF2B5EF4-FFF2-40B4-BE49-F238E27FC236}">
                    <a16:creationId xmlns:a16="http://schemas.microsoft.com/office/drawing/2014/main" id="{8B06438B-5873-8D46-82A8-F29CC90404DE}"/>
                  </a:ext>
                </a:extLst>
              </p:cNvPr>
              <p:cNvSpPr/>
              <p:nvPr/>
            </p:nvSpPr>
            <p:spPr>
              <a:xfrm>
                <a:off x="688231" y="2133816"/>
                <a:ext cx="103607" cy="15171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52" name="Freeform: Shape 4">
                <a:extLst>
                  <a:ext uri="{FF2B5EF4-FFF2-40B4-BE49-F238E27FC236}">
                    <a16:creationId xmlns:a16="http://schemas.microsoft.com/office/drawing/2014/main" id="{9AA3201E-B037-DB47-9A11-C25F9C6FF2D7}"/>
                  </a:ext>
                </a:extLst>
              </p:cNvPr>
              <p:cNvSpPr/>
              <p:nvPr/>
            </p:nvSpPr>
            <p:spPr>
              <a:xfrm>
                <a:off x="784534" y="2037717"/>
                <a:ext cx="151514" cy="103444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53" name="Freeform: Shape 5">
                <a:extLst>
                  <a:ext uri="{FF2B5EF4-FFF2-40B4-BE49-F238E27FC236}">
                    <a16:creationId xmlns:a16="http://schemas.microsoft.com/office/drawing/2014/main" id="{8F5AF331-B733-0E46-8FC1-F16701BDDCC5}"/>
                  </a:ext>
                </a:extLst>
              </p:cNvPr>
              <p:cNvSpPr/>
              <p:nvPr/>
            </p:nvSpPr>
            <p:spPr>
              <a:xfrm>
                <a:off x="543858" y="2037717"/>
                <a:ext cx="151677" cy="103444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DAFE86E4-5DCF-134D-9364-1FAC039EF2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0596" y="4903574"/>
              <a:ext cx="338395" cy="338531"/>
              <a:chOff x="7736620" y="7009631"/>
              <a:chExt cx="4501800" cy="4503600"/>
            </a:xfrm>
            <a:solidFill>
              <a:srgbClr val="FFC000"/>
            </a:solidFill>
          </p:grpSpPr>
          <p:sp>
            <p:nvSpPr>
              <p:cNvPr id="255" name="Freeform: Shape 1">
                <a:extLst>
                  <a:ext uri="{FF2B5EF4-FFF2-40B4-BE49-F238E27FC236}">
                    <a16:creationId xmlns:a16="http://schemas.microsoft.com/office/drawing/2014/main" id="{35E2D7AE-9148-7B48-B4DF-17A8118C17AE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56" name="Freeform: Shape 2">
                <a:extLst>
                  <a:ext uri="{FF2B5EF4-FFF2-40B4-BE49-F238E27FC236}">
                    <a16:creationId xmlns:a16="http://schemas.microsoft.com/office/drawing/2014/main" id="{A608486C-C91A-714D-85CD-C39A03607424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57" name="Freeform: Shape 3">
                <a:extLst>
                  <a:ext uri="{FF2B5EF4-FFF2-40B4-BE49-F238E27FC236}">
                    <a16:creationId xmlns:a16="http://schemas.microsoft.com/office/drawing/2014/main" id="{750EAA6F-A6C2-4A41-9136-049C255385FB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58" name="Freeform: Shape 4">
                <a:extLst>
                  <a:ext uri="{FF2B5EF4-FFF2-40B4-BE49-F238E27FC236}">
                    <a16:creationId xmlns:a16="http://schemas.microsoft.com/office/drawing/2014/main" id="{4B975791-E176-5647-A0C6-443BE7CBA65E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59" name="Freeform: Shape 5">
                <a:extLst>
                  <a:ext uri="{FF2B5EF4-FFF2-40B4-BE49-F238E27FC236}">
                    <a16:creationId xmlns:a16="http://schemas.microsoft.com/office/drawing/2014/main" id="{D2066152-20F2-DD4D-B743-02A8A4AE225F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2EC95B94-160F-B64F-9461-8736DB257C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38894" y="4903574"/>
              <a:ext cx="338395" cy="338531"/>
              <a:chOff x="7736620" y="7009631"/>
              <a:chExt cx="4501800" cy="4503600"/>
            </a:xfrm>
            <a:solidFill>
              <a:srgbClr val="FFC000"/>
            </a:solidFill>
          </p:grpSpPr>
          <p:sp>
            <p:nvSpPr>
              <p:cNvPr id="262" name="Freeform: Shape 1">
                <a:extLst>
                  <a:ext uri="{FF2B5EF4-FFF2-40B4-BE49-F238E27FC236}">
                    <a16:creationId xmlns:a16="http://schemas.microsoft.com/office/drawing/2014/main" id="{A582A2EC-320F-C746-9EA7-8D9E4F308B3C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63" name="Freeform: Shape 2">
                <a:extLst>
                  <a:ext uri="{FF2B5EF4-FFF2-40B4-BE49-F238E27FC236}">
                    <a16:creationId xmlns:a16="http://schemas.microsoft.com/office/drawing/2014/main" id="{411298B9-502E-E04B-8CBC-9C689D78F291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64" name="Freeform: Shape 3">
                <a:extLst>
                  <a:ext uri="{FF2B5EF4-FFF2-40B4-BE49-F238E27FC236}">
                    <a16:creationId xmlns:a16="http://schemas.microsoft.com/office/drawing/2014/main" id="{6AFA3620-2D62-2C46-B2EF-6F81814AFE5F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65" name="Freeform: Shape 4">
                <a:extLst>
                  <a:ext uri="{FF2B5EF4-FFF2-40B4-BE49-F238E27FC236}">
                    <a16:creationId xmlns:a16="http://schemas.microsoft.com/office/drawing/2014/main" id="{3F9E77EE-4B35-E549-8E46-4220CD3B2ABD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66" name="Freeform: Shape 5">
                <a:extLst>
                  <a:ext uri="{FF2B5EF4-FFF2-40B4-BE49-F238E27FC236}">
                    <a16:creationId xmlns:a16="http://schemas.microsoft.com/office/drawing/2014/main" id="{EB9037B4-66CB-F649-ABF9-A20201019286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10E2349B-0BD2-6D49-B0D5-CDF32E6E2B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31374" y="4903574"/>
              <a:ext cx="338395" cy="338531"/>
              <a:chOff x="7736620" y="7009631"/>
              <a:chExt cx="4501800" cy="4503600"/>
            </a:xfrm>
            <a:solidFill>
              <a:srgbClr val="FFC000"/>
            </a:solidFill>
          </p:grpSpPr>
          <p:sp>
            <p:nvSpPr>
              <p:cNvPr id="268" name="Freeform: Shape 1">
                <a:extLst>
                  <a:ext uri="{FF2B5EF4-FFF2-40B4-BE49-F238E27FC236}">
                    <a16:creationId xmlns:a16="http://schemas.microsoft.com/office/drawing/2014/main" id="{BC116615-8A31-374B-931B-CF08D1721FE2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69" name="Freeform: Shape 2">
                <a:extLst>
                  <a:ext uri="{FF2B5EF4-FFF2-40B4-BE49-F238E27FC236}">
                    <a16:creationId xmlns:a16="http://schemas.microsoft.com/office/drawing/2014/main" id="{D46D0543-BEA3-3749-A0DA-4D38C60D6647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70" name="Freeform: Shape 3">
                <a:extLst>
                  <a:ext uri="{FF2B5EF4-FFF2-40B4-BE49-F238E27FC236}">
                    <a16:creationId xmlns:a16="http://schemas.microsoft.com/office/drawing/2014/main" id="{A97A241D-63D5-F241-8658-1A9BCE950EF6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71" name="Freeform: Shape 4">
                <a:extLst>
                  <a:ext uri="{FF2B5EF4-FFF2-40B4-BE49-F238E27FC236}">
                    <a16:creationId xmlns:a16="http://schemas.microsoft.com/office/drawing/2014/main" id="{A6ABD3F8-44AB-1148-BEF1-9FAF99941013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72" name="Freeform: Shape 5">
                <a:extLst>
                  <a:ext uri="{FF2B5EF4-FFF2-40B4-BE49-F238E27FC236}">
                    <a16:creationId xmlns:a16="http://schemas.microsoft.com/office/drawing/2014/main" id="{84E10EA3-639C-1F4B-914A-0D72B5F07569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AE8D9E3C-649B-7349-8D3E-92268B161C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66635" y="4905809"/>
              <a:ext cx="338395" cy="338531"/>
              <a:chOff x="7736617" y="7009634"/>
              <a:chExt cx="4501801" cy="4503598"/>
            </a:xfrm>
            <a:solidFill>
              <a:srgbClr val="FFC000"/>
            </a:solidFill>
          </p:grpSpPr>
          <p:sp>
            <p:nvSpPr>
              <p:cNvPr id="276" name="Freeform: Shape 1">
                <a:extLst>
                  <a:ext uri="{FF2B5EF4-FFF2-40B4-BE49-F238E27FC236}">
                    <a16:creationId xmlns:a16="http://schemas.microsoft.com/office/drawing/2014/main" id="{DAC03B24-F877-AB46-A79D-758B1919825B}"/>
                  </a:ext>
                </a:extLst>
              </p:cNvPr>
              <p:cNvSpPr/>
              <p:nvPr/>
            </p:nvSpPr>
            <p:spPr>
              <a:xfrm>
                <a:off x="7736617" y="7009634"/>
                <a:ext cx="4501801" cy="450359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77" name="Freeform: Shape 2">
                <a:extLst>
                  <a:ext uri="{FF2B5EF4-FFF2-40B4-BE49-F238E27FC236}">
                    <a16:creationId xmlns:a16="http://schemas.microsoft.com/office/drawing/2014/main" id="{58813C95-1290-2340-9259-419E6D0189F1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78" name="Freeform: Shape 3">
                <a:extLst>
                  <a:ext uri="{FF2B5EF4-FFF2-40B4-BE49-F238E27FC236}">
                    <a16:creationId xmlns:a16="http://schemas.microsoft.com/office/drawing/2014/main" id="{3DC55C3C-0DC8-D54B-A44A-632DFA61118E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79" name="Freeform: Shape 4">
                <a:extLst>
                  <a:ext uri="{FF2B5EF4-FFF2-40B4-BE49-F238E27FC236}">
                    <a16:creationId xmlns:a16="http://schemas.microsoft.com/office/drawing/2014/main" id="{A8AC5BF5-0F03-9A44-A5A8-A6BF76E6E301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80" name="Freeform: Shape 5">
                <a:extLst>
                  <a:ext uri="{FF2B5EF4-FFF2-40B4-BE49-F238E27FC236}">
                    <a16:creationId xmlns:a16="http://schemas.microsoft.com/office/drawing/2014/main" id="{1D21A7E9-8FB7-B848-818E-281ECBC4AB64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008CD7DD-156D-364F-84B0-E8F54AA3B914}"/>
                </a:ext>
              </a:extLst>
            </p:cNvPr>
            <p:cNvCxnSpPr>
              <a:cxnSpLocks/>
            </p:cNvCxnSpPr>
            <p:nvPr/>
          </p:nvCxnSpPr>
          <p:spPr>
            <a:xfrm>
              <a:off x="2764405" y="4304166"/>
              <a:ext cx="0" cy="2103120"/>
            </a:xfrm>
            <a:prstGeom prst="line">
              <a:avLst/>
            </a:prstGeom>
            <a:ln w="57150">
              <a:solidFill>
                <a:schemeClr val="tx1"/>
              </a:solidFill>
              <a:prstDash val="dashDot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9E55853D-C8D3-A346-B441-5565C324B907}"/>
                </a:ext>
              </a:extLst>
            </p:cNvPr>
            <p:cNvSpPr txBox="1"/>
            <p:nvPr/>
          </p:nvSpPr>
          <p:spPr>
            <a:xfrm>
              <a:off x="1466281" y="6308801"/>
              <a:ext cx="644920" cy="1661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latin typeface="Calibri" panose="020F0502020204030204" pitchFamily="34" charset="0"/>
                </a:rPr>
                <a:t>Location 1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3F250CF3-C20A-664D-8D5B-CA6FD8F34A04}"/>
                </a:ext>
              </a:extLst>
            </p:cNvPr>
            <p:cNvSpPr txBox="1"/>
            <p:nvPr/>
          </p:nvSpPr>
          <p:spPr>
            <a:xfrm>
              <a:off x="3328939" y="6308801"/>
              <a:ext cx="644920" cy="1661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latin typeface="Calibri" panose="020F0502020204030204" pitchFamily="34" charset="0"/>
                </a:rPr>
                <a:t>Location 2</a:t>
              </a:r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20D9075-CA05-E247-BD61-31CEC45C1B6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94997" y="4903574"/>
              <a:ext cx="338395" cy="338531"/>
              <a:chOff x="7736620" y="7009631"/>
              <a:chExt cx="4501800" cy="4503600"/>
            </a:xfrm>
            <a:solidFill>
              <a:srgbClr val="FFC000"/>
            </a:solidFill>
          </p:grpSpPr>
          <p:sp>
            <p:nvSpPr>
              <p:cNvPr id="287" name="Freeform: Shape 1">
                <a:extLst>
                  <a:ext uri="{FF2B5EF4-FFF2-40B4-BE49-F238E27FC236}">
                    <a16:creationId xmlns:a16="http://schemas.microsoft.com/office/drawing/2014/main" id="{9604559C-7FF7-AB4E-BC45-FC57525610F5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88" name="Freeform: Shape 2">
                <a:extLst>
                  <a:ext uri="{FF2B5EF4-FFF2-40B4-BE49-F238E27FC236}">
                    <a16:creationId xmlns:a16="http://schemas.microsoft.com/office/drawing/2014/main" id="{9DB5BEEA-4B87-EF42-B71B-C7537C48FE69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89" name="Freeform: Shape 3">
                <a:extLst>
                  <a:ext uri="{FF2B5EF4-FFF2-40B4-BE49-F238E27FC236}">
                    <a16:creationId xmlns:a16="http://schemas.microsoft.com/office/drawing/2014/main" id="{01A916B1-1961-0C49-91FC-5D67DE19C8E9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90" name="Freeform: Shape 4">
                <a:extLst>
                  <a:ext uri="{FF2B5EF4-FFF2-40B4-BE49-F238E27FC236}">
                    <a16:creationId xmlns:a16="http://schemas.microsoft.com/office/drawing/2014/main" id="{278A9887-7353-964C-8D83-808E2578F60B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91" name="Freeform: Shape 5">
                <a:extLst>
                  <a:ext uri="{FF2B5EF4-FFF2-40B4-BE49-F238E27FC236}">
                    <a16:creationId xmlns:a16="http://schemas.microsoft.com/office/drawing/2014/main" id="{7736A70D-B732-EA43-94EB-B43DE8946DF4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3CA2875F-67D5-AF42-8B3F-31B985433DE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87477" y="4903574"/>
              <a:ext cx="338395" cy="338531"/>
              <a:chOff x="7736620" y="7009631"/>
              <a:chExt cx="4501800" cy="4503600"/>
            </a:xfrm>
            <a:solidFill>
              <a:srgbClr val="FFC000"/>
            </a:solidFill>
          </p:grpSpPr>
          <p:sp>
            <p:nvSpPr>
              <p:cNvPr id="293" name="Freeform: Shape 1">
                <a:extLst>
                  <a:ext uri="{FF2B5EF4-FFF2-40B4-BE49-F238E27FC236}">
                    <a16:creationId xmlns:a16="http://schemas.microsoft.com/office/drawing/2014/main" id="{6998D829-8AAC-5041-A55B-22A085069E91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94" name="Freeform: Shape 2">
                <a:extLst>
                  <a:ext uri="{FF2B5EF4-FFF2-40B4-BE49-F238E27FC236}">
                    <a16:creationId xmlns:a16="http://schemas.microsoft.com/office/drawing/2014/main" id="{F4014E4B-3011-144C-8ABA-C1D89EB48632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95" name="Freeform: Shape 3">
                <a:extLst>
                  <a:ext uri="{FF2B5EF4-FFF2-40B4-BE49-F238E27FC236}">
                    <a16:creationId xmlns:a16="http://schemas.microsoft.com/office/drawing/2014/main" id="{A8449289-1530-C24A-BDFF-6E97454A677E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96" name="Freeform: Shape 4">
                <a:extLst>
                  <a:ext uri="{FF2B5EF4-FFF2-40B4-BE49-F238E27FC236}">
                    <a16:creationId xmlns:a16="http://schemas.microsoft.com/office/drawing/2014/main" id="{EE747B30-17FC-D940-94E4-FB9C1712055A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97" name="Freeform: Shape 5">
                <a:extLst>
                  <a:ext uri="{FF2B5EF4-FFF2-40B4-BE49-F238E27FC236}">
                    <a16:creationId xmlns:a16="http://schemas.microsoft.com/office/drawing/2014/main" id="{F900DC47-F639-A648-9347-7A9FB87CEF2F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99C8707-D2C5-0F40-A3C1-4299D3D66ED1}"/>
                </a:ext>
              </a:extLst>
            </p:cNvPr>
            <p:cNvCxnSpPr>
              <a:cxnSpLocks/>
            </p:cNvCxnSpPr>
            <p:nvPr/>
          </p:nvCxnSpPr>
          <p:spPr>
            <a:xfrm>
              <a:off x="4620508" y="4304166"/>
              <a:ext cx="0" cy="2103120"/>
            </a:xfrm>
            <a:prstGeom prst="line">
              <a:avLst/>
            </a:prstGeom>
            <a:ln w="57150">
              <a:solidFill>
                <a:schemeClr val="tx1"/>
              </a:solidFill>
              <a:prstDash val="dashDot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F2151942-DE43-7147-A5A9-640D7976817F}"/>
                </a:ext>
              </a:extLst>
            </p:cNvPr>
            <p:cNvSpPr txBox="1"/>
            <p:nvPr/>
          </p:nvSpPr>
          <p:spPr>
            <a:xfrm>
              <a:off x="5185042" y="6308801"/>
              <a:ext cx="644920" cy="1661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latin typeface="Calibri" panose="020F0502020204030204" pitchFamily="34" charset="0"/>
                </a:rPr>
                <a:t>Location 3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483C9F-0D6B-864F-B60C-96ED727C1F6E}"/>
              </a:ext>
            </a:extLst>
          </p:cNvPr>
          <p:cNvGrpSpPr/>
          <p:nvPr/>
        </p:nvGrpSpPr>
        <p:grpSpPr>
          <a:xfrm>
            <a:off x="1701658" y="4534360"/>
            <a:ext cx="3789835" cy="731520"/>
            <a:chOff x="1701658" y="4213728"/>
            <a:chExt cx="3789835" cy="914400"/>
          </a:xfrm>
        </p:grpSpPr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4E9166E0-097D-5D42-A29F-B94F4DE0A62C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1701658" y="4213728"/>
              <a:ext cx="0" cy="91440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3B2136EB-9564-404E-8D9A-6B4C5CF412DC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3644722" y="4213728"/>
              <a:ext cx="0" cy="91440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9BE8D333-34DE-CA4B-B3EE-6C760EF9029A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491493" y="4213728"/>
              <a:ext cx="0" cy="91440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25D093-93BE-F54A-9E40-663885E1C643}"/>
              </a:ext>
            </a:extLst>
          </p:cNvPr>
          <p:cNvGrpSpPr/>
          <p:nvPr/>
        </p:nvGrpSpPr>
        <p:grpSpPr>
          <a:xfrm>
            <a:off x="1694978" y="2877418"/>
            <a:ext cx="3805844" cy="822960"/>
            <a:chOff x="1694978" y="2877418"/>
            <a:chExt cx="3805844" cy="82296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0294DBF-8629-EE41-ADB7-DC14DB5B929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1694978" y="2877418"/>
              <a:ext cx="0" cy="82296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2E2E360F-67F9-5F45-BA51-5DF6D7B5AAB7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3644719" y="2877418"/>
              <a:ext cx="0" cy="82296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C73B50A-BA8D-894D-8742-7B992F6CAA91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500822" y="2877418"/>
              <a:ext cx="0" cy="82296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7C7B034-DC15-5C45-A0AC-308E1955B86A}"/>
              </a:ext>
            </a:extLst>
          </p:cNvPr>
          <p:cNvGrpSpPr/>
          <p:nvPr/>
        </p:nvGrpSpPr>
        <p:grpSpPr>
          <a:xfrm>
            <a:off x="1694978" y="5429976"/>
            <a:ext cx="3805844" cy="822960"/>
            <a:chOff x="1694978" y="2877418"/>
            <a:chExt cx="3805844" cy="822960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6288873-94A1-B241-847B-9000AD8F7027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1694978" y="2877418"/>
              <a:ext cx="0" cy="82296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9338F37-2683-6848-A3AC-2885A636BA4B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3644719" y="2877418"/>
              <a:ext cx="0" cy="82296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4E4CEFF-6537-3F44-82D9-CA9593D94C4F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500822" y="2877418"/>
              <a:ext cx="0" cy="82296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0741F35-EE77-D94E-B56F-11ACCEBF2B7C}"/>
              </a:ext>
            </a:extLst>
          </p:cNvPr>
          <p:cNvSpPr txBox="1"/>
          <p:nvPr/>
        </p:nvSpPr>
        <p:spPr>
          <a:xfrm>
            <a:off x="393616" y="4420609"/>
            <a:ext cx="65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endParaRPr lang="en-US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01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uiExpand="1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AB08FFF-E70B-634F-A52C-C7BBE2E07244}"/>
              </a:ext>
            </a:extLst>
          </p:cNvPr>
          <p:cNvGrpSpPr/>
          <p:nvPr/>
        </p:nvGrpSpPr>
        <p:grpSpPr>
          <a:xfrm>
            <a:off x="1324303" y="1538060"/>
            <a:ext cx="3283607" cy="2427125"/>
            <a:chOff x="1324303" y="1538060"/>
            <a:chExt cx="3283607" cy="24271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45C4E23-03F4-CE49-BF61-E7B6000805DF}"/>
                </a:ext>
              </a:extLst>
            </p:cNvPr>
            <p:cNvGrpSpPr/>
            <p:nvPr/>
          </p:nvGrpSpPr>
          <p:grpSpPr>
            <a:xfrm>
              <a:off x="1324303" y="1538060"/>
              <a:ext cx="3283607" cy="2427125"/>
              <a:chOff x="1324303" y="1538060"/>
              <a:chExt cx="3283607" cy="2427125"/>
            </a:xfrm>
          </p:grpSpPr>
          <p:sp>
            <p:nvSpPr>
              <p:cNvPr id="115" name="Rounded Rectangle 114">
                <a:extLst>
                  <a:ext uri="{FF2B5EF4-FFF2-40B4-BE49-F238E27FC236}">
                    <a16:creationId xmlns:a16="http://schemas.microsoft.com/office/drawing/2014/main" id="{81C1E7C7-CF00-9949-81D3-41912763C11A}"/>
                  </a:ext>
                </a:extLst>
              </p:cNvPr>
              <p:cNvSpPr/>
              <p:nvPr/>
            </p:nvSpPr>
            <p:spPr>
              <a:xfrm>
                <a:off x="1324303" y="1538060"/>
                <a:ext cx="3283607" cy="2427125"/>
              </a:xfrm>
              <a:prstGeom prst="roundRect">
                <a:avLst>
                  <a:gd name="adj" fmla="val 4431"/>
                </a:avLst>
              </a:prstGeom>
              <a:solidFill>
                <a:srgbClr val="FBFDFB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sz="1400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T0 </a:t>
                </a:r>
                <a:r>
                  <a:rPr lang="en-US" sz="1400" u="sng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A/S</a:t>
                </a:r>
              </a:p>
              <a:p>
                <a:pPr algn="r"/>
                <a:r>
                  <a:rPr lang="en-US" sz="1400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T1 </a:t>
                </a:r>
                <a:r>
                  <a:rPr lang="en-US" sz="1400" u="sng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A/S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0DF8C95-78E9-A743-AB9D-79ADE94A2400}"/>
                  </a:ext>
                </a:extLst>
              </p:cNvPr>
              <p:cNvSpPr/>
              <p:nvPr/>
            </p:nvSpPr>
            <p:spPr>
              <a:xfrm>
                <a:off x="1898000" y="2234080"/>
                <a:ext cx="2305076" cy="870044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465F6211-216B-8B42-BDC4-B7289052D555}"/>
                  </a:ext>
                </a:extLst>
              </p:cNvPr>
              <p:cNvGrpSpPr/>
              <p:nvPr/>
            </p:nvGrpSpPr>
            <p:grpSpPr>
              <a:xfrm>
                <a:off x="1647769" y="2113654"/>
                <a:ext cx="510283" cy="510487"/>
                <a:chOff x="484893" y="1834175"/>
                <a:chExt cx="510283" cy="510487"/>
              </a:xfrm>
            </p:grpSpPr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B04A3838-6CE6-DF49-8E65-709CA37E078E}"/>
                    </a:ext>
                  </a:extLst>
                </p:cNvPr>
                <p:cNvSpPr/>
                <p:nvPr/>
              </p:nvSpPr>
              <p:spPr>
                <a:xfrm>
                  <a:off x="503547" y="1846197"/>
                  <a:ext cx="470033" cy="485531"/>
                </a:xfrm>
                <a:prstGeom prst="ellipse">
                  <a:avLst/>
                </a:prstGeom>
                <a:solidFill>
                  <a:srgbClr val="FBFDFB"/>
                </a:solidFill>
                <a:ln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sz="1200" dirty="0">
                    <a:solidFill>
                      <a:schemeClr val="bg1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3" name="Freeform: Shape 1">
                  <a:extLst>
                    <a:ext uri="{FF2B5EF4-FFF2-40B4-BE49-F238E27FC236}">
                      <a16:creationId xmlns:a16="http://schemas.microsoft.com/office/drawing/2014/main" id="{B37A624C-16E3-BB4B-B580-572F406895E6}"/>
                    </a:ext>
                  </a:extLst>
                </p:cNvPr>
                <p:cNvSpPr/>
                <p:nvPr/>
              </p:nvSpPr>
              <p:spPr>
                <a:xfrm>
                  <a:off x="484893" y="1834175"/>
                  <a:ext cx="510283" cy="510487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506" h="12511">
                      <a:moveTo>
                        <a:pt x="6251" y="521"/>
                      </a:moveTo>
                      <a:lnTo>
                        <a:pt x="6399" y="525"/>
                      </a:lnTo>
                      <a:lnTo>
                        <a:pt x="6546" y="530"/>
                      </a:lnTo>
                      <a:lnTo>
                        <a:pt x="6694" y="538"/>
                      </a:lnTo>
                      <a:lnTo>
                        <a:pt x="6838" y="550"/>
                      </a:lnTo>
                      <a:lnTo>
                        <a:pt x="6981" y="566"/>
                      </a:lnTo>
                      <a:lnTo>
                        <a:pt x="7125" y="587"/>
                      </a:lnTo>
                      <a:lnTo>
                        <a:pt x="7265" y="612"/>
                      </a:lnTo>
                      <a:lnTo>
                        <a:pt x="7409" y="640"/>
                      </a:lnTo>
                      <a:lnTo>
                        <a:pt x="7548" y="669"/>
                      </a:lnTo>
                      <a:lnTo>
                        <a:pt x="7684" y="702"/>
                      </a:lnTo>
                      <a:lnTo>
                        <a:pt x="7819" y="739"/>
                      </a:lnTo>
                      <a:lnTo>
                        <a:pt x="7954" y="780"/>
                      </a:lnTo>
                      <a:lnTo>
                        <a:pt x="8090" y="825"/>
                      </a:lnTo>
                      <a:lnTo>
                        <a:pt x="8221" y="870"/>
                      </a:lnTo>
                      <a:lnTo>
                        <a:pt x="8352" y="919"/>
                      </a:lnTo>
                      <a:lnTo>
                        <a:pt x="8484" y="973"/>
                      </a:lnTo>
                      <a:lnTo>
                        <a:pt x="8611" y="1030"/>
                      </a:lnTo>
                      <a:lnTo>
                        <a:pt x="8734" y="1088"/>
                      </a:lnTo>
                      <a:lnTo>
                        <a:pt x="8861" y="1149"/>
                      </a:lnTo>
                      <a:lnTo>
                        <a:pt x="8985" y="1215"/>
                      </a:lnTo>
                      <a:lnTo>
                        <a:pt x="9104" y="1285"/>
                      </a:lnTo>
                      <a:lnTo>
                        <a:pt x="9222" y="1354"/>
                      </a:lnTo>
                      <a:lnTo>
                        <a:pt x="9341" y="1428"/>
                      </a:lnTo>
                      <a:lnTo>
                        <a:pt x="9456" y="1502"/>
                      </a:lnTo>
                      <a:lnTo>
                        <a:pt x="9571" y="1581"/>
                      </a:lnTo>
                      <a:lnTo>
                        <a:pt x="9682" y="1663"/>
                      </a:lnTo>
                      <a:lnTo>
                        <a:pt x="9789" y="1749"/>
                      </a:lnTo>
                      <a:lnTo>
                        <a:pt x="9896" y="1835"/>
                      </a:lnTo>
                      <a:lnTo>
                        <a:pt x="10002" y="1921"/>
                      </a:lnTo>
                      <a:lnTo>
                        <a:pt x="10105" y="2016"/>
                      </a:lnTo>
                      <a:lnTo>
                        <a:pt x="10207" y="2106"/>
                      </a:lnTo>
                      <a:lnTo>
                        <a:pt x="10306" y="2205"/>
                      </a:lnTo>
                      <a:lnTo>
                        <a:pt x="10400" y="2303"/>
                      </a:lnTo>
                      <a:lnTo>
                        <a:pt x="10495" y="2401"/>
                      </a:lnTo>
                      <a:lnTo>
                        <a:pt x="10585" y="2504"/>
                      </a:lnTo>
                      <a:lnTo>
                        <a:pt x="10675" y="2611"/>
                      </a:lnTo>
                      <a:lnTo>
                        <a:pt x="10762" y="2717"/>
                      </a:lnTo>
                      <a:lnTo>
                        <a:pt x="10844" y="2828"/>
                      </a:lnTo>
                      <a:lnTo>
                        <a:pt x="10926" y="2939"/>
                      </a:lnTo>
                      <a:lnTo>
                        <a:pt x="11004" y="3054"/>
                      </a:lnTo>
                      <a:lnTo>
                        <a:pt x="11082" y="3169"/>
                      </a:lnTo>
                      <a:lnTo>
                        <a:pt x="11156" y="3284"/>
                      </a:lnTo>
                      <a:lnTo>
                        <a:pt x="11225" y="3403"/>
                      </a:lnTo>
                      <a:lnTo>
                        <a:pt x="11291" y="3526"/>
                      </a:lnTo>
                      <a:lnTo>
                        <a:pt x="11357" y="3649"/>
                      </a:lnTo>
                      <a:lnTo>
                        <a:pt x="11419" y="3773"/>
                      </a:lnTo>
                      <a:lnTo>
                        <a:pt x="11480" y="3900"/>
                      </a:lnTo>
                      <a:lnTo>
                        <a:pt x="11533" y="4027"/>
                      </a:lnTo>
                      <a:lnTo>
                        <a:pt x="11587" y="4154"/>
                      </a:lnTo>
                      <a:lnTo>
                        <a:pt x="11636" y="4285"/>
                      </a:lnTo>
                      <a:lnTo>
                        <a:pt x="11685" y="4417"/>
                      </a:lnTo>
                      <a:lnTo>
                        <a:pt x="11726" y="4553"/>
                      </a:lnTo>
                      <a:lnTo>
                        <a:pt x="11767" y="4688"/>
                      </a:lnTo>
                      <a:lnTo>
                        <a:pt x="11804" y="4823"/>
                      </a:lnTo>
                      <a:lnTo>
                        <a:pt x="11837" y="4963"/>
                      </a:lnTo>
                      <a:lnTo>
                        <a:pt x="11870" y="5103"/>
                      </a:lnTo>
                      <a:lnTo>
                        <a:pt x="11895" y="5242"/>
                      </a:lnTo>
                      <a:lnTo>
                        <a:pt x="11919" y="5386"/>
                      </a:lnTo>
                      <a:lnTo>
                        <a:pt x="11940" y="5525"/>
                      </a:lnTo>
                      <a:lnTo>
                        <a:pt x="11956" y="5669"/>
                      </a:lnTo>
                      <a:lnTo>
                        <a:pt x="11968" y="5817"/>
                      </a:lnTo>
                      <a:lnTo>
                        <a:pt x="11976" y="5961"/>
                      </a:lnTo>
                      <a:lnTo>
                        <a:pt x="11985" y="6108"/>
                      </a:lnTo>
                      <a:lnTo>
                        <a:pt x="11985" y="6256"/>
                      </a:lnTo>
                      <a:lnTo>
                        <a:pt x="11985" y="6403"/>
                      </a:lnTo>
                      <a:lnTo>
                        <a:pt x="11976" y="6550"/>
                      </a:lnTo>
                      <a:lnTo>
                        <a:pt x="11968" y="6694"/>
                      </a:lnTo>
                      <a:lnTo>
                        <a:pt x="11956" y="6842"/>
                      </a:lnTo>
                      <a:lnTo>
                        <a:pt x="11940" y="6986"/>
                      </a:lnTo>
                      <a:lnTo>
                        <a:pt x="11919" y="7125"/>
                      </a:lnTo>
                      <a:lnTo>
                        <a:pt x="11895" y="7269"/>
                      </a:lnTo>
                      <a:lnTo>
                        <a:pt x="11870" y="7408"/>
                      </a:lnTo>
                      <a:lnTo>
                        <a:pt x="11837" y="7548"/>
                      </a:lnTo>
                      <a:lnTo>
                        <a:pt x="11804" y="7688"/>
                      </a:lnTo>
                      <a:lnTo>
                        <a:pt x="11767" y="7823"/>
                      </a:lnTo>
                      <a:lnTo>
                        <a:pt x="11726" y="7958"/>
                      </a:lnTo>
                      <a:lnTo>
                        <a:pt x="11685" y="8094"/>
                      </a:lnTo>
                      <a:lnTo>
                        <a:pt x="11636" y="8226"/>
                      </a:lnTo>
                      <a:lnTo>
                        <a:pt x="11587" y="8357"/>
                      </a:lnTo>
                      <a:lnTo>
                        <a:pt x="11533" y="8484"/>
                      </a:lnTo>
                      <a:lnTo>
                        <a:pt x="11480" y="8611"/>
                      </a:lnTo>
                      <a:lnTo>
                        <a:pt x="11419" y="8738"/>
                      </a:lnTo>
                      <a:lnTo>
                        <a:pt x="11357" y="8862"/>
                      </a:lnTo>
                      <a:lnTo>
                        <a:pt x="11291" y="8985"/>
                      </a:lnTo>
                      <a:lnTo>
                        <a:pt x="11225" y="9108"/>
                      </a:lnTo>
                      <a:lnTo>
                        <a:pt x="11156" y="9227"/>
                      </a:lnTo>
                      <a:lnTo>
                        <a:pt x="11082" y="9342"/>
                      </a:lnTo>
                      <a:lnTo>
                        <a:pt x="11004" y="9457"/>
                      </a:lnTo>
                      <a:lnTo>
                        <a:pt x="10926" y="9572"/>
                      </a:lnTo>
                      <a:lnTo>
                        <a:pt x="10844" y="9683"/>
                      </a:lnTo>
                      <a:lnTo>
                        <a:pt x="10762" y="9794"/>
                      </a:lnTo>
                      <a:lnTo>
                        <a:pt x="10675" y="9900"/>
                      </a:lnTo>
                      <a:lnTo>
                        <a:pt x="10585" y="10007"/>
                      </a:lnTo>
                      <a:lnTo>
                        <a:pt x="10495" y="10110"/>
                      </a:lnTo>
                      <a:lnTo>
                        <a:pt x="10400" y="10208"/>
                      </a:lnTo>
                      <a:lnTo>
                        <a:pt x="10306" y="10306"/>
                      </a:lnTo>
                      <a:lnTo>
                        <a:pt x="10207" y="10405"/>
                      </a:lnTo>
                      <a:lnTo>
                        <a:pt x="10105" y="10495"/>
                      </a:lnTo>
                      <a:lnTo>
                        <a:pt x="10002" y="10590"/>
                      </a:lnTo>
                      <a:lnTo>
                        <a:pt x="9896" y="10676"/>
                      </a:lnTo>
                      <a:lnTo>
                        <a:pt x="9789" y="10762"/>
                      </a:lnTo>
                      <a:lnTo>
                        <a:pt x="9682" y="10848"/>
                      </a:lnTo>
                      <a:lnTo>
                        <a:pt x="9571" y="10930"/>
                      </a:lnTo>
                      <a:lnTo>
                        <a:pt x="9456" y="11009"/>
                      </a:lnTo>
                      <a:lnTo>
                        <a:pt x="9341" y="11083"/>
                      </a:lnTo>
                      <a:lnTo>
                        <a:pt x="9222" y="11157"/>
                      </a:lnTo>
                      <a:lnTo>
                        <a:pt x="9104" y="11226"/>
                      </a:lnTo>
                      <a:lnTo>
                        <a:pt x="8985" y="11296"/>
                      </a:lnTo>
                      <a:lnTo>
                        <a:pt x="8861" y="11362"/>
                      </a:lnTo>
                      <a:lnTo>
                        <a:pt x="8734" y="11423"/>
                      </a:lnTo>
                      <a:lnTo>
                        <a:pt x="8611" y="11481"/>
                      </a:lnTo>
                      <a:lnTo>
                        <a:pt x="8484" y="11538"/>
                      </a:lnTo>
                      <a:lnTo>
                        <a:pt x="8352" y="11592"/>
                      </a:lnTo>
                      <a:lnTo>
                        <a:pt x="8221" y="11641"/>
                      </a:lnTo>
                      <a:lnTo>
                        <a:pt x="8090" y="11686"/>
                      </a:lnTo>
                      <a:lnTo>
                        <a:pt x="7954" y="11731"/>
                      </a:lnTo>
                      <a:lnTo>
                        <a:pt x="7819" y="11772"/>
                      </a:lnTo>
                      <a:lnTo>
                        <a:pt x="7684" y="11809"/>
                      </a:lnTo>
                      <a:lnTo>
                        <a:pt x="7548" y="11842"/>
                      </a:lnTo>
                      <a:lnTo>
                        <a:pt x="7409" y="11871"/>
                      </a:lnTo>
                      <a:lnTo>
                        <a:pt x="7265" y="11899"/>
                      </a:lnTo>
                      <a:lnTo>
                        <a:pt x="7125" y="11924"/>
                      </a:lnTo>
                      <a:lnTo>
                        <a:pt x="6981" y="11945"/>
                      </a:lnTo>
                      <a:lnTo>
                        <a:pt x="6838" y="11961"/>
                      </a:lnTo>
                      <a:lnTo>
                        <a:pt x="6694" y="11973"/>
                      </a:lnTo>
                      <a:lnTo>
                        <a:pt x="6546" y="11981"/>
                      </a:lnTo>
                      <a:lnTo>
                        <a:pt x="6399" y="11986"/>
                      </a:lnTo>
                      <a:lnTo>
                        <a:pt x="6251" y="11990"/>
                      </a:lnTo>
                      <a:lnTo>
                        <a:pt x="6103" y="11986"/>
                      </a:lnTo>
                      <a:lnTo>
                        <a:pt x="5960" y="11981"/>
                      </a:lnTo>
                      <a:lnTo>
                        <a:pt x="5812" y="11973"/>
                      </a:lnTo>
                      <a:lnTo>
                        <a:pt x="5668" y="11961"/>
                      </a:lnTo>
                      <a:lnTo>
                        <a:pt x="5524" y="11945"/>
                      </a:lnTo>
                      <a:lnTo>
                        <a:pt x="5381" y="11924"/>
                      </a:lnTo>
                      <a:lnTo>
                        <a:pt x="5241" y="11899"/>
                      </a:lnTo>
                      <a:lnTo>
                        <a:pt x="5098" y="11871"/>
                      </a:lnTo>
                      <a:lnTo>
                        <a:pt x="4958" y="11842"/>
                      </a:lnTo>
                      <a:lnTo>
                        <a:pt x="4823" y="11809"/>
                      </a:lnTo>
                      <a:lnTo>
                        <a:pt x="4687" y="11772"/>
                      </a:lnTo>
                      <a:lnTo>
                        <a:pt x="4552" y="11731"/>
                      </a:lnTo>
                      <a:lnTo>
                        <a:pt x="4416" y="11686"/>
                      </a:lnTo>
                      <a:lnTo>
                        <a:pt x="4285" y="11641"/>
                      </a:lnTo>
                      <a:lnTo>
                        <a:pt x="4154" y="11592"/>
                      </a:lnTo>
                      <a:lnTo>
                        <a:pt x="4022" y="11538"/>
                      </a:lnTo>
                      <a:lnTo>
                        <a:pt x="3895" y="11481"/>
                      </a:lnTo>
                      <a:lnTo>
                        <a:pt x="3768" y="11423"/>
                      </a:lnTo>
                      <a:lnTo>
                        <a:pt x="3645" y="11362"/>
                      </a:lnTo>
                      <a:lnTo>
                        <a:pt x="3521" y="11296"/>
                      </a:lnTo>
                      <a:lnTo>
                        <a:pt x="3403" y="11226"/>
                      </a:lnTo>
                      <a:lnTo>
                        <a:pt x="3284" y="11157"/>
                      </a:lnTo>
                      <a:lnTo>
                        <a:pt x="3164" y="11083"/>
                      </a:lnTo>
                      <a:lnTo>
                        <a:pt x="3050" y="11009"/>
                      </a:lnTo>
                      <a:lnTo>
                        <a:pt x="2935" y="10930"/>
                      </a:lnTo>
                      <a:lnTo>
                        <a:pt x="2824" y="10848"/>
                      </a:lnTo>
                      <a:lnTo>
                        <a:pt x="2717" y="10762"/>
                      </a:lnTo>
                      <a:lnTo>
                        <a:pt x="2610" y="10676"/>
                      </a:lnTo>
                      <a:lnTo>
                        <a:pt x="2504" y="10590"/>
                      </a:lnTo>
                      <a:lnTo>
                        <a:pt x="2401" y="10495"/>
                      </a:lnTo>
                      <a:lnTo>
                        <a:pt x="2299" y="10405"/>
                      </a:lnTo>
                      <a:lnTo>
                        <a:pt x="2200" y="10306"/>
                      </a:lnTo>
                      <a:lnTo>
                        <a:pt x="2105" y="10208"/>
                      </a:lnTo>
                      <a:lnTo>
                        <a:pt x="2011" y="10110"/>
                      </a:lnTo>
                      <a:lnTo>
                        <a:pt x="1921" y="10007"/>
                      </a:lnTo>
                      <a:lnTo>
                        <a:pt x="1830" y="9900"/>
                      </a:lnTo>
                      <a:lnTo>
                        <a:pt x="1744" y="9794"/>
                      </a:lnTo>
                      <a:lnTo>
                        <a:pt x="1662" y="9683"/>
                      </a:lnTo>
                      <a:lnTo>
                        <a:pt x="1580" y="9572"/>
                      </a:lnTo>
                      <a:lnTo>
                        <a:pt x="1502" y="9457"/>
                      </a:lnTo>
                      <a:lnTo>
                        <a:pt x="1424" y="9342"/>
                      </a:lnTo>
                      <a:lnTo>
                        <a:pt x="1350" y="9227"/>
                      </a:lnTo>
                      <a:lnTo>
                        <a:pt x="1280" y="9108"/>
                      </a:lnTo>
                      <a:lnTo>
                        <a:pt x="1215" y="8985"/>
                      </a:lnTo>
                      <a:lnTo>
                        <a:pt x="1149" y="8862"/>
                      </a:lnTo>
                      <a:lnTo>
                        <a:pt x="1088" y="8738"/>
                      </a:lnTo>
                      <a:lnTo>
                        <a:pt x="1026" y="8611"/>
                      </a:lnTo>
                      <a:lnTo>
                        <a:pt x="973" y="8484"/>
                      </a:lnTo>
                      <a:lnTo>
                        <a:pt x="919" y="8357"/>
                      </a:lnTo>
                      <a:lnTo>
                        <a:pt x="870" y="8226"/>
                      </a:lnTo>
                      <a:lnTo>
                        <a:pt x="821" y="8094"/>
                      </a:lnTo>
                      <a:lnTo>
                        <a:pt x="780" y="7958"/>
                      </a:lnTo>
                      <a:lnTo>
                        <a:pt x="739" y="7823"/>
                      </a:lnTo>
                      <a:lnTo>
                        <a:pt x="702" y="7688"/>
                      </a:lnTo>
                      <a:lnTo>
                        <a:pt x="669" y="7548"/>
                      </a:lnTo>
                      <a:lnTo>
                        <a:pt x="636" y="7408"/>
                      </a:lnTo>
                      <a:lnTo>
                        <a:pt x="612" y="7269"/>
                      </a:lnTo>
                      <a:lnTo>
                        <a:pt x="587" y="7125"/>
                      </a:lnTo>
                      <a:lnTo>
                        <a:pt x="567" y="6986"/>
                      </a:lnTo>
                      <a:lnTo>
                        <a:pt x="550" y="6842"/>
                      </a:lnTo>
                      <a:lnTo>
                        <a:pt x="538" y="6694"/>
                      </a:lnTo>
                      <a:lnTo>
                        <a:pt x="529" y="6550"/>
                      </a:lnTo>
                      <a:lnTo>
                        <a:pt x="521" y="6403"/>
                      </a:lnTo>
                      <a:lnTo>
                        <a:pt x="521" y="6256"/>
                      </a:lnTo>
                      <a:lnTo>
                        <a:pt x="521" y="6108"/>
                      </a:lnTo>
                      <a:lnTo>
                        <a:pt x="529" y="5961"/>
                      </a:lnTo>
                      <a:lnTo>
                        <a:pt x="538" y="5817"/>
                      </a:lnTo>
                      <a:lnTo>
                        <a:pt x="550" y="5669"/>
                      </a:lnTo>
                      <a:lnTo>
                        <a:pt x="567" y="5525"/>
                      </a:lnTo>
                      <a:lnTo>
                        <a:pt x="587" y="5386"/>
                      </a:lnTo>
                      <a:lnTo>
                        <a:pt x="612" y="5242"/>
                      </a:lnTo>
                      <a:lnTo>
                        <a:pt x="636" y="5103"/>
                      </a:lnTo>
                      <a:lnTo>
                        <a:pt x="669" y="4963"/>
                      </a:lnTo>
                      <a:lnTo>
                        <a:pt x="702" y="4823"/>
                      </a:lnTo>
                      <a:lnTo>
                        <a:pt x="739" y="4688"/>
                      </a:lnTo>
                      <a:lnTo>
                        <a:pt x="780" y="4553"/>
                      </a:lnTo>
                      <a:lnTo>
                        <a:pt x="821" y="4417"/>
                      </a:lnTo>
                      <a:lnTo>
                        <a:pt x="870" y="4285"/>
                      </a:lnTo>
                      <a:lnTo>
                        <a:pt x="919" y="4154"/>
                      </a:lnTo>
                      <a:lnTo>
                        <a:pt x="973" y="4027"/>
                      </a:lnTo>
                      <a:lnTo>
                        <a:pt x="1026" y="3900"/>
                      </a:lnTo>
                      <a:lnTo>
                        <a:pt x="1088" y="3773"/>
                      </a:lnTo>
                      <a:lnTo>
                        <a:pt x="1149" y="3649"/>
                      </a:lnTo>
                      <a:lnTo>
                        <a:pt x="1215" y="3526"/>
                      </a:lnTo>
                      <a:lnTo>
                        <a:pt x="1280" y="3403"/>
                      </a:lnTo>
                      <a:lnTo>
                        <a:pt x="1350" y="3284"/>
                      </a:lnTo>
                      <a:lnTo>
                        <a:pt x="1424" y="3169"/>
                      </a:lnTo>
                      <a:lnTo>
                        <a:pt x="1502" y="3054"/>
                      </a:lnTo>
                      <a:lnTo>
                        <a:pt x="1580" y="2939"/>
                      </a:lnTo>
                      <a:lnTo>
                        <a:pt x="1662" y="2828"/>
                      </a:lnTo>
                      <a:lnTo>
                        <a:pt x="1744" y="2717"/>
                      </a:lnTo>
                      <a:lnTo>
                        <a:pt x="1830" y="2611"/>
                      </a:lnTo>
                      <a:lnTo>
                        <a:pt x="1921" y="2504"/>
                      </a:lnTo>
                      <a:lnTo>
                        <a:pt x="2011" y="2401"/>
                      </a:lnTo>
                      <a:lnTo>
                        <a:pt x="2105" y="2303"/>
                      </a:lnTo>
                      <a:lnTo>
                        <a:pt x="2200" y="2205"/>
                      </a:lnTo>
                      <a:lnTo>
                        <a:pt x="2299" y="2106"/>
                      </a:lnTo>
                      <a:lnTo>
                        <a:pt x="2401" y="2016"/>
                      </a:lnTo>
                      <a:lnTo>
                        <a:pt x="2504" y="1921"/>
                      </a:lnTo>
                      <a:lnTo>
                        <a:pt x="2610" y="1835"/>
                      </a:lnTo>
                      <a:lnTo>
                        <a:pt x="2717" y="1749"/>
                      </a:lnTo>
                      <a:lnTo>
                        <a:pt x="2824" y="1663"/>
                      </a:lnTo>
                      <a:lnTo>
                        <a:pt x="2935" y="1581"/>
                      </a:lnTo>
                      <a:lnTo>
                        <a:pt x="3050" y="1502"/>
                      </a:lnTo>
                      <a:lnTo>
                        <a:pt x="3164" y="1428"/>
                      </a:lnTo>
                      <a:lnTo>
                        <a:pt x="3284" y="1354"/>
                      </a:lnTo>
                      <a:lnTo>
                        <a:pt x="3403" y="1285"/>
                      </a:lnTo>
                      <a:lnTo>
                        <a:pt x="3521" y="1215"/>
                      </a:lnTo>
                      <a:lnTo>
                        <a:pt x="3645" y="1149"/>
                      </a:lnTo>
                      <a:lnTo>
                        <a:pt x="3768" y="1088"/>
                      </a:lnTo>
                      <a:lnTo>
                        <a:pt x="3895" y="1030"/>
                      </a:lnTo>
                      <a:lnTo>
                        <a:pt x="4022" y="973"/>
                      </a:lnTo>
                      <a:lnTo>
                        <a:pt x="4154" y="919"/>
                      </a:lnTo>
                      <a:lnTo>
                        <a:pt x="4285" y="870"/>
                      </a:lnTo>
                      <a:lnTo>
                        <a:pt x="4416" y="825"/>
                      </a:lnTo>
                      <a:lnTo>
                        <a:pt x="4552" y="780"/>
                      </a:lnTo>
                      <a:lnTo>
                        <a:pt x="4687" y="739"/>
                      </a:lnTo>
                      <a:lnTo>
                        <a:pt x="4823" y="702"/>
                      </a:lnTo>
                      <a:lnTo>
                        <a:pt x="4958" y="669"/>
                      </a:lnTo>
                      <a:lnTo>
                        <a:pt x="5098" y="640"/>
                      </a:lnTo>
                      <a:lnTo>
                        <a:pt x="5241" y="612"/>
                      </a:lnTo>
                      <a:lnTo>
                        <a:pt x="5381" y="587"/>
                      </a:lnTo>
                      <a:lnTo>
                        <a:pt x="5524" y="566"/>
                      </a:lnTo>
                      <a:lnTo>
                        <a:pt x="5668" y="550"/>
                      </a:lnTo>
                      <a:lnTo>
                        <a:pt x="5812" y="538"/>
                      </a:lnTo>
                      <a:lnTo>
                        <a:pt x="5960" y="530"/>
                      </a:lnTo>
                      <a:lnTo>
                        <a:pt x="6103" y="525"/>
                      </a:lnTo>
                      <a:close/>
                      <a:moveTo>
                        <a:pt x="6251" y="0"/>
                      </a:moveTo>
                      <a:lnTo>
                        <a:pt x="6091" y="4"/>
                      </a:lnTo>
                      <a:lnTo>
                        <a:pt x="5931" y="8"/>
                      </a:lnTo>
                      <a:lnTo>
                        <a:pt x="5771" y="20"/>
                      </a:lnTo>
                      <a:lnTo>
                        <a:pt x="5615" y="33"/>
                      </a:lnTo>
                      <a:lnTo>
                        <a:pt x="5455" y="54"/>
                      </a:lnTo>
                      <a:lnTo>
                        <a:pt x="5299" y="74"/>
                      </a:lnTo>
                      <a:lnTo>
                        <a:pt x="5147" y="99"/>
                      </a:lnTo>
                      <a:lnTo>
                        <a:pt x="4991" y="127"/>
                      </a:lnTo>
                      <a:lnTo>
                        <a:pt x="4839" y="160"/>
                      </a:lnTo>
                      <a:lnTo>
                        <a:pt x="4691" y="197"/>
                      </a:lnTo>
                      <a:lnTo>
                        <a:pt x="4539" y="238"/>
                      </a:lnTo>
                      <a:lnTo>
                        <a:pt x="4391" y="283"/>
                      </a:lnTo>
                      <a:lnTo>
                        <a:pt x="4248" y="329"/>
                      </a:lnTo>
                      <a:lnTo>
                        <a:pt x="4104" y="382"/>
                      </a:lnTo>
                      <a:lnTo>
                        <a:pt x="3961" y="435"/>
                      </a:lnTo>
                      <a:lnTo>
                        <a:pt x="3817" y="493"/>
                      </a:lnTo>
                      <a:lnTo>
                        <a:pt x="3678" y="554"/>
                      </a:lnTo>
                      <a:lnTo>
                        <a:pt x="3542" y="620"/>
                      </a:lnTo>
                      <a:lnTo>
                        <a:pt x="3406" y="685"/>
                      </a:lnTo>
                      <a:lnTo>
                        <a:pt x="3271" y="755"/>
                      </a:lnTo>
                      <a:lnTo>
                        <a:pt x="3140" y="829"/>
                      </a:lnTo>
                      <a:lnTo>
                        <a:pt x="3009" y="907"/>
                      </a:lnTo>
                      <a:lnTo>
                        <a:pt x="2881" y="985"/>
                      </a:lnTo>
                      <a:lnTo>
                        <a:pt x="2758" y="1067"/>
                      </a:lnTo>
                      <a:lnTo>
                        <a:pt x="2631" y="1153"/>
                      </a:lnTo>
                      <a:lnTo>
                        <a:pt x="2512" y="1244"/>
                      </a:lnTo>
                      <a:lnTo>
                        <a:pt x="2393" y="1334"/>
                      </a:lnTo>
                      <a:lnTo>
                        <a:pt x="2274" y="1428"/>
                      </a:lnTo>
                      <a:lnTo>
                        <a:pt x="2159" y="1527"/>
                      </a:lnTo>
                      <a:lnTo>
                        <a:pt x="2048" y="1626"/>
                      </a:lnTo>
                      <a:lnTo>
                        <a:pt x="1937" y="1728"/>
                      </a:lnTo>
                      <a:lnTo>
                        <a:pt x="1830" y="1835"/>
                      </a:lnTo>
                      <a:lnTo>
                        <a:pt x="1724" y="1942"/>
                      </a:lnTo>
                      <a:lnTo>
                        <a:pt x="1625" y="2048"/>
                      </a:lnTo>
                      <a:lnTo>
                        <a:pt x="1523" y="2163"/>
                      </a:lnTo>
                      <a:lnTo>
                        <a:pt x="1428" y="2278"/>
                      </a:lnTo>
                      <a:lnTo>
                        <a:pt x="1334" y="2393"/>
                      </a:lnTo>
                      <a:lnTo>
                        <a:pt x="1239" y="2512"/>
                      </a:lnTo>
                      <a:lnTo>
                        <a:pt x="1153" y="2635"/>
                      </a:lnTo>
                      <a:lnTo>
                        <a:pt x="1067" y="2759"/>
                      </a:lnTo>
                      <a:lnTo>
                        <a:pt x="985" y="2886"/>
                      </a:lnTo>
                      <a:lnTo>
                        <a:pt x="903" y="3013"/>
                      </a:lnTo>
                      <a:lnTo>
                        <a:pt x="829" y="3145"/>
                      </a:lnTo>
                      <a:lnTo>
                        <a:pt x="755" y="3276"/>
                      </a:lnTo>
                      <a:lnTo>
                        <a:pt x="681" y="3407"/>
                      </a:lnTo>
                      <a:lnTo>
                        <a:pt x="615" y="3543"/>
                      </a:lnTo>
                      <a:lnTo>
                        <a:pt x="550" y="3682"/>
                      </a:lnTo>
                      <a:lnTo>
                        <a:pt x="488" y="3822"/>
                      </a:lnTo>
                      <a:lnTo>
                        <a:pt x="431" y="3961"/>
                      </a:lnTo>
                      <a:lnTo>
                        <a:pt x="378" y="4105"/>
                      </a:lnTo>
                      <a:lnTo>
                        <a:pt x="328" y="4249"/>
                      </a:lnTo>
                      <a:lnTo>
                        <a:pt x="279" y="4397"/>
                      </a:lnTo>
                      <a:lnTo>
                        <a:pt x="238" y="4544"/>
                      </a:lnTo>
                      <a:lnTo>
                        <a:pt x="197" y="4692"/>
                      </a:lnTo>
                      <a:lnTo>
                        <a:pt x="160" y="4844"/>
                      </a:lnTo>
                      <a:lnTo>
                        <a:pt x="127" y="4996"/>
                      </a:lnTo>
                      <a:lnTo>
                        <a:pt x="99" y="5148"/>
                      </a:lnTo>
                      <a:lnTo>
                        <a:pt x="70" y="5304"/>
                      </a:lnTo>
                      <a:lnTo>
                        <a:pt x="49" y="5459"/>
                      </a:lnTo>
                      <a:lnTo>
                        <a:pt x="33" y="5616"/>
                      </a:lnTo>
                      <a:lnTo>
                        <a:pt x="17" y="5776"/>
                      </a:lnTo>
                      <a:lnTo>
                        <a:pt x="8" y="5936"/>
                      </a:lnTo>
                      <a:lnTo>
                        <a:pt x="0" y="6096"/>
                      </a:lnTo>
                      <a:lnTo>
                        <a:pt x="0" y="6256"/>
                      </a:lnTo>
                      <a:lnTo>
                        <a:pt x="0" y="6415"/>
                      </a:lnTo>
                      <a:lnTo>
                        <a:pt x="8" y="6575"/>
                      </a:lnTo>
                      <a:lnTo>
                        <a:pt x="17" y="6735"/>
                      </a:lnTo>
                      <a:lnTo>
                        <a:pt x="33" y="6895"/>
                      </a:lnTo>
                      <a:lnTo>
                        <a:pt x="49" y="7052"/>
                      </a:lnTo>
                      <a:lnTo>
                        <a:pt x="70" y="7207"/>
                      </a:lnTo>
                      <a:lnTo>
                        <a:pt x="99" y="7363"/>
                      </a:lnTo>
                      <a:lnTo>
                        <a:pt x="127" y="7515"/>
                      </a:lnTo>
                      <a:lnTo>
                        <a:pt x="160" y="7667"/>
                      </a:lnTo>
                      <a:lnTo>
                        <a:pt x="197" y="7819"/>
                      </a:lnTo>
                      <a:lnTo>
                        <a:pt x="238" y="7967"/>
                      </a:lnTo>
                      <a:lnTo>
                        <a:pt x="279" y="8114"/>
                      </a:lnTo>
                      <a:lnTo>
                        <a:pt x="328" y="8262"/>
                      </a:lnTo>
                      <a:lnTo>
                        <a:pt x="378" y="8406"/>
                      </a:lnTo>
                      <a:lnTo>
                        <a:pt x="431" y="8550"/>
                      </a:lnTo>
                      <a:lnTo>
                        <a:pt x="488" y="8689"/>
                      </a:lnTo>
                      <a:lnTo>
                        <a:pt x="550" y="8829"/>
                      </a:lnTo>
                      <a:lnTo>
                        <a:pt x="615" y="8968"/>
                      </a:lnTo>
                      <a:lnTo>
                        <a:pt x="681" y="9104"/>
                      </a:lnTo>
                      <a:lnTo>
                        <a:pt x="755" y="9235"/>
                      </a:lnTo>
                      <a:lnTo>
                        <a:pt x="829" y="9366"/>
                      </a:lnTo>
                      <a:lnTo>
                        <a:pt x="903" y="9498"/>
                      </a:lnTo>
                      <a:lnTo>
                        <a:pt x="985" y="9625"/>
                      </a:lnTo>
                      <a:lnTo>
                        <a:pt x="1067" y="9752"/>
                      </a:lnTo>
                      <a:lnTo>
                        <a:pt x="1153" y="9876"/>
                      </a:lnTo>
                      <a:lnTo>
                        <a:pt x="1239" y="9999"/>
                      </a:lnTo>
                      <a:lnTo>
                        <a:pt x="1334" y="10118"/>
                      </a:lnTo>
                      <a:lnTo>
                        <a:pt x="1428" y="10233"/>
                      </a:lnTo>
                      <a:lnTo>
                        <a:pt x="1523" y="10348"/>
                      </a:lnTo>
                      <a:lnTo>
                        <a:pt x="1625" y="10463"/>
                      </a:lnTo>
                      <a:lnTo>
                        <a:pt x="1724" y="10569"/>
                      </a:lnTo>
                      <a:lnTo>
                        <a:pt x="1830" y="10676"/>
                      </a:lnTo>
                      <a:lnTo>
                        <a:pt x="1937" y="10783"/>
                      </a:lnTo>
                      <a:lnTo>
                        <a:pt x="2048" y="10885"/>
                      </a:lnTo>
                      <a:lnTo>
                        <a:pt x="2159" y="10984"/>
                      </a:lnTo>
                      <a:lnTo>
                        <a:pt x="2274" y="11083"/>
                      </a:lnTo>
                      <a:lnTo>
                        <a:pt x="2393" y="11177"/>
                      </a:lnTo>
                      <a:lnTo>
                        <a:pt x="2512" y="11267"/>
                      </a:lnTo>
                      <a:lnTo>
                        <a:pt x="2631" y="11358"/>
                      </a:lnTo>
                      <a:lnTo>
                        <a:pt x="2758" y="11444"/>
                      </a:lnTo>
                      <a:lnTo>
                        <a:pt x="2881" y="11526"/>
                      </a:lnTo>
                      <a:lnTo>
                        <a:pt x="3009" y="11604"/>
                      </a:lnTo>
                      <a:lnTo>
                        <a:pt x="3140" y="11682"/>
                      </a:lnTo>
                      <a:lnTo>
                        <a:pt x="3271" y="11756"/>
                      </a:lnTo>
                      <a:lnTo>
                        <a:pt x="3406" y="11826"/>
                      </a:lnTo>
                      <a:lnTo>
                        <a:pt x="3542" y="11891"/>
                      </a:lnTo>
                      <a:lnTo>
                        <a:pt x="3678" y="11957"/>
                      </a:lnTo>
                      <a:lnTo>
                        <a:pt x="3817" y="12018"/>
                      </a:lnTo>
                      <a:lnTo>
                        <a:pt x="3961" y="12076"/>
                      </a:lnTo>
                      <a:lnTo>
                        <a:pt x="4104" y="12129"/>
                      </a:lnTo>
                      <a:lnTo>
                        <a:pt x="4248" y="12182"/>
                      </a:lnTo>
                      <a:lnTo>
                        <a:pt x="4391" y="12228"/>
                      </a:lnTo>
                      <a:lnTo>
                        <a:pt x="4539" y="12273"/>
                      </a:lnTo>
                      <a:lnTo>
                        <a:pt x="4691" y="12314"/>
                      </a:lnTo>
                      <a:lnTo>
                        <a:pt x="4839" y="12351"/>
                      </a:lnTo>
                      <a:lnTo>
                        <a:pt x="4991" y="12384"/>
                      </a:lnTo>
                      <a:lnTo>
                        <a:pt x="5147" y="12412"/>
                      </a:lnTo>
                      <a:lnTo>
                        <a:pt x="5299" y="12437"/>
                      </a:lnTo>
                      <a:lnTo>
                        <a:pt x="5455" y="12457"/>
                      </a:lnTo>
                      <a:lnTo>
                        <a:pt x="5615" y="12478"/>
                      </a:lnTo>
                      <a:lnTo>
                        <a:pt x="5771" y="12491"/>
                      </a:lnTo>
                      <a:lnTo>
                        <a:pt x="5931" y="12503"/>
                      </a:lnTo>
                      <a:lnTo>
                        <a:pt x="6091" y="12507"/>
                      </a:lnTo>
                      <a:lnTo>
                        <a:pt x="6251" y="12511"/>
                      </a:lnTo>
                      <a:lnTo>
                        <a:pt x="6415" y="12507"/>
                      </a:lnTo>
                      <a:lnTo>
                        <a:pt x="6575" y="12503"/>
                      </a:lnTo>
                      <a:lnTo>
                        <a:pt x="6735" y="12491"/>
                      </a:lnTo>
                      <a:lnTo>
                        <a:pt x="6891" y="12478"/>
                      </a:lnTo>
                      <a:lnTo>
                        <a:pt x="7051" y="12457"/>
                      </a:lnTo>
                      <a:lnTo>
                        <a:pt x="7207" y="12437"/>
                      </a:lnTo>
                      <a:lnTo>
                        <a:pt x="7359" y="12412"/>
                      </a:lnTo>
                      <a:lnTo>
                        <a:pt x="7515" y="12384"/>
                      </a:lnTo>
                      <a:lnTo>
                        <a:pt x="7667" y="12351"/>
                      </a:lnTo>
                      <a:lnTo>
                        <a:pt x="7815" y="12314"/>
                      </a:lnTo>
                      <a:lnTo>
                        <a:pt x="7966" y="12273"/>
                      </a:lnTo>
                      <a:lnTo>
                        <a:pt x="8114" y="12228"/>
                      </a:lnTo>
                      <a:lnTo>
                        <a:pt x="8258" y="12182"/>
                      </a:lnTo>
                      <a:lnTo>
                        <a:pt x="8402" y="12129"/>
                      </a:lnTo>
                      <a:lnTo>
                        <a:pt x="8545" y="12076"/>
                      </a:lnTo>
                      <a:lnTo>
                        <a:pt x="8689" y="12018"/>
                      </a:lnTo>
                      <a:lnTo>
                        <a:pt x="8829" y="11957"/>
                      </a:lnTo>
                      <a:lnTo>
                        <a:pt x="8964" y="11891"/>
                      </a:lnTo>
                      <a:lnTo>
                        <a:pt x="9099" y="11826"/>
                      </a:lnTo>
                      <a:lnTo>
                        <a:pt x="9235" y="11756"/>
                      </a:lnTo>
                      <a:lnTo>
                        <a:pt x="9366" y="11682"/>
                      </a:lnTo>
                      <a:lnTo>
                        <a:pt x="9497" y="11604"/>
                      </a:lnTo>
                      <a:lnTo>
                        <a:pt x="9625" y="11526"/>
                      </a:lnTo>
                      <a:lnTo>
                        <a:pt x="9748" y="11444"/>
                      </a:lnTo>
                      <a:lnTo>
                        <a:pt x="9875" y="11358"/>
                      </a:lnTo>
                      <a:lnTo>
                        <a:pt x="9994" y="11267"/>
                      </a:lnTo>
                      <a:lnTo>
                        <a:pt x="10113" y="11177"/>
                      </a:lnTo>
                      <a:lnTo>
                        <a:pt x="10232" y="11083"/>
                      </a:lnTo>
                      <a:lnTo>
                        <a:pt x="10347" y="10984"/>
                      </a:lnTo>
                      <a:lnTo>
                        <a:pt x="10458" y="10885"/>
                      </a:lnTo>
                      <a:lnTo>
                        <a:pt x="10569" y="10783"/>
                      </a:lnTo>
                      <a:lnTo>
                        <a:pt x="10675" y="10676"/>
                      </a:lnTo>
                      <a:lnTo>
                        <a:pt x="10778" y="10569"/>
                      </a:lnTo>
                      <a:lnTo>
                        <a:pt x="10881" y="10463"/>
                      </a:lnTo>
                      <a:lnTo>
                        <a:pt x="10984" y="10348"/>
                      </a:lnTo>
                      <a:lnTo>
                        <a:pt x="11077" y="10233"/>
                      </a:lnTo>
                      <a:lnTo>
                        <a:pt x="11172" y="10118"/>
                      </a:lnTo>
                      <a:lnTo>
                        <a:pt x="11262" y="9999"/>
                      </a:lnTo>
                      <a:lnTo>
                        <a:pt x="11352" y="9876"/>
                      </a:lnTo>
                      <a:lnTo>
                        <a:pt x="11439" y="9752"/>
                      </a:lnTo>
                      <a:lnTo>
                        <a:pt x="11521" y="9625"/>
                      </a:lnTo>
                      <a:lnTo>
                        <a:pt x="11603" y="9498"/>
                      </a:lnTo>
                      <a:lnTo>
                        <a:pt x="11677" y="9366"/>
                      </a:lnTo>
                      <a:lnTo>
                        <a:pt x="11751" y="9235"/>
                      </a:lnTo>
                      <a:lnTo>
                        <a:pt x="11825" y="9104"/>
                      </a:lnTo>
                      <a:lnTo>
                        <a:pt x="11890" y="8968"/>
                      </a:lnTo>
                      <a:lnTo>
                        <a:pt x="11956" y="8829"/>
                      </a:lnTo>
                      <a:lnTo>
                        <a:pt x="12014" y="8689"/>
                      </a:lnTo>
                      <a:lnTo>
                        <a:pt x="12075" y="8550"/>
                      </a:lnTo>
                      <a:lnTo>
                        <a:pt x="12128" y="8406"/>
                      </a:lnTo>
                      <a:lnTo>
                        <a:pt x="12177" y="8262"/>
                      </a:lnTo>
                      <a:lnTo>
                        <a:pt x="12227" y="8114"/>
                      </a:lnTo>
                      <a:lnTo>
                        <a:pt x="12268" y="7967"/>
                      </a:lnTo>
                      <a:lnTo>
                        <a:pt x="12309" y="7819"/>
                      </a:lnTo>
                      <a:lnTo>
                        <a:pt x="12346" y="7667"/>
                      </a:lnTo>
                      <a:lnTo>
                        <a:pt x="12379" y="7515"/>
                      </a:lnTo>
                      <a:lnTo>
                        <a:pt x="12407" y="7363"/>
                      </a:lnTo>
                      <a:lnTo>
                        <a:pt x="12436" y="7207"/>
                      </a:lnTo>
                      <a:lnTo>
                        <a:pt x="12457" y="7052"/>
                      </a:lnTo>
                      <a:lnTo>
                        <a:pt x="12473" y="6895"/>
                      </a:lnTo>
                      <a:lnTo>
                        <a:pt x="12490" y="6735"/>
                      </a:lnTo>
                      <a:lnTo>
                        <a:pt x="12498" y="6575"/>
                      </a:lnTo>
                      <a:lnTo>
                        <a:pt x="12506" y="6415"/>
                      </a:lnTo>
                      <a:lnTo>
                        <a:pt x="12506" y="6256"/>
                      </a:lnTo>
                      <a:lnTo>
                        <a:pt x="12506" y="6096"/>
                      </a:lnTo>
                      <a:lnTo>
                        <a:pt x="12498" y="5936"/>
                      </a:lnTo>
                      <a:lnTo>
                        <a:pt x="12490" y="5776"/>
                      </a:lnTo>
                      <a:lnTo>
                        <a:pt x="12473" y="5616"/>
                      </a:lnTo>
                      <a:lnTo>
                        <a:pt x="12457" y="5459"/>
                      </a:lnTo>
                      <a:lnTo>
                        <a:pt x="12436" y="5304"/>
                      </a:lnTo>
                      <a:lnTo>
                        <a:pt x="12407" y="5148"/>
                      </a:lnTo>
                      <a:lnTo>
                        <a:pt x="12379" y="4996"/>
                      </a:lnTo>
                      <a:lnTo>
                        <a:pt x="12346" y="4844"/>
                      </a:lnTo>
                      <a:lnTo>
                        <a:pt x="12309" y="4692"/>
                      </a:lnTo>
                      <a:lnTo>
                        <a:pt x="12268" y="4544"/>
                      </a:lnTo>
                      <a:lnTo>
                        <a:pt x="12227" y="4397"/>
                      </a:lnTo>
                      <a:lnTo>
                        <a:pt x="12177" y="4249"/>
                      </a:lnTo>
                      <a:lnTo>
                        <a:pt x="12128" y="4105"/>
                      </a:lnTo>
                      <a:lnTo>
                        <a:pt x="12075" y="3961"/>
                      </a:lnTo>
                      <a:lnTo>
                        <a:pt x="12014" y="3822"/>
                      </a:lnTo>
                      <a:lnTo>
                        <a:pt x="11956" y="3682"/>
                      </a:lnTo>
                      <a:lnTo>
                        <a:pt x="11890" y="3543"/>
                      </a:lnTo>
                      <a:lnTo>
                        <a:pt x="11825" y="3407"/>
                      </a:lnTo>
                      <a:lnTo>
                        <a:pt x="11751" y="3276"/>
                      </a:lnTo>
                      <a:lnTo>
                        <a:pt x="11677" y="3145"/>
                      </a:lnTo>
                      <a:lnTo>
                        <a:pt x="11603" y="3013"/>
                      </a:lnTo>
                      <a:lnTo>
                        <a:pt x="11521" y="2886"/>
                      </a:lnTo>
                      <a:lnTo>
                        <a:pt x="11439" y="2759"/>
                      </a:lnTo>
                      <a:lnTo>
                        <a:pt x="11352" y="2635"/>
                      </a:lnTo>
                      <a:lnTo>
                        <a:pt x="11262" y="2512"/>
                      </a:lnTo>
                      <a:lnTo>
                        <a:pt x="11172" y="2393"/>
                      </a:lnTo>
                      <a:lnTo>
                        <a:pt x="11077" y="2278"/>
                      </a:lnTo>
                      <a:lnTo>
                        <a:pt x="10984" y="2163"/>
                      </a:lnTo>
                      <a:lnTo>
                        <a:pt x="10881" y="2048"/>
                      </a:lnTo>
                      <a:lnTo>
                        <a:pt x="10778" y="1942"/>
                      </a:lnTo>
                      <a:lnTo>
                        <a:pt x="10675" y="1835"/>
                      </a:lnTo>
                      <a:lnTo>
                        <a:pt x="10569" y="1728"/>
                      </a:lnTo>
                      <a:lnTo>
                        <a:pt x="10458" y="1626"/>
                      </a:lnTo>
                      <a:lnTo>
                        <a:pt x="10347" y="1527"/>
                      </a:lnTo>
                      <a:lnTo>
                        <a:pt x="10232" y="1428"/>
                      </a:lnTo>
                      <a:lnTo>
                        <a:pt x="10113" y="1334"/>
                      </a:lnTo>
                      <a:lnTo>
                        <a:pt x="9994" y="1244"/>
                      </a:lnTo>
                      <a:lnTo>
                        <a:pt x="9875" y="1153"/>
                      </a:lnTo>
                      <a:lnTo>
                        <a:pt x="9748" y="1067"/>
                      </a:lnTo>
                      <a:lnTo>
                        <a:pt x="9625" y="985"/>
                      </a:lnTo>
                      <a:lnTo>
                        <a:pt x="9497" y="907"/>
                      </a:lnTo>
                      <a:lnTo>
                        <a:pt x="9366" y="829"/>
                      </a:lnTo>
                      <a:lnTo>
                        <a:pt x="9235" y="755"/>
                      </a:lnTo>
                      <a:lnTo>
                        <a:pt x="9099" y="685"/>
                      </a:lnTo>
                      <a:lnTo>
                        <a:pt x="8964" y="620"/>
                      </a:lnTo>
                      <a:lnTo>
                        <a:pt x="8829" y="554"/>
                      </a:lnTo>
                      <a:lnTo>
                        <a:pt x="8689" y="493"/>
                      </a:lnTo>
                      <a:lnTo>
                        <a:pt x="8545" y="435"/>
                      </a:lnTo>
                      <a:lnTo>
                        <a:pt x="8402" y="382"/>
                      </a:lnTo>
                      <a:lnTo>
                        <a:pt x="8258" y="329"/>
                      </a:lnTo>
                      <a:lnTo>
                        <a:pt x="8114" y="283"/>
                      </a:lnTo>
                      <a:lnTo>
                        <a:pt x="7966" y="238"/>
                      </a:lnTo>
                      <a:lnTo>
                        <a:pt x="7815" y="197"/>
                      </a:lnTo>
                      <a:lnTo>
                        <a:pt x="7667" y="160"/>
                      </a:lnTo>
                      <a:lnTo>
                        <a:pt x="7515" y="127"/>
                      </a:lnTo>
                      <a:lnTo>
                        <a:pt x="7359" y="99"/>
                      </a:lnTo>
                      <a:lnTo>
                        <a:pt x="7207" y="74"/>
                      </a:lnTo>
                      <a:lnTo>
                        <a:pt x="7051" y="54"/>
                      </a:lnTo>
                      <a:lnTo>
                        <a:pt x="6891" y="33"/>
                      </a:lnTo>
                      <a:lnTo>
                        <a:pt x="6735" y="20"/>
                      </a:lnTo>
                      <a:lnTo>
                        <a:pt x="6575" y="8"/>
                      </a:lnTo>
                      <a:lnTo>
                        <a:pt x="6415" y="4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24" name="Freeform: Shape 2">
                  <a:extLst>
                    <a:ext uri="{FF2B5EF4-FFF2-40B4-BE49-F238E27FC236}">
                      <a16:creationId xmlns:a16="http://schemas.microsoft.com/office/drawing/2014/main" id="{7C3E4781-5332-9147-A996-947A34D5FB79}"/>
                    </a:ext>
                  </a:extLst>
                </p:cNvPr>
                <p:cNvSpPr/>
                <p:nvPr/>
              </p:nvSpPr>
              <p:spPr>
                <a:xfrm>
                  <a:off x="688231" y="1893303"/>
                  <a:ext cx="103607" cy="151718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0"/>
                      </a:moveTo>
                      <a:lnTo>
                        <a:pt x="0" y="1273"/>
                      </a:lnTo>
                      <a:lnTo>
                        <a:pt x="693" y="1273"/>
                      </a:lnTo>
                      <a:lnTo>
                        <a:pt x="693" y="3719"/>
                      </a:lnTo>
                      <a:lnTo>
                        <a:pt x="1847" y="3719"/>
                      </a:lnTo>
                      <a:lnTo>
                        <a:pt x="1847" y="1273"/>
                      </a:lnTo>
                      <a:lnTo>
                        <a:pt x="2540" y="1273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25" name="Freeform: Shape 3">
                  <a:extLst>
                    <a:ext uri="{FF2B5EF4-FFF2-40B4-BE49-F238E27FC236}">
                      <a16:creationId xmlns:a16="http://schemas.microsoft.com/office/drawing/2014/main" id="{C59FDA7B-4F06-F340-8D01-05FACC303233}"/>
                    </a:ext>
                  </a:extLst>
                </p:cNvPr>
                <p:cNvSpPr/>
                <p:nvPr/>
              </p:nvSpPr>
              <p:spPr>
                <a:xfrm>
                  <a:off x="688231" y="2133816"/>
                  <a:ext cx="103607" cy="151718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3719"/>
                      </a:moveTo>
                      <a:lnTo>
                        <a:pt x="2540" y="2446"/>
                      </a:lnTo>
                      <a:lnTo>
                        <a:pt x="1847" y="2446"/>
                      </a:lnTo>
                      <a:lnTo>
                        <a:pt x="1847" y="0"/>
                      </a:lnTo>
                      <a:lnTo>
                        <a:pt x="693" y="0"/>
                      </a:lnTo>
                      <a:lnTo>
                        <a:pt x="693" y="2446"/>
                      </a:lnTo>
                      <a:lnTo>
                        <a:pt x="0" y="2446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26" name="Freeform: Shape 4">
                  <a:extLst>
                    <a:ext uri="{FF2B5EF4-FFF2-40B4-BE49-F238E27FC236}">
                      <a16:creationId xmlns:a16="http://schemas.microsoft.com/office/drawing/2014/main" id="{796B920B-6A98-7944-BB3A-AA67A0539AE9}"/>
                    </a:ext>
                  </a:extLst>
                </p:cNvPr>
                <p:cNvSpPr/>
                <p:nvPr/>
              </p:nvSpPr>
              <p:spPr>
                <a:xfrm>
                  <a:off x="784534" y="2037717"/>
                  <a:ext cx="151514" cy="103444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4" h="2536">
                      <a:moveTo>
                        <a:pt x="0" y="1268"/>
                      </a:moveTo>
                      <a:lnTo>
                        <a:pt x="1268" y="2536"/>
                      </a:lnTo>
                      <a:lnTo>
                        <a:pt x="1268" y="1847"/>
                      </a:lnTo>
                      <a:lnTo>
                        <a:pt x="3714" y="1847"/>
                      </a:lnTo>
                      <a:lnTo>
                        <a:pt x="3714" y="689"/>
                      </a:lnTo>
                      <a:lnTo>
                        <a:pt x="1268" y="689"/>
                      </a:lnTo>
                      <a:lnTo>
                        <a:pt x="1268" y="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27" name="Freeform: Shape 5">
                  <a:extLst>
                    <a:ext uri="{FF2B5EF4-FFF2-40B4-BE49-F238E27FC236}">
                      <a16:creationId xmlns:a16="http://schemas.microsoft.com/office/drawing/2014/main" id="{2C38B012-226B-0D41-8F9E-EE322D2E74BC}"/>
                    </a:ext>
                  </a:extLst>
                </p:cNvPr>
                <p:cNvSpPr/>
                <p:nvPr/>
              </p:nvSpPr>
              <p:spPr>
                <a:xfrm>
                  <a:off x="543858" y="2037717"/>
                  <a:ext cx="151677" cy="103444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8" h="2536">
                      <a:moveTo>
                        <a:pt x="3718" y="1268"/>
                      </a:moveTo>
                      <a:lnTo>
                        <a:pt x="2450" y="0"/>
                      </a:lnTo>
                      <a:lnTo>
                        <a:pt x="2450" y="689"/>
                      </a:lnTo>
                      <a:lnTo>
                        <a:pt x="0" y="689"/>
                      </a:lnTo>
                      <a:lnTo>
                        <a:pt x="0" y="1847"/>
                      </a:lnTo>
                      <a:lnTo>
                        <a:pt x="2450" y="1847"/>
                      </a:lnTo>
                      <a:lnTo>
                        <a:pt x="2450" y="2536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dirty="0">
                    <a:ln>
                      <a:solidFill>
                        <a:schemeClr val="accent1"/>
                      </a:solidFill>
                    </a:ln>
                    <a:solidFill>
                      <a:schemeClr val="accent1"/>
                    </a:solidFill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A748D4B0-7CDF-B844-B316-C11100761C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83571" y="2339344"/>
                <a:ext cx="338395" cy="338531"/>
                <a:chOff x="7736620" y="7009631"/>
                <a:chExt cx="4501800" cy="4503600"/>
              </a:xfrm>
              <a:solidFill>
                <a:srgbClr val="FFC000"/>
              </a:solidFill>
            </p:grpSpPr>
            <p:sp>
              <p:nvSpPr>
                <p:cNvPr id="129" name="Freeform: Shape 1">
                  <a:extLst>
                    <a:ext uri="{FF2B5EF4-FFF2-40B4-BE49-F238E27FC236}">
                      <a16:creationId xmlns:a16="http://schemas.microsoft.com/office/drawing/2014/main" id="{176956BC-7100-D64F-BA2E-D0C59C73E55A}"/>
                    </a:ext>
                  </a:extLst>
                </p:cNvPr>
                <p:cNvSpPr/>
                <p:nvPr/>
              </p:nvSpPr>
              <p:spPr>
                <a:xfrm>
                  <a:off x="7736620" y="7009631"/>
                  <a:ext cx="4501800" cy="450360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506" h="12511">
                      <a:moveTo>
                        <a:pt x="6251" y="521"/>
                      </a:moveTo>
                      <a:lnTo>
                        <a:pt x="6399" y="525"/>
                      </a:lnTo>
                      <a:lnTo>
                        <a:pt x="6546" y="530"/>
                      </a:lnTo>
                      <a:lnTo>
                        <a:pt x="6694" y="538"/>
                      </a:lnTo>
                      <a:lnTo>
                        <a:pt x="6838" y="550"/>
                      </a:lnTo>
                      <a:lnTo>
                        <a:pt x="6981" y="566"/>
                      </a:lnTo>
                      <a:lnTo>
                        <a:pt x="7125" y="587"/>
                      </a:lnTo>
                      <a:lnTo>
                        <a:pt x="7265" y="612"/>
                      </a:lnTo>
                      <a:lnTo>
                        <a:pt x="7409" y="640"/>
                      </a:lnTo>
                      <a:lnTo>
                        <a:pt x="7548" y="669"/>
                      </a:lnTo>
                      <a:lnTo>
                        <a:pt x="7684" y="702"/>
                      </a:lnTo>
                      <a:lnTo>
                        <a:pt x="7819" y="739"/>
                      </a:lnTo>
                      <a:lnTo>
                        <a:pt x="7954" y="780"/>
                      </a:lnTo>
                      <a:lnTo>
                        <a:pt x="8090" y="825"/>
                      </a:lnTo>
                      <a:lnTo>
                        <a:pt x="8221" y="870"/>
                      </a:lnTo>
                      <a:lnTo>
                        <a:pt x="8352" y="919"/>
                      </a:lnTo>
                      <a:lnTo>
                        <a:pt x="8484" y="973"/>
                      </a:lnTo>
                      <a:lnTo>
                        <a:pt x="8611" y="1030"/>
                      </a:lnTo>
                      <a:lnTo>
                        <a:pt x="8734" y="1088"/>
                      </a:lnTo>
                      <a:lnTo>
                        <a:pt x="8861" y="1149"/>
                      </a:lnTo>
                      <a:lnTo>
                        <a:pt x="8985" y="1215"/>
                      </a:lnTo>
                      <a:lnTo>
                        <a:pt x="9104" y="1285"/>
                      </a:lnTo>
                      <a:lnTo>
                        <a:pt x="9222" y="1354"/>
                      </a:lnTo>
                      <a:lnTo>
                        <a:pt x="9341" y="1428"/>
                      </a:lnTo>
                      <a:lnTo>
                        <a:pt x="9456" y="1502"/>
                      </a:lnTo>
                      <a:lnTo>
                        <a:pt x="9571" y="1581"/>
                      </a:lnTo>
                      <a:lnTo>
                        <a:pt x="9682" y="1663"/>
                      </a:lnTo>
                      <a:lnTo>
                        <a:pt x="9789" y="1749"/>
                      </a:lnTo>
                      <a:lnTo>
                        <a:pt x="9896" y="1835"/>
                      </a:lnTo>
                      <a:lnTo>
                        <a:pt x="10002" y="1921"/>
                      </a:lnTo>
                      <a:lnTo>
                        <a:pt x="10105" y="2016"/>
                      </a:lnTo>
                      <a:lnTo>
                        <a:pt x="10207" y="2106"/>
                      </a:lnTo>
                      <a:lnTo>
                        <a:pt x="10306" y="2205"/>
                      </a:lnTo>
                      <a:lnTo>
                        <a:pt x="10400" y="2303"/>
                      </a:lnTo>
                      <a:lnTo>
                        <a:pt x="10495" y="2401"/>
                      </a:lnTo>
                      <a:lnTo>
                        <a:pt x="10585" y="2504"/>
                      </a:lnTo>
                      <a:lnTo>
                        <a:pt x="10675" y="2611"/>
                      </a:lnTo>
                      <a:lnTo>
                        <a:pt x="10762" y="2717"/>
                      </a:lnTo>
                      <a:lnTo>
                        <a:pt x="10844" y="2828"/>
                      </a:lnTo>
                      <a:lnTo>
                        <a:pt x="10926" y="2939"/>
                      </a:lnTo>
                      <a:lnTo>
                        <a:pt x="11004" y="3054"/>
                      </a:lnTo>
                      <a:lnTo>
                        <a:pt x="11082" y="3169"/>
                      </a:lnTo>
                      <a:lnTo>
                        <a:pt x="11156" y="3284"/>
                      </a:lnTo>
                      <a:lnTo>
                        <a:pt x="11225" y="3403"/>
                      </a:lnTo>
                      <a:lnTo>
                        <a:pt x="11291" y="3526"/>
                      </a:lnTo>
                      <a:lnTo>
                        <a:pt x="11357" y="3649"/>
                      </a:lnTo>
                      <a:lnTo>
                        <a:pt x="11419" y="3773"/>
                      </a:lnTo>
                      <a:lnTo>
                        <a:pt x="11480" y="3900"/>
                      </a:lnTo>
                      <a:lnTo>
                        <a:pt x="11533" y="4027"/>
                      </a:lnTo>
                      <a:lnTo>
                        <a:pt x="11587" y="4154"/>
                      </a:lnTo>
                      <a:lnTo>
                        <a:pt x="11636" y="4285"/>
                      </a:lnTo>
                      <a:lnTo>
                        <a:pt x="11685" y="4417"/>
                      </a:lnTo>
                      <a:lnTo>
                        <a:pt x="11726" y="4553"/>
                      </a:lnTo>
                      <a:lnTo>
                        <a:pt x="11767" y="4688"/>
                      </a:lnTo>
                      <a:lnTo>
                        <a:pt x="11804" y="4823"/>
                      </a:lnTo>
                      <a:lnTo>
                        <a:pt x="11837" y="4963"/>
                      </a:lnTo>
                      <a:lnTo>
                        <a:pt x="11870" y="5103"/>
                      </a:lnTo>
                      <a:lnTo>
                        <a:pt x="11895" y="5242"/>
                      </a:lnTo>
                      <a:lnTo>
                        <a:pt x="11919" y="5386"/>
                      </a:lnTo>
                      <a:lnTo>
                        <a:pt x="11940" y="5525"/>
                      </a:lnTo>
                      <a:lnTo>
                        <a:pt x="11956" y="5669"/>
                      </a:lnTo>
                      <a:lnTo>
                        <a:pt x="11968" y="5817"/>
                      </a:lnTo>
                      <a:lnTo>
                        <a:pt x="11976" y="5961"/>
                      </a:lnTo>
                      <a:lnTo>
                        <a:pt x="11985" y="6108"/>
                      </a:lnTo>
                      <a:lnTo>
                        <a:pt x="11985" y="6256"/>
                      </a:lnTo>
                      <a:lnTo>
                        <a:pt x="11985" y="6403"/>
                      </a:lnTo>
                      <a:lnTo>
                        <a:pt x="11976" y="6550"/>
                      </a:lnTo>
                      <a:lnTo>
                        <a:pt x="11968" y="6694"/>
                      </a:lnTo>
                      <a:lnTo>
                        <a:pt x="11956" y="6842"/>
                      </a:lnTo>
                      <a:lnTo>
                        <a:pt x="11940" y="6986"/>
                      </a:lnTo>
                      <a:lnTo>
                        <a:pt x="11919" y="7125"/>
                      </a:lnTo>
                      <a:lnTo>
                        <a:pt x="11895" y="7269"/>
                      </a:lnTo>
                      <a:lnTo>
                        <a:pt x="11870" y="7408"/>
                      </a:lnTo>
                      <a:lnTo>
                        <a:pt x="11837" y="7548"/>
                      </a:lnTo>
                      <a:lnTo>
                        <a:pt x="11804" y="7688"/>
                      </a:lnTo>
                      <a:lnTo>
                        <a:pt x="11767" y="7823"/>
                      </a:lnTo>
                      <a:lnTo>
                        <a:pt x="11726" y="7958"/>
                      </a:lnTo>
                      <a:lnTo>
                        <a:pt x="11685" y="8094"/>
                      </a:lnTo>
                      <a:lnTo>
                        <a:pt x="11636" y="8226"/>
                      </a:lnTo>
                      <a:lnTo>
                        <a:pt x="11587" y="8357"/>
                      </a:lnTo>
                      <a:lnTo>
                        <a:pt x="11533" y="8484"/>
                      </a:lnTo>
                      <a:lnTo>
                        <a:pt x="11480" y="8611"/>
                      </a:lnTo>
                      <a:lnTo>
                        <a:pt x="11419" y="8738"/>
                      </a:lnTo>
                      <a:lnTo>
                        <a:pt x="11357" y="8862"/>
                      </a:lnTo>
                      <a:lnTo>
                        <a:pt x="11291" y="8985"/>
                      </a:lnTo>
                      <a:lnTo>
                        <a:pt x="11225" y="9108"/>
                      </a:lnTo>
                      <a:lnTo>
                        <a:pt x="11156" y="9227"/>
                      </a:lnTo>
                      <a:lnTo>
                        <a:pt x="11082" y="9342"/>
                      </a:lnTo>
                      <a:lnTo>
                        <a:pt x="11004" y="9457"/>
                      </a:lnTo>
                      <a:lnTo>
                        <a:pt x="10926" y="9572"/>
                      </a:lnTo>
                      <a:lnTo>
                        <a:pt x="10844" y="9683"/>
                      </a:lnTo>
                      <a:lnTo>
                        <a:pt x="10762" y="9794"/>
                      </a:lnTo>
                      <a:lnTo>
                        <a:pt x="10675" y="9900"/>
                      </a:lnTo>
                      <a:lnTo>
                        <a:pt x="10585" y="10007"/>
                      </a:lnTo>
                      <a:lnTo>
                        <a:pt x="10495" y="10110"/>
                      </a:lnTo>
                      <a:lnTo>
                        <a:pt x="10400" y="10208"/>
                      </a:lnTo>
                      <a:lnTo>
                        <a:pt x="10306" y="10306"/>
                      </a:lnTo>
                      <a:lnTo>
                        <a:pt x="10207" y="10405"/>
                      </a:lnTo>
                      <a:lnTo>
                        <a:pt x="10105" y="10495"/>
                      </a:lnTo>
                      <a:lnTo>
                        <a:pt x="10002" y="10590"/>
                      </a:lnTo>
                      <a:lnTo>
                        <a:pt x="9896" y="10676"/>
                      </a:lnTo>
                      <a:lnTo>
                        <a:pt x="9789" y="10762"/>
                      </a:lnTo>
                      <a:lnTo>
                        <a:pt x="9682" y="10848"/>
                      </a:lnTo>
                      <a:lnTo>
                        <a:pt x="9571" y="10930"/>
                      </a:lnTo>
                      <a:lnTo>
                        <a:pt x="9456" y="11009"/>
                      </a:lnTo>
                      <a:lnTo>
                        <a:pt x="9341" y="11083"/>
                      </a:lnTo>
                      <a:lnTo>
                        <a:pt x="9222" y="11157"/>
                      </a:lnTo>
                      <a:lnTo>
                        <a:pt x="9104" y="11226"/>
                      </a:lnTo>
                      <a:lnTo>
                        <a:pt x="8985" y="11296"/>
                      </a:lnTo>
                      <a:lnTo>
                        <a:pt x="8861" y="11362"/>
                      </a:lnTo>
                      <a:lnTo>
                        <a:pt x="8734" y="11423"/>
                      </a:lnTo>
                      <a:lnTo>
                        <a:pt x="8611" y="11481"/>
                      </a:lnTo>
                      <a:lnTo>
                        <a:pt x="8484" y="11538"/>
                      </a:lnTo>
                      <a:lnTo>
                        <a:pt x="8352" y="11592"/>
                      </a:lnTo>
                      <a:lnTo>
                        <a:pt x="8221" y="11641"/>
                      </a:lnTo>
                      <a:lnTo>
                        <a:pt x="8090" y="11686"/>
                      </a:lnTo>
                      <a:lnTo>
                        <a:pt x="7954" y="11731"/>
                      </a:lnTo>
                      <a:lnTo>
                        <a:pt x="7819" y="11772"/>
                      </a:lnTo>
                      <a:lnTo>
                        <a:pt x="7684" y="11809"/>
                      </a:lnTo>
                      <a:lnTo>
                        <a:pt x="7548" y="11842"/>
                      </a:lnTo>
                      <a:lnTo>
                        <a:pt x="7409" y="11871"/>
                      </a:lnTo>
                      <a:lnTo>
                        <a:pt x="7265" y="11899"/>
                      </a:lnTo>
                      <a:lnTo>
                        <a:pt x="7125" y="11924"/>
                      </a:lnTo>
                      <a:lnTo>
                        <a:pt x="6981" y="11945"/>
                      </a:lnTo>
                      <a:lnTo>
                        <a:pt x="6838" y="11961"/>
                      </a:lnTo>
                      <a:lnTo>
                        <a:pt x="6694" y="11973"/>
                      </a:lnTo>
                      <a:lnTo>
                        <a:pt x="6546" y="11981"/>
                      </a:lnTo>
                      <a:lnTo>
                        <a:pt x="6399" y="11986"/>
                      </a:lnTo>
                      <a:lnTo>
                        <a:pt x="6251" y="11990"/>
                      </a:lnTo>
                      <a:lnTo>
                        <a:pt x="6103" y="11986"/>
                      </a:lnTo>
                      <a:lnTo>
                        <a:pt x="5960" y="11981"/>
                      </a:lnTo>
                      <a:lnTo>
                        <a:pt x="5812" y="11973"/>
                      </a:lnTo>
                      <a:lnTo>
                        <a:pt x="5668" y="11961"/>
                      </a:lnTo>
                      <a:lnTo>
                        <a:pt x="5524" y="11945"/>
                      </a:lnTo>
                      <a:lnTo>
                        <a:pt x="5381" y="11924"/>
                      </a:lnTo>
                      <a:lnTo>
                        <a:pt x="5241" y="11899"/>
                      </a:lnTo>
                      <a:lnTo>
                        <a:pt x="5098" y="11871"/>
                      </a:lnTo>
                      <a:lnTo>
                        <a:pt x="4958" y="11842"/>
                      </a:lnTo>
                      <a:lnTo>
                        <a:pt x="4823" y="11809"/>
                      </a:lnTo>
                      <a:lnTo>
                        <a:pt x="4687" y="11772"/>
                      </a:lnTo>
                      <a:lnTo>
                        <a:pt x="4552" y="11731"/>
                      </a:lnTo>
                      <a:lnTo>
                        <a:pt x="4416" y="11686"/>
                      </a:lnTo>
                      <a:lnTo>
                        <a:pt x="4285" y="11641"/>
                      </a:lnTo>
                      <a:lnTo>
                        <a:pt x="4154" y="11592"/>
                      </a:lnTo>
                      <a:lnTo>
                        <a:pt x="4022" y="11538"/>
                      </a:lnTo>
                      <a:lnTo>
                        <a:pt x="3895" y="11481"/>
                      </a:lnTo>
                      <a:lnTo>
                        <a:pt x="3768" y="11423"/>
                      </a:lnTo>
                      <a:lnTo>
                        <a:pt x="3645" y="11362"/>
                      </a:lnTo>
                      <a:lnTo>
                        <a:pt x="3521" y="11296"/>
                      </a:lnTo>
                      <a:lnTo>
                        <a:pt x="3403" y="11226"/>
                      </a:lnTo>
                      <a:lnTo>
                        <a:pt x="3284" y="11157"/>
                      </a:lnTo>
                      <a:lnTo>
                        <a:pt x="3164" y="11083"/>
                      </a:lnTo>
                      <a:lnTo>
                        <a:pt x="3050" y="11009"/>
                      </a:lnTo>
                      <a:lnTo>
                        <a:pt x="2935" y="10930"/>
                      </a:lnTo>
                      <a:lnTo>
                        <a:pt x="2824" y="10848"/>
                      </a:lnTo>
                      <a:lnTo>
                        <a:pt x="2717" y="10762"/>
                      </a:lnTo>
                      <a:lnTo>
                        <a:pt x="2610" y="10676"/>
                      </a:lnTo>
                      <a:lnTo>
                        <a:pt x="2504" y="10590"/>
                      </a:lnTo>
                      <a:lnTo>
                        <a:pt x="2401" y="10495"/>
                      </a:lnTo>
                      <a:lnTo>
                        <a:pt x="2299" y="10405"/>
                      </a:lnTo>
                      <a:lnTo>
                        <a:pt x="2200" y="10306"/>
                      </a:lnTo>
                      <a:lnTo>
                        <a:pt x="2105" y="10208"/>
                      </a:lnTo>
                      <a:lnTo>
                        <a:pt x="2011" y="10110"/>
                      </a:lnTo>
                      <a:lnTo>
                        <a:pt x="1921" y="10007"/>
                      </a:lnTo>
                      <a:lnTo>
                        <a:pt x="1830" y="9900"/>
                      </a:lnTo>
                      <a:lnTo>
                        <a:pt x="1744" y="9794"/>
                      </a:lnTo>
                      <a:lnTo>
                        <a:pt x="1662" y="9683"/>
                      </a:lnTo>
                      <a:lnTo>
                        <a:pt x="1580" y="9572"/>
                      </a:lnTo>
                      <a:lnTo>
                        <a:pt x="1502" y="9457"/>
                      </a:lnTo>
                      <a:lnTo>
                        <a:pt x="1424" y="9342"/>
                      </a:lnTo>
                      <a:lnTo>
                        <a:pt x="1350" y="9227"/>
                      </a:lnTo>
                      <a:lnTo>
                        <a:pt x="1280" y="9108"/>
                      </a:lnTo>
                      <a:lnTo>
                        <a:pt x="1215" y="8985"/>
                      </a:lnTo>
                      <a:lnTo>
                        <a:pt x="1149" y="8862"/>
                      </a:lnTo>
                      <a:lnTo>
                        <a:pt x="1088" y="8738"/>
                      </a:lnTo>
                      <a:lnTo>
                        <a:pt x="1026" y="8611"/>
                      </a:lnTo>
                      <a:lnTo>
                        <a:pt x="973" y="8484"/>
                      </a:lnTo>
                      <a:lnTo>
                        <a:pt x="919" y="8357"/>
                      </a:lnTo>
                      <a:lnTo>
                        <a:pt x="870" y="8226"/>
                      </a:lnTo>
                      <a:lnTo>
                        <a:pt x="821" y="8094"/>
                      </a:lnTo>
                      <a:lnTo>
                        <a:pt x="780" y="7958"/>
                      </a:lnTo>
                      <a:lnTo>
                        <a:pt x="739" y="7823"/>
                      </a:lnTo>
                      <a:lnTo>
                        <a:pt x="702" y="7688"/>
                      </a:lnTo>
                      <a:lnTo>
                        <a:pt x="669" y="7548"/>
                      </a:lnTo>
                      <a:lnTo>
                        <a:pt x="636" y="7408"/>
                      </a:lnTo>
                      <a:lnTo>
                        <a:pt x="612" y="7269"/>
                      </a:lnTo>
                      <a:lnTo>
                        <a:pt x="587" y="7125"/>
                      </a:lnTo>
                      <a:lnTo>
                        <a:pt x="567" y="6986"/>
                      </a:lnTo>
                      <a:lnTo>
                        <a:pt x="550" y="6842"/>
                      </a:lnTo>
                      <a:lnTo>
                        <a:pt x="538" y="6694"/>
                      </a:lnTo>
                      <a:lnTo>
                        <a:pt x="529" y="6550"/>
                      </a:lnTo>
                      <a:lnTo>
                        <a:pt x="521" y="6403"/>
                      </a:lnTo>
                      <a:lnTo>
                        <a:pt x="521" y="6256"/>
                      </a:lnTo>
                      <a:lnTo>
                        <a:pt x="521" y="6108"/>
                      </a:lnTo>
                      <a:lnTo>
                        <a:pt x="529" y="5961"/>
                      </a:lnTo>
                      <a:lnTo>
                        <a:pt x="538" y="5817"/>
                      </a:lnTo>
                      <a:lnTo>
                        <a:pt x="550" y="5669"/>
                      </a:lnTo>
                      <a:lnTo>
                        <a:pt x="567" y="5525"/>
                      </a:lnTo>
                      <a:lnTo>
                        <a:pt x="587" y="5386"/>
                      </a:lnTo>
                      <a:lnTo>
                        <a:pt x="612" y="5242"/>
                      </a:lnTo>
                      <a:lnTo>
                        <a:pt x="636" y="5103"/>
                      </a:lnTo>
                      <a:lnTo>
                        <a:pt x="669" y="4963"/>
                      </a:lnTo>
                      <a:lnTo>
                        <a:pt x="702" y="4823"/>
                      </a:lnTo>
                      <a:lnTo>
                        <a:pt x="739" y="4688"/>
                      </a:lnTo>
                      <a:lnTo>
                        <a:pt x="780" y="4553"/>
                      </a:lnTo>
                      <a:lnTo>
                        <a:pt x="821" y="4417"/>
                      </a:lnTo>
                      <a:lnTo>
                        <a:pt x="870" y="4285"/>
                      </a:lnTo>
                      <a:lnTo>
                        <a:pt x="919" y="4154"/>
                      </a:lnTo>
                      <a:lnTo>
                        <a:pt x="973" y="4027"/>
                      </a:lnTo>
                      <a:lnTo>
                        <a:pt x="1026" y="3900"/>
                      </a:lnTo>
                      <a:lnTo>
                        <a:pt x="1088" y="3773"/>
                      </a:lnTo>
                      <a:lnTo>
                        <a:pt x="1149" y="3649"/>
                      </a:lnTo>
                      <a:lnTo>
                        <a:pt x="1215" y="3526"/>
                      </a:lnTo>
                      <a:lnTo>
                        <a:pt x="1280" y="3403"/>
                      </a:lnTo>
                      <a:lnTo>
                        <a:pt x="1350" y="3284"/>
                      </a:lnTo>
                      <a:lnTo>
                        <a:pt x="1424" y="3169"/>
                      </a:lnTo>
                      <a:lnTo>
                        <a:pt x="1502" y="3054"/>
                      </a:lnTo>
                      <a:lnTo>
                        <a:pt x="1580" y="2939"/>
                      </a:lnTo>
                      <a:lnTo>
                        <a:pt x="1662" y="2828"/>
                      </a:lnTo>
                      <a:lnTo>
                        <a:pt x="1744" y="2717"/>
                      </a:lnTo>
                      <a:lnTo>
                        <a:pt x="1830" y="2611"/>
                      </a:lnTo>
                      <a:lnTo>
                        <a:pt x="1921" y="2504"/>
                      </a:lnTo>
                      <a:lnTo>
                        <a:pt x="2011" y="2401"/>
                      </a:lnTo>
                      <a:lnTo>
                        <a:pt x="2105" y="2303"/>
                      </a:lnTo>
                      <a:lnTo>
                        <a:pt x="2200" y="2205"/>
                      </a:lnTo>
                      <a:lnTo>
                        <a:pt x="2299" y="2106"/>
                      </a:lnTo>
                      <a:lnTo>
                        <a:pt x="2401" y="2016"/>
                      </a:lnTo>
                      <a:lnTo>
                        <a:pt x="2504" y="1921"/>
                      </a:lnTo>
                      <a:lnTo>
                        <a:pt x="2610" y="1835"/>
                      </a:lnTo>
                      <a:lnTo>
                        <a:pt x="2717" y="1749"/>
                      </a:lnTo>
                      <a:lnTo>
                        <a:pt x="2824" y="1663"/>
                      </a:lnTo>
                      <a:lnTo>
                        <a:pt x="2935" y="1581"/>
                      </a:lnTo>
                      <a:lnTo>
                        <a:pt x="3050" y="1502"/>
                      </a:lnTo>
                      <a:lnTo>
                        <a:pt x="3164" y="1428"/>
                      </a:lnTo>
                      <a:lnTo>
                        <a:pt x="3284" y="1354"/>
                      </a:lnTo>
                      <a:lnTo>
                        <a:pt x="3403" y="1285"/>
                      </a:lnTo>
                      <a:lnTo>
                        <a:pt x="3521" y="1215"/>
                      </a:lnTo>
                      <a:lnTo>
                        <a:pt x="3645" y="1149"/>
                      </a:lnTo>
                      <a:lnTo>
                        <a:pt x="3768" y="1088"/>
                      </a:lnTo>
                      <a:lnTo>
                        <a:pt x="3895" y="1030"/>
                      </a:lnTo>
                      <a:lnTo>
                        <a:pt x="4022" y="973"/>
                      </a:lnTo>
                      <a:lnTo>
                        <a:pt x="4154" y="919"/>
                      </a:lnTo>
                      <a:lnTo>
                        <a:pt x="4285" y="870"/>
                      </a:lnTo>
                      <a:lnTo>
                        <a:pt x="4416" y="825"/>
                      </a:lnTo>
                      <a:lnTo>
                        <a:pt x="4552" y="780"/>
                      </a:lnTo>
                      <a:lnTo>
                        <a:pt x="4687" y="739"/>
                      </a:lnTo>
                      <a:lnTo>
                        <a:pt x="4823" y="702"/>
                      </a:lnTo>
                      <a:lnTo>
                        <a:pt x="4958" y="669"/>
                      </a:lnTo>
                      <a:lnTo>
                        <a:pt x="5098" y="640"/>
                      </a:lnTo>
                      <a:lnTo>
                        <a:pt x="5241" y="612"/>
                      </a:lnTo>
                      <a:lnTo>
                        <a:pt x="5381" y="587"/>
                      </a:lnTo>
                      <a:lnTo>
                        <a:pt x="5524" y="566"/>
                      </a:lnTo>
                      <a:lnTo>
                        <a:pt x="5668" y="550"/>
                      </a:lnTo>
                      <a:lnTo>
                        <a:pt x="5812" y="538"/>
                      </a:lnTo>
                      <a:lnTo>
                        <a:pt x="5960" y="530"/>
                      </a:lnTo>
                      <a:lnTo>
                        <a:pt x="6103" y="525"/>
                      </a:lnTo>
                      <a:close/>
                      <a:moveTo>
                        <a:pt x="6251" y="0"/>
                      </a:moveTo>
                      <a:lnTo>
                        <a:pt x="6091" y="4"/>
                      </a:lnTo>
                      <a:lnTo>
                        <a:pt x="5931" y="8"/>
                      </a:lnTo>
                      <a:lnTo>
                        <a:pt x="5771" y="20"/>
                      </a:lnTo>
                      <a:lnTo>
                        <a:pt x="5615" y="33"/>
                      </a:lnTo>
                      <a:lnTo>
                        <a:pt x="5455" y="54"/>
                      </a:lnTo>
                      <a:lnTo>
                        <a:pt x="5299" y="74"/>
                      </a:lnTo>
                      <a:lnTo>
                        <a:pt x="5147" y="99"/>
                      </a:lnTo>
                      <a:lnTo>
                        <a:pt x="4991" y="127"/>
                      </a:lnTo>
                      <a:lnTo>
                        <a:pt x="4839" y="160"/>
                      </a:lnTo>
                      <a:lnTo>
                        <a:pt x="4691" y="197"/>
                      </a:lnTo>
                      <a:lnTo>
                        <a:pt x="4539" y="238"/>
                      </a:lnTo>
                      <a:lnTo>
                        <a:pt x="4391" y="283"/>
                      </a:lnTo>
                      <a:lnTo>
                        <a:pt x="4248" y="329"/>
                      </a:lnTo>
                      <a:lnTo>
                        <a:pt x="4104" y="382"/>
                      </a:lnTo>
                      <a:lnTo>
                        <a:pt x="3961" y="435"/>
                      </a:lnTo>
                      <a:lnTo>
                        <a:pt x="3817" y="493"/>
                      </a:lnTo>
                      <a:lnTo>
                        <a:pt x="3678" y="554"/>
                      </a:lnTo>
                      <a:lnTo>
                        <a:pt x="3542" y="620"/>
                      </a:lnTo>
                      <a:lnTo>
                        <a:pt x="3406" y="685"/>
                      </a:lnTo>
                      <a:lnTo>
                        <a:pt x="3271" y="755"/>
                      </a:lnTo>
                      <a:lnTo>
                        <a:pt x="3140" y="829"/>
                      </a:lnTo>
                      <a:lnTo>
                        <a:pt x="3009" y="907"/>
                      </a:lnTo>
                      <a:lnTo>
                        <a:pt x="2881" y="985"/>
                      </a:lnTo>
                      <a:lnTo>
                        <a:pt x="2758" y="1067"/>
                      </a:lnTo>
                      <a:lnTo>
                        <a:pt x="2631" y="1153"/>
                      </a:lnTo>
                      <a:lnTo>
                        <a:pt x="2512" y="1244"/>
                      </a:lnTo>
                      <a:lnTo>
                        <a:pt x="2393" y="1334"/>
                      </a:lnTo>
                      <a:lnTo>
                        <a:pt x="2274" y="1428"/>
                      </a:lnTo>
                      <a:lnTo>
                        <a:pt x="2159" y="1527"/>
                      </a:lnTo>
                      <a:lnTo>
                        <a:pt x="2048" y="1626"/>
                      </a:lnTo>
                      <a:lnTo>
                        <a:pt x="1937" y="1728"/>
                      </a:lnTo>
                      <a:lnTo>
                        <a:pt x="1830" y="1835"/>
                      </a:lnTo>
                      <a:lnTo>
                        <a:pt x="1724" y="1942"/>
                      </a:lnTo>
                      <a:lnTo>
                        <a:pt x="1625" y="2048"/>
                      </a:lnTo>
                      <a:lnTo>
                        <a:pt x="1523" y="2163"/>
                      </a:lnTo>
                      <a:lnTo>
                        <a:pt x="1428" y="2278"/>
                      </a:lnTo>
                      <a:lnTo>
                        <a:pt x="1334" y="2393"/>
                      </a:lnTo>
                      <a:lnTo>
                        <a:pt x="1239" y="2512"/>
                      </a:lnTo>
                      <a:lnTo>
                        <a:pt x="1153" y="2635"/>
                      </a:lnTo>
                      <a:lnTo>
                        <a:pt x="1067" y="2759"/>
                      </a:lnTo>
                      <a:lnTo>
                        <a:pt x="985" y="2886"/>
                      </a:lnTo>
                      <a:lnTo>
                        <a:pt x="903" y="3013"/>
                      </a:lnTo>
                      <a:lnTo>
                        <a:pt x="829" y="3145"/>
                      </a:lnTo>
                      <a:lnTo>
                        <a:pt x="755" y="3276"/>
                      </a:lnTo>
                      <a:lnTo>
                        <a:pt x="681" y="3407"/>
                      </a:lnTo>
                      <a:lnTo>
                        <a:pt x="615" y="3543"/>
                      </a:lnTo>
                      <a:lnTo>
                        <a:pt x="550" y="3682"/>
                      </a:lnTo>
                      <a:lnTo>
                        <a:pt x="488" y="3822"/>
                      </a:lnTo>
                      <a:lnTo>
                        <a:pt x="431" y="3961"/>
                      </a:lnTo>
                      <a:lnTo>
                        <a:pt x="378" y="4105"/>
                      </a:lnTo>
                      <a:lnTo>
                        <a:pt x="328" y="4249"/>
                      </a:lnTo>
                      <a:lnTo>
                        <a:pt x="279" y="4397"/>
                      </a:lnTo>
                      <a:lnTo>
                        <a:pt x="238" y="4544"/>
                      </a:lnTo>
                      <a:lnTo>
                        <a:pt x="197" y="4692"/>
                      </a:lnTo>
                      <a:lnTo>
                        <a:pt x="160" y="4844"/>
                      </a:lnTo>
                      <a:lnTo>
                        <a:pt x="127" y="4996"/>
                      </a:lnTo>
                      <a:lnTo>
                        <a:pt x="99" y="5148"/>
                      </a:lnTo>
                      <a:lnTo>
                        <a:pt x="70" y="5304"/>
                      </a:lnTo>
                      <a:lnTo>
                        <a:pt x="49" y="5459"/>
                      </a:lnTo>
                      <a:lnTo>
                        <a:pt x="33" y="5616"/>
                      </a:lnTo>
                      <a:lnTo>
                        <a:pt x="17" y="5776"/>
                      </a:lnTo>
                      <a:lnTo>
                        <a:pt x="8" y="5936"/>
                      </a:lnTo>
                      <a:lnTo>
                        <a:pt x="0" y="6096"/>
                      </a:lnTo>
                      <a:lnTo>
                        <a:pt x="0" y="6256"/>
                      </a:lnTo>
                      <a:lnTo>
                        <a:pt x="0" y="6415"/>
                      </a:lnTo>
                      <a:lnTo>
                        <a:pt x="8" y="6575"/>
                      </a:lnTo>
                      <a:lnTo>
                        <a:pt x="17" y="6735"/>
                      </a:lnTo>
                      <a:lnTo>
                        <a:pt x="33" y="6895"/>
                      </a:lnTo>
                      <a:lnTo>
                        <a:pt x="49" y="7052"/>
                      </a:lnTo>
                      <a:lnTo>
                        <a:pt x="70" y="7207"/>
                      </a:lnTo>
                      <a:lnTo>
                        <a:pt x="99" y="7363"/>
                      </a:lnTo>
                      <a:lnTo>
                        <a:pt x="127" y="7515"/>
                      </a:lnTo>
                      <a:lnTo>
                        <a:pt x="160" y="7667"/>
                      </a:lnTo>
                      <a:lnTo>
                        <a:pt x="197" y="7819"/>
                      </a:lnTo>
                      <a:lnTo>
                        <a:pt x="238" y="7967"/>
                      </a:lnTo>
                      <a:lnTo>
                        <a:pt x="279" y="8114"/>
                      </a:lnTo>
                      <a:lnTo>
                        <a:pt x="328" y="8262"/>
                      </a:lnTo>
                      <a:lnTo>
                        <a:pt x="378" y="8406"/>
                      </a:lnTo>
                      <a:lnTo>
                        <a:pt x="431" y="8550"/>
                      </a:lnTo>
                      <a:lnTo>
                        <a:pt x="488" y="8689"/>
                      </a:lnTo>
                      <a:lnTo>
                        <a:pt x="550" y="8829"/>
                      </a:lnTo>
                      <a:lnTo>
                        <a:pt x="615" y="8968"/>
                      </a:lnTo>
                      <a:lnTo>
                        <a:pt x="681" y="9104"/>
                      </a:lnTo>
                      <a:lnTo>
                        <a:pt x="755" y="9235"/>
                      </a:lnTo>
                      <a:lnTo>
                        <a:pt x="829" y="9366"/>
                      </a:lnTo>
                      <a:lnTo>
                        <a:pt x="903" y="9498"/>
                      </a:lnTo>
                      <a:lnTo>
                        <a:pt x="985" y="9625"/>
                      </a:lnTo>
                      <a:lnTo>
                        <a:pt x="1067" y="9752"/>
                      </a:lnTo>
                      <a:lnTo>
                        <a:pt x="1153" y="9876"/>
                      </a:lnTo>
                      <a:lnTo>
                        <a:pt x="1239" y="9999"/>
                      </a:lnTo>
                      <a:lnTo>
                        <a:pt x="1334" y="10118"/>
                      </a:lnTo>
                      <a:lnTo>
                        <a:pt x="1428" y="10233"/>
                      </a:lnTo>
                      <a:lnTo>
                        <a:pt x="1523" y="10348"/>
                      </a:lnTo>
                      <a:lnTo>
                        <a:pt x="1625" y="10463"/>
                      </a:lnTo>
                      <a:lnTo>
                        <a:pt x="1724" y="10569"/>
                      </a:lnTo>
                      <a:lnTo>
                        <a:pt x="1830" y="10676"/>
                      </a:lnTo>
                      <a:lnTo>
                        <a:pt x="1937" y="10783"/>
                      </a:lnTo>
                      <a:lnTo>
                        <a:pt x="2048" y="10885"/>
                      </a:lnTo>
                      <a:lnTo>
                        <a:pt x="2159" y="10984"/>
                      </a:lnTo>
                      <a:lnTo>
                        <a:pt x="2274" y="11083"/>
                      </a:lnTo>
                      <a:lnTo>
                        <a:pt x="2393" y="11177"/>
                      </a:lnTo>
                      <a:lnTo>
                        <a:pt x="2512" y="11267"/>
                      </a:lnTo>
                      <a:lnTo>
                        <a:pt x="2631" y="11358"/>
                      </a:lnTo>
                      <a:lnTo>
                        <a:pt x="2758" y="11444"/>
                      </a:lnTo>
                      <a:lnTo>
                        <a:pt x="2881" y="11526"/>
                      </a:lnTo>
                      <a:lnTo>
                        <a:pt x="3009" y="11604"/>
                      </a:lnTo>
                      <a:lnTo>
                        <a:pt x="3140" y="11682"/>
                      </a:lnTo>
                      <a:lnTo>
                        <a:pt x="3271" y="11756"/>
                      </a:lnTo>
                      <a:lnTo>
                        <a:pt x="3406" y="11826"/>
                      </a:lnTo>
                      <a:lnTo>
                        <a:pt x="3542" y="11891"/>
                      </a:lnTo>
                      <a:lnTo>
                        <a:pt x="3678" y="11957"/>
                      </a:lnTo>
                      <a:lnTo>
                        <a:pt x="3817" y="12018"/>
                      </a:lnTo>
                      <a:lnTo>
                        <a:pt x="3961" y="12076"/>
                      </a:lnTo>
                      <a:lnTo>
                        <a:pt x="4104" y="12129"/>
                      </a:lnTo>
                      <a:lnTo>
                        <a:pt x="4248" y="12182"/>
                      </a:lnTo>
                      <a:lnTo>
                        <a:pt x="4391" y="12228"/>
                      </a:lnTo>
                      <a:lnTo>
                        <a:pt x="4539" y="12273"/>
                      </a:lnTo>
                      <a:lnTo>
                        <a:pt x="4691" y="12314"/>
                      </a:lnTo>
                      <a:lnTo>
                        <a:pt x="4839" y="12351"/>
                      </a:lnTo>
                      <a:lnTo>
                        <a:pt x="4991" y="12384"/>
                      </a:lnTo>
                      <a:lnTo>
                        <a:pt x="5147" y="12412"/>
                      </a:lnTo>
                      <a:lnTo>
                        <a:pt x="5299" y="12437"/>
                      </a:lnTo>
                      <a:lnTo>
                        <a:pt x="5455" y="12457"/>
                      </a:lnTo>
                      <a:lnTo>
                        <a:pt x="5615" y="12478"/>
                      </a:lnTo>
                      <a:lnTo>
                        <a:pt x="5771" y="12491"/>
                      </a:lnTo>
                      <a:lnTo>
                        <a:pt x="5931" y="12503"/>
                      </a:lnTo>
                      <a:lnTo>
                        <a:pt x="6091" y="12507"/>
                      </a:lnTo>
                      <a:lnTo>
                        <a:pt x="6251" y="12511"/>
                      </a:lnTo>
                      <a:lnTo>
                        <a:pt x="6415" y="12507"/>
                      </a:lnTo>
                      <a:lnTo>
                        <a:pt x="6575" y="12503"/>
                      </a:lnTo>
                      <a:lnTo>
                        <a:pt x="6735" y="12491"/>
                      </a:lnTo>
                      <a:lnTo>
                        <a:pt x="6891" y="12478"/>
                      </a:lnTo>
                      <a:lnTo>
                        <a:pt x="7051" y="12457"/>
                      </a:lnTo>
                      <a:lnTo>
                        <a:pt x="7207" y="12437"/>
                      </a:lnTo>
                      <a:lnTo>
                        <a:pt x="7359" y="12412"/>
                      </a:lnTo>
                      <a:lnTo>
                        <a:pt x="7515" y="12384"/>
                      </a:lnTo>
                      <a:lnTo>
                        <a:pt x="7667" y="12351"/>
                      </a:lnTo>
                      <a:lnTo>
                        <a:pt x="7815" y="12314"/>
                      </a:lnTo>
                      <a:lnTo>
                        <a:pt x="7966" y="12273"/>
                      </a:lnTo>
                      <a:lnTo>
                        <a:pt x="8114" y="12228"/>
                      </a:lnTo>
                      <a:lnTo>
                        <a:pt x="8258" y="12182"/>
                      </a:lnTo>
                      <a:lnTo>
                        <a:pt x="8402" y="12129"/>
                      </a:lnTo>
                      <a:lnTo>
                        <a:pt x="8545" y="12076"/>
                      </a:lnTo>
                      <a:lnTo>
                        <a:pt x="8689" y="12018"/>
                      </a:lnTo>
                      <a:lnTo>
                        <a:pt x="8829" y="11957"/>
                      </a:lnTo>
                      <a:lnTo>
                        <a:pt x="8964" y="11891"/>
                      </a:lnTo>
                      <a:lnTo>
                        <a:pt x="9099" y="11826"/>
                      </a:lnTo>
                      <a:lnTo>
                        <a:pt x="9235" y="11756"/>
                      </a:lnTo>
                      <a:lnTo>
                        <a:pt x="9366" y="11682"/>
                      </a:lnTo>
                      <a:lnTo>
                        <a:pt x="9497" y="11604"/>
                      </a:lnTo>
                      <a:lnTo>
                        <a:pt x="9625" y="11526"/>
                      </a:lnTo>
                      <a:lnTo>
                        <a:pt x="9748" y="11444"/>
                      </a:lnTo>
                      <a:lnTo>
                        <a:pt x="9875" y="11358"/>
                      </a:lnTo>
                      <a:lnTo>
                        <a:pt x="9994" y="11267"/>
                      </a:lnTo>
                      <a:lnTo>
                        <a:pt x="10113" y="11177"/>
                      </a:lnTo>
                      <a:lnTo>
                        <a:pt x="10232" y="11083"/>
                      </a:lnTo>
                      <a:lnTo>
                        <a:pt x="10347" y="10984"/>
                      </a:lnTo>
                      <a:lnTo>
                        <a:pt x="10458" y="10885"/>
                      </a:lnTo>
                      <a:lnTo>
                        <a:pt x="10569" y="10783"/>
                      </a:lnTo>
                      <a:lnTo>
                        <a:pt x="10675" y="10676"/>
                      </a:lnTo>
                      <a:lnTo>
                        <a:pt x="10778" y="10569"/>
                      </a:lnTo>
                      <a:lnTo>
                        <a:pt x="10881" y="10463"/>
                      </a:lnTo>
                      <a:lnTo>
                        <a:pt x="10984" y="10348"/>
                      </a:lnTo>
                      <a:lnTo>
                        <a:pt x="11077" y="10233"/>
                      </a:lnTo>
                      <a:lnTo>
                        <a:pt x="11172" y="10118"/>
                      </a:lnTo>
                      <a:lnTo>
                        <a:pt x="11262" y="9999"/>
                      </a:lnTo>
                      <a:lnTo>
                        <a:pt x="11352" y="9876"/>
                      </a:lnTo>
                      <a:lnTo>
                        <a:pt x="11439" y="9752"/>
                      </a:lnTo>
                      <a:lnTo>
                        <a:pt x="11521" y="9625"/>
                      </a:lnTo>
                      <a:lnTo>
                        <a:pt x="11603" y="9498"/>
                      </a:lnTo>
                      <a:lnTo>
                        <a:pt x="11677" y="9366"/>
                      </a:lnTo>
                      <a:lnTo>
                        <a:pt x="11751" y="9235"/>
                      </a:lnTo>
                      <a:lnTo>
                        <a:pt x="11825" y="9104"/>
                      </a:lnTo>
                      <a:lnTo>
                        <a:pt x="11890" y="8968"/>
                      </a:lnTo>
                      <a:lnTo>
                        <a:pt x="11956" y="8829"/>
                      </a:lnTo>
                      <a:lnTo>
                        <a:pt x="12014" y="8689"/>
                      </a:lnTo>
                      <a:lnTo>
                        <a:pt x="12075" y="8550"/>
                      </a:lnTo>
                      <a:lnTo>
                        <a:pt x="12128" y="8406"/>
                      </a:lnTo>
                      <a:lnTo>
                        <a:pt x="12177" y="8262"/>
                      </a:lnTo>
                      <a:lnTo>
                        <a:pt x="12227" y="8114"/>
                      </a:lnTo>
                      <a:lnTo>
                        <a:pt x="12268" y="7967"/>
                      </a:lnTo>
                      <a:lnTo>
                        <a:pt x="12309" y="7819"/>
                      </a:lnTo>
                      <a:lnTo>
                        <a:pt x="12346" y="7667"/>
                      </a:lnTo>
                      <a:lnTo>
                        <a:pt x="12379" y="7515"/>
                      </a:lnTo>
                      <a:lnTo>
                        <a:pt x="12407" y="7363"/>
                      </a:lnTo>
                      <a:lnTo>
                        <a:pt x="12436" y="7207"/>
                      </a:lnTo>
                      <a:lnTo>
                        <a:pt x="12457" y="7052"/>
                      </a:lnTo>
                      <a:lnTo>
                        <a:pt x="12473" y="6895"/>
                      </a:lnTo>
                      <a:lnTo>
                        <a:pt x="12490" y="6735"/>
                      </a:lnTo>
                      <a:lnTo>
                        <a:pt x="12498" y="6575"/>
                      </a:lnTo>
                      <a:lnTo>
                        <a:pt x="12506" y="6415"/>
                      </a:lnTo>
                      <a:lnTo>
                        <a:pt x="12506" y="6256"/>
                      </a:lnTo>
                      <a:lnTo>
                        <a:pt x="12506" y="6096"/>
                      </a:lnTo>
                      <a:lnTo>
                        <a:pt x="12498" y="5936"/>
                      </a:lnTo>
                      <a:lnTo>
                        <a:pt x="12490" y="5776"/>
                      </a:lnTo>
                      <a:lnTo>
                        <a:pt x="12473" y="5616"/>
                      </a:lnTo>
                      <a:lnTo>
                        <a:pt x="12457" y="5459"/>
                      </a:lnTo>
                      <a:lnTo>
                        <a:pt x="12436" y="5304"/>
                      </a:lnTo>
                      <a:lnTo>
                        <a:pt x="12407" y="5148"/>
                      </a:lnTo>
                      <a:lnTo>
                        <a:pt x="12379" y="4996"/>
                      </a:lnTo>
                      <a:lnTo>
                        <a:pt x="12346" y="4844"/>
                      </a:lnTo>
                      <a:lnTo>
                        <a:pt x="12309" y="4692"/>
                      </a:lnTo>
                      <a:lnTo>
                        <a:pt x="12268" y="4544"/>
                      </a:lnTo>
                      <a:lnTo>
                        <a:pt x="12227" y="4397"/>
                      </a:lnTo>
                      <a:lnTo>
                        <a:pt x="12177" y="4249"/>
                      </a:lnTo>
                      <a:lnTo>
                        <a:pt x="12128" y="4105"/>
                      </a:lnTo>
                      <a:lnTo>
                        <a:pt x="12075" y="3961"/>
                      </a:lnTo>
                      <a:lnTo>
                        <a:pt x="12014" y="3822"/>
                      </a:lnTo>
                      <a:lnTo>
                        <a:pt x="11956" y="3682"/>
                      </a:lnTo>
                      <a:lnTo>
                        <a:pt x="11890" y="3543"/>
                      </a:lnTo>
                      <a:lnTo>
                        <a:pt x="11825" y="3407"/>
                      </a:lnTo>
                      <a:lnTo>
                        <a:pt x="11751" y="3276"/>
                      </a:lnTo>
                      <a:lnTo>
                        <a:pt x="11677" y="3145"/>
                      </a:lnTo>
                      <a:lnTo>
                        <a:pt x="11603" y="3013"/>
                      </a:lnTo>
                      <a:lnTo>
                        <a:pt x="11521" y="2886"/>
                      </a:lnTo>
                      <a:lnTo>
                        <a:pt x="11439" y="2759"/>
                      </a:lnTo>
                      <a:lnTo>
                        <a:pt x="11352" y="2635"/>
                      </a:lnTo>
                      <a:lnTo>
                        <a:pt x="11262" y="2512"/>
                      </a:lnTo>
                      <a:lnTo>
                        <a:pt x="11172" y="2393"/>
                      </a:lnTo>
                      <a:lnTo>
                        <a:pt x="11077" y="2278"/>
                      </a:lnTo>
                      <a:lnTo>
                        <a:pt x="10984" y="2163"/>
                      </a:lnTo>
                      <a:lnTo>
                        <a:pt x="10881" y="2048"/>
                      </a:lnTo>
                      <a:lnTo>
                        <a:pt x="10778" y="1942"/>
                      </a:lnTo>
                      <a:lnTo>
                        <a:pt x="10675" y="1835"/>
                      </a:lnTo>
                      <a:lnTo>
                        <a:pt x="10569" y="1728"/>
                      </a:lnTo>
                      <a:lnTo>
                        <a:pt x="10458" y="1626"/>
                      </a:lnTo>
                      <a:lnTo>
                        <a:pt x="10347" y="1527"/>
                      </a:lnTo>
                      <a:lnTo>
                        <a:pt x="10232" y="1428"/>
                      </a:lnTo>
                      <a:lnTo>
                        <a:pt x="10113" y="1334"/>
                      </a:lnTo>
                      <a:lnTo>
                        <a:pt x="9994" y="1244"/>
                      </a:lnTo>
                      <a:lnTo>
                        <a:pt x="9875" y="1153"/>
                      </a:lnTo>
                      <a:lnTo>
                        <a:pt x="9748" y="1067"/>
                      </a:lnTo>
                      <a:lnTo>
                        <a:pt x="9625" y="985"/>
                      </a:lnTo>
                      <a:lnTo>
                        <a:pt x="9497" y="907"/>
                      </a:lnTo>
                      <a:lnTo>
                        <a:pt x="9366" y="829"/>
                      </a:lnTo>
                      <a:lnTo>
                        <a:pt x="9235" y="755"/>
                      </a:lnTo>
                      <a:lnTo>
                        <a:pt x="9099" y="685"/>
                      </a:lnTo>
                      <a:lnTo>
                        <a:pt x="8964" y="620"/>
                      </a:lnTo>
                      <a:lnTo>
                        <a:pt x="8829" y="554"/>
                      </a:lnTo>
                      <a:lnTo>
                        <a:pt x="8689" y="493"/>
                      </a:lnTo>
                      <a:lnTo>
                        <a:pt x="8545" y="435"/>
                      </a:lnTo>
                      <a:lnTo>
                        <a:pt x="8402" y="382"/>
                      </a:lnTo>
                      <a:lnTo>
                        <a:pt x="8258" y="329"/>
                      </a:lnTo>
                      <a:lnTo>
                        <a:pt x="8114" y="283"/>
                      </a:lnTo>
                      <a:lnTo>
                        <a:pt x="7966" y="238"/>
                      </a:lnTo>
                      <a:lnTo>
                        <a:pt x="7815" y="197"/>
                      </a:lnTo>
                      <a:lnTo>
                        <a:pt x="7667" y="160"/>
                      </a:lnTo>
                      <a:lnTo>
                        <a:pt x="7515" y="127"/>
                      </a:lnTo>
                      <a:lnTo>
                        <a:pt x="7359" y="99"/>
                      </a:lnTo>
                      <a:lnTo>
                        <a:pt x="7207" y="74"/>
                      </a:lnTo>
                      <a:lnTo>
                        <a:pt x="7051" y="54"/>
                      </a:lnTo>
                      <a:lnTo>
                        <a:pt x="6891" y="33"/>
                      </a:lnTo>
                      <a:lnTo>
                        <a:pt x="6735" y="20"/>
                      </a:lnTo>
                      <a:lnTo>
                        <a:pt x="6575" y="8"/>
                      </a:lnTo>
                      <a:lnTo>
                        <a:pt x="6415" y="4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30" name="Freeform: Shape 2">
                  <a:extLst>
                    <a:ext uri="{FF2B5EF4-FFF2-40B4-BE49-F238E27FC236}">
                      <a16:creationId xmlns:a16="http://schemas.microsoft.com/office/drawing/2014/main" id="{73AA8382-2424-E840-948C-5D5C8DB8D741}"/>
                    </a:ext>
                  </a:extLst>
                </p:cNvPr>
                <p:cNvSpPr/>
                <p:nvPr/>
              </p:nvSpPr>
              <p:spPr>
                <a:xfrm>
                  <a:off x="9530500" y="7531272"/>
                  <a:ext cx="914039" cy="133848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0"/>
                      </a:moveTo>
                      <a:lnTo>
                        <a:pt x="0" y="1273"/>
                      </a:lnTo>
                      <a:lnTo>
                        <a:pt x="693" y="1273"/>
                      </a:lnTo>
                      <a:lnTo>
                        <a:pt x="693" y="3719"/>
                      </a:lnTo>
                      <a:lnTo>
                        <a:pt x="1847" y="3719"/>
                      </a:lnTo>
                      <a:lnTo>
                        <a:pt x="1847" y="1273"/>
                      </a:lnTo>
                      <a:lnTo>
                        <a:pt x="2540" y="1273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31" name="Freeform: Shape 3">
                  <a:extLst>
                    <a:ext uri="{FF2B5EF4-FFF2-40B4-BE49-F238E27FC236}">
                      <a16:creationId xmlns:a16="http://schemas.microsoft.com/office/drawing/2014/main" id="{580B9059-F39E-794E-B323-A3E54975AE34}"/>
                    </a:ext>
                  </a:extLst>
                </p:cNvPr>
                <p:cNvSpPr/>
                <p:nvPr/>
              </p:nvSpPr>
              <p:spPr>
                <a:xfrm>
                  <a:off x="9530500" y="9653112"/>
                  <a:ext cx="914039" cy="133848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3719"/>
                      </a:moveTo>
                      <a:lnTo>
                        <a:pt x="2540" y="2446"/>
                      </a:lnTo>
                      <a:lnTo>
                        <a:pt x="1847" y="2446"/>
                      </a:lnTo>
                      <a:lnTo>
                        <a:pt x="1847" y="0"/>
                      </a:lnTo>
                      <a:lnTo>
                        <a:pt x="693" y="0"/>
                      </a:lnTo>
                      <a:lnTo>
                        <a:pt x="693" y="2446"/>
                      </a:lnTo>
                      <a:lnTo>
                        <a:pt x="0" y="2446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32" name="Freeform: Shape 4">
                  <a:extLst>
                    <a:ext uri="{FF2B5EF4-FFF2-40B4-BE49-F238E27FC236}">
                      <a16:creationId xmlns:a16="http://schemas.microsoft.com/office/drawing/2014/main" id="{ED96410F-F30D-384E-AF88-D56688148B1F}"/>
                    </a:ext>
                  </a:extLst>
                </p:cNvPr>
                <p:cNvSpPr/>
                <p:nvPr/>
              </p:nvSpPr>
              <p:spPr>
                <a:xfrm>
                  <a:off x="10380099" y="8805312"/>
                  <a:ext cx="1336680" cy="91259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4" h="2536">
                      <a:moveTo>
                        <a:pt x="0" y="1268"/>
                      </a:moveTo>
                      <a:lnTo>
                        <a:pt x="1268" y="2536"/>
                      </a:lnTo>
                      <a:lnTo>
                        <a:pt x="1268" y="1847"/>
                      </a:lnTo>
                      <a:lnTo>
                        <a:pt x="3714" y="1847"/>
                      </a:lnTo>
                      <a:lnTo>
                        <a:pt x="3714" y="689"/>
                      </a:lnTo>
                      <a:lnTo>
                        <a:pt x="1268" y="689"/>
                      </a:lnTo>
                      <a:lnTo>
                        <a:pt x="1268" y="0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33" name="Freeform: Shape 5">
                  <a:extLst>
                    <a:ext uri="{FF2B5EF4-FFF2-40B4-BE49-F238E27FC236}">
                      <a16:creationId xmlns:a16="http://schemas.microsoft.com/office/drawing/2014/main" id="{6231F392-7282-F645-A1B3-0F29F973E648}"/>
                    </a:ext>
                  </a:extLst>
                </p:cNvPr>
                <p:cNvSpPr/>
                <p:nvPr/>
              </p:nvSpPr>
              <p:spPr>
                <a:xfrm>
                  <a:off x="8256820" y="8805312"/>
                  <a:ext cx="1338120" cy="91259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8" h="2536">
                      <a:moveTo>
                        <a:pt x="3718" y="1268"/>
                      </a:moveTo>
                      <a:lnTo>
                        <a:pt x="2450" y="0"/>
                      </a:lnTo>
                      <a:lnTo>
                        <a:pt x="2450" y="689"/>
                      </a:lnTo>
                      <a:lnTo>
                        <a:pt x="0" y="689"/>
                      </a:lnTo>
                      <a:lnTo>
                        <a:pt x="0" y="1847"/>
                      </a:lnTo>
                      <a:lnTo>
                        <a:pt x="2450" y="1847"/>
                      </a:lnTo>
                      <a:lnTo>
                        <a:pt x="2450" y="2536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9B015A2A-BC2B-734D-A628-89963D0A706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530971" y="2341579"/>
                <a:ext cx="338395" cy="338531"/>
                <a:chOff x="7736617" y="7009634"/>
                <a:chExt cx="4501801" cy="4503598"/>
              </a:xfrm>
              <a:solidFill>
                <a:srgbClr val="FFC000"/>
              </a:solidFill>
            </p:grpSpPr>
            <p:sp>
              <p:nvSpPr>
                <p:cNvPr id="191" name="Freeform: Shape 1">
                  <a:extLst>
                    <a:ext uri="{FF2B5EF4-FFF2-40B4-BE49-F238E27FC236}">
                      <a16:creationId xmlns:a16="http://schemas.microsoft.com/office/drawing/2014/main" id="{6FC5CA47-4BC5-5146-A258-D0BEB222C06C}"/>
                    </a:ext>
                  </a:extLst>
                </p:cNvPr>
                <p:cNvSpPr/>
                <p:nvPr/>
              </p:nvSpPr>
              <p:spPr>
                <a:xfrm>
                  <a:off x="7736617" y="7009634"/>
                  <a:ext cx="4501801" cy="4503598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506" h="12511">
                      <a:moveTo>
                        <a:pt x="6251" y="521"/>
                      </a:moveTo>
                      <a:lnTo>
                        <a:pt x="6399" y="525"/>
                      </a:lnTo>
                      <a:lnTo>
                        <a:pt x="6546" y="530"/>
                      </a:lnTo>
                      <a:lnTo>
                        <a:pt x="6694" y="538"/>
                      </a:lnTo>
                      <a:lnTo>
                        <a:pt x="6838" y="550"/>
                      </a:lnTo>
                      <a:lnTo>
                        <a:pt x="6981" y="566"/>
                      </a:lnTo>
                      <a:lnTo>
                        <a:pt x="7125" y="587"/>
                      </a:lnTo>
                      <a:lnTo>
                        <a:pt x="7265" y="612"/>
                      </a:lnTo>
                      <a:lnTo>
                        <a:pt x="7409" y="640"/>
                      </a:lnTo>
                      <a:lnTo>
                        <a:pt x="7548" y="669"/>
                      </a:lnTo>
                      <a:lnTo>
                        <a:pt x="7684" y="702"/>
                      </a:lnTo>
                      <a:lnTo>
                        <a:pt x="7819" y="739"/>
                      </a:lnTo>
                      <a:lnTo>
                        <a:pt x="7954" y="780"/>
                      </a:lnTo>
                      <a:lnTo>
                        <a:pt x="8090" y="825"/>
                      </a:lnTo>
                      <a:lnTo>
                        <a:pt x="8221" y="870"/>
                      </a:lnTo>
                      <a:lnTo>
                        <a:pt x="8352" y="919"/>
                      </a:lnTo>
                      <a:lnTo>
                        <a:pt x="8484" y="973"/>
                      </a:lnTo>
                      <a:lnTo>
                        <a:pt x="8611" y="1030"/>
                      </a:lnTo>
                      <a:lnTo>
                        <a:pt x="8734" y="1088"/>
                      </a:lnTo>
                      <a:lnTo>
                        <a:pt x="8861" y="1149"/>
                      </a:lnTo>
                      <a:lnTo>
                        <a:pt x="8985" y="1215"/>
                      </a:lnTo>
                      <a:lnTo>
                        <a:pt x="9104" y="1285"/>
                      </a:lnTo>
                      <a:lnTo>
                        <a:pt x="9222" y="1354"/>
                      </a:lnTo>
                      <a:lnTo>
                        <a:pt x="9341" y="1428"/>
                      </a:lnTo>
                      <a:lnTo>
                        <a:pt x="9456" y="1502"/>
                      </a:lnTo>
                      <a:lnTo>
                        <a:pt x="9571" y="1581"/>
                      </a:lnTo>
                      <a:lnTo>
                        <a:pt x="9682" y="1663"/>
                      </a:lnTo>
                      <a:lnTo>
                        <a:pt x="9789" y="1749"/>
                      </a:lnTo>
                      <a:lnTo>
                        <a:pt x="9896" y="1835"/>
                      </a:lnTo>
                      <a:lnTo>
                        <a:pt x="10002" y="1921"/>
                      </a:lnTo>
                      <a:lnTo>
                        <a:pt x="10105" y="2016"/>
                      </a:lnTo>
                      <a:lnTo>
                        <a:pt x="10207" y="2106"/>
                      </a:lnTo>
                      <a:lnTo>
                        <a:pt x="10306" y="2205"/>
                      </a:lnTo>
                      <a:lnTo>
                        <a:pt x="10400" y="2303"/>
                      </a:lnTo>
                      <a:lnTo>
                        <a:pt x="10495" y="2401"/>
                      </a:lnTo>
                      <a:lnTo>
                        <a:pt x="10585" y="2504"/>
                      </a:lnTo>
                      <a:lnTo>
                        <a:pt x="10675" y="2611"/>
                      </a:lnTo>
                      <a:lnTo>
                        <a:pt x="10762" y="2717"/>
                      </a:lnTo>
                      <a:lnTo>
                        <a:pt x="10844" y="2828"/>
                      </a:lnTo>
                      <a:lnTo>
                        <a:pt x="10926" y="2939"/>
                      </a:lnTo>
                      <a:lnTo>
                        <a:pt x="11004" y="3054"/>
                      </a:lnTo>
                      <a:lnTo>
                        <a:pt x="11082" y="3169"/>
                      </a:lnTo>
                      <a:lnTo>
                        <a:pt x="11156" y="3284"/>
                      </a:lnTo>
                      <a:lnTo>
                        <a:pt x="11225" y="3403"/>
                      </a:lnTo>
                      <a:lnTo>
                        <a:pt x="11291" y="3526"/>
                      </a:lnTo>
                      <a:lnTo>
                        <a:pt x="11357" y="3649"/>
                      </a:lnTo>
                      <a:lnTo>
                        <a:pt x="11419" y="3773"/>
                      </a:lnTo>
                      <a:lnTo>
                        <a:pt x="11480" y="3900"/>
                      </a:lnTo>
                      <a:lnTo>
                        <a:pt x="11533" y="4027"/>
                      </a:lnTo>
                      <a:lnTo>
                        <a:pt x="11587" y="4154"/>
                      </a:lnTo>
                      <a:lnTo>
                        <a:pt x="11636" y="4285"/>
                      </a:lnTo>
                      <a:lnTo>
                        <a:pt x="11685" y="4417"/>
                      </a:lnTo>
                      <a:lnTo>
                        <a:pt x="11726" y="4553"/>
                      </a:lnTo>
                      <a:lnTo>
                        <a:pt x="11767" y="4688"/>
                      </a:lnTo>
                      <a:lnTo>
                        <a:pt x="11804" y="4823"/>
                      </a:lnTo>
                      <a:lnTo>
                        <a:pt x="11837" y="4963"/>
                      </a:lnTo>
                      <a:lnTo>
                        <a:pt x="11870" y="5103"/>
                      </a:lnTo>
                      <a:lnTo>
                        <a:pt x="11895" y="5242"/>
                      </a:lnTo>
                      <a:lnTo>
                        <a:pt x="11919" y="5386"/>
                      </a:lnTo>
                      <a:lnTo>
                        <a:pt x="11940" y="5525"/>
                      </a:lnTo>
                      <a:lnTo>
                        <a:pt x="11956" y="5669"/>
                      </a:lnTo>
                      <a:lnTo>
                        <a:pt x="11968" y="5817"/>
                      </a:lnTo>
                      <a:lnTo>
                        <a:pt x="11976" y="5961"/>
                      </a:lnTo>
                      <a:lnTo>
                        <a:pt x="11985" y="6108"/>
                      </a:lnTo>
                      <a:lnTo>
                        <a:pt x="11985" y="6256"/>
                      </a:lnTo>
                      <a:lnTo>
                        <a:pt x="11985" y="6403"/>
                      </a:lnTo>
                      <a:lnTo>
                        <a:pt x="11976" y="6550"/>
                      </a:lnTo>
                      <a:lnTo>
                        <a:pt x="11968" y="6694"/>
                      </a:lnTo>
                      <a:lnTo>
                        <a:pt x="11956" y="6842"/>
                      </a:lnTo>
                      <a:lnTo>
                        <a:pt x="11940" y="6986"/>
                      </a:lnTo>
                      <a:lnTo>
                        <a:pt x="11919" y="7125"/>
                      </a:lnTo>
                      <a:lnTo>
                        <a:pt x="11895" y="7269"/>
                      </a:lnTo>
                      <a:lnTo>
                        <a:pt x="11870" y="7408"/>
                      </a:lnTo>
                      <a:lnTo>
                        <a:pt x="11837" y="7548"/>
                      </a:lnTo>
                      <a:lnTo>
                        <a:pt x="11804" y="7688"/>
                      </a:lnTo>
                      <a:lnTo>
                        <a:pt x="11767" y="7823"/>
                      </a:lnTo>
                      <a:lnTo>
                        <a:pt x="11726" y="7958"/>
                      </a:lnTo>
                      <a:lnTo>
                        <a:pt x="11685" y="8094"/>
                      </a:lnTo>
                      <a:lnTo>
                        <a:pt x="11636" y="8226"/>
                      </a:lnTo>
                      <a:lnTo>
                        <a:pt x="11587" y="8357"/>
                      </a:lnTo>
                      <a:lnTo>
                        <a:pt x="11533" y="8484"/>
                      </a:lnTo>
                      <a:lnTo>
                        <a:pt x="11480" y="8611"/>
                      </a:lnTo>
                      <a:lnTo>
                        <a:pt x="11419" y="8738"/>
                      </a:lnTo>
                      <a:lnTo>
                        <a:pt x="11357" y="8862"/>
                      </a:lnTo>
                      <a:lnTo>
                        <a:pt x="11291" y="8985"/>
                      </a:lnTo>
                      <a:lnTo>
                        <a:pt x="11225" y="9108"/>
                      </a:lnTo>
                      <a:lnTo>
                        <a:pt x="11156" y="9227"/>
                      </a:lnTo>
                      <a:lnTo>
                        <a:pt x="11082" y="9342"/>
                      </a:lnTo>
                      <a:lnTo>
                        <a:pt x="11004" y="9457"/>
                      </a:lnTo>
                      <a:lnTo>
                        <a:pt x="10926" y="9572"/>
                      </a:lnTo>
                      <a:lnTo>
                        <a:pt x="10844" y="9683"/>
                      </a:lnTo>
                      <a:lnTo>
                        <a:pt x="10762" y="9794"/>
                      </a:lnTo>
                      <a:lnTo>
                        <a:pt x="10675" y="9900"/>
                      </a:lnTo>
                      <a:lnTo>
                        <a:pt x="10585" y="10007"/>
                      </a:lnTo>
                      <a:lnTo>
                        <a:pt x="10495" y="10110"/>
                      </a:lnTo>
                      <a:lnTo>
                        <a:pt x="10400" y="10208"/>
                      </a:lnTo>
                      <a:lnTo>
                        <a:pt x="10306" y="10306"/>
                      </a:lnTo>
                      <a:lnTo>
                        <a:pt x="10207" y="10405"/>
                      </a:lnTo>
                      <a:lnTo>
                        <a:pt x="10105" y="10495"/>
                      </a:lnTo>
                      <a:lnTo>
                        <a:pt x="10002" y="10590"/>
                      </a:lnTo>
                      <a:lnTo>
                        <a:pt x="9896" y="10676"/>
                      </a:lnTo>
                      <a:lnTo>
                        <a:pt x="9789" y="10762"/>
                      </a:lnTo>
                      <a:lnTo>
                        <a:pt x="9682" y="10848"/>
                      </a:lnTo>
                      <a:lnTo>
                        <a:pt x="9571" y="10930"/>
                      </a:lnTo>
                      <a:lnTo>
                        <a:pt x="9456" y="11009"/>
                      </a:lnTo>
                      <a:lnTo>
                        <a:pt x="9341" y="11083"/>
                      </a:lnTo>
                      <a:lnTo>
                        <a:pt x="9222" y="11157"/>
                      </a:lnTo>
                      <a:lnTo>
                        <a:pt x="9104" y="11226"/>
                      </a:lnTo>
                      <a:lnTo>
                        <a:pt x="8985" y="11296"/>
                      </a:lnTo>
                      <a:lnTo>
                        <a:pt x="8861" y="11362"/>
                      </a:lnTo>
                      <a:lnTo>
                        <a:pt x="8734" y="11423"/>
                      </a:lnTo>
                      <a:lnTo>
                        <a:pt x="8611" y="11481"/>
                      </a:lnTo>
                      <a:lnTo>
                        <a:pt x="8484" y="11538"/>
                      </a:lnTo>
                      <a:lnTo>
                        <a:pt x="8352" y="11592"/>
                      </a:lnTo>
                      <a:lnTo>
                        <a:pt x="8221" y="11641"/>
                      </a:lnTo>
                      <a:lnTo>
                        <a:pt x="8090" y="11686"/>
                      </a:lnTo>
                      <a:lnTo>
                        <a:pt x="7954" y="11731"/>
                      </a:lnTo>
                      <a:lnTo>
                        <a:pt x="7819" y="11772"/>
                      </a:lnTo>
                      <a:lnTo>
                        <a:pt x="7684" y="11809"/>
                      </a:lnTo>
                      <a:lnTo>
                        <a:pt x="7548" y="11842"/>
                      </a:lnTo>
                      <a:lnTo>
                        <a:pt x="7409" y="11871"/>
                      </a:lnTo>
                      <a:lnTo>
                        <a:pt x="7265" y="11899"/>
                      </a:lnTo>
                      <a:lnTo>
                        <a:pt x="7125" y="11924"/>
                      </a:lnTo>
                      <a:lnTo>
                        <a:pt x="6981" y="11945"/>
                      </a:lnTo>
                      <a:lnTo>
                        <a:pt x="6838" y="11961"/>
                      </a:lnTo>
                      <a:lnTo>
                        <a:pt x="6694" y="11973"/>
                      </a:lnTo>
                      <a:lnTo>
                        <a:pt x="6546" y="11981"/>
                      </a:lnTo>
                      <a:lnTo>
                        <a:pt x="6399" y="11986"/>
                      </a:lnTo>
                      <a:lnTo>
                        <a:pt x="6251" y="11990"/>
                      </a:lnTo>
                      <a:lnTo>
                        <a:pt x="6103" y="11986"/>
                      </a:lnTo>
                      <a:lnTo>
                        <a:pt x="5960" y="11981"/>
                      </a:lnTo>
                      <a:lnTo>
                        <a:pt x="5812" y="11973"/>
                      </a:lnTo>
                      <a:lnTo>
                        <a:pt x="5668" y="11961"/>
                      </a:lnTo>
                      <a:lnTo>
                        <a:pt x="5524" y="11945"/>
                      </a:lnTo>
                      <a:lnTo>
                        <a:pt x="5381" y="11924"/>
                      </a:lnTo>
                      <a:lnTo>
                        <a:pt x="5241" y="11899"/>
                      </a:lnTo>
                      <a:lnTo>
                        <a:pt x="5098" y="11871"/>
                      </a:lnTo>
                      <a:lnTo>
                        <a:pt x="4958" y="11842"/>
                      </a:lnTo>
                      <a:lnTo>
                        <a:pt x="4823" y="11809"/>
                      </a:lnTo>
                      <a:lnTo>
                        <a:pt x="4687" y="11772"/>
                      </a:lnTo>
                      <a:lnTo>
                        <a:pt x="4552" y="11731"/>
                      </a:lnTo>
                      <a:lnTo>
                        <a:pt x="4416" y="11686"/>
                      </a:lnTo>
                      <a:lnTo>
                        <a:pt x="4285" y="11641"/>
                      </a:lnTo>
                      <a:lnTo>
                        <a:pt x="4154" y="11592"/>
                      </a:lnTo>
                      <a:lnTo>
                        <a:pt x="4022" y="11538"/>
                      </a:lnTo>
                      <a:lnTo>
                        <a:pt x="3895" y="11481"/>
                      </a:lnTo>
                      <a:lnTo>
                        <a:pt x="3768" y="11423"/>
                      </a:lnTo>
                      <a:lnTo>
                        <a:pt x="3645" y="11362"/>
                      </a:lnTo>
                      <a:lnTo>
                        <a:pt x="3521" y="11296"/>
                      </a:lnTo>
                      <a:lnTo>
                        <a:pt x="3403" y="11226"/>
                      </a:lnTo>
                      <a:lnTo>
                        <a:pt x="3284" y="11157"/>
                      </a:lnTo>
                      <a:lnTo>
                        <a:pt x="3164" y="11083"/>
                      </a:lnTo>
                      <a:lnTo>
                        <a:pt x="3050" y="11009"/>
                      </a:lnTo>
                      <a:lnTo>
                        <a:pt x="2935" y="10930"/>
                      </a:lnTo>
                      <a:lnTo>
                        <a:pt x="2824" y="10848"/>
                      </a:lnTo>
                      <a:lnTo>
                        <a:pt x="2717" y="10762"/>
                      </a:lnTo>
                      <a:lnTo>
                        <a:pt x="2610" y="10676"/>
                      </a:lnTo>
                      <a:lnTo>
                        <a:pt x="2504" y="10590"/>
                      </a:lnTo>
                      <a:lnTo>
                        <a:pt x="2401" y="10495"/>
                      </a:lnTo>
                      <a:lnTo>
                        <a:pt x="2299" y="10405"/>
                      </a:lnTo>
                      <a:lnTo>
                        <a:pt x="2200" y="10306"/>
                      </a:lnTo>
                      <a:lnTo>
                        <a:pt x="2105" y="10208"/>
                      </a:lnTo>
                      <a:lnTo>
                        <a:pt x="2011" y="10110"/>
                      </a:lnTo>
                      <a:lnTo>
                        <a:pt x="1921" y="10007"/>
                      </a:lnTo>
                      <a:lnTo>
                        <a:pt x="1830" y="9900"/>
                      </a:lnTo>
                      <a:lnTo>
                        <a:pt x="1744" y="9794"/>
                      </a:lnTo>
                      <a:lnTo>
                        <a:pt x="1662" y="9683"/>
                      </a:lnTo>
                      <a:lnTo>
                        <a:pt x="1580" y="9572"/>
                      </a:lnTo>
                      <a:lnTo>
                        <a:pt x="1502" y="9457"/>
                      </a:lnTo>
                      <a:lnTo>
                        <a:pt x="1424" y="9342"/>
                      </a:lnTo>
                      <a:lnTo>
                        <a:pt x="1350" y="9227"/>
                      </a:lnTo>
                      <a:lnTo>
                        <a:pt x="1280" y="9108"/>
                      </a:lnTo>
                      <a:lnTo>
                        <a:pt x="1215" y="8985"/>
                      </a:lnTo>
                      <a:lnTo>
                        <a:pt x="1149" y="8862"/>
                      </a:lnTo>
                      <a:lnTo>
                        <a:pt x="1088" y="8738"/>
                      </a:lnTo>
                      <a:lnTo>
                        <a:pt x="1026" y="8611"/>
                      </a:lnTo>
                      <a:lnTo>
                        <a:pt x="973" y="8484"/>
                      </a:lnTo>
                      <a:lnTo>
                        <a:pt x="919" y="8357"/>
                      </a:lnTo>
                      <a:lnTo>
                        <a:pt x="870" y="8226"/>
                      </a:lnTo>
                      <a:lnTo>
                        <a:pt x="821" y="8094"/>
                      </a:lnTo>
                      <a:lnTo>
                        <a:pt x="780" y="7958"/>
                      </a:lnTo>
                      <a:lnTo>
                        <a:pt x="739" y="7823"/>
                      </a:lnTo>
                      <a:lnTo>
                        <a:pt x="702" y="7688"/>
                      </a:lnTo>
                      <a:lnTo>
                        <a:pt x="669" y="7548"/>
                      </a:lnTo>
                      <a:lnTo>
                        <a:pt x="636" y="7408"/>
                      </a:lnTo>
                      <a:lnTo>
                        <a:pt x="612" y="7269"/>
                      </a:lnTo>
                      <a:lnTo>
                        <a:pt x="587" y="7125"/>
                      </a:lnTo>
                      <a:lnTo>
                        <a:pt x="567" y="6986"/>
                      </a:lnTo>
                      <a:lnTo>
                        <a:pt x="550" y="6842"/>
                      </a:lnTo>
                      <a:lnTo>
                        <a:pt x="538" y="6694"/>
                      </a:lnTo>
                      <a:lnTo>
                        <a:pt x="529" y="6550"/>
                      </a:lnTo>
                      <a:lnTo>
                        <a:pt x="521" y="6403"/>
                      </a:lnTo>
                      <a:lnTo>
                        <a:pt x="521" y="6256"/>
                      </a:lnTo>
                      <a:lnTo>
                        <a:pt x="521" y="6108"/>
                      </a:lnTo>
                      <a:lnTo>
                        <a:pt x="529" y="5961"/>
                      </a:lnTo>
                      <a:lnTo>
                        <a:pt x="538" y="5817"/>
                      </a:lnTo>
                      <a:lnTo>
                        <a:pt x="550" y="5669"/>
                      </a:lnTo>
                      <a:lnTo>
                        <a:pt x="567" y="5525"/>
                      </a:lnTo>
                      <a:lnTo>
                        <a:pt x="587" y="5386"/>
                      </a:lnTo>
                      <a:lnTo>
                        <a:pt x="612" y="5242"/>
                      </a:lnTo>
                      <a:lnTo>
                        <a:pt x="636" y="5103"/>
                      </a:lnTo>
                      <a:lnTo>
                        <a:pt x="669" y="4963"/>
                      </a:lnTo>
                      <a:lnTo>
                        <a:pt x="702" y="4823"/>
                      </a:lnTo>
                      <a:lnTo>
                        <a:pt x="739" y="4688"/>
                      </a:lnTo>
                      <a:lnTo>
                        <a:pt x="780" y="4553"/>
                      </a:lnTo>
                      <a:lnTo>
                        <a:pt x="821" y="4417"/>
                      </a:lnTo>
                      <a:lnTo>
                        <a:pt x="870" y="4285"/>
                      </a:lnTo>
                      <a:lnTo>
                        <a:pt x="919" y="4154"/>
                      </a:lnTo>
                      <a:lnTo>
                        <a:pt x="973" y="4027"/>
                      </a:lnTo>
                      <a:lnTo>
                        <a:pt x="1026" y="3900"/>
                      </a:lnTo>
                      <a:lnTo>
                        <a:pt x="1088" y="3773"/>
                      </a:lnTo>
                      <a:lnTo>
                        <a:pt x="1149" y="3649"/>
                      </a:lnTo>
                      <a:lnTo>
                        <a:pt x="1215" y="3526"/>
                      </a:lnTo>
                      <a:lnTo>
                        <a:pt x="1280" y="3403"/>
                      </a:lnTo>
                      <a:lnTo>
                        <a:pt x="1350" y="3284"/>
                      </a:lnTo>
                      <a:lnTo>
                        <a:pt x="1424" y="3169"/>
                      </a:lnTo>
                      <a:lnTo>
                        <a:pt x="1502" y="3054"/>
                      </a:lnTo>
                      <a:lnTo>
                        <a:pt x="1580" y="2939"/>
                      </a:lnTo>
                      <a:lnTo>
                        <a:pt x="1662" y="2828"/>
                      </a:lnTo>
                      <a:lnTo>
                        <a:pt x="1744" y="2717"/>
                      </a:lnTo>
                      <a:lnTo>
                        <a:pt x="1830" y="2611"/>
                      </a:lnTo>
                      <a:lnTo>
                        <a:pt x="1921" y="2504"/>
                      </a:lnTo>
                      <a:lnTo>
                        <a:pt x="2011" y="2401"/>
                      </a:lnTo>
                      <a:lnTo>
                        <a:pt x="2105" y="2303"/>
                      </a:lnTo>
                      <a:lnTo>
                        <a:pt x="2200" y="2205"/>
                      </a:lnTo>
                      <a:lnTo>
                        <a:pt x="2299" y="2106"/>
                      </a:lnTo>
                      <a:lnTo>
                        <a:pt x="2401" y="2016"/>
                      </a:lnTo>
                      <a:lnTo>
                        <a:pt x="2504" y="1921"/>
                      </a:lnTo>
                      <a:lnTo>
                        <a:pt x="2610" y="1835"/>
                      </a:lnTo>
                      <a:lnTo>
                        <a:pt x="2717" y="1749"/>
                      </a:lnTo>
                      <a:lnTo>
                        <a:pt x="2824" y="1663"/>
                      </a:lnTo>
                      <a:lnTo>
                        <a:pt x="2935" y="1581"/>
                      </a:lnTo>
                      <a:lnTo>
                        <a:pt x="3050" y="1502"/>
                      </a:lnTo>
                      <a:lnTo>
                        <a:pt x="3164" y="1428"/>
                      </a:lnTo>
                      <a:lnTo>
                        <a:pt x="3284" y="1354"/>
                      </a:lnTo>
                      <a:lnTo>
                        <a:pt x="3403" y="1285"/>
                      </a:lnTo>
                      <a:lnTo>
                        <a:pt x="3521" y="1215"/>
                      </a:lnTo>
                      <a:lnTo>
                        <a:pt x="3645" y="1149"/>
                      </a:lnTo>
                      <a:lnTo>
                        <a:pt x="3768" y="1088"/>
                      </a:lnTo>
                      <a:lnTo>
                        <a:pt x="3895" y="1030"/>
                      </a:lnTo>
                      <a:lnTo>
                        <a:pt x="4022" y="973"/>
                      </a:lnTo>
                      <a:lnTo>
                        <a:pt x="4154" y="919"/>
                      </a:lnTo>
                      <a:lnTo>
                        <a:pt x="4285" y="870"/>
                      </a:lnTo>
                      <a:lnTo>
                        <a:pt x="4416" y="825"/>
                      </a:lnTo>
                      <a:lnTo>
                        <a:pt x="4552" y="780"/>
                      </a:lnTo>
                      <a:lnTo>
                        <a:pt x="4687" y="739"/>
                      </a:lnTo>
                      <a:lnTo>
                        <a:pt x="4823" y="702"/>
                      </a:lnTo>
                      <a:lnTo>
                        <a:pt x="4958" y="669"/>
                      </a:lnTo>
                      <a:lnTo>
                        <a:pt x="5098" y="640"/>
                      </a:lnTo>
                      <a:lnTo>
                        <a:pt x="5241" y="612"/>
                      </a:lnTo>
                      <a:lnTo>
                        <a:pt x="5381" y="587"/>
                      </a:lnTo>
                      <a:lnTo>
                        <a:pt x="5524" y="566"/>
                      </a:lnTo>
                      <a:lnTo>
                        <a:pt x="5668" y="550"/>
                      </a:lnTo>
                      <a:lnTo>
                        <a:pt x="5812" y="538"/>
                      </a:lnTo>
                      <a:lnTo>
                        <a:pt x="5960" y="530"/>
                      </a:lnTo>
                      <a:lnTo>
                        <a:pt x="6103" y="525"/>
                      </a:lnTo>
                      <a:close/>
                      <a:moveTo>
                        <a:pt x="6251" y="0"/>
                      </a:moveTo>
                      <a:lnTo>
                        <a:pt x="6091" y="4"/>
                      </a:lnTo>
                      <a:lnTo>
                        <a:pt x="5931" y="8"/>
                      </a:lnTo>
                      <a:lnTo>
                        <a:pt x="5771" y="20"/>
                      </a:lnTo>
                      <a:lnTo>
                        <a:pt x="5615" y="33"/>
                      </a:lnTo>
                      <a:lnTo>
                        <a:pt x="5455" y="54"/>
                      </a:lnTo>
                      <a:lnTo>
                        <a:pt x="5299" y="74"/>
                      </a:lnTo>
                      <a:lnTo>
                        <a:pt x="5147" y="99"/>
                      </a:lnTo>
                      <a:lnTo>
                        <a:pt x="4991" y="127"/>
                      </a:lnTo>
                      <a:lnTo>
                        <a:pt x="4839" y="160"/>
                      </a:lnTo>
                      <a:lnTo>
                        <a:pt x="4691" y="197"/>
                      </a:lnTo>
                      <a:lnTo>
                        <a:pt x="4539" y="238"/>
                      </a:lnTo>
                      <a:lnTo>
                        <a:pt x="4391" y="283"/>
                      </a:lnTo>
                      <a:lnTo>
                        <a:pt x="4248" y="329"/>
                      </a:lnTo>
                      <a:lnTo>
                        <a:pt x="4104" y="382"/>
                      </a:lnTo>
                      <a:lnTo>
                        <a:pt x="3961" y="435"/>
                      </a:lnTo>
                      <a:lnTo>
                        <a:pt x="3817" y="493"/>
                      </a:lnTo>
                      <a:lnTo>
                        <a:pt x="3678" y="554"/>
                      </a:lnTo>
                      <a:lnTo>
                        <a:pt x="3542" y="620"/>
                      </a:lnTo>
                      <a:lnTo>
                        <a:pt x="3406" y="685"/>
                      </a:lnTo>
                      <a:lnTo>
                        <a:pt x="3271" y="755"/>
                      </a:lnTo>
                      <a:lnTo>
                        <a:pt x="3140" y="829"/>
                      </a:lnTo>
                      <a:lnTo>
                        <a:pt x="3009" y="907"/>
                      </a:lnTo>
                      <a:lnTo>
                        <a:pt x="2881" y="985"/>
                      </a:lnTo>
                      <a:lnTo>
                        <a:pt x="2758" y="1067"/>
                      </a:lnTo>
                      <a:lnTo>
                        <a:pt x="2631" y="1153"/>
                      </a:lnTo>
                      <a:lnTo>
                        <a:pt x="2512" y="1244"/>
                      </a:lnTo>
                      <a:lnTo>
                        <a:pt x="2393" y="1334"/>
                      </a:lnTo>
                      <a:lnTo>
                        <a:pt x="2274" y="1428"/>
                      </a:lnTo>
                      <a:lnTo>
                        <a:pt x="2159" y="1527"/>
                      </a:lnTo>
                      <a:lnTo>
                        <a:pt x="2048" y="1626"/>
                      </a:lnTo>
                      <a:lnTo>
                        <a:pt x="1937" y="1728"/>
                      </a:lnTo>
                      <a:lnTo>
                        <a:pt x="1830" y="1835"/>
                      </a:lnTo>
                      <a:lnTo>
                        <a:pt x="1724" y="1942"/>
                      </a:lnTo>
                      <a:lnTo>
                        <a:pt x="1625" y="2048"/>
                      </a:lnTo>
                      <a:lnTo>
                        <a:pt x="1523" y="2163"/>
                      </a:lnTo>
                      <a:lnTo>
                        <a:pt x="1428" y="2278"/>
                      </a:lnTo>
                      <a:lnTo>
                        <a:pt x="1334" y="2393"/>
                      </a:lnTo>
                      <a:lnTo>
                        <a:pt x="1239" y="2512"/>
                      </a:lnTo>
                      <a:lnTo>
                        <a:pt x="1153" y="2635"/>
                      </a:lnTo>
                      <a:lnTo>
                        <a:pt x="1067" y="2759"/>
                      </a:lnTo>
                      <a:lnTo>
                        <a:pt x="985" y="2886"/>
                      </a:lnTo>
                      <a:lnTo>
                        <a:pt x="903" y="3013"/>
                      </a:lnTo>
                      <a:lnTo>
                        <a:pt x="829" y="3145"/>
                      </a:lnTo>
                      <a:lnTo>
                        <a:pt x="755" y="3276"/>
                      </a:lnTo>
                      <a:lnTo>
                        <a:pt x="681" y="3407"/>
                      </a:lnTo>
                      <a:lnTo>
                        <a:pt x="615" y="3543"/>
                      </a:lnTo>
                      <a:lnTo>
                        <a:pt x="550" y="3682"/>
                      </a:lnTo>
                      <a:lnTo>
                        <a:pt x="488" y="3822"/>
                      </a:lnTo>
                      <a:lnTo>
                        <a:pt x="431" y="3961"/>
                      </a:lnTo>
                      <a:lnTo>
                        <a:pt x="378" y="4105"/>
                      </a:lnTo>
                      <a:lnTo>
                        <a:pt x="328" y="4249"/>
                      </a:lnTo>
                      <a:lnTo>
                        <a:pt x="279" y="4397"/>
                      </a:lnTo>
                      <a:lnTo>
                        <a:pt x="238" y="4544"/>
                      </a:lnTo>
                      <a:lnTo>
                        <a:pt x="197" y="4692"/>
                      </a:lnTo>
                      <a:lnTo>
                        <a:pt x="160" y="4844"/>
                      </a:lnTo>
                      <a:lnTo>
                        <a:pt x="127" y="4996"/>
                      </a:lnTo>
                      <a:lnTo>
                        <a:pt x="99" y="5148"/>
                      </a:lnTo>
                      <a:lnTo>
                        <a:pt x="70" y="5304"/>
                      </a:lnTo>
                      <a:lnTo>
                        <a:pt x="49" y="5459"/>
                      </a:lnTo>
                      <a:lnTo>
                        <a:pt x="33" y="5616"/>
                      </a:lnTo>
                      <a:lnTo>
                        <a:pt x="17" y="5776"/>
                      </a:lnTo>
                      <a:lnTo>
                        <a:pt x="8" y="5936"/>
                      </a:lnTo>
                      <a:lnTo>
                        <a:pt x="0" y="6096"/>
                      </a:lnTo>
                      <a:lnTo>
                        <a:pt x="0" y="6256"/>
                      </a:lnTo>
                      <a:lnTo>
                        <a:pt x="0" y="6415"/>
                      </a:lnTo>
                      <a:lnTo>
                        <a:pt x="8" y="6575"/>
                      </a:lnTo>
                      <a:lnTo>
                        <a:pt x="17" y="6735"/>
                      </a:lnTo>
                      <a:lnTo>
                        <a:pt x="33" y="6895"/>
                      </a:lnTo>
                      <a:lnTo>
                        <a:pt x="49" y="7052"/>
                      </a:lnTo>
                      <a:lnTo>
                        <a:pt x="70" y="7207"/>
                      </a:lnTo>
                      <a:lnTo>
                        <a:pt x="99" y="7363"/>
                      </a:lnTo>
                      <a:lnTo>
                        <a:pt x="127" y="7515"/>
                      </a:lnTo>
                      <a:lnTo>
                        <a:pt x="160" y="7667"/>
                      </a:lnTo>
                      <a:lnTo>
                        <a:pt x="197" y="7819"/>
                      </a:lnTo>
                      <a:lnTo>
                        <a:pt x="238" y="7967"/>
                      </a:lnTo>
                      <a:lnTo>
                        <a:pt x="279" y="8114"/>
                      </a:lnTo>
                      <a:lnTo>
                        <a:pt x="328" y="8262"/>
                      </a:lnTo>
                      <a:lnTo>
                        <a:pt x="378" y="8406"/>
                      </a:lnTo>
                      <a:lnTo>
                        <a:pt x="431" y="8550"/>
                      </a:lnTo>
                      <a:lnTo>
                        <a:pt x="488" y="8689"/>
                      </a:lnTo>
                      <a:lnTo>
                        <a:pt x="550" y="8829"/>
                      </a:lnTo>
                      <a:lnTo>
                        <a:pt x="615" y="8968"/>
                      </a:lnTo>
                      <a:lnTo>
                        <a:pt x="681" y="9104"/>
                      </a:lnTo>
                      <a:lnTo>
                        <a:pt x="755" y="9235"/>
                      </a:lnTo>
                      <a:lnTo>
                        <a:pt x="829" y="9366"/>
                      </a:lnTo>
                      <a:lnTo>
                        <a:pt x="903" y="9498"/>
                      </a:lnTo>
                      <a:lnTo>
                        <a:pt x="985" y="9625"/>
                      </a:lnTo>
                      <a:lnTo>
                        <a:pt x="1067" y="9752"/>
                      </a:lnTo>
                      <a:lnTo>
                        <a:pt x="1153" y="9876"/>
                      </a:lnTo>
                      <a:lnTo>
                        <a:pt x="1239" y="9999"/>
                      </a:lnTo>
                      <a:lnTo>
                        <a:pt x="1334" y="10118"/>
                      </a:lnTo>
                      <a:lnTo>
                        <a:pt x="1428" y="10233"/>
                      </a:lnTo>
                      <a:lnTo>
                        <a:pt x="1523" y="10348"/>
                      </a:lnTo>
                      <a:lnTo>
                        <a:pt x="1625" y="10463"/>
                      </a:lnTo>
                      <a:lnTo>
                        <a:pt x="1724" y="10569"/>
                      </a:lnTo>
                      <a:lnTo>
                        <a:pt x="1830" y="10676"/>
                      </a:lnTo>
                      <a:lnTo>
                        <a:pt x="1937" y="10783"/>
                      </a:lnTo>
                      <a:lnTo>
                        <a:pt x="2048" y="10885"/>
                      </a:lnTo>
                      <a:lnTo>
                        <a:pt x="2159" y="10984"/>
                      </a:lnTo>
                      <a:lnTo>
                        <a:pt x="2274" y="11083"/>
                      </a:lnTo>
                      <a:lnTo>
                        <a:pt x="2393" y="11177"/>
                      </a:lnTo>
                      <a:lnTo>
                        <a:pt x="2512" y="11267"/>
                      </a:lnTo>
                      <a:lnTo>
                        <a:pt x="2631" y="11358"/>
                      </a:lnTo>
                      <a:lnTo>
                        <a:pt x="2758" y="11444"/>
                      </a:lnTo>
                      <a:lnTo>
                        <a:pt x="2881" y="11526"/>
                      </a:lnTo>
                      <a:lnTo>
                        <a:pt x="3009" y="11604"/>
                      </a:lnTo>
                      <a:lnTo>
                        <a:pt x="3140" y="11682"/>
                      </a:lnTo>
                      <a:lnTo>
                        <a:pt x="3271" y="11756"/>
                      </a:lnTo>
                      <a:lnTo>
                        <a:pt x="3406" y="11826"/>
                      </a:lnTo>
                      <a:lnTo>
                        <a:pt x="3542" y="11891"/>
                      </a:lnTo>
                      <a:lnTo>
                        <a:pt x="3678" y="11957"/>
                      </a:lnTo>
                      <a:lnTo>
                        <a:pt x="3817" y="12018"/>
                      </a:lnTo>
                      <a:lnTo>
                        <a:pt x="3961" y="12076"/>
                      </a:lnTo>
                      <a:lnTo>
                        <a:pt x="4104" y="12129"/>
                      </a:lnTo>
                      <a:lnTo>
                        <a:pt x="4248" y="12182"/>
                      </a:lnTo>
                      <a:lnTo>
                        <a:pt x="4391" y="12228"/>
                      </a:lnTo>
                      <a:lnTo>
                        <a:pt x="4539" y="12273"/>
                      </a:lnTo>
                      <a:lnTo>
                        <a:pt x="4691" y="12314"/>
                      </a:lnTo>
                      <a:lnTo>
                        <a:pt x="4839" y="12351"/>
                      </a:lnTo>
                      <a:lnTo>
                        <a:pt x="4991" y="12384"/>
                      </a:lnTo>
                      <a:lnTo>
                        <a:pt x="5147" y="12412"/>
                      </a:lnTo>
                      <a:lnTo>
                        <a:pt x="5299" y="12437"/>
                      </a:lnTo>
                      <a:lnTo>
                        <a:pt x="5455" y="12457"/>
                      </a:lnTo>
                      <a:lnTo>
                        <a:pt x="5615" y="12478"/>
                      </a:lnTo>
                      <a:lnTo>
                        <a:pt x="5771" y="12491"/>
                      </a:lnTo>
                      <a:lnTo>
                        <a:pt x="5931" y="12503"/>
                      </a:lnTo>
                      <a:lnTo>
                        <a:pt x="6091" y="12507"/>
                      </a:lnTo>
                      <a:lnTo>
                        <a:pt x="6251" y="12511"/>
                      </a:lnTo>
                      <a:lnTo>
                        <a:pt x="6415" y="12507"/>
                      </a:lnTo>
                      <a:lnTo>
                        <a:pt x="6575" y="12503"/>
                      </a:lnTo>
                      <a:lnTo>
                        <a:pt x="6735" y="12491"/>
                      </a:lnTo>
                      <a:lnTo>
                        <a:pt x="6891" y="12478"/>
                      </a:lnTo>
                      <a:lnTo>
                        <a:pt x="7051" y="12457"/>
                      </a:lnTo>
                      <a:lnTo>
                        <a:pt x="7207" y="12437"/>
                      </a:lnTo>
                      <a:lnTo>
                        <a:pt x="7359" y="12412"/>
                      </a:lnTo>
                      <a:lnTo>
                        <a:pt x="7515" y="12384"/>
                      </a:lnTo>
                      <a:lnTo>
                        <a:pt x="7667" y="12351"/>
                      </a:lnTo>
                      <a:lnTo>
                        <a:pt x="7815" y="12314"/>
                      </a:lnTo>
                      <a:lnTo>
                        <a:pt x="7966" y="12273"/>
                      </a:lnTo>
                      <a:lnTo>
                        <a:pt x="8114" y="12228"/>
                      </a:lnTo>
                      <a:lnTo>
                        <a:pt x="8258" y="12182"/>
                      </a:lnTo>
                      <a:lnTo>
                        <a:pt x="8402" y="12129"/>
                      </a:lnTo>
                      <a:lnTo>
                        <a:pt x="8545" y="12076"/>
                      </a:lnTo>
                      <a:lnTo>
                        <a:pt x="8689" y="12018"/>
                      </a:lnTo>
                      <a:lnTo>
                        <a:pt x="8829" y="11957"/>
                      </a:lnTo>
                      <a:lnTo>
                        <a:pt x="8964" y="11891"/>
                      </a:lnTo>
                      <a:lnTo>
                        <a:pt x="9099" y="11826"/>
                      </a:lnTo>
                      <a:lnTo>
                        <a:pt x="9235" y="11756"/>
                      </a:lnTo>
                      <a:lnTo>
                        <a:pt x="9366" y="11682"/>
                      </a:lnTo>
                      <a:lnTo>
                        <a:pt x="9497" y="11604"/>
                      </a:lnTo>
                      <a:lnTo>
                        <a:pt x="9625" y="11526"/>
                      </a:lnTo>
                      <a:lnTo>
                        <a:pt x="9748" y="11444"/>
                      </a:lnTo>
                      <a:lnTo>
                        <a:pt x="9875" y="11358"/>
                      </a:lnTo>
                      <a:lnTo>
                        <a:pt x="9994" y="11267"/>
                      </a:lnTo>
                      <a:lnTo>
                        <a:pt x="10113" y="11177"/>
                      </a:lnTo>
                      <a:lnTo>
                        <a:pt x="10232" y="11083"/>
                      </a:lnTo>
                      <a:lnTo>
                        <a:pt x="10347" y="10984"/>
                      </a:lnTo>
                      <a:lnTo>
                        <a:pt x="10458" y="10885"/>
                      </a:lnTo>
                      <a:lnTo>
                        <a:pt x="10569" y="10783"/>
                      </a:lnTo>
                      <a:lnTo>
                        <a:pt x="10675" y="10676"/>
                      </a:lnTo>
                      <a:lnTo>
                        <a:pt x="10778" y="10569"/>
                      </a:lnTo>
                      <a:lnTo>
                        <a:pt x="10881" y="10463"/>
                      </a:lnTo>
                      <a:lnTo>
                        <a:pt x="10984" y="10348"/>
                      </a:lnTo>
                      <a:lnTo>
                        <a:pt x="11077" y="10233"/>
                      </a:lnTo>
                      <a:lnTo>
                        <a:pt x="11172" y="10118"/>
                      </a:lnTo>
                      <a:lnTo>
                        <a:pt x="11262" y="9999"/>
                      </a:lnTo>
                      <a:lnTo>
                        <a:pt x="11352" y="9876"/>
                      </a:lnTo>
                      <a:lnTo>
                        <a:pt x="11439" y="9752"/>
                      </a:lnTo>
                      <a:lnTo>
                        <a:pt x="11521" y="9625"/>
                      </a:lnTo>
                      <a:lnTo>
                        <a:pt x="11603" y="9498"/>
                      </a:lnTo>
                      <a:lnTo>
                        <a:pt x="11677" y="9366"/>
                      </a:lnTo>
                      <a:lnTo>
                        <a:pt x="11751" y="9235"/>
                      </a:lnTo>
                      <a:lnTo>
                        <a:pt x="11825" y="9104"/>
                      </a:lnTo>
                      <a:lnTo>
                        <a:pt x="11890" y="8968"/>
                      </a:lnTo>
                      <a:lnTo>
                        <a:pt x="11956" y="8829"/>
                      </a:lnTo>
                      <a:lnTo>
                        <a:pt x="12014" y="8689"/>
                      </a:lnTo>
                      <a:lnTo>
                        <a:pt x="12075" y="8550"/>
                      </a:lnTo>
                      <a:lnTo>
                        <a:pt x="12128" y="8406"/>
                      </a:lnTo>
                      <a:lnTo>
                        <a:pt x="12177" y="8262"/>
                      </a:lnTo>
                      <a:lnTo>
                        <a:pt x="12227" y="8114"/>
                      </a:lnTo>
                      <a:lnTo>
                        <a:pt x="12268" y="7967"/>
                      </a:lnTo>
                      <a:lnTo>
                        <a:pt x="12309" y="7819"/>
                      </a:lnTo>
                      <a:lnTo>
                        <a:pt x="12346" y="7667"/>
                      </a:lnTo>
                      <a:lnTo>
                        <a:pt x="12379" y="7515"/>
                      </a:lnTo>
                      <a:lnTo>
                        <a:pt x="12407" y="7363"/>
                      </a:lnTo>
                      <a:lnTo>
                        <a:pt x="12436" y="7207"/>
                      </a:lnTo>
                      <a:lnTo>
                        <a:pt x="12457" y="7052"/>
                      </a:lnTo>
                      <a:lnTo>
                        <a:pt x="12473" y="6895"/>
                      </a:lnTo>
                      <a:lnTo>
                        <a:pt x="12490" y="6735"/>
                      </a:lnTo>
                      <a:lnTo>
                        <a:pt x="12498" y="6575"/>
                      </a:lnTo>
                      <a:lnTo>
                        <a:pt x="12506" y="6415"/>
                      </a:lnTo>
                      <a:lnTo>
                        <a:pt x="12506" y="6256"/>
                      </a:lnTo>
                      <a:lnTo>
                        <a:pt x="12506" y="6096"/>
                      </a:lnTo>
                      <a:lnTo>
                        <a:pt x="12498" y="5936"/>
                      </a:lnTo>
                      <a:lnTo>
                        <a:pt x="12490" y="5776"/>
                      </a:lnTo>
                      <a:lnTo>
                        <a:pt x="12473" y="5616"/>
                      </a:lnTo>
                      <a:lnTo>
                        <a:pt x="12457" y="5459"/>
                      </a:lnTo>
                      <a:lnTo>
                        <a:pt x="12436" y="5304"/>
                      </a:lnTo>
                      <a:lnTo>
                        <a:pt x="12407" y="5148"/>
                      </a:lnTo>
                      <a:lnTo>
                        <a:pt x="12379" y="4996"/>
                      </a:lnTo>
                      <a:lnTo>
                        <a:pt x="12346" y="4844"/>
                      </a:lnTo>
                      <a:lnTo>
                        <a:pt x="12309" y="4692"/>
                      </a:lnTo>
                      <a:lnTo>
                        <a:pt x="12268" y="4544"/>
                      </a:lnTo>
                      <a:lnTo>
                        <a:pt x="12227" y="4397"/>
                      </a:lnTo>
                      <a:lnTo>
                        <a:pt x="12177" y="4249"/>
                      </a:lnTo>
                      <a:lnTo>
                        <a:pt x="12128" y="4105"/>
                      </a:lnTo>
                      <a:lnTo>
                        <a:pt x="12075" y="3961"/>
                      </a:lnTo>
                      <a:lnTo>
                        <a:pt x="12014" y="3822"/>
                      </a:lnTo>
                      <a:lnTo>
                        <a:pt x="11956" y="3682"/>
                      </a:lnTo>
                      <a:lnTo>
                        <a:pt x="11890" y="3543"/>
                      </a:lnTo>
                      <a:lnTo>
                        <a:pt x="11825" y="3407"/>
                      </a:lnTo>
                      <a:lnTo>
                        <a:pt x="11751" y="3276"/>
                      </a:lnTo>
                      <a:lnTo>
                        <a:pt x="11677" y="3145"/>
                      </a:lnTo>
                      <a:lnTo>
                        <a:pt x="11603" y="3013"/>
                      </a:lnTo>
                      <a:lnTo>
                        <a:pt x="11521" y="2886"/>
                      </a:lnTo>
                      <a:lnTo>
                        <a:pt x="11439" y="2759"/>
                      </a:lnTo>
                      <a:lnTo>
                        <a:pt x="11352" y="2635"/>
                      </a:lnTo>
                      <a:lnTo>
                        <a:pt x="11262" y="2512"/>
                      </a:lnTo>
                      <a:lnTo>
                        <a:pt x="11172" y="2393"/>
                      </a:lnTo>
                      <a:lnTo>
                        <a:pt x="11077" y="2278"/>
                      </a:lnTo>
                      <a:lnTo>
                        <a:pt x="10984" y="2163"/>
                      </a:lnTo>
                      <a:lnTo>
                        <a:pt x="10881" y="2048"/>
                      </a:lnTo>
                      <a:lnTo>
                        <a:pt x="10778" y="1942"/>
                      </a:lnTo>
                      <a:lnTo>
                        <a:pt x="10675" y="1835"/>
                      </a:lnTo>
                      <a:lnTo>
                        <a:pt x="10569" y="1728"/>
                      </a:lnTo>
                      <a:lnTo>
                        <a:pt x="10458" y="1626"/>
                      </a:lnTo>
                      <a:lnTo>
                        <a:pt x="10347" y="1527"/>
                      </a:lnTo>
                      <a:lnTo>
                        <a:pt x="10232" y="1428"/>
                      </a:lnTo>
                      <a:lnTo>
                        <a:pt x="10113" y="1334"/>
                      </a:lnTo>
                      <a:lnTo>
                        <a:pt x="9994" y="1244"/>
                      </a:lnTo>
                      <a:lnTo>
                        <a:pt x="9875" y="1153"/>
                      </a:lnTo>
                      <a:lnTo>
                        <a:pt x="9748" y="1067"/>
                      </a:lnTo>
                      <a:lnTo>
                        <a:pt x="9625" y="985"/>
                      </a:lnTo>
                      <a:lnTo>
                        <a:pt x="9497" y="907"/>
                      </a:lnTo>
                      <a:lnTo>
                        <a:pt x="9366" y="829"/>
                      </a:lnTo>
                      <a:lnTo>
                        <a:pt x="9235" y="755"/>
                      </a:lnTo>
                      <a:lnTo>
                        <a:pt x="9099" y="685"/>
                      </a:lnTo>
                      <a:lnTo>
                        <a:pt x="8964" y="620"/>
                      </a:lnTo>
                      <a:lnTo>
                        <a:pt x="8829" y="554"/>
                      </a:lnTo>
                      <a:lnTo>
                        <a:pt x="8689" y="493"/>
                      </a:lnTo>
                      <a:lnTo>
                        <a:pt x="8545" y="435"/>
                      </a:lnTo>
                      <a:lnTo>
                        <a:pt x="8402" y="382"/>
                      </a:lnTo>
                      <a:lnTo>
                        <a:pt x="8258" y="329"/>
                      </a:lnTo>
                      <a:lnTo>
                        <a:pt x="8114" y="283"/>
                      </a:lnTo>
                      <a:lnTo>
                        <a:pt x="7966" y="238"/>
                      </a:lnTo>
                      <a:lnTo>
                        <a:pt x="7815" y="197"/>
                      </a:lnTo>
                      <a:lnTo>
                        <a:pt x="7667" y="160"/>
                      </a:lnTo>
                      <a:lnTo>
                        <a:pt x="7515" y="127"/>
                      </a:lnTo>
                      <a:lnTo>
                        <a:pt x="7359" y="99"/>
                      </a:lnTo>
                      <a:lnTo>
                        <a:pt x="7207" y="74"/>
                      </a:lnTo>
                      <a:lnTo>
                        <a:pt x="7051" y="54"/>
                      </a:lnTo>
                      <a:lnTo>
                        <a:pt x="6891" y="33"/>
                      </a:lnTo>
                      <a:lnTo>
                        <a:pt x="6735" y="20"/>
                      </a:lnTo>
                      <a:lnTo>
                        <a:pt x="6575" y="8"/>
                      </a:lnTo>
                      <a:lnTo>
                        <a:pt x="6415" y="4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dirty="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93" name="Freeform: Shape 2">
                  <a:extLst>
                    <a:ext uri="{FF2B5EF4-FFF2-40B4-BE49-F238E27FC236}">
                      <a16:creationId xmlns:a16="http://schemas.microsoft.com/office/drawing/2014/main" id="{B543AC7A-8F0A-794D-B3A1-78A8E92F751C}"/>
                    </a:ext>
                  </a:extLst>
                </p:cNvPr>
                <p:cNvSpPr/>
                <p:nvPr/>
              </p:nvSpPr>
              <p:spPr>
                <a:xfrm>
                  <a:off x="9530500" y="7531272"/>
                  <a:ext cx="914039" cy="133848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0"/>
                      </a:moveTo>
                      <a:lnTo>
                        <a:pt x="0" y="1273"/>
                      </a:lnTo>
                      <a:lnTo>
                        <a:pt x="693" y="1273"/>
                      </a:lnTo>
                      <a:lnTo>
                        <a:pt x="693" y="3719"/>
                      </a:lnTo>
                      <a:lnTo>
                        <a:pt x="1847" y="3719"/>
                      </a:lnTo>
                      <a:lnTo>
                        <a:pt x="1847" y="1273"/>
                      </a:lnTo>
                      <a:lnTo>
                        <a:pt x="2540" y="1273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94" name="Freeform: Shape 3">
                  <a:extLst>
                    <a:ext uri="{FF2B5EF4-FFF2-40B4-BE49-F238E27FC236}">
                      <a16:creationId xmlns:a16="http://schemas.microsoft.com/office/drawing/2014/main" id="{B1AB43EB-F1F8-F544-8378-491000C5EB69}"/>
                    </a:ext>
                  </a:extLst>
                </p:cNvPr>
                <p:cNvSpPr/>
                <p:nvPr/>
              </p:nvSpPr>
              <p:spPr>
                <a:xfrm>
                  <a:off x="9530500" y="9653112"/>
                  <a:ext cx="914039" cy="133848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3719"/>
                      </a:moveTo>
                      <a:lnTo>
                        <a:pt x="2540" y="2446"/>
                      </a:lnTo>
                      <a:lnTo>
                        <a:pt x="1847" y="2446"/>
                      </a:lnTo>
                      <a:lnTo>
                        <a:pt x="1847" y="0"/>
                      </a:lnTo>
                      <a:lnTo>
                        <a:pt x="693" y="0"/>
                      </a:lnTo>
                      <a:lnTo>
                        <a:pt x="693" y="2446"/>
                      </a:lnTo>
                      <a:lnTo>
                        <a:pt x="0" y="2446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95" name="Freeform: Shape 4">
                  <a:extLst>
                    <a:ext uri="{FF2B5EF4-FFF2-40B4-BE49-F238E27FC236}">
                      <a16:creationId xmlns:a16="http://schemas.microsoft.com/office/drawing/2014/main" id="{CBF0991A-C54E-D54A-ADB8-03204ACC6724}"/>
                    </a:ext>
                  </a:extLst>
                </p:cNvPr>
                <p:cNvSpPr/>
                <p:nvPr/>
              </p:nvSpPr>
              <p:spPr>
                <a:xfrm>
                  <a:off x="10380099" y="8805312"/>
                  <a:ext cx="1336680" cy="91259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4" h="2536">
                      <a:moveTo>
                        <a:pt x="0" y="1268"/>
                      </a:moveTo>
                      <a:lnTo>
                        <a:pt x="1268" y="2536"/>
                      </a:lnTo>
                      <a:lnTo>
                        <a:pt x="1268" y="1847"/>
                      </a:lnTo>
                      <a:lnTo>
                        <a:pt x="3714" y="1847"/>
                      </a:lnTo>
                      <a:lnTo>
                        <a:pt x="3714" y="689"/>
                      </a:lnTo>
                      <a:lnTo>
                        <a:pt x="1268" y="689"/>
                      </a:lnTo>
                      <a:lnTo>
                        <a:pt x="1268" y="0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197" name="Freeform: Shape 5">
                  <a:extLst>
                    <a:ext uri="{FF2B5EF4-FFF2-40B4-BE49-F238E27FC236}">
                      <a16:creationId xmlns:a16="http://schemas.microsoft.com/office/drawing/2014/main" id="{C2BBA540-7A22-9646-A4CB-9F5AF28C52B8}"/>
                    </a:ext>
                  </a:extLst>
                </p:cNvPr>
                <p:cNvSpPr/>
                <p:nvPr/>
              </p:nvSpPr>
              <p:spPr>
                <a:xfrm>
                  <a:off x="8256820" y="8805312"/>
                  <a:ext cx="1338120" cy="91259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8" h="2536">
                      <a:moveTo>
                        <a:pt x="3718" y="1268"/>
                      </a:moveTo>
                      <a:lnTo>
                        <a:pt x="2450" y="0"/>
                      </a:lnTo>
                      <a:lnTo>
                        <a:pt x="2450" y="689"/>
                      </a:lnTo>
                      <a:lnTo>
                        <a:pt x="0" y="689"/>
                      </a:lnTo>
                      <a:lnTo>
                        <a:pt x="0" y="1847"/>
                      </a:lnTo>
                      <a:lnTo>
                        <a:pt x="2450" y="1847"/>
                      </a:lnTo>
                      <a:lnTo>
                        <a:pt x="2450" y="2536"/>
                      </a:lnTo>
                      <a:close/>
                    </a:path>
                  </a:pathLst>
                </a:custGeom>
                <a:grpFill/>
                <a:ln cap="flat">
                  <a:solidFill>
                    <a:srgbClr val="FFC000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</p:grp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6E505338-3E5A-C94C-86E7-FEF11FE33DCD}"/>
                  </a:ext>
                </a:extLst>
              </p:cNvPr>
              <p:cNvSpPr txBox="1"/>
              <p:nvPr/>
            </p:nvSpPr>
            <p:spPr>
              <a:xfrm>
                <a:off x="2737141" y="3744571"/>
                <a:ext cx="644920" cy="166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200" dirty="0">
                    <a:latin typeface="Calibri" panose="020F0502020204030204" pitchFamily="34" charset="0"/>
                  </a:rPr>
                  <a:t>Location 1</a:t>
                </a:r>
              </a:p>
            </p:txBody>
          </p:sp>
        </p:grpSp>
        <p:sp>
          <p:nvSpPr>
            <p:cNvPr id="66" name="Freeform 21">
              <a:extLst>
                <a:ext uri="{FF2B5EF4-FFF2-40B4-BE49-F238E27FC236}">
                  <a16:creationId xmlns:a16="http://schemas.microsoft.com/office/drawing/2014/main" id="{75670CDE-F16C-5448-B957-A58A873E4B6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10875" y="2064403"/>
              <a:ext cx="360047" cy="274320"/>
            </a:xfrm>
            <a:custGeom>
              <a:avLst/>
              <a:gdLst>
                <a:gd name="T0" fmla="*/ 364 w 389"/>
                <a:gd name="T1" fmla="*/ 176 h 296"/>
                <a:gd name="T2" fmla="*/ 355 w 389"/>
                <a:gd name="T3" fmla="*/ 217 h 296"/>
                <a:gd name="T4" fmla="*/ 289 w 389"/>
                <a:gd name="T5" fmla="*/ 130 h 296"/>
                <a:gd name="T6" fmla="*/ 298 w 389"/>
                <a:gd name="T7" fmla="*/ 193 h 296"/>
                <a:gd name="T8" fmla="*/ 264 w 389"/>
                <a:gd name="T9" fmla="*/ 143 h 296"/>
                <a:gd name="T10" fmla="*/ 257 w 389"/>
                <a:gd name="T11" fmla="*/ 195 h 296"/>
                <a:gd name="T12" fmla="*/ 318 w 389"/>
                <a:gd name="T13" fmla="*/ 296 h 296"/>
                <a:gd name="T14" fmla="*/ 319 w 389"/>
                <a:gd name="T15" fmla="*/ 296 h 296"/>
                <a:gd name="T16" fmla="*/ 376 w 389"/>
                <a:gd name="T17" fmla="*/ 196 h 296"/>
                <a:gd name="T18" fmla="*/ 319 w 389"/>
                <a:gd name="T19" fmla="*/ 280 h 296"/>
                <a:gd name="T20" fmla="*/ 270 w 389"/>
                <a:gd name="T21" fmla="*/ 262 h 296"/>
                <a:gd name="T22" fmla="*/ 276 w 389"/>
                <a:gd name="T23" fmla="*/ 183 h 296"/>
                <a:gd name="T24" fmla="*/ 288 w 389"/>
                <a:gd name="T25" fmla="*/ 237 h 296"/>
                <a:gd name="T26" fmla="*/ 318 w 389"/>
                <a:gd name="T27" fmla="*/ 154 h 296"/>
                <a:gd name="T28" fmla="*/ 337 w 389"/>
                <a:gd name="T29" fmla="*/ 231 h 296"/>
                <a:gd name="T30" fmla="*/ 345 w 389"/>
                <a:gd name="T31" fmla="*/ 239 h 296"/>
                <a:gd name="T32" fmla="*/ 361 w 389"/>
                <a:gd name="T33" fmla="*/ 260 h 296"/>
                <a:gd name="T34" fmla="*/ 255 w 389"/>
                <a:gd name="T35" fmla="*/ 182 h 296"/>
                <a:gd name="T36" fmla="*/ 236 w 389"/>
                <a:gd name="T37" fmla="*/ 166 h 296"/>
                <a:gd name="T38" fmla="*/ 329 w 389"/>
                <a:gd name="T39" fmla="*/ 126 h 296"/>
                <a:gd name="T40" fmla="*/ 345 w 389"/>
                <a:gd name="T41" fmla="*/ 139 h 296"/>
                <a:gd name="T42" fmla="*/ 0 w 389"/>
                <a:gd name="T43" fmla="*/ 0 h 296"/>
                <a:gd name="T44" fmla="*/ 243 w 389"/>
                <a:gd name="T45" fmla="*/ 235 h 296"/>
                <a:gd name="T46" fmla="*/ 181 w 389"/>
                <a:gd name="T47" fmla="*/ 219 h 296"/>
                <a:gd name="T48" fmla="*/ 165 w 389"/>
                <a:gd name="T49" fmla="*/ 219 h 296"/>
                <a:gd name="T50" fmla="*/ 71 w 389"/>
                <a:gd name="T51" fmla="*/ 182 h 296"/>
                <a:gd name="T52" fmla="*/ 165 w 389"/>
                <a:gd name="T53" fmla="*/ 219 h 296"/>
                <a:gd name="T54" fmla="*/ 110 w 389"/>
                <a:gd name="T55" fmla="*/ 126 h 296"/>
                <a:gd name="T56" fmla="*/ 16 w 389"/>
                <a:gd name="T57" fmla="*/ 166 h 296"/>
                <a:gd name="T58" fmla="*/ 126 w 389"/>
                <a:gd name="T59" fmla="*/ 54 h 296"/>
                <a:gd name="T60" fmla="*/ 220 w 389"/>
                <a:gd name="T61" fmla="*/ 16 h 296"/>
                <a:gd name="T62" fmla="*/ 126 w 389"/>
                <a:gd name="T63" fmla="*/ 54 h 296"/>
                <a:gd name="T64" fmla="*/ 165 w 389"/>
                <a:gd name="T65" fmla="*/ 110 h 296"/>
                <a:gd name="T66" fmla="*/ 71 w 389"/>
                <a:gd name="T67" fmla="*/ 70 h 296"/>
                <a:gd name="T68" fmla="*/ 55 w 389"/>
                <a:gd name="T69" fmla="*/ 110 h 296"/>
                <a:gd name="T70" fmla="*/ 16 w 389"/>
                <a:gd name="T71" fmla="*/ 70 h 296"/>
                <a:gd name="T72" fmla="*/ 55 w 389"/>
                <a:gd name="T73" fmla="*/ 110 h 296"/>
                <a:gd name="T74" fmla="*/ 126 w 389"/>
                <a:gd name="T75" fmla="*/ 166 h 296"/>
                <a:gd name="T76" fmla="*/ 220 w 389"/>
                <a:gd name="T77" fmla="*/ 126 h 296"/>
                <a:gd name="T78" fmla="*/ 228 w 389"/>
                <a:gd name="T79" fmla="*/ 110 h 296"/>
                <a:gd name="T80" fmla="*/ 181 w 389"/>
                <a:gd name="T81" fmla="*/ 70 h 296"/>
                <a:gd name="T82" fmla="*/ 274 w 389"/>
                <a:gd name="T83" fmla="*/ 110 h 296"/>
                <a:gd name="T84" fmla="*/ 228 w 389"/>
                <a:gd name="T85" fmla="*/ 110 h 296"/>
                <a:gd name="T86" fmla="*/ 290 w 389"/>
                <a:gd name="T87" fmla="*/ 70 h 296"/>
                <a:gd name="T88" fmla="*/ 329 w 389"/>
                <a:gd name="T89" fmla="*/ 110 h 296"/>
                <a:gd name="T90" fmla="*/ 329 w 389"/>
                <a:gd name="T91" fmla="*/ 54 h 296"/>
                <a:gd name="T92" fmla="*/ 236 w 389"/>
                <a:gd name="T93" fmla="*/ 16 h 296"/>
                <a:gd name="T94" fmla="*/ 329 w 389"/>
                <a:gd name="T95" fmla="*/ 54 h 296"/>
                <a:gd name="T96" fmla="*/ 110 w 389"/>
                <a:gd name="T97" fmla="*/ 54 h 296"/>
                <a:gd name="T98" fmla="*/ 16 w 389"/>
                <a:gd name="T99" fmla="*/ 16 h 296"/>
                <a:gd name="T100" fmla="*/ 16 w 389"/>
                <a:gd name="T101" fmla="*/ 182 h 296"/>
                <a:gd name="T102" fmla="*/ 55 w 389"/>
                <a:gd name="T103" fmla="*/ 219 h 296"/>
                <a:gd name="T104" fmla="*/ 16 w 389"/>
                <a:gd name="T105" fmla="*/ 18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9" h="296">
                  <a:moveTo>
                    <a:pt x="376" y="196"/>
                  </a:moveTo>
                  <a:cubicBezTo>
                    <a:pt x="364" y="176"/>
                    <a:pt x="364" y="176"/>
                    <a:pt x="364" y="176"/>
                  </a:cubicBezTo>
                  <a:cubicBezTo>
                    <a:pt x="361" y="199"/>
                    <a:pt x="361" y="199"/>
                    <a:pt x="361" y="199"/>
                  </a:cubicBezTo>
                  <a:cubicBezTo>
                    <a:pt x="360" y="208"/>
                    <a:pt x="357" y="214"/>
                    <a:pt x="355" y="217"/>
                  </a:cubicBezTo>
                  <a:cubicBezTo>
                    <a:pt x="359" y="190"/>
                    <a:pt x="364" y="147"/>
                    <a:pt x="306" y="134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8" y="146"/>
                    <a:pt x="298" y="146"/>
                    <a:pt x="298" y="146"/>
                  </a:cubicBezTo>
                  <a:cubicBezTo>
                    <a:pt x="306" y="160"/>
                    <a:pt x="304" y="178"/>
                    <a:pt x="298" y="193"/>
                  </a:cubicBezTo>
                  <a:cubicBezTo>
                    <a:pt x="291" y="172"/>
                    <a:pt x="278" y="157"/>
                    <a:pt x="277" y="157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4" y="162"/>
                    <a:pt x="264" y="162"/>
                    <a:pt x="264" y="162"/>
                  </a:cubicBezTo>
                  <a:cubicBezTo>
                    <a:pt x="263" y="171"/>
                    <a:pt x="260" y="183"/>
                    <a:pt x="257" y="195"/>
                  </a:cubicBezTo>
                  <a:cubicBezTo>
                    <a:pt x="250" y="221"/>
                    <a:pt x="242" y="251"/>
                    <a:pt x="257" y="272"/>
                  </a:cubicBezTo>
                  <a:cubicBezTo>
                    <a:pt x="267" y="287"/>
                    <a:pt x="287" y="295"/>
                    <a:pt x="318" y="296"/>
                  </a:cubicBezTo>
                  <a:cubicBezTo>
                    <a:pt x="318" y="296"/>
                    <a:pt x="318" y="296"/>
                    <a:pt x="318" y="296"/>
                  </a:cubicBezTo>
                  <a:cubicBezTo>
                    <a:pt x="318" y="296"/>
                    <a:pt x="318" y="296"/>
                    <a:pt x="319" y="296"/>
                  </a:cubicBezTo>
                  <a:cubicBezTo>
                    <a:pt x="352" y="296"/>
                    <a:pt x="368" y="281"/>
                    <a:pt x="375" y="268"/>
                  </a:cubicBezTo>
                  <a:cubicBezTo>
                    <a:pt x="389" y="244"/>
                    <a:pt x="384" y="211"/>
                    <a:pt x="376" y="196"/>
                  </a:cubicBezTo>
                  <a:close/>
                  <a:moveTo>
                    <a:pt x="361" y="260"/>
                  </a:moveTo>
                  <a:cubicBezTo>
                    <a:pt x="354" y="273"/>
                    <a:pt x="339" y="280"/>
                    <a:pt x="319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294" y="279"/>
                    <a:pt x="277" y="273"/>
                    <a:pt x="270" y="262"/>
                  </a:cubicBezTo>
                  <a:cubicBezTo>
                    <a:pt x="259" y="248"/>
                    <a:pt x="266" y="223"/>
                    <a:pt x="272" y="200"/>
                  </a:cubicBezTo>
                  <a:cubicBezTo>
                    <a:pt x="274" y="194"/>
                    <a:pt x="275" y="188"/>
                    <a:pt x="276" y="183"/>
                  </a:cubicBezTo>
                  <a:cubicBezTo>
                    <a:pt x="281" y="192"/>
                    <a:pt x="286" y="203"/>
                    <a:pt x="287" y="216"/>
                  </a:cubicBezTo>
                  <a:cubicBezTo>
                    <a:pt x="288" y="237"/>
                    <a:pt x="288" y="237"/>
                    <a:pt x="288" y="237"/>
                  </a:cubicBezTo>
                  <a:cubicBezTo>
                    <a:pt x="301" y="220"/>
                    <a:pt x="301" y="220"/>
                    <a:pt x="301" y="220"/>
                  </a:cubicBezTo>
                  <a:cubicBezTo>
                    <a:pt x="314" y="203"/>
                    <a:pt x="323" y="178"/>
                    <a:pt x="318" y="154"/>
                  </a:cubicBezTo>
                  <a:cubicBezTo>
                    <a:pt x="347" y="168"/>
                    <a:pt x="343" y="194"/>
                    <a:pt x="339" y="217"/>
                  </a:cubicBezTo>
                  <a:cubicBezTo>
                    <a:pt x="338" y="222"/>
                    <a:pt x="337" y="227"/>
                    <a:pt x="337" y="231"/>
                  </a:cubicBezTo>
                  <a:cubicBezTo>
                    <a:pt x="336" y="240"/>
                    <a:pt x="336" y="240"/>
                    <a:pt x="336" y="240"/>
                  </a:cubicBezTo>
                  <a:cubicBezTo>
                    <a:pt x="345" y="239"/>
                    <a:pt x="345" y="239"/>
                    <a:pt x="345" y="239"/>
                  </a:cubicBezTo>
                  <a:cubicBezTo>
                    <a:pt x="356" y="238"/>
                    <a:pt x="363" y="233"/>
                    <a:pt x="368" y="227"/>
                  </a:cubicBezTo>
                  <a:cubicBezTo>
                    <a:pt x="369" y="238"/>
                    <a:pt x="367" y="250"/>
                    <a:pt x="361" y="260"/>
                  </a:cubicBezTo>
                  <a:close/>
                  <a:moveTo>
                    <a:pt x="181" y="182"/>
                  </a:moveTo>
                  <a:cubicBezTo>
                    <a:pt x="255" y="182"/>
                    <a:pt x="255" y="182"/>
                    <a:pt x="255" y="182"/>
                  </a:cubicBezTo>
                  <a:cubicBezTo>
                    <a:pt x="255" y="166"/>
                    <a:pt x="255" y="166"/>
                    <a:pt x="255" y="166"/>
                  </a:cubicBezTo>
                  <a:cubicBezTo>
                    <a:pt x="236" y="166"/>
                    <a:pt x="236" y="166"/>
                    <a:pt x="236" y="166"/>
                  </a:cubicBezTo>
                  <a:cubicBezTo>
                    <a:pt x="236" y="126"/>
                    <a:pt x="236" y="126"/>
                    <a:pt x="236" y="126"/>
                  </a:cubicBezTo>
                  <a:cubicBezTo>
                    <a:pt x="329" y="126"/>
                    <a:pt x="329" y="126"/>
                    <a:pt x="329" y="126"/>
                  </a:cubicBezTo>
                  <a:cubicBezTo>
                    <a:pt x="329" y="139"/>
                    <a:pt x="329" y="139"/>
                    <a:pt x="329" y="139"/>
                  </a:cubicBezTo>
                  <a:cubicBezTo>
                    <a:pt x="345" y="139"/>
                    <a:pt x="345" y="139"/>
                    <a:pt x="345" y="139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3" y="219"/>
                    <a:pt x="243" y="219"/>
                    <a:pt x="243" y="219"/>
                  </a:cubicBezTo>
                  <a:cubicBezTo>
                    <a:pt x="181" y="219"/>
                    <a:pt x="181" y="219"/>
                    <a:pt x="181" y="219"/>
                  </a:cubicBezTo>
                  <a:lnTo>
                    <a:pt x="181" y="182"/>
                  </a:lnTo>
                  <a:close/>
                  <a:moveTo>
                    <a:pt x="165" y="219"/>
                  </a:moveTo>
                  <a:cubicBezTo>
                    <a:pt x="71" y="219"/>
                    <a:pt x="71" y="219"/>
                    <a:pt x="71" y="219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165" y="182"/>
                    <a:pt x="165" y="182"/>
                    <a:pt x="165" y="182"/>
                  </a:cubicBezTo>
                  <a:lnTo>
                    <a:pt x="165" y="219"/>
                  </a:lnTo>
                  <a:close/>
                  <a:moveTo>
                    <a:pt x="16" y="126"/>
                  </a:moveTo>
                  <a:cubicBezTo>
                    <a:pt x="110" y="126"/>
                    <a:pt x="110" y="126"/>
                    <a:pt x="110" y="126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6" y="166"/>
                    <a:pt x="16" y="166"/>
                    <a:pt x="16" y="166"/>
                  </a:cubicBezTo>
                  <a:lnTo>
                    <a:pt x="16" y="126"/>
                  </a:lnTo>
                  <a:close/>
                  <a:moveTo>
                    <a:pt x="126" y="54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54"/>
                    <a:pt x="220" y="54"/>
                    <a:pt x="220" y="54"/>
                  </a:cubicBezTo>
                  <a:lnTo>
                    <a:pt x="126" y="54"/>
                  </a:lnTo>
                  <a:close/>
                  <a:moveTo>
                    <a:pt x="165" y="70"/>
                  </a:moveTo>
                  <a:cubicBezTo>
                    <a:pt x="165" y="110"/>
                    <a:pt x="165" y="110"/>
                    <a:pt x="165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165" y="70"/>
                  </a:lnTo>
                  <a:close/>
                  <a:moveTo>
                    <a:pt x="55" y="110"/>
                  </a:moveTo>
                  <a:cubicBezTo>
                    <a:pt x="16" y="110"/>
                    <a:pt x="16" y="110"/>
                    <a:pt x="16" y="11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55" y="70"/>
                    <a:pt x="55" y="70"/>
                    <a:pt x="55" y="70"/>
                  </a:cubicBezTo>
                  <a:lnTo>
                    <a:pt x="55" y="110"/>
                  </a:lnTo>
                  <a:close/>
                  <a:moveTo>
                    <a:pt x="220" y="166"/>
                  </a:moveTo>
                  <a:cubicBezTo>
                    <a:pt x="126" y="166"/>
                    <a:pt x="126" y="166"/>
                    <a:pt x="126" y="16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220" y="126"/>
                    <a:pt x="220" y="126"/>
                    <a:pt x="220" y="126"/>
                  </a:cubicBezTo>
                  <a:lnTo>
                    <a:pt x="220" y="166"/>
                  </a:lnTo>
                  <a:close/>
                  <a:moveTo>
                    <a:pt x="228" y="110"/>
                  </a:moveTo>
                  <a:cubicBezTo>
                    <a:pt x="181" y="110"/>
                    <a:pt x="181" y="110"/>
                    <a:pt x="181" y="11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4" y="110"/>
                    <a:pt x="274" y="110"/>
                    <a:pt x="274" y="110"/>
                  </a:cubicBezTo>
                  <a:cubicBezTo>
                    <a:pt x="236" y="110"/>
                    <a:pt x="236" y="110"/>
                    <a:pt x="236" y="110"/>
                  </a:cubicBezTo>
                  <a:lnTo>
                    <a:pt x="228" y="110"/>
                  </a:lnTo>
                  <a:close/>
                  <a:moveTo>
                    <a:pt x="290" y="110"/>
                  </a:moveTo>
                  <a:cubicBezTo>
                    <a:pt x="290" y="70"/>
                    <a:pt x="290" y="70"/>
                    <a:pt x="290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29" y="110"/>
                    <a:pt x="329" y="110"/>
                    <a:pt x="329" y="110"/>
                  </a:cubicBezTo>
                  <a:lnTo>
                    <a:pt x="290" y="110"/>
                  </a:lnTo>
                  <a:close/>
                  <a:moveTo>
                    <a:pt x="329" y="54"/>
                  </a:moveTo>
                  <a:cubicBezTo>
                    <a:pt x="236" y="54"/>
                    <a:pt x="236" y="54"/>
                    <a:pt x="236" y="54"/>
                  </a:cubicBezTo>
                  <a:cubicBezTo>
                    <a:pt x="236" y="16"/>
                    <a:pt x="236" y="16"/>
                    <a:pt x="236" y="16"/>
                  </a:cubicBezTo>
                  <a:cubicBezTo>
                    <a:pt x="329" y="16"/>
                    <a:pt x="329" y="16"/>
                    <a:pt x="329" y="16"/>
                  </a:cubicBezTo>
                  <a:lnTo>
                    <a:pt x="329" y="54"/>
                  </a:lnTo>
                  <a:close/>
                  <a:moveTo>
                    <a:pt x="110" y="16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10" y="16"/>
                  </a:lnTo>
                  <a:close/>
                  <a:moveTo>
                    <a:pt x="16" y="182"/>
                  </a:moveTo>
                  <a:cubicBezTo>
                    <a:pt x="55" y="182"/>
                    <a:pt x="55" y="182"/>
                    <a:pt x="55" y="182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16" y="219"/>
                    <a:pt x="16" y="219"/>
                    <a:pt x="16" y="219"/>
                  </a:cubicBezTo>
                  <a:lnTo>
                    <a:pt x="16" y="182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Calibri" panose="020F0502020204030204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617E67C-C4C8-FD4C-B13F-186AB4A18E2C}"/>
                </a:ext>
              </a:extLst>
            </p:cNvPr>
            <p:cNvSpPr/>
            <p:nvPr/>
          </p:nvSpPr>
          <p:spPr>
            <a:xfrm>
              <a:off x="1410874" y="2501220"/>
              <a:ext cx="360048" cy="16158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rgbClr val="FFC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NAT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43D400-E553-2346-8A7A-2361155045A2}"/>
              </a:ext>
            </a:extLst>
          </p:cNvPr>
          <p:cNvGrpSpPr/>
          <p:nvPr/>
        </p:nvGrpSpPr>
        <p:grpSpPr>
          <a:xfrm>
            <a:off x="1320445" y="4156705"/>
            <a:ext cx="3283607" cy="2427125"/>
            <a:chOff x="1320445" y="4156705"/>
            <a:chExt cx="3283607" cy="2427125"/>
          </a:xfrm>
        </p:grpSpPr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B2B3D883-1D8E-9F4A-86EE-4DB8041E5005}"/>
                </a:ext>
              </a:extLst>
            </p:cNvPr>
            <p:cNvSpPr/>
            <p:nvPr/>
          </p:nvSpPr>
          <p:spPr>
            <a:xfrm>
              <a:off x="1320445" y="4156705"/>
              <a:ext cx="3283607" cy="2427125"/>
            </a:xfrm>
            <a:prstGeom prst="roundRect">
              <a:avLst>
                <a:gd name="adj" fmla="val 4431"/>
              </a:avLst>
            </a:prstGeom>
            <a:solidFill>
              <a:srgbClr val="FBFDFB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400" dirty="0">
                  <a:solidFill>
                    <a:srgbClr val="C00000"/>
                  </a:solidFill>
                  <a:latin typeface="Calibri" panose="020F0502020204030204" pitchFamily="34" charset="0"/>
                </a:rPr>
                <a:t>T0 </a:t>
              </a:r>
              <a:r>
                <a:rPr lang="en-US" sz="1400" u="sng" dirty="0">
                  <a:solidFill>
                    <a:srgbClr val="C00000"/>
                  </a:solidFill>
                  <a:latin typeface="Calibri" panose="020F0502020204030204" pitchFamily="34" charset="0"/>
                </a:rPr>
                <a:t>A/A</a:t>
              </a:r>
            </a:p>
            <a:p>
              <a:pPr algn="r"/>
              <a:endParaRPr lang="en-US" sz="1400" u="sng" dirty="0">
                <a:solidFill>
                  <a:srgbClr val="C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7286316-C599-1840-9144-2A20662C547F}"/>
                </a:ext>
              </a:extLst>
            </p:cNvPr>
            <p:cNvSpPr/>
            <p:nvPr/>
          </p:nvSpPr>
          <p:spPr>
            <a:xfrm>
              <a:off x="1894142" y="4852725"/>
              <a:ext cx="2305076" cy="870044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FD39F418-C406-9943-B26E-F3B53B25FB7D}"/>
                </a:ext>
              </a:extLst>
            </p:cNvPr>
            <p:cNvGrpSpPr/>
            <p:nvPr/>
          </p:nvGrpSpPr>
          <p:grpSpPr>
            <a:xfrm>
              <a:off x="1643911" y="4732299"/>
              <a:ext cx="510283" cy="510487"/>
              <a:chOff x="484893" y="1834175"/>
              <a:chExt cx="510283" cy="510487"/>
            </a:xfrm>
          </p:grpSpPr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E36FC7B6-3AC7-3F40-8EC5-9D21873D9E46}"/>
                  </a:ext>
                </a:extLst>
              </p:cNvPr>
              <p:cNvSpPr/>
              <p:nvPr/>
            </p:nvSpPr>
            <p:spPr>
              <a:xfrm>
                <a:off x="503547" y="1846197"/>
                <a:ext cx="470033" cy="485531"/>
              </a:xfrm>
              <a:prstGeom prst="ellipse">
                <a:avLst/>
              </a:prstGeom>
              <a:solidFill>
                <a:srgbClr val="FBFDFB"/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0" name="Freeform: Shape 1">
                <a:extLst>
                  <a:ext uri="{FF2B5EF4-FFF2-40B4-BE49-F238E27FC236}">
                    <a16:creationId xmlns:a16="http://schemas.microsoft.com/office/drawing/2014/main" id="{A92ED0FC-0AA7-5D4C-BA6C-2807AEE2A817}"/>
                  </a:ext>
                </a:extLst>
              </p:cNvPr>
              <p:cNvSpPr/>
              <p:nvPr/>
            </p:nvSpPr>
            <p:spPr>
              <a:xfrm>
                <a:off x="484893" y="1834175"/>
                <a:ext cx="510283" cy="51048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51" name="Freeform: Shape 2">
                <a:extLst>
                  <a:ext uri="{FF2B5EF4-FFF2-40B4-BE49-F238E27FC236}">
                    <a16:creationId xmlns:a16="http://schemas.microsoft.com/office/drawing/2014/main" id="{C165CFC8-7D5F-3D48-BD48-3B70CCB99227}"/>
                  </a:ext>
                </a:extLst>
              </p:cNvPr>
              <p:cNvSpPr/>
              <p:nvPr/>
            </p:nvSpPr>
            <p:spPr>
              <a:xfrm>
                <a:off x="688231" y="1893303"/>
                <a:ext cx="103607" cy="15171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52" name="Freeform: Shape 3">
                <a:extLst>
                  <a:ext uri="{FF2B5EF4-FFF2-40B4-BE49-F238E27FC236}">
                    <a16:creationId xmlns:a16="http://schemas.microsoft.com/office/drawing/2014/main" id="{D86B202D-1A29-514B-ADAB-9B6C975E6CC9}"/>
                  </a:ext>
                </a:extLst>
              </p:cNvPr>
              <p:cNvSpPr/>
              <p:nvPr/>
            </p:nvSpPr>
            <p:spPr>
              <a:xfrm>
                <a:off x="688231" y="2133816"/>
                <a:ext cx="103607" cy="15171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53" name="Freeform: Shape 4">
                <a:extLst>
                  <a:ext uri="{FF2B5EF4-FFF2-40B4-BE49-F238E27FC236}">
                    <a16:creationId xmlns:a16="http://schemas.microsoft.com/office/drawing/2014/main" id="{B0A1117D-218B-0F43-9E4A-2E0D28A72C01}"/>
                  </a:ext>
                </a:extLst>
              </p:cNvPr>
              <p:cNvSpPr/>
              <p:nvPr/>
            </p:nvSpPr>
            <p:spPr>
              <a:xfrm>
                <a:off x="784534" y="2037717"/>
                <a:ext cx="151514" cy="103444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54" name="Freeform: Shape 5">
                <a:extLst>
                  <a:ext uri="{FF2B5EF4-FFF2-40B4-BE49-F238E27FC236}">
                    <a16:creationId xmlns:a16="http://schemas.microsoft.com/office/drawing/2014/main" id="{ACDDD64E-1823-DA48-826F-EE2A71F35CD4}"/>
                  </a:ext>
                </a:extLst>
              </p:cNvPr>
              <p:cNvSpPr/>
              <p:nvPr/>
            </p:nvSpPr>
            <p:spPr>
              <a:xfrm>
                <a:off x="543858" y="2037717"/>
                <a:ext cx="151677" cy="103444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1C65C957-9F51-C04D-A967-4FFD3D2FA5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79713" y="4957989"/>
              <a:ext cx="338395" cy="338531"/>
              <a:chOff x="7736620" y="7009631"/>
              <a:chExt cx="4501800" cy="4503600"/>
            </a:xfrm>
            <a:solidFill>
              <a:srgbClr val="FFC000"/>
            </a:solidFill>
          </p:grpSpPr>
          <p:sp>
            <p:nvSpPr>
              <p:cNvPr id="156" name="Freeform: Shape 1">
                <a:extLst>
                  <a:ext uri="{FF2B5EF4-FFF2-40B4-BE49-F238E27FC236}">
                    <a16:creationId xmlns:a16="http://schemas.microsoft.com/office/drawing/2014/main" id="{86457303-AC0C-734B-886C-D4A5A21FE9EC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58" name="Freeform: Shape 2">
                <a:extLst>
                  <a:ext uri="{FF2B5EF4-FFF2-40B4-BE49-F238E27FC236}">
                    <a16:creationId xmlns:a16="http://schemas.microsoft.com/office/drawing/2014/main" id="{F1DB59FC-A729-1346-B640-B75BCB3F3A7F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59" name="Freeform: Shape 3">
                <a:extLst>
                  <a:ext uri="{FF2B5EF4-FFF2-40B4-BE49-F238E27FC236}">
                    <a16:creationId xmlns:a16="http://schemas.microsoft.com/office/drawing/2014/main" id="{4CCD0B3C-E5C9-9F4C-A085-1BCCCF589FC2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60" name="Freeform: Shape 4">
                <a:extLst>
                  <a:ext uri="{FF2B5EF4-FFF2-40B4-BE49-F238E27FC236}">
                    <a16:creationId xmlns:a16="http://schemas.microsoft.com/office/drawing/2014/main" id="{C1C51A99-25DB-8442-9C15-6CAB29764A37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61" name="Freeform: Shape 5">
                <a:extLst>
                  <a:ext uri="{FF2B5EF4-FFF2-40B4-BE49-F238E27FC236}">
                    <a16:creationId xmlns:a16="http://schemas.microsoft.com/office/drawing/2014/main" id="{5F3E18BD-8B0F-EE4F-95F5-C568DB7865DC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2DD470CD-DB8C-1F49-8B8E-1EF899B4C2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27113" y="4960224"/>
              <a:ext cx="338395" cy="338531"/>
              <a:chOff x="7736617" y="7009634"/>
              <a:chExt cx="4501801" cy="4503598"/>
            </a:xfrm>
            <a:solidFill>
              <a:srgbClr val="FFC000"/>
            </a:solidFill>
          </p:grpSpPr>
          <p:sp>
            <p:nvSpPr>
              <p:cNvPr id="164" name="Freeform: Shape 1">
                <a:extLst>
                  <a:ext uri="{FF2B5EF4-FFF2-40B4-BE49-F238E27FC236}">
                    <a16:creationId xmlns:a16="http://schemas.microsoft.com/office/drawing/2014/main" id="{45FDBC0E-0E80-CB4F-AEAB-1977322F0118}"/>
                  </a:ext>
                </a:extLst>
              </p:cNvPr>
              <p:cNvSpPr/>
              <p:nvPr/>
            </p:nvSpPr>
            <p:spPr>
              <a:xfrm>
                <a:off x="7736617" y="7009634"/>
                <a:ext cx="4501801" cy="450359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65" name="Freeform: Shape 2">
                <a:extLst>
                  <a:ext uri="{FF2B5EF4-FFF2-40B4-BE49-F238E27FC236}">
                    <a16:creationId xmlns:a16="http://schemas.microsoft.com/office/drawing/2014/main" id="{2C0159A4-38A2-F345-ADAF-1EEFF022A9DC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66" name="Freeform: Shape 3">
                <a:extLst>
                  <a:ext uri="{FF2B5EF4-FFF2-40B4-BE49-F238E27FC236}">
                    <a16:creationId xmlns:a16="http://schemas.microsoft.com/office/drawing/2014/main" id="{D5E53E51-5348-3446-A082-D732D82784AD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67" name="Freeform: Shape 4">
                <a:extLst>
                  <a:ext uri="{FF2B5EF4-FFF2-40B4-BE49-F238E27FC236}">
                    <a16:creationId xmlns:a16="http://schemas.microsoft.com/office/drawing/2014/main" id="{71824F89-38DD-9740-90F6-07700536D230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168" name="Freeform: Shape 5">
                <a:extLst>
                  <a:ext uri="{FF2B5EF4-FFF2-40B4-BE49-F238E27FC236}">
                    <a16:creationId xmlns:a16="http://schemas.microsoft.com/office/drawing/2014/main" id="{ADECF43C-62C7-3D4F-8FCE-1C4836C16D08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9E9D101-588C-CA49-8ADF-D76590BD488A}"/>
                </a:ext>
              </a:extLst>
            </p:cNvPr>
            <p:cNvSpPr txBox="1"/>
            <p:nvPr/>
          </p:nvSpPr>
          <p:spPr>
            <a:xfrm>
              <a:off x="2733283" y="6363216"/>
              <a:ext cx="644920" cy="1661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dirty="0">
                  <a:latin typeface="Calibri" panose="020F0502020204030204" pitchFamily="34" charset="0"/>
                </a:rPr>
                <a:t>Location 1</a:t>
              </a:r>
            </a:p>
          </p:txBody>
        </p:sp>
      </p:grpSp>
      <p:sp>
        <p:nvSpPr>
          <p:cNvPr id="178" name="Content Placeholder 177">
            <a:extLst>
              <a:ext uri="{FF2B5EF4-FFF2-40B4-BE49-F238E27FC236}">
                <a16:creationId xmlns:a16="http://schemas.microsoft.com/office/drawing/2014/main" id="{57306AF3-2221-CD42-B67C-092CFD95B8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50394" y="1538060"/>
            <a:ext cx="5394960" cy="3985706"/>
          </a:xfrm>
          <a:ln>
            <a:solidFill>
              <a:schemeClr val="tx1"/>
            </a:solidFill>
          </a:ln>
        </p:spPr>
        <p:txBody>
          <a:bodyPr wrap="square" lIns="91440" tIns="91440" rIns="91440" bIns="91440">
            <a:no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sz="1800" b="1" dirty="0">
                <a:solidFill>
                  <a:schemeClr val="tx1"/>
                </a:solidFill>
                <a:cs typeface="Calibri" panose="020F0502020204030204" pitchFamily="34" charset="0"/>
              </a:rPr>
              <a:t>T0 and T1 Active and Standby within a Location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chemeClr val="tx1"/>
                </a:solidFill>
                <a:cs typeface="Calibri" panose="020F0502020204030204" pitchFamily="34" charset="0"/>
              </a:rPr>
              <a:t>Active/Standby</a:t>
            </a:r>
          </a:p>
          <a:p>
            <a:pPr lvl="1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1 Edge Node Active, 1 Edge Node Standby</a:t>
            </a:r>
          </a:p>
          <a:p>
            <a:pPr lvl="1" indent="0">
              <a:spcBef>
                <a:spcPts val="600"/>
              </a:spcBef>
              <a:buNone/>
            </a:pPr>
            <a:endParaRPr lang="en-US" sz="1600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None/>
            </a:pPr>
            <a:endParaRPr lang="en-US" sz="1600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None/>
            </a:pPr>
            <a:endParaRPr lang="en-US" sz="1600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None/>
            </a:pPr>
            <a:endParaRPr lang="en-US" sz="1600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chemeClr val="tx1"/>
                </a:solidFill>
                <a:cs typeface="Calibri" panose="020F0502020204030204" pitchFamily="34" charset="0"/>
              </a:rPr>
              <a:t>Active/Active</a:t>
            </a:r>
          </a:p>
          <a:p>
            <a:pPr lvl="1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cs typeface="Calibri" panose="020F0502020204030204" pitchFamily="34" charset="0"/>
              </a:rPr>
              <a:t>All Edge Nodes Active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EA4DE8-D231-C54A-89C8-B0922494337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Terminology for T0 and T1 (2/2)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82886-4F78-4FCB-B4B8-41E58E8C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T0 and T1 Deployments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BF6C66-722F-A14E-B675-99B1AE01FAFE}"/>
              </a:ext>
            </a:extLst>
          </p:cNvPr>
          <p:cNvGrpSpPr/>
          <p:nvPr/>
        </p:nvGrpSpPr>
        <p:grpSpPr>
          <a:xfrm>
            <a:off x="2510829" y="2683016"/>
            <a:ext cx="1385048" cy="369332"/>
            <a:chOff x="2510829" y="2683016"/>
            <a:chExt cx="1385048" cy="36933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559F66F-3C8F-594E-8FAF-B9CBCBC50189}"/>
                </a:ext>
              </a:extLst>
            </p:cNvPr>
            <p:cNvSpPr txBox="1"/>
            <p:nvPr/>
          </p:nvSpPr>
          <p:spPr>
            <a:xfrm>
              <a:off x="3387340" y="2683016"/>
              <a:ext cx="50853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standby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9F1754D-293D-3E48-A0FC-D5ACF778A2A8}"/>
                </a:ext>
              </a:extLst>
            </p:cNvPr>
            <p:cNvSpPr txBox="1"/>
            <p:nvPr/>
          </p:nvSpPr>
          <p:spPr>
            <a:xfrm>
              <a:off x="2510829" y="2683016"/>
              <a:ext cx="38472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active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929D95-9E1B-5F4B-8792-F5FF5CCC928C}"/>
              </a:ext>
            </a:extLst>
          </p:cNvPr>
          <p:cNvGrpSpPr/>
          <p:nvPr/>
        </p:nvGrpSpPr>
        <p:grpSpPr>
          <a:xfrm>
            <a:off x="2697848" y="1649498"/>
            <a:ext cx="10685" cy="2050880"/>
            <a:chOff x="2697848" y="1649498"/>
            <a:chExt cx="10685" cy="2050880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4033ED03-75FA-FD46-9A4E-CAC745EB3E98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697848" y="3052348"/>
              <a:ext cx="10685" cy="64803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2DC9FBF-4CAF-814B-A5E1-49F8BD63D324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703190" y="1649498"/>
              <a:ext cx="0" cy="667698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7A11FC-7B24-5A44-A27E-823594D8E080}"/>
              </a:ext>
            </a:extLst>
          </p:cNvPr>
          <p:cNvGrpSpPr/>
          <p:nvPr/>
        </p:nvGrpSpPr>
        <p:grpSpPr>
          <a:xfrm>
            <a:off x="2506971" y="5301661"/>
            <a:ext cx="1323141" cy="369332"/>
            <a:chOff x="2506971" y="5301661"/>
            <a:chExt cx="1323141" cy="369332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DB257D6-4502-924A-8094-AF855624CD92}"/>
                </a:ext>
              </a:extLst>
            </p:cNvPr>
            <p:cNvSpPr txBox="1"/>
            <p:nvPr/>
          </p:nvSpPr>
          <p:spPr>
            <a:xfrm>
              <a:off x="3445390" y="5301661"/>
              <a:ext cx="3847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active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ACDBBF2D-409B-684B-9493-8A423F366704}"/>
                </a:ext>
              </a:extLst>
            </p:cNvPr>
            <p:cNvSpPr txBox="1"/>
            <p:nvPr/>
          </p:nvSpPr>
          <p:spPr>
            <a:xfrm>
              <a:off x="2506971" y="5301661"/>
              <a:ext cx="38472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active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64CDB9-B310-2947-95DB-5CB0136A1C9D}"/>
              </a:ext>
            </a:extLst>
          </p:cNvPr>
          <p:cNvGrpSpPr/>
          <p:nvPr/>
        </p:nvGrpSpPr>
        <p:grpSpPr>
          <a:xfrm>
            <a:off x="2699332" y="4268143"/>
            <a:ext cx="939210" cy="2039208"/>
            <a:chOff x="2699332" y="4268143"/>
            <a:chExt cx="939210" cy="2039208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7AF070E-494C-1D40-B3A7-9D2D987F4B6D}"/>
                </a:ext>
              </a:extLst>
            </p:cNvPr>
            <p:cNvCxnSpPr>
              <a:cxnSpLocks/>
            </p:cNvCxnSpPr>
            <p:nvPr/>
          </p:nvCxnSpPr>
          <p:spPr bwMode="gray">
            <a:xfrm flipH="1" flipV="1">
              <a:off x="2704675" y="5670993"/>
              <a:ext cx="226607" cy="636358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DDDAF62-1D55-184C-BAB8-1BCCE617B596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699332" y="4268143"/>
              <a:ext cx="0" cy="667698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6E785FA3-1137-BE4C-A374-38FBE4BF6422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3346172" y="5670993"/>
              <a:ext cx="226607" cy="636358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75A4BB0-67F2-814B-8CC1-B6CD54A033C8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3638542" y="4268143"/>
              <a:ext cx="0" cy="667698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128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uiExpand="1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A5BA677-AB6D-8F4B-978E-4CAFC02D636E}"/>
              </a:ext>
            </a:extLst>
          </p:cNvPr>
          <p:cNvGrpSpPr/>
          <p:nvPr/>
        </p:nvGrpSpPr>
        <p:grpSpPr>
          <a:xfrm>
            <a:off x="4201872" y="4046272"/>
            <a:ext cx="4031698" cy="2697480"/>
            <a:chOff x="4201872" y="4046272"/>
            <a:chExt cx="4031698" cy="2697480"/>
          </a:xfrm>
        </p:grpSpPr>
        <p:sp>
          <p:nvSpPr>
            <p:cNvPr id="748" name="Rounded Rectangle 747">
              <a:extLst>
                <a:ext uri="{FF2B5EF4-FFF2-40B4-BE49-F238E27FC236}">
                  <a16:creationId xmlns:a16="http://schemas.microsoft.com/office/drawing/2014/main" id="{BDC856AE-D474-9E4F-BC32-3329B7B09789}"/>
                </a:ext>
              </a:extLst>
            </p:cNvPr>
            <p:cNvSpPr/>
            <p:nvPr/>
          </p:nvSpPr>
          <p:spPr>
            <a:xfrm>
              <a:off x="4201872" y="4046272"/>
              <a:ext cx="4031698" cy="2697480"/>
            </a:xfrm>
            <a:prstGeom prst="roundRect">
              <a:avLst>
                <a:gd name="adj" fmla="val 4431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>
                <a:spcAft>
                  <a:spcPts val="600"/>
                </a:spcAft>
              </a:pPr>
              <a:r>
                <a:rPr lang="en-US" sz="1400" dirty="0">
                  <a:solidFill>
                    <a:srgbClr val="C00000"/>
                  </a:solidFill>
                  <a:latin typeface="Calibri" panose="020F0502020204030204" pitchFamily="34" charset="0"/>
                </a:rPr>
                <a:t>T0 </a:t>
              </a:r>
              <a:r>
                <a:rPr lang="en-US" sz="1400" u="sng" dirty="0">
                  <a:solidFill>
                    <a:srgbClr val="C00000"/>
                  </a:solidFill>
                  <a:latin typeface="Calibri" panose="020F0502020204030204" pitchFamily="34" charset="0"/>
                </a:rPr>
                <a:t>A/A in Loc All_P</a:t>
              </a:r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B81FC17F-612D-5B42-9500-ED513C1975C6}"/>
                </a:ext>
              </a:extLst>
            </p:cNvPr>
            <p:cNvSpPr/>
            <p:nvPr/>
          </p:nvSpPr>
          <p:spPr>
            <a:xfrm>
              <a:off x="4509479" y="4623541"/>
              <a:ext cx="3643120" cy="870044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751" name="Group 750">
              <a:extLst>
                <a:ext uri="{FF2B5EF4-FFF2-40B4-BE49-F238E27FC236}">
                  <a16:creationId xmlns:a16="http://schemas.microsoft.com/office/drawing/2014/main" id="{C9E31F8E-B2C7-634D-9A8B-6894FD7248F4}"/>
                </a:ext>
              </a:extLst>
            </p:cNvPr>
            <p:cNvGrpSpPr/>
            <p:nvPr/>
          </p:nvGrpSpPr>
          <p:grpSpPr>
            <a:xfrm>
              <a:off x="4259248" y="4503115"/>
              <a:ext cx="510283" cy="510487"/>
              <a:chOff x="484893" y="1834175"/>
              <a:chExt cx="510283" cy="510487"/>
            </a:xfrm>
          </p:grpSpPr>
          <p:sp>
            <p:nvSpPr>
              <p:cNvPr id="752" name="Oval 751">
                <a:extLst>
                  <a:ext uri="{FF2B5EF4-FFF2-40B4-BE49-F238E27FC236}">
                    <a16:creationId xmlns:a16="http://schemas.microsoft.com/office/drawing/2014/main" id="{E1DAE80E-0B0B-2A4A-8DD2-F4FD23AB5125}"/>
                  </a:ext>
                </a:extLst>
              </p:cNvPr>
              <p:cNvSpPr/>
              <p:nvPr/>
            </p:nvSpPr>
            <p:spPr>
              <a:xfrm>
                <a:off x="503547" y="1846197"/>
                <a:ext cx="470033" cy="48553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753" name="Freeform: Shape 1">
                <a:extLst>
                  <a:ext uri="{FF2B5EF4-FFF2-40B4-BE49-F238E27FC236}">
                    <a16:creationId xmlns:a16="http://schemas.microsoft.com/office/drawing/2014/main" id="{073F71C1-BC6E-1E45-A381-CE3C852F3434}"/>
                  </a:ext>
                </a:extLst>
              </p:cNvPr>
              <p:cNvSpPr/>
              <p:nvPr/>
            </p:nvSpPr>
            <p:spPr>
              <a:xfrm>
                <a:off x="484893" y="1834175"/>
                <a:ext cx="510283" cy="51048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54" name="Freeform: Shape 2">
                <a:extLst>
                  <a:ext uri="{FF2B5EF4-FFF2-40B4-BE49-F238E27FC236}">
                    <a16:creationId xmlns:a16="http://schemas.microsoft.com/office/drawing/2014/main" id="{8814DC3A-DFA7-7549-ADB8-2F65AA402B6F}"/>
                  </a:ext>
                </a:extLst>
              </p:cNvPr>
              <p:cNvSpPr/>
              <p:nvPr/>
            </p:nvSpPr>
            <p:spPr>
              <a:xfrm>
                <a:off x="688231" y="1893303"/>
                <a:ext cx="103607" cy="15171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55" name="Freeform: Shape 3">
                <a:extLst>
                  <a:ext uri="{FF2B5EF4-FFF2-40B4-BE49-F238E27FC236}">
                    <a16:creationId xmlns:a16="http://schemas.microsoft.com/office/drawing/2014/main" id="{D3FFEA7F-99ED-444F-ADF8-4B01BD555664}"/>
                  </a:ext>
                </a:extLst>
              </p:cNvPr>
              <p:cNvSpPr/>
              <p:nvPr/>
            </p:nvSpPr>
            <p:spPr>
              <a:xfrm>
                <a:off x="688231" y="2133816"/>
                <a:ext cx="103607" cy="15171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56" name="Freeform: Shape 4">
                <a:extLst>
                  <a:ext uri="{FF2B5EF4-FFF2-40B4-BE49-F238E27FC236}">
                    <a16:creationId xmlns:a16="http://schemas.microsoft.com/office/drawing/2014/main" id="{08F4F01A-5D54-8642-886C-204D1C683F66}"/>
                  </a:ext>
                </a:extLst>
              </p:cNvPr>
              <p:cNvSpPr/>
              <p:nvPr/>
            </p:nvSpPr>
            <p:spPr>
              <a:xfrm>
                <a:off x="784534" y="2037717"/>
                <a:ext cx="151514" cy="103444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57" name="Freeform: Shape 5">
                <a:extLst>
                  <a:ext uri="{FF2B5EF4-FFF2-40B4-BE49-F238E27FC236}">
                    <a16:creationId xmlns:a16="http://schemas.microsoft.com/office/drawing/2014/main" id="{1F27E25B-CCC8-1947-B4B7-BD92FBDDD718}"/>
                  </a:ext>
                </a:extLst>
              </p:cNvPr>
              <p:cNvSpPr/>
              <p:nvPr/>
            </p:nvSpPr>
            <p:spPr>
              <a:xfrm>
                <a:off x="543858" y="2037717"/>
                <a:ext cx="151677" cy="103444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grpSp>
          <p:nvGrpSpPr>
            <p:cNvPr id="758" name="Group 757">
              <a:extLst>
                <a:ext uri="{FF2B5EF4-FFF2-40B4-BE49-F238E27FC236}">
                  <a16:creationId xmlns:a16="http://schemas.microsoft.com/office/drawing/2014/main" id="{076D784B-9E6A-224B-8E46-3D6C945083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82922" y="4728805"/>
              <a:ext cx="338395" cy="338531"/>
              <a:chOff x="7736620" y="7009631"/>
              <a:chExt cx="4501800" cy="4503600"/>
            </a:xfrm>
            <a:solidFill>
              <a:srgbClr val="FFC000"/>
            </a:solidFill>
          </p:grpSpPr>
          <p:sp>
            <p:nvSpPr>
              <p:cNvPr id="759" name="Freeform: Shape 1">
                <a:extLst>
                  <a:ext uri="{FF2B5EF4-FFF2-40B4-BE49-F238E27FC236}">
                    <a16:creationId xmlns:a16="http://schemas.microsoft.com/office/drawing/2014/main" id="{FD44A912-ACC2-D247-8925-35757A5F932E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60" name="Freeform: Shape 2">
                <a:extLst>
                  <a:ext uri="{FF2B5EF4-FFF2-40B4-BE49-F238E27FC236}">
                    <a16:creationId xmlns:a16="http://schemas.microsoft.com/office/drawing/2014/main" id="{0A7D9D81-07BE-2845-919B-6AF051E785BC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61" name="Freeform: Shape 3">
                <a:extLst>
                  <a:ext uri="{FF2B5EF4-FFF2-40B4-BE49-F238E27FC236}">
                    <a16:creationId xmlns:a16="http://schemas.microsoft.com/office/drawing/2014/main" id="{6C926A33-4E1F-8049-B4D7-8157CD9EF7A2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62" name="Freeform: Shape 4">
                <a:extLst>
                  <a:ext uri="{FF2B5EF4-FFF2-40B4-BE49-F238E27FC236}">
                    <a16:creationId xmlns:a16="http://schemas.microsoft.com/office/drawing/2014/main" id="{6D336576-D41D-794B-A9D8-B35613E67FAA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63" name="Freeform: Shape 5">
                <a:extLst>
                  <a:ext uri="{FF2B5EF4-FFF2-40B4-BE49-F238E27FC236}">
                    <a16:creationId xmlns:a16="http://schemas.microsoft.com/office/drawing/2014/main" id="{9BAD5148-5DBA-9F4F-8A96-B997A5E41AA5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grpSp>
          <p:nvGrpSpPr>
            <p:cNvPr id="765" name="Group 764">
              <a:extLst>
                <a:ext uri="{FF2B5EF4-FFF2-40B4-BE49-F238E27FC236}">
                  <a16:creationId xmlns:a16="http://schemas.microsoft.com/office/drawing/2014/main" id="{636FA3C3-4114-FA42-A83A-993EEE6A4B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41220" y="4728805"/>
              <a:ext cx="338395" cy="338531"/>
              <a:chOff x="7736620" y="7009631"/>
              <a:chExt cx="4501800" cy="4503600"/>
            </a:xfrm>
            <a:solidFill>
              <a:srgbClr val="FFC000"/>
            </a:solidFill>
          </p:grpSpPr>
          <p:sp>
            <p:nvSpPr>
              <p:cNvPr id="766" name="Freeform: Shape 1">
                <a:extLst>
                  <a:ext uri="{FF2B5EF4-FFF2-40B4-BE49-F238E27FC236}">
                    <a16:creationId xmlns:a16="http://schemas.microsoft.com/office/drawing/2014/main" id="{D10D1DAA-360B-F649-8359-B8DDD873D29F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67" name="Freeform: Shape 2">
                <a:extLst>
                  <a:ext uri="{FF2B5EF4-FFF2-40B4-BE49-F238E27FC236}">
                    <a16:creationId xmlns:a16="http://schemas.microsoft.com/office/drawing/2014/main" id="{40BED411-5AD5-4E43-B09B-03616184D0E2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68" name="Freeform: Shape 3">
                <a:extLst>
                  <a:ext uri="{FF2B5EF4-FFF2-40B4-BE49-F238E27FC236}">
                    <a16:creationId xmlns:a16="http://schemas.microsoft.com/office/drawing/2014/main" id="{846A2D1F-2BEF-434E-9000-4CE6717335FA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69" name="Freeform: Shape 4">
                <a:extLst>
                  <a:ext uri="{FF2B5EF4-FFF2-40B4-BE49-F238E27FC236}">
                    <a16:creationId xmlns:a16="http://schemas.microsoft.com/office/drawing/2014/main" id="{B0F0BAC2-9226-3F42-86FA-22DA14EA3652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70" name="Freeform: Shape 5">
                <a:extLst>
                  <a:ext uri="{FF2B5EF4-FFF2-40B4-BE49-F238E27FC236}">
                    <a16:creationId xmlns:a16="http://schemas.microsoft.com/office/drawing/2014/main" id="{84F19E67-F53B-8543-8864-9BFE4109862B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grpSp>
          <p:nvGrpSpPr>
            <p:cNvPr id="771" name="Group 770">
              <a:extLst>
                <a:ext uri="{FF2B5EF4-FFF2-40B4-BE49-F238E27FC236}">
                  <a16:creationId xmlns:a16="http://schemas.microsoft.com/office/drawing/2014/main" id="{463A747C-3AE8-2740-A827-6C30D1ADFB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33700" y="4728805"/>
              <a:ext cx="338395" cy="338531"/>
              <a:chOff x="7736620" y="7009631"/>
              <a:chExt cx="4501800" cy="4503600"/>
            </a:xfrm>
            <a:solidFill>
              <a:srgbClr val="FFC000"/>
            </a:solidFill>
          </p:grpSpPr>
          <p:sp>
            <p:nvSpPr>
              <p:cNvPr id="772" name="Freeform: Shape 1">
                <a:extLst>
                  <a:ext uri="{FF2B5EF4-FFF2-40B4-BE49-F238E27FC236}">
                    <a16:creationId xmlns:a16="http://schemas.microsoft.com/office/drawing/2014/main" id="{2E6457BB-9AE0-8848-B0C9-FEDDDFB92FA5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73" name="Freeform: Shape 2">
                <a:extLst>
                  <a:ext uri="{FF2B5EF4-FFF2-40B4-BE49-F238E27FC236}">
                    <a16:creationId xmlns:a16="http://schemas.microsoft.com/office/drawing/2014/main" id="{CD318BF2-7454-104C-A2EE-B794685363E4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74" name="Freeform: Shape 3">
                <a:extLst>
                  <a:ext uri="{FF2B5EF4-FFF2-40B4-BE49-F238E27FC236}">
                    <a16:creationId xmlns:a16="http://schemas.microsoft.com/office/drawing/2014/main" id="{DCD0EE17-7458-484B-8D20-B81E29521EE1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75" name="Freeform: Shape 4">
                <a:extLst>
                  <a:ext uri="{FF2B5EF4-FFF2-40B4-BE49-F238E27FC236}">
                    <a16:creationId xmlns:a16="http://schemas.microsoft.com/office/drawing/2014/main" id="{5064B3C2-F635-CE40-A4AD-B9EAAD8A3F07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76" name="Freeform: Shape 5">
                <a:extLst>
                  <a:ext uri="{FF2B5EF4-FFF2-40B4-BE49-F238E27FC236}">
                    <a16:creationId xmlns:a16="http://schemas.microsoft.com/office/drawing/2014/main" id="{B81FE466-8A5A-BF43-8375-1C163626E0E0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grpSp>
          <p:nvGrpSpPr>
            <p:cNvPr id="779" name="Group 778">
              <a:extLst>
                <a:ext uri="{FF2B5EF4-FFF2-40B4-BE49-F238E27FC236}">
                  <a16:creationId xmlns:a16="http://schemas.microsoft.com/office/drawing/2014/main" id="{F77C85CB-2074-6E48-A382-A781D687DB1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68961" y="4731040"/>
              <a:ext cx="338395" cy="338531"/>
              <a:chOff x="7736617" y="7009634"/>
              <a:chExt cx="4501801" cy="4503598"/>
            </a:xfrm>
            <a:solidFill>
              <a:srgbClr val="FFC000"/>
            </a:solidFill>
          </p:grpSpPr>
          <p:sp>
            <p:nvSpPr>
              <p:cNvPr id="780" name="Freeform: Shape 1">
                <a:extLst>
                  <a:ext uri="{FF2B5EF4-FFF2-40B4-BE49-F238E27FC236}">
                    <a16:creationId xmlns:a16="http://schemas.microsoft.com/office/drawing/2014/main" id="{1EFAEF41-BA14-0D4C-B45D-DF723DA55443}"/>
                  </a:ext>
                </a:extLst>
              </p:cNvPr>
              <p:cNvSpPr/>
              <p:nvPr/>
            </p:nvSpPr>
            <p:spPr>
              <a:xfrm>
                <a:off x="7736617" y="7009634"/>
                <a:ext cx="4501801" cy="450359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81" name="Freeform: Shape 2">
                <a:extLst>
                  <a:ext uri="{FF2B5EF4-FFF2-40B4-BE49-F238E27FC236}">
                    <a16:creationId xmlns:a16="http://schemas.microsoft.com/office/drawing/2014/main" id="{9DB19BEA-961A-A841-9EB6-839ADF2E4904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82" name="Freeform: Shape 3">
                <a:extLst>
                  <a:ext uri="{FF2B5EF4-FFF2-40B4-BE49-F238E27FC236}">
                    <a16:creationId xmlns:a16="http://schemas.microsoft.com/office/drawing/2014/main" id="{76B4EE62-10F2-1B41-A43D-2CEFCF6C1227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83" name="Freeform: Shape 4">
                <a:extLst>
                  <a:ext uri="{FF2B5EF4-FFF2-40B4-BE49-F238E27FC236}">
                    <a16:creationId xmlns:a16="http://schemas.microsoft.com/office/drawing/2014/main" id="{97D9B077-AE22-044A-883E-E5C963EC3EC1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84" name="Freeform: Shape 5">
                <a:extLst>
                  <a:ext uri="{FF2B5EF4-FFF2-40B4-BE49-F238E27FC236}">
                    <a16:creationId xmlns:a16="http://schemas.microsoft.com/office/drawing/2014/main" id="{22EFD59C-0568-874C-A248-3CE700BB4C34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sp>
          <p:nvSpPr>
            <p:cNvPr id="786" name="Rounded Rectangle 17">
              <a:extLst>
                <a:ext uri="{FF2B5EF4-FFF2-40B4-BE49-F238E27FC236}">
                  <a16:creationId xmlns:a16="http://schemas.microsoft.com/office/drawing/2014/main" id="{4BE372E4-230E-CC45-8DF8-9C8466717621}"/>
                </a:ext>
              </a:extLst>
            </p:cNvPr>
            <p:cNvSpPr/>
            <p:nvPr/>
          </p:nvSpPr>
          <p:spPr>
            <a:xfrm>
              <a:off x="4503895" y="5852994"/>
              <a:ext cx="737686" cy="54111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t"/>
            <a:lstStyle/>
            <a:p>
              <a:pPr defTabSz="456926"/>
              <a:r>
                <a:rPr lang="en-US" sz="1200" kern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ESXi</a:t>
              </a:r>
            </a:p>
          </p:txBody>
        </p:sp>
        <p:sp>
          <p:nvSpPr>
            <p:cNvPr id="787" name="Rounded Rectangle 17">
              <a:extLst>
                <a:ext uri="{FF2B5EF4-FFF2-40B4-BE49-F238E27FC236}">
                  <a16:creationId xmlns:a16="http://schemas.microsoft.com/office/drawing/2014/main" id="{A508A5ED-43BE-D248-9DC8-3BB5648BE3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73275" y="6112596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788" name="Rounded Rectangle 17">
              <a:extLst>
                <a:ext uri="{FF2B5EF4-FFF2-40B4-BE49-F238E27FC236}">
                  <a16:creationId xmlns:a16="http://schemas.microsoft.com/office/drawing/2014/main" id="{E5087388-BD3B-424B-831E-CAF6AE0D39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4287" y="6112596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789" name="Rounded Rectangle 17">
              <a:extLst>
                <a:ext uri="{FF2B5EF4-FFF2-40B4-BE49-F238E27FC236}">
                  <a16:creationId xmlns:a16="http://schemas.microsoft.com/office/drawing/2014/main" id="{29BC4951-4EEF-3446-8E6B-CE515910FFD3}"/>
                </a:ext>
              </a:extLst>
            </p:cNvPr>
            <p:cNvSpPr/>
            <p:nvPr/>
          </p:nvSpPr>
          <p:spPr>
            <a:xfrm>
              <a:off x="5369432" y="5852994"/>
              <a:ext cx="737686" cy="54111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t"/>
            <a:lstStyle/>
            <a:p>
              <a:pPr defTabSz="456926"/>
              <a:r>
                <a:rPr lang="en-US" sz="1200" kern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ESXi</a:t>
              </a:r>
            </a:p>
          </p:txBody>
        </p:sp>
        <p:sp>
          <p:nvSpPr>
            <p:cNvPr id="790" name="Rounded Rectangle 17">
              <a:extLst>
                <a:ext uri="{FF2B5EF4-FFF2-40B4-BE49-F238E27FC236}">
                  <a16:creationId xmlns:a16="http://schemas.microsoft.com/office/drawing/2014/main" id="{358CC1E9-621E-304C-8AC8-0FF1D9C8C4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38812" y="6112596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791" name="Rounded Rectangle 17">
              <a:extLst>
                <a:ext uri="{FF2B5EF4-FFF2-40B4-BE49-F238E27FC236}">
                  <a16:creationId xmlns:a16="http://schemas.microsoft.com/office/drawing/2014/main" id="{2A05981A-8B09-A446-8ACB-3464D728C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9824" y="6112596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792" name="Rounded Rectangle 17">
              <a:extLst>
                <a:ext uri="{FF2B5EF4-FFF2-40B4-BE49-F238E27FC236}">
                  <a16:creationId xmlns:a16="http://schemas.microsoft.com/office/drawing/2014/main" id="{F24E42F4-8EB8-6640-89D2-9E5A3D1E5914}"/>
                </a:ext>
              </a:extLst>
            </p:cNvPr>
            <p:cNvSpPr/>
            <p:nvPr/>
          </p:nvSpPr>
          <p:spPr>
            <a:xfrm>
              <a:off x="6546221" y="5852994"/>
              <a:ext cx="737686" cy="54111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t"/>
            <a:lstStyle/>
            <a:p>
              <a:pPr defTabSz="456926"/>
              <a:r>
                <a:rPr lang="en-US" sz="1200" kern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ESXi</a:t>
              </a:r>
            </a:p>
          </p:txBody>
        </p:sp>
        <p:sp>
          <p:nvSpPr>
            <p:cNvPr id="793" name="Rounded Rectangle 17">
              <a:extLst>
                <a:ext uri="{FF2B5EF4-FFF2-40B4-BE49-F238E27FC236}">
                  <a16:creationId xmlns:a16="http://schemas.microsoft.com/office/drawing/2014/main" id="{3202FEAD-C9D4-D542-81E0-16E92A0AA2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15601" y="6112596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794" name="Rounded Rectangle 17">
              <a:extLst>
                <a:ext uri="{FF2B5EF4-FFF2-40B4-BE49-F238E27FC236}">
                  <a16:creationId xmlns:a16="http://schemas.microsoft.com/office/drawing/2014/main" id="{034F5AD8-FC5E-A14E-A60C-F9587A4B66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96613" y="6112596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795" name="Rounded Rectangle 17">
              <a:extLst>
                <a:ext uri="{FF2B5EF4-FFF2-40B4-BE49-F238E27FC236}">
                  <a16:creationId xmlns:a16="http://schemas.microsoft.com/office/drawing/2014/main" id="{BC7A807D-78F8-FC4A-9A2B-2A0F04B806D3}"/>
                </a:ext>
              </a:extLst>
            </p:cNvPr>
            <p:cNvSpPr/>
            <p:nvPr/>
          </p:nvSpPr>
          <p:spPr>
            <a:xfrm>
              <a:off x="7411758" y="5852994"/>
              <a:ext cx="737686" cy="54111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t"/>
            <a:lstStyle/>
            <a:p>
              <a:pPr defTabSz="456926"/>
              <a:r>
                <a:rPr lang="en-US" sz="1200" kern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ESXi</a:t>
              </a:r>
            </a:p>
          </p:txBody>
        </p:sp>
        <p:sp>
          <p:nvSpPr>
            <p:cNvPr id="796" name="Rounded Rectangle 17">
              <a:extLst>
                <a:ext uri="{FF2B5EF4-FFF2-40B4-BE49-F238E27FC236}">
                  <a16:creationId xmlns:a16="http://schemas.microsoft.com/office/drawing/2014/main" id="{9B753DCA-E7BE-474E-AD99-623D409840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81138" y="6112596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797" name="Rounded Rectangle 17">
              <a:extLst>
                <a:ext uri="{FF2B5EF4-FFF2-40B4-BE49-F238E27FC236}">
                  <a16:creationId xmlns:a16="http://schemas.microsoft.com/office/drawing/2014/main" id="{DFDCEF15-5AD6-604D-B9CE-91FA24D29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62150" y="6112596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cxnSp>
          <p:nvCxnSpPr>
            <p:cNvPr id="806" name="Straight Connector 805">
              <a:extLst>
                <a:ext uri="{FF2B5EF4-FFF2-40B4-BE49-F238E27FC236}">
                  <a16:creationId xmlns:a16="http://schemas.microsoft.com/office/drawing/2014/main" id="{9187D521-B686-5949-8E55-4DACE38866AD}"/>
                </a:ext>
              </a:extLst>
            </p:cNvPr>
            <p:cNvCxnSpPr>
              <a:cxnSpLocks/>
            </p:cNvCxnSpPr>
            <p:nvPr/>
          </p:nvCxnSpPr>
          <p:spPr>
            <a:xfrm>
              <a:off x="6366731" y="4171729"/>
              <a:ext cx="0" cy="2468880"/>
            </a:xfrm>
            <a:prstGeom prst="line">
              <a:avLst/>
            </a:prstGeom>
            <a:ln w="57150">
              <a:solidFill>
                <a:schemeClr val="tx1"/>
              </a:solidFill>
              <a:prstDash val="dashDot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22865E0B-56AE-1A43-8C7E-653ACC7EF369}"/>
                </a:ext>
              </a:extLst>
            </p:cNvPr>
            <p:cNvSpPr txBox="1"/>
            <p:nvPr/>
          </p:nvSpPr>
          <p:spPr>
            <a:xfrm>
              <a:off x="5283771" y="6495806"/>
              <a:ext cx="644920" cy="1661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dirty="0">
                  <a:latin typeface="Calibri" panose="020F0502020204030204" pitchFamily="34" charset="0"/>
                </a:rPr>
                <a:t>Location 1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224980A2-C292-EC47-B766-AB9D18254329}"/>
                </a:ext>
              </a:extLst>
            </p:cNvPr>
            <p:cNvSpPr txBox="1"/>
            <p:nvPr/>
          </p:nvSpPr>
          <p:spPr>
            <a:xfrm>
              <a:off x="6516278" y="6495806"/>
              <a:ext cx="644920" cy="1661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dirty="0">
                  <a:latin typeface="Calibri" panose="020F0502020204030204" pitchFamily="34" charset="0"/>
                </a:rPr>
                <a:t>Location 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9EF3ED-21CC-8446-BFDC-D6D04572FCF3}"/>
              </a:ext>
            </a:extLst>
          </p:cNvPr>
          <p:cNvGrpSpPr/>
          <p:nvPr/>
        </p:nvGrpSpPr>
        <p:grpSpPr>
          <a:xfrm>
            <a:off x="4201872" y="1230192"/>
            <a:ext cx="4031698" cy="2697480"/>
            <a:chOff x="4201872" y="1230192"/>
            <a:chExt cx="4031698" cy="2697480"/>
          </a:xfrm>
        </p:grpSpPr>
        <p:sp>
          <p:nvSpPr>
            <p:cNvPr id="692" name="Rounded Rectangle 691">
              <a:extLst>
                <a:ext uri="{FF2B5EF4-FFF2-40B4-BE49-F238E27FC236}">
                  <a16:creationId xmlns:a16="http://schemas.microsoft.com/office/drawing/2014/main" id="{C0784B50-7C24-FD43-A128-5382AFD68671}"/>
                </a:ext>
              </a:extLst>
            </p:cNvPr>
            <p:cNvSpPr/>
            <p:nvPr/>
          </p:nvSpPr>
          <p:spPr>
            <a:xfrm>
              <a:off x="4201872" y="1230192"/>
              <a:ext cx="4031698" cy="2697480"/>
            </a:xfrm>
            <a:prstGeom prst="roundRect">
              <a:avLst>
                <a:gd name="adj" fmla="val 4431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>
                <a:spcAft>
                  <a:spcPts val="600"/>
                </a:spcAft>
              </a:pPr>
              <a:r>
                <a:rPr lang="en-US" sz="1400" dirty="0">
                  <a:solidFill>
                    <a:srgbClr val="C00000"/>
                  </a:solidFill>
                  <a:latin typeface="Calibri" panose="020F0502020204030204" pitchFamily="34" charset="0"/>
                </a:rPr>
                <a:t>T0 </a:t>
              </a:r>
              <a:r>
                <a:rPr lang="en-US" sz="1400" u="sng" dirty="0">
                  <a:solidFill>
                    <a:srgbClr val="C00000"/>
                  </a:solidFill>
                  <a:latin typeface="Calibri" panose="020F0502020204030204" pitchFamily="34" charset="0"/>
                </a:rPr>
                <a:t>A/A in Loc P/S</a:t>
              </a:r>
            </a:p>
          </p:txBody>
        </p:sp>
        <p:sp>
          <p:nvSpPr>
            <p:cNvPr id="693" name="Rectangle 692">
              <a:extLst>
                <a:ext uri="{FF2B5EF4-FFF2-40B4-BE49-F238E27FC236}">
                  <a16:creationId xmlns:a16="http://schemas.microsoft.com/office/drawing/2014/main" id="{7FBCFDA7-87E9-AA4F-9115-2C9AD1DA221A}"/>
                </a:ext>
              </a:extLst>
            </p:cNvPr>
            <p:cNvSpPr/>
            <p:nvPr/>
          </p:nvSpPr>
          <p:spPr>
            <a:xfrm>
              <a:off x="4509479" y="1807461"/>
              <a:ext cx="3643120" cy="870044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695" name="Group 694">
              <a:extLst>
                <a:ext uri="{FF2B5EF4-FFF2-40B4-BE49-F238E27FC236}">
                  <a16:creationId xmlns:a16="http://schemas.microsoft.com/office/drawing/2014/main" id="{1774ED10-6A7C-F14B-B47F-739602A64A78}"/>
                </a:ext>
              </a:extLst>
            </p:cNvPr>
            <p:cNvGrpSpPr/>
            <p:nvPr/>
          </p:nvGrpSpPr>
          <p:grpSpPr>
            <a:xfrm>
              <a:off x="4259248" y="1687035"/>
              <a:ext cx="510283" cy="510487"/>
              <a:chOff x="484893" y="1834175"/>
              <a:chExt cx="510283" cy="510487"/>
            </a:xfrm>
          </p:grpSpPr>
          <p:sp>
            <p:nvSpPr>
              <p:cNvPr id="696" name="Oval 695">
                <a:extLst>
                  <a:ext uri="{FF2B5EF4-FFF2-40B4-BE49-F238E27FC236}">
                    <a16:creationId xmlns:a16="http://schemas.microsoft.com/office/drawing/2014/main" id="{D5399A29-4EF8-B64C-9A53-87595C07D0E5}"/>
                  </a:ext>
                </a:extLst>
              </p:cNvPr>
              <p:cNvSpPr/>
              <p:nvPr/>
            </p:nvSpPr>
            <p:spPr>
              <a:xfrm>
                <a:off x="503547" y="1846197"/>
                <a:ext cx="470033" cy="48553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697" name="Freeform: Shape 1">
                <a:extLst>
                  <a:ext uri="{FF2B5EF4-FFF2-40B4-BE49-F238E27FC236}">
                    <a16:creationId xmlns:a16="http://schemas.microsoft.com/office/drawing/2014/main" id="{372E23DE-32B8-744F-8CD7-794444491276}"/>
                  </a:ext>
                </a:extLst>
              </p:cNvPr>
              <p:cNvSpPr/>
              <p:nvPr/>
            </p:nvSpPr>
            <p:spPr>
              <a:xfrm>
                <a:off x="484893" y="1834175"/>
                <a:ext cx="510283" cy="51048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98" name="Freeform: Shape 2">
                <a:extLst>
                  <a:ext uri="{FF2B5EF4-FFF2-40B4-BE49-F238E27FC236}">
                    <a16:creationId xmlns:a16="http://schemas.microsoft.com/office/drawing/2014/main" id="{96BB3953-54D4-7944-A93E-85E1CAE4D4A6}"/>
                  </a:ext>
                </a:extLst>
              </p:cNvPr>
              <p:cNvSpPr/>
              <p:nvPr/>
            </p:nvSpPr>
            <p:spPr>
              <a:xfrm>
                <a:off x="688231" y="1893303"/>
                <a:ext cx="103607" cy="15171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699" name="Freeform: Shape 3">
                <a:extLst>
                  <a:ext uri="{FF2B5EF4-FFF2-40B4-BE49-F238E27FC236}">
                    <a16:creationId xmlns:a16="http://schemas.microsoft.com/office/drawing/2014/main" id="{738B5A80-2FEC-C545-A795-2D6A15E77B49}"/>
                  </a:ext>
                </a:extLst>
              </p:cNvPr>
              <p:cNvSpPr/>
              <p:nvPr/>
            </p:nvSpPr>
            <p:spPr>
              <a:xfrm>
                <a:off x="688231" y="2133816"/>
                <a:ext cx="103607" cy="15171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00" name="Freeform: Shape 4">
                <a:extLst>
                  <a:ext uri="{FF2B5EF4-FFF2-40B4-BE49-F238E27FC236}">
                    <a16:creationId xmlns:a16="http://schemas.microsoft.com/office/drawing/2014/main" id="{88A59F2B-81A0-D64A-AB68-840CB0616A09}"/>
                  </a:ext>
                </a:extLst>
              </p:cNvPr>
              <p:cNvSpPr/>
              <p:nvPr/>
            </p:nvSpPr>
            <p:spPr>
              <a:xfrm>
                <a:off x="784534" y="2037717"/>
                <a:ext cx="151514" cy="103444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01" name="Freeform: Shape 5">
                <a:extLst>
                  <a:ext uri="{FF2B5EF4-FFF2-40B4-BE49-F238E27FC236}">
                    <a16:creationId xmlns:a16="http://schemas.microsoft.com/office/drawing/2014/main" id="{BCB765D2-FB2F-7E4C-86CA-71C4EC78B0E9}"/>
                  </a:ext>
                </a:extLst>
              </p:cNvPr>
              <p:cNvSpPr/>
              <p:nvPr/>
            </p:nvSpPr>
            <p:spPr>
              <a:xfrm>
                <a:off x="543858" y="2037717"/>
                <a:ext cx="151677" cy="103444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grpSp>
          <p:nvGrpSpPr>
            <p:cNvPr id="702" name="Group 701">
              <a:extLst>
                <a:ext uri="{FF2B5EF4-FFF2-40B4-BE49-F238E27FC236}">
                  <a16:creationId xmlns:a16="http://schemas.microsoft.com/office/drawing/2014/main" id="{E833E6FD-8B2D-9740-8121-B6B3C480AC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82922" y="1912725"/>
              <a:ext cx="338395" cy="338531"/>
              <a:chOff x="7736620" y="7009631"/>
              <a:chExt cx="4501800" cy="4503600"/>
            </a:xfrm>
            <a:solidFill>
              <a:srgbClr val="FFC000"/>
            </a:solidFill>
          </p:grpSpPr>
          <p:sp>
            <p:nvSpPr>
              <p:cNvPr id="703" name="Freeform: Shape 1">
                <a:extLst>
                  <a:ext uri="{FF2B5EF4-FFF2-40B4-BE49-F238E27FC236}">
                    <a16:creationId xmlns:a16="http://schemas.microsoft.com/office/drawing/2014/main" id="{B2ED3F10-2F77-EE41-BB6F-2DE907F4A74A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04" name="Freeform: Shape 2">
                <a:extLst>
                  <a:ext uri="{FF2B5EF4-FFF2-40B4-BE49-F238E27FC236}">
                    <a16:creationId xmlns:a16="http://schemas.microsoft.com/office/drawing/2014/main" id="{8C0BCC36-FC72-4B4C-871D-A34E9C462A36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05" name="Freeform: Shape 3">
                <a:extLst>
                  <a:ext uri="{FF2B5EF4-FFF2-40B4-BE49-F238E27FC236}">
                    <a16:creationId xmlns:a16="http://schemas.microsoft.com/office/drawing/2014/main" id="{56857F05-DB38-AC4F-A14D-78E9F5B46859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06" name="Freeform: Shape 4">
                <a:extLst>
                  <a:ext uri="{FF2B5EF4-FFF2-40B4-BE49-F238E27FC236}">
                    <a16:creationId xmlns:a16="http://schemas.microsoft.com/office/drawing/2014/main" id="{C47A5E62-8BEE-8E45-8C82-DE9DD58F763D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07" name="Freeform: Shape 5">
                <a:extLst>
                  <a:ext uri="{FF2B5EF4-FFF2-40B4-BE49-F238E27FC236}">
                    <a16:creationId xmlns:a16="http://schemas.microsoft.com/office/drawing/2014/main" id="{C129927F-BF11-6C42-9193-586932A375CD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grpSp>
          <p:nvGrpSpPr>
            <p:cNvPr id="709" name="Group 708">
              <a:extLst>
                <a:ext uri="{FF2B5EF4-FFF2-40B4-BE49-F238E27FC236}">
                  <a16:creationId xmlns:a16="http://schemas.microsoft.com/office/drawing/2014/main" id="{97238695-7C32-AA4F-B680-7C385CDC99F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41220" y="1912725"/>
              <a:ext cx="338395" cy="338531"/>
              <a:chOff x="7736620" y="7009631"/>
              <a:chExt cx="4501800" cy="4503600"/>
            </a:xfrm>
            <a:solidFill>
              <a:srgbClr val="FFC000"/>
            </a:solidFill>
          </p:grpSpPr>
          <p:sp>
            <p:nvSpPr>
              <p:cNvPr id="710" name="Freeform: Shape 1">
                <a:extLst>
                  <a:ext uri="{FF2B5EF4-FFF2-40B4-BE49-F238E27FC236}">
                    <a16:creationId xmlns:a16="http://schemas.microsoft.com/office/drawing/2014/main" id="{00E20CCB-3EA5-864D-993C-0887A70D7A62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11" name="Freeform: Shape 2">
                <a:extLst>
                  <a:ext uri="{FF2B5EF4-FFF2-40B4-BE49-F238E27FC236}">
                    <a16:creationId xmlns:a16="http://schemas.microsoft.com/office/drawing/2014/main" id="{14E7E43D-DC2B-B340-94FA-4AA107897F32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12" name="Freeform: Shape 3">
                <a:extLst>
                  <a:ext uri="{FF2B5EF4-FFF2-40B4-BE49-F238E27FC236}">
                    <a16:creationId xmlns:a16="http://schemas.microsoft.com/office/drawing/2014/main" id="{DB36FF3E-55C1-3947-AAAE-56EC4DFD8509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13" name="Freeform: Shape 4">
                <a:extLst>
                  <a:ext uri="{FF2B5EF4-FFF2-40B4-BE49-F238E27FC236}">
                    <a16:creationId xmlns:a16="http://schemas.microsoft.com/office/drawing/2014/main" id="{900FA848-D2F9-744C-A4A6-55ACB2997698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14" name="Freeform: Shape 5">
                <a:extLst>
                  <a:ext uri="{FF2B5EF4-FFF2-40B4-BE49-F238E27FC236}">
                    <a16:creationId xmlns:a16="http://schemas.microsoft.com/office/drawing/2014/main" id="{574F98EE-E1B7-4A42-9A09-156F81B5AC2B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grpSp>
          <p:nvGrpSpPr>
            <p:cNvPr id="715" name="Group 714">
              <a:extLst>
                <a:ext uri="{FF2B5EF4-FFF2-40B4-BE49-F238E27FC236}">
                  <a16:creationId xmlns:a16="http://schemas.microsoft.com/office/drawing/2014/main" id="{6A77BCB3-B869-FA41-8324-A426D59E67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33700" y="1912725"/>
              <a:ext cx="338395" cy="338531"/>
              <a:chOff x="7736620" y="7009631"/>
              <a:chExt cx="4501800" cy="4503600"/>
            </a:xfrm>
            <a:solidFill>
              <a:srgbClr val="FFC000"/>
            </a:solidFill>
          </p:grpSpPr>
          <p:sp>
            <p:nvSpPr>
              <p:cNvPr id="716" name="Freeform: Shape 1">
                <a:extLst>
                  <a:ext uri="{FF2B5EF4-FFF2-40B4-BE49-F238E27FC236}">
                    <a16:creationId xmlns:a16="http://schemas.microsoft.com/office/drawing/2014/main" id="{45B6A046-30E0-1E40-A725-02C70957DC08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17" name="Freeform: Shape 2">
                <a:extLst>
                  <a:ext uri="{FF2B5EF4-FFF2-40B4-BE49-F238E27FC236}">
                    <a16:creationId xmlns:a16="http://schemas.microsoft.com/office/drawing/2014/main" id="{84FBCF58-AF23-6941-8F4B-1E52D98BA185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18" name="Freeform: Shape 3">
                <a:extLst>
                  <a:ext uri="{FF2B5EF4-FFF2-40B4-BE49-F238E27FC236}">
                    <a16:creationId xmlns:a16="http://schemas.microsoft.com/office/drawing/2014/main" id="{60ED49A0-EA53-7344-8DE3-9D0611A721EE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19" name="Freeform: Shape 4">
                <a:extLst>
                  <a:ext uri="{FF2B5EF4-FFF2-40B4-BE49-F238E27FC236}">
                    <a16:creationId xmlns:a16="http://schemas.microsoft.com/office/drawing/2014/main" id="{6C90E32B-A699-4E4C-970D-7F9B2B24A663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20" name="Freeform: Shape 5">
                <a:extLst>
                  <a:ext uri="{FF2B5EF4-FFF2-40B4-BE49-F238E27FC236}">
                    <a16:creationId xmlns:a16="http://schemas.microsoft.com/office/drawing/2014/main" id="{1865C519-E3CB-2144-8651-472C2752380F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grpSp>
          <p:nvGrpSpPr>
            <p:cNvPr id="723" name="Group 722">
              <a:extLst>
                <a:ext uri="{FF2B5EF4-FFF2-40B4-BE49-F238E27FC236}">
                  <a16:creationId xmlns:a16="http://schemas.microsoft.com/office/drawing/2014/main" id="{B0CC7015-3B6B-5243-B501-0D22ADC07E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68961" y="1914960"/>
              <a:ext cx="338395" cy="338531"/>
              <a:chOff x="7736617" y="7009634"/>
              <a:chExt cx="4501801" cy="4503598"/>
            </a:xfrm>
            <a:solidFill>
              <a:srgbClr val="FFC000"/>
            </a:solidFill>
          </p:grpSpPr>
          <p:sp>
            <p:nvSpPr>
              <p:cNvPr id="724" name="Freeform: Shape 1">
                <a:extLst>
                  <a:ext uri="{FF2B5EF4-FFF2-40B4-BE49-F238E27FC236}">
                    <a16:creationId xmlns:a16="http://schemas.microsoft.com/office/drawing/2014/main" id="{1F7BB600-D489-3542-A3D6-C0CD0F782934}"/>
                  </a:ext>
                </a:extLst>
              </p:cNvPr>
              <p:cNvSpPr/>
              <p:nvPr/>
            </p:nvSpPr>
            <p:spPr>
              <a:xfrm>
                <a:off x="7736617" y="7009634"/>
                <a:ext cx="4501801" cy="450359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25" name="Freeform: Shape 2">
                <a:extLst>
                  <a:ext uri="{FF2B5EF4-FFF2-40B4-BE49-F238E27FC236}">
                    <a16:creationId xmlns:a16="http://schemas.microsoft.com/office/drawing/2014/main" id="{838D62EB-D964-7742-8AD0-3E816C9E4A5B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26" name="Freeform: Shape 3">
                <a:extLst>
                  <a:ext uri="{FF2B5EF4-FFF2-40B4-BE49-F238E27FC236}">
                    <a16:creationId xmlns:a16="http://schemas.microsoft.com/office/drawing/2014/main" id="{1DFD03B4-3717-7140-AE48-2C615568F385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27" name="Freeform: Shape 4">
                <a:extLst>
                  <a:ext uri="{FF2B5EF4-FFF2-40B4-BE49-F238E27FC236}">
                    <a16:creationId xmlns:a16="http://schemas.microsoft.com/office/drawing/2014/main" id="{773B8025-90CA-B643-8670-FE984018C6C9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28" name="Freeform: Shape 5">
                <a:extLst>
                  <a:ext uri="{FF2B5EF4-FFF2-40B4-BE49-F238E27FC236}">
                    <a16:creationId xmlns:a16="http://schemas.microsoft.com/office/drawing/2014/main" id="{BA1E4967-1E5E-3147-B396-A3DC8D34A7A1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sp>
          <p:nvSpPr>
            <p:cNvPr id="730" name="Rounded Rectangle 17">
              <a:extLst>
                <a:ext uri="{FF2B5EF4-FFF2-40B4-BE49-F238E27FC236}">
                  <a16:creationId xmlns:a16="http://schemas.microsoft.com/office/drawing/2014/main" id="{065D67B2-D518-0644-806A-636658AC35C0}"/>
                </a:ext>
              </a:extLst>
            </p:cNvPr>
            <p:cNvSpPr/>
            <p:nvPr/>
          </p:nvSpPr>
          <p:spPr>
            <a:xfrm>
              <a:off x="4503895" y="3036914"/>
              <a:ext cx="737686" cy="54111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t"/>
            <a:lstStyle/>
            <a:p>
              <a:pPr defTabSz="456926"/>
              <a:r>
                <a:rPr lang="en-US" sz="1200" kern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ESXi</a:t>
              </a:r>
            </a:p>
          </p:txBody>
        </p:sp>
        <p:sp>
          <p:nvSpPr>
            <p:cNvPr id="731" name="Rounded Rectangle 17">
              <a:extLst>
                <a:ext uri="{FF2B5EF4-FFF2-40B4-BE49-F238E27FC236}">
                  <a16:creationId xmlns:a16="http://schemas.microsoft.com/office/drawing/2014/main" id="{9E574C60-2632-174A-B656-8959EA6EC4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73275" y="3296516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732" name="Rounded Rectangle 17">
              <a:extLst>
                <a:ext uri="{FF2B5EF4-FFF2-40B4-BE49-F238E27FC236}">
                  <a16:creationId xmlns:a16="http://schemas.microsoft.com/office/drawing/2014/main" id="{78916D7C-E6B6-8047-8921-D5E5B58B44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4287" y="3296516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733" name="Rounded Rectangle 17">
              <a:extLst>
                <a:ext uri="{FF2B5EF4-FFF2-40B4-BE49-F238E27FC236}">
                  <a16:creationId xmlns:a16="http://schemas.microsoft.com/office/drawing/2014/main" id="{C2365433-C443-AE4C-8A9C-AA7F49782FC4}"/>
                </a:ext>
              </a:extLst>
            </p:cNvPr>
            <p:cNvSpPr/>
            <p:nvPr/>
          </p:nvSpPr>
          <p:spPr>
            <a:xfrm>
              <a:off x="5369432" y="3036914"/>
              <a:ext cx="737686" cy="54111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t"/>
            <a:lstStyle/>
            <a:p>
              <a:pPr defTabSz="456926"/>
              <a:r>
                <a:rPr lang="en-US" sz="1200" kern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ESXi</a:t>
              </a:r>
            </a:p>
          </p:txBody>
        </p:sp>
        <p:sp>
          <p:nvSpPr>
            <p:cNvPr id="734" name="Rounded Rectangle 17">
              <a:extLst>
                <a:ext uri="{FF2B5EF4-FFF2-40B4-BE49-F238E27FC236}">
                  <a16:creationId xmlns:a16="http://schemas.microsoft.com/office/drawing/2014/main" id="{5D6C3C87-6E9B-DB4B-AD63-DEED97468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38812" y="3296516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735" name="Rounded Rectangle 17">
              <a:extLst>
                <a:ext uri="{FF2B5EF4-FFF2-40B4-BE49-F238E27FC236}">
                  <a16:creationId xmlns:a16="http://schemas.microsoft.com/office/drawing/2014/main" id="{2F2FA427-ACC4-EE40-9D2D-3D69F880CA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9824" y="3296516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736" name="Rounded Rectangle 17">
              <a:extLst>
                <a:ext uri="{FF2B5EF4-FFF2-40B4-BE49-F238E27FC236}">
                  <a16:creationId xmlns:a16="http://schemas.microsoft.com/office/drawing/2014/main" id="{4AE4FF24-E77E-3845-B638-C7A385DB54C9}"/>
                </a:ext>
              </a:extLst>
            </p:cNvPr>
            <p:cNvSpPr/>
            <p:nvPr/>
          </p:nvSpPr>
          <p:spPr>
            <a:xfrm>
              <a:off x="6546221" y="3036914"/>
              <a:ext cx="737686" cy="54111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t"/>
            <a:lstStyle/>
            <a:p>
              <a:pPr defTabSz="456926"/>
              <a:r>
                <a:rPr lang="en-US" sz="1200" kern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ESXi</a:t>
              </a:r>
            </a:p>
          </p:txBody>
        </p:sp>
        <p:sp>
          <p:nvSpPr>
            <p:cNvPr id="737" name="Rounded Rectangle 17">
              <a:extLst>
                <a:ext uri="{FF2B5EF4-FFF2-40B4-BE49-F238E27FC236}">
                  <a16:creationId xmlns:a16="http://schemas.microsoft.com/office/drawing/2014/main" id="{A931132F-74A0-FD43-A5C2-B60BF23BF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15601" y="3296516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738" name="Rounded Rectangle 17">
              <a:extLst>
                <a:ext uri="{FF2B5EF4-FFF2-40B4-BE49-F238E27FC236}">
                  <a16:creationId xmlns:a16="http://schemas.microsoft.com/office/drawing/2014/main" id="{675CE76D-756E-434D-A1B8-7A53A3000D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96613" y="3296516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739" name="Rounded Rectangle 17">
              <a:extLst>
                <a:ext uri="{FF2B5EF4-FFF2-40B4-BE49-F238E27FC236}">
                  <a16:creationId xmlns:a16="http://schemas.microsoft.com/office/drawing/2014/main" id="{5310050D-5EE4-7242-B5C9-46B4F049EC15}"/>
                </a:ext>
              </a:extLst>
            </p:cNvPr>
            <p:cNvSpPr/>
            <p:nvPr/>
          </p:nvSpPr>
          <p:spPr>
            <a:xfrm>
              <a:off x="7411758" y="3036914"/>
              <a:ext cx="737686" cy="54111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t"/>
            <a:lstStyle/>
            <a:p>
              <a:pPr defTabSz="456926"/>
              <a:r>
                <a:rPr lang="en-US" sz="1200" kern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ESXi</a:t>
              </a:r>
            </a:p>
          </p:txBody>
        </p:sp>
        <p:sp>
          <p:nvSpPr>
            <p:cNvPr id="740" name="Rounded Rectangle 17">
              <a:extLst>
                <a:ext uri="{FF2B5EF4-FFF2-40B4-BE49-F238E27FC236}">
                  <a16:creationId xmlns:a16="http://schemas.microsoft.com/office/drawing/2014/main" id="{A58F9A9E-54B7-4440-9777-A5033154CA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81138" y="3296516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741" name="Rounded Rectangle 17">
              <a:extLst>
                <a:ext uri="{FF2B5EF4-FFF2-40B4-BE49-F238E27FC236}">
                  <a16:creationId xmlns:a16="http://schemas.microsoft.com/office/drawing/2014/main" id="{2908CEF2-69F9-344D-A75E-703EE6C835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62150" y="3296516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cxnSp>
          <p:nvCxnSpPr>
            <p:cNvPr id="804" name="Straight Connector 803">
              <a:extLst>
                <a:ext uri="{FF2B5EF4-FFF2-40B4-BE49-F238E27FC236}">
                  <a16:creationId xmlns:a16="http://schemas.microsoft.com/office/drawing/2014/main" id="{C788618D-3BBA-3C44-B980-0485B4F05866}"/>
                </a:ext>
              </a:extLst>
            </p:cNvPr>
            <p:cNvCxnSpPr>
              <a:cxnSpLocks/>
            </p:cNvCxnSpPr>
            <p:nvPr/>
          </p:nvCxnSpPr>
          <p:spPr>
            <a:xfrm>
              <a:off x="6366731" y="1355649"/>
              <a:ext cx="0" cy="2468880"/>
            </a:xfrm>
            <a:prstGeom prst="line">
              <a:avLst/>
            </a:prstGeom>
            <a:ln w="57150">
              <a:solidFill>
                <a:schemeClr val="tx1"/>
              </a:solidFill>
              <a:prstDash val="dashDot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5096FD4B-3F86-8A4F-9602-175648B795D7}"/>
                </a:ext>
              </a:extLst>
            </p:cNvPr>
            <p:cNvSpPr txBox="1"/>
            <p:nvPr/>
          </p:nvSpPr>
          <p:spPr>
            <a:xfrm>
              <a:off x="5372998" y="3703280"/>
              <a:ext cx="644920" cy="1661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dirty="0">
                  <a:latin typeface="Calibri" panose="020F0502020204030204" pitchFamily="34" charset="0"/>
                </a:rPr>
                <a:t>Location 1</a:t>
              </a: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6608ECCB-BC77-E445-8829-637114C5268C}"/>
                </a:ext>
              </a:extLst>
            </p:cNvPr>
            <p:cNvSpPr txBox="1"/>
            <p:nvPr/>
          </p:nvSpPr>
          <p:spPr>
            <a:xfrm>
              <a:off x="6605505" y="3703280"/>
              <a:ext cx="644920" cy="1661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dirty="0">
                  <a:latin typeface="Calibri" panose="020F0502020204030204" pitchFamily="34" charset="0"/>
                </a:rPr>
                <a:t>Location 2</a:t>
              </a:r>
            </a:p>
          </p:txBody>
        </p:sp>
      </p:grpSp>
      <p:sp>
        <p:nvSpPr>
          <p:cNvPr id="4" name="Subtitle 3">
            <a:extLst>
              <a:ext uri="{FF2B5EF4-FFF2-40B4-BE49-F238E27FC236}">
                <a16:creationId xmlns:a16="http://schemas.microsoft.com/office/drawing/2014/main" id="{DB3CC80C-46C8-0B4F-BB2F-C7383B8B6EA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Supported T0-Stretched modes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82886-4F78-4FCB-B4B8-41E58E8C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Network Topologies from GM</a:t>
            </a:r>
          </a:p>
        </p:txBody>
      </p:sp>
      <p:sp>
        <p:nvSpPr>
          <p:cNvPr id="280" name="Content Placeholder 177">
            <a:extLst>
              <a:ext uri="{FF2B5EF4-FFF2-40B4-BE49-F238E27FC236}">
                <a16:creationId xmlns:a16="http://schemas.microsoft.com/office/drawing/2014/main" id="{C6497CB1-FB61-574C-9EAB-50EECE83591C}"/>
              </a:ext>
            </a:extLst>
          </p:cNvPr>
          <p:cNvSpPr txBox="1">
            <a:spLocks/>
          </p:cNvSpPr>
          <p:nvPr/>
        </p:nvSpPr>
        <p:spPr>
          <a:xfrm>
            <a:off x="8316046" y="1705488"/>
            <a:ext cx="3707594" cy="34317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91440" tIns="91440" rIns="91440" bIns="9144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Topologies T0: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 Active/Standby in Locations Primary/Secondary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 Active/Active in Locations Primary/Secondary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 Active/Active in Locations All_Primaries </a:t>
            </a:r>
            <a:r>
              <a:rPr lang="en-US" sz="1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(also called A/A Local_Egress)</a:t>
            </a:r>
            <a:endParaRPr lang="en-US" sz="16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B4C914-A85C-3E45-9E5A-99A1AA9E2A72}"/>
              </a:ext>
            </a:extLst>
          </p:cNvPr>
          <p:cNvGrpSpPr/>
          <p:nvPr/>
        </p:nvGrpSpPr>
        <p:grpSpPr>
          <a:xfrm>
            <a:off x="4669468" y="2256397"/>
            <a:ext cx="3245089" cy="369332"/>
            <a:chOff x="4669468" y="2256397"/>
            <a:chExt cx="3245089" cy="369332"/>
          </a:xfrm>
        </p:grpSpPr>
        <p:sp>
          <p:nvSpPr>
            <p:cNvPr id="708" name="TextBox 707">
              <a:extLst>
                <a:ext uri="{FF2B5EF4-FFF2-40B4-BE49-F238E27FC236}">
                  <a16:creationId xmlns:a16="http://schemas.microsoft.com/office/drawing/2014/main" id="{A2D13A7D-3778-804F-9FA3-900DE07E3AA1}"/>
                </a:ext>
              </a:extLst>
            </p:cNvPr>
            <p:cNvSpPr txBox="1"/>
            <p:nvPr/>
          </p:nvSpPr>
          <p:spPr>
            <a:xfrm>
              <a:off x="5569250" y="2256397"/>
              <a:ext cx="5434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EN2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prim-act</a:t>
              </a:r>
            </a:p>
          </p:txBody>
        </p:sp>
        <p:sp>
          <p:nvSpPr>
            <p:cNvPr id="721" name="TextBox 720">
              <a:extLst>
                <a:ext uri="{FF2B5EF4-FFF2-40B4-BE49-F238E27FC236}">
                  <a16:creationId xmlns:a16="http://schemas.microsoft.com/office/drawing/2014/main" id="{355CEEA0-BBE0-F04B-9B9A-6CB4A1B730A7}"/>
                </a:ext>
              </a:extLst>
            </p:cNvPr>
            <p:cNvSpPr txBox="1"/>
            <p:nvPr/>
          </p:nvSpPr>
          <p:spPr>
            <a:xfrm>
              <a:off x="6592890" y="2256397"/>
              <a:ext cx="4456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EN3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sec-act</a:t>
              </a:r>
            </a:p>
          </p:txBody>
        </p:sp>
        <p:sp>
          <p:nvSpPr>
            <p:cNvPr id="722" name="TextBox 721">
              <a:extLst>
                <a:ext uri="{FF2B5EF4-FFF2-40B4-BE49-F238E27FC236}">
                  <a16:creationId xmlns:a16="http://schemas.microsoft.com/office/drawing/2014/main" id="{0E14E3E1-B52E-F74F-9151-B8381015B7A9}"/>
                </a:ext>
              </a:extLst>
            </p:cNvPr>
            <p:cNvSpPr txBox="1"/>
            <p:nvPr/>
          </p:nvSpPr>
          <p:spPr>
            <a:xfrm>
              <a:off x="7468921" y="2256397"/>
              <a:ext cx="4456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EN4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sec-act</a:t>
              </a:r>
            </a:p>
          </p:txBody>
        </p:sp>
        <p:sp>
          <p:nvSpPr>
            <p:cNvPr id="729" name="TextBox 728">
              <a:extLst>
                <a:ext uri="{FF2B5EF4-FFF2-40B4-BE49-F238E27FC236}">
                  <a16:creationId xmlns:a16="http://schemas.microsoft.com/office/drawing/2014/main" id="{58A4120E-85B2-6840-8477-5BA8C70C89F8}"/>
                </a:ext>
              </a:extLst>
            </p:cNvPr>
            <p:cNvSpPr txBox="1"/>
            <p:nvPr/>
          </p:nvSpPr>
          <p:spPr>
            <a:xfrm>
              <a:off x="4669468" y="2256397"/>
              <a:ext cx="543418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EN1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prim-act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D521CB-2D94-A04F-931F-8E3457C8DFF4}"/>
              </a:ext>
            </a:extLst>
          </p:cNvPr>
          <p:cNvGrpSpPr/>
          <p:nvPr/>
        </p:nvGrpSpPr>
        <p:grpSpPr>
          <a:xfrm>
            <a:off x="4669468" y="5072477"/>
            <a:ext cx="3293981" cy="369332"/>
            <a:chOff x="4669468" y="5072477"/>
            <a:chExt cx="3293981" cy="369332"/>
          </a:xfrm>
        </p:grpSpPr>
        <p:sp>
          <p:nvSpPr>
            <p:cNvPr id="764" name="TextBox 763">
              <a:extLst>
                <a:ext uri="{FF2B5EF4-FFF2-40B4-BE49-F238E27FC236}">
                  <a16:creationId xmlns:a16="http://schemas.microsoft.com/office/drawing/2014/main" id="{1ABF2A46-7ACA-0141-BAEE-195F28EA6DA7}"/>
                </a:ext>
              </a:extLst>
            </p:cNvPr>
            <p:cNvSpPr txBox="1"/>
            <p:nvPr/>
          </p:nvSpPr>
          <p:spPr>
            <a:xfrm>
              <a:off x="5569250" y="5072477"/>
              <a:ext cx="5434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EN2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prim-act</a:t>
              </a:r>
            </a:p>
          </p:txBody>
        </p:sp>
        <p:sp>
          <p:nvSpPr>
            <p:cNvPr id="777" name="TextBox 776">
              <a:extLst>
                <a:ext uri="{FF2B5EF4-FFF2-40B4-BE49-F238E27FC236}">
                  <a16:creationId xmlns:a16="http://schemas.microsoft.com/office/drawing/2014/main" id="{31120507-9968-B841-86B8-E9C496165257}"/>
                </a:ext>
              </a:extLst>
            </p:cNvPr>
            <p:cNvSpPr txBox="1"/>
            <p:nvPr/>
          </p:nvSpPr>
          <p:spPr>
            <a:xfrm>
              <a:off x="6543999" y="5072477"/>
              <a:ext cx="5434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EN3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prim-act</a:t>
              </a:r>
            </a:p>
          </p:txBody>
        </p:sp>
        <p:sp>
          <p:nvSpPr>
            <p:cNvPr id="778" name="TextBox 777">
              <a:extLst>
                <a:ext uri="{FF2B5EF4-FFF2-40B4-BE49-F238E27FC236}">
                  <a16:creationId xmlns:a16="http://schemas.microsoft.com/office/drawing/2014/main" id="{D944416D-A13E-5D41-BDBA-1FCEBE3A689B}"/>
                </a:ext>
              </a:extLst>
            </p:cNvPr>
            <p:cNvSpPr txBox="1"/>
            <p:nvPr/>
          </p:nvSpPr>
          <p:spPr>
            <a:xfrm>
              <a:off x="7420031" y="5072477"/>
              <a:ext cx="5434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EN4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prim-act</a:t>
              </a:r>
            </a:p>
          </p:txBody>
        </p:sp>
        <p:sp>
          <p:nvSpPr>
            <p:cNvPr id="785" name="TextBox 784">
              <a:extLst>
                <a:ext uri="{FF2B5EF4-FFF2-40B4-BE49-F238E27FC236}">
                  <a16:creationId xmlns:a16="http://schemas.microsoft.com/office/drawing/2014/main" id="{F8EA17A8-B375-8142-8306-F68FEC15A043}"/>
                </a:ext>
              </a:extLst>
            </p:cNvPr>
            <p:cNvSpPr txBox="1"/>
            <p:nvPr/>
          </p:nvSpPr>
          <p:spPr>
            <a:xfrm>
              <a:off x="4669468" y="5072477"/>
              <a:ext cx="543418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EN1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prim-act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EA007BB-2229-724F-813D-D7EECE112E40}"/>
              </a:ext>
            </a:extLst>
          </p:cNvPr>
          <p:cNvGrpSpPr/>
          <p:nvPr/>
        </p:nvGrpSpPr>
        <p:grpSpPr>
          <a:xfrm>
            <a:off x="4872738" y="1485784"/>
            <a:ext cx="2907863" cy="1551131"/>
            <a:chOff x="4872738" y="1485784"/>
            <a:chExt cx="2907863" cy="1551131"/>
          </a:xfrm>
        </p:grpSpPr>
        <p:cxnSp>
          <p:nvCxnSpPr>
            <p:cNvPr id="742" name="Straight Connector 741">
              <a:extLst>
                <a:ext uri="{FF2B5EF4-FFF2-40B4-BE49-F238E27FC236}">
                  <a16:creationId xmlns:a16="http://schemas.microsoft.com/office/drawing/2014/main" id="{C587440B-2420-FD40-8CD9-A843426C8B76}"/>
                </a:ext>
              </a:extLst>
            </p:cNvPr>
            <p:cNvCxnSpPr>
              <a:cxnSpLocks/>
              <a:stCxn id="730" idx="0"/>
              <a:endCxn id="708" idx="2"/>
            </p:cNvCxnSpPr>
            <p:nvPr/>
          </p:nvCxnSpPr>
          <p:spPr bwMode="gray">
            <a:xfrm flipV="1">
              <a:off x="4872738" y="2625729"/>
              <a:ext cx="968221" cy="411185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Straight Connector 742">
              <a:extLst>
                <a:ext uri="{FF2B5EF4-FFF2-40B4-BE49-F238E27FC236}">
                  <a16:creationId xmlns:a16="http://schemas.microsoft.com/office/drawing/2014/main" id="{639C6854-7D60-544C-941E-51DE956BA2FC}"/>
                </a:ext>
              </a:extLst>
            </p:cNvPr>
            <p:cNvCxnSpPr>
              <a:cxnSpLocks/>
              <a:stCxn id="733" idx="0"/>
              <a:endCxn id="708" idx="2"/>
            </p:cNvCxnSpPr>
            <p:nvPr/>
          </p:nvCxnSpPr>
          <p:spPr bwMode="gray">
            <a:xfrm flipV="1">
              <a:off x="5738275" y="2625729"/>
              <a:ext cx="102684" cy="411185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Straight Connector 743">
              <a:extLst>
                <a:ext uri="{FF2B5EF4-FFF2-40B4-BE49-F238E27FC236}">
                  <a16:creationId xmlns:a16="http://schemas.microsoft.com/office/drawing/2014/main" id="{EE7A6436-CD75-5D4C-94C9-3B8F68ABB7A7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881629" y="1485784"/>
              <a:ext cx="0" cy="32004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Straight Connector 744">
              <a:extLst>
                <a:ext uri="{FF2B5EF4-FFF2-40B4-BE49-F238E27FC236}">
                  <a16:creationId xmlns:a16="http://schemas.microsoft.com/office/drawing/2014/main" id="{8366FA96-D0AD-E547-92F0-079F08AF7DBC}"/>
                </a:ext>
              </a:extLst>
            </p:cNvPr>
            <p:cNvCxnSpPr>
              <a:cxnSpLocks/>
              <a:stCxn id="736" idx="0"/>
              <a:endCxn id="721" idx="2"/>
            </p:cNvCxnSpPr>
            <p:nvPr/>
          </p:nvCxnSpPr>
          <p:spPr bwMode="gray">
            <a:xfrm flipH="1" flipV="1">
              <a:off x="6815708" y="2625729"/>
              <a:ext cx="99356" cy="411185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Straight Connector 745">
              <a:extLst>
                <a:ext uri="{FF2B5EF4-FFF2-40B4-BE49-F238E27FC236}">
                  <a16:creationId xmlns:a16="http://schemas.microsoft.com/office/drawing/2014/main" id="{3C53E784-9130-F144-BB33-828C56DA73D2}"/>
                </a:ext>
              </a:extLst>
            </p:cNvPr>
            <p:cNvCxnSpPr>
              <a:cxnSpLocks/>
              <a:stCxn id="739" idx="0"/>
              <a:endCxn id="721" idx="2"/>
            </p:cNvCxnSpPr>
            <p:nvPr/>
          </p:nvCxnSpPr>
          <p:spPr bwMode="gray">
            <a:xfrm flipH="1" flipV="1">
              <a:off x="6815708" y="2625729"/>
              <a:ext cx="964893" cy="411185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Straight Connector 746">
              <a:extLst>
                <a:ext uri="{FF2B5EF4-FFF2-40B4-BE49-F238E27FC236}">
                  <a16:creationId xmlns:a16="http://schemas.microsoft.com/office/drawing/2014/main" id="{2DCE9453-AB31-5E4E-95C2-2FD7470D320E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5993359" y="2046153"/>
              <a:ext cx="667512" cy="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7" name="Straight Connector 806">
              <a:extLst>
                <a:ext uri="{FF2B5EF4-FFF2-40B4-BE49-F238E27FC236}">
                  <a16:creationId xmlns:a16="http://schemas.microsoft.com/office/drawing/2014/main" id="{A659F5FF-83AA-4B4D-B954-2CB31BED6958}"/>
                </a:ext>
              </a:extLst>
            </p:cNvPr>
            <p:cNvCxnSpPr>
              <a:cxnSpLocks/>
              <a:stCxn id="733" idx="0"/>
              <a:endCxn id="729" idx="2"/>
            </p:cNvCxnSpPr>
            <p:nvPr/>
          </p:nvCxnSpPr>
          <p:spPr bwMode="gray">
            <a:xfrm flipH="1" flipV="1">
              <a:off x="4941177" y="2625729"/>
              <a:ext cx="797098" cy="411185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5DFFA5A4-CFF2-6B48-9D49-B83EA3CD0B89}"/>
                </a:ext>
              </a:extLst>
            </p:cNvPr>
            <p:cNvCxnSpPr>
              <a:cxnSpLocks/>
              <a:endCxn id="729" idx="2"/>
            </p:cNvCxnSpPr>
            <p:nvPr/>
          </p:nvCxnSpPr>
          <p:spPr bwMode="gray">
            <a:xfrm flipV="1">
              <a:off x="4872738" y="2625729"/>
              <a:ext cx="68439" cy="411186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9" name="Straight Connector 808">
              <a:extLst>
                <a:ext uri="{FF2B5EF4-FFF2-40B4-BE49-F238E27FC236}">
                  <a16:creationId xmlns:a16="http://schemas.microsoft.com/office/drawing/2014/main" id="{8A8D8271-465B-4548-8833-70666DCC5E33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4954287" y="1487277"/>
              <a:ext cx="0" cy="32004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5E7437A-5C36-FB4B-8AC9-83D1DEF95603}"/>
                </a:ext>
              </a:extLst>
            </p:cNvPr>
            <p:cNvCxnSpPr>
              <a:cxnSpLocks/>
              <a:endCxn id="722" idx="2"/>
            </p:cNvCxnSpPr>
            <p:nvPr/>
          </p:nvCxnSpPr>
          <p:spPr bwMode="gray">
            <a:xfrm flipV="1">
              <a:off x="6915064" y="2625729"/>
              <a:ext cx="776675" cy="411186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4ECB729-19F0-4945-A2A6-0C63B0C9A7E6}"/>
                </a:ext>
              </a:extLst>
            </p:cNvPr>
            <p:cNvCxnSpPr>
              <a:cxnSpLocks/>
              <a:endCxn id="722" idx="2"/>
            </p:cNvCxnSpPr>
            <p:nvPr/>
          </p:nvCxnSpPr>
          <p:spPr bwMode="gray">
            <a:xfrm flipH="1" flipV="1">
              <a:off x="7691739" y="2625729"/>
              <a:ext cx="88862" cy="411186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CA0AFC7-8076-5140-B89F-31826BB79A95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5071251" y="2129861"/>
              <a:ext cx="1600200" cy="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D7B8CC45-FB27-5648-9C53-0596ED168344}"/>
                </a:ext>
              </a:extLst>
            </p:cNvPr>
            <p:cNvCxnSpPr>
              <a:cxnSpLocks/>
            </p:cNvCxnSpPr>
            <p:nvPr/>
          </p:nvCxnSpPr>
          <p:spPr bwMode="gray">
            <a:xfrm flipH="1" flipV="1">
              <a:off x="4993398" y="1931468"/>
              <a:ext cx="2586142" cy="34704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EBF7ADC1-6BCF-A24C-81C6-3B15C029A538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5934124" y="2185046"/>
              <a:ext cx="1645416" cy="4191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78975C-027F-BE4A-9374-1FE152866268}"/>
              </a:ext>
            </a:extLst>
          </p:cNvPr>
          <p:cNvGrpSpPr/>
          <p:nvPr/>
        </p:nvGrpSpPr>
        <p:grpSpPr>
          <a:xfrm>
            <a:off x="4872738" y="4296386"/>
            <a:ext cx="2907864" cy="1556609"/>
            <a:chOff x="4872738" y="4296386"/>
            <a:chExt cx="2907864" cy="1556609"/>
          </a:xfrm>
        </p:grpSpPr>
        <p:cxnSp>
          <p:nvCxnSpPr>
            <p:cNvPr id="798" name="Straight Connector 797">
              <a:extLst>
                <a:ext uri="{FF2B5EF4-FFF2-40B4-BE49-F238E27FC236}">
                  <a16:creationId xmlns:a16="http://schemas.microsoft.com/office/drawing/2014/main" id="{13C900C7-0EC2-8D46-854E-E77F8260D010}"/>
                </a:ext>
              </a:extLst>
            </p:cNvPr>
            <p:cNvCxnSpPr>
              <a:cxnSpLocks/>
              <a:stCxn id="786" idx="0"/>
              <a:endCxn id="785" idx="2"/>
            </p:cNvCxnSpPr>
            <p:nvPr/>
          </p:nvCxnSpPr>
          <p:spPr bwMode="gray">
            <a:xfrm flipV="1">
              <a:off x="4872738" y="5441809"/>
              <a:ext cx="68439" cy="411185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9" name="Straight Connector 798">
              <a:extLst>
                <a:ext uri="{FF2B5EF4-FFF2-40B4-BE49-F238E27FC236}">
                  <a16:creationId xmlns:a16="http://schemas.microsoft.com/office/drawing/2014/main" id="{CB770D58-9C53-3049-841C-F72F161A15C0}"/>
                </a:ext>
              </a:extLst>
            </p:cNvPr>
            <p:cNvCxnSpPr>
              <a:cxnSpLocks/>
              <a:stCxn id="789" idx="0"/>
              <a:endCxn id="764" idx="2"/>
            </p:cNvCxnSpPr>
            <p:nvPr/>
          </p:nvCxnSpPr>
          <p:spPr bwMode="gray">
            <a:xfrm flipV="1">
              <a:off x="5738275" y="5441809"/>
              <a:ext cx="102684" cy="411185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0" name="Straight Connector 799">
              <a:extLst>
                <a:ext uri="{FF2B5EF4-FFF2-40B4-BE49-F238E27FC236}">
                  <a16:creationId xmlns:a16="http://schemas.microsoft.com/office/drawing/2014/main" id="{6864DCE0-4BBC-3249-ACF0-EB000D3C959E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881629" y="4301864"/>
              <a:ext cx="0" cy="32004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1" name="Straight Connector 800">
              <a:extLst>
                <a:ext uri="{FF2B5EF4-FFF2-40B4-BE49-F238E27FC236}">
                  <a16:creationId xmlns:a16="http://schemas.microsoft.com/office/drawing/2014/main" id="{E23B57DA-909C-7643-B136-B93129275D8B}"/>
                </a:ext>
              </a:extLst>
            </p:cNvPr>
            <p:cNvCxnSpPr>
              <a:cxnSpLocks/>
              <a:stCxn id="792" idx="0"/>
              <a:endCxn id="777" idx="2"/>
            </p:cNvCxnSpPr>
            <p:nvPr/>
          </p:nvCxnSpPr>
          <p:spPr bwMode="gray">
            <a:xfrm flipH="1" flipV="1">
              <a:off x="6815708" y="5441809"/>
              <a:ext cx="99356" cy="411185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2" name="Straight Connector 801">
              <a:extLst>
                <a:ext uri="{FF2B5EF4-FFF2-40B4-BE49-F238E27FC236}">
                  <a16:creationId xmlns:a16="http://schemas.microsoft.com/office/drawing/2014/main" id="{7A7B98ED-711C-5B4C-A9DE-0EE2303BD546}"/>
                </a:ext>
              </a:extLst>
            </p:cNvPr>
            <p:cNvCxnSpPr>
              <a:cxnSpLocks/>
              <a:stCxn id="795" idx="0"/>
              <a:endCxn id="777" idx="2"/>
            </p:cNvCxnSpPr>
            <p:nvPr/>
          </p:nvCxnSpPr>
          <p:spPr bwMode="gray">
            <a:xfrm flipH="1" flipV="1">
              <a:off x="6815708" y="5441809"/>
              <a:ext cx="964893" cy="411185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69029C29-1726-D545-92F7-D9AC6437E366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815708" y="4299575"/>
              <a:ext cx="0" cy="32004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D560B9FC-41B2-3E4A-AA02-30C84590656B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4872738" y="5594210"/>
              <a:ext cx="1120621" cy="258784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8FC9EA6F-1779-5C4A-9294-9CDC3FBBED9F}"/>
                </a:ext>
              </a:extLst>
            </p:cNvPr>
            <p:cNvCxnSpPr>
              <a:cxnSpLocks/>
              <a:stCxn id="789" idx="0"/>
              <a:endCxn id="785" idx="2"/>
            </p:cNvCxnSpPr>
            <p:nvPr/>
          </p:nvCxnSpPr>
          <p:spPr bwMode="gray">
            <a:xfrm flipH="1" flipV="1">
              <a:off x="4941177" y="5441809"/>
              <a:ext cx="797098" cy="411185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710EFA7-8926-B14B-BA50-59858B9E46EC}"/>
                </a:ext>
              </a:extLst>
            </p:cNvPr>
            <p:cNvCxnSpPr>
              <a:cxnSpLocks/>
              <a:stCxn id="792" idx="0"/>
              <a:endCxn id="778" idx="2"/>
            </p:cNvCxnSpPr>
            <p:nvPr/>
          </p:nvCxnSpPr>
          <p:spPr bwMode="gray">
            <a:xfrm flipV="1">
              <a:off x="6915064" y="5441809"/>
              <a:ext cx="776676" cy="411185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4FECD86-988C-DC41-B47F-2ECDC10F71F3}"/>
                </a:ext>
              </a:extLst>
            </p:cNvPr>
            <p:cNvCxnSpPr>
              <a:cxnSpLocks/>
              <a:endCxn id="778" idx="2"/>
            </p:cNvCxnSpPr>
            <p:nvPr/>
          </p:nvCxnSpPr>
          <p:spPr bwMode="gray">
            <a:xfrm flipH="1" flipV="1">
              <a:off x="7691740" y="5441809"/>
              <a:ext cx="88862" cy="411186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180582AC-0441-6E40-99D7-E845E890A46D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4934497" y="4303357"/>
              <a:ext cx="0" cy="32004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D4585ED5-1910-C646-B170-CE68D5E67D46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7691739" y="4296386"/>
              <a:ext cx="0" cy="32004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D0809C0-B29A-7847-8070-5BD4304CA6CB}"/>
              </a:ext>
            </a:extLst>
          </p:cNvPr>
          <p:cNvGrpSpPr/>
          <p:nvPr/>
        </p:nvGrpSpPr>
        <p:grpSpPr>
          <a:xfrm>
            <a:off x="83142" y="1230192"/>
            <a:ext cx="4031698" cy="2697480"/>
            <a:chOff x="83142" y="1230192"/>
            <a:chExt cx="4031698" cy="2697480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C4DB7AF3-26B2-C242-82C1-22A28B862C21}"/>
                </a:ext>
              </a:extLst>
            </p:cNvPr>
            <p:cNvSpPr/>
            <p:nvPr/>
          </p:nvSpPr>
          <p:spPr>
            <a:xfrm>
              <a:off x="83142" y="1230192"/>
              <a:ext cx="4031698" cy="2697480"/>
            </a:xfrm>
            <a:prstGeom prst="roundRect">
              <a:avLst>
                <a:gd name="adj" fmla="val 4431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>
                <a:spcAft>
                  <a:spcPts val="600"/>
                </a:spcAft>
              </a:pPr>
              <a:r>
                <a:rPr lang="en-US" sz="1400" dirty="0">
                  <a:solidFill>
                    <a:srgbClr val="C00000"/>
                  </a:solidFill>
                  <a:latin typeface="Calibri" panose="020F0502020204030204" pitchFamily="34" charset="0"/>
                </a:rPr>
                <a:t>T0 </a:t>
              </a:r>
              <a:r>
                <a:rPr lang="en-US" sz="1400" u="sng" dirty="0">
                  <a:solidFill>
                    <a:srgbClr val="C00000"/>
                  </a:solidFill>
                  <a:latin typeface="Calibri" panose="020F0502020204030204" pitchFamily="34" charset="0"/>
                </a:rPr>
                <a:t>A/S in Loc P/S</a:t>
              </a: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4465DF86-ABDF-2F4D-AB55-0BE216AA1599}"/>
                </a:ext>
              </a:extLst>
            </p:cNvPr>
            <p:cNvSpPr/>
            <p:nvPr/>
          </p:nvSpPr>
          <p:spPr>
            <a:xfrm>
              <a:off x="390749" y="1807461"/>
              <a:ext cx="3643120" cy="870044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0D1EBEA-E4D7-3B42-879D-3B98061D6FC8}"/>
                </a:ext>
              </a:extLst>
            </p:cNvPr>
            <p:cNvGrpSpPr/>
            <p:nvPr/>
          </p:nvGrpSpPr>
          <p:grpSpPr>
            <a:xfrm>
              <a:off x="337287" y="1687035"/>
              <a:ext cx="510283" cy="510487"/>
              <a:chOff x="484893" y="1834175"/>
              <a:chExt cx="510283" cy="510487"/>
            </a:xfrm>
          </p:grpSpPr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30B5870A-A5BF-A34A-A109-915642123A50}"/>
                  </a:ext>
                </a:extLst>
              </p:cNvPr>
              <p:cNvSpPr/>
              <p:nvPr/>
            </p:nvSpPr>
            <p:spPr>
              <a:xfrm>
                <a:off x="503547" y="1846197"/>
                <a:ext cx="470033" cy="48553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90" name="Freeform: Shape 1">
                <a:extLst>
                  <a:ext uri="{FF2B5EF4-FFF2-40B4-BE49-F238E27FC236}">
                    <a16:creationId xmlns:a16="http://schemas.microsoft.com/office/drawing/2014/main" id="{D4D94369-B329-D145-B850-304AEF045358}"/>
                  </a:ext>
                </a:extLst>
              </p:cNvPr>
              <p:cNvSpPr/>
              <p:nvPr/>
            </p:nvSpPr>
            <p:spPr>
              <a:xfrm>
                <a:off x="484893" y="1834175"/>
                <a:ext cx="510283" cy="51048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491" name="Freeform: Shape 2">
                <a:extLst>
                  <a:ext uri="{FF2B5EF4-FFF2-40B4-BE49-F238E27FC236}">
                    <a16:creationId xmlns:a16="http://schemas.microsoft.com/office/drawing/2014/main" id="{09A24373-CAF1-DB48-8296-EF100CD88ACC}"/>
                  </a:ext>
                </a:extLst>
              </p:cNvPr>
              <p:cNvSpPr/>
              <p:nvPr/>
            </p:nvSpPr>
            <p:spPr>
              <a:xfrm>
                <a:off x="688231" y="1893303"/>
                <a:ext cx="103607" cy="15171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492" name="Freeform: Shape 3">
                <a:extLst>
                  <a:ext uri="{FF2B5EF4-FFF2-40B4-BE49-F238E27FC236}">
                    <a16:creationId xmlns:a16="http://schemas.microsoft.com/office/drawing/2014/main" id="{5B387590-5C89-EE43-A6FE-F4218D9253AE}"/>
                  </a:ext>
                </a:extLst>
              </p:cNvPr>
              <p:cNvSpPr/>
              <p:nvPr/>
            </p:nvSpPr>
            <p:spPr>
              <a:xfrm>
                <a:off x="688231" y="2133816"/>
                <a:ext cx="103607" cy="15171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493" name="Freeform: Shape 4">
                <a:extLst>
                  <a:ext uri="{FF2B5EF4-FFF2-40B4-BE49-F238E27FC236}">
                    <a16:creationId xmlns:a16="http://schemas.microsoft.com/office/drawing/2014/main" id="{CD2D92E2-66DC-E54F-AC46-91CC538E7558}"/>
                  </a:ext>
                </a:extLst>
              </p:cNvPr>
              <p:cNvSpPr/>
              <p:nvPr/>
            </p:nvSpPr>
            <p:spPr>
              <a:xfrm>
                <a:off x="784534" y="2037717"/>
                <a:ext cx="151514" cy="103444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501" name="Freeform: Shape 5">
                <a:extLst>
                  <a:ext uri="{FF2B5EF4-FFF2-40B4-BE49-F238E27FC236}">
                    <a16:creationId xmlns:a16="http://schemas.microsoft.com/office/drawing/2014/main" id="{946DD075-0403-6644-9044-019D7F016568}"/>
                  </a:ext>
                </a:extLst>
              </p:cNvPr>
              <p:cNvSpPr/>
              <p:nvPr/>
            </p:nvSpPr>
            <p:spPr>
              <a:xfrm>
                <a:off x="543858" y="2037717"/>
                <a:ext cx="151677" cy="103444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C62DC51C-BC9B-C24D-9DBC-B4C1F83153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64192" y="1912725"/>
              <a:ext cx="338395" cy="338531"/>
              <a:chOff x="7736620" y="7009631"/>
              <a:chExt cx="4501800" cy="4503600"/>
            </a:xfrm>
            <a:solidFill>
              <a:srgbClr val="FFC000"/>
            </a:solidFill>
          </p:grpSpPr>
          <p:sp>
            <p:nvSpPr>
              <p:cNvPr id="503" name="Freeform: Shape 1">
                <a:extLst>
                  <a:ext uri="{FF2B5EF4-FFF2-40B4-BE49-F238E27FC236}">
                    <a16:creationId xmlns:a16="http://schemas.microsoft.com/office/drawing/2014/main" id="{6BC04E41-0CCA-4D4F-946C-F96797AA7A62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504" name="Freeform: Shape 2">
                <a:extLst>
                  <a:ext uri="{FF2B5EF4-FFF2-40B4-BE49-F238E27FC236}">
                    <a16:creationId xmlns:a16="http://schemas.microsoft.com/office/drawing/2014/main" id="{F67AB8C2-7F7A-D149-A362-0F45AC480879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505" name="Freeform: Shape 3">
                <a:extLst>
                  <a:ext uri="{FF2B5EF4-FFF2-40B4-BE49-F238E27FC236}">
                    <a16:creationId xmlns:a16="http://schemas.microsoft.com/office/drawing/2014/main" id="{0070F812-B95C-8943-A61F-D657AA28559E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506" name="Freeform: Shape 4">
                <a:extLst>
                  <a:ext uri="{FF2B5EF4-FFF2-40B4-BE49-F238E27FC236}">
                    <a16:creationId xmlns:a16="http://schemas.microsoft.com/office/drawing/2014/main" id="{668D1492-606C-884A-8B4B-D63A73ABFE2D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513" name="Freeform: Shape 5">
                <a:extLst>
                  <a:ext uri="{FF2B5EF4-FFF2-40B4-BE49-F238E27FC236}">
                    <a16:creationId xmlns:a16="http://schemas.microsoft.com/office/drawing/2014/main" id="{9432FAED-86C2-EA45-9E16-09263ABF465A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grpSp>
          <p:nvGrpSpPr>
            <p:cNvPr id="530" name="Group 529">
              <a:extLst>
                <a:ext uri="{FF2B5EF4-FFF2-40B4-BE49-F238E27FC236}">
                  <a16:creationId xmlns:a16="http://schemas.microsoft.com/office/drawing/2014/main" id="{2E7C55D2-663F-0A4A-958A-B12F732AC9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22490" y="1912725"/>
              <a:ext cx="338395" cy="338531"/>
              <a:chOff x="7736620" y="7009631"/>
              <a:chExt cx="4501800" cy="4503600"/>
            </a:xfrm>
            <a:solidFill>
              <a:srgbClr val="FFC000"/>
            </a:solidFill>
          </p:grpSpPr>
          <p:sp>
            <p:nvSpPr>
              <p:cNvPr id="531" name="Freeform: Shape 1">
                <a:extLst>
                  <a:ext uri="{FF2B5EF4-FFF2-40B4-BE49-F238E27FC236}">
                    <a16:creationId xmlns:a16="http://schemas.microsoft.com/office/drawing/2014/main" id="{34BC7DCA-5F08-184B-81FD-8C02546EA016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532" name="Freeform: Shape 2">
                <a:extLst>
                  <a:ext uri="{FF2B5EF4-FFF2-40B4-BE49-F238E27FC236}">
                    <a16:creationId xmlns:a16="http://schemas.microsoft.com/office/drawing/2014/main" id="{419164AE-F30F-784D-AA1B-AE3F3E5C2866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533" name="Freeform: Shape 3">
                <a:extLst>
                  <a:ext uri="{FF2B5EF4-FFF2-40B4-BE49-F238E27FC236}">
                    <a16:creationId xmlns:a16="http://schemas.microsoft.com/office/drawing/2014/main" id="{954F009C-CB9D-4846-92A0-4FC2C0C117D0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534" name="Freeform: Shape 4">
                <a:extLst>
                  <a:ext uri="{FF2B5EF4-FFF2-40B4-BE49-F238E27FC236}">
                    <a16:creationId xmlns:a16="http://schemas.microsoft.com/office/drawing/2014/main" id="{B7A9D502-6B2E-B049-AFD2-54088D3FA326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559" name="Freeform: Shape 5">
                <a:extLst>
                  <a:ext uri="{FF2B5EF4-FFF2-40B4-BE49-F238E27FC236}">
                    <a16:creationId xmlns:a16="http://schemas.microsoft.com/office/drawing/2014/main" id="{C2A565BD-52D9-404F-BBFB-255CEF406E5B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grpSp>
          <p:nvGrpSpPr>
            <p:cNvPr id="560" name="Group 559">
              <a:extLst>
                <a:ext uri="{FF2B5EF4-FFF2-40B4-BE49-F238E27FC236}">
                  <a16:creationId xmlns:a16="http://schemas.microsoft.com/office/drawing/2014/main" id="{E98E6281-BFED-ED45-94B6-12114866CEF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14970" y="1912725"/>
              <a:ext cx="338395" cy="338531"/>
              <a:chOff x="7736620" y="7009631"/>
              <a:chExt cx="4501800" cy="4503600"/>
            </a:xfrm>
            <a:solidFill>
              <a:srgbClr val="FFC000"/>
            </a:solidFill>
          </p:grpSpPr>
          <p:sp>
            <p:nvSpPr>
              <p:cNvPr id="561" name="Freeform: Shape 1">
                <a:extLst>
                  <a:ext uri="{FF2B5EF4-FFF2-40B4-BE49-F238E27FC236}">
                    <a16:creationId xmlns:a16="http://schemas.microsoft.com/office/drawing/2014/main" id="{A5EA1C6B-4567-9742-BD61-C47FD3377BAC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562" name="Freeform: Shape 2">
                <a:extLst>
                  <a:ext uri="{FF2B5EF4-FFF2-40B4-BE49-F238E27FC236}">
                    <a16:creationId xmlns:a16="http://schemas.microsoft.com/office/drawing/2014/main" id="{7BF60975-2A35-6640-8EEB-2D0A6B4D5F31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563" name="Freeform: Shape 3">
                <a:extLst>
                  <a:ext uri="{FF2B5EF4-FFF2-40B4-BE49-F238E27FC236}">
                    <a16:creationId xmlns:a16="http://schemas.microsoft.com/office/drawing/2014/main" id="{3C856679-ED0C-0E4A-9C34-C356D0CCEED9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564" name="Freeform: Shape 4">
                <a:extLst>
                  <a:ext uri="{FF2B5EF4-FFF2-40B4-BE49-F238E27FC236}">
                    <a16:creationId xmlns:a16="http://schemas.microsoft.com/office/drawing/2014/main" id="{7275B37E-BAA1-744F-9BB3-64B9F7E3A55B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565" name="Freeform: Shape 5">
                <a:extLst>
                  <a:ext uri="{FF2B5EF4-FFF2-40B4-BE49-F238E27FC236}">
                    <a16:creationId xmlns:a16="http://schemas.microsoft.com/office/drawing/2014/main" id="{5C0C0E12-7772-D548-A0B2-2001A8220F23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67C41E4D-75FD-084F-8709-3E9A42CC9B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7002" y="1914960"/>
              <a:ext cx="338395" cy="338531"/>
              <a:chOff x="7736617" y="7009634"/>
              <a:chExt cx="4501801" cy="4503598"/>
            </a:xfrm>
            <a:solidFill>
              <a:srgbClr val="FFC000"/>
            </a:solidFill>
          </p:grpSpPr>
          <p:sp>
            <p:nvSpPr>
              <p:cNvPr id="238" name="Freeform: Shape 1">
                <a:extLst>
                  <a:ext uri="{FF2B5EF4-FFF2-40B4-BE49-F238E27FC236}">
                    <a16:creationId xmlns:a16="http://schemas.microsoft.com/office/drawing/2014/main" id="{0BCC99CC-7484-5E40-A5D3-8D5CBA90651E}"/>
                  </a:ext>
                </a:extLst>
              </p:cNvPr>
              <p:cNvSpPr/>
              <p:nvPr/>
            </p:nvSpPr>
            <p:spPr>
              <a:xfrm>
                <a:off x="7736617" y="7009634"/>
                <a:ext cx="4501801" cy="450359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39" name="Freeform: Shape 2">
                <a:extLst>
                  <a:ext uri="{FF2B5EF4-FFF2-40B4-BE49-F238E27FC236}">
                    <a16:creationId xmlns:a16="http://schemas.microsoft.com/office/drawing/2014/main" id="{AF43F2AA-FA15-3F4B-AB90-2CF78A45D5E2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42" name="Freeform: Shape 3">
                <a:extLst>
                  <a:ext uri="{FF2B5EF4-FFF2-40B4-BE49-F238E27FC236}">
                    <a16:creationId xmlns:a16="http://schemas.microsoft.com/office/drawing/2014/main" id="{BA9C6357-4810-2243-B2CE-9EB55F05F587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43" name="Freeform: Shape 4">
                <a:extLst>
                  <a:ext uri="{FF2B5EF4-FFF2-40B4-BE49-F238E27FC236}">
                    <a16:creationId xmlns:a16="http://schemas.microsoft.com/office/drawing/2014/main" id="{DF745EF7-6203-ED4A-B6B1-CECC9B1EB94F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44" name="Freeform: Shape 5">
                <a:extLst>
                  <a:ext uri="{FF2B5EF4-FFF2-40B4-BE49-F238E27FC236}">
                    <a16:creationId xmlns:a16="http://schemas.microsoft.com/office/drawing/2014/main" id="{675740B3-BC8A-4341-9FB4-EDE8EA5A35E3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sp>
          <p:nvSpPr>
            <p:cNvPr id="232" name="Rounded Rectangle 17">
              <a:extLst>
                <a:ext uri="{FF2B5EF4-FFF2-40B4-BE49-F238E27FC236}">
                  <a16:creationId xmlns:a16="http://schemas.microsoft.com/office/drawing/2014/main" id="{4A0629F4-BDFB-B444-BE22-69A300990ED3}"/>
                </a:ext>
              </a:extLst>
            </p:cNvPr>
            <p:cNvSpPr/>
            <p:nvPr/>
          </p:nvSpPr>
          <p:spPr>
            <a:xfrm>
              <a:off x="385165" y="3036914"/>
              <a:ext cx="737686" cy="54111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t"/>
            <a:lstStyle/>
            <a:p>
              <a:pPr defTabSz="456926"/>
              <a:r>
                <a:rPr lang="en-US" sz="1200" kern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ESXi</a:t>
              </a:r>
            </a:p>
          </p:txBody>
        </p:sp>
        <p:sp>
          <p:nvSpPr>
            <p:cNvPr id="233" name="Rounded Rectangle 17">
              <a:extLst>
                <a:ext uri="{FF2B5EF4-FFF2-40B4-BE49-F238E27FC236}">
                  <a16:creationId xmlns:a16="http://schemas.microsoft.com/office/drawing/2014/main" id="{77BE99F7-CA7A-8B44-8BA1-D0C0623C76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4545" y="3296516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270" name="Rounded Rectangle 17">
              <a:extLst>
                <a:ext uri="{FF2B5EF4-FFF2-40B4-BE49-F238E27FC236}">
                  <a16:creationId xmlns:a16="http://schemas.microsoft.com/office/drawing/2014/main" id="{EC756BBD-E4DB-954E-8E4F-EE32299D4F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5557" y="3296516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271" name="Rounded Rectangle 17">
              <a:extLst>
                <a:ext uri="{FF2B5EF4-FFF2-40B4-BE49-F238E27FC236}">
                  <a16:creationId xmlns:a16="http://schemas.microsoft.com/office/drawing/2014/main" id="{2392CFD0-DA71-A940-ACB0-8605B27B16B6}"/>
                </a:ext>
              </a:extLst>
            </p:cNvPr>
            <p:cNvSpPr/>
            <p:nvPr/>
          </p:nvSpPr>
          <p:spPr>
            <a:xfrm>
              <a:off x="1250702" y="3036914"/>
              <a:ext cx="737686" cy="54111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t"/>
            <a:lstStyle/>
            <a:p>
              <a:pPr defTabSz="456926"/>
              <a:r>
                <a:rPr lang="en-US" sz="1200" kern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ESXi</a:t>
              </a:r>
            </a:p>
          </p:txBody>
        </p:sp>
        <p:sp>
          <p:nvSpPr>
            <p:cNvPr id="272" name="Rounded Rectangle 17">
              <a:extLst>
                <a:ext uri="{FF2B5EF4-FFF2-40B4-BE49-F238E27FC236}">
                  <a16:creationId xmlns:a16="http://schemas.microsoft.com/office/drawing/2014/main" id="{E42BC6C2-1427-0247-A8D4-75D63E624C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20082" y="3296516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273" name="Rounded Rectangle 17">
              <a:extLst>
                <a:ext uri="{FF2B5EF4-FFF2-40B4-BE49-F238E27FC236}">
                  <a16:creationId xmlns:a16="http://schemas.microsoft.com/office/drawing/2014/main" id="{9233D1DD-16A0-D742-A037-5DA1770409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1094" y="3296516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274" name="Rounded Rectangle 17">
              <a:extLst>
                <a:ext uri="{FF2B5EF4-FFF2-40B4-BE49-F238E27FC236}">
                  <a16:creationId xmlns:a16="http://schemas.microsoft.com/office/drawing/2014/main" id="{20ECF696-43DF-4A4A-9DB1-8144DCA2B791}"/>
                </a:ext>
              </a:extLst>
            </p:cNvPr>
            <p:cNvSpPr/>
            <p:nvPr/>
          </p:nvSpPr>
          <p:spPr>
            <a:xfrm>
              <a:off x="2427491" y="3036914"/>
              <a:ext cx="737686" cy="54111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t"/>
            <a:lstStyle/>
            <a:p>
              <a:pPr defTabSz="456926"/>
              <a:r>
                <a:rPr lang="en-US" sz="1200" kern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ESXi</a:t>
              </a:r>
            </a:p>
          </p:txBody>
        </p:sp>
        <p:sp>
          <p:nvSpPr>
            <p:cNvPr id="275" name="Rounded Rectangle 17">
              <a:extLst>
                <a:ext uri="{FF2B5EF4-FFF2-40B4-BE49-F238E27FC236}">
                  <a16:creationId xmlns:a16="http://schemas.microsoft.com/office/drawing/2014/main" id="{D8C78BCF-EA0A-4D4B-934E-EB599B4850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96871" y="3296516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276" name="Rounded Rectangle 17">
              <a:extLst>
                <a:ext uri="{FF2B5EF4-FFF2-40B4-BE49-F238E27FC236}">
                  <a16:creationId xmlns:a16="http://schemas.microsoft.com/office/drawing/2014/main" id="{F1940FC5-5747-E341-81A4-196D9A4C75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7883" y="3296516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277" name="Rounded Rectangle 17">
              <a:extLst>
                <a:ext uri="{FF2B5EF4-FFF2-40B4-BE49-F238E27FC236}">
                  <a16:creationId xmlns:a16="http://schemas.microsoft.com/office/drawing/2014/main" id="{B8B00360-E7C4-044A-B1E4-E0017E133D6B}"/>
                </a:ext>
              </a:extLst>
            </p:cNvPr>
            <p:cNvSpPr/>
            <p:nvPr/>
          </p:nvSpPr>
          <p:spPr>
            <a:xfrm>
              <a:off x="3293028" y="3036914"/>
              <a:ext cx="737686" cy="54111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t"/>
            <a:lstStyle/>
            <a:p>
              <a:pPr defTabSz="456926"/>
              <a:r>
                <a:rPr lang="en-US" sz="1200" kern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ESXi</a:t>
              </a:r>
            </a:p>
          </p:txBody>
        </p:sp>
        <p:sp>
          <p:nvSpPr>
            <p:cNvPr id="278" name="Rounded Rectangle 17">
              <a:extLst>
                <a:ext uri="{FF2B5EF4-FFF2-40B4-BE49-F238E27FC236}">
                  <a16:creationId xmlns:a16="http://schemas.microsoft.com/office/drawing/2014/main" id="{89DBDE3A-E35D-264E-A4BA-3B10766772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62408" y="3296516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279" name="Rounded Rectangle 17">
              <a:extLst>
                <a:ext uri="{FF2B5EF4-FFF2-40B4-BE49-F238E27FC236}">
                  <a16:creationId xmlns:a16="http://schemas.microsoft.com/office/drawing/2014/main" id="{CA9500FE-8CE8-A249-9D13-0CD37DFDCF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3420" y="3296516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cxnSp>
          <p:nvCxnSpPr>
            <p:cNvPr id="590" name="Straight Connector 589">
              <a:extLst>
                <a:ext uri="{FF2B5EF4-FFF2-40B4-BE49-F238E27FC236}">
                  <a16:creationId xmlns:a16="http://schemas.microsoft.com/office/drawing/2014/main" id="{8F5DBCC1-7009-8848-AFFD-776155712F17}"/>
                </a:ext>
              </a:extLst>
            </p:cNvPr>
            <p:cNvCxnSpPr>
              <a:cxnSpLocks/>
            </p:cNvCxnSpPr>
            <p:nvPr/>
          </p:nvCxnSpPr>
          <p:spPr>
            <a:xfrm>
              <a:off x="2248001" y="1355649"/>
              <a:ext cx="0" cy="2468880"/>
            </a:xfrm>
            <a:prstGeom prst="line">
              <a:avLst/>
            </a:prstGeom>
            <a:ln w="57150">
              <a:solidFill>
                <a:schemeClr val="tx1"/>
              </a:solidFill>
              <a:prstDash val="dashDot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EBDB2160-2104-BA44-8D7C-9772D8752E2A}"/>
                </a:ext>
              </a:extLst>
            </p:cNvPr>
            <p:cNvSpPr txBox="1"/>
            <p:nvPr/>
          </p:nvSpPr>
          <p:spPr>
            <a:xfrm>
              <a:off x="1275818" y="3697964"/>
              <a:ext cx="644920" cy="1661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dirty="0">
                  <a:latin typeface="Calibri" panose="020F0502020204030204" pitchFamily="34" charset="0"/>
                </a:rPr>
                <a:t>Location 1</a:t>
              </a:r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59E0DBB5-F2C1-C847-986E-DE4A66FE2DB7}"/>
                </a:ext>
              </a:extLst>
            </p:cNvPr>
            <p:cNvSpPr txBox="1"/>
            <p:nvPr/>
          </p:nvSpPr>
          <p:spPr>
            <a:xfrm>
              <a:off x="2508325" y="3697964"/>
              <a:ext cx="644920" cy="1661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dirty="0">
                  <a:latin typeface="Calibri" panose="020F0502020204030204" pitchFamily="34" charset="0"/>
                </a:rPr>
                <a:t>Location 2</a:t>
              </a:r>
            </a:p>
          </p:txBody>
        </p:sp>
        <p:sp>
          <p:nvSpPr>
            <p:cNvPr id="202" name="Freeform 21">
              <a:extLst>
                <a:ext uri="{FF2B5EF4-FFF2-40B4-BE49-F238E27FC236}">
                  <a16:creationId xmlns:a16="http://schemas.microsoft.com/office/drawing/2014/main" id="{A5921FDF-82BD-CB43-A658-884785F5E3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0127" y="1628729"/>
              <a:ext cx="360047" cy="274320"/>
            </a:xfrm>
            <a:custGeom>
              <a:avLst/>
              <a:gdLst>
                <a:gd name="T0" fmla="*/ 364 w 389"/>
                <a:gd name="T1" fmla="*/ 176 h 296"/>
                <a:gd name="T2" fmla="*/ 355 w 389"/>
                <a:gd name="T3" fmla="*/ 217 h 296"/>
                <a:gd name="T4" fmla="*/ 289 w 389"/>
                <a:gd name="T5" fmla="*/ 130 h 296"/>
                <a:gd name="T6" fmla="*/ 298 w 389"/>
                <a:gd name="T7" fmla="*/ 193 h 296"/>
                <a:gd name="T8" fmla="*/ 264 w 389"/>
                <a:gd name="T9" fmla="*/ 143 h 296"/>
                <a:gd name="T10" fmla="*/ 257 w 389"/>
                <a:gd name="T11" fmla="*/ 195 h 296"/>
                <a:gd name="T12" fmla="*/ 318 w 389"/>
                <a:gd name="T13" fmla="*/ 296 h 296"/>
                <a:gd name="T14" fmla="*/ 319 w 389"/>
                <a:gd name="T15" fmla="*/ 296 h 296"/>
                <a:gd name="T16" fmla="*/ 376 w 389"/>
                <a:gd name="T17" fmla="*/ 196 h 296"/>
                <a:gd name="T18" fmla="*/ 319 w 389"/>
                <a:gd name="T19" fmla="*/ 280 h 296"/>
                <a:gd name="T20" fmla="*/ 270 w 389"/>
                <a:gd name="T21" fmla="*/ 262 h 296"/>
                <a:gd name="T22" fmla="*/ 276 w 389"/>
                <a:gd name="T23" fmla="*/ 183 h 296"/>
                <a:gd name="T24" fmla="*/ 288 w 389"/>
                <a:gd name="T25" fmla="*/ 237 h 296"/>
                <a:gd name="T26" fmla="*/ 318 w 389"/>
                <a:gd name="T27" fmla="*/ 154 h 296"/>
                <a:gd name="T28" fmla="*/ 337 w 389"/>
                <a:gd name="T29" fmla="*/ 231 h 296"/>
                <a:gd name="T30" fmla="*/ 345 w 389"/>
                <a:gd name="T31" fmla="*/ 239 h 296"/>
                <a:gd name="T32" fmla="*/ 361 w 389"/>
                <a:gd name="T33" fmla="*/ 260 h 296"/>
                <a:gd name="T34" fmla="*/ 255 w 389"/>
                <a:gd name="T35" fmla="*/ 182 h 296"/>
                <a:gd name="T36" fmla="*/ 236 w 389"/>
                <a:gd name="T37" fmla="*/ 166 h 296"/>
                <a:gd name="T38" fmla="*/ 329 w 389"/>
                <a:gd name="T39" fmla="*/ 126 h 296"/>
                <a:gd name="T40" fmla="*/ 345 w 389"/>
                <a:gd name="T41" fmla="*/ 139 h 296"/>
                <a:gd name="T42" fmla="*/ 0 w 389"/>
                <a:gd name="T43" fmla="*/ 0 h 296"/>
                <a:gd name="T44" fmla="*/ 243 w 389"/>
                <a:gd name="T45" fmla="*/ 235 h 296"/>
                <a:gd name="T46" fmla="*/ 181 w 389"/>
                <a:gd name="T47" fmla="*/ 219 h 296"/>
                <a:gd name="T48" fmla="*/ 165 w 389"/>
                <a:gd name="T49" fmla="*/ 219 h 296"/>
                <a:gd name="T50" fmla="*/ 71 w 389"/>
                <a:gd name="T51" fmla="*/ 182 h 296"/>
                <a:gd name="T52" fmla="*/ 165 w 389"/>
                <a:gd name="T53" fmla="*/ 219 h 296"/>
                <a:gd name="T54" fmla="*/ 110 w 389"/>
                <a:gd name="T55" fmla="*/ 126 h 296"/>
                <a:gd name="T56" fmla="*/ 16 w 389"/>
                <a:gd name="T57" fmla="*/ 166 h 296"/>
                <a:gd name="T58" fmla="*/ 126 w 389"/>
                <a:gd name="T59" fmla="*/ 54 h 296"/>
                <a:gd name="T60" fmla="*/ 220 w 389"/>
                <a:gd name="T61" fmla="*/ 16 h 296"/>
                <a:gd name="T62" fmla="*/ 126 w 389"/>
                <a:gd name="T63" fmla="*/ 54 h 296"/>
                <a:gd name="T64" fmla="*/ 165 w 389"/>
                <a:gd name="T65" fmla="*/ 110 h 296"/>
                <a:gd name="T66" fmla="*/ 71 w 389"/>
                <a:gd name="T67" fmla="*/ 70 h 296"/>
                <a:gd name="T68" fmla="*/ 55 w 389"/>
                <a:gd name="T69" fmla="*/ 110 h 296"/>
                <a:gd name="T70" fmla="*/ 16 w 389"/>
                <a:gd name="T71" fmla="*/ 70 h 296"/>
                <a:gd name="T72" fmla="*/ 55 w 389"/>
                <a:gd name="T73" fmla="*/ 110 h 296"/>
                <a:gd name="T74" fmla="*/ 126 w 389"/>
                <a:gd name="T75" fmla="*/ 166 h 296"/>
                <a:gd name="T76" fmla="*/ 220 w 389"/>
                <a:gd name="T77" fmla="*/ 126 h 296"/>
                <a:gd name="T78" fmla="*/ 228 w 389"/>
                <a:gd name="T79" fmla="*/ 110 h 296"/>
                <a:gd name="T80" fmla="*/ 181 w 389"/>
                <a:gd name="T81" fmla="*/ 70 h 296"/>
                <a:gd name="T82" fmla="*/ 274 w 389"/>
                <a:gd name="T83" fmla="*/ 110 h 296"/>
                <a:gd name="T84" fmla="*/ 228 w 389"/>
                <a:gd name="T85" fmla="*/ 110 h 296"/>
                <a:gd name="T86" fmla="*/ 290 w 389"/>
                <a:gd name="T87" fmla="*/ 70 h 296"/>
                <a:gd name="T88" fmla="*/ 329 w 389"/>
                <a:gd name="T89" fmla="*/ 110 h 296"/>
                <a:gd name="T90" fmla="*/ 329 w 389"/>
                <a:gd name="T91" fmla="*/ 54 h 296"/>
                <a:gd name="T92" fmla="*/ 236 w 389"/>
                <a:gd name="T93" fmla="*/ 16 h 296"/>
                <a:gd name="T94" fmla="*/ 329 w 389"/>
                <a:gd name="T95" fmla="*/ 54 h 296"/>
                <a:gd name="T96" fmla="*/ 110 w 389"/>
                <a:gd name="T97" fmla="*/ 54 h 296"/>
                <a:gd name="T98" fmla="*/ 16 w 389"/>
                <a:gd name="T99" fmla="*/ 16 h 296"/>
                <a:gd name="T100" fmla="*/ 16 w 389"/>
                <a:gd name="T101" fmla="*/ 182 h 296"/>
                <a:gd name="T102" fmla="*/ 55 w 389"/>
                <a:gd name="T103" fmla="*/ 219 h 296"/>
                <a:gd name="T104" fmla="*/ 16 w 389"/>
                <a:gd name="T105" fmla="*/ 18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9" h="296">
                  <a:moveTo>
                    <a:pt x="376" y="196"/>
                  </a:moveTo>
                  <a:cubicBezTo>
                    <a:pt x="364" y="176"/>
                    <a:pt x="364" y="176"/>
                    <a:pt x="364" y="176"/>
                  </a:cubicBezTo>
                  <a:cubicBezTo>
                    <a:pt x="361" y="199"/>
                    <a:pt x="361" y="199"/>
                    <a:pt x="361" y="199"/>
                  </a:cubicBezTo>
                  <a:cubicBezTo>
                    <a:pt x="360" y="208"/>
                    <a:pt x="357" y="214"/>
                    <a:pt x="355" y="217"/>
                  </a:cubicBezTo>
                  <a:cubicBezTo>
                    <a:pt x="359" y="190"/>
                    <a:pt x="364" y="147"/>
                    <a:pt x="306" y="134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8" y="146"/>
                    <a:pt x="298" y="146"/>
                    <a:pt x="298" y="146"/>
                  </a:cubicBezTo>
                  <a:cubicBezTo>
                    <a:pt x="306" y="160"/>
                    <a:pt x="304" y="178"/>
                    <a:pt x="298" y="193"/>
                  </a:cubicBezTo>
                  <a:cubicBezTo>
                    <a:pt x="291" y="172"/>
                    <a:pt x="278" y="157"/>
                    <a:pt x="277" y="157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4" y="162"/>
                    <a:pt x="264" y="162"/>
                    <a:pt x="264" y="162"/>
                  </a:cubicBezTo>
                  <a:cubicBezTo>
                    <a:pt x="263" y="171"/>
                    <a:pt x="260" y="183"/>
                    <a:pt x="257" y="195"/>
                  </a:cubicBezTo>
                  <a:cubicBezTo>
                    <a:pt x="250" y="221"/>
                    <a:pt x="242" y="251"/>
                    <a:pt x="257" y="272"/>
                  </a:cubicBezTo>
                  <a:cubicBezTo>
                    <a:pt x="267" y="287"/>
                    <a:pt x="287" y="295"/>
                    <a:pt x="318" y="296"/>
                  </a:cubicBezTo>
                  <a:cubicBezTo>
                    <a:pt x="318" y="296"/>
                    <a:pt x="318" y="296"/>
                    <a:pt x="318" y="296"/>
                  </a:cubicBezTo>
                  <a:cubicBezTo>
                    <a:pt x="318" y="296"/>
                    <a:pt x="318" y="296"/>
                    <a:pt x="319" y="296"/>
                  </a:cubicBezTo>
                  <a:cubicBezTo>
                    <a:pt x="352" y="296"/>
                    <a:pt x="368" y="281"/>
                    <a:pt x="375" y="268"/>
                  </a:cubicBezTo>
                  <a:cubicBezTo>
                    <a:pt x="389" y="244"/>
                    <a:pt x="384" y="211"/>
                    <a:pt x="376" y="196"/>
                  </a:cubicBezTo>
                  <a:close/>
                  <a:moveTo>
                    <a:pt x="361" y="260"/>
                  </a:moveTo>
                  <a:cubicBezTo>
                    <a:pt x="354" y="273"/>
                    <a:pt x="339" y="280"/>
                    <a:pt x="319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294" y="279"/>
                    <a:pt x="277" y="273"/>
                    <a:pt x="270" y="262"/>
                  </a:cubicBezTo>
                  <a:cubicBezTo>
                    <a:pt x="259" y="248"/>
                    <a:pt x="266" y="223"/>
                    <a:pt x="272" y="200"/>
                  </a:cubicBezTo>
                  <a:cubicBezTo>
                    <a:pt x="274" y="194"/>
                    <a:pt x="275" y="188"/>
                    <a:pt x="276" y="183"/>
                  </a:cubicBezTo>
                  <a:cubicBezTo>
                    <a:pt x="281" y="192"/>
                    <a:pt x="286" y="203"/>
                    <a:pt x="287" y="216"/>
                  </a:cubicBezTo>
                  <a:cubicBezTo>
                    <a:pt x="288" y="237"/>
                    <a:pt x="288" y="237"/>
                    <a:pt x="288" y="237"/>
                  </a:cubicBezTo>
                  <a:cubicBezTo>
                    <a:pt x="301" y="220"/>
                    <a:pt x="301" y="220"/>
                    <a:pt x="301" y="220"/>
                  </a:cubicBezTo>
                  <a:cubicBezTo>
                    <a:pt x="314" y="203"/>
                    <a:pt x="323" y="178"/>
                    <a:pt x="318" y="154"/>
                  </a:cubicBezTo>
                  <a:cubicBezTo>
                    <a:pt x="347" y="168"/>
                    <a:pt x="343" y="194"/>
                    <a:pt x="339" y="217"/>
                  </a:cubicBezTo>
                  <a:cubicBezTo>
                    <a:pt x="338" y="222"/>
                    <a:pt x="337" y="227"/>
                    <a:pt x="337" y="231"/>
                  </a:cubicBezTo>
                  <a:cubicBezTo>
                    <a:pt x="336" y="240"/>
                    <a:pt x="336" y="240"/>
                    <a:pt x="336" y="240"/>
                  </a:cubicBezTo>
                  <a:cubicBezTo>
                    <a:pt x="345" y="239"/>
                    <a:pt x="345" y="239"/>
                    <a:pt x="345" y="239"/>
                  </a:cubicBezTo>
                  <a:cubicBezTo>
                    <a:pt x="356" y="238"/>
                    <a:pt x="363" y="233"/>
                    <a:pt x="368" y="227"/>
                  </a:cubicBezTo>
                  <a:cubicBezTo>
                    <a:pt x="369" y="238"/>
                    <a:pt x="367" y="250"/>
                    <a:pt x="361" y="260"/>
                  </a:cubicBezTo>
                  <a:close/>
                  <a:moveTo>
                    <a:pt x="181" y="182"/>
                  </a:moveTo>
                  <a:cubicBezTo>
                    <a:pt x="255" y="182"/>
                    <a:pt x="255" y="182"/>
                    <a:pt x="255" y="182"/>
                  </a:cubicBezTo>
                  <a:cubicBezTo>
                    <a:pt x="255" y="166"/>
                    <a:pt x="255" y="166"/>
                    <a:pt x="255" y="166"/>
                  </a:cubicBezTo>
                  <a:cubicBezTo>
                    <a:pt x="236" y="166"/>
                    <a:pt x="236" y="166"/>
                    <a:pt x="236" y="166"/>
                  </a:cubicBezTo>
                  <a:cubicBezTo>
                    <a:pt x="236" y="126"/>
                    <a:pt x="236" y="126"/>
                    <a:pt x="236" y="126"/>
                  </a:cubicBezTo>
                  <a:cubicBezTo>
                    <a:pt x="329" y="126"/>
                    <a:pt x="329" y="126"/>
                    <a:pt x="329" y="126"/>
                  </a:cubicBezTo>
                  <a:cubicBezTo>
                    <a:pt x="329" y="139"/>
                    <a:pt x="329" y="139"/>
                    <a:pt x="329" y="139"/>
                  </a:cubicBezTo>
                  <a:cubicBezTo>
                    <a:pt x="345" y="139"/>
                    <a:pt x="345" y="139"/>
                    <a:pt x="345" y="139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3" y="219"/>
                    <a:pt x="243" y="219"/>
                    <a:pt x="243" y="219"/>
                  </a:cubicBezTo>
                  <a:cubicBezTo>
                    <a:pt x="181" y="219"/>
                    <a:pt x="181" y="219"/>
                    <a:pt x="181" y="219"/>
                  </a:cubicBezTo>
                  <a:lnTo>
                    <a:pt x="181" y="182"/>
                  </a:lnTo>
                  <a:close/>
                  <a:moveTo>
                    <a:pt x="165" y="219"/>
                  </a:moveTo>
                  <a:cubicBezTo>
                    <a:pt x="71" y="219"/>
                    <a:pt x="71" y="219"/>
                    <a:pt x="71" y="219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165" y="182"/>
                    <a:pt x="165" y="182"/>
                    <a:pt x="165" y="182"/>
                  </a:cubicBezTo>
                  <a:lnTo>
                    <a:pt x="165" y="219"/>
                  </a:lnTo>
                  <a:close/>
                  <a:moveTo>
                    <a:pt x="16" y="126"/>
                  </a:moveTo>
                  <a:cubicBezTo>
                    <a:pt x="110" y="126"/>
                    <a:pt x="110" y="126"/>
                    <a:pt x="110" y="126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6" y="166"/>
                    <a:pt x="16" y="166"/>
                    <a:pt x="16" y="166"/>
                  </a:cubicBezTo>
                  <a:lnTo>
                    <a:pt x="16" y="126"/>
                  </a:lnTo>
                  <a:close/>
                  <a:moveTo>
                    <a:pt x="126" y="54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54"/>
                    <a:pt x="220" y="54"/>
                    <a:pt x="220" y="54"/>
                  </a:cubicBezTo>
                  <a:lnTo>
                    <a:pt x="126" y="54"/>
                  </a:lnTo>
                  <a:close/>
                  <a:moveTo>
                    <a:pt x="165" y="70"/>
                  </a:moveTo>
                  <a:cubicBezTo>
                    <a:pt x="165" y="110"/>
                    <a:pt x="165" y="110"/>
                    <a:pt x="165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165" y="70"/>
                  </a:lnTo>
                  <a:close/>
                  <a:moveTo>
                    <a:pt x="55" y="110"/>
                  </a:moveTo>
                  <a:cubicBezTo>
                    <a:pt x="16" y="110"/>
                    <a:pt x="16" y="110"/>
                    <a:pt x="16" y="11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55" y="70"/>
                    <a:pt x="55" y="70"/>
                    <a:pt x="55" y="70"/>
                  </a:cubicBezTo>
                  <a:lnTo>
                    <a:pt x="55" y="110"/>
                  </a:lnTo>
                  <a:close/>
                  <a:moveTo>
                    <a:pt x="220" y="166"/>
                  </a:moveTo>
                  <a:cubicBezTo>
                    <a:pt x="126" y="166"/>
                    <a:pt x="126" y="166"/>
                    <a:pt x="126" y="16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220" y="126"/>
                    <a:pt x="220" y="126"/>
                    <a:pt x="220" y="126"/>
                  </a:cubicBezTo>
                  <a:lnTo>
                    <a:pt x="220" y="166"/>
                  </a:lnTo>
                  <a:close/>
                  <a:moveTo>
                    <a:pt x="228" y="110"/>
                  </a:moveTo>
                  <a:cubicBezTo>
                    <a:pt x="181" y="110"/>
                    <a:pt x="181" y="110"/>
                    <a:pt x="181" y="11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4" y="110"/>
                    <a:pt x="274" y="110"/>
                    <a:pt x="274" y="110"/>
                  </a:cubicBezTo>
                  <a:cubicBezTo>
                    <a:pt x="236" y="110"/>
                    <a:pt x="236" y="110"/>
                    <a:pt x="236" y="110"/>
                  </a:cubicBezTo>
                  <a:lnTo>
                    <a:pt x="228" y="110"/>
                  </a:lnTo>
                  <a:close/>
                  <a:moveTo>
                    <a:pt x="290" y="110"/>
                  </a:moveTo>
                  <a:cubicBezTo>
                    <a:pt x="290" y="70"/>
                    <a:pt x="290" y="70"/>
                    <a:pt x="290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29" y="110"/>
                    <a:pt x="329" y="110"/>
                    <a:pt x="329" y="110"/>
                  </a:cubicBezTo>
                  <a:lnTo>
                    <a:pt x="290" y="110"/>
                  </a:lnTo>
                  <a:close/>
                  <a:moveTo>
                    <a:pt x="329" y="54"/>
                  </a:moveTo>
                  <a:cubicBezTo>
                    <a:pt x="236" y="54"/>
                    <a:pt x="236" y="54"/>
                    <a:pt x="236" y="54"/>
                  </a:cubicBezTo>
                  <a:cubicBezTo>
                    <a:pt x="236" y="16"/>
                    <a:pt x="236" y="16"/>
                    <a:pt x="236" y="16"/>
                  </a:cubicBezTo>
                  <a:cubicBezTo>
                    <a:pt x="329" y="16"/>
                    <a:pt x="329" y="16"/>
                    <a:pt x="329" y="16"/>
                  </a:cubicBezTo>
                  <a:lnTo>
                    <a:pt x="329" y="54"/>
                  </a:lnTo>
                  <a:close/>
                  <a:moveTo>
                    <a:pt x="110" y="16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10" y="16"/>
                  </a:lnTo>
                  <a:close/>
                  <a:moveTo>
                    <a:pt x="16" y="182"/>
                  </a:moveTo>
                  <a:cubicBezTo>
                    <a:pt x="55" y="182"/>
                    <a:pt x="55" y="182"/>
                    <a:pt x="55" y="182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16" y="219"/>
                    <a:pt x="16" y="219"/>
                    <a:pt x="16" y="219"/>
                  </a:cubicBezTo>
                  <a:lnTo>
                    <a:pt x="16" y="182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Calibri" panose="020F0502020204030204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10A127E-C6B8-7945-8445-0A9E8C3A9F8B}"/>
                </a:ext>
              </a:extLst>
            </p:cNvPr>
            <p:cNvSpPr/>
            <p:nvPr/>
          </p:nvSpPr>
          <p:spPr>
            <a:xfrm>
              <a:off x="120126" y="2065546"/>
              <a:ext cx="360048" cy="16158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rgbClr val="FFC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NAT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07C65625-8FE2-9644-8D0C-5CEB63BBB501}"/>
              </a:ext>
            </a:extLst>
          </p:cNvPr>
          <p:cNvGrpSpPr/>
          <p:nvPr/>
        </p:nvGrpSpPr>
        <p:grpSpPr>
          <a:xfrm>
            <a:off x="754008" y="1485784"/>
            <a:ext cx="2907863" cy="1551130"/>
            <a:chOff x="754008" y="1485784"/>
            <a:chExt cx="2907863" cy="1551130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97CF5ABD-252E-944F-92EC-E67DEA8DF170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754008" y="2625729"/>
              <a:ext cx="968221" cy="411185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9EF6F9C0-490F-7348-A5D0-ABCA37371FC8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1619545" y="2625729"/>
              <a:ext cx="102684" cy="411185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00E6A34-76B0-CC42-BA44-666A3AE93852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1762899" y="1485784"/>
              <a:ext cx="0" cy="32004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B4BE922-10E4-B64E-B9E3-05C1471A13AF}"/>
                </a:ext>
              </a:extLst>
            </p:cNvPr>
            <p:cNvCxnSpPr>
              <a:cxnSpLocks/>
            </p:cNvCxnSpPr>
            <p:nvPr/>
          </p:nvCxnSpPr>
          <p:spPr bwMode="gray">
            <a:xfrm flipH="1" flipV="1">
              <a:off x="2696978" y="2625729"/>
              <a:ext cx="99356" cy="411185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05E0CE6D-AEA2-074B-8FEB-75CC6187FB01}"/>
                </a:ext>
              </a:extLst>
            </p:cNvPr>
            <p:cNvCxnSpPr>
              <a:cxnSpLocks/>
            </p:cNvCxnSpPr>
            <p:nvPr/>
          </p:nvCxnSpPr>
          <p:spPr bwMode="gray">
            <a:xfrm flipH="1" flipV="1">
              <a:off x="2696978" y="2625729"/>
              <a:ext cx="964893" cy="411185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5B24D413-F530-7742-9AD7-CD5C31648405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902587" y="2081991"/>
              <a:ext cx="619903" cy="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8F91B9-1B46-6B42-9FAD-F8903AFDDC4B}"/>
              </a:ext>
            </a:extLst>
          </p:cNvPr>
          <p:cNvGrpSpPr/>
          <p:nvPr/>
        </p:nvGrpSpPr>
        <p:grpSpPr>
          <a:xfrm>
            <a:off x="666278" y="2256397"/>
            <a:ext cx="3162001" cy="369332"/>
            <a:chOff x="666975" y="2256397"/>
            <a:chExt cx="3162001" cy="369332"/>
          </a:xfrm>
        </p:grpSpPr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8021EA56-7ECF-8949-BE09-9604DF50BE42}"/>
                </a:ext>
              </a:extLst>
            </p:cNvPr>
            <p:cNvSpPr txBox="1"/>
            <p:nvPr/>
          </p:nvSpPr>
          <p:spPr>
            <a:xfrm>
              <a:off x="1450520" y="2256397"/>
              <a:ext cx="5434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EN2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prim-act</a:t>
              </a:r>
            </a:p>
          </p:txBody>
        </p:sp>
        <p:sp>
          <p:nvSpPr>
            <p:cNvPr id="574" name="TextBox 573">
              <a:extLst>
                <a:ext uri="{FF2B5EF4-FFF2-40B4-BE49-F238E27FC236}">
                  <a16:creationId xmlns:a16="http://schemas.microsoft.com/office/drawing/2014/main" id="{36EC88F7-90F2-5148-A60A-ADDDBFDD3CBA}"/>
                </a:ext>
              </a:extLst>
            </p:cNvPr>
            <p:cNvSpPr txBox="1"/>
            <p:nvPr/>
          </p:nvSpPr>
          <p:spPr>
            <a:xfrm>
              <a:off x="2474160" y="2256397"/>
              <a:ext cx="4456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EN3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sec-act</a:t>
              </a:r>
            </a:p>
          </p:txBody>
        </p: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8A8CCD80-C746-D148-9E6A-0D0F8AC31986}"/>
                </a:ext>
              </a:extLst>
            </p:cNvPr>
            <p:cNvSpPr txBox="1"/>
            <p:nvPr/>
          </p:nvSpPr>
          <p:spPr>
            <a:xfrm>
              <a:off x="3317041" y="2256397"/>
              <a:ext cx="5119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EN4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sec-</a:t>
              </a:r>
              <a:r>
                <a:rPr lang="en-US" sz="1200" b="1" i="1" dirty="0" err="1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stby</a:t>
              </a:r>
              <a:endParaRPr lang="en-US" sz="12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D4337F8-6992-0548-8AC2-893168045EF0}"/>
                </a:ext>
              </a:extLst>
            </p:cNvPr>
            <p:cNvSpPr txBox="1"/>
            <p:nvPr/>
          </p:nvSpPr>
          <p:spPr>
            <a:xfrm>
              <a:off x="666975" y="2256397"/>
              <a:ext cx="750783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EN1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prim-stby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335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22" presetClass="entr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uiExpand="1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A5BA677-AB6D-8F4B-978E-4CAFC02D636E}"/>
              </a:ext>
            </a:extLst>
          </p:cNvPr>
          <p:cNvGrpSpPr/>
          <p:nvPr/>
        </p:nvGrpSpPr>
        <p:grpSpPr>
          <a:xfrm>
            <a:off x="93031" y="4046272"/>
            <a:ext cx="4031698" cy="2697480"/>
            <a:chOff x="4201872" y="4046272"/>
            <a:chExt cx="4031698" cy="2697480"/>
          </a:xfrm>
        </p:grpSpPr>
        <p:sp>
          <p:nvSpPr>
            <p:cNvPr id="748" name="Rounded Rectangle 747">
              <a:extLst>
                <a:ext uri="{FF2B5EF4-FFF2-40B4-BE49-F238E27FC236}">
                  <a16:creationId xmlns:a16="http://schemas.microsoft.com/office/drawing/2014/main" id="{BDC856AE-D474-9E4F-BC32-3329B7B09789}"/>
                </a:ext>
              </a:extLst>
            </p:cNvPr>
            <p:cNvSpPr/>
            <p:nvPr/>
          </p:nvSpPr>
          <p:spPr>
            <a:xfrm>
              <a:off x="4201872" y="4046272"/>
              <a:ext cx="4031698" cy="2697480"/>
            </a:xfrm>
            <a:prstGeom prst="roundRect">
              <a:avLst>
                <a:gd name="adj" fmla="val 4431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>
                <a:spcAft>
                  <a:spcPts val="600"/>
                </a:spcAft>
              </a:pPr>
              <a:r>
                <a:rPr lang="en-US" sz="1400" dirty="0">
                  <a:solidFill>
                    <a:srgbClr val="C00000"/>
                  </a:solidFill>
                  <a:latin typeface="Calibri" panose="020F0502020204030204" pitchFamily="34" charset="0"/>
                </a:rPr>
                <a:t>T0 </a:t>
              </a:r>
              <a:r>
                <a:rPr lang="en-US" sz="1400" u="sng" dirty="0">
                  <a:solidFill>
                    <a:srgbClr val="C00000"/>
                  </a:solidFill>
                  <a:latin typeface="Calibri" panose="020F0502020204030204" pitchFamily="34" charset="0"/>
                </a:rPr>
                <a:t>A/S in Loc All_P</a:t>
              </a:r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B81FC17F-612D-5B42-9500-ED513C1975C6}"/>
                </a:ext>
              </a:extLst>
            </p:cNvPr>
            <p:cNvSpPr/>
            <p:nvPr/>
          </p:nvSpPr>
          <p:spPr>
            <a:xfrm>
              <a:off x="4509479" y="4623541"/>
              <a:ext cx="3643120" cy="870044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751" name="Group 750">
              <a:extLst>
                <a:ext uri="{FF2B5EF4-FFF2-40B4-BE49-F238E27FC236}">
                  <a16:creationId xmlns:a16="http://schemas.microsoft.com/office/drawing/2014/main" id="{C9E31F8E-B2C7-634D-9A8B-6894FD7248F4}"/>
                </a:ext>
              </a:extLst>
            </p:cNvPr>
            <p:cNvGrpSpPr/>
            <p:nvPr/>
          </p:nvGrpSpPr>
          <p:grpSpPr>
            <a:xfrm>
              <a:off x="4259248" y="4503115"/>
              <a:ext cx="510283" cy="510487"/>
              <a:chOff x="484893" y="1834175"/>
              <a:chExt cx="510283" cy="510487"/>
            </a:xfrm>
          </p:grpSpPr>
          <p:sp>
            <p:nvSpPr>
              <p:cNvPr id="752" name="Oval 751">
                <a:extLst>
                  <a:ext uri="{FF2B5EF4-FFF2-40B4-BE49-F238E27FC236}">
                    <a16:creationId xmlns:a16="http://schemas.microsoft.com/office/drawing/2014/main" id="{E1DAE80E-0B0B-2A4A-8DD2-F4FD23AB5125}"/>
                  </a:ext>
                </a:extLst>
              </p:cNvPr>
              <p:cNvSpPr/>
              <p:nvPr/>
            </p:nvSpPr>
            <p:spPr>
              <a:xfrm>
                <a:off x="503547" y="1846197"/>
                <a:ext cx="470033" cy="48553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753" name="Freeform: Shape 1">
                <a:extLst>
                  <a:ext uri="{FF2B5EF4-FFF2-40B4-BE49-F238E27FC236}">
                    <a16:creationId xmlns:a16="http://schemas.microsoft.com/office/drawing/2014/main" id="{073F71C1-BC6E-1E45-A381-CE3C852F3434}"/>
                  </a:ext>
                </a:extLst>
              </p:cNvPr>
              <p:cNvSpPr/>
              <p:nvPr/>
            </p:nvSpPr>
            <p:spPr>
              <a:xfrm>
                <a:off x="484893" y="1834175"/>
                <a:ext cx="510283" cy="51048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54" name="Freeform: Shape 2">
                <a:extLst>
                  <a:ext uri="{FF2B5EF4-FFF2-40B4-BE49-F238E27FC236}">
                    <a16:creationId xmlns:a16="http://schemas.microsoft.com/office/drawing/2014/main" id="{8814DC3A-DFA7-7549-ADB8-2F65AA402B6F}"/>
                  </a:ext>
                </a:extLst>
              </p:cNvPr>
              <p:cNvSpPr/>
              <p:nvPr/>
            </p:nvSpPr>
            <p:spPr>
              <a:xfrm>
                <a:off x="688231" y="1893303"/>
                <a:ext cx="103607" cy="15171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55" name="Freeform: Shape 3">
                <a:extLst>
                  <a:ext uri="{FF2B5EF4-FFF2-40B4-BE49-F238E27FC236}">
                    <a16:creationId xmlns:a16="http://schemas.microsoft.com/office/drawing/2014/main" id="{D3FFEA7F-99ED-444F-ADF8-4B01BD555664}"/>
                  </a:ext>
                </a:extLst>
              </p:cNvPr>
              <p:cNvSpPr/>
              <p:nvPr/>
            </p:nvSpPr>
            <p:spPr>
              <a:xfrm>
                <a:off x="688231" y="2133816"/>
                <a:ext cx="103607" cy="15171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56" name="Freeform: Shape 4">
                <a:extLst>
                  <a:ext uri="{FF2B5EF4-FFF2-40B4-BE49-F238E27FC236}">
                    <a16:creationId xmlns:a16="http://schemas.microsoft.com/office/drawing/2014/main" id="{08F4F01A-5D54-8642-886C-204D1C683F66}"/>
                  </a:ext>
                </a:extLst>
              </p:cNvPr>
              <p:cNvSpPr/>
              <p:nvPr/>
            </p:nvSpPr>
            <p:spPr>
              <a:xfrm>
                <a:off x="784534" y="2037717"/>
                <a:ext cx="151514" cy="103444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57" name="Freeform: Shape 5">
                <a:extLst>
                  <a:ext uri="{FF2B5EF4-FFF2-40B4-BE49-F238E27FC236}">
                    <a16:creationId xmlns:a16="http://schemas.microsoft.com/office/drawing/2014/main" id="{1F27E25B-CCC8-1947-B4B7-BD92FBDDD718}"/>
                  </a:ext>
                </a:extLst>
              </p:cNvPr>
              <p:cNvSpPr/>
              <p:nvPr/>
            </p:nvSpPr>
            <p:spPr>
              <a:xfrm>
                <a:off x="543858" y="2037717"/>
                <a:ext cx="151677" cy="103444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grpSp>
          <p:nvGrpSpPr>
            <p:cNvPr id="758" name="Group 757">
              <a:extLst>
                <a:ext uri="{FF2B5EF4-FFF2-40B4-BE49-F238E27FC236}">
                  <a16:creationId xmlns:a16="http://schemas.microsoft.com/office/drawing/2014/main" id="{076D784B-9E6A-224B-8E46-3D6C945083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82922" y="4728805"/>
              <a:ext cx="338395" cy="338531"/>
              <a:chOff x="7736620" y="7009631"/>
              <a:chExt cx="4501800" cy="4503600"/>
            </a:xfrm>
            <a:solidFill>
              <a:srgbClr val="FFC000"/>
            </a:solidFill>
          </p:grpSpPr>
          <p:sp>
            <p:nvSpPr>
              <p:cNvPr id="759" name="Freeform: Shape 1">
                <a:extLst>
                  <a:ext uri="{FF2B5EF4-FFF2-40B4-BE49-F238E27FC236}">
                    <a16:creationId xmlns:a16="http://schemas.microsoft.com/office/drawing/2014/main" id="{FD44A912-ACC2-D247-8925-35757A5F932E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60" name="Freeform: Shape 2">
                <a:extLst>
                  <a:ext uri="{FF2B5EF4-FFF2-40B4-BE49-F238E27FC236}">
                    <a16:creationId xmlns:a16="http://schemas.microsoft.com/office/drawing/2014/main" id="{0A7D9D81-07BE-2845-919B-6AF051E785BC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61" name="Freeform: Shape 3">
                <a:extLst>
                  <a:ext uri="{FF2B5EF4-FFF2-40B4-BE49-F238E27FC236}">
                    <a16:creationId xmlns:a16="http://schemas.microsoft.com/office/drawing/2014/main" id="{6C926A33-4E1F-8049-B4D7-8157CD9EF7A2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62" name="Freeform: Shape 4">
                <a:extLst>
                  <a:ext uri="{FF2B5EF4-FFF2-40B4-BE49-F238E27FC236}">
                    <a16:creationId xmlns:a16="http://schemas.microsoft.com/office/drawing/2014/main" id="{6D336576-D41D-794B-A9D8-B35613E67FAA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63" name="Freeform: Shape 5">
                <a:extLst>
                  <a:ext uri="{FF2B5EF4-FFF2-40B4-BE49-F238E27FC236}">
                    <a16:creationId xmlns:a16="http://schemas.microsoft.com/office/drawing/2014/main" id="{9BAD5148-5DBA-9F4F-8A96-B997A5E41AA5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grpSp>
          <p:nvGrpSpPr>
            <p:cNvPr id="765" name="Group 764">
              <a:extLst>
                <a:ext uri="{FF2B5EF4-FFF2-40B4-BE49-F238E27FC236}">
                  <a16:creationId xmlns:a16="http://schemas.microsoft.com/office/drawing/2014/main" id="{636FA3C3-4114-FA42-A83A-993EEE6A4B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41220" y="4728805"/>
              <a:ext cx="338395" cy="338531"/>
              <a:chOff x="7736620" y="7009631"/>
              <a:chExt cx="4501800" cy="4503600"/>
            </a:xfrm>
            <a:solidFill>
              <a:srgbClr val="FFC000"/>
            </a:solidFill>
          </p:grpSpPr>
          <p:sp>
            <p:nvSpPr>
              <p:cNvPr id="766" name="Freeform: Shape 1">
                <a:extLst>
                  <a:ext uri="{FF2B5EF4-FFF2-40B4-BE49-F238E27FC236}">
                    <a16:creationId xmlns:a16="http://schemas.microsoft.com/office/drawing/2014/main" id="{D10D1DAA-360B-F649-8359-B8DDD873D29F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67" name="Freeform: Shape 2">
                <a:extLst>
                  <a:ext uri="{FF2B5EF4-FFF2-40B4-BE49-F238E27FC236}">
                    <a16:creationId xmlns:a16="http://schemas.microsoft.com/office/drawing/2014/main" id="{40BED411-5AD5-4E43-B09B-03616184D0E2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68" name="Freeform: Shape 3">
                <a:extLst>
                  <a:ext uri="{FF2B5EF4-FFF2-40B4-BE49-F238E27FC236}">
                    <a16:creationId xmlns:a16="http://schemas.microsoft.com/office/drawing/2014/main" id="{846A2D1F-2BEF-434E-9000-4CE6717335FA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69" name="Freeform: Shape 4">
                <a:extLst>
                  <a:ext uri="{FF2B5EF4-FFF2-40B4-BE49-F238E27FC236}">
                    <a16:creationId xmlns:a16="http://schemas.microsoft.com/office/drawing/2014/main" id="{B0F0BAC2-9226-3F42-86FA-22DA14EA3652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70" name="Freeform: Shape 5">
                <a:extLst>
                  <a:ext uri="{FF2B5EF4-FFF2-40B4-BE49-F238E27FC236}">
                    <a16:creationId xmlns:a16="http://schemas.microsoft.com/office/drawing/2014/main" id="{84F19E67-F53B-8543-8864-9BFE4109862B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grpSp>
          <p:nvGrpSpPr>
            <p:cNvPr id="771" name="Group 770">
              <a:extLst>
                <a:ext uri="{FF2B5EF4-FFF2-40B4-BE49-F238E27FC236}">
                  <a16:creationId xmlns:a16="http://schemas.microsoft.com/office/drawing/2014/main" id="{463A747C-3AE8-2740-A827-6C30D1ADFB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33700" y="4728805"/>
              <a:ext cx="338395" cy="338531"/>
              <a:chOff x="7736620" y="7009631"/>
              <a:chExt cx="4501800" cy="4503600"/>
            </a:xfrm>
            <a:solidFill>
              <a:srgbClr val="FFC000"/>
            </a:solidFill>
          </p:grpSpPr>
          <p:sp>
            <p:nvSpPr>
              <p:cNvPr id="772" name="Freeform: Shape 1">
                <a:extLst>
                  <a:ext uri="{FF2B5EF4-FFF2-40B4-BE49-F238E27FC236}">
                    <a16:creationId xmlns:a16="http://schemas.microsoft.com/office/drawing/2014/main" id="{2E6457BB-9AE0-8848-B0C9-FEDDDFB92FA5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73" name="Freeform: Shape 2">
                <a:extLst>
                  <a:ext uri="{FF2B5EF4-FFF2-40B4-BE49-F238E27FC236}">
                    <a16:creationId xmlns:a16="http://schemas.microsoft.com/office/drawing/2014/main" id="{CD318BF2-7454-104C-A2EE-B794685363E4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74" name="Freeform: Shape 3">
                <a:extLst>
                  <a:ext uri="{FF2B5EF4-FFF2-40B4-BE49-F238E27FC236}">
                    <a16:creationId xmlns:a16="http://schemas.microsoft.com/office/drawing/2014/main" id="{DCD0EE17-7458-484B-8D20-B81E29521EE1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75" name="Freeform: Shape 4">
                <a:extLst>
                  <a:ext uri="{FF2B5EF4-FFF2-40B4-BE49-F238E27FC236}">
                    <a16:creationId xmlns:a16="http://schemas.microsoft.com/office/drawing/2014/main" id="{5064B3C2-F635-CE40-A4AD-B9EAAD8A3F07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76" name="Freeform: Shape 5">
                <a:extLst>
                  <a:ext uri="{FF2B5EF4-FFF2-40B4-BE49-F238E27FC236}">
                    <a16:creationId xmlns:a16="http://schemas.microsoft.com/office/drawing/2014/main" id="{B81FE466-8A5A-BF43-8375-1C163626E0E0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grpSp>
          <p:nvGrpSpPr>
            <p:cNvPr id="779" name="Group 778">
              <a:extLst>
                <a:ext uri="{FF2B5EF4-FFF2-40B4-BE49-F238E27FC236}">
                  <a16:creationId xmlns:a16="http://schemas.microsoft.com/office/drawing/2014/main" id="{F77C85CB-2074-6E48-A382-A781D687DB1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68961" y="4731040"/>
              <a:ext cx="338395" cy="338531"/>
              <a:chOff x="7736617" y="7009634"/>
              <a:chExt cx="4501801" cy="4503598"/>
            </a:xfrm>
            <a:solidFill>
              <a:srgbClr val="FFC000"/>
            </a:solidFill>
          </p:grpSpPr>
          <p:sp>
            <p:nvSpPr>
              <p:cNvPr id="780" name="Freeform: Shape 1">
                <a:extLst>
                  <a:ext uri="{FF2B5EF4-FFF2-40B4-BE49-F238E27FC236}">
                    <a16:creationId xmlns:a16="http://schemas.microsoft.com/office/drawing/2014/main" id="{1EFAEF41-BA14-0D4C-B45D-DF723DA55443}"/>
                  </a:ext>
                </a:extLst>
              </p:cNvPr>
              <p:cNvSpPr/>
              <p:nvPr/>
            </p:nvSpPr>
            <p:spPr>
              <a:xfrm>
                <a:off x="7736617" y="7009634"/>
                <a:ext cx="4501801" cy="450359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81" name="Freeform: Shape 2">
                <a:extLst>
                  <a:ext uri="{FF2B5EF4-FFF2-40B4-BE49-F238E27FC236}">
                    <a16:creationId xmlns:a16="http://schemas.microsoft.com/office/drawing/2014/main" id="{9DB19BEA-961A-A841-9EB6-839ADF2E4904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82" name="Freeform: Shape 3">
                <a:extLst>
                  <a:ext uri="{FF2B5EF4-FFF2-40B4-BE49-F238E27FC236}">
                    <a16:creationId xmlns:a16="http://schemas.microsoft.com/office/drawing/2014/main" id="{76B4EE62-10F2-1B41-A43D-2CEFCF6C1227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83" name="Freeform: Shape 4">
                <a:extLst>
                  <a:ext uri="{FF2B5EF4-FFF2-40B4-BE49-F238E27FC236}">
                    <a16:creationId xmlns:a16="http://schemas.microsoft.com/office/drawing/2014/main" id="{97D9B077-AE22-044A-883E-E5C963EC3EC1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784" name="Freeform: Shape 5">
                <a:extLst>
                  <a:ext uri="{FF2B5EF4-FFF2-40B4-BE49-F238E27FC236}">
                    <a16:creationId xmlns:a16="http://schemas.microsoft.com/office/drawing/2014/main" id="{22EFD59C-0568-874C-A248-3CE700BB4C34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sp>
          <p:nvSpPr>
            <p:cNvPr id="786" name="Rounded Rectangle 17">
              <a:extLst>
                <a:ext uri="{FF2B5EF4-FFF2-40B4-BE49-F238E27FC236}">
                  <a16:creationId xmlns:a16="http://schemas.microsoft.com/office/drawing/2014/main" id="{4BE372E4-230E-CC45-8DF8-9C8466717621}"/>
                </a:ext>
              </a:extLst>
            </p:cNvPr>
            <p:cNvSpPr/>
            <p:nvPr/>
          </p:nvSpPr>
          <p:spPr>
            <a:xfrm>
              <a:off x="4503895" y="5852994"/>
              <a:ext cx="737686" cy="54111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t"/>
            <a:lstStyle/>
            <a:p>
              <a:pPr defTabSz="456926"/>
              <a:r>
                <a:rPr lang="en-US" sz="1200" kern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ESXi</a:t>
              </a:r>
            </a:p>
          </p:txBody>
        </p:sp>
        <p:sp>
          <p:nvSpPr>
            <p:cNvPr id="787" name="Rounded Rectangle 17">
              <a:extLst>
                <a:ext uri="{FF2B5EF4-FFF2-40B4-BE49-F238E27FC236}">
                  <a16:creationId xmlns:a16="http://schemas.microsoft.com/office/drawing/2014/main" id="{A508A5ED-43BE-D248-9DC8-3BB5648BE3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73275" y="6112596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788" name="Rounded Rectangle 17">
              <a:extLst>
                <a:ext uri="{FF2B5EF4-FFF2-40B4-BE49-F238E27FC236}">
                  <a16:creationId xmlns:a16="http://schemas.microsoft.com/office/drawing/2014/main" id="{E5087388-BD3B-424B-831E-CAF6AE0D39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4287" y="6112596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789" name="Rounded Rectangle 17">
              <a:extLst>
                <a:ext uri="{FF2B5EF4-FFF2-40B4-BE49-F238E27FC236}">
                  <a16:creationId xmlns:a16="http://schemas.microsoft.com/office/drawing/2014/main" id="{29BC4951-4EEF-3446-8E6B-CE515910FFD3}"/>
                </a:ext>
              </a:extLst>
            </p:cNvPr>
            <p:cNvSpPr/>
            <p:nvPr/>
          </p:nvSpPr>
          <p:spPr>
            <a:xfrm>
              <a:off x="5369432" y="5852994"/>
              <a:ext cx="737686" cy="54111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t"/>
            <a:lstStyle/>
            <a:p>
              <a:pPr defTabSz="456926"/>
              <a:r>
                <a:rPr lang="en-US" sz="1200" kern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ESXi</a:t>
              </a:r>
            </a:p>
          </p:txBody>
        </p:sp>
        <p:sp>
          <p:nvSpPr>
            <p:cNvPr id="790" name="Rounded Rectangle 17">
              <a:extLst>
                <a:ext uri="{FF2B5EF4-FFF2-40B4-BE49-F238E27FC236}">
                  <a16:creationId xmlns:a16="http://schemas.microsoft.com/office/drawing/2014/main" id="{358CC1E9-621E-304C-8AC8-0FF1D9C8C4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38812" y="6112596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791" name="Rounded Rectangle 17">
              <a:extLst>
                <a:ext uri="{FF2B5EF4-FFF2-40B4-BE49-F238E27FC236}">
                  <a16:creationId xmlns:a16="http://schemas.microsoft.com/office/drawing/2014/main" id="{2A05981A-8B09-A446-8ACB-3464D728C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9824" y="6112596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792" name="Rounded Rectangle 17">
              <a:extLst>
                <a:ext uri="{FF2B5EF4-FFF2-40B4-BE49-F238E27FC236}">
                  <a16:creationId xmlns:a16="http://schemas.microsoft.com/office/drawing/2014/main" id="{F24E42F4-8EB8-6640-89D2-9E5A3D1E5914}"/>
                </a:ext>
              </a:extLst>
            </p:cNvPr>
            <p:cNvSpPr/>
            <p:nvPr/>
          </p:nvSpPr>
          <p:spPr>
            <a:xfrm>
              <a:off x="6546221" y="5852994"/>
              <a:ext cx="737686" cy="54111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t"/>
            <a:lstStyle/>
            <a:p>
              <a:pPr defTabSz="456926"/>
              <a:r>
                <a:rPr lang="en-US" sz="1200" kern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ESXi</a:t>
              </a:r>
            </a:p>
          </p:txBody>
        </p:sp>
        <p:sp>
          <p:nvSpPr>
            <p:cNvPr id="793" name="Rounded Rectangle 17">
              <a:extLst>
                <a:ext uri="{FF2B5EF4-FFF2-40B4-BE49-F238E27FC236}">
                  <a16:creationId xmlns:a16="http://schemas.microsoft.com/office/drawing/2014/main" id="{3202FEAD-C9D4-D542-81E0-16E92A0AA2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15601" y="6112596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794" name="Rounded Rectangle 17">
              <a:extLst>
                <a:ext uri="{FF2B5EF4-FFF2-40B4-BE49-F238E27FC236}">
                  <a16:creationId xmlns:a16="http://schemas.microsoft.com/office/drawing/2014/main" id="{034F5AD8-FC5E-A14E-A60C-F9587A4B66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96613" y="6112596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795" name="Rounded Rectangle 17">
              <a:extLst>
                <a:ext uri="{FF2B5EF4-FFF2-40B4-BE49-F238E27FC236}">
                  <a16:creationId xmlns:a16="http://schemas.microsoft.com/office/drawing/2014/main" id="{BC7A807D-78F8-FC4A-9A2B-2A0F04B806D3}"/>
                </a:ext>
              </a:extLst>
            </p:cNvPr>
            <p:cNvSpPr/>
            <p:nvPr/>
          </p:nvSpPr>
          <p:spPr>
            <a:xfrm>
              <a:off x="7411758" y="5852994"/>
              <a:ext cx="737686" cy="54111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t"/>
            <a:lstStyle/>
            <a:p>
              <a:pPr defTabSz="456926"/>
              <a:r>
                <a:rPr lang="en-US" sz="1200" kern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ESXi</a:t>
              </a:r>
            </a:p>
          </p:txBody>
        </p:sp>
        <p:sp>
          <p:nvSpPr>
            <p:cNvPr id="796" name="Rounded Rectangle 17">
              <a:extLst>
                <a:ext uri="{FF2B5EF4-FFF2-40B4-BE49-F238E27FC236}">
                  <a16:creationId xmlns:a16="http://schemas.microsoft.com/office/drawing/2014/main" id="{9B753DCA-E7BE-474E-AD99-623D409840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81138" y="6112596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797" name="Rounded Rectangle 17">
              <a:extLst>
                <a:ext uri="{FF2B5EF4-FFF2-40B4-BE49-F238E27FC236}">
                  <a16:creationId xmlns:a16="http://schemas.microsoft.com/office/drawing/2014/main" id="{DFDCEF15-5AD6-604D-B9CE-91FA24D29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62150" y="6112596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cxnSp>
          <p:nvCxnSpPr>
            <p:cNvPr id="806" name="Straight Connector 805">
              <a:extLst>
                <a:ext uri="{FF2B5EF4-FFF2-40B4-BE49-F238E27FC236}">
                  <a16:creationId xmlns:a16="http://schemas.microsoft.com/office/drawing/2014/main" id="{9187D521-B686-5949-8E55-4DACE38866AD}"/>
                </a:ext>
              </a:extLst>
            </p:cNvPr>
            <p:cNvCxnSpPr>
              <a:cxnSpLocks/>
            </p:cNvCxnSpPr>
            <p:nvPr/>
          </p:nvCxnSpPr>
          <p:spPr>
            <a:xfrm>
              <a:off x="6366731" y="4171729"/>
              <a:ext cx="0" cy="2468880"/>
            </a:xfrm>
            <a:prstGeom prst="line">
              <a:avLst/>
            </a:prstGeom>
            <a:ln w="57150">
              <a:solidFill>
                <a:schemeClr val="tx1"/>
              </a:solidFill>
              <a:prstDash val="dashDot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22865E0B-56AE-1A43-8C7E-653ACC7EF369}"/>
                </a:ext>
              </a:extLst>
            </p:cNvPr>
            <p:cNvSpPr txBox="1"/>
            <p:nvPr/>
          </p:nvSpPr>
          <p:spPr>
            <a:xfrm>
              <a:off x="5283771" y="6495806"/>
              <a:ext cx="644920" cy="1661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dirty="0">
                  <a:latin typeface="Calibri" panose="020F0502020204030204" pitchFamily="34" charset="0"/>
                </a:rPr>
                <a:t>Location 1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224980A2-C292-EC47-B766-AB9D18254329}"/>
                </a:ext>
              </a:extLst>
            </p:cNvPr>
            <p:cNvSpPr txBox="1"/>
            <p:nvPr/>
          </p:nvSpPr>
          <p:spPr>
            <a:xfrm>
              <a:off x="6516278" y="6495806"/>
              <a:ext cx="644920" cy="1661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dirty="0">
                  <a:latin typeface="Calibri" panose="020F0502020204030204" pitchFamily="34" charset="0"/>
                </a:rPr>
                <a:t>Location 2</a:t>
              </a:r>
            </a:p>
          </p:txBody>
        </p:sp>
      </p:grpSp>
      <p:sp>
        <p:nvSpPr>
          <p:cNvPr id="4" name="Subtitle 3">
            <a:extLst>
              <a:ext uri="{FF2B5EF4-FFF2-40B4-BE49-F238E27FC236}">
                <a16:creationId xmlns:a16="http://schemas.microsoft.com/office/drawing/2014/main" id="{DB3CC80C-46C8-0B4F-BB2F-C7383B8B6EA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Not Supported T0-Stretched modes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82886-4F78-4FCB-B4B8-41E58E8C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Network Topologies from GM</a:t>
            </a:r>
            <a:endParaRPr lang="en-US" i="1" dirty="0"/>
          </a:p>
        </p:txBody>
      </p:sp>
      <p:sp>
        <p:nvSpPr>
          <p:cNvPr id="280" name="Content Placeholder 177">
            <a:extLst>
              <a:ext uri="{FF2B5EF4-FFF2-40B4-BE49-F238E27FC236}">
                <a16:creationId xmlns:a16="http://schemas.microsoft.com/office/drawing/2014/main" id="{C6497CB1-FB61-574C-9EAB-50EECE83591C}"/>
              </a:ext>
            </a:extLst>
          </p:cNvPr>
          <p:cNvSpPr txBox="1">
            <a:spLocks/>
          </p:cNvSpPr>
          <p:nvPr/>
        </p:nvSpPr>
        <p:spPr>
          <a:xfrm>
            <a:off x="8316046" y="1705488"/>
            <a:ext cx="3707594" cy="16466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91440" tIns="91440" rIns="91440" bIns="9144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Topologies T0: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 Active/Standby in Locations All_Primaries </a:t>
            </a:r>
            <a:r>
              <a:rPr lang="en-US" sz="1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(also called A/S Local_Egress)</a:t>
            </a:r>
            <a:endParaRPr lang="en-US" sz="16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D521CB-2D94-A04F-931F-8E3457C8DFF4}"/>
              </a:ext>
            </a:extLst>
          </p:cNvPr>
          <p:cNvGrpSpPr/>
          <p:nvPr/>
        </p:nvGrpSpPr>
        <p:grpSpPr>
          <a:xfrm>
            <a:off x="527477" y="5072477"/>
            <a:ext cx="3360281" cy="369332"/>
            <a:chOff x="4636318" y="5072477"/>
            <a:chExt cx="3360281" cy="369332"/>
          </a:xfrm>
        </p:grpSpPr>
        <p:sp>
          <p:nvSpPr>
            <p:cNvPr id="764" name="TextBox 763">
              <a:extLst>
                <a:ext uri="{FF2B5EF4-FFF2-40B4-BE49-F238E27FC236}">
                  <a16:creationId xmlns:a16="http://schemas.microsoft.com/office/drawing/2014/main" id="{1ABF2A46-7ACA-0141-BAEE-195F28EA6DA7}"/>
                </a:ext>
              </a:extLst>
            </p:cNvPr>
            <p:cNvSpPr txBox="1"/>
            <p:nvPr/>
          </p:nvSpPr>
          <p:spPr>
            <a:xfrm>
              <a:off x="5569250" y="5072477"/>
              <a:ext cx="5434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EN2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prim-act</a:t>
              </a:r>
            </a:p>
          </p:txBody>
        </p:sp>
        <p:sp>
          <p:nvSpPr>
            <p:cNvPr id="777" name="TextBox 776">
              <a:extLst>
                <a:ext uri="{FF2B5EF4-FFF2-40B4-BE49-F238E27FC236}">
                  <a16:creationId xmlns:a16="http://schemas.microsoft.com/office/drawing/2014/main" id="{31120507-9968-B841-86B8-E9C496165257}"/>
                </a:ext>
              </a:extLst>
            </p:cNvPr>
            <p:cNvSpPr txBox="1"/>
            <p:nvPr/>
          </p:nvSpPr>
          <p:spPr>
            <a:xfrm>
              <a:off x="6543999" y="5072477"/>
              <a:ext cx="5434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EN3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prim-act</a:t>
              </a:r>
            </a:p>
          </p:txBody>
        </p:sp>
        <p:sp>
          <p:nvSpPr>
            <p:cNvPr id="778" name="TextBox 777">
              <a:extLst>
                <a:ext uri="{FF2B5EF4-FFF2-40B4-BE49-F238E27FC236}">
                  <a16:creationId xmlns:a16="http://schemas.microsoft.com/office/drawing/2014/main" id="{D944416D-A13E-5D41-BDBA-1FCEBE3A689B}"/>
                </a:ext>
              </a:extLst>
            </p:cNvPr>
            <p:cNvSpPr txBox="1"/>
            <p:nvPr/>
          </p:nvSpPr>
          <p:spPr>
            <a:xfrm>
              <a:off x="7386880" y="5072477"/>
              <a:ext cx="6097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EN4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prim-stby</a:t>
              </a:r>
            </a:p>
          </p:txBody>
        </p:sp>
        <p:sp>
          <p:nvSpPr>
            <p:cNvPr id="785" name="TextBox 784">
              <a:extLst>
                <a:ext uri="{FF2B5EF4-FFF2-40B4-BE49-F238E27FC236}">
                  <a16:creationId xmlns:a16="http://schemas.microsoft.com/office/drawing/2014/main" id="{F8EA17A8-B375-8142-8306-F68FEC15A043}"/>
                </a:ext>
              </a:extLst>
            </p:cNvPr>
            <p:cNvSpPr txBox="1"/>
            <p:nvPr/>
          </p:nvSpPr>
          <p:spPr>
            <a:xfrm>
              <a:off x="4636318" y="5072477"/>
              <a:ext cx="60971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EN1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prim-</a:t>
              </a:r>
              <a:r>
                <a:rPr lang="en-US" sz="1200" b="1" i="1" dirty="0" err="1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stby</a:t>
              </a:r>
              <a:endParaRPr lang="en-US" sz="12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78975C-027F-BE4A-9374-1FE152866268}"/>
              </a:ext>
            </a:extLst>
          </p:cNvPr>
          <p:cNvGrpSpPr/>
          <p:nvPr/>
        </p:nvGrpSpPr>
        <p:grpSpPr>
          <a:xfrm>
            <a:off x="763897" y="4299575"/>
            <a:ext cx="2907863" cy="1553419"/>
            <a:chOff x="763897" y="4299575"/>
            <a:chExt cx="2907863" cy="1553419"/>
          </a:xfrm>
        </p:grpSpPr>
        <p:cxnSp>
          <p:nvCxnSpPr>
            <p:cNvPr id="799" name="Straight Connector 798">
              <a:extLst>
                <a:ext uri="{FF2B5EF4-FFF2-40B4-BE49-F238E27FC236}">
                  <a16:creationId xmlns:a16="http://schemas.microsoft.com/office/drawing/2014/main" id="{CB770D58-9C53-3049-841C-F72F161A15C0}"/>
                </a:ext>
              </a:extLst>
            </p:cNvPr>
            <p:cNvCxnSpPr>
              <a:cxnSpLocks/>
              <a:stCxn id="789" idx="0"/>
              <a:endCxn id="764" idx="2"/>
            </p:cNvCxnSpPr>
            <p:nvPr/>
          </p:nvCxnSpPr>
          <p:spPr bwMode="gray">
            <a:xfrm flipV="1">
              <a:off x="1629434" y="5441809"/>
              <a:ext cx="102684" cy="411185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0" name="Straight Connector 799">
              <a:extLst>
                <a:ext uri="{FF2B5EF4-FFF2-40B4-BE49-F238E27FC236}">
                  <a16:creationId xmlns:a16="http://schemas.microsoft.com/office/drawing/2014/main" id="{6864DCE0-4BBC-3249-ACF0-EB000D3C959E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1772793" y="4301864"/>
              <a:ext cx="0" cy="32004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1" name="Straight Connector 800">
              <a:extLst>
                <a:ext uri="{FF2B5EF4-FFF2-40B4-BE49-F238E27FC236}">
                  <a16:creationId xmlns:a16="http://schemas.microsoft.com/office/drawing/2014/main" id="{E23B57DA-909C-7643-B136-B93129275D8B}"/>
                </a:ext>
              </a:extLst>
            </p:cNvPr>
            <p:cNvCxnSpPr>
              <a:cxnSpLocks/>
              <a:stCxn id="792" idx="0"/>
              <a:endCxn id="777" idx="2"/>
            </p:cNvCxnSpPr>
            <p:nvPr/>
          </p:nvCxnSpPr>
          <p:spPr bwMode="gray">
            <a:xfrm flipH="1" flipV="1">
              <a:off x="2706867" y="5441809"/>
              <a:ext cx="99356" cy="411185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2" name="Straight Connector 801">
              <a:extLst>
                <a:ext uri="{FF2B5EF4-FFF2-40B4-BE49-F238E27FC236}">
                  <a16:creationId xmlns:a16="http://schemas.microsoft.com/office/drawing/2014/main" id="{7A7B98ED-711C-5B4C-A9DE-0EE2303BD546}"/>
                </a:ext>
              </a:extLst>
            </p:cNvPr>
            <p:cNvCxnSpPr>
              <a:cxnSpLocks/>
              <a:stCxn id="795" idx="0"/>
              <a:endCxn id="777" idx="2"/>
            </p:cNvCxnSpPr>
            <p:nvPr/>
          </p:nvCxnSpPr>
          <p:spPr bwMode="gray">
            <a:xfrm flipH="1" flipV="1">
              <a:off x="2706867" y="5441809"/>
              <a:ext cx="964893" cy="411185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69029C29-1726-D545-92F7-D9AC6437E366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706872" y="4299575"/>
              <a:ext cx="0" cy="32004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D560B9FC-41B2-3E4A-AA02-30C84590656B}"/>
                </a:ext>
              </a:extLst>
            </p:cNvPr>
            <p:cNvCxnSpPr>
              <a:cxnSpLocks/>
              <a:stCxn id="786" idx="0"/>
              <a:endCxn id="764" idx="2"/>
            </p:cNvCxnSpPr>
            <p:nvPr/>
          </p:nvCxnSpPr>
          <p:spPr bwMode="gray">
            <a:xfrm flipV="1">
              <a:off x="763897" y="5441809"/>
              <a:ext cx="968221" cy="411185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8" name="Rectangle 207">
            <a:extLst>
              <a:ext uri="{FF2B5EF4-FFF2-40B4-BE49-F238E27FC236}">
                <a16:creationId xmlns:a16="http://schemas.microsoft.com/office/drawing/2014/main" id="{EA706926-2618-4C40-96FD-40E1DA58ED4C}"/>
              </a:ext>
            </a:extLst>
          </p:cNvPr>
          <p:cNvSpPr/>
          <p:nvPr/>
        </p:nvSpPr>
        <p:spPr>
          <a:xfrm>
            <a:off x="42041" y="3636819"/>
            <a:ext cx="4183118" cy="3163022"/>
          </a:xfrm>
          <a:prstGeom prst="rect">
            <a:avLst/>
          </a:prstGeom>
          <a:solidFill>
            <a:schemeClr val="bg1">
              <a:alpha val="50000"/>
            </a:schemeClr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ts val="600"/>
              </a:spcBef>
            </a:pPr>
            <a:r>
              <a:rPr lang="en-US" sz="1400" u="sng" dirty="0">
                <a:solidFill>
                  <a:srgbClr val="FF0000"/>
                </a:solidFill>
                <a:latin typeface="Calibri" panose="020F0502020204030204" pitchFamily="34" charset="0"/>
              </a:rPr>
              <a:t>NOT Supported</a:t>
            </a:r>
            <a:endParaRPr lang="en-US" sz="14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algn="ctr">
              <a:spcBef>
                <a:spcPts val="600"/>
              </a:spcBef>
            </a:pPr>
            <a:endParaRPr lang="en-US" sz="14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85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uiExpand="1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DB3CC80C-46C8-0B4F-BB2F-C7383B8B6EA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Supported T1-Stretched modes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82886-4F78-4FCB-B4B8-41E58E8C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Network Topologies from GM</a:t>
            </a:r>
          </a:p>
        </p:txBody>
      </p:sp>
      <p:sp>
        <p:nvSpPr>
          <p:cNvPr id="280" name="Content Placeholder 177">
            <a:extLst>
              <a:ext uri="{FF2B5EF4-FFF2-40B4-BE49-F238E27FC236}">
                <a16:creationId xmlns:a16="http://schemas.microsoft.com/office/drawing/2014/main" id="{C6497CB1-FB61-574C-9EAB-50EECE83591C}"/>
              </a:ext>
            </a:extLst>
          </p:cNvPr>
          <p:cNvSpPr txBox="1">
            <a:spLocks/>
          </p:cNvSpPr>
          <p:nvPr/>
        </p:nvSpPr>
        <p:spPr>
          <a:xfrm>
            <a:off x="8316046" y="1705488"/>
            <a:ext cx="3707594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91440" tIns="91440" rIns="91440" bIns="9144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Topologies T1: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T1 No Service</a:t>
            </a:r>
          </a:p>
          <a:p>
            <a:pPr lvl="1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T1-DR only</a:t>
            </a:r>
          </a:p>
          <a:p>
            <a:pPr marL="285750" indent="-285750"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T1 with Service</a:t>
            </a:r>
          </a:p>
          <a:p>
            <a:pPr lvl="1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T1-SR Active/Standby in Locations Primary/Secondary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01C5135-E42F-3642-9979-6414505F4617}"/>
              </a:ext>
            </a:extLst>
          </p:cNvPr>
          <p:cNvGrpSpPr/>
          <p:nvPr/>
        </p:nvGrpSpPr>
        <p:grpSpPr>
          <a:xfrm>
            <a:off x="81824" y="1707394"/>
            <a:ext cx="4031698" cy="4275629"/>
            <a:chOff x="81824" y="1707394"/>
            <a:chExt cx="4031698" cy="4275629"/>
          </a:xfrm>
        </p:grpSpPr>
        <p:sp>
          <p:nvSpPr>
            <p:cNvPr id="347" name="Rounded Rectangle 346">
              <a:extLst>
                <a:ext uri="{FF2B5EF4-FFF2-40B4-BE49-F238E27FC236}">
                  <a16:creationId xmlns:a16="http://schemas.microsoft.com/office/drawing/2014/main" id="{A9E2F517-4AF5-6944-A9D5-6A52E268AB54}"/>
                </a:ext>
              </a:extLst>
            </p:cNvPr>
            <p:cNvSpPr/>
            <p:nvPr/>
          </p:nvSpPr>
          <p:spPr>
            <a:xfrm>
              <a:off x="81824" y="1707394"/>
              <a:ext cx="4031698" cy="4275629"/>
            </a:xfrm>
            <a:prstGeom prst="roundRect">
              <a:avLst>
                <a:gd name="adj" fmla="val 4431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>
                <a:spcAft>
                  <a:spcPts val="600"/>
                </a:spcAft>
              </a:pPr>
              <a:r>
                <a:rPr lang="en-US" sz="1400" dirty="0">
                  <a:solidFill>
                    <a:srgbClr val="C00000"/>
                  </a:solidFill>
                  <a:latin typeface="Calibri" panose="020F0502020204030204" pitchFamily="34" charset="0"/>
                </a:rPr>
                <a:t>T1 </a:t>
              </a:r>
              <a:r>
                <a:rPr lang="en-US" sz="1400" u="sng" dirty="0">
                  <a:solidFill>
                    <a:srgbClr val="C00000"/>
                  </a:solidFill>
                  <a:latin typeface="Calibri" panose="020F0502020204030204" pitchFamily="34" charset="0"/>
                </a:rPr>
                <a:t>No Service</a:t>
              </a: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6966B0AA-23BB-F842-B5EE-039AFF0FEC56}"/>
                </a:ext>
              </a:extLst>
            </p:cNvPr>
            <p:cNvSpPr/>
            <p:nvPr/>
          </p:nvSpPr>
          <p:spPr>
            <a:xfrm>
              <a:off x="389431" y="2284663"/>
              <a:ext cx="3643120" cy="659413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T0-Stretched</a:t>
              </a:r>
            </a:p>
          </p:txBody>
        </p: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F90CF913-7C86-184E-9784-5034CBA0558C}"/>
                </a:ext>
              </a:extLst>
            </p:cNvPr>
            <p:cNvGrpSpPr/>
            <p:nvPr/>
          </p:nvGrpSpPr>
          <p:grpSpPr>
            <a:xfrm>
              <a:off x="139200" y="2164237"/>
              <a:ext cx="510283" cy="510487"/>
              <a:chOff x="484893" y="1834175"/>
              <a:chExt cx="510283" cy="510487"/>
            </a:xfrm>
          </p:grpSpPr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53C02F52-F44F-AB4B-884A-380840C31D5F}"/>
                  </a:ext>
                </a:extLst>
              </p:cNvPr>
              <p:cNvSpPr/>
              <p:nvPr/>
            </p:nvSpPr>
            <p:spPr>
              <a:xfrm>
                <a:off x="503547" y="1846197"/>
                <a:ext cx="470033" cy="48553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98" name="Freeform: Shape 1">
                <a:extLst>
                  <a:ext uri="{FF2B5EF4-FFF2-40B4-BE49-F238E27FC236}">
                    <a16:creationId xmlns:a16="http://schemas.microsoft.com/office/drawing/2014/main" id="{97D0C620-83FE-BA4E-A780-6B25400F1AC3}"/>
                  </a:ext>
                </a:extLst>
              </p:cNvPr>
              <p:cNvSpPr/>
              <p:nvPr/>
            </p:nvSpPr>
            <p:spPr>
              <a:xfrm>
                <a:off x="484893" y="1834175"/>
                <a:ext cx="510283" cy="51048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99" name="Freeform: Shape 2">
                <a:extLst>
                  <a:ext uri="{FF2B5EF4-FFF2-40B4-BE49-F238E27FC236}">
                    <a16:creationId xmlns:a16="http://schemas.microsoft.com/office/drawing/2014/main" id="{407597F5-8541-DD4F-913F-39A7C2C4FD16}"/>
                  </a:ext>
                </a:extLst>
              </p:cNvPr>
              <p:cNvSpPr/>
              <p:nvPr/>
            </p:nvSpPr>
            <p:spPr>
              <a:xfrm>
                <a:off x="688231" y="1893303"/>
                <a:ext cx="103607" cy="15171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400" name="Freeform: Shape 3">
                <a:extLst>
                  <a:ext uri="{FF2B5EF4-FFF2-40B4-BE49-F238E27FC236}">
                    <a16:creationId xmlns:a16="http://schemas.microsoft.com/office/drawing/2014/main" id="{D60397B6-3EE4-1A40-AF00-5E00A8511EEB}"/>
                  </a:ext>
                </a:extLst>
              </p:cNvPr>
              <p:cNvSpPr/>
              <p:nvPr/>
            </p:nvSpPr>
            <p:spPr>
              <a:xfrm>
                <a:off x="688231" y="2133816"/>
                <a:ext cx="103607" cy="15171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401" name="Freeform: Shape 4">
                <a:extLst>
                  <a:ext uri="{FF2B5EF4-FFF2-40B4-BE49-F238E27FC236}">
                    <a16:creationId xmlns:a16="http://schemas.microsoft.com/office/drawing/2014/main" id="{794C8141-DD52-1D4C-8858-CFA18DDC0B31}"/>
                  </a:ext>
                </a:extLst>
              </p:cNvPr>
              <p:cNvSpPr/>
              <p:nvPr/>
            </p:nvSpPr>
            <p:spPr>
              <a:xfrm>
                <a:off x="784534" y="2037717"/>
                <a:ext cx="151514" cy="103444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402" name="Freeform: Shape 5">
                <a:extLst>
                  <a:ext uri="{FF2B5EF4-FFF2-40B4-BE49-F238E27FC236}">
                    <a16:creationId xmlns:a16="http://schemas.microsoft.com/office/drawing/2014/main" id="{E75AD92A-2190-F549-95AE-12590BD7CCC8}"/>
                  </a:ext>
                </a:extLst>
              </p:cNvPr>
              <p:cNvSpPr/>
              <p:nvPr/>
            </p:nvSpPr>
            <p:spPr>
              <a:xfrm>
                <a:off x="543858" y="2037717"/>
                <a:ext cx="151677" cy="103444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sp>
          <p:nvSpPr>
            <p:cNvPr id="350" name="Rounded Rectangle 17">
              <a:extLst>
                <a:ext uri="{FF2B5EF4-FFF2-40B4-BE49-F238E27FC236}">
                  <a16:creationId xmlns:a16="http://schemas.microsoft.com/office/drawing/2014/main" id="{0341415B-CDBC-0443-B80D-2681427EFB87}"/>
                </a:ext>
              </a:extLst>
            </p:cNvPr>
            <p:cNvSpPr/>
            <p:nvPr/>
          </p:nvSpPr>
          <p:spPr>
            <a:xfrm>
              <a:off x="383847" y="4977156"/>
              <a:ext cx="737686" cy="54111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t"/>
            <a:lstStyle/>
            <a:p>
              <a:pPr defTabSz="456926"/>
              <a:r>
                <a:rPr lang="en-US" sz="1200" kern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ESXi</a:t>
              </a:r>
            </a:p>
          </p:txBody>
        </p:sp>
        <p:sp>
          <p:nvSpPr>
            <p:cNvPr id="351" name="Rounded Rectangle 17">
              <a:extLst>
                <a:ext uri="{FF2B5EF4-FFF2-40B4-BE49-F238E27FC236}">
                  <a16:creationId xmlns:a16="http://schemas.microsoft.com/office/drawing/2014/main" id="{C4EB47E8-1935-6949-9B4A-C5B677A01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3227" y="5236758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352" name="Rounded Rectangle 17">
              <a:extLst>
                <a:ext uri="{FF2B5EF4-FFF2-40B4-BE49-F238E27FC236}">
                  <a16:creationId xmlns:a16="http://schemas.microsoft.com/office/drawing/2014/main" id="{426DC297-A98D-E84E-9BF8-824E597A70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239" y="5236758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353" name="Rounded Rectangle 17">
              <a:extLst>
                <a:ext uri="{FF2B5EF4-FFF2-40B4-BE49-F238E27FC236}">
                  <a16:creationId xmlns:a16="http://schemas.microsoft.com/office/drawing/2014/main" id="{5FBD299F-A2D9-374E-9332-6A1319A62713}"/>
                </a:ext>
              </a:extLst>
            </p:cNvPr>
            <p:cNvSpPr/>
            <p:nvPr/>
          </p:nvSpPr>
          <p:spPr>
            <a:xfrm>
              <a:off x="1249384" y="4977156"/>
              <a:ext cx="737686" cy="54111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t"/>
            <a:lstStyle/>
            <a:p>
              <a:pPr defTabSz="456926"/>
              <a:r>
                <a:rPr lang="en-US" sz="1200" kern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ESXi</a:t>
              </a:r>
            </a:p>
          </p:txBody>
        </p:sp>
        <p:sp>
          <p:nvSpPr>
            <p:cNvPr id="354" name="Rounded Rectangle 17">
              <a:extLst>
                <a:ext uri="{FF2B5EF4-FFF2-40B4-BE49-F238E27FC236}">
                  <a16:creationId xmlns:a16="http://schemas.microsoft.com/office/drawing/2014/main" id="{3575AA19-B383-A546-82F6-28009C2D1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8764" y="5236758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355" name="Rounded Rectangle 17">
              <a:extLst>
                <a:ext uri="{FF2B5EF4-FFF2-40B4-BE49-F238E27FC236}">
                  <a16:creationId xmlns:a16="http://schemas.microsoft.com/office/drawing/2014/main" id="{410E0CE9-8481-CF43-8020-C7A8BE8976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9776" y="5236758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356" name="Rounded Rectangle 17">
              <a:extLst>
                <a:ext uri="{FF2B5EF4-FFF2-40B4-BE49-F238E27FC236}">
                  <a16:creationId xmlns:a16="http://schemas.microsoft.com/office/drawing/2014/main" id="{72F14A8A-141B-9F4A-84CB-5B0E4D96439F}"/>
                </a:ext>
              </a:extLst>
            </p:cNvPr>
            <p:cNvSpPr/>
            <p:nvPr/>
          </p:nvSpPr>
          <p:spPr>
            <a:xfrm>
              <a:off x="2426173" y="4977156"/>
              <a:ext cx="737686" cy="54111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t"/>
            <a:lstStyle/>
            <a:p>
              <a:pPr defTabSz="456926"/>
              <a:r>
                <a:rPr lang="en-US" sz="1200" kern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ESXi</a:t>
              </a:r>
            </a:p>
          </p:txBody>
        </p:sp>
        <p:sp>
          <p:nvSpPr>
            <p:cNvPr id="357" name="Rounded Rectangle 17">
              <a:extLst>
                <a:ext uri="{FF2B5EF4-FFF2-40B4-BE49-F238E27FC236}">
                  <a16:creationId xmlns:a16="http://schemas.microsoft.com/office/drawing/2014/main" id="{945A95C4-1E24-AB42-876F-F05F216450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95553" y="5236758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358" name="Rounded Rectangle 17">
              <a:extLst>
                <a:ext uri="{FF2B5EF4-FFF2-40B4-BE49-F238E27FC236}">
                  <a16:creationId xmlns:a16="http://schemas.microsoft.com/office/drawing/2014/main" id="{C5ACBFD6-D235-0440-9D9E-99F772E995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6565" y="5236758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359" name="Rounded Rectangle 17">
              <a:extLst>
                <a:ext uri="{FF2B5EF4-FFF2-40B4-BE49-F238E27FC236}">
                  <a16:creationId xmlns:a16="http://schemas.microsoft.com/office/drawing/2014/main" id="{89052DF0-B2F6-DF44-8EA2-EF8D372F0572}"/>
                </a:ext>
              </a:extLst>
            </p:cNvPr>
            <p:cNvSpPr/>
            <p:nvPr/>
          </p:nvSpPr>
          <p:spPr>
            <a:xfrm>
              <a:off x="3291710" y="4977156"/>
              <a:ext cx="737686" cy="54111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t"/>
            <a:lstStyle/>
            <a:p>
              <a:pPr defTabSz="456926"/>
              <a:r>
                <a:rPr lang="en-US" sz="1200" kern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ESXi</a:t>
              </a:r>
            </a:p>
          </p:txBody>
        </p:sp>
        <p:sp>
          <p:nvSpPr>
            <p:cNvPr id="360" name="Rounded Rectangle 17">
              <a:extLst>
                <a:ext uri="{FF2B5EF4-FFF2-40B4-BE49-F238E27FC236}">
                  <a16:creationId xmlns:a16="http://schemas.microsoft.com/office/drawing/2014/main" id="{9BC2EF79-9D0D-F448-BF6D-A7BF56D818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61090" y="5236758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361" name="Rounded Rectangle 17">
              <a:extLst>
                <a:ext uri="{FF2B5EF4-FFF2-40B4-BE49-F238E27FC236}">
                  <a16:creationId xmlns:a16="http://schemas.microsoft.com/office/drawing/2014/main" id="{18A0C897-C26C-A448-B46F-F3BC0E692A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2102" y="5236758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208A76F2-F435-C241-902B-8CBCE4EBAA07}"/>
                </a:ext>
              </a:extLst>
            </p:cNvPr>
            <p:cNvCxnSpPr>
              <a:cxnSpLocks/>
            </p:cNvCxnSpPr>
            <p:nvPr/>
          </p:nvCxnSpPr>
          <p:spPr>
            <a:xfrm>
              <a:off x="2246683" y="2071868"/>
              <a:ext cx="0" cy="3732537"/>
            </a:xfrm>
            <a:prstGeom prst="line">
              <a:avLst/>
            </a:prstGeom>
            <a:ln w="57150">
              <a:solidFill>
                <a:schemeClr val="tx1"/>
              </a:solidFill>
              <a:prstDash val="dashDot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590CA0D4-E76D-474C-B8B9-34049EA0B530}"/>
                </a:ext>
              </a:extLst>
            </p:cNvPr>
            <p:cNvSpPr txBox="1"/>
            <p:nvPr/>
          </p:nvSpPr>
          <p:spPr>
            <a:xfrm>
              <a:off x="1274500" y="5638206"/>
              <a:ext cx="644920" cy="1661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dirty="0">
                  <a:latin typeface="Calibri" panose="020F0502020204030204" pitchFamily="34" charset="0"/>
                </a:rPr>
                <a:t>Location 1</a:t>
              </a:r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FE9CFFA-6887-F641-A988-AE71A5E47C05}"/>
                </a:ext>
              </a:extLst>
            </p:cNvPr>
            <p:cNvSpPr txBox="1"/>
            <p:nvPr/>
          </p:nvSpPr>
          <p:spPr>
            <a:xfrm>
              <a:off x="2507007" y="5638206"/>
              <a:ext cx="644920" cy="1661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dirty="0">
                  <a:latin typeface="Calibri" panose="020F0502020204030204" pitchFamily="34" charset="0"/>
                </a:rPr>
                <a:t>Location 2</a:t>
              </a: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57745938-F938-D946-B143-803331CCF88A}"/>
                </a:ext>
              </a:extLst>
            </p:cNvPr>
            <p:cNvSpPr/>
            <p:nvPr/>
          </p:nvSpPr>
          <p:spPr>
            <a:xfrm>
              <a:off x="383847" y="3714199"/>
              <a:ext cx="3643120" cy="870044"/>
            </a:xfrm>
            <a:prstGeom prst="rect">
              <a:avLst/>
            </a:prstGeom>
            <a:noFill/>
            <a:ln w="28575">
              <a:solidFill>
                <a:srgbClr val="F898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b="1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T1-Stretched</a:t>
              </a:r>
            </a:p>
            <a:p>
              <a:r>
                <a:rPr lang="en-US" sz="1600" b="1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DR only</a:t>
              </a:r>
            </a:p>
          </p:txBody>
        </p: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97038E12-CB08-1B46-90FF-CF9C3D1FF199}"/>
                </a:ext>
              </a:extLst>
            </p:cNvPr>
            <p:cNvGrpSpPr/>
            <p:nvPr/>
          </p:nvGrpSpPr>
          <p:grpSpPr>
            <a:xfrm>
              <a:off x="133616" y="3593773"/>
              <a:ext cx="510283" cy="510487"/>
              <a:chOff x="484893" y="1834175"/>
              <a:chExt cx="510283" cy="510487"/>
            </a:xfrm>
          </p:grpSpPr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71514D56-CF54-E84C-B9B5-3A754E6F9D84}"/>
                  </a:ext>
                </a:extLst>
              </p:cNvPr>
              <p:cNvSpPr/>
              <p:nvPr/>
            </p:nvSpPr>
            <p:spPr>
              <a:xfrm>
                <a:off x="503547" y="1846197"/>
                <a:ext cx="470033" cy="48553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F8981D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92" name="Freeform: Shape 1">
                <a:extLst>
                  <a:ext uri="{FF2B5EF4-FFF2-40B4-BE49-F238E27FC236}">
                    <a16:creationId xmlns:a16="http://schemas.microsoft.com/office/drawing/2014/main" id="{61791870-F17C-7847-8C69-4CFBC593B712}"/>
                  </a:ext>
                </a:extLst>
              </p:cNvPr>
              <p:cNvSpPr/>
              <p:nvPr/>
            </p:nvSpPr>
            <p:spPr>
              <a:xfrm>
                <a:off x="484893" y="1834175"/>
                <a:ext cx="510283" cy="51048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solidFill>
                <a:srgbClr val="F8981D"/>
              </a:solidFill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93" name="Freeform: Shape 2">
                <a:extLst>
                  <a:ext uri="{FF2B5EF4-FFF2-40B4-BE49-F238E27FC236}">
                    <a16:creationId xmlns:a16="http://schemas.microsoft.com/office/drawing/2014/main" id="{184D8BCA-85ED-AE49-800A-EED94C75D482}"/>
                  </a:ext>
                </a:extLst>
              </p:cNvPr>
              <p:cNvSpPr/>
              <p:nvPr/>
            </p:nvSpPr>
            <p:spPr>
              <a:xfrm>
                <a:off x="688231" y="1893303"/>
                <a:ext cx="103607" cy="15171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solidFill>
                <a:srgbClr val="F8981D"/>
              </a:solidFill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94" name="Freeform: Shape 3">
                <a:extLst>
                  <a:ext uri="{FF2B5EF4-FFF2-40B4-BE49-F238E27FC236}">
                    <a16:creationId xmlns:a16="http://schemas.microsoft.com/office/drawing/2014/main" id="{48C00E08-DC5F-0147-A3E9-E2567A6C1716}"/>
                  </a:ext>
                </a:extLst>
              </p:cNvPr>
              <p:cNvSpPr/>
              <p:nvPr/>
            </p:nvSpPr>
            <p:spPr>
              <a:xfrm>
                <a:off x="688231" y="2133816"/>
                <a:ext cx="103607" cy="15171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solidFill>
                <a:srgbClr val="F8981D"/>
              </a:solidFill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95" name="Freeform: Shape 4">
                <a:extLst>
                  <a:ext uri="{FF2B5EF4-FFF2-40B4-BE49-F238E27FC236}">
                    <a16:creationId xmlns:a16="http://schemas.microsoft.com/office/drawing/2014/main" id="{4A60C359-8DF6-9648-BA69-16036BF3AD9C}"/>
                  </a:ext>
                </a:extLst>
              </p:cNvPr>
              <p:cNvSpPr/>
              <p:nvPr/>
            </p:nvSpPr>
            <p:spPr>
              <a:xfrm>
                <a:off x="784534" y="2037717"/>
                <a:ext cx="151514" cy="103444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F8981D"/>
              </a:solidFill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96" name="Freeform: Shape 5">
                <a:extLst>
                  <a:ext uri="{FF2B5EF4-FFF2-40B4-BE49-F238E27FC236}">
                    <a16:creationId xmlns:a16="http://schemas.microsoft.com/office/drawing/2014/main" id="{3F6EF30A-C814-9846-B818-470F84020403}"/>
                  </a:ext>
                </a:extLst>
              </p:cNvPr>
              <p:cNvSpPr/>
              <p:nvPr/>
            </p:nvSpPr>
            <p:spPr>
              <a:xfrm>
                <a:off x="543858" y="2037717"/>
                <a:ext cx="151677" cy="103444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solidFill>
                <a:srgbClr val="F8981D"/>
              </a:solidFill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6A9048-292D-2140-BA99-CC213DB6D196}"/>
              </a:ext>
            </a:extLst>
          </p:cNvPr>
          <p:cNvGrpSpPr/>
          <p:nvPr/>
        </p:nvGrpSpPr>
        <p:grpSpPr>
          <a:xfrm>
            <a:off x="822196" y="3336989"/>
            <a:ext cx="2872189" cy="1607801"/>
            <a:chOff x="822196" y="3336989"/>
            <a:chExt cx="2872189" cy="1607801"/>
          </a:xfrm>
        </p:grpSpPr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5341C127-C7AF-F048-9F04-CB26CE41A55F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822196" y="3336989"/>
              <a:ext cx="0" cy="1607348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17B1DE70-4E76-344A-BDE5-48581F59B61F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1623587" y="3336989"/>
              <a:ext cx="0" cy="1607801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345E7404-D190-6044-AE9F-C700F2DC0747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2813719" y="3336989"/>
              <a:ext cx="0" cy="1607347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EFF405EC-CB15-2847-9D1F-BC75E439939B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3694385" y="3336989"/>
              <a:ext cx="0" cy="1607347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2D78244-1331-2E40-BDB2-FB931099C65D}"/>
              </a:ext>
            </a:extLst>
          </p:cNvPr>
          <p:cNvGrpSpPr/>
          <p:nvPr/>
        </p:nvGrpSpPr>
        <p:grpSpPr>
          <a:xfrm>
            <a:off x="4209949" y="1705488"/>
            <a:ext cx="4031698" cy="4275629"/>
            <a:chOff x="4209949" y="1705488"/>
            <a:chExt cx="4031698" cy="4275629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C4DB7AF3-26B2-C242-82C1-22A28B862C21}"/>
                </a:ext>
              </a:extLst>
            </p:cNvPr>
            <p:cNvSpPr/>
            <p:nvPr/>
          </p:nvSpPr>
          <p:spPr>
            <a:xfrm>
              <a:off x="4209949" y="1705488"/>
              <a:ext cx="4031698" cy="4275629"/>
            </a:xfrm>
            <a:prstGeom prst="roundRect">
              <a:avLst>
                <a:gd name="adj" fmla="val 4431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>
                <a:spcAft>
                  <a:spcPts val="600"/>
                </a:spcAft>
              </a:pPr>
              <a:r>
                <a:rPr lang="en-US" sz="1400" dirty="0">
                  <a:solidFill>
                    <a:srgbClr val="C00000"/>
                  </a:solidFill>
                  <a:latin typeface="Calibri" panose="020F0502020204030204" pitchFamily="34" charset="0"/>
                </a:rPr>
                <a:t>T1 </a:t>
              </a:r>
              <a:r>
                <a:rPr lang="en-US" sz="1400" u="sng" dirty="0">
                  <a:solidFill>
                    <a:srgbClr val="C00000"/>
                  </a:solidFill>
                  <a:latin typeface="Calibri" panose="020F0502020204030204" pitchFamily="34" charset="0"/>
                </a:rPr>
                <a:t>with Service A/S in Loc P/S</a:t>
              </a: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4465DF86-ABDF-2F4D-AB55-0BE216AA1599}"/>
                </a:ext>
              </a:extLst>
            </p:cNvPr>
            <p:cNvSpPr/>
            <p:nvPr/>
          </p:nvSpPr>
          <p:spPr>
            <a:xfrm>
              <a:off x="4517556" y="2282757"/>
              <a:ext cx="3643120" cy="659413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T0-Stretched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0D1EBEA-E4D7-3B42-879D-3B98061D6FC8}"/>
                </a:ext>
              </a:extLst>
            </p:cNvPr>
            <p:cNvGrpSpPr/>
            <p:nvPr/>
          </p:nvGrpSpPr>
          <p:grpSpPr>
            <a:xfrm>
              <a:off x="4267325" y="2162331"/>
              <a:ext cx="510283" cy="510487"/>
              <a:chOff x="484893" y="1834175"/>
              <a:chExt cx="510283" cy="510487"/>
            </a:xfrm>
          </p:grpSpPr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30B5870A-A5BF-A34A-A109-915642123A50}"/>
                  </a:ext>
                </a:extLst>
              </p:cNvPr>
              <p:cNvSpPr/>
              <p:nvPr/>
            </p:nvSpPr>
            <p:spPr>
              <a:xfrm>
                <a:off x="503547" y="1846197"/>
                <a:ext cx="470033" cy="48553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90" name="Freeform: Shape 1">
                <a:extLst>
                  <a:ext uri="{FF2B5EF4-FFF2-40B4-BE49-F238E27FC236}">
                    <a16:creationId xmlns:a16="http://schemas.microsoft.com/office/drawing/2014/main" id="{D4D94369-B329-D145-B850-304AEF045358}"/>
                  </a:ext>
                </a:extLst>
              </p:cNvPr>
              <p:cNvSpPr/>
              <p:nvPr/>
            </p:nvSpPr>
            <p:spPr>
              <a:xfrm>
                <a:off x="484893" y="1834175"/>
                <a:ext cx="510283" cy="51048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491" name="Freeform: Shape 2">
                <a:extLst>
                  <a:ext uri="{FF2B5EF4-FFF2-40B4-BE49-F238E27FC236}">
                    <a16:creationId xmlns:a16="http://schemas.microsoft.com/office/drawing/2014/main" id="{09A24373-CAF1-DB48-8296-EF100CD88ACC}"/>
                  </a:ext>
                </a:extLst>
              </p:cNvPr>
              <p:cNvSpPr/>
              <p:nvPr/>
            </p:nvSpPr>
            <p:spPr>
              <a:xfrm>
                <a:off x="688231" y="1893303"/>
                <a:ext cx="103607" cy="15171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492" name="Freeform: Shape 3">
                <a:extLst>
                  <a:ext uri="{FF2B5EF4-FFF2-40B4-BE49-F238E27FC236}">
                    <a16:creationId xmlns:a16="http://schemas.microsoft.com/office/drawing/2014/main" id="{5B387590-5C89-EE43-A6FE-F4218D9253AE}"/>
                  </a:ext>
                </a:extLst>
              </p:cNvPr>
              <p:cNvSpPr/>
              <p:nvPr/>
            </p:nvSpPr>
            <p:spPr>
              <a:xfrm>
                <a:off x="688231" y="2133816"/>
                <a:ext cx="103607" cy="15171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493" name="Freeform: Shape 4">
                <a:extLst>
                  <a:ext uri="{FF2B5EF4-FFF2-40B4-BE49-F238E27FC236}">
                    <a16:creationId xmlns:a16="http://schemas.microsoft.com/office/drawing/2014/main" id="{CD2D92E2-66DC-E54F-AC46-91CC538E7558}"/>
                  </a:ext>
                </a:extLst>
              </p:cNvPr>
              <p:cNvSpPr/>
              <p:nvPr/>
            </p:nvSpPr>
            <p:spPr>
              <a:xfrm>
                <a:off x="784534" y="2037717"/>
                <a:ext cx="151514" cy="103444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501" name="Freeform: Shape 5">
                <a:extLst>
                  <a:ext uri="{FF2B5EF4-FFF2-40B4-BE49-F238E27FC236}">
                    <a16:creationId xmlns:a16="http://schemas.microsoft.com/office/drawing/2014/main" id="{946DD075-0403-6644-9044-019D7F016568}"/>
                  </a:ext>
                </a:extLst>
              </p:cNvPr>
              <p:cNvSpPr/>
              <p:nvPr/>
            </p:nvSpPr>
            <p:spPr>
              <a:xfrm>
                <a:off x="543858" y="2037717"/>
                <a:ext cx="151677" cy="103444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solidFill>
                <a:srgbClr val="FFC000"/>
              </a:solidFill>
              <a:ln cap="flat">
                <a:solidFill>
                  <a:srgbClr val="FFC000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sp>
          <p:nvSpPr>
            <p:cNvPr id="232" name="Rounded Rectangle 17">
              <a:extLst>
                <a:ext uri="{FF2B5EF4-FFF2-40B4-BE49-F238E27FC236}">
                  <a16:creationId xmlns:a16="http://schemas.microsoft.com/office/drawing/2014/main" id="{4A0629F4-BDFB-B444-BE22-69A300990ED3}"/>
                </a:ext>
              </a:extLst>
            </p:cNvPr>
            <p:cNvSpPr/>
            <p:nvPr/>
          </p:nvSpPr>
          <p:spPr>
            <a:xfrm>
              <a:off x="4511972" y="4975250"/>
              <a:ext cx="737686" cy="54111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t"/>
            <a:lstStyle/>
            <a:p>
              <a:pPr defTabSz="456926"/>
              <a:r>
                <a:rPr lang="en-US" sz="1200" kern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ESXi</a:t>
              </a:r>
            </a:p>
          </p:txBody>
        </p:sp>
        <p:sp>
          <p:nvSpPr>
            <p:cNvPr id="233" name="Rounded Rectangle 17">
              <a:extLst>
                <a:ext uri="{FF2B5EF4-FFF2-40B4-BE49-F238E27FC236}">
                  <a16:creationId xmlns:a16="http://schemas.microsoft.com/office/drawing/2014/main" id="{77BE99F7-CA7A-8B44-8BA1-D0C0623C76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1352" y="5234852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270" name="Rounded Rectangle 17">
              <a:extLst>
                <a:ext uri="{FF2B5EF4-FFF2-40B4-BE49-F238E27FC236}">
                  <a16:creationId xmlns:a16="http://schemas.microsoft.com/office/drawing/2014/main" id="{EC756BBD-E4DB-954E-8E4F-EE32299D4F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2364" y="5234852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271" name="Rounded Rectangle 17">
              <a:extLst>
                <a:ext uri="{FF2B5EF4-FFF2-40B4-BE49-F238E27FC236}">
                  <a16:creationId xmlns:a16="http://schemas.microsoft.com/office/drawing/2014/main" id="{2392CFD0-DA71-A940-ACB0-8605B27B16B6}"/>
                </a:ext>
              </a:extLst>
            </p:cNvPr>
            <p:cNvSpPr/>
            <p:nvPr/>
          </p:nvSpPr>
          <p:spPr>
            <a:xfrm>
              <a:off x="5377509" y="4975250"/>
              <a:ext cx="737686" cy="54111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t"/>
            <a:lstStyle/>
            <a:p>
              <a:pPr defTabSz="456926"/>
              <a:r>
                <a:rPr lang="en-US" sz="1200" kern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ESXi</a:t>
              </a:r>
            </a:p>
          </p:txBody>
        </p:sp>
        <p:sp>
          <p:nvSpPr>
            <p:cNvPr id="272" name="Rounded Rectangle 17">
              <a:extLst>
                <a:ext uri="{FF2B5EF4-FFF2-40B4-BE49-F238E27FC236}">
                  <a16:creationId xmlns:a16="http://schemas.microsoft.com/office/drawing/2014/main" id="{E42BC6C2-1427-0247-A8D4-75D63E624C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46889" y="5234852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273" name="Rounded Rectangle 17">
              <a:extLst>
                <a:ext uri="{FF2B5EF4-FFF2-40B4-BE49-F238E27FC236}">
                  <a16:creationId xmlns:a16="http://schemas.microsoft.com/office/drawing/2014/main" id="{9233D1DD-16A0-D742-A037-5DA1770409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7901" y="5234852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274" name="Rounded Rectangle 17">
              <a:extLst>
                <a:ext uri="{FF2B5EF4-FFF2-40B4-BE49-F238E27FC236}">
                  <a16:creationId xmlns:a16="http://schemas.microsoft.com/office/drawing/2014/main" id="{20ECF696-43DF-4A4A-9DB1-8144DCA2B791}"/>
                </a:ext>
              </a:extLst>
            </p:cNvPr>
            <p:cNvSpPr/>
            <p:nvPr/>
          </p:nvSpPr>
          <p:spPr>
            <a:xfrm>
              <a:off x="6554298" y="4975250"/>
              <a:ext cx="737686" cy="54111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t"/>
            <a:lstStyle/>
            <a:p>
              <a:pPr defTabSz="456926"/>
              <a:r>
                <a:rPr lang="en-US" sz="1200" kern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ESXi</a:t>
              </a:r>
            </a:p>
          </p:txBody>
        </p:sp>
        <p:sp>
          <p:nvSpPr>
            <p:cNvPr id="275" name="Rounded Rectangle 17">
              <a:extLst>
                <a:ext uri="{FF2B5EF4-FFF2-40B4-BE49-F238E27FC236}">
                  <a16:creationId xmlns:a16="http://schemas.microsoft.com/office/drawing/2014/main" id="{D8C78BCF-EA0A-4D4B-934E-EB599B4850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23678" y="5234852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276" name="Rounded Rectangle 17">
              <a:extLst>
                <a:ext uri="{FF2B5EF4-FFF2-40B4-BE49-F238E27FC236}">
                  <a16:creationId xmlns:a16="http://schemas.microsoft.com/office/drawing/2014/main" id="{F1940FC5-5747-E341-81A4-196D9A4C75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04690" y="5234852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277" name="Rounded Rectangle 17">
              <a:extLst>
                <a:ext uri="{FF2B5EF4-FFF2-40B4-BE49-F238E27FC236}">
                  <a16:creationId xmlns:a16="http://schemas.microsoft.com/office/drawing/2014/main" id="{B8B00360-E7C4-044A-B1E4-E0017E133D6B}"/>
                </a:ext>
              </a:extLst>
            </p:cNvPr>
            <p:cNvSpPr/>
            <p:nvPr/>
          </p:nvSpPr>
          <p:spPr>
            <a:xfrm>
              <a:off x="7419835" y="4975250"/>
              <a:ext cx="737686" cy="54111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t"/>
            <a:lstStyle/>
            <a:p>
              <a:pPr defTabSz="456926"/>
              <a:r>
                <a:rPr lang="en-US" sz="1200" kern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ESXi</a:t>
              </a:r>
            </a:p>
          </p:txBody>
        </p:sp>
        <p:sp>
          <p:nvSpPr>
            <p:cNvPr id="278" name="Rounded Rectangle 17">
              <a:extLst>
                <a:ext uri="{FF2B5EF4-FFF2-40B4-BE49-F238E27FC236}">
                  <a16:creationId xmlns:a16="http://schemas.microsoft.com/office/drawing/2014/main" id="{89DBDE3A-E35D-264E-A4BA-3B10766772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89215" y="5234852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279" name="Rounded Rectangle 17">
              <a:extLst>
                <a:ext uri="{FF2B5EF4-FFF2-40B4-BE49-F238E27FC236}">
                  <a16:creationId xmlns:a16="http://schemas.microsoft.com/office/drawing/2014/main" id="{CA9500FE-8CE8-A249-9D13-0CD37DFDCF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0227" y="5234852"/>
              <a:ext cx="228600" cy="22860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cxnSp>
          <p:nvCxnSpPr>
            <p:cNvPr id="590" name="Straight Connector 589">
              <a:extLst>
                <a:ext uri="{FF2B5EF4-FFF2-40B4-BE49-F238E27FC236}">
                  <a16:creationId xmlns:a16="http://schemas.microsoft.com/office/drawing/2014/main" id="{8F5DBCC1-7009-8848-AFFD-776155712F17}"/>
                </a:ext>
              </a:extLst>
            </p:cNvPr>
            <p:cNvCxnSpPr>
              <a:cxnSpLocks/>
            </p:cNvCxnSpPr>
            <p:nvPr/>
          </p:nvCxnSpPr>
          <p:spPr>
            <a:xfrm>
              <a:off x="6374808" y="2071868"/>
              <a:ext cx="0" cy="3730631"/>
            </a:xfrm>
            <a:prstGeom prst="line">
              <a:avLst/>
            </a:prstGeom>
            <a:ln w="57150">
              <a:solidFill>
                <a:schemeClr val="tx1"/>
              </a:solidFill>
              <a:prstDash val="dashDot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EBDB2160-2104-BA44-8D7C-9772D8752E2A}"/>
                </a:ext>
              </a:extLst>
            </p:cNvPr>
            <p:cNvSpPr txBox="1"/>
            <p:nvPr/>
          </p:nvSpPr>
          <p:spPr>
            <a:xfrm>
              <a:off x="5402625" y="5636300"/>
              <a:ext cx="644920" cy="1661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dirty="0">
                  <a:latin typeface="Calibri" panose="020F0502020204030204" pitchFamily="34" charset="0"/>
                </a:rPr>
                <a:t>Location 1</a:t>
              </a:r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59E0DBB5-F2C1-C847-986E-DE4A66FE2DB7}"/>
                </a:ext>
              </a:extLst>
            </p:cNvPr>
            <p:cNvSpPr txBox="1"/>
            <p:nvPr/>
          </p:nvSpPr>
          <p:spPr>
            <a:xfrm>
              <a:off x="6635132" y="5636300"/>
              <a:ext cx="644920" cy="1661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dirty="0">
                  <a:latin typeface="Calibri" panose="020F0502020204030204" pitchFamily="34" charset="0"/>
                </a:rPr>
                <a:t>Location 2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1DC0A5F-7D8B-2B47-8F27-048A1C238E5D}"/>
                </a:ext>
              </a:extLst>
            </p:cNvPr>
            <p:cNvSpPr/>
            <p:nvPr/>
          </p:nvSpPr>
          <p:spPr>
            <a:xfrm>
              <a:off x="4511972" y="3712293"/>
              <a:ext cx="3643120" cy="870044"/>
            </a:xfrm>
            <a:prstGeom prst="rect">
              <a:avLst/>
            </a:prstGeom>
            <a:noFill/>
            <a:ln w="28575">
              <a:solidFill>
                <a:srgbClr val="F898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A45AF561-16CC-E04B-A169-8895294A3798}"/>
                </a:ext>
              </a:extLst>
            </p:cNvPr>
            <p:cNvGrpSpPr/>
            <p:nvPr/>
          </p:nvGrpSpPr>
          <p:grpSpPr>
            <a:xfrm>
              <a:off x="4435364" y="3591867"/>
              <a:ext cx="510283" cy="510487"/>
              <a:chOff x="484893" y="1834175"/>
              <a:chExt cx="510283" cy="510487"/>
            </a:xfrm>
          </p:grpSpPr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CE680BB2-4536-DB41-BB92-F5B2AEBCA5D1}"/>
                  </a:ext>
                </a:extLst>
              </p:cNvPr>
              <p:cNvSpPr/>
              <p:nvPr/>
            </p:nvSpPr>
            <p:spPr>
              <a:xfrm>
                <a:off x="503547" y="1846197"/>
                <a:ext cx="470033" cy="48553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F8981D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59" name="Freeform: Shape 1">
                <a:extLst>
                  <a:ext uri="{FF2B5EF4-FFF2-40B4-BE49-F238E27FC236}">
                    <a16:creationId xmlns:a16="http://schemas.microsoft.com/office/drawing/2014/main" id="{8BB94243-D4C4-9A48-844D-0CA8228EC92A}"/>
                  </a:ext>
                </a:extLst>
              </p:cNvPr>
              <p:cNvSpPr/>
              <p:nvPr/>
            </p:nvSpPr>
            <p:spPr>
              <a:xfrm>
                <a:off x="484893" y="1834175"/>
                <a:ext cx="510283" cy="51048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solidFill>
                <a:srgbClr val="F8981D"/>
              </a:solidFill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60" name="Freeform: Shape 2">
                <a:extLst>
                  <a:ext uri="{FF2B5EF4-FFF2-40B4-BE49-F238E27FC236}">
                    <a16:creationId xmlns:a16="http://schemas.microsoft.com/office/drawing/2014/main" id="{1D59D519-9A88-0546-927E-AFEC77F53E4E}"/>
                  </a:ext>
                </a:extLst>
              </p:cNvPr>
              <p:cNvSpPr/>
              <p:nvPr/>
            </p:nvSpPr>
            <p:spPr>
              <a:xfrm>
                <a:off x="688231" y="1893303"/>
                <a:ext cx="103607" cy="15171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solidFill>
                <a:srgbClr val="F8981D"/>
              </a:solidFill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61" name="Freeform: Shape 3">
                <a:extLst>
                  <a:ext uri="{FF2B5EF4-FFF2-40B4-BE49-F238E27FC236}">
                    <a16:creationId xmlns:a16="http://schemas.microsoft.com/office/drawing/2014/main" id="{9257FBE0-E577-6D40-86D7-16E123B9F555}"/>
                  </a:ext>
                </a:extLst>
              </p:cNvPr>
              <p:cNvSpPr/>
              <p:nvPr/>
            </p:nvSpPr>
            <p:spPr>
              <a:xfrm>
                <a:off x="688231" y="2133816"/>
                <a:ext cx="103607" cy="15171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solidFill>
                <a:srgbClr val="F8981D"/>
              </a:solidFill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62" name="Freeform: Shape 4">
                <a:extLst>
                  <a:ext uri="{FF2B5EF4-FFF2-40B4-BE49-F238E27FC236}">
                    <a16:creationId xmlns:a16="http://schemas.microsoft.com/office/drawing/2014/main" id="{12C225ED-3E67-1244-AAC5-D96B012B2FE6}"/>
                  </a:ext>
                </a:extLst>
              </p:cNvPr>
              <p:cNvSpPr/>
              <p:nvPr/>
            </p:nvSpPr>
            <p:spPr>
              <a:xfrm>
                <a:off x="784534" y="2037717"/>
                <a:ext cx="151514" cy="103444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F8981D"/>
              </a:solidFill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63" name="Freeform: Shape 5">
                <a:extLst>
                  <a:ext uri="{FF2B5EF4-FFF2-40B4-BE49-F238E27FC236}">
                    <a16:creationId xmlns:a16="http://schemas.microsoft.com/office/drawing/2014/main" id="{1B12B64E-6400-4C45-9010-9EF03A761506}"/>
                  </a:ext>
                </a:extLst>
              </p:cNvPr>
              <p:cNvSpPr/>
              <p:nvPr/>
            </p:nvSpPr>
            <p:spPr>
              <a:xfrm>
                <a:off x="543858" y="2037717"/>
                <a:ext cx="151677" cy="103444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solidFill>
                <a:srgbClr val="F8981D"/>
              </a:solidFill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114FE0AA-73D6-654A-A982-3A1D5E1AE0F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85415" y="3817557"/>
              <a:ext cx="338395" cy="338531"/>
              <a:chOff x="7736620" y="7009631"/>
              <a:chExt cx="4501800" cy="4503600"/>
            </a:xfrm>
            <a:solidFill>
              <a:srgbClr val="F8981D"/>
            </a:solidFill>
          </p:grpSpPr>
          <p:sp>
            <p:nvSpPr>
              <p:cNvPr id="253" name="Freeform: Shape 1">
                <a:extLst>
                  <a:ext uri="{FF2B5EF4-FFF2-40B4-BE49-F238E27FC236}">
                    <a16:creationId xmlns:a16="http://schemas.microsoft.com/office/drawing/2014/main" id="{FAC895A1-5FF9-D24A-8B88-366C057C337E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54" name="Freeform: Shape 2">
                <a:extLst>
                  <a:ext uri="{FF2B5EF4-FFF2-40B4-BE49-F238E27FC236}">
                    <a16:creationId xmlns:a16="http://schemas.microsoft.com/office/drawing/2014/main" id="{F23BD988-2637-6144-96C7-2677BA671789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55" name="Freeform: Shape 3">
                <a:extLst>
                  <a:ext uri="{FF2B5EF4-FFF2-40B4-BE49-F238E27FC236}">
                    <a16:creationId xmlns:a16="http://schemas.microsoft.com/office/drawing/2014/main" id="{A37C671E-2FEC-3A4B-B697-78E69ECE3465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56" name="Freeform: Shape 4">
                <a:extLst>
                  <a:ext uri="{FF2B5EF4-FFF2-40B4-BE49-F238E27FC236}">
                    <a16:creationId xmlns:a16="http://schemas.microsoft.com/office/drawing/2014/main" id="{A1ACB8FA-6814-6A4D-82FF-1F39CBE84FA1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57" name="Freeform: Shape 5">
                <a:extLst>
                  <a:ext uri="{FF2B5EF4-FFF2-40B4-BE49-F238E27FC236}">
                    <a16:creationId xmlns:a16="http://schemas.microsoft.com/office/drawing/2014/main" id="{09D375F0-1DF4-5B46-A3D5-DC905B2B9EE2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B1D553EF-5402-EA4C-8C38-1DBE2E129D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43713" y="3817557"/>
              <a:ext cx="338395" cy="338531"/>
              <a:chOff x="7736620" y="7009631"/>
              <a:chExt cx="4501800" cy="4503600"/>
            </a:xfrm>
            <a:solidFill>
              <a:srgbClr val="F8981D"/>
            </a:solidFill>
          </p:grpSpPr>
          <p:sp>
            <p:nvSpPr>
              <p:cNvPr id="248" name="Freeform: Shape 1">
                <a:extLst>
                  <a:ext uri="{FF2B5EF4-FFF2-40B4-BE49-F238E27FC236}">
                    <a16:creationId xmlns:a16="http://schemas.microsoft.com/office/drawing/2014/main" id="{C72E1E03-34C1-8A42-88FC-8FC416D0905F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49" name="Freeform: Shape 2">
                <a:extLst>
                  <a:ext uri="{FF2B5EF4-FFF2-40B4-BE49-F238E27FC236}">
                    <a16:creationId xmlns:a16="http://schemas.microsoft.com/office/drawing/2014/main" id="{EBE597BB-20AF-E742-88E0-82C095D8CB79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50" name="Freeform: Shape 3">
                <a:extLst>
                  <a:ext uri="{FF2B5EF4-FFF2-40B4-BE49-F238E27FC236}">
                    <a16:creationId xmlns:a16="http://schemas.microsoft.com/office/drawing/2014/main" id="{5AADDAE9-23E9-804E-BD31-E7F555B44382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51" name="Freeform: Shape 4">
                <a:extLst>
                  <a:ext uri="{FF2B5EF4-FFF2-40B4-BE49-F238E27FC236}">
                    <a16:creationId xmlns:a16="http://schemas.microsoft.com/office/drawing/2014/main" id="{A3BCE563-5914-7644-A43A-46FDB683E8C2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52" name="Freeform: Shape 5">
                <a:extLst>
                  <a:ext uri="{FF2B5EF4-FFF2-40B4-BE49-F238E27FC236}">
                    <a16:creationId xmlns:a16="http://schemas.microsoft.com/office/drawing/2014/main" id="{8DDC3ED1-F59A-0944-AF7A-1B5FABFD8B1C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7162EC51-C959-8D42-8B7F-98F1B04B84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36193" y="3817557"/>
              <a:ext cx="338395" cy="338531"/>
              <a:chOff x="7736620" y="7009631"/>
              <a:chExt cx="4501800" cy="4503600"/>
            </a:xfrm>
            <a:solidFill>
              <a:srgbClr val="F8981D"/>
            </a:solidFill>
          </p:grpSpPr>
          <p:sp>
            <p:nvSpPr>
              <p:cNvPr id="236" name="Freeform: Shape 1">
                <a:extLst>
                  <a:ext uri="{FF2B5EF4-FFF2-40B4-BE49-F238E27FC236}">
                    <a16:creationId xmlns:a16="http://schemas.microsoft.com/office/drawing/2014/main" id="{21537299-8A80-FB4D-8096-43E6B96AE70D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40" name="Freeform: Shape 2">
                <a:extLst>
                  <a:ext uri="{FF2B5EF4-FFF2-40B4-BE49-F238E27FC236}">
                    <a16:creationId xmlns:a16="http://schemas.microsoft.com/office/drawing/2014/main" id="{7063DD8C-4CA6-2C4C-897D-C8E1C1B730F7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41" name="Freeform: Shape 3">
                <a:extLst>
                  <a:ext uri="{FF2B5EF4-FFF2-40B4-BE49-F238E27FC236}">
                    <a16:creationId xmlns:a16="http://schemas.microsoft.com/office/drawing/2014/main" id="{75B5EA88-EDD0-5C45-B456-E19A8A238AF4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46" name="Freeform: Shape 4">
                <a:extLst>
                  <a:ext uri="{FF2B5EF4-FFF2-40B4-BE49-F238E27FC236}">
                    <a16:creationId xmlns:a16="http://schemas.microsoft.com/office/drawing/2014/main" id="{EC638498-792F-BA4F-897F-FEF3A695FE01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47" name="Freeform: Shape 5">
                <a:extLst>
                  <a:ext uri="{FF2B5EF4-FFF2-40B4-BE49-F238E27FC236}">
                    <a16:creationId xmlns:a16="http://schemas.microsoft.com/office/drawing/2014/main" id="{D4AA8A3C-5BD1-6141-A056-6375AF5077DE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3DB93E4D-58A2-6447-9EEB-BCC22792CB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02951" y="3819792"/>
              <a:ext cx="338395" cy="338531"/>
              <a:chOff x="7736617" y="7009634"/>
              <a:chExt cx="4501801" cy="4503598"/>
            </a:xfrm>
            <a:solidFill>
              <a:srgbClr val="F8981D"/>
            </a:solidFill>
          </p:grpSpPr>
          <p:sp>
            <p:nvSpPr>
              <p:cNvPr id="229" name="Freeform: Shape 1">
                <a:extLst>
                  <a:ext uri="{FF2B5EF4-FFF2-40B4-BE49-F238E27FC236}">
                    <a16:creationId xmlns:a16="http://schemas.microsoft.com/office/drawing/2014/main" id="{8C99B231-CE70-A146-8BB1-C808E1C9223D}"/>
                  </a:ext>
                </a:extLst>
              </p:cNvPr>
              <p:cNvSpPr/>
              <p:nvPr/>
            </p:nvSpPr>
            <p:spPr>
              <a:xfrm>
                <a:off x="7736617" y="7009634"/>
                <a:ext cx="4501801" cy="450359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30" name="Freeform: Shape 2">
                <a:extLst>
                  <a:ext uri="{FF2B5EF4-FFF2-40B4-BE49-F238E27FC236}">
                    <a16:creationId xmlns:a16="http://schemas.microsoft.com/office/drawing/2014/main" id="{03750FAE-D461-7341-8EE8-578001C28CE3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31" name="Freeform: Shape 3">
                <a:extLst>
                  <a:ext uri="{FF2B5EF4-FFF2-40B4-BE49-F238E27FC236}">
                    <a16:creationId xmlns:a16="http://schemas.microsoft.com/office/drawing/2014/main" id="{229FE0A2-5100-DC4F-B358-41C6A73C8365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34" name="Freeform: Shape 4">
                <a:extLst>
                  <a:ext uri="{FF2B5EF4-FFF2-40B4-BE49-F238E27FC236}">
                    <a16:creationId xmlns:a16="http://schemas.microsoft.com/office/drawing/2014/main" id="{BC618D2C-4B29-B34C-8C8A-14F64117DDF0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35" name="Freeform: Shape 5">
                <a:extLst>
                  <a:ext uri="{FF2B5EF4-FFF2-40B4-BE49-F238E27FC236}">
                    <a16:creationId xmlns:a16="http://schemas.microsoft.com/office/drawing/2014/main" id="{6E3A1D87-8A1D-634D-86A8-68F1268E6755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sp>
          <p:nvSpPr>
            <p:cNvPr id="112" name="Freeform 21">
              <a:extLst>
                <a:ext uri="{FF2B5EF4-FFF2-40B4-BE49-F238E27FC236}">
                  <a16:creationId xmlns:a16="http://schemas.microsoft.com/office/drawing/2014/main" id="{EA61024F-2386-EF46-B4C9-D30D85FD46F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88412" y="3513835"/>
              <a:ext cx="360047" cy="274320"/>
            </a:xfrm>
            <a:custGeom>
              <a:avLst/>
              <a:gdLst>
                <a:gd name="T0" fmla="*/ 364 w 389"/>
                <a:gd name="T1" fmla="*/ 176 h 296"/>
                <a:gd name="T2" fmla="*/ 355 w 389"/>
                <a:gd name="T3" fmla="*/ 217 h 296"/>
                <a:gd name="T4" fmla="*/ 289 w 389"/>
                <a:gd name="T5" fmla="*/ 130 h 296"/>
                <a:gd name="T6" fmla="*/ 298 w 389"/>
                <a:gd name="T7" fmla="*/ 193 h 296"/>
                <a:gd name="T8" fmla="*/ 264 w 389"/>
                <a:gd name="T9" fmla="*/ 143 h 296"/>
                <a:gd name="T10" fmla="*/ 257 w 389"/>
                <a:gd name="T11" fmla="*/ 195 h 296"/>
                <a:gd name="T12" fmla="*/ 318 w 389"/>
                <a:gd name="T13" fmla="*/ 296 h 296"/>
                <a:gd name="T14" fmla="*/ 319 w 389"/>
                <a:gd name="T15" fmla="*/ 296 h 296"/>
                <a:gd name="T16" fmla="*/ 376 w 389"/>
                <a:gd name="T17" fmla="*/ 196 h 296"/>
                <a:gd name="T18" fmla="*/ 319 w 389"/>
                <a:gd name="T19" fmla="*/ 280 h 296"/>
                <a:gd name="T20" fmla="*/ 270 w 389"/>
                <a:gd name="T21" fmla="*/ 262 h 296"/>
                <a:gd name="T22" fmla="*/ 276 w 389"/>
                <a:gd name="T23" fmla="*/ 183 h 296"/>
                <a:gd name="T24" fmla="*/ 288 w 389"/>
                <a:gd name="T25" fmla="*/ 237 h 296"/>
                <a:gd name="T26" fmla="*/ 318 w 389"/>
                <a:gd name="T27" fmla="*/ 154 h 296"/>
                <a:gd name="T28" fmla="*/ 337 w 389"/>
                <a:gd name="T29" fmla="*/ 231 h 296"/>
                <a:gd name="T30" fmla="*/ 345 w 389"/>
                <a:gd name="T31" fmla="*/ 239 h 296"/>
                <a:gd name="T32" fmla="*/ 361 w 389"/>
                <a:gd name="T33" fmla="*/ 260 h 296"/>
                <a:gd name="T34" fmla="*/ 255 w 389"/>
                <a:gd name="T35" fmla="*/ 182 h 296"/>
                <a:gd name="T36" fmla="*/ 236 w 389"/>
                <a:gd name="T37" fmla="*/ 166 h 296"/>
                <a:gd name="T38" fmla="*/ 329 w 389"/>
                <a:gd name="T39" fmla="*/ 126 h 296"/>
                <a:gd name="T40" fmla="*/ 345 w 389"/>
                <a:gd name="T41" fmla="*/ 139 h 296"/>
                <a:gd name="T42" fmla="*/ 0 w 389"/>
                <a:gd name="T43" fmla="*/ 0 h 296"/>
                <a:gd name="T44" fmla="*/ 243 w 389"/>
                <a:gd name="T45" fmla="*/ 235 h 296"/>
                <a:gd name="T46" fmla="*/ 181 w 389"/>
                <a:gd name="T47" fmla="*/ 219 h 296"/>
                <a:gd name="T48" fmla="*/ 165 w 389"/>
                <a:gd name="T49" fmla="*/ 219 h 296"/>
                <a:gd name="T50" fmla="*/ 71 w 389"/>
                <a:gd name="T51" fmla="*/ 182 h 296"/>
                <a:gd name="T52" fmla="*/ 165 w 389"/>
                <a:gd name="T53" fmla="*/ 219 h 296"/>
                <a:gd name="T54" fmla="*/ 110 w 389"/>
                <a:gd name="T55" fmla="*/ 126 h 296"/>
                <a:gd name="T56" fmla="*/ 16 w 389"/>
                <a:gd name="T57" fmla="*/ 166 h 296"/>
                <a:gd name="T58" fmla="*/ 126 w 389"/>
                <a:gd name="T59" fmla="*/ 54 h 296"/>
                <a:gd name="T60" fmla="*/ 220 w 389"/>
                <a:gd name="T61" fmla="*/ 16 h 296"/>
                <a:gd name="T62" fmla="*/ 126 w 389"/>
                <a:gd name="T63" fmla="*/ 54 h 296"/>
                <a:gd name="T64" fmla="*/ 165 w 389"/>
                <a:gd name="T65" fmla="*/ 110 h 296"/>
                <a:gd name="T66" fmla="*/ 71 w 389"/>
                <a:gd name="T67" fmla="*/ 70 h 296"/>
                <a:gd name="T68" fmla="*/ 55 w 389"/>
                <a:gd name="T69" fmla="*/ 110 h 296"/>
                <a:gd name="T70" fmla="*/ 16 w 389"/>
                <a:gd name="T71" fmla="*/ 70 h 296"/>
                <a:gd name="T72" fmla="*/ 55 w 389"/>
                <a:gd name="T73" fmla="*/ 110 h 296"/>
                <a:gd name="T74" fmla="*/ 126 w 389"/>
                <a:gd name="T75" fmla="*/ 166 h 296"/>
                <a:gd name="T76" fmla="*/ 220 w 389"/>
                <a:gd name="T77" fmla="*/ 126 h 296"/>
                <a:gd name="T78" fmla="*/ 228 w 389"/>
                <a:gd name="T79" fmla="*/ 110 h 296"/>
                <a:gd name="T80" fmla="*/ 181 w 389"/>
                <a:gd name="T81" fmla="*/ 70 h 296"/>
                <a:gd name="T82" fmla="*/ 274 w 389"/>
                <a:gd name="T83" fmla="*/ 110 h 296"/>
                <a:gd name="T84" fmla="*/ 228 w 389"/>
                <a:gd name="T85" fmla="*/ 110 h 296"/>
                <a:gd name="T86" fmla="*/ 290 w 389"/>
                <a:gd name="T87" fmla="*/ 70 h 296"/>
                <a:gd name="T88" fmla="*/ 329 w 389"/>
                <a:gd name="T89" fmla="*/ 110 h 296"/>
                <a:gd name="T90" fmla="*/ 329 w 389"/>
                <a:gd name="T91" fmla="*/ 54 h 296"/>
                <a:gd name="T92" fmla="*/ 236 w 389"/>
                <a:gd name="T93" fmla="*/ 16 h 296"/>
                <a:gd name="T94" fmla="*/ 329 w 389"/>
                <a:gd name="T95" fmla="*/ 54 h 296"/>
                <a:gd name="T96" fmla="*/ 110 w 389"/>
                <a:gd name="T97" fmla="*/ 54 h 296"/>
                <a:gd name="T98" fmla="*/ 16 w 389"/>
                <a:gd name="T99" fmla="*/ 16 h 296"/>
                <a:gd name="T100" fmla="*/ 16 w 389"/>
                <a:gd name="T101" fmla="*/ 182 h 296"/>
                <a:gd name="T102" fmla="*/ 55 w 389"/>
                <a:gd name="T103" fmla="*/ 219 h 296"/>
                <a:gd name="T104" fmla="*/ 16 w 389"/>
                <a:gd name="T105" fmla="*/ 18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9" h="296">
                  <a:moveTo>
                    <a:pt x="376" y="196"/>
                  </a:moveTo>
                  <a:cubicBezTo>
                    <a:pt x="364" y="176"/>
                    <a:pt x="364" y="176"/>
                    <a:pt x="364" y="176"/>
                  </a:cubicBezTo>
                  <a:cubicBezTo>
                    <a:pt x="361" y="199"/>
                    <a:pt x="361" y="199"/>
                    <a:pt x="361" y="199"/>
                  </a:cubicBezTo>
                  <a:cubicBezTo>
                    <a:pt x="360" y="208"/>
                    <a:pt x="357" y="214"/>
                    <a:pt x="355" y="217"/>
                  </a:cubicBezTo>
                  <a:cubicBezTo>
                    <a:pt x="359" y="190"/>
                    <a:pt x="364" y="147"/>
                    <a:pt x="306" y="134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8" y="146"/>
                    <a:pt x="298" y="146"/>
                    <a:pt x="298" y="146"/>
                  </a:cubicBezTo>
                  <a:cubicBezTo>
                    <a:pt x="306" y="160"/>
                    <a:pt x="304" y="178"/>
                    <a:pt x="298" y="193"/>
                  </a:cubicBezTo>
                  <a:cubicBezTo>
                    <a:pt x="291" y="172"/>
                    <a:pt x="278" y="157"/>
                    <a:pt x="277" y="157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4" y="162"/>
                    <a:pt x="264" y="162"/>
                    <a:pt x="264" y="162"/>
                  </a:cubicBezTo>
                  <a:cubicBezTo>
                    <a:pt x="263" y="171"/>
                    <a:pt x="260" y="183"/>
                    <a:pt x="257" y="195"/>
                  </a:cubicBezTo>
                  <a:cubicBezTo>
                    <a:pt x="250" y="221"/>
                    <a:pt x="242" y="251"/>
                    <a:pt x="257" y="272"/>
                  </a:cubicBezTo>
                  <a:cubicBezTo>
                    <a:pt x="267" y="287"/>
                    <a:pt x="287" y="295"/>
                    <a:pt x="318" y="296"/>
                  </a:cubicBezTo>
                  <a:cubicBezTo>
                    <a:pt x="318" y="296"/>
                    <a:pt x="318" y="296"/>
                    <a:pt x="318" y="296"/>
                  </a:cubicBezTo>
                  <a:cubicBezTo>
                    <a:pt x="318" y="296"/>
                    <a:pt x="318" y="296"/>
                    <a:pt x="319" y="296"/>
                  </a:cubicBezTo>
                  <a:cubicBezTo>
                    <a:pt x="352" y="296"/>
                    <a:pt x="368" y="281"/>
                    <a:pt x="375" y="268"/>
                  </a:cubicBezTo>
                  <a:cubicBezTo>
                    <a:pt x="389" y="244"/>
                    <a:pt x="384" y="211"/>
                    <a:pt x="376" y="196"/>
                  </a:cubicBezTo>
                  <a:close/>
                  <a:moveTo>
                    <a:pt x="361" y="260"/>
                  </a:moveTo>
                  <a:cubicBezTo>
                    <a:pt x="354" y="273"/>
                    <a:pt x="339" y="280"/>
                    <a:pt x="319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294" y="279"/>
                    <a:pt x="277" y="273"/>
                    <a:pt x="270" y="262"/>
                  </a:cubicBezTo>
                  <a:cubicBezTo>
                    <a:pt x="259" y="248"/>
                    <a:pt x="266" y="223"/>
                    <a:pt x="272" y="200"/>
                  </a:cubicBezTo>
                  <a:cubicBezTo>
                    <a:pt x="274" y="194"/>
                    <a:pt x="275" y="188"/>
                    <a:pt x="276" y="183"/>
                  </a:cubicBezTo>
                  <a:cubicBezTo>
                    <a:pt x="281" y="192"/>
                    <a:pt x="286" y="203"/>
                    <a:pt x="287" y="216"/>
                  </a:cubicBezTo>
                  <a:cubicBezTo>
                    <a:pt x="288" y="237"/>
                    <a:pt x="288" y="237"/>
                    <a:pt x="288" y="237"/>
                  </a:cubicBezTo>
                  <a:cubicBezTo>
                    <a:pt x="301" y="220"/>
                    <a:pt x="301" y="220"/>
                    <a:pt x="301" y="220"/>
                  </a:cubicBezTo>
                  <a:cubicBezTo>
                    <a:pt x="314" y="203"/>
                    <a:pt x="323" y="178"/>
                    <a:pt x="318" y="154"/>
                  </a:cubicBezTo>
                  <a:cubicBezTo>
                    <a:pt x="347" y="168"/>
                    <a:pt x="343" y="194"/>
                    <a:pt x="339" y="217"/>
                  </a:cubicBezTo>
                  <a:cubicBezTo>
                    <a:pt x="338" y="222"/>
                    <a:pt x="337" y="227"/>
                    <a:pt x="337" y="231"/>
                  </a:cubicBezTo>
                  <a:cubicBezTo>
                    <a:pt x="336" y="240"/>
                    <a:pt x="336" y="240"/>
                    <a:pt x="336" y="240"/>
                  </a:cubicBezTo>
                  <a:cubicBezTo>
                    <a:pt x="345" y="239"/>
                    <a:pt x="345" y="239"/>
                    <a:pt x="345" y="239"/>
                  </a:cubicBezTo>
                  <a:cubicBezTo>
                    <a:pt x="356" y="238"/>
                    <a:pt x="363" y="233"/>
                    <a:pt x="368" y="227"/>
                  </a:cubicBezTo>
                  <a:cubicBezTo>
                    <a:pt x="369" y="238"/>
                    <a:pt x="367" y="250"/>
                    <a:pt x="361" y="260"/>
                  </a:cubicBezTo>
                  <a:close/>
                  <a:moveTo>
                    <a:pt x="181" y="182"/>
                  </a:moveTo>
                  <a:cubicBezTo>
                    <a:pt x="255" y="182"/>
                    <a:pt x="255" y="182"/>
                    <a:pt x="255" y="182"/>
                  </a:cubicBezTo>
                  <a:cubicBezTo>
                    <a:pt x="255" y="166"/>
                    <a:pt x="255" y="166"/>
                    <a:pt x="255" y="166"/>
                  </a:cubicBezTo>
                  <a:cubicBezTo>
                    <a:pt x="236" y="166"/>
                    <a:pt x="236" y="166"/>
                    <a:pt x="236" y="166"/>
                  </a:cubicBezTo>
                  <a:cubicBezTo>
                    <a:pt x="236" y="126"/>
                    <a:pt x="236" y="126"/>
                    <a:pt x="236" y="126"/>
                  </a:cubicBezTo>
                  <a:cubicBezTo>
                    <a:pt x="329" y="126"/>
                    <a:pt x="329" y="126"/>
                    <a:pt x="329" y="126"/>
                  </a:cubicBezTo>
                  <a:cubicBezTo>
                    <a:pt x="329" y="139"/>
                    <a:pt x="329" y="139"/>
                    <a:pt x="329" y="139"/>
                  </a:cubicBezTo>
                  <a:cubicBezTo>
                    <a:pt x="345" y="139"/>
                    <a:pt x="345" y="139"/>
                    <a:pt x="345" y="139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3" y="219"/>
                    <a:pt x="243" y="219"/>
                    <a:pt x="243" y="219"/>
                  </a:cubicBezTo>
                  <a:cubicBezTo>
                    <a:pt x="181" y="219"/>
                    <a:pt x="181" y="219"/>
                    <a:pt x="181" y="219"/>
                  </a:cubicBezTo>
                  <a:lnTo>
                    <a:pt x="181" y="182"/>
                  </a:lnTo>
                  <a:close/>
                  <a:moveTo>
                    <a:pt x="165" y="219"/>
                  </a:moveTo>
                  <a:cubicBezTo>
                    <a:pt x="71" y="219"/>
                    <a:pt x="71" y="219"/>
                    <a:pt x="71" y="219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165" y="182"/>
                    <a:pt x="165" y="182"/>
                    <a:pt x="165" y="182"/>
                  </a:cubicBezTo>
                  <a:lnTo>
                    <a:pt x="165" y="219"/>
                  </a:lnTo>
                  <a:close/>
                  <a:moveTo>
                    <a:pt x="16" y="126"/>
                  </a:moveTo>
                  <a:cubicBezTo>
                    <a:pt x="110" y="126"/>
                    <a:pt x="110" y="126"/>
                    <a:pt x="110" y="126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6" y="166"/>
                    <a:pt x="16" y="166"/>
                    <a:pt x="16" y="166"/>
                  </a:cubicBezTo>
                  <a:lnTo>
                    <a:pt x="16" y="126"/>
                  </a:lnTo>
                  <a:close/>
                  <a:moveTo>
                    <a:pt x="126" y="54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54"/>
                    <a:pt x="220" y="54"/>
                    <a:pt x="220" y="54"/>
                  </a:cubicBezTo>
                  <a:lnTo>
                    <a:pt x="126" y="54"/>
                  </a:lnTo>
                  <a:close/>
                  <a:moveTo>
                    <a:pt x="165" y="70"/>
                  </a:moveTo>
                  <a:cubicBezTo>
                    <a:pt x="165" y="110"/>
                    <a:pt x="165" y="110"/>
                    <a:pt x="165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165" y="70"/>
                  </a:lnTo>
                  <a:close/>
                  <a:moveTo>
                    <a:pt x="55" y="110"/>
                  </a:moveTo>
                  <a:cubicBezTo>
                    <a:pt x="16" y="110"/>
                    <a:pt x="16" y="110"/>
                    <a:pt x="16" y="11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55" y="70"/>
                    <a:pt x="55" y="70"/>
                    <a:pt x="55" y="70"/>
                  </a:cubicBezTo>
                  <a:lnTo>
                    <a:pt x="55" y="110"/>
                  </a:lnTo>
                  <a:close/>
                  <a:moveTo>
                    <a:pt x="220" y="166"/>
                  </a:moveTo>
                  <a:cubicBezTo>
                    <a:pt x="126" y="166"/>
                    <a:pt x="126" y="166"/>
                    <a:pt x="126" y="16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220" y="126"/>
                    <a:pt x="220" y="126"/>
                    <a:pt x="220" y="126"/>
                  </a:cubicBezTo>
                  <a:lnTo>
                    <a:pt x="220" y="166"/>
                  </a:lnTo>
                  <a:close/>
                  <a:moveTo>
                    <a:pt x="228" y="110"/>
                  </a:moveTo>
                  <a:cubicBezTo>
                    <a:pt x="181" y="110"/>
                    <a:pt x="181" y="110"/>
                    <a:pt x="181" y="11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4" y="110"/>
                    <a:pt x="274" y="110"/>
                    <a:pt x="274" y="110"/>
                  </a:cubicBezTo>
                  <a:cubicBezTo>
                    <a:pt x="236" y="110"/>
                    <a:pt x="236" y="110"/>
                    <a:pt x="236" y="110"/>
                  </a:cubicBezTo>
                  <a:lnTo>
                    <a:pt x="228" y="110"/>
                  </a:lnTo>
                  <a:close/>
                  <a:moveTo>
                    <a:pt x="290" y="110"/>
                  </a:moveTo>
                  <a:cubicBezTo>
                    <a:pt x="290" y="70"/>
                    <a:pt x="290" y="70"/>
                    <a:pt x="290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29" y="110"/>
                    <a:pt x="329" y="110"/>
                    <a:pt x="329" y="110"/>
                  </a:cubicBezTo>
                  <a:lnTo>
                    <a:pt x="290" y="110"/>
                  </a:lnTo>
                  <a:close/>
                  <a:moveTo>
                    <a:pt x="329" y="54"/>
                  </a:moveTo>
                  <a:cubicBezTo>
                    <a:pt x="236" y="54"/>
                    <a:pt x="236" y="54"/>
                    <a:pt x="236" y="54"/>
                  </a:cubicBezTo>
                  <a:cubicBezTo>
                    <a:pt x="236" y="16"/>
                    <a:pt x="236" y="16"/>
                    <a:pt x="236" y="16"/>
                  </a:cubicBezTo>
                  <a:cubicBezTo>
                    <a:pt x="329" y="16"/>
                    <a:pt x="329" y="16"/>
                    <a:pt x="329" y="16"/>
                  </a:cubicBezTo>
                  <a:lnTo>
                    <a:pt x="329" y="54"/>
                  </a:lnTo>
                  <a:close/>
                  <a:moveTo>
                    <a:pt x="110" y="16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10" y="16"/>
                  </a:lnTo>
                  <a:close/>
                  <a:moveTo>
                    <a:pt x="16" y="182"/>
                  </a:moveTo>
                  <a:cubicBezTo>
                    <a:pt x="55" y="182"/>
                    <a:pt x="55" y="182"/>
                    <a:pt x="55" y="182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16" y="219"/>
                    <a:pt x="16" y="219"/>
                    <a:pt x="16" y="219"/>
                  </a:cubicBezTo>
                  <a:lnTo>
                    <a:pt x="16" y="182"/>
                  </a:lnTo>
                  <a:close/>
                </a:path>
              </a:pathLst>
            </a:custGeom>
            <a:solidFill>
              <a:srgbClr val="F8981D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Calibri" panose="020F0502020204030204" pitchFamily="34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9A8BF1F-2F81-D546-8E01-5AFDE3F2C6CB}"/>
                </a:ext>
              </a:extLst>
            </p:cNvPr>
            <p:cNvSpPr/>
            <p:nvPr/>
          </p:nvSpPr>
          <p:spPr>
            <a:xfrm>
              <a:off x="4288411" y="4013712"/>
              <a:ext cx="360048" cy="16158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rgbClr val="F8981D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NAT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EAF41CF-1F9A-A049-A7E0-88F877E31315}"/>
              </a:ext>
            </a:extLst>
          </p:cNvPr>
          <p:cNvGrpSpPr/>
          <p:nvPr/>
        </p:nvGrpSpPr>
        <p:grpSpPr>
          <a:xfrm>
            <a:off x="4823329" y="4209671"/>
            <a:ext cx="3132792" cy="369332"/>
            <a:chOff x="2716399" y="4031486"/>
            <a:chExt cx="3132792" cy="369332"/>
          </a:xfrm>
        </p:grpSpPr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21CD10B-4DCE-0349-AF14-658F1F0F7580}"/>
                </a:ext>
              </a:extLst>
            </p:cNvPr>
            <p:cNvSpPr txBox="1"/>
            <p:nvPr/>
          </p:nvSpPr>
          <p:spPr>
            <a:xfrm>
              <a:off x="3470735" y="4031486"/>
              <a:ext cx="5434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EN2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prim-act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95CE3B01-3741-0C46-974C-5A4652E9AF6A}"/>
                </a:ext>
              </a:extLst>
            </p:cNvPr>
            <p:cNvSpPr txBox="1"/>
            <p:nvPr/>
          </p:nvSpPr>
          <p:spPr>
            <a:xfrm>
              <a:off x="4494375" y="4031486"/>
              <a:ext cx="4456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EN3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sec-act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01FB0304-A494-BE4F-99C5-0D368D6A300A}"/>
                </a:ext>
              </a:extLst>
            </p:cNvPr>
            <p:cNvSpPr txBox="1"/>
            <p:nvPr/>
          </p:nvSpPr>
          <p:spPr>
            <a:xfrm>
              <a:off x="5337256" y="4031486"/>
              <a:ext cx="5119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EN4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sec-stby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B521E692-6F09-8A48-915D-F287A5659120}"/>
                </a:ext>
              </a:extLst>
            </p:cNvPr>
            <p:cNvSpPr txBox="1"/>
            <p:nvPr/>
          </p:nvSpPr>
          <p:spPr>
            <a:xfrm>
              <a:off x="2716399" y="4031486"/>
              <a:ext cx="71551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EN1</a:t>
              </a:r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prim-stby  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94DBB5D-1B3A-AF49-88D9-F951637BF7D0}"/>
              </a:ext>
            </a:extLst>
          </p:cNvPr>
          <p:cNvGrpSpPr/>
          <p:nvPr/>
        </p:nvGrpSpPr>
        <p:grpSpPr>
          <a:xfrm>
            <a:off x="5002951" y="3308550"/>
            <a:ext cx="2782187" cy="1717730"/>
            <a:chOff x="4137980" y="3162312"/>
            <a:chExt cx="2782187" cy="171773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B8117B-C167-6040-BC31-3D543CDF7EAC}"/>
                </a:ext>
              </a:extLst>
            </p:cNvPr>
            <p:cNvGrpSpPr/>
            <p:nvPr/>
          </p:nvGrpSpPr>
          <p:grpSpPr>
            <a:xfrm>
              <a:off x="4137980" y="4564066"/>
              <a:ext cx="2782187" cy="315976"/>
              <a:chOff x="4137980" y="4564066"/>
              <a:chExt cx="2782187" cy="315976"/>
            </a:xfrm>
          </p:grpSpPr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7FBE9201-6497-5442-8847-E3BA336DDE28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flipV="1">
                <a:off x="4137980" y="4564066"/>
                <a:ext cx="819804" cy="258987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  <a:miter lim="800000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C6B9C358-503F-024C-8E4A-11F57E8A29F2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flipV="1">
                <a:off x="4909839" y="4564066"/>
                <a:ext cx="47945" cy="315976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  <a:miter lim="800000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FD1470D2-98C8-094F-9B1F-F39CD99F460D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flipH="1" flipV="1">
                <a:off x="5932533" y="4564066"/>
                <a:ext cx="143081" cy="276521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  <a:miter lim="800000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11A5B687-B841-994D-B15C-037A47C3932F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flipH="1" flipV="1">
                <a:off x="5932534" y="4564066"/>
                <a:ext cx="987633" cy="276521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  <a:miter lim="800000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9F7D892-DB97-CE4B-B1F5-464EEE6B5102}"/>
                </a:ext>
              </a:extLst>
            </p:cNvPr>
            <p:cNvGrpSpPr/>
            <p:nvPr/>
          </p:nvGrpSpPr>
          <p:grpSpPr>
            <a:xfrm>
              <a:off x="5021607" y="3162312"/>
              <a:ext cx="759591" cy="660478"/>
              <a:chOff x="5021607" y="3162312"/>
              <a:chExt cx="759591" cy="660478"/>
            </a:xfrm>
          </p:grpSpPr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C70711D4-208A-3646-93AC-75A7D10E47D4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flipV="1">
                <a:off x="5021607" y="3162312"/>
                <a:ext cx="0" cy="384311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  <a:miter lim="800000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B26A70D-5A73-2447-A5CB-1CCF30D8DB1A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flipH="1">
                <a:off x="5161295" y="3822790"/>
                <a:ext cx="619903" cy="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1665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uiExpand="1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4AED8FB-87D0-DC4A-A950-D29C3D530ECE}"/>
              </a:ext>
            </a:extLst>
          </p:cNvPr>
          <p:cNvGrpSpPr/>
          <p:nvPr/>
        </p:nvGrpSpPr>
        <p:grpSpPr>
          <a:xfrm>
            <a:off x="181363" y="2689702"/>
            <a:ext cx="4984204" cy="698714"/>
            <a:chOff x="181363" y="2689702"/>
            <a:chExt cx="4984204" cy="698714"/>
          </a:xfrm>
        </p:grpSpPr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43A30A77-F6C1-CC4D-99C3-02CF921C9EAD}"/>
                </a:ext>
              </a:extLst>
            </p:cNvPr>
            <p:cNvSpPr/>
            <p:nvPr/>
          </p:nvSpPr>
          <p:spPr>
            <a:xfrm>
              <a:off x="181363" y="2689702"/>
              <a:ext cx="4984204" cy="27699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  <a:latin typeface="Calibri" panose="020F0502020204030204" pitchFamily="34" charset="0"/>
                </a:rPr>
                <a:t>Span of the Segment is driven by the T0/T1 where it’s attached to.</a:t>
              </a:r>
            </a:p>
          </p:txBody>
        </p:sp>
        <p:cxnSp>
          <p:nvCxnSpPr>
            <p:cNvPr id="350" name="Straight Arrow Connector 349">
              <a:extLst>
                <a:ext uri="{FF2B5EF4-FFF2-40B4-BE49-F238E27FC236}">
                  <a16:creationId xmlns:a16="http://schemas.microsoft.com/office/drawing/2014/main" id="{2ED4824C-A4BE-A443-A3B0-E7FE42F1F260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631585" y="2976315"/>
              <a:ext cx="231133" cy="412101"/>
            </a:xfrm>
            <a:prstGeom prst="straightConnector1">
              <a:avLst/>
            </a:prstGeom>
            <a:ln w="25400">
              <a:solidFill>
                <a:srgbClr val="FF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F8F0CB5-3B4D-074A-AB16-FB417820B70C}"/>
              </a:ext>
            </a:extLst>
          </p:cNvPr>
          <p:cNvCxnSpPr>
            <a:cxnSpLocks/>
          </p:cNvCxnSpPr>
          <p:nvPr/>
        </p:nvCxnSpPr>
        <p:spPr>
          <a:xfrm>
            <a:off x="2603360" y="4333589"/>
            <a:ext cx="172970" cy="1190101"/>
          </a:xfrm>
          <a:prstGeom prst="line">
            <a:avLst/>
          </a:prstGeom>
          <a:ln w="28575">
            <a:solidFill>
              <a:srgbClr val="ECB208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Rectangle 370">
            <a:extLst>
              <a:ext uri="{FF2B5EF4-FFF2-40B4-BE49-F238E27FC236}">
                <a16:creationId xmlns:a16="http://schemas.microsoft.com/office/drawing/2014/main" id="{5E79BE65-022D-444B-B67B-0861407806A5}"/>
              </a:ext>
            </a:extLst>
          </p:cNvPr>
          <p:cNvSpPr/>
          <p:nvPr/>
        </p:nvSpPr>
        <p:spPr>
          <a:xfrm>
            <a:off x="753475" y="3452472"/>
            <a:ext cx="3643120" cy="870044"/>
          </a:xfrm>
          <a:prstGeom prst="rect">
            <a:avLst/>
          </a:prstGeom>
          <a:noFill/>
          <a:ln w="28575">
            <a:solidFill>
              <a:srgbClr val="ECB208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A7063091-1E64-1243-88AD-F6DCEEAFD487}"/>
              </a:ext>
            </a:extLst>
          </p:cNvPr>
          <p:cNvSpPr/>
          <p:nvPr/>
        </p:nvSpPr>
        <p:spPr>
          <a:xfrm>
            <a:off x="521898" y="3344068"/>
            <a:ext cx="470033" cy="485531"/>
          </a:xfrm>
          <a:prstGeom prst="ellipse">
            <a:avLst/>
          </a:prstGeom>
          <a:solidFill>
            <a:schemeClr val="bg1"/>
          </a:solidFill>
          <a:ln>
            <a:solidFill>
              <a:srgbClr val="F898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3623F922-222C-5A47-ABC7-5B4FC17A8173}"/>
              </a:ext>
            </a:extLst>
          </p:cNvPr>
          <p:cNvGrpSpPr>
            <a:grpSpLocks noChangeAspect="1"/>
          </p:cNvGrpSpPr>
          <p:nvPr/>
        </p:nvGrpSpPr>
        <p:grpSpPr>
          <a:xfrm>
            <a:off x="1025882" y="3549803"/>
            <a:ext cx="338395" cy="338531"/>
            <a:chOff x="7736620" y="7009631"/>
            <a:chExt cx="4501800" cy="4503600"/>
          </a:xfrm>
          <a:solidFill>
            <a:srgbClr val="ECB208"/>
          </a:solidFill>
        </p:grpSpPr>
        <p:sp>
          <p:nvSpPr>
            <p:cNvPr id="381" name="Freeform: Shape 1">
              <a:extLst>
                <a:ext uri="{FF2B5EF4-FFF2-40B4-BE49-F238E27FC236}">
                  <a16:creationId xmlns:a16="http://schemas.microsoft.com/office/drawing/2014/main" id="{8BC15149-156E-784B-88E3-8BF09747C54A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ECB208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82" name="Freeform: Shape 2">
              <a:extLst>
                <a:ext uri="{FF2B5EF4-FFF2-40B4-BE49-F238E27FC236}">
                  <a16:creationId xmlns:a16="http://schemas.microsoft.com/office/drawing/2014/main" id="{C6051C8F-2D9C-604A-AD40-A63C9312702D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ECB208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83" name="Freeform: Shape 3">
              <a:extLst>
                <a:ext uri="{FF2B5EF4-FFF2-40B4-BE49-F238E27FC236}">
                  <a16:creationId xmlns:a16="http://schemas.microsoft.com/office/drawing/2014/main" id="{FA7A78CA-2265-BE43-9FBB-8308D904AF56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ECB208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84" name="Freeform: Shape 4">
              <a:extLst>
                <a:ext uri="{FF2B5EF4-FFF2-40B4-BE49-F238E27FC236}">
                  <a16:creationId xmlns:a16="http://schemas.microsoft.com/office/drawing/2014/main" id="{8E57951A-E54D-7A48-8992-769EE7A1B5FA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ECB208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85" name="Freeform: Shape 5">
              <a:extLst>
                <a:ext uri="{FF2B5EF4-FFF2-40B4-BE49-F238E27FC236}">
                  <a16:creationId xmlns:a16="http://schemas.microsoft.com/office/drawing/2014/main" id="{B3FD64CC-D286-1543-A6D1-51C42949758B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ECB208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D53B5554-5525-9C4C-9A4C-E9ADD6415FE2}"/>
              </a:ext>
            </a:extLst>
          </p:cNvPr>
          <p:cNvGrpSpPr>
            <a:grpSpLocks noChangeAspect="1"/>
          </p:cNvGrpSpPr>
          <p:nvPr/>
        </p:nvGrpSpPr>
        <p:grpSpPr>
          <a:xfrm>
            <a:off x="1942112" y="3549803"/>
            <a:ext cx="338395" cy="338531"/>
            <a:chOff x="7736620" y="7009631"/>
            <a:chExt cx="4501800" cy="4503600"/>
          </a:xfrm>
          <a:solidFill>
            <a:srgbClr val="ECB208"/>
          </a:solidFill>
        </p:grpSpPr>
        <p:sp>
          <p:nvSpPr>
            <p:cNvPr id="387" name="Freeform: Shape 1">
              <a:extLst>
                <a:ext uri="{FF2B5EF4-FFF2-40B4-BE49-F238E27FC236}">
                  <a16:creationId xmlns:a16="http://schemas.microsoft.com/office/drawing/2014/main" id="{C59DCD18-460D-FF41-90C6-D0F8AD91A95C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ECB208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88" name="Freeform: Shape 2">
              <a:extLst>
                <a:ext uri="{FF2B5EF4-FFF2-40B4-BE49-F238E27FC236}">
                  <a16:creationId xmlns:a16="http://schemas.microsoft.com/office/drawing/2014/main" id="{AE6855BD-7A51-DE4F-B5EF-46BF0A0572D4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ECB208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89" name="Freeform: Shape 3">
              <a:extLst>
                <a:ext uri="{FF2B5EF4-FFF2-40B4-BE49-F238E27FC236}">
                  <a16:creationId xmlns:a16="http://schemas.microsoft.com/office/drawing/2014/main" id="{EBB48FF3-A6E8-3946-99F8-8360C1EE2429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ECB208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90" name="Freeform: Shape 4">
              <a:extLst>
                <a:ext uri="{FF2B5EF4-FFF2-40B4-BE49-F238E27FC236}">
                  <a16:creationId xmlns:a16="http://schemas.microsoft.com/office/drawing/2014/main" id="{6AD242DB-6507-C04D-BC64-9C62D8E474C2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ECB208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91" name="Freeform: Shape 5">
              <a:extLst>
                <a:ext uri="{FF2B5EF4-FFF2-40B4-BE49-F238E27FC236}">
                  <a16:creationId xmlns:a16="http://schemas.microsoft.com/office/drawing/2014/main" id="{302DC687-533A-9B47-916C-985A004663DB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ECB208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392" name="TextBox 391">
            <a:extLst>
              <a:ext uri="{FF2B5EF4-FFF2-40B4-BE49-F238E27FC236}">
                <a16:creationId xmlns:a16="http://schemas.microsoft.com/office/drawing/2014/main" id="{5227F81C-DB02-7540-9F98-9B495AD81695}"/>
              </a:ext>
            </a:extLst>
          </p:cNvPr>
          <p:cNvSpPr txBox="1"/>
          <p:nvPr/>
        </p:nvSpPr>
        <p:spPr>
          <a:xfrm>
            <a:off x="1008006" y="3893475"/>
            <a:ext cx="38472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ECB2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EN1</a:t>
            </a:r>
          </a:p>
          <a:p>
            <a:pPr algn="ctr"/>
            <a:r>
              <a:rPr lang="en-US" sz="1200" b="1" i="1" dirty="0">
                <a:solidFill>
                  <a:srgbClr val="ECB2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active</a:t>
            </a: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861A15AF-459D-A54D-B8B3-61FAC1649A4F}"/>
              </a:ext>
            </a:extLst>
          </p:cNvPr>
          <p:cNvSpPr txBox="1"/>
          <p:nvPr/>
        </p:nvSpPr>
        <p:spPr>
          <a:xfrm>
            <a:off x="1845881" y="3893475"/>
            <a:ext cx="50853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ECB2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EN2</a:t>
            </a:r>
          </a:p>
          <a:p>
            <a:pPr algn="ctr"/>
            <a:r>
              <a:rPr lang="en-US" sz="1200" b="1" i="1" dirty="0">
                <a:solidFill>
                  <a:srgbClr val="ECB2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standby</a:t>
            </a:r>
          </a:p>
        </p:txBody>
      </p: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0C40BB4F-F7A6-EB42-8849-3D901391E115}"/>
              </a:ext>
            </a:extLst>
          </p:cNvPr>
          <p:cNvGrpSpPr>
            <a:grpSpLocks noChangeAspect="1"/>
          </p:cNvGrpSpPr>
          <p:nvPr/>
        </p:nvGrpSpPr>
        <p:grpSpPr>
          <a:xfrm>
            <a:off x="2900410" y="3549803"/>
            <a:ext cx="338395" cy="338531"/>
            <a:chOff x="7736620" y="7009631"/>
            <a:chExt cx="4501800" cy="4503600"/>
          </a:xfrm>
          <a:solidFill>
            <a:srgbClr val="ECB208"/>
          </a:solidFill>
        </p:grpSpPr>
        <p:sp>
          <p:nvSpPr>
            <p:cNvPr id="395" name="Freeform: Shape 1">
              <a:extLst>
                <a:ext uri="{FF2B5EF4-FFF2-40B4-BE49-F238E27FC236}">
                  <a16:creationId xmlns:a16="http://schemas.microsoft.com/office/drawing/2014/main" id="{4E03CF40-B10A-E74D-A88C-C0C2E584E1C7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ECB208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96" name="Freeform: Shape 2">
              <a:extLst>
                <a:ext uri="{FF2B5EF4-FFF2-40B4-BE49-F238E27FC236}">
                  <a16:creationId xmlns:a16="http://schemas.microsoft.com/office/drawing/2014/main" id="{4CA15048-804E-D544-9F79-FD386D213382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ECB208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97" name="Freeform: Shape 3">
              <a:extLst>
                <a:ext uri="{FF2B5EF4-FFF2-40B4-BE49-F238E27FC236}">
                  <a16:creationId xmlns:a16="http://schemas.microsoft.com/office/drawing/2014/main" id="{2E0143FB-BBAD-0244-8E1A-DB1AEC6CB10A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ECB208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98" name="Freeform: Shape 4">
              <a:extLst>
                <a:ext uri="{FF2B5EF4-FFF2-40B4-BE49-F238E27FC236}">
                  <a16:creationId xmlns:a16="http://schemas.microsoft.com/office/drawing/2014/main" id="{DFC89854-C934-0F4A-BF79-F94A49A24616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ECB208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99" name="Freeform: Shape 5">
              <a:extLst>
                <a:ext uri="{FF2B5EF4-FFF2-40B4-BE49-F238E27FC236}">
                  <a16:creationId xmlns:a16="http://schemas.microsoft.com/office/drawing/2014/main" id="{DCEB255D-FABA-2B49-B9D7-8F3FD3D0F352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ECB208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78D73D6A-D24F-F04E-9A08-38537132E97E}"/>
              </a:ext>
            </a:extLst>
          </p:cNvPr>
          <p:cNvGrpSpPr>
            <a:grpSpLocks noChangeAspect="1"/>
          </p:cNvGrpSpPr>
          <p:nvPr/>
        </p:nvGrpSpPr>
        <p:grpSpPr>
          <a:xfrm>
            <a:off x="3792890" y="3549803"/>
            <a:ext cx="338395" cy="338531"/>
            <a:chOff x="7736620" y="7009631"/>
            <a:chExt cx="4501800" cy="4503600"/>
          </a:xfrm>
          <a:solidFill>
            <a:srgbClr val="ECB208"/>
          </a:solidFill>
        </p:grpSpPr>
        <p:sp>
          <p:nvSpPr>
            <p:cNvPr id="401" name="Freeform: Shape 1">
              <a:extLst>
                <a:ext uri="{FF2B5EF4-FFF2-40B4-BE49-F238E27FC236}">
                  <a16:creationId xmlns:a16="http://schemas.microsoft.com/office/drawing/2014/main" id="{617A4A0E-2872-3C45-A7E9-3FF24B42B56A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ECB208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02" name="Freeform: Shape 2">
              <a:extLst>
                <a:ext uri="{FF2B5EF4-FFF2-40B4-BE49-F238E27FC236}">
                  <a16:creationId xmlns:a16="http://schemas.microsoft.com/office/drawing/2014/main" id="{3ADB0266-311F-D84F-A00D-B3A13C749729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ECB208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03" name="Freeform: Shape 3">
              <a:extLst>
                <a:ext uri="{FF2B5EF4-FFF2-40B4-BE49-F238E27FC236}">
                  <a16:creationId xmlns:a16="http://schemas.microsoft.com/office/drawing/2014/main" id="{0E931FA4-057C-5746-A08C-D0B227122616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ECB208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04" name="Freeform: Shape 4">
              <a:extLst>
                <a:ext uri="{FF2B5EF4-FFF2-40B4-BE49-F238E27FC236}">
                  <a16:creationId xmlns:a16="http://schemas.microsoft.com/office/drawing/2014/main" id="{CB1A91AF-87A3-924F-B8FE-3EB539A2958A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ECB208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05" name="Freeform: Shape 5">
              <a:extLst>
                <a:ext uri="{FF2B5EF4-FFF2-40B4-BE49-F238E27FC236}">
                  <a16:creationId xmlns:a16="http://schemas.microsoft.com/office/drawing/2014/main" id="{2FAF46F2-3B13-BE44-A229-06B12208E00A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ECB208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406" name="TextBox 405">
            <a:extLst>
              <a:ext uri="{FF2B5EF4-FFF2-40B4-BE49-F238E27FC236}">
                <a16:creationId xmlns:a16="http://schemas.microsoft.com/office/drawing/2014/main" id="{3E7ADA1D-AA6C-314E-98B8-6314368CA9BD}"/>
              </a:ext>
            </a:extLst>
          </p:cNvPr>
          <p:cNvSpPr txBox="1"/>
          <p:nvPr/>
        </p:nvSpPr>
        <p:spPr>
          <a:xfrm>
            <a:off x="2721307" y="3893475"/>
            <a:ext cx="70718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ECB2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EN3</a:t>
            </a:r>
          </a:p>
          <a:p>
            <a:pPr algn="ctr"/>
            <a:r>
              <a:rPr lang="en-US" sz="1200" b="1" i="1" dirty="0">
                <a:solidFill>
                  <a:srgbClr val="ECB2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remote-act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221B279C-D230-3142-B047-2A5B4BFA744C}"/>
              </a:ext>
            </a:extLst>
          </p:cNvPr>
          <p:cNvSpPr txBox="1"/>
          <p:nvPr/>
        </p:nvSpPr>
        <p:spPr>
          <a:xfrm>
            <a:off x="3564188" y="3893475"/>
            <a:ext cx="77348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ECB2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EN4</a:t>
            </a:r>
          </a:p>
          <a:p>
            <a:pPr algn="ctr"/>
            <a:r>
              <a:rPr lang="en-US" sz="1200" b="1" i="1" dirty="0">
                <a:solidFill>
                  <a:srgbClr val="ECB2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remote-</a:t>
            </a:r>
            <a:r>
              <a:rPr lang="en-US" sz="1200" b="1" i="1" dirty="0" err="1">
                <a:solidFill>
                  <a:srgbClr val="ECB2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stby</a:t>
            </a:r>
            <a:endParaRPr lang="en-US" sz="1200" b="1" i="1" dirty="0">
              <a:solidFill>
                <a:srgbClr val="ECB20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965D6F31-6190-9D42-8828-5F08B898F06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Packet Walk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82886-4F78-4FCB-B4B8-41E58E8C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 Connectivity</a:t>
            </a:r>
          </a:p>
        </p:txBody>
      </p: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CC45279D-FE2E-4A38-B4E6-20641CA3A8B1}"/>
              </a:ext>
            </a:extLst>
          </p:cNvPr>
          <p:cNvCxnSpPr>
            <a:cxnSpLocks/>
            <a:endCxn id="440" idx="2"/>
          </p:cNvCxnSpPr>
          <p:nvPr/>
        </p:nvCxnSpPr>
        <p:spPr>
          <a:xfrm flipH="1" flipV="1">
            <a:off x="6742701" y="2850111"/>
            <a:ext cx="177748" cy="198702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C2EEDDAB-80EA-4865-8EE7-B0D786638F8A}"/>
              </a:ext>
            </a:extLst>
          </p:cNvPr>
          <p:cNvGrpSpPr/>
          <p:nvPr/>
        </p:nvGrpSpPr>
        <p:grpSpPr>
          <a:xfrm>
            <a:off x="6469877" y="2304246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440" name="Freeform: Shape 1">
              <a:extLst>
                <a:ext uri="{FF2B5EF4-FFF2-40B4-BE49-F238E27FC236}">
                  <a16:creationId xmlns:a16="http://schemas.microsoft.com/office/drawing/2014/main" id="{2108F74A-A89A-4512-8F43-63AF046F0AB9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1" name="Freeform: Shape 2">
              <a:extLst>
                <a:ext uri="{FF2B5EF4-FFF2-40B4-BE49-F238E27FC236}">
                  <a16:creationId xmlns:a16="http://schemas.microsoft.com/office/drawing/2014/main" id="{39754AF5-EB51-481B-B756-72C3D11E1404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2" name="Freeform: Shape 3">
              <a:extLst>
                <a:ext uri="{FF2B5EF4-FFF2-40B4-BE49-F238E27FC236}">
                  <a16:creationId xmlns:a16="http://schemas.microsoft.com/office/drawing/2014/main" id="{797ED028-096D-4B51-9B36-FC1084D944F2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3" name="Freeform: Shape 4">
              <a:extLst>
                <a:ext uri="{FF2B5EF4-FFF2-40B4-BE49-F238E27FC236}">
                  <a16:creationId xmlns:a16="http://schemas.microsoft.com/office/drawing/2014/main" id="{AA7CEFDE-BB36-4595-B5B4-61101676362D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4" name="Freeform: Shape 5">
              <a:extLst>
                <a:ext uri="{FF2B5EF4-FFF2-40B4-BE49-F238E27FC236}">
                  <a16:creationId xmlns:a16="http://schemas.microsoft.com/office/drawing/2014/main" id="{CFF5C2D6-0EE1-4D24-921B-B9B25A3DE350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3535163-82BF-47AA-96AC-9E2E362BCE0D}"/>
              </a:ext>
            </a:extLst>
          </p:cNvPr>
          <p:cNvGrpSpPr/>
          <p:nvPr/>
        </p:nvGrpSpPr>
        <p:grpSpPr>
          <a:xfrm>
            <a:off x="7711597" y="2304246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150" name="Freeform: Shape 1">
              <a:extLst>
                <a:ext uri="{FF2B5EF4-FFF2-40B4-BE49-F238E27FC236}">
                  <a16:creationId xmlns:a16="http://schemas.microsoft.com/office/drawing/2014/main" id="{C2DDECB5-85EC-4CBE-9AAC-6C83EAF5D911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1" name="Freeform: Shape 2">
              <a:extLst>
                <a:ext uri="{FF2B5EF4-FFF2-40B4-BE49-F238E27FC236}">
                  <a16:creationId xmlns:a16="http://schemas.microsoft.com/office/drawing/2014/main" id="{B38383D1-E993-47B6-A145-1A9EA8156B27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2" name="Freeform: Shape 3">
              <a:extLst>
                <a:ext uri="{FF2B5EF4-FFF2-40B4-BE49-F238E27FC236}">
                  <a16:creationId xmlns:a16="http://schemas.microsoft.com/office/drawing/2014/main" id="{4156EFBD-FDCD-498C-9F7E-E1481F98A274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3" name="Freeform: Shape 4">
              <a:extLst>
                <a:ext uri="{FF2B5EF4-FFF2-40B4-BE49-F238E27FC236}">
                  <a16:creationId xmlns:a16="http://schemas.microsoft.com/office/drawing/2014/main" id="{F99DAB58-C362-4A7D-B528-EE0F50FE6985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4" name="Freeform: Shape 5">
              <a:extLst>
                <a:ext uri="{FF2B5EF4-FFF2-40B4-BE49-F238E27FC236}">
                  <a16:creationId xmlns:a16="http://schemas.microsoft.com/office/drawing/2014/main" id="{97DB6282-FD79-4064-961C-B209A63A86C0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EEEA0702-2F7B-45CC-AD20-BD171D3681FA}"/>
              </a:ext>
            </a:extLst>
          </p:cNvPr>
          <p:cNvGrpSpPr/>
          <p:nvPr/>
        </p:nvGrpSpPr>
        <p:grpSpPr>
          <a:xfrm>
            <a:off x="10277899" y="2304401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156" name="Freeform: Shape 1">
              <a:extLst>
                <a:ext uri="{FF2B5EF4-FFF2-40B4-BE49-F238E27FC236}">
                  <a16:creationId xmlns:a16="http://schemas.microsoft.com/office/drawing/2014/main" id="{1DE6DD8A-D615-4A30-BE2B-B79CA174F4FF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7" name="Freeform: Shape 2">
              <a:extLst>
                <a:ext uri="{FF2B5EF4-FFF2-40B4-BE49-F238E27FC236}">
                  <a16:creationId xmlns:a16="http://schemas.microsoft.com/office/drawing/2014/main" id="{10E69CC6-ED0A-4F71-9A4F-248A7F1FA61F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8" name="Freeform: Shape 3">
              <a:extLst>
                <a:ext uri="{FF2B5EF4-FFF2-40B4-BE49-F238E27FC236}">
                  <a16:creationId xmlns:a16="http://schemas.microsoft.com/office/drawing/2014/main" id="{66B9B2A1-0762-4575-86BF-5354FAD740C7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9" name="Freeform: Shape 4">
              <a:extLst>
                <a:ext uri="{FF2B5EF4-FFF2-40B4-BE49-F238E27FC236}">
                  <a16:creationId xmlns:a16="http://schemas.microsoft.com/office/drawing/2014/main" id="{5D555B7E-B7B5-4390-8D9D-B7DC24DECBD6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0" name="Freeform: Shape 5">
              <a:extLst>
                <a:ext uri="{FF2B5EF4-FFF2-40B4-BE49-F238E27FC236}">
                  <a16:creationId xmlns:a16="http://schemas.microsoft.com/office/drawing/2014/main" id="{2528C17A-DCD5-4861-99FC-090F0808A93B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691DDE0-F141-4873-BAA3-D6A78F41155F}"/>
              </a:ext>
            </a:extLst>
          </p:cNvPr>
          <p:cNvGrpSpPr/>
          <p:nvPr/>
        </p:nvGrpSpPr>
        <p:grpSpPr>
          <a:xfrm>
            <a:off x="11174876" y="2304401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162" name="Freeform: Shape 1">
              <a:extLst>
                <a:ext uri="{FF2B5EF4-FFF2-40B4-BE49-F238E27FC236}">
                  <a16:creationId xmlns:a16="http://schemas.microsoft.com/office/drawing/2014/main" id="{B5DFC47C-5D48-4AF5-B3B0-5328C16F1F92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3" name="Freeform: Shape 2">
              <a:extLst>
                <a:ext uri="{FF2B5EF4-FFF2-40B4-BE49-F238E27FC236}">
                  <a16:creationId xmlns:a16="http://schemas.microsoft.com/office/drawing/2014/main" id="{C062C6BC-1141-4B7C-A4F9-14582011F718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4" name="Freeform: Shape 3">
              <a:extLst>
                <a:ext uri="{FF2B5EF4-FFF2-40B4-BE49-F238E27FC236}">
                  <a16:creationId xmlns:a16="http://schemas.microsoft.com/office/drawing/2014/main" id="{AF41429E-DDC2-499A-BAE8-A8CAA3948E34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5" name="Freeform: Shape 4">
              <a:extLst>
                <a:ext uri="{FF2B5EF4-FFF2-40B4-BE49-F238E27FC236}">
                  <a16:creationId xmlns:a16="http://schemas.microsoft.com/office/drawing/2014/main" id="{95481895-C176-4E4B-953F-150C11389D2F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6" name="Freeform: Shape 5">
              <a:extLst>
                <a:ext uri="{FF2B5EF4-FFF2-40B4-BE49-F238E27FC236}">
                  <a16:creationId xmlns:a16="http://schemas.microsoft.com/office/drawing/2014/main" id="{F2B4D0F4-4E5B-4ADA-A362-C63C29ABD038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CA77835E-A07E-4695-AE9F-FE756B1A708D}"/>
              </a:ext>
            </a:extLst>
          </p:cNvPr>
          <p:cNvCxnSpPr>
            <a:cxnSpLocks/>
            <a:stCxn id="162" idx="2"/>
          </p:cNvCxnSpPr>
          <p:nvPr/>
        </p:nvCxnSpPr>
        <p:spPr>
          <a:xfrm flipH="1">
            <a:off x="11376201" y="2850266"/>
            <a:ext cx="71499" cy="186841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87CAB7D-C52D-442A-8E84-DC863D3D1536}"/>
              </a:ext>
            </a:extLst>
          </p:cNvPr>
          <p:cNvCxnSpPr>
            <a:cxnSpLocks/>
            <a:endCxn id="150" idx="2"/>
          </p:cNvCxnSpPr>
          <p:nvPr/>
        </p:nvCxnSpPr>
        <p:spPr>
          <a:xfrm flipV="1">
            <a:off x="7792651" y="2850111"/>
            <a:ext cx="191770" cy="201978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8BD28AB7-01D7-4FE0-812D-92BA214C2EB3}"/>
              </a:ext>
            </a:extLst>
          </p:cNvPr>
          <p:cNvCxnSpPr>
            <a:cxnSpLocks/>
            <a:stCxn id="156" idx="2"/>
          </p:cNvCxnSpPr>
          <p:nvPr/>
        </p:nvCxnSpPr>
        <p:spPr>
          <a:xfrm>
            <a:off x="10550723" y="2850266"/>
            <a:ext cx="174538" cy="208450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2E07DF35-B9CE-4748-8247-DDFEBCAD508F}"/>
              </a:ext>
            </a:extLst>
          </p:cNvPr>
          <p:cNvCxnSpPr>
            <a:cxnSpLocks/>
          </p:cNvCxnSpPr>
          <p:nvPr/>
        </p:nvCxnSpPr>
        <p:spPr>
          <a:xfrm>
            <a:off x="6593305" y="5079151"/>
            <a:ext cx="1295231" cy="0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8366ACCD-D412-4F62-B80B-D2D3412F48CB}"/>
              </a:ext>
            </a:extLst>
          </p:cNvPr>
          <p:cNvCxnSpPr>
            <a:cxnSpLocks/>
            <a:endCxn id="204" idx="0"/>
          </p:cNvCxnSpPr>
          <p:nvPr/>
        </p:nvCxnSpPr>
        <p:spPr>
          <a:xfrm>
            <a:off x="7134983" y="5075404"/>
            <a:ext cx="1" cy="218033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ounded Rectangle 17">
            <a:extLst>
              <a:ext uri="{FF2B5EF4-FFF2-40B4-BE49-F238E27FC236}">
                <a16:creationId xmlns:a16="http://schemas.microsoft.com/office/drawing/2014/main" id="{8291179E-0AE9-4B2A-A4FA-85049FFC5A90}"/>
              </a:ext>
            </a:extLst>
          </p:cNvPr>
          <p:cNvSpPr/>
          <p:nvPr/>
        </p:nvSpPr>
        <p:spPr>
          <a:xfrm>
            <a:off x="6806208" y="5293437"/>
            <a:ext cx="657551" cy="565689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ESXi1</a:t>
            </a:r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46B0342A-7A3C-4A2D-9063-AE8C3B53EBCE}"/>
              </a:ext>
            </a:extLst>
          </p:cNvPr>
          <p:cNvCxnSpPr>
            <a:cxnSpLocks/>
          </p:cNvCxnSpPr>
          <p:nvPr/>
        </p:nvCxnSpPr>
        <p:spPr>
          <a:xfrm>
            <a:off x="9292292" y="2189234"/>
            <a:ext cx="0" cy="4273099"/>
          </a:xfrm>
          <a:prstGeom prst="line">
            <a:avLst/>
          </a:prstGeom>
          <a:ln w="57150">
            <a:solidFill>
              <a:schemeClr val="tx1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Freeform 5">
            <a:extLst>
              <a:ext uri="{FF2B5EF4-FFF2-40B4-BE49-F238E27FC236}">
                <a16:creationId xmlns:a16="http://schemas.microsoft.com/office/drawing/2014/main" id="{60079367-19F2-46DC-ABFA-35801AE000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557178" y="1273438"/>
            <a:ext cx="1447724" cy="915796"/>
          </a:xfrm>
          <a:custGeom>
            <a:avLst/>
            <a:gdLst>
              <a:gd name="T0" fmla="*/ 242 w 386"/>
              <a:gd name="T1" fmla="*/ 244 h 244"/>
              <a:gd name="T2" fmla="*/ 241 w 386"/>
              <a:gd name="T3" fmla="*/ 244 h 244"/>
              <a:gd name="T4" fmla="*/ 196 w 386"/>
              <a:gd name="T5" fmla="*/ 226 h 244"/>
              <a:gd name="T6" fmla="*/ 146 w 386"/>
              <a:gd name="T7" fmla="*/ 238 h 244"/>
              <a:gd name="T8" fmla="*/ 86 w 386"/>
              <a:gd name="T9" fmla="*/ 216 h 244"/>
              <a:gd name="T10" fmla="*/ 62 w 386"/>
              <a:gd name="T11" fmla="*/ 220 h 244"/>
              <a:gd name="T12" fmla="*/ 1 w 386"/>
              <a:gd name="T13" fmla="*/ 158 h 244"/>
              <a:gd name="T14" fmla="*/ 65 w 386"/>
              <a:gd name="T15" fmla="*/ 98 h 244"/>
              <a:gd name="T16" fmla="*/ 72 w 386"/>
              <a:gd name="T17" fmla="*/ 99 h 244"/>
              <a:gd name="T18" fmla="*/ 146 w 386"/>
              <a:gd name="T19" fmla="*/ 47 h 244"/>
              <a:gd name="T20" fmla="*/ 169 w 386"/>
              <a:gd name="T21" fmla="*/ 51 h 244"/>
              <a:gd name="T22" fmla="*/ 249 w 386"/>
              <a:gd name="T23" fmla="*/ 1 h 244"/>
              <a:gd name="T24" fmla="*/ 333 w 386"/>
              <a:gd name="T25" fmla="*/ 79 h 244"/>
              <a:gd name="T26" fmla="*/ 385 w 386"/>
              <a:gd name="T27" fmla="*/ 152 h 244"/>
              <a:gd name="T28" fmla="*/ 362 w 386"/>
              <a:gd name="T29" fmla="*/ 205 h 244"/>
              <a:gd name="T30" fmla="*/ 319 w 386"/>
              <a:gd name="T31" fmla="*/ 222 h 244"/>
              <a:gd name="T32" fmla="*/ 298 w 386"/>
              <a:gd name="T33" fmla="*/ 217 h 244"/>
              <a:gd name="T34" fmla="*/ 242 w 386"/>
              <a:gd name="T35" fmla="*/ 244 h 244"/>
              <a:gd name="T36" fmla="*/ 199 w 386"/>
              <a:gd name="T37" fmla="*/ 206 h 244"/>
              <a:gd name="T38" fmla="*/ 203 w 386"/>
              <a:gd name="T39" fmla="*/ 211 h 244"/>
              <a:gd name="T40" fmla="*/ 241 w 386"/>
              <a:gd name="T41" fmla="*/ 228 h 244"/>
              <a:gd name="T42" fmla="*/ 288 w 386"/>
              <a:gd name="T43" fmla="*/ 203 h 244"/>
              <a:gd name="T44" fmla="*/ 293 w 386"/>
              <a:gd name="T45" fmla="*/ 196 h 244"/>
              <a:gd name="T46" fmla="*/ 299 w 386"/>
              <a:gd name="T47" fmla="*/ 200 h 244"/>
              <a:gd name="T48" fmla="*/ 320 w 386"/>
              <a:gd name="T49" fmla="*/ 206 h 244"/>
              <a:gd name="T50" fmla="*/ 351 w 386"/>
              <a:gd name="T51" fmla="*/ 193 h 244"/>
              <a:gd name="T52" fmla="*/ 369 w 386"/>
              <a:gd name="T53" fmla="*/ 151 h 244"/>
              <a:gd name="T54" fmla="*/ 325 w 386"/>
              <a:gd name="T55" fmla="*/ 94 h 244"/>
              <a:gd name="T56" fmla="*/ 319 w 386"/>
              <a:gd name="T57" fmla="*/ 93 h 244"/>
              <a:gd name="T58" fmla="*/ 318 w 386"/>
              <a:gd name="T59" fmla="*/ 87 h 244"/>
              <a:gd name="T60" fmla="*/ 248 w 386"/>
              <a:gd name="T61" fmla="*/ 17 h 244"/>
              <a:gd name="T62" fmla="*/ 248 w 386"/>
              <a:gd name="T63" fmla="*/ 17 h 244"/>
              <a:gd name="T64" fmla="*/ 181 w 386"/>
              <a:gd name="T65" fmla="*/ 64 h 244"/>
              <a:gd name="T66" fmla="*/ 177 w 386"/>
              <a:gd name="T67" fmla="*/ 72 h 244"/>
              <a:gd name="T68" fmla="*/ 170 w 386"/>
              <a:gd name="T69" fmla="*/ 69 h 244"/>
              <a:gd name="T70" fmla="*/ 145 w 386"/>
              <a:gd name="T71" fmla="*/ 63 h 244"/>
              <a:gd name="T72" fmla="*/ 85 w 386"/>
              <a:gd name="T73" fmla="*/ 110 h 244"/>
              <a:gd name="T74" fmla="*/ 84 w 386"/>
              <a:gd name="T75" fmla="*/ 118 h 244"/>
              <a:gd name="T76" fmla="*/ 76 w 386"/>
              <a:gd name="T77" fmla="*/ 116 h 244"/>
              <a:gd name="T78" fmla="*/ 64 w 386"/>
              <a:gd name="T79" fmla="*/ 114 h 244"/>
              <a:gd name="T80" fmla="*/ 17 w 386"/>
              <a:gd name="T81" fmla="*/ 158 h 244"/>
              <a:gd name="T82" fmla="*/ 62 w 386"/>
              <a:gd name="T83" fmla="*/ 204 h 244"/>
              <a:gd name="T84" fmla="*/ 84 w 386"/>
              <a:gd name="T85" fmla="*/ 199 h 244"/>
              <a:gd name="T86" fmla="*/ 89 w 386"/>
              <a:gd name="T87" fmla="*/ 197 h 244"/>
              <a:gd name="T88" fmla="*/ 94 w 386"/>
              <a:gd name="T89" fmla="*/ 201 h 244"/>
              <a:gd name="T90" fmla="*/ 147 w 386"/>
              <a:gd name="T91" fmla="*/ 222 h 244"/>
              <a:gd name="T92" fmla="*/ 193 w 386"/>
              <a:gd name="T93" fmla="*/ 210 h 244"/>
              <a:gd name="T94" fmla="*/ 199 w 386"/>
              <a:gd name="T95" fmla="*/ 206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6" h="244">
                <a:moveTo>
                  <a:pt x="242" y="244"/>
                </a:moveTo>
                <a:cubicBezTo>
                  <a:pt x="242" y="244"/>
                  <a:pt x="241" y="244"/>
                  <a:pt x="241" y="244"/>
                </a:cubicBezTo>
                <a:cubicBezTo>
                  <a:pt x="224" y="244"/>
                  <a:pt x="208" y="238"/>
                  <a:pt x="196" y="226"/>
                </a:cubicBezTo>
                <a:cubicBezTo>
                  <a:pt x="182" y="234"/>
                  <a:pt x="164" y="238"/>
                  <a:pt x="146" y="238"/>
                </a:cubicBezTo>
                <a:cubicBezTo>
                  <a:pt x="123" y="237"/>
                  <a:pt x="101" y="229"/>
                  <a:pt x="86" y="216"/>
                </a:cubicBezTo>
                <a:cubicBezTo>
                  <a:pt x="79" y="219"/>
                  <a:pt x="70" y="220"/>
                  <a:pt x="62" y="220"/>
                </a:cubicBezTo>
                <a:cubicBezTo>
                  <a:pt x="27" y="219"/>
                  <a:pt x="0" y="191"/>
                  <a:pt x="1" y="158"/>
                </a:cubicBezTo>
                <a:cubicBezTo>
                  <a:pt x="2" y="124"/>
                  <a:pt x="30" y="97"/>
                  <a:pt x="65" y="98"/>
                </a:cubicBezTo>
                <a:cubicBezTo>
                  <a:pt x="67" y="98"/>
                  <a:pt x="70" y="98"/>
                  <a:pt x="72" y="99"/>
                </a:cubicBezTo>
                <a:cubicBezTo>
                  <a:pt x="82" y="67"/>
                  <a:pt x="112" y="46"/>
                  <a:pt x="146" y="47"/>
                </a:cubicBezTo>
                <a:cubicBezTo>
                  <a:pt x="154" y="47"/>
                  <a:pt x="162" y="49"/>
                  <a:pt x="169" y="51"/>
                </a:cubicBezTo>
                <a:cubicBezTo>
                  <a:pt x="184" y="19"/>
                  <a:pt x="215" y="0"/>
                  <a:pt x="249" y="1"/>
                </a:cubicBezTo>
                <a:cubicBezTo>
                  <a:pt x="291" y="2"/>
                  <a:pt x="326" y="35"/>
                  <a:pt x="333" y="79"/>
                </a:cubicBezTo>
                <a:cubicBezTo>
                  <a:pt x="364" y="85"/>
                  <a:pt x="386" y="116"/>
                  <a:pt x="385" y="152"/>
                </a:cubicBezTo>
                <a:cubicBezTo>
                  <a:pt x="385" y="172"/>
                  <a:pt x="376" y="192"/>
                  <a:pt x="362" y="205"/>
                </a:cubicBezTo>
                <a:cubicBezTo>
                  <a:pt x="350" y="216"/>
                  <a:pt x="335" y="222"/>
                  <a:pt x="319" y="222"/>
                </a:cubicBezTo>
                <a:cubicBezTo>
                  <a:pt x="312" y="222"/>
                  <a:pt x="305" y="220"/>
                  <a:pt x="298" y="217"/>
                </a:cubicBezTo>
                <a:cubicBezTo>
                  <a:pt x="285" y="234"/>
                  <a:pt x="264" y="244"/>
                  <a:pt x="242" y="244"/>
                </a:cubicBezTo>
                <a:close/>
                <a:moveTo>
                  <a:pt x="199" y="206"/>
                </a:moveTo>
                <a:cubicBezTo>
                  <a:pt x="203" y="211"/>
                  <a:pt x="203" y="211"/>
                  <a:pt x="203" y="211"/>
                </a:cubicBezTo>
                <a:cubicBezTo>
                  <a:pt x="213" y="222"/>
                  <a:pt x="227" y="228"/>
                  <a:pt x="241" y="228"/>
                </a:cubicBezTo>
                <a:cubicBezTo>
                  <a:pt x="260" y="229"/>
                  <a:pt x="278" y="219"/>
                  <a:pt x="288" y="203"/>
                </a:cubicBezTo>
                <a:cubicBezTo>
                  <a:pt x="293" y="196"/>
                  <a:pt x="293" y="196"/>
                  <a:pt x="293" y="196"/>
                </a:cubicBezTo>
                <a:cubicBezTo>
                  <a:pt x="299" y="200"/>
                  <a:pt x="299" y="200"/>
                  <a:pt x="299" y="200"/>
                </a:cubicBezTo>
                <a:cubicBezTo>
                  <a:pt x="306" y="204"/>
                  <a:pt x="313" y="206"/>
                  <a:pt x="320" y="206"/>
                </a:cubicBezTo>
                <a:cubicBezTo>
                  <a:pt x="331" y="206"/>
                  <a:pt x="342" y="202"/>
                  <a:pt x="351" y="193"/>
                </a:cubicBezTo>
                <a:cubicBezTo>
                  <a:pt x="362" y="183"/>
                  <a:pt x="369" y="168"/>
                  <a:pt x="369" y="151"/>
                </a:cubicBezTo>
                <a:cubicBezTo>
                  <a:pt x="370" y="121"/>
                  <a:pt x="351" y="96"/>
                  <a:pt x="325" y="94"/>
                </a:cubicBezTo>
                <a:cubicBezTo>
                  <a:pt x="319" y="93"/>
                  <a:pt x="319" y="93"/>
                  <a:pt x="319" y="93"/>
                </a:cubicBezTo>
                <a:cubicBezTo>
                  <a:pt x="318" y="87"/>
                  <a:pt x="318" y="87"/>
                  <a:pt x="318" y="87"/>
                </a:cubicBezTo>
                <a:cubicBezTo>
                  <a:pt x="315" y="48"/>
                  <a:pt x="285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ubicBezTo>
                  <a:pt x="219" y="16"/>
                  <a:pt x="192" y="35"/>
                  <a:pt x="181" y="64"/>
                </a:cubicBezTo>
                <a:cubicBezTo>
                  <a:pt x="177" y="72"/>
                  <a:pt x="177" y="72"/>
                  <a:pt x="177" y="72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2" y="65"/>
                  <a:pt x="154" y="63"/>
                  <a:pt x="145" y="63"/>
                </a:cubicBezTo>
                <a:cubicBezTo>
                  <a:pt x="117" y="62"/>
                  <a:pt x="92" y="82"/>
                  <a:pt x="85" y="110"/>
                </a:cubicBezTo>
                <a:cubicBezTo>
                  <a:pt x="84" y="118"/>
                  <a:pt x="84" y="118"/>
                  <a:pt x="84" y="118"/>
                </a:cubicBezTo>
                <a:cubicBezTo>
                  <a:pt x="76" y="116"/>
                  <a:pt x="76" y="116"/>
                  <a:pt x="76" y="116"/>
                </a:cubicBezTo>
                <a:cubicBezTo>
                  <a:pt x="72" y="115"/>
                  <a:pt x="68" y="114"/>
                  <a:pt x="64" y="114"/>
                </a:cubicBezTo>
                <a:cubicBezTo>
                  <a:pt x="39" y="114"/>
                  <a:pt x="18" y="133"/>
                  <a:pt x="17" y="158"/>
                </a:cubicBezTo>
                <a:cubicBezTo>
                  <a:pt x="17" y="183"/>
                  <a:pt x="37" y="204"/>
                  <a:pt x="62" y="204"/>
                </a:cubicBezTo>
                <a:cubicBezTo>
                  <a:pt x="70" y="204"/>
                  <a:pt x="78" y="203"/>
                  <a:pt x="84" y="199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94" y="201"/>
                  <a:pt x="94" y="201"/>
                  <a:pt x="94" y="201"/>
                </a:cubicBezTo>
                <a:cubicBezTo>
                  <a:pt x="106" y="213"/>
                  <a:pt x="125" y="221"/>
                  <a:pt x="147" y="222"/>
                </a:cubicBezTo>
                <a:cubicBezTo>
                  <a:pt x="164" y="222"/>
                  <a:pt x="180" y="218"/>
                  <a:pt x="193" y="210"/>
                </a:cubicBezTo>
                <a:lnTo>
                  <a:pt x="199" y="2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latin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C447DD7-6BB5-C44D-95C5-005345C1E649}"/>
              </a:ext>
            </a:extLst>
          </p:cNvPr>
          <p:cNvGrpSpPr/>
          <p:nvPr/>
        </p:nvGrpSpPr>
        <p:grpSpPr>
          <a:xfrm>
            <a:off x="6652265" y="1226502"/>
            <a:ext cx="3786304" cy="1930866"/>
            <a:chOff x="6650739" y="682794"/>
            <a:chExt cx="4253234" cy="1930866"/>
          </a:xfrm>
        </p:grpSpPr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CB59740F-F6A7-40BC-B839-89A5EF6AF085}"/>
                </a:ext>
              </a:extLst>
            </p:cNvPr>
            <p:cNvSpPr txBox="1"/>
            <p:nvPr/>
          </p:nvSpPr>
          <p:spPr>
            <a:xfrm>
              <a:off x="7357233" y="682794"/>
              <a:ext cx="644646" cy="369332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VNI 5002</a:t>
              </a:r>
            </a:p>
            <a:p>
              <a:pPr algn="r"/>
              <a:r>
                <a:rPr lang="en-US" sz="1200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(RTEP)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991A93-5186-4DD1-821C-E56240804DD3}"/>
                </a:ext>
              </a:extLst>
            </p:cNvPr>
            <p:cNvSpPr/>
            <p:nvPr/>
          </p:nvSpPr>
          <p:spPr>
            <a:xfrm>
              <a:off x="6650739" y="1057339"/>
              <a:ext cx="4253234" cy="1556321"/>
            </a:xfrm>
            <a:custGeom>
              <a:avLst/>
              <a:gdLst>
                <a:gd name="connsiteX0" fmla="*/ 237023 w 4138463"/>
                <a:gd name="connsiteY0" fmla="*/ 1590905 h 1590905"/>
                <a:gd name="connsiteX1" fmla="*/ 198923 w 4138463"/>
                <a:gd name="connsiteY1" fmla="*/ 1449935 h 1590905"/>
                <a:gd name="connsiteX2" fmla="*/ 803 w 4138463"/>
                <a:gd name="connsiteY2" fmla="*/ 935585 h 1590905"/>
                <a:gd name="connsiteX3" fmla="*/ 141773 w 4138463"/>
                <a:gd name="connsiteY3" fmla="*/ 520295 h 1590905"/>
                <a:gd name="connsiteX4" fmla="*/ 442763 w 4138463"/>
                <a:gd name="connsiteY4" fmla="*/ 337415 h 1590905"/>
                <a:gd name="connsiteX5" fmla="*/ 1635293 w 4138463"/>
                <a:gd name="connsiteY5" fmla="*/ 82145 h 1590905"/>
                <a:gd name="connsiteX6" fmla="*/ 2816393 w 4138463"/>
                <a:gd name="connsiteY6" fmla="*/ 2135 h 1590905"/>
                <a:gd name="connsiteX7" fmla="*/ 3372653 w 4138463"/>
                <a:gd name="connsiteY7" fmla="*/ 150725 h 1590905"/>
                <a:gd name="connsiteX8" fmla="*/ 3955583 w 4138463"/>
                <a:gd name="connsiteY8" fmla="*/ 733655 h 1590905"/>
                <a:gd name="connsiteX9" fmla="*/ 3978443 w 4138463"/>
                <a:gd name="connsiteY9" fmla="*/ 1160375 h 1590905"/>
                <a:gd name="connsiteX10" fmla="*/ 4058453 w 4138463"/>
                <a:gd name="connsiteY10" fmla="*/ 1373735 h 1590905"/>
                <a:gd name="connsiteX11" fmla="*/ 4138463 w 4138463"/>
                <a:gd name="connsiteY11" fmla="*/ 1564235 h 1590905"/>
                <a:gd name="connsiteX0" fmla="*/ 237023 w 4138463"/>
                <a:gd name="connsiteY0" fmla="*/ 1590905 h 1590905"/>
                <a:gd name="connsiteX1" fmla="*/ 198923 w 4138463"/>
                <a:gd name="connsiteY1" fmla="*/ 1449935 h 1590905"/>
                <a:gd name="connsiteX2" fmla="*/ 803 w 4138463"/>
                <a:gd name="connsiteY2" fmla="*/ 935585 h 1590905"/>
                <a:gd name="connsiteX3" fmla="*/ 141773 w 4138463"/>
                <a:gd name="connsiteY3" fmla="*/ 520295 h 1590905"/>
                <a:gd name="connsiteX4" fmla="*/ 442763 w 4138463"/>
                <a:gd name="connsiteY4" fmla="*/ 337415 h 1590905"/>
                <a:gd name="connsiteX5" fmla="*/ 1635293 w 4138463"/>
                <a:gd name="connsiteY5" fmla="*/ 82145 h 1590905"/>
                <a:gd name="connsiteX6" fmla="*/ 2816393 w 4138463"/>
                <a:gd name="connsiteY6" fmla="*/ 2135 h 1590905"/>
                <a:gd name="connsiteX7" fmla="*/ 3372653 w 4138463"/>
                <a:gd name="connsiteY7" fmla="*/ 150725 h 1590905"/>
                <a:gd name="connsiteX8" fmla="*/ 3955583 w 4138463"/>
                <a:gd name="connsiteY8" fmla="*/ 733655 h 1590905"/>
                <a:gd name="connsiteX9" fmla="*/ 4073445 w 4138463"/>
                <a:gd name="connsiteY9" fmla="*/ 1160375 h 1590905"/>
                <a:gd name="connsiteX10" fmla="*/ 4058453 w 4138463"/>
                <a:gd name="connsiteY10" fmla="*/ 1373735 h 1590905"/>
                <a:gd name="connsiteX11" fmla="*/ 4138463 w 4138463"/>
                <a:gd name="connsiteY11" fmla="*/ 1564235 h 1590905"/>
                <a:gd name="connsiteX0" fmla="*/ 237023 w 4159753"/>
                <a:gd name="connsiteY0" fmla="*/ 1590905 h 1590905"/>
                <a:gd name="connsiteX1" fmla="*/ 198923 w 4159753"/>
                <a:gd name="connsiteY1" fmla="*/ 1449935 h 1590905"/>
                <a:gd name="connsiteX2" fmla="*/ 803 w 4159753"/>
                <a:gd name="connsiteY2" fmla="*/ 935585 h 1590905"/>
                <a:gd name="connsiteX3" fmla="*/ 141773 w 4159753"/>
                <a:gd name="connsiteY3" fmla="*/ 520295 h 1590905"/>
                <a:gd name="connsiteX4" fmla="*/ 442763 w 4159753"/>
                <a:gd name="connsiteY4" fmla="*/ 337415 h 1590905"/>
                <a:gd name="connsiteX5" fmla="*/ 1635293 w 4159753"/>
                <a:gd name="connsiteY5" fmla="*/ 82145 h 1590905"/>
                <a:gd name="connsiteX6" fmla="*/ 2816393 w 4159753"/>
                <a:gd name="connsiteY6" fmla="*/ 2135 h 1590905"/>
                <a:gd name="connsiteX7" fmla="*/ 3372653 w 4159753"/>
                <a:gd name="connsiteY7" fmla="*/ 150725 h 1590905"/>
                <a:gd name="connsiteX8" fmla="*/ 3955583 w 4159753"/>
                <a:gd name="connsiteY8" fmla="*/ 733655 h 1590905"/>
                <a:gd name="connsiteX9" fmla="*/ 4073445 w 4159753"/>
                <a:gd name="connsiteY9" fmla="*/ 1160375 h 1590905"/>
                <a:gd name="connsiteX10" fmla="*/ 4153455 w 4159753"/>
                <a:gd name="connsiteY10" fmla="*/ 1385610 h 1590905"/>
                <a:gd name="connsiteX11" fmla="*/ 4138463 w 4159753"/>
                <a:gd name="connsiteY11" fmla="*/ 1564235 h 1590905"/>
                <a:gd name="connsiteX0" fmla="*/ 237023 w 4233466"/>
                <a:gd name="connsiteY0" fmla="*/ 1590905 h 1590905"/>
                <a:gd name="connsiteX1" fmla="*/ 198923 w 4233466"/>
                <a:gd name="connsiteY1" fmla="*/ 1449935 h 1590905"/>
                <a:gd name="connsiteX2" fmla="*/ 803 w 4233466"/>
                <a:gd name="connsiteY2" fmla="*/ 935585 h 1590905"/>
                <a:gd name="connsiteX3" fmla="*/ 141773 w 4233466"/>
                <a:gd name="connsiteY3" fmla="*/ 520295 h 1590905"/>
                <a:gd name="connsiteX4" fmla="*/ 442763 w 4233466"/>
                <a:gd name="connsiteY4" fmla="*/ 337415 h 1590905"/>
                <a:gd name="connsiteX5" fmla="*/ 1635293 w 4233466"/>
                <a:gd name="connsiteY5" fmla="*/ 82145 h 1590905"/>
                <a:gd name="connsiteX6" fmla="*/ 2816393 w 4233466"/>
                <a:gd name="connsiteY6" fmla="*/ 2135 h 1590905"/>
                <a:gd name="connsiteX7" fmla="*/ 3372653 w 4233466"/>
                <a:gd name="connsiteY7" fmla="*/ 150725 h 1590905"/>
                <a:gd name="connsiteX8" fmla="*/ 3955583 w 4233466"/>
                <a:gd name="connsiteY8" fmla="*/ 733655 h 1590905"/>
                <a:gd name="connsiteX9" fmla="*/ 4073445 w 4233466"/>
                <a:gd name="connsiteY9" fmla="*/ 1160375 h 1590905"/>
                <a:gd name="connsiteX10" fmla="*/ 4153455 w 4233466"/>
                <a:gd name="connsiteY10" fmla="*/ 1385610 h 1590905"/>
                <a:gd name="connsiteX11" fmla="*/ 4233466 w 4233466"/>
                <a:gd name="connsiteY11" fmla="*/ 1576110 h 1590905"/>
                <a:gd name="connsiteX0" fmla="*/ 237023 w 4233466"/>
                <a:gd name="connsiteY0" fmla="*/ 1590905 h 1590905"/>
                <a:gd name="connsiteX1" fmla="*/ 198923 w 4233466"/>
                <a:gd name="connsiteY1" fmla="*/ 1449935 h 1590905"/>
                <a:gd name="connsiteX2" fmla="*/ 803 w 4233466"/>
                <a:gd name="connsiteY2" fmla="*/ 935585 h 1590905"/>
                <a:gd name="connsiteX3" fmla="*/ 141773 w 4233466"/>
                <a:gd name="connsiteY3" fmla="*/ 520295 h 1590905"/>
                <a:gd name="connsiteX4" fmla="*/ 442763 w 4233466"/>
                <a:gd name="connsiteY4" fmla="*/ 337415 h 1590905"/>
                <a:gd name="connsiteX5" fmla="*/ 1635293 w 4233466"/>
                <a:gd name="connsiteY5" fmla="*/ 82145 h 1590905"/>
                <a:gd name="connsiteX6" fmla="*/ 2816393 w 4233466"/>
                <a:gd name="connsiteY6" fmla="*/ 2135 h 1590905"/>
                <a:gd name="connsiteX7" fmla="*/ 3372653 w 4233466"/>
                <a:gd name="connsiteY7" fmla="*/ 150725 h 1590905"/>
                <a:gd name="connsiteX8" fmla="*/ 3955583 w 4233466"/>
                <a:gd name="connsiteY8" fmla="*/ 733655 h 1590905"/>
                <a:gd name="connsiteX9" fmla="*/ 4073445 w 4233466"/>
                <a:gd name="connsiteY9" fmla="*/ 1160375 h 1590905"/>
                <a:gd name="connsiteX10" fmla="*/ 4177205 w 4233466"/>
                <a:gd name="connsiteY10" fmla="*/ 1302482 h 1590905"/>
                <a:gd name="connsiteX11" fmla="*/ 4233466 w 4233466"/>
                <a:gd name="connsiteY11" fmla="*/ 1576110 h 1590905"/>
                <a:gd name="connsiteX0" fmla="*/ 237023 w 4233466"/>
                <a:gd name="connsiteY0" fmla="*/ 1590905 h 1590905"/>
                <a:gd name="connsiteX1" fmla="*/ 198923 w 4233466"/>
                <a:gd name="connsiteY1" fmla="*/ 1449935 h 1590905"/>
                <a:gd name="connsiteX2" fmla="*/ 803 w 4233466"/>
                <a:gd name="connsiteY2" fmla="*/ 935585 h 1590905"/>
                <a:gd name="connsiteX3" fmla="*/ 141773 w 4233466"/>
                <a:gd name="connsiteY3" fmla="*/ 520295 h 1590905"/>
                <a:gd name="connsiteX4" fmla="*/ 442763 w 4233466"/>
                <a:gd name="connsiteY4" fmla="*/ 337415 h 1590905"/>
                <a:gd name="connsiteX5" fmla="*/ 1635293 w 4233466"/>
                <a:gd name="connsiteY5" fmla="*/ 82145 h 1590905"/>
                <a:gd name="connsiteX6" fmla="*/ 2816393 w 4233466"/>
                <a:gd name="connsiteY6" fmla="*/ 2135 h 1590905"/>
                <a:gd name="connsiteX7" fmla="*/ 3372653 w 4233466"/>
                <a:gd name="connsiteY7" fmla="*/ 150725 h 1590905"/>
                <a:gd name="connsiteX8" fmla="*/ 3955583 w 4233466"/>
                <a:gd name="connsiteY8" fmla="*/ 733655 h 1590905"/>
                <a:gd name="connsiteX9" fmla="*/ 4144697 w 4233466"/>
                <a:gd name="connsiteY9" fmla="*/ 994121 h 1590905"/>
                <a:gd name="connsiteX10" fmla="*/ 4177205 w 4233466"/>
                <a:gd name="connsiteY10" fmla="*/ 1302482 h 1590905"/>
                <a:gd name="connsiteX11" fmla="*/ 4233466 w 4233466"/>
                <a:gd name="connsiteY11" fmla="*/ 1576110 h 1590905"/>
                <a:gd name="connsiteX0" fmla="*/ 237023 w 4233466"/>
                <a:gd name="connsiteY0" fmla="*/ 1590905 h 1590905"/>
                <a:gd name="connsiteX1" fmla="*/ 198923 w 4233466"/>
                <a:gd name="connsiteY1" fmla="*/ 1449935 h 1590905"/>
                <a:gd name="connsiteX2" fmla="*/ 803 w 4233466"/>
                <a:gd name="connsiteY2" fmla="*/ 935585 h 1590905"/>
                <a:gd name="connsiteX3" fmla="*/ 141773 w 4233466"/>
                <a:gd name="connsiteY3" fmla="*/ 520295 h 1590905"/>
                <a:gd name="connsiteX4" fmla="*/ 442763 w 4233466"/>
                <a:gd name="connsiteY4" fmla="*/ 337415 h 1590905"/>
                <a:gd name="connsiteX5" fmla="*/ 1635293 w 4233466"/>
                <a:gd name="connsiteY5" fmla="*/ 82145 h 1590905"/>
                <a:gd name="connsiteX6" fmla="*/ 2816393 w 4233466"/>
                <a:gd name="connsiteY6" fmla="*/ 2135 h 1590905"/>
                <a:gd name="connsiteX7" fmla="*/ 3372653 w 4233466"/>
                <a:gd name="connsiteY7" fmla="*/ 150725 h 1590905"/>
                <a:gd name="connsiteX8" fmla="*/ 3943707 w 4233466"/>
                <a:gd name="connsiteY8" fmla="*/ 638652 h 1590905"/>
                <a:gd name="connsiteX9" fmla="*/ 4144697 w 4233466"/>
                <a:gd name="connsiteY9" fmla="*/ 994121 h 1590905"/>
                <a:gd name="connsiteX10" fmla="*/ 4177205 w 4233466"/>
                <a:gd name="connsiteY10" fmla="*/ 1302482 h 1590905"/>
                <a:gd name="connsiteX11" fmla="*/ 4233466 w 4233466"/>
                <a:gd name="connsiteY11" fmla="*/ 1576110 h 1590905"/>
                <a:gd name="connsiteX0" fmla="*/ 237023 w 4233466"/>
                <a:gd name="connsiteY0" fmla="*/ 1592518 h 1592518"/>
                <a:gd name="connsiteX1" fmla="*/ 198923 w 4233466"/>
                <a:gd name="connsiteY1" fmla="*/ 1451548 h 1592518"/>
                <a:gd name="connsiteX2" fmla="*/ 803 w 4233466"/>
                <a:gd name="connsiteY2" fmla="*/ 937198 h 1592518"/>
                <a:gd name="connsiteX3" fmla="*/ 141773 w 4233466"/>
                <a:gd name="connsiteY3" fmla="*/ 521908 h 1592518"/>
                <a:gd name="connsiteX4" fmla="*/ 442763 w 4233466"/>
                <a:gd name="connsiteY4" fmla="*/ 339028 h 1592518"/>
                <a:gd name="connsiteX5" fmla="*/ 1635293 w 4233466"/>
                <a:gd name="connsiteY5" fmla="*/ 83758 h 1592518"/>
                <a:gd name="connsiteX6" fmla="*/ 2816393 w 4233466"/>
                <a:gd name="connsiteY6" fmla="*/ 3748 h 1592518"/>
                <a:gd name="connsiteX7" fmla="*/ 3337027 w 4233466"/>
                <a:gd name="connsiteY7" fmla="*/ 81087 h 1592518"/>
                <a:gd name="connsiteX8" fmla="*/ 3943707 w 4233466"/>
                <a:gd name="connsiteY8" fmla="*/ 640265 h 1592518"/>
                <a:gd name="connsiteX9" fmla="*/ 4144697 w 4233466"/>
                <a:gd name="connsiteY9" fmla="*/ 995734 h 1592518"/>
                <a:gd name="connsiteX10" fmla="*/ 4177205 w 4233466"/>
                <a:gd name="connsiteY10" fmla="*/ 1304095 h 1592518"/>
                <a:gd name="connsiteX11" fmla="*/ 4233466 w 4233466"/>
                <a:gd name="connsiteY11" fmla="*/ 1577723 h 1592518"/>
                <a:gd name="connsiteX0" fmla="*/ 237023 w 4233466"/>
                <a:gd name="connsiteY0" fmla="*/ 1671900 h 1671900"/>
                <a:gd name="connsiteX1" fmla="*/ 198923 w 4233466"/>
                <a:gd name="connsiteY1" fmla="*/ 1530930 h 1671900"/>
                <a:gd name="connsiteX2" fmla="*/ 803 w 4233466"/>
                <a:gd name="connsiteY2" fmla="*/ 1016580 h 1671900"/>
                <a:gd name="connsiteX3" fmla="*/ 141773 w 4233466"/>
                <a:gd name="connsiteY3" fmla="*/ 601290 h 1671900"/>
                <a:gd name="connsiteX4" fmla="*/ 442763 w 4233466"/>
                <a:gd name="connsiteY4" fmla="*/ 418410 h 1671900"/>
                <a:gd name="connsiteX5" fmla="*/ 1635293 w 4233466"/>
                <a:gd name="connsiteY5" fmla="*/ 163140 h 1671900"/>
                <a:gd name="connsiteX6" fmla="*/ 2673889 w 4233466"/>
                <a:gd name="connsiteY6" fmla="*/ 3 h 1671900"/>
                <a:gd name="connsiteX7" fmla="*/ 3337027 w 4233466"/>
                <a:gd name="connsiteY7" fmla="*/ 160469 h 1671900"/>
                <a:gd name="connsiteX8" fmla="*/ 3943707 w 4233466"/>
                <a:gd name="connsiteY8" fmla="*/ 719647 h 1671900"/>
                <a:gd name="connsiteX9" fmla="*/ 4144697 w 4233466"/>
                <a:gd name="connsiteY9" fmla="*/ 1075116 h 1671900"/>
                <a:gd name="connsiteX10" fmla="*/ 4177205 w 4233466"/>
                <a:gd name="connsiteY10" fmla="*/ 1383477 h 1671900"/>
                <a:gd name="connsiteX11" fmla="*/ 4233466 w 4233466"/>
                <a:gd name="connsiteY11" fmla="*/ 1657105 h 1671900"/>
                <a:gd name="connsiteX0" fmla="*/ 237023 w 4233466"/>
                <a:gd name="connsiteY0" fmla="*/ 1672595 h 1672595"/>
                <a:gd name="connsiteX1" fmla="*/ 198923 w 4233466"/>
                <a:gd name="connsiteY1" fmla="*/ 1531625 h 1672595"/>
                <a:gd name="connsiteX2" fmla="*/ 803 w 4233466"/>
                <a:gd name="connsiteY2" fmla="*/ 1017275 h 1672595"/>
                <a:gd name="connsiteX3" fmla="*/ 141773 w 4233466"/>
                <a:gd name="connsiteY3" fmla="*/ 601985 h 1672595"/>
                <a:gd name="connsiteX4" fmla="*/ 442763 w 4233466"/>
                <a:gd name="connsiteY4" fmla="*/ 419105 h 1672595"/>
                <a:gd name="connsiteX5" fmla="*/ 1564041 w 4233466"/>
                <a:gd name="connsiteY5" fmla="*/ 116333 h 1672595"/>
                <a:gd name="connsiteX6" fmla="*/ 2673889 w 4233466"/>
                <a:gd name="connsiteY6" fmla="*/ 698 h 1672595"/>
                <a:gd name="connsiteX7" fmla="*/ 3337027 w 4233466"/>
                <a:gd name="connsiteY7" fmla="*/ 161164 h 1672595"/>
                <a:gd name="connsiteX8" fmla="*/ 3943707 w 4233466"/>
                <a:gd name="connsiteY8" fmla="*/ 720342 h 1672595"/>
                <a:gd name="connsiteX9" fmla="*/ 4144697 w 4233466"/>
                <a:gd name="connsiteY9" fmla="*/ 1075811 h 1672595"/>
                <a:gd name="connsiteX10" fmla="*/ 4177205 w 4233466"/>
                <a:gd name="connsiteY10" fmla="*/ 1384172 h 1672595"/>
                <a:gd name="connsiteX11" fmla="*/ 4233466 w 4233466"/>
                <a:gd name="connsiteY11" fmla="*/ 1657800 h 1672595"/>
                <a:gd name="connsiteX0" fmla="*/ 237023 w 4233466"/>
                <a:gd name="connsiteY0" fmla="*/ 1680592 h 1680592"/>
                <a:gd name="connsiteX1" fmla="*/ 198923 w 4233466"/>
                <a:gd name="connsiteY1" fmla="*/ 1539622 h 1680592"/>
                <a:gd name="connsiteX2" fmla="*/ 803 w 4233466"/>
                <a:gd name="connsiteY2" fmla="*/ 1025272 h 1680592"/>
                <a:gd name="connsiteX3" fmla="*/ 141773 w 4233466"/>
                <a:gd name="connsiteY3" fmla="*/ 609982 h 1680592"/>
                <a:gd name="connsiteX4" fmla="*/ 442763 w 4233466"/>
                <a:gd name="connsiteY4" fmla="*/ 427102 h 1680592"/>
                <a:gd name="connsiteX5" fmla="*/ 1552165 w 4233466"/>
                <a:gd name="connsiteY5" fmla="*/ 64953 h 1680592"/>
                <a:gd name="connsiteX6" fmla="*/ 2673889 w 4233466"/>
                <a:gd name="connsiteY6" fmla="*/ 8695 h 1680592"/>
                <a:gd name="connsiteX7" fmla="*/ 3337027 w 4233466"/>
                <a:gd name="connsiteY7" fmla="*/ 169161 h 1680592"/>
                <a:gd name="connsiteX8" fmla="*/ 3943707 w 4233466"/>
                <a:gd name="connsiteY8" fmla="*/ 728339 h 1680592"/>
                <a:gd name="connsiteX9" fmla="*/ 4144697 w 4233466"/>
                <a:gd name="connsiteY9" fmla="*/ 1083808 h 1680592"/>
                <a:gd name="connsiteX10" fmla="*/ 4177205 w 4233466"/>
                <a:gd name="connsiteY10" fmla="*/ 1392169 h 1680592"/>
                <a:gd name="connsiteX11" fmla="*/ 4233466 w 4233466"/>
                <a:gd name="connsiteY11" fmla="*/ 1665797 h 1680592"/>
                <a:gd name="connsiteX0" fmla="*/ 236973 w 4233416"/>
                <a:gd name="connsiteY0" fmla="*/ 1678865 h 1678865"/>
                <a:gd name="connsiteX1" fmla="*/ 198873 w 4233416"/>
                <a:gd name="connsiteY1" fmla="*/ 1537895 h 1678865"/>
                <a:gd name="connsiteX2" fmla="*/ 753 w 4233416"/>
                <a:gd name="connsiteY2" fmla="*/ 1023545 h 1678865"/>
                <a:gd name="connsiteX3" fmla="*/ 141723 w 4233416"/>
                <a:gd name="connsiteY3" fmla="*/ 608255 h 1678865"/>
                <a:gd name="connsiteX4" fmla="*/ 407087 w 4233416"/>
                <a:gd name="connsiteY4" fmla="*/ 365998 h 1678865"/>
                <a:gd name="connsiteX5" fmla="*/ 1552115 w 4233416"/>
                <a:gd name="connsiteY5" fmla="*/ 63226 h 1678865"/>
                <a:gd name="connsiteX6" fmla="*/ 2673839 w 4233416"/>
                <a:gd name="connsiteY6" fmla="*/ 6968 h 1678865"/>
                <a:gd name="connsiteX7" fmla="*/ 3336977 w 4233416"/>
                <a:gd name="connsiteY7" fmla="*/ 167434 h 1678865"/>
                <a:gd name="connsiteX8" fmla="*/ 3943657 w 4233416"/>
                <a:gd name="connsiteY8" fmla="*/ 726612 h 1678865"/>
                <a:gd name="connsiteX9" fmla="*/ 4144647 w 4233416"/>
                <a:gd name="connsiteY9" fmla="*/ 1082081 h 1678865"/>
                <a:gd name="connsiteX10" fmla="*/ 4177155 w 4233416"/>
                <a:gd name="connsiteY10" fmla="*/ 1390442 h 1678865"/>
                <a:gd name="connsiteX11" fmla="*/ 4233416 w 4233416"/>
                <a:gd name="connsiteY11" fmla="*/ 1664070 h 1678865"/>
                <a:gd name="connsiteX0" fmla="*/ 236973 w 4233416"/>
                <a:gd name="connsiteY0" fmla="*/ 1678865 h 1678865"/>
                <a:gd name="connsiteX1" fmla="*/ 198873 w 4233416"/>
                <a:gd name="connsiteY1" fmla="*/ 1537895 h 1678865"/>
                <a:gd name="connsiteX2" fmla="*/ 753 w 4233416"/>
                <a:gd name="connsiteY2" fmla="*/ 1023545 h 1678865"/>
                <a:gd name="connsiteX3" fmla="*/ 141723 w 4233416"/>
                <a:gd name="connsiteY3" fmla="*/ 679507 h 1678865"/>
                <a:gd name="connsiteX4" fmla="*/ 407087 w 4233416"/>
                <a:gd name="connsiteY4" fmla="*/ 365998 h 1678865"/>
                <a:gd name="connsiteX5" fmla="*/ 1552115 w 4233416"/>
                <a:gd name="connsiteY5" fmla="*/ 63226 h 1678865"/>
                <a:gd name="connsiteX6" fmla="*/ 2673839 w 4233416"/>
                <a:gd name="connsiteY6" fmla="*/ 6968 h 1678865"/>
                <a:gd name="connsiteX7" fmla="*/ 3336977 w 4233416"/>
                <a:gd name="connsiteY7" fmla="*/ 167434 h 1678865"/>
                <a:gd name="connsiteX8" fmla="*/ 3943657 w 4233416"/>
                <a:gd name="connsiteY8" fmla="*/ 726612 h 1678865"/>
                <a:gd name="connsiteX9" fmla="*/ 4144647 w 4233416"/>
                <a:gd name="connsiteY9" fmla="*/ 1082081 h 1678865"/>
                <a:gd name="connsiteX10" fmla="*/ 4177155 w 4233416"/>
                <a:gd name="connsiteY10" fmla="*/ 1390442 h 1678865"/>
                <a:gd name="connsiteX11" fmla="*/ 4233416 w 4233416"/>
                <a:gd name="connsiteY11" fmla="*/ 1664070 h 1678865"/>
                <a:gd name="connsiteX0" fmla="*/ 243893 w 4240336"/>
                <a:gd name="connsiteY0" fmla="*/ 1678865 h 1678865"/>
                <a:gd name="connsiteX1" fmla="*/ 205793 w 4240336"/>
                <a:gd name="connsiteY1" fmla="*/ 1537895 h 1678865"/>
                <a:gd name="connsiteX2" fmla="*/ 7673 w 4240336"/>
                <a:gd name="connsiteY2" fmla="*/ 1023545 h 1678865"/>
                <a:gd name="connsiteX3" fmla="*/ 77391 w 4240336"/>
                <a:gd name="connsiteY3" fmla="*/ 679507 h 1678865"/>
                <a:gd name="connsiteX4" fmla="*/ 414007 w 4240336"/>
                <a:gd name="connsiteY4" fmla="*/ 365998 h 1678865"/>
                <a:gd name="connsiteX5" fmla="*/ 1559035 w 4240336"/>
                <a:gd name="connsiteY5" fmla="*/ 63226 h 1678865"/>
                <a:gd name="connsiteX6" fmla="*/ 2680759 w 4240336"/>
                <a:gd name="connsiteY6" fmla="*/ 6968 h 1678865"/>
                <a:gd name="connsiteX7" fmla="*/ 3343897 w 4240336"/>
                <a:gd name="connsiteY7" fmla="*/ 167434 h 1678865"/>
                <a:gd name="connsiteX8" fmla="*/ 3950577 w 4240336"/>
                <a:gd name="connsiteY8" fmla="*/ 726612 h 1678865"/>
                <a:gd name="connsiteX9" fmla="*/ 4151567 w 4240336"/>
                <a:gd name="connsiteY9" fmla="*/ 1082081 h 1678865"/>
                <a:gd name="connsiteX10" fmla="*/ 4184075 w 4240336"/>
                <a:gd name="connsiteY10" fmla="*/ 1390442 h 1678865"/>
                <a:gd name="connsiteX11" fmla="*/ 4240336 w 4240336"/>
                <a:gd name="connsiteY11" fmla="*/ 1664070 h 1678865"/>
                <a:gd name="connsiteX0" fmla="*/ 243893 w 4240336"/>
                <a:gd name="connsiteY0" fmla="*/ 1678865 h 1678865"/>
                <a:gd name="connsiteX1" fmla="*/ 205793 w 4240336"/>
                <a:gd name="connsiteY1" fmla="*/ 1537895 h 1678865"/>
                <a:gd name="connsiteX2" fmla="*/ 7673 w 4240336"/>
                <a:gd name="connsiteY2" fmla="*/ 1023545 h 1678865"/>
                <a:gd name="connsiteX3" fmla="*/ 77391 w 4240336"/>
                <a:gd name="connsiteY3" fmla="*/ 679507 h 1678865"/>
                <a:gd name="connsiteX4" fmla="*/ 414007 w 4240336"/>
                <a:gd name="connsiteY4" fmla="*/ 365998 h 1678865"/>
                <a:gd name="connsiteX5" fmla="*/ 1559035 w 4240336"/>
                <a:gd name="connsiteY5" fmla="*/ 63226 h 1678865"/>
                <a:gd name="connsiteX6" fmla="*/ 2680759 w 4240336"/>
                <a:gd name="connsiteY6" fmla="*/ 6968 h 1678865"/>
                <a:gd name="connsiteX7" fmla="*/ 3343897 w 4240336"/>
                <a:gd name="connsiteY7" fmla="*/ 167434 h 1678865"/>
                <a:gd name="connsiteX8" fmla="*/ 3950577 w 4240336"/>
                <a:gd name="connsiteY8" fmla="*/ 726612 h 1678865"/>
                <a:gd name="connsiteX9" fmla="*/ 4151567 w 4240336"/>
                <a:gd name="connsiteY9" fmla="*/ 1082081 h 1678865"/>
                <a:gd name="connsiteX10" fmla="*/ 4240336 w 4240336"/>
                <a:gd name="connsiteY10" fmla="*/ 1664070 h 1678865"/>
                <a:gd name="connsiteX0" fmla="*/ 309239 w 4305682"/>
                <a:gd name="connsiteY0" fmla="*/ 1692551 h 1692551"/>
                <a:gd name="connsiteX1" fmla="*/ 271139 w 4305682"/>
                <a:gd name="connsiteY1" fmla="*/ 1551581 h 1692551"/>
                <a:gd name="connsiteX2" fmla="*/ 73019 w 4305682"/>
                <a:gd name="connsiteY2" fmla="*/ 1037231 h 1692551"/>
                <a:gd name="connsiteX3" fmla="*/ 142737 w 4305682"/>
                <a:gd name="connsiteY3" fmla="*/ 693193 h 1692551"/>
                <a:gd name="connsiteX4" fmla="*/ 1624381 w 4305682"/>
                <a:gd name="connsiteY4" fmla="*/ 76912 h 1692551"/>
                <a:gd name="connsiteX5" fmla="*/ 2746105 w 4305682"/>
                <a:gd name="connsiteY5" fmla="*/ 20654 h 1692551"/>
                <a:gd name="connsiteX6" fmla="*/ 3409243 w 4305682"/>
                <a:gd name="connsiteY6" fmla="*/ 181120 h 1692551"/>
                <a:gd name="connsiteX7" fmla="*/ 4015923 w 4305682"/>
                <a:gd name="connsiteY7" fmla="*/ 740298 h 1692551"/>
                <a:gd name="connsiteX8" fmla="*/ 4216913 w 4305682"/>
                <a:gd name="connsiteY8" fmla="*/ 1095767 h 1692551"/>
                <a:gd name="connsiteX9" fmla="*/ 4305682 w 4305682"/>
                <a:gd name="connsiteY9" fmla="*/ 1677756 h 1692551"/>
                <a:gd name="connsiteX0" fmla="*/ 239448 w 4235891"/>
                <a:gd name="connsiteY0" fmla="*/ 1681158 h 1681158"/>
                <a:gd name="connsiteX1" fmla="*/ 201348 w 4235891"/>
                <a:gd name="connsiteY1" fmla="*/ 1540188 h 1681158"/>
                <a:gd name="connsiteX2" fmla="*/ 3228 w 4235891"/>
                <a:gd name="connsiteY2" fmla="*/ 1025838 h 1681158"/>
                <a:gd name="connsiteX3" fmla="*/ 381705 w 4235891"/>
                <a:gd name="connsiteY3" fmla="*/ 444293 h 1681158"/>
                <a:gd name="connsiteX4" fmla="*/ 1554590 w 4235891"/>
                <a:gd name="connsiteY4" fmla="*/ 65519 h 1681158"/>
                <a:gd name="connsiteX5" fmla="*/ 2676314 w 4235891"/>
                <a:gd name="connsiteY5" fmla="*/ 9261 h 1681158"/>
                <a:gd name="connsiteX6" fmla="*/ 3339452 w 4235891"/>
                <a:gd name="connsiteY6" fmla="*/ 169727 h 1681158"/>
                <a:gd name="connsiteX7" fmla="*/ 3946132 w 4235891"/>
                <a:gd name="connsiteY7" fmla="*/ 728905 h 1681158"/>
                <a:gd name="connsiteX8" fmla="*/ 4147122 w 4235891"/>
                <a:gd name="connsiteY8" fmla="*/ 1084374 h 1681158"/>
                <a:gd name="connsiteX9" fmla="*/ 4235891 w 4235891"/>
                <a:gd name="connsiteY9" fmla="*/ 1666363 h 1681158"/>
                <a:gd name="connsiteX0" fmla="*/ 247613 w 4244056"/>
                <a:gd name="connsiteY0" fmla="*/ 1678404 h 1678404"/>
                <a:gd name="connsiteX1" fmla="*/ 209513 w 4244056"/>
                <a:gd name="connsiteY1" fmla="*/ 1537434 h 1678404"/>
                <a:gd name="connsiteX2" fmla="*/ 11393 w 4244056"/>
                <a:gd name="connsiteY2" fmla="*/ 1023084 h 1678404"/>
                <a:gd name="connsiteX3" fmla="*/ 591750 w 4244056"/>
                <a:gd name="connsiteY3" fmla="*/ 346536 h 1678404"/>
                <a:gd name="connsiteX4" fmla="*/ 1562755 w 4244056"/>
                <a:gd name="connsiteY4" fmla="*/ 62765 h 1678404"/>
                <a:gd name="connsiteX5" fmla="*/ 2684479 w 4244056"/>
                <a:gd name="connsiteY5" fmla="*/ 6507 h 1678404"/>
                <a:gd name="connsiteX6" fmla="*/ 3347617 w 4244056"/>
                <a:gd name="connsiteY6" fmla="*/ 166973 h 1678404"/>
                <a:gd name="connsiteX7" fmla="*/ 3954297 w 4244056"/>
                <a:gd name="connsiteY7" fmla="*/ 726151 h 1678404"/>
                <a:gd name="connsiteX8" fmla="*/ 4155287 w 4244056"/>
                <a:gd name="connsiteY8" fmla="*/ 1081620 h 1678404"/>
                <a:gd name="connsiteX9" fmla="*/ 4244056 w 4244056"/>
                <a:gd name="connsiteY9" fmla="*/ 1663609 h 1678404"/>
                <a:gd name="connsiteX0" fmla="*/ 242888 w 4239331"/>
                <a:gd name="connsiteY0" fmla="*/ 1678686 h 1678686"/>
                <a:gd name="connsiteX1" fmla="*/ 204788 w 4239331"/>
                <a:gd name="connsiteY1" fmla="*/ 1537716 h 1678686"/>
                <a:gd name="connsiteX2" fmla="*/ 6668 w 4239331"/>
                <a:gd name="connsiteY2" fmla="*/ 1023366 h 1678686"/>
                <a:gd name="connsiteX3" fmla="*/ 480147 w 4239331"/>
                <a:gd name="connsiteY3" fmla="*/ 358693 h 1678686"/>
                <a:gd name="connsiteX4" fmla="*/ 1558030 w 4239331"/>
                <a:gd name="connsiteY4" fmla="*/ 63047 h 1678686"/>
                <a:gd name="connsiteX5" fmla="*/ 2679754 w 4239331"/>
                <a:gd name="connsiteY5" fmla="*/ 6789 h 1678686"/>
                <a:gd name="connsiteX6" fmla="*/ 3342892 w 4239331"/>
                <a:gd name="connsiteY6" fmla="*/ 167255 h 1678686"/>
                <a:gd name="connsiteX7" fmla="*/ 3949572 w 4239331"/>
                <a:gd name="connsiteY7" fmla="*/ 726433 h 1678686"/>
                <a:gd name="connsiteX8" fmla="*/ 4150562 w 4239331"/>
                <a:gd name="connsiteY8" fmla="*/ 1081902 h 1678686"/>
                <a:gd name="connsiteX9" fmla="*/ 4239331 w 4239331"/>
                <a:gd name="connsiteY9" fmla="*/ 1663891 h 1678686"/>
                <a:gd name="connsiteX0" fmla="*/ 242888 w 4239331"/>
                <a:gd name="connsiteY0" fmla="*/ 1672491 h 1672491"/>
                <a:gd name="connsiteX1" fmla="*/ 204788 w 4239331"/>
                <a:gd name="connsiteY1" fmla="*/ 1531521 h 1672491"/>
                <a:gd name="connsiteX2" fmla="*/ 6668 w 4239331"/>
                <a:gd name="connsiteY2" fmla="*/ 1017171 h 1672491"/>
                <a:gd name="connsiteX3" fmla="*/ 480147 w 4239331"/>
                <a:gd name="connsiteY3" fmla="*/ 352498 h 1672491"/>
                <a:gd name="connsiteX4" fmla="*/ 1593656 w 4239331"/>
                <a:gd name="connsiteY4" fmla="*/ 116228 h 1672491"/>
                <a:gd name="connsiteX5" fmla="*/ 2679754 w 4239331"/>
                <a:gd name="connsiteY5" fmla="*/ 594 h 1672491"/>
                <a:gd name="connsiteX6" fmla="*/ 3342892 w 4239331"/>
                <a:gd name="connsiteY6" fmla="*/ 161060 h 1672491"/>
                <a:gd name="connsiteX7" fmla="*/ 3949572 w 4239331"/>
                <a:gd name="connsiteY7" fmla="*/ 720238 h 1672491"/>
                <a:gd name="connsiteX8" fmla="*/ 4150562 w 4239331"/>
                <a:gd name="connsiteY8" fmla="*/ 1075707 h 1672491"/>
                <a:gd name="connsiteX9" fmla="*/ 4239331 w 4239331"/>
                <a:gd name="connsiteY9" fmla="*/ 1657696 h 1672491"/>
                <a:gd name="connsiteX0" fmla="*/ 0 w 4253234"/>
                <a:gd name="connsiteY0" fmla="*/ 1672491 h 1672491"/>
                <a:gd name="connsiteX1" fmla="*/ 218691 w 4253234"/>
                <a:gd name="connsiteY1" fmla="*/ 1531521 h 1672491"/>
                <a:gd name="connsiteX2" fmla="*/ 20571 w 4253234"/>
                <a:gd name="connsiteY2" fmla="*/ 1017171 h 1672491"/>
                <a:gd name="connsiteX3" fmla="*/ 494050 w 4253234"/>
                <a:gd name="connsiteY3" fmla="*/ 352498 h 1672491"/>
                <a:gd name="connsiteX4" fmla="*/ 1607559 w 4253234"/>
                <a:gd name="connsiteY4" fmla="*/ 116228 h 1672491"/>
                <a:gd name="connsiteX5" fmla="*/ 2693657 w 4253234"/>
                <a:gd name="connsiteY5" fmla="*/ 594 h 1672491"/>
                <a:gd name="connsiteX6" fmla="*/ 3356795 w 4253234"/>
                <a:gd name="connsiteY6" fmla="*/ 161060 h 1672491"/>
                <a:gd name="connsiteX7" fmla="*/ 3963475 w 4253234"/>
                <a:gd name="connsiteY7" fmla="*/ 720238 h 1672491"/>
                <a:gd name="connsiteX8" fmla="*/ 4164465 w 4253234"/>
                <a:gd name="connsiteY8" fmla="*/ 1075707 h 1672491"/>
                <a:gd name="connsiteX9" fmla="*/ 4253234 w 4253234"/>
                <a:gd name="connsiteY9" fmla="*/ 1657696 h 1672491"/>
                <a:gd name="connsiteX0" fmla="*/ 21030 w 4274264"/>
                <a:gd name="connsiteY0" fmla="*/ 1672491 h 1672491"/>
                <a:gd name="connsiteX1" fmla="*/ 41601 w 4274264"/>
                <a:gd name="connsiteY1" fmla="*/ 1017171 h 1672491"/>
                <a:gd name="connsiteX2" fmla="*/ 515080 w 4274264"/>
                <a:gd name="connsiteY2" fmla="*/ 352498 h 1672491"/>
                <a:gd name="connsiteX3" fmla="*/ 1628589 w 4274264"/>
                <a:gd name="connsiteY3" fmla="*/ 116228 h 1672491"/>
                <a:gd name="connsiteX4" fmla="*/ 2714687 w 4274264"/>
                <a:gd name="connsiteY4" fmla="*/ 594 h 1672491"/>
                <a:gd name="connsiteX5" fmla="*/ 3377825 w 4274264"/>
                <a:gd name="connsiteY5" fmla="*/ 161060 h 1672491"/>
                <a:gd name="connsiteX6" fmla="*/ 3984505 w 4274264"/>
                <a:gd name="connsiteY6" fmla="*/ 720238 h 1672491"/>
                <a:gd name="connsiteX7" fmla="*/ 4185495 w 4274264"/>
                <a:gd name="connsiteY7" fmla="*/ 1075707 h 1672491"/>
                <a:gd name="connsiteX8" fmla="*/ 4274264 w 4274264"/>
                <a:gd name="connsiteY8" fmla="*/ 1657696 h 1672491"/>
                <a:gd name="connsiteX0" fmla="*/ 21030 w 4274264"/>
                <a:gd name="connsiteY0" fmla="*/ 1583879 h 1583879"/>
                <a:gd name="connsiteX1" fmla="*/ 41601 w 4274264"/>
                <a:gd name="connsiteY1" fmla="*/ 928559 h 1583879"/>
                <a:gd name="connsiteX2" fmla="*/ 515080 w 4274264"/>
                <a:gd name="connsiteY2" fmla="*/ 263886 h 1583879"/>
                <a:gd name="connsiteX3" fmla="*/ 1628589 w 4274264"/>
                <a:gd name="connsiteY3" fmla="*/ 27616 h 1583879"/>
                <a:gd name="connsiteX4" fmla="*/ 3377825 w 4274264"/>
                <a:gd name="connsiteY4" fmla="*/ 72448 h 1583879"/>
                <a:gd name="connsiteX5" fmla="*/ 3984505 w 4274264"/>
                <a:gd name="connsiteY5" fmla="*/ 631626 h 1583879"/>
                <a:gd name="connsiteX6" fmla="*/ 4185495 w 4274264"/>
                <a:gd name="connsiteY6" fmla="*/ 987095 h 1583879"/>
                <a:gd name="connsiteX7" fmla="*/ 4274264 w 4274264"/>
                <a:gd name="connsiteY7" fmla="*/ 1569084 h 1583879"/>
                <a:gd name="connsiteX0" fmla="*/ 21030 w 4274264"/>
                <a:gd name="connsiteY0" fmla="*/ 1606464 h 1606464"/>
                <a:gd name="connsiteX1" fmla="*/ 41601 w 4274264"/>
                <a:gd name="connsiteY1" fmla="*/ 951144 h 1606464"/>
                <a:gd name="connsiteX2" fmla="*/ 515080 w 4274264"/>
                <a:gd name="connsiteY2" fmla="*/ 286471 h 1606464"/>
                <a:gd name="connsiteX3" fmla="*/ 1628589 w 4274264"/>
                <a:gd name="connsiteY3" fmla="*/ 50201 h 1606464"/>
                <a:gd name="connsiteX4" fmla="*/ 3377825 w 4274264"/>
                <a:gd name="connsiteY4" fmla="*/ 95033 h 1606464"/>
                <a:gd name="connsiteX5" fmla="*/ 4185495 w 4274264"/>
                <a:gd name="connsiteY5" fmla="*/ 1009680 h 1606464"/>
                <a:gd name="connsiteX6" fmla="*/ 4274264 w 4274264"/>
                <a:gd name="connsiteY6" fmla="*/ 1591669 h 1606464"/>
                <a:gd name="connsiteX0" fmla="*/ 21030 w 4274264"/>
                <a:gd name="connsiteY0" fmla="*/ 1606464 h 1606464"/>
                <a:gd name="connsiteX1" fmla="*/ 41601 w 4274264"/>
                <a:gd name="connsiteY1" fmla="*/ 951144 h 1606464"/>
                <a:gd name="connsiteX2" fmla="*/ 515080 w 4274264"/>
                <a:gd name="connsiteY2" fmla="*/ 286471 h 1606464"/>
                <a:gd name="connsiteX3" fmla="*/ 2028042 w 4274264"/>
                <a:gd name="connsiteY3" fmla="*/ 50201 h 1606464"/>
                <a:gd name="connsiteX4" fmla="*/ 3377825 w 4274264"/>
                <a:gd name="connsiteY4" fmla="*/ 95033 h 1606464"/>
                <a:gd name="connsiteX5" fmla="*/ 4185495 w 4274264"/>
                <a:gd name="connsiteY5" fmla="*/ 1009680 h 1606464"/>
                <a:gd name="connsiteX6" fmla="*/ 4274264 w 4274264"/>
                <a:gd name="connsiteY6" fmla="*/ 1591669 h 1606464"/>
                <a:gd name="connsiteX0" fmla="*/ 21030 w 4274264"/>
                <a:gd name="connsiteY0" fmla="*/ 1594512 h 1594512"/>
                <a:gd name="connsiteX1" fmla="*/ 41601 w 4274264"/>
                <a:gd name="connsiteY1" fmla="*/ 939192 h 1594512"/>
                <a:gd name="connsiteX2" fmla="*/ 515080 w 4274264"/>
                <a:gd name="connsiteY2" fmla="*/ 274519 h 1594512"/>
                <a:gd name="connsiteX3" fmla="*/ 2028042 w 4274264"/>
                <a:gd name="connsiteY3" fmla="*/ 38249 h 1594512"/>
                <a:gd name="connsiteX4" fmla="*/ 3377825 w 4274264"/>
                <a:gd name="connsiteY4" fmla="*/ 83081 h 1594512"/>
                <a:gd name="connsiteX5" fmla="*/ 4185495 w 4274264"/>
                <a:gd name="connsiteY5" fmla="*/ 997728 h 1594512"/>
                <a:gd name="connsiteX6" fmla="*/ 4274264 w 4274264"/>
                <a:gd name="connsiteY6" fmla="*/ 1579717 h 1594512"/>
                <a:gd name="connsiteX0" fmla="*/ 21030 w 4274264"/>
                <a:gd name="connsiteY0" fmla="*/ 1565203 h 1565203"/>
                <a:gd name="connsiteX1" fmla="*/ 41601 w 4274264"/>
                <a:gd name="connsiteY1" fmla="*/ 909883 h 1565203"/>
                <a:gd name="connsiteX2" fmla="*/ 515080 w 4274264"/>
                <a:gd name="connsiteY2" fmla="*/ 245210 h 1565203"/>
                <a:gd name="connsiteX3" fmla="*/ 2028042 w 4274264"/>
                <a:gd name="connsiteY3" fmla="*/ 8940 h 1565203"/>
                <a:gd name="connsiteX4" fmla="*/ 3520487 w 4274264"/>
                <a:gd name="connsiteY4" fmla="*/ 142672 h 1565203"/>
                <a:gd name="connsiteX5" fmla="*/ 4185495 w 4274264"/>
                <a:gd name="connsiteY5" fmla="*/ 968419 h 1565203"/>
                <a:gd name="connsiteX6" fmla="*/ 4274264 w 4274264"/>
                <a:gd name="connsiteY6" fmla="*/ 1550408 h 1565203"/>
                <a:gd name="connsiteX0" fmla="*/ 21030 w 4274264"/>
                <a:gd name="connsiteY0" fmla="*/ 1556321 h 1556321"/>
                <a:gd name="connsiteX1" fmla="*/ 41601 w 4274264"/>
                <a:gd name="connsiteY1" fmla="*/ 901001 h 1556321"/>
                <a:gd name="connsiteX2" fmla="*/ 515080 w 4274264"/>
                <a:gd name="connsiteY2" fmla="*/ 236328 h 1556321"/>
                <a:gd name="connsiteX3" fmla="*/ 2028042 w 4274264"/>
                <a:gd name="connsiteY3" fmla="*/ 58 h 1556321"/>
                <a:gd name="connsiteX4" fmla="*/ 3620350 w 4274264"/>
                <a:gd name="connsiteY4" fmla="*/ 222690 h 1556321"/>
                <a:gd name="connsiteX5" fmla="*/ 4185495 w 4274264"/>
                <a:gd name="connsiteY5" fmla="*/ 959537 h 1556321"/>
                <a:gd name="connsiteX6" fmla="*/ 4274264 w 4274264"/>
                <a:gd name="connsiteY6" fmla="*/ 1541526 h 1556321"/>
                <a:gd name="connsiteX0" fmla="*/ 27266 w 4280500"/>
                <a:gd name="connsiteY0" fmla="*/ 1556321 h 1556321"/>
                <a:gd name="connsiteX1" fmla="*/ 47837 w 4280500"/>
                <a:gd name="connsiteY1" fmla="*/ 901001 h 1556321"/>
                <a:gd name="connsiteX2" fmla="*/ 606913 w 4280500"/>
                <a:gd name="connsiteY2" fmla="*/ 236328 h 1556321"/>
                <a:gd name="connsiteX3" fmla="*/ 2034278 w 4280500"/>
                <a:gd name="connsiteY3" fmla="*/ 58 h 1556321"/>
                <a:gd name="connsiteX4" fmla="*/ 3626586 w 4280500"/>
                <a:gd name="connsiteY4" fmla="*/ 222690 h 1556321"/>
                <a:gd name="connsiteX5" fmla="*/ 4191731 w 4280500"/>
                <a:gd name="connsiteY5" fmla="*/ 959537 h 1556321"/>
                <a:gd name="connsiteX6" fmla="*/ 4280500 w 4280500"/>
                <a:gd name="connsiteY6" fmla="*/ 1541526 h 1556321"/>
                <a:gd name="connsiteX0" fmla="*/ 0 w 4253234"/>
                <a:gd name="connsiteY0" fmla="*/ 1556321 h 1556321"/>
                <a:gd name="connsiteX1" fmla="*/ 77635 w 4253234"/>
                <a:gd name="connsiteY1" fmla="*/ 850201 h 1556321"/>
                <a:gd name="connsiteX2" fmla="*/ 579647 w 4253234"/>
                <a:gd name="connsiteY2" fmla="*/ 236328 h 1556321"/>
                <a:gd name="connsiteX3" fmla="*/ 2007012 w 4253234"/>
                <a:gd name="connsiteY3" fmla="*/ 58 h 1556321"/>
                <a:gd name="connsiteX4" fmla="*/ 3599320 w 4253234"/>
                <a:gd name="connsiteY4" fmla="*/ 222690 h 1556321"/>
                <a:gd name="connsiteX5" fmla="*/ 4164465 w 4253234"/>
                <a:gd name="connsiteY5" fmla="*/ 959537 h 1556321"/>
                <a:gd name="connsiteX6" fmla="*/ 4253234 w 4253234"/>
                <a:gd name="connsiteY6" fmla="*/ 1541526 h 1556321"/>
                <a:gd name="connsiteX0" fmla="*/ 0 w 4253234"/>
                <a:gd name="connsiteY0" fmla="*/ 1556321 h 1556321"/>
                <a:gd name="connsiteX1" fmla="*/ 77635 w 4253234"/>
                <a:gd name="connsiteY1" fmla="*/ 850201 h 1556321"/>
                <a:gd name="connsiteX2" fmla="*/ 579647 w 4253234"/>
                <a:gd name="connsiteY2" fmla="*/ 236328 h 1556321"/>
                <a:gd name="connsiteX3" fmla="*/ 2007012 w 4253234"/>
                <a:gd name="connsiteY3" fmla="*/ 58 h 1556321"/>
                <a:gd name="connsiteX4" fmla="*/ 3599320 w 4253234"/>
                <a:gd name="connsiteY4" fmla="*/ 222690 h 1556321"/>
                <a:gd name="connsiteX5" fmla="*/ 4164465 w 4253234"/>
                <a:gd name="connsiteY5" fmla="*/ 959537 h 1556321"/>
                <a:gd name="connsiteX6" fmla="*/ 4253234 w 4253234"/>
                <a:gd name="connsiteY6" fmla="*/ 1541526 h 1556321"/>
                <a:gd name="connsiteX0" fmla="*/ 0 w 4253234"/>
                <a:gd name="connsiteY0" fmla="*/ 1556321 h 1556321"/>
                <a:gd name="connsiteX1" fmla="*/ 77635 w 4253234"/>
                <a:gd name="connsiteY1" fmla="*/ 850201 h 1556321"/>
                <a:gd name="connsiteX2" fmla="*/ 579647 w 4253234"/>
                <a:gd name="connsiteY2" fmla="*/ 236328 h 1556321"/>
                <a:gd name="connsiteX3" fmla="*/ 2007012 w 4253234"/>
                <a:gd name="connsiteY3" fmla="*/ 58 h 1556321"/>
                <a:gd name="connsiteX4" fmla="*/ 3599320 w 4253234"/>
                <a:gd name="connsiteY4" fmla="*/ 222690 h 1556321"/>
                <a:gd name="connsiteX5" fmla="*/ 4164465 w 4253234"/>
                <a:gd name="connsiteY5" fmla="*/ 959537 h 1556321"/>
                <a:gd name="connsiteX6" fmla="*/ 4253234 w 4253234"/>
                <a:gd name="connsiteY6" fmla="*/ 1541526 h 1556321"/>
                <a:gd name="connsiteX0" fmla="*/ 0 w 4253234"/>
                <a:gd name="connsiteY0" fmla="*/ 1556321 h 1556321"/>
                <a:gd name="connsiteX1" fmla="*/ 77635 w 4253234"/>
                <a:gd name="connsiteY1" fmla="*/ 850201 h 1556321"/>
                <a:gd name="connsiteX2" fmla="*/ 579647 w 4253234"/>
                <a:gd name="connsiteY2" fmla="*/ 236328 h 1556321"/>
                <a:gd name="connsiteX3" fmla="*/ 2007012 w 4253234"/>
                <a:gd name="connsiteY3" fmla="*/ 58 h 1556321"/>
                <a:gd name="connsiteX4" fmla="*/ 3599320 w 4253234"/>
                <a:gd name="connsiteY4" fmla="*/ 222690 h 1556321"/>
                <a:gd name="connsiteX5" fmla="*/ 4164465 w 4253234"/>
                <a:gd name="connsiteY5" fmla="*/ 959537 h 1556321"/>
                <a:gd name="connsiteX6" fmla="*/ 4253234 w 4253234"/>
                <a:gd name="connsiteY6" fmla="*/ 1541526 h 155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3234" h="1556321">
                  <a:moveTo>
                    <a:pt x="0" y="1556321"/>
                  </a:moveTo>
                  <a:cubicBezTo>
                    <a:pt x="4286" y="1419796"/>
                    <a:pt x="23826" y="1006700"/>
                    <a:pt x="77635" y="850201"/>
                  </a:cubicBezTo>
                  <a:cubicBezTo>
                    <a:pt x="131444" y="693702"/>
                    <a:pt x="258084" y="378018"/>
                    <a:pt x="579647" y="236328"/>
                  </a:cubicBezTo>
                  <a:cubicBezTo>
                    <a:pt x="901210" y="94638"/>
                    <a:pt x="1503733" y="2331"/>
                    <a:pt x="2007012" y="58"/>
                  </a:cubicBezTo>
                  <a:cubicBezTo>
                    <a:pt x="2510291" y="-2215"/>
                    <a:pt x="3239745" y="62777"/>
                    <a:pt x="3599320" y="222690"/>
                  </a:cubicBezTo>
                  <a:cubicBezTo>
                    <a:pt x="3958895" y="382603"/>
                    <a:pt x="4129189" y="824398"/>
                    <a:pt x="4164465" y="959537"/>
                  </a:cubicBezTo>
                  <a:cubicBezTo>
                    <a:pt x="4212758" y="1115780"/>
                    <a:pt x="4234741" y="1420278"/>
                    <a:pt x="4253234" y="1541526"/>
                  </a:cubicBezTo>
                </a:path>
              </a:pathLst>
            </a:custGeom>
            <a:noFill/>
            <a:ln w="5715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51" name="Rounded Rectangle 17">
            <a:extLst>
              <a:ext uri="{FF2B5EF4-FFF2-40B4-BE49-F238E27FC236}">
                <a16:creationId xmlns:a16="http://schemas.microsoft.com/office/drawing/2014/main" id="{F30B4EDD-3B04-D947-9978-49A82971A897}"/>
              </a:ext>
            </a:extLst>
          </p:cNvPr>
          <p:cNvSpPr>
            <a:spLocks noChangeAspect="1"/>
          </p:cNvSpPr>
          <p:nvPr/>
        </p:nvSpPr>
        <p:spPr>
          <a:xfrm>
            <a:off x="7166398" y="5582843"/>
            <a:ext cx="228600" cy="2286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8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6926"/>
            <a:r>
              <a:rPr lang="en-US" sz="800" kern="0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VM1</a:t>
            </a: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3F060D3C-A440-734B-80A3-02B44761399D}"/>
              </a:ext>
            </a:extLst>
          </p:cNvPr>
          <p:cNvCxnSpPr>
            <a:cxnSpLocks/>
            <a:stCxn id="318" idx="2"/>
          </p:cNvCxnSpPr>
          <p:nvPr/>
        </p:nvCxnSpPr>
        <p:spPr>
          <a:xfrm>
            <a:off x="7258924" y="4173339"/>
            <a:ext cx="1" cy="909560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BC88E70A-D8AD-024D-9B6A-7D65FFF322CA}"/>
              </a:ext>
            </a:extLst>
          </p:cNvPr>
          <p:cNvCxnSpPr>
            <a:cxnSpLocks/>
          </p:cNvCxnSpPr>
          <p:nvPr/>
        </p:nvCxnSpPr>
        <p:spPr>
          <a:xfrm>
            <a:off x="10507392" y="5079151"/>
            <a:ext cx="873012" cy="0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09F46ADC-C3EA-5A44-8060-FE33DBEA37B3}"/>
              </a:ext>
            </a:extLst>
          </p:cNvPr>
          <p:cNvCxnSpPr>
            <a:cxnSpLocks/>
            <a:endCxn id="357" idx="0"/>
          </p:cNvCxnSpPr>
          <p:nvPr/>
        </p:nvCxnSpPr>
        <p:spPr>
          <a:xfrm>
            <a:off x="11251093" y="5075404"/>
            <a:ext cx="1" cy="218033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Rounded Rectangle 17">
            <a:extLst>
              <a:ext uri="{FF2B5EF4-FFF2-40B4-BE49-F238E27FC236}">
                <a16:creationId xmlns:a16="http://schemas.microsoft.com/office/drawing/2014/main" id="{6F17793E-3F59-3A4D-9BF7-D711B20CA2C3}"/>
              </a:ext>
            </a:extLst>
          </p:cNvPr>
          <p:cNvSpPr/>
          <p:nvPr/>
        </p:nvSpPr>
        <p:spPr>
          <a:xfrm>
            <a:off x="10922318" y="5293437"/>
            <a:ext cx="657551" cy="565689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45720" tIns="45720" rIns="45720" bIns="45720" rtlCol="0" anchor="t"/>
          <a:lstStyle/>
          <a:p>
            <a:pPr algn="r"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ESXi2</a:t>
            </a:r>
          </a:p>
        </p:txBody>
      </p:sp>
      <p:sp>
        <p:nvSpPr>
          <p:cNvPr id="358" name="Rounded Rectangle 17">
            <a:extLst>
              <a:ext uri="{FF2B5EF4-FFF2-40B4-BE49-F238E27FC236}">
                <a16:creationId xmlns:a16="http://schemas.microsoft.com/office/drawing/2014/main" id="{3E91EF25-3DA0-F94D-9DA6-0C7C80691ADE}"/>
              </a:ext>
            </a:extLst>
          </p:cNvPr>
          <p:cNvSpPr>
            <a:spLocks noChangeAspect="1"/>
          </p:cNvSpPr>
          <p:nvPr/>
        </p:nvSpPr>
        <p:spPr>
          <a:xfrm>
            <a:off x="11001388" y="5571072"/>
            <a:ext cx="228600" cy="2286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8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6926"/>
            <a:r>
              <a:rPr lang="en-US" sz="800" kern="0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VM2</a:t>
            </a:r>
          </a:p>
        </p:txBody>
      </p: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0561ED12-0373-654B-88BF-4673122065FB}"/>
              </a:ext>
            </a:extLst>
          </p:cNvPr>
          <p:cNvCxnSpPr>
            <a:cxnSpLocks/>
            <a:stCxn id="325" idx="2"/>
          </p:cNvCxnSpPr>
          <p:nvPr/>
        </p:nvCxnSpPr>
        <p:spPr>
          <a:xfrm>
            <a:off x="10988061" y="4173339"/>
            <a:ext cx="22661" cy="902065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C11E5405-21E8-E84D-8285-217D2133D0B0}"/>
              </a:ext>
            </a:extLst>
          </p:cNvPr>
          <p:cNvCxnSpPr>
            <a:cxnSpLocks/>
            <a:stCxn id="371" idx="2"/>
          </p:cNvCxnSpPr>
          <p:nvPr/>
        </p:nvCxnSpPr>
        <p:spPr>
          <a:xfrm flipH="1">
            <a:off x="2468071" y="4322516"/>
            <a:ext cx="106964" cy="410348"/>
          </a:xfrm>
          <a:prstGeom prst="line">
            <a:avLst/>
          </a:prstGeom>
          <a:ln w="28575">
            <a:solidFill>
              <a:srgbClr val="ECB208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TextBox 372">
            <a:extLst>
              <a:ext uri="{FF2B5EF4-FFF2-40B4-BE49-F238E27FC236}">
                <a16:creationId xmlns:a16="http://schemas.microsoft.com/office/drawing/2014/main" id="{83B97389-ADC8-214A-BF14-FF642AA59782}"/>
              </a:ext>
            </a:extLst>
          </p:cNvPr>
          <p:cNvSpPr txBox="1"/>
          <p:nvPr/>
        </p:nvSpPr>
        <p:spPr>
          <a:xfrm>
            <a:off x="1000113" y="3225955"/>
            <a:ext cx="106536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ECB2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T0/T1</a:t>
            </a: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24F9A541-F8EC-364B-9B8A-9A50AF14E2CD}"/>
              </a:ext>
            </a:extLst>
          </p:cNvPr>
          <p:cNvGrpSpPr>
            <a:grpSpLocks noChangeAspect="1"/>
          </p:cNvGrpSpPr>
          <p:nvPr/>
        </p:nvGrpSpPr>
        <p:grpSpPr>
          <a:xfrm>
            <a:off x="503244" y="3332046"/>
            <a:ext cx="510283" cy="510487"/>
            <a:chOff x="7736620" y="7009631"/>
            <a:chExt cx="4501800" cy="4503600"/>
          </a:xfrm>
          <a:solidFill>
            <a:srgbClr val="ECB208"/>
          </a:solidFill>
        </p:grpSpPr>
        <p:sp>
          <p:nvSpPr>
            <p:cNvPr id="375" name="Freeform: Shape 1">
              <a:extLst>
                <a:ext uri="{FF2B5EF4-FFF2-40B4-BE49-F238E27FC236}">
                  <a16:creationId xmlns:a16="http://schemas.microsoft.com/office/drawing/2014/main" id="{0AAC47A9-C518-884D-B097-313B0EFDF22C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ECB208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76" name="Freeform: Shape 2">
              <a:extLst>
                <a:ext uri="{FF2B5EF4-FFF2-40B4-BE49-F238E27FC236}">
                  <a16:creationId xmlns:a16="http://schemas.microsoft.com/office/drawing/2014/main" id="{F2358158-456D-5242-BA8B-B346CFAC0853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ECB208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77" name="Freeform: Shape 3">
              <a:extLst>
                <a:ext uri="{FF2B5EF4-FFF2-40B4-BE49-F238E27FC236}">
                  <a16:creationId xmlns:a16="http://schemas.microsoft.com/office/drawing/2014/main" id="{E584E10B-155B-FB41-A379-0AAD596070F5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ECB208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78" name="Freeform: Shape 4">
              <a:extLst>
                <a:ext uri="{FF2B5EF4-FFF2-40B4-BE49-F238E27FC236}">
                  <a16:creationId xmlns:a16="http://schemas.microsoft.com/office/drawing/2014/main" id="{18118A3C-0DC2-7F41-9B61-4A43C022BE58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ECB208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79" name="Freeform: Shape 5">
              <a:extLst>
                <a:ext uri="{FF2B5EF4-FFF2-40B4-BE49-F238E27FC236}">
                  <a16:creationId xmlns:a16="http://schemas.microsoft.com/office/drawing/2014/main" id="{D433A790-4211-E14D-9D30-1B55F03631D4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ECB208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349" name="Rectangle 348">
            <a:extLst>
              <a:ext uri="{FF2B5EF4-FFF2-40B4-BE49-F238E27FC236}">
                <a16:creationId xmlns:a16="http://schemas.microsoft.com/office/drawing/2014/main" id="{6EAEEB50-1F8B-E149-933A-DA28CECD745D}"/>
              </a:ext>
            </a:extLst>
          </p:cNvPr>
          <p:cNvSpPr/>
          <p:nvPr/>
        </p:nvSpPr>
        <p:spPr>
          <a:xfrm>
            <a:off x="107908" y="2478507"/>
            <a:ext cx="5177526" cy="301044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53C04A0F-3590-4327-8BCE-7CBA97D8402B}"/>
              </a:ext>
            </a:extLst>
          </p:cNvPr>
          <p:cNvCxnSpPr>
            <a:cxnSpLocks/>
          </p:cNvCxnSpPr>
          <p:nvPr/>
        </p:nvCxnSpPr>
        <p:spPr>
          <a:xfrm flipH="1">
            <a:off x="2592376" y="3139618"/>
            <a:ext cx="10984" cy="3322715"/>
          </a:xfrm>
          <a:prstGeom prst="line">
            <a:avLst/>
          </a:prstGeom>
          <a:ln w="57150">
            <a:solidFill>
              <a:schemeClr val="tx1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Connector 407">
            <a:extLst>
              <a:ext uri="{FF2B5EF4-FFF2-40B4-BE49-F238E27FC236}">
                <a16:creationId xmlns:a16="http://schemas.microsoft.com/office/drawing/2014/main" id="{BE429945-783E-A746-A0CD-74F58910942B}"/>
              </a:ext>
            </a:extLst>
          </p:cNvPr>
          <p:cNvCxnSpPr>
            <a:cxnSpLocks/>
          </p:cNvCxnSpPr>
          <p:nvPr/>
        </p:nvCxnSpPr>
        <p:spPr>
          <a:xfrm>
            <a:off x="5983199" y="922225"/>
            <a:ext cx="0" cy="5775137"/>
          </a:xfrm>
          <a:prstGeom prst="line">
            <a:avLst/>
          </a:prstGeom>
          <a:ln w="57150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044B95-26CA-3342-9FD6-840B98EC4CBE}"/>
              </a:ext>
            </a:extLst>
          </p:cNvPr>
          <p:cNvCxnSpPr>
            <a:stCxn id="351" idx="0"/>
            <a:endCxn id="204" idx="0"/>
          </p:cNvCxnSpPr>
          <p:nvPr/>
        </p:nvCxnSpPr>
        <p:spPr bwMode="gray">
          <a:xfrm flipH="1" flipV="1">
            <a:off x="7134984" y="5293437"/>
            <a:ext cx="145714" cy="289406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4194DF08-C9F6-2841-A47F-700D888D9587}"/>
              </a:ext>
            </a:extLst>
          </p:cNvPr>
          <p:cNvCxnSpPr>
            <a:cxnSpLocks/>
            <a:stCxn id="357" idx="0"/>
            <a:endCxn id="358" idx="0"/>
          </p:cNvCxnSpPr>
          <p:nvPr/>
        </p:nvCxnSpPr>
        <p:spPr bwMode="gray">
          <a:xfrm flipH="1">
            <a:off x="11115688" y="5293437"/>
            <a:ext cx="135406" cy="277635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TextBox 409">
            <a:extLst>
              <a:ext uri="{FF2B5EF4-FFF2-40B4-BE49-F238E27FC236}">
                <a16:creationId xmlns:a16="http://schemas.microsoft.com/office/drawing/2014/main" id="{B4C85980-3757-FE40-B610-EE3D2F221DA5}"/>
              </a:ext>
            </a:extLst>
          </p:cNvPr>
          <p:cNvSpPr txBox="1"/>
          <p:nvPr/>
        </p:nvSpPr>
        <p:spPr>
          <a:xfrm>
            <a:off x="5690966" y="957511"/>
            <a:ext cx="569387" cy="1115242"/>
          </a:xfrm>
          <a:prstGeom prst="rect">
            <a:avLst/>
          </a:prstGeom>
        </p:spPr>
        <p:txBody>
          <a:bodyPr vert="vert270" wrap="none" lIns="0" tIns="0" rIns="0" bIns="0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600" dirty="0">
                <a:latin typeface="Calibri" panose="020F0502020204030204" pitchFamily="34" charset="0"/>
              </a:rPr>
              <a:t>Logical View</a:t>
            </a:r>
          </a:p>
          <a:p>
            <a:pPr algn="r">
              <a:spcAft>
                <a:spcPts val="600"/>
              </a:spcAft>
            </a:pPr>
            <a:r>
              <a:rPr lang="en-US" sz="1600" dirty="0">
                <a:latin typeface="Calibri" panose="020F0502020204030204" pitchFamily="34" charset="0"/>
              </a:rPr>
              <a:t>Physical View</a:t>
            </a:r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ECD7838D-756E-F945-AF95-A5E7079D69C2}"/>
              </a:ext>
            </a:extLst>
          </p:cNvPr>
          <p:cNvCxnSpPr>
            <a:cxnSpLocks/>
          </p:cNvCxnSpPr>
          <p:nvPr/>
        </p:nvCxnSpPr>
        <p:spPr>
          <a:xfrm flipH="1" flipV="1">
            <a:off x="6742701" y="2850111"/>
            <a:ext cx="177748" cy="198702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046B6AE-AC20-D547-B164-3DA6C695A8A9}"/>
              </a:ext>
            </a:extLst>
          </p:cNvPr>
          <p:cNvCxnSpPr>
            <a:cxnSpLocks/>
          </p:cNvCxnSpPr>
          <p:nvPr/>
        </p:nvCxnSpPr>
        <p:spPr>
          <a:xfrm flipH="1">
            <a:off x="11387490" y="2850266"/>
            <a:ext cx="71499" cy="186841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Rectangle 317">
            <a:extLst>
              <a:ext uri="{FF2B5EF4-FFF2-40B4-BE49-F238E27FC236}">
                <a16:creationId xmlns:a16="http://schemas.microsoft.com/office/drawing/2014/main" id="{44E27926-8032-6C45-AEC7-31072EA8D32A}"/>
              </a:ext>
            </a:extLst>
          </p:cNvPr>
          <p:cNvSpPr/>
          <p:nvPr/>
        </p:nvSpPr>
        <p:spPr>
          <a:xfrm>
            <a:off x="6167109" y="3053071"/>
            <a:ext cx="2183630" cy="1120268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530EAEF1-F594-3145-A343-D44125E8B674}"/>
              </a:ext>
            </a:extLst>
          </p:cNvPr>
          <p:cNvSpPr txBox="1"/>
          <p:nvPr/>
        </p:nvSpPr>
        <p:spPr>
          <a:xfrm>
            <a:off x="7917403" y="4226397"/>
            <a:ext cx="885948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Edge Cluster 1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D3D211FE-4BC2-B248-B622-9E6CFD7AC0C7}"/>
              </a:ext>
            </a:extLst>
          </p:cNvPr>
          <p:cNvSpPr/>
          <p:nvPr/>
        </p:nvSpPr>
        <p:spPr>
          <a:xfrm>
            <a:off x="9896246" y="3053071"/>
            <a:ext cx="2183630" cy="1120268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BBB11351-9B8A-3142-9434-4838551F4C9C}"/>
              </a:ext>
            </a:extLst>
          </p:cNvPr>
          <p:cNvSpPr txBox="1"/>
          <p:nvPr/>
        </p:nvSpPr>
        <p:spPr>
          <a:xfrm>
            <a:off x="9564916" y="4201279"/>
            <a:ext cx="885948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Edge Cluster 2</a:t>
            </a:r>
          </a:p>
        </p:txBody>
      </p: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A916E6C9-152E-5948-A499-309FEAC694C9}"/>
              </a:ext>
            </a:extLst>
          </p:cNvPr>
          <p:cNvCxnSpPr>
            <a:cxnSpLocks/>
          </p:cNvCxnSpPr>
          <p:nvPr/>
        </p:nvCxnSpPr>
        <p:spPr>
          <a:xfrm flipV="1">
            <a:off x="7792651" y="2850111"/>
            <a:ext cx="191770" cy="201978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C2F6E731-30FC-5248-97BF-73004DB536D8}"/>
              </a:ext>
            </a:extLst>
          </p:cNvPr>
          <p:cNvCxnSpPr>
            <a:cxnSpLocks/>
          </p:cNvCxnSpPr>
          <p:nvPr/>
        </p:nvCxnSpPr>
        <p:spPr>
          <a:xfrm>
            <a:off x="10562012" y="2850266"/>
            <a:ext cx="174538" cy="208450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Rounded Rectangle 17">
            <a:extLst>
              <a:ext uri="{FF2B5EF4-FFF2-40B4-BE49-F238E27FC236}">
                <a16:creationId xmlns:a16="http://schemas.microsoft.com/office/drawing/2014/main" id="{E4103E29-78F0-D44A-962F-8F52CB396C82}"/>
              </a:ext>
            </a:extLst>
          </p:cNvPr>
          <p:cNvSpPr/>
          <p:nvPr/>
        </p:nvSpPr>
        <p:spPr>
          <a:xfrm>
            <a:off x="6285880" y="3138648"/>
            <a:ext cx="873012" cy="956796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b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EN1</a:t>
            </a:r>
          </a:p>
        </p:txBody>
      </p:sp>
      <p:sp>
        <p:nvSpPr>
          <p:cNvPr id="344" name="Rounded Rectangle 17">
            <a:extLst>
              <a:ext uri="{FF2B5EF4-FFF2-40B4-BE49-F238E27FC236}">
                <a16:creationId xmlns:a16="http://schemas.microsoft.com/office/drawing/2014/main" id="{97551FAD-6AF2-354A-B5F0-B838104EA62E}"/>
              </a:ext>
            </a:extLst>
          </p:cNvPr>
          <p:cNvSpPr/>
          <p:nvPr/>
        </p:nvSpPr>
        <p:spPr>
          <a:xfrm>
            <a:off x="7386677" y="3145021"/>
            <a:ext cx="873012" cy="956796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b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EN2</a:t>
            </a:r>
          </a:p>
        </p:txBody>
      </p:sp>
      <p:sp>
        <p:nvSpPr>
          <p:cNvPr id="361" name="Rounded Rectangle 17">
            <a:extLst>
              <a:ext uri="{FF2B5EF4-FFF2-40B4-BE49-F238E27FC236}">
                <a16:creationId xmlns:a16="http://schemas.microsoft.com/office/drawing/2014/main" id="{D2297676-E72A-FB45-8346-30EF45988510}"/>
              </a:ext>
            </a:extLst>
          </p:cNvPr>
          <p:cNvSpPr/>
          <p:nvPr/>
        </p:nvSpPr>
        <p:spPr>
          <a:xfrm>
            <a:off x="9993915" y="3133245"/>
            <a:ext cx="873012" cy="956796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b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EN3</a:t>
            </a:r>
          </a:p>
        </p:txBody>
      </p:sp>
      <p:sp>
        <p:nvSpPr>
          <p:cNvPr id="362" name="Rounded Rectangle 17">
            <a:extLst>
              <a:ext uri="{FF2B5EF4-FFF2-40B4-BE49-F238E27FC236}">
                <a16:creationId xmlns:a16="http://schemas.microsoft.com/office/drawing/2014/main" id="{52BF60A2-BD0D-0447-9C6E-3C9221CE1A0A}"/>
              </a:ext>
            </a:extLst>
          </p:cNvPr>
          <p:cNvSpPr/>
          <p:nvPr/>
        </p:nvSpPr>
        <p:spPr>
          <a:xfrm>
            <a:off x="11094712" y="3139618"/>
            <a:ext cx="873012" cy="956796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b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EN4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64FE7C-58F5-6E48-BE62-F34B7B46F4BE}"/>
              </a:ext>
            </a:extLst>
          </p:cNvPr>
          <p:cNvGrpSpPr/>
          <p:nvPr/>
        </p:nvGrpSpPr>
        <p:grpSpPr>
          <a:xfrm>
            <a:off x="6386019" y="3182408"/>
            <a:ext cx="5317050" cy="308554"/>
            <a:chOff x="6386019" y="3182408"/>
            <a:chExt cx="5317050" cy="308554"/>
          </a:xfrm>
        </p:grpSpPr>
        <p:sp>
          <p:nvSpPr>
            <p:cNvPr id="411" name="Rounded Rectangle 17">
              <a:extLst>
                <a:ext uri="{FF2B5EF4-FFF2-40B4-BE49-F238E27FC236}">
                  <a16:creationId xmlns:a16="http://schemas.microsoft.com/office/drawing/2014/main" id="{44BAEC46-77FA-614A-BE41-EB5B88935A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6019" y="3207808"/>
              <a:ext cx="534429" cy="283154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>
              <a:spAutoFit/>
            </a:bodyPr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Seg-Stretch</a:t>
              </a:r>
            </a:p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active</a:t>
              </a:r>
            </a:p>
          </p:txBody>
        </p:sp>
        <p:sp>
          <p:nvSpPr>
            <p:cNvPr id="426" name="Rounded Rectangle 17">
              <a:extLst>
                <a:ext uri="{FF2B5EF4-FFF2-40B4-BE49-F238E27FC236}">
                  <a16:creationId xmlns:a16="http://schemas.microsoft.com/office/drawing/2014/main" id="{20F02939-DB63-D342-BA71-046EE5F811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88146" y="3182408"/>
              <a:ext cx="534429" cy="283154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>
              <a:spAutoFit/>
            </a:bodyPr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Seg-Stretch</a:t>
              </a:r>
            </a:p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active</a:t>
              </a:r>
            </a:p>
          </p:txBody>
        </p:sp>
        <p:sp>
          <p:nvSpPr>
            <p:cNvPr id="432" name="Rounded Rectangle 17">
              <a:extLst>
                <a:ext uri="{FF2B5EF4-FFF2-40B4-BE49-F238E27FC236}">
                  <a16:creationId xmlns:a16="http://schemas.microsoft.com/office/drawing/2014/main" id="{6006F6EF-D0A1-1748-B753-3415213EA0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98152" y="3203612"/>
              <a:ext cx="534429" cy="283154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>
              <a:spAutoFit/>
            </a:bodyPr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Seg-Stretch</a:t>
              </a:r>
            </a:p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standby</a:t>
              </a:r>
            </a:p>
          </p:txBody>
        </p:sp>
        <p:sp>
          <p:nvSpPr>
            <p:cNvPr id="433" name="Rounded Rectangle 17">
              <a:extLst>
                <a:ext uri="{FF2B5EF4-FFF2-40B4-BE49-F238E27FC236}">
                  <a16:creationId xmlns:a16="http://schemas.microsoft.com/office/drawing/2014/main" id="{30E5E386-AA70-9F4F-BF3F-4C2A57B87C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68640" y="3182408"/>
              <a:ext cx="534429" cy="283154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898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>
              <a:spAutoFit/>
            </a:bodyPr>
            <a:lstStyle/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Seg-Stretch</a:t>
              </a:r>
            </a:p>
            <a:p>
              <a:pPr algn="ctr" defTabSz="456926"/>
              <a:r>
                <a:rPr lang="en-US" sz="800" kern="0" dirty="0">
                  <a:solidFill>
                    <a:srgbClr val="F8981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standby</a:t>
              </a:r>
            </a:p>
          </p:txBody>
        </p:sp>
      </p:grp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74B670B-D7F7-234B-8612-11CC7A336E78}"/>
              </a:ext>
            </a:extLst>
          </p:cNvPr>
          <p:cNvCxnSpPr>
            <a:cxnSpLocks/>
          </p:cNvCxnSpPr>
          <p:nvPr/>
        </p:nvCxnSpPr>
        <p:spPr>
          <a:xfrm>
            <a:off x="107908" y="5519960"/>
            <a:ext cx="5673996" cy="0"/>
          </a:xfrm>
          <a:prstGeom prst="line">
            <a:avLst/>
          </a:prstGeom>
          <a:ln w="28575">
            <a:solidFill>
              <a:srgbClr val="FFC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9EEDC8C-4D60-2C47-98FC-6122A1C3BD8A}"/>
              </a:ext>
            </a:extLst>
          </p:cNvPr>
          <p:cNvCxnSpPr>
            <a:cxnSpLocks/>
            <a:endCxn id="169" idx="0"/>
          </p:cNvCxnSpPr>
          <p:nvPr/>
        </p:nvCxnSpPr>
        <p:spPr>
          <a:xfrm flipH="1">
            <a:off x="4182250" y="5516231"/>
            <a:ext cx="2" cy="218016"/>
          </a:xfrm>
          <a:prstGeom prst="line">
            <a:avLst/>
          </a:prstGeom>
          <a:ln w="19050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ounded Rectangle 17">
            <a:extLst>
              <a:ext uri="{FF2B5EF4-FFF2-40B4-BE49-F238E27FC236}">
                <a16:creationId xmlns:a16="http://schemas.microsoft.com/office/drawing/2014/main" id="{5F96E623-2298-F642-9164-F6F01679F601}"/>
              </a:ext>
            </a:extLst>
          </p:cNvPr>
          <p:cNvSpPr/>
          <p:nvPr/>
        </p:nvSpPr>
        <p:spPr>
          <a:xfrm>
            <a:off x="3996078" y="5734247"/>
            <a:ext cx="372346" cy="372346"/>
          </a:xfrm>
          <a:prstGeom prst="roundRect">
            <a:avLst>
              <a:gd name="adj" fmla="val 0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6926"/>
            <a:r>
              <a:rPr lang="en-US" sz="1200" kern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VM4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CD322704-97D5-CD4B-857B-5FB2020CBB3D}"/>
              </a:ext>
            </a:extLst>
          </p:cNvPr>
          <p:cNvCxnSpPr>
            <a:cxnSpLocks/>
            <a:endCxn id="171" idx="0"/>
          </p:cNvCxnSpPr>
          <p:nvPr/>
        </p:nvCxnSpPr>
        <p:spPr>
          <a:xfrm flipH="1">
            <a:off x="1189127" y="5516231"/>
            <a:ext cx="2" cy="218016"/>
          </a:xfrm>
          <a:prstGeom prst="line">
            <a:avLst/>
          </a:prstGeom>
          <a:ln w="19050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ounded Rectangle 17">
            <a:extLst>
              <a:ext uri="{FF2B5EF4-FFF2-40B4-BE49-F238E27FC236}">
                <a16:creationId xmlns:a16="http://schemas.microsoft.com/office/drawing/2014/main" id="{A96DE192-D5F0-3A4A-BD2D-A6C2F620C150}"/>
              </a:ext>
            </a:extLst>
          </p:cNvPr>
          <p:cNvSpPr/>
          <p:nvPr/>
        </p:nvSpPr>
        <p:spPr>
          <a:xfrm>
            <a:off x="1002955" y="5734247"/>
            <a:ext cx="372346" cy="372346"/>
          </a:xfrm>
          <a:prstGeom prst="roundRect">
            <a:avLst>
              <a:gd name="adj" fmla="val 0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6926"/>
            <a:r>
              <a:rPr lang="en-US" sz="1200" kern="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VM3</a:t>
            </a:r>
          </a:p>
        </p:txBody>
      </p:sp>
      <p:sp>
        <p:nvSpPr>
          <p:cNvPr id="172" name="Freeform 21">
            <a:extLst>
              <a:ext uri="{FF2B5EF4-FFF2-40B4-BE49-F238E27FC236}">
                <a16:creationId xmlns:a16="http://schemas.microsoft.com/office/drawing/2014/main" id="{F07C5E9B-7FC6-2446-9CE2-49879BA73A8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84099" y="5542108"/>
            <a:ext cx="230927" cy="175944"/>
          </a:xfrm>
          <a:custGeom>
            <a:avLst/>
            <a:gdLst>
              <a:gd name="T0" fmla="*/ 364 w 389"/>
              <a:gd name="T1" fmla="*/ 176 h 296"/>
              <a:gd name="T2" fmla="*/ 355 w 389"/>
              <a:gd name="T3" fmla="*/ 217 h 296"/>
              <a:gd name="T4" fmla="*/ 289 w 389"/>
              <a:gd name="T5" fmla="*/ 130 h 296"/>
              <a:gd name="T6" fmla="*/ 298 w 389"/>
              <a:gd name="T7" fmla="*/ 193 h 296"/>
              <a:gd name="T8" fmla="*/ 264 w 389"/>
              <a:gd name="T9" fmla="*/ 143 h 296"/>
              <a:gd name="T10" fmla="*/ 257 w 389"/>
              <a:gd name="T11" fmla="*/ 195 h 296"/>
              <a:gd name="T12" fmla="*/ 318 w 389"/>
              <a:gd name="T13" fmla="*/ 296 h 296"/>
              <a:gd name="T14" fmla="*/ 319 w 389"/>
              <a:gd name="T15" fmla="*/ 296 h 296"/>
              <a:gd name="T16" fmla="*/ 376 w 389"/>
              <a:gd name="T17" fmla="*/ 196 h 296"/>
              <a:gd name="T18" fmla="*/ 319 w 389"/>
              <a:gd name="T19" fmla="*/ 280 h 296"/>
              <a:gd name="T20" fmla="*/ 270 w 389"/>
              <a:gd name="T21" fmla="*/ 262 h 296"/>
              <a:gd name="T22" fmla="*/ 276 w 389"/>
              <a:gd name="T23" fmla="*/ 183 h 296"/>
              <a:gd name="T24" fmla="*/ 288 w 389"/>
              <a:gd name="T25" fmla="*/ 237 h 296"/>
              <a:gd name="T26" fmla="*/ 318 w 389"/>
              <a:gd name="T27" fmla="*/ 154 h 296"/>
              <a:gd name="T28" fmla="*/ 337 w 389"/>
              <a:gd name="T29" fmla="*/ 231 h 296"/>
              <a:gd name="T30" fmla="*/ 345 w 389"/>
              <a:gd name="T31" fmla="*/ 239 h 296"/>
              <a:gd name="T32" fmla="*/ 361 w 389"/>
              <a:gd name="T33" fmla="*/ 260 h 296"/>
              <a:gd name="T34" fmla="*/ 255 w 389"/>
              <a:gd name="T35" fmla="*/ 182 h 296"/>
              <a:gd name="T36" fmla="*/ 236 w 389"/>
              <a:gd name="T37" fmla="*/ 166 h 296"/>
              <a:gd name="T38" fmla="*/ 329 w 389"/>
              <a:gd name="T39" fmla="*/ 126 h 296"/>
              <a:gd name="T40" fmla="*/ 345 w 389"/>
              <a:gd name="T41" fmla="*/ 139 h 296"/>
              <a:gd name="T42" fmla="*/ 0 w 389"/>
              <a:gd name="T43" fmla="*/ 0 h 296"/>
              <a:gd name="T44" fmla="*/ 243 w 389"/>
              <a:gd name="T45" fmla="*/ 235 h 296"/>
              <a:gd name="T46" fmla="*/ 181 w 389"/>
              <a:gd name="T47" fmla="*/ 219 h 296"/>
              <a:gd name="T48" fmla="*/ 165 w 389"/>
              <a:gd name="T49" fmla="*/ 219 h 296"/>
              <a:gd name="T50" fmla="*/ 71 w 389"/>
              <a:gd name="T51" fmla="*/ 182 h 296"/>
              <a:gd name="T52" fmla="*/ 165 w 389"/>
              <a:gd name="T53" fmla="*/ 219 h 296"/>
              <a:gd name="T54" fmla="*/ 110 w 389"/>
              <a:gd name="T55" fmla="*/ 126 h 296"/>
              <a:gd name="T56" fmla="*/ 16 w 389"/>
              <a:gd name="T57" fmla="*/ 166 h 296"/>
              <a:gd name="T58" fmla="*/ 126 w 389"/>
              <a:gd name="T59" fmla="*/ 54 h 296"/>
              <a:gd name="T60" fmla="*/ 220 w 389"/>
              <a:gd name="T61" fmla="*/ 16 h 296"/>
              <a:gd name="T62" fmla="*/ 126 w 389"/>
              <a:gd name="T63" fmla="*/ 54 h 296"/>
              <a:gd name="T64" fmla="*/ 165 w 389"/>
              <a:gd name="T65" fmla="*/ 110 h 296"/>
              <a:gd name="T66" fmla="*/ 71 w 389"/>
              <a:gd name="T67" fmla="*/ 70 h 296"/>
              <a:gd name="T68" fmla="*/ 55 w 389"/>
              <a:gd name="T69" fmla="*/ 110 h 296"/>
              <a:gd name="T70" fmla="*/ 16 w 389"/>
              <a:gd name="T71" fmla="*/ 70 h 296"/>
              <a:gd name="T72" fmla="*/ 55 w 389"/>
              <a:gd name="T73" fmla="*/ 110 h 296"/>
              <a:gd name="T74" fmla="*/ 126 w 389"/>
              <a:gd name="T75" fmla="*/ 166 h 296"/>
              <a:gd name="T76" fmla="*/ 220 w 389"/>
              <a:gd name="T77" fmla="*/ 126 h 296"/>
              <a:gd name="T78" fmla="*/ 228 w 389"/>
              <a:gd name="T79" fmla="*/ 110 h 296"/>
              <a:gd name="T80" fmla="*/ 181 w 389"/>
              <a:gd name="T81" fmla="*/ 70 h 296"/>
              <a:gd name="T82" fmla="*/ 274 w 389"/>
              <a:gd name="T83" fmla="*/ 110 h 296"/>
              <a:gd name="T84" fmla="*/ 228 w 389"/>
              <a:gd name="T85" fmla="*/ 110 h 296"/>
              <a:gd name="T86" fmla="*/ 290 w 389"/>
              <a:gd name="T87" fmla="*/ 70 h 296"/>
              <a:gd name="T88" fmla="*/ 329 w 389"/>
              <a:gd name="T89" fmla="*/ 110 h 296"/>
              <a:gd name="T90" fmla="*/ 329 w 389"/>
              <a:gd name="T91" fmla="*/ 54 h 296"/>
              <a:gd name="T92" fmla="*/ 236 w 389"/>
              <a:gd name="T93" fmla="*/ 16 h 296"/>
              <a:gd name="T94" fmla="*/ 329 w 389"/>
              <a:gd name="T95" fmla="*/ 54 h 296"/>
              <a:gd name="T96" fmla="*/ 110 w 389"/>
              <a:gd name="T97" fmla="*/ 54 h 296"/>
              <a:gd name="T98" fmla="*/ 16 w 389"/>
              <a:gd name="T99" fmla="*/ 16 h 296"/>
              <a:gd name="T100" fmla="*/ 16 w 389"/>
              <a:gd name="T101" fmla="*/ 182 h 296"/>
              <a:gd name="T102" fmla="*/ 55 w 389"/>
              <a:gd name="T103" fmla="*/ 219 h 296"/>
              <a:gd name="T104" fmla="*/ 16 w 389"/>
              <a:gd name="T105" fmla="*/ 182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89" h="296">
                <a:moveTo>
                  <a:pt x="376" y="196"/>
                </a:moveTo>
                <a:cubicBezTo>
                  <a:pt x="364" y="176"/>
                  <a:pt x="364" y="176"/>
                  <a:pt x="364" y="176"/>
                </a:cubicBezTo>
                <a:cubicBezTo>
                  <a:pt x="361" y="199"/>
                  <a:pt x="361" y="199"/>
                  <a:pt x="361" y="199"/>
                </a:cubicBezTo>
                <a:cubicBezTo>
                  <a:pt x="360" y="208"/>
                  <a:pt x="357" y="214"/>
                  <a:pt x="355" y="217"/>
                </a:cubicBezTo>
                <a:cubicBezTo>
                  <a:pt x="359" y="190"/>
                  <a:pt x="364" y="147"/>
                  <a:pt x="306" y="134"/>
                </a:cubicBezTo>
                <a:cubicBezTo>
                  <a:pt x="289" y="130"/>
                  <a:pt x="289" y="130"/>
                  <a:pt x="289" y="130"/>
                </a:cubicBezTo>
                <a:cubicBezTo>
                  <a:pt x="298" y="146"/>
                  <a:pt x="298" y="146"/>
                  <a:pt x="298" y="146"/>
                </a:cubicBezTo>
                <a:cubicBezTo>
                  <a:pt x="306" y="160"/>
                  <a:pt x="304" y="178"/>
                  <a:pt x="298" y="193"/>
                </a:cubicBezTo>
                <a:cubicBezTo>
                  <a:pt x="291" y="172"/>
                  <a:pt x="278" y="157"/>
                  <a:pt x="277" y="157"/>
                </a:cubicBezTo>
                <a:cubicBezTo>
                  <a:pt x="264" y="143"/>
                  <a:pt x="264" y="143"/>
                  <a:pt x="264" y="143"/>
                </a:cubicBezTo>
                <a:cubicBezTo>
                  <a:pt x="264" y="162"/>
                  <a:pt x="264" y="162"/>
                  <a:pt x="264" y="162"/>
                </a:cubicBezTo>
                <a:cubicBezTo>
                  <a:pt x="263" y="171"/>
                  <a:pt x="260" y="183"/>
                  <a:pt x="257" y="195"/>
                </a:cubicBezTo>
                <a:cubicBezTo>
                  <a:pt x="250" y="221"/>
                  <a:pt x="242" y="251"/>
                  <a:pt x="257" y="272"/>
                </a:cubicBezTo>
                <a:cubicBezTo>
                  <a:pt x="267" y="287"/>
                  <a:pt x="287" y="295"/>
                  <a:pt x="318" y="296"/>
                </a:cubicBezTo>
                <a:cubicBezTo>
                  <a:pt x="318" y="296"/>
                  <a:pt x="318" y="296"/>
                  <a:pt x="318" y="296"/>
                </a:cubicBezTo>
                <a:cubicBezTo>
                  <a:pt x="318" y="296"/>
                  <a:pt x="318" y="296"/>
                  <a:pt x="319" y="296"/>
                </a:cubicBezTo>
                <a:cubicBezTo>
                  <a:pt x="352" y="296"/>
                  <a:pt x="368" y="281"/>
                  <a:pt x="375" y="268"/>
                </a:cubicBezTo>
                <a:cubicBezTo>
                  <a:pt x="389" y="244"/>
                  <a:pt x="384" y="211"/>
                  <a:pt x="376" y="196"/>
                </a:cubicBezTo>
                <a:close/>
                <a:moveTo>
                  <a:pt x="361" y="260"/>
                </a:moveTo>
                <a:cubicBezTo>
                  <a:pt x="354" y="273"/>
                  <a:pt x="339" y="280"/>
                  <a:pt x="319" y="280"/>
                </a:cubicBezTo>
                <a:cubicBezTo>
                  <a:pt x="318" y="280"/>
                  <a:pt x="318" y="280"/>
                  <a:pt x="318" y="280"/>
                </a:cubicBezTo>
                <a:cubicBezTo>
                  <a:pt x="294" y="279"/>
                  <a:pt x="277" y="273"/>
                  <a:pt x="270" y="262"/>
                </a:cubicBezTo>
                <a:cubicBezTo>
                  <a:pt x="259" y="248"/>
                  <a:pt x="266" y="223"/>
                  <a:pt x="272" y="200"/>
                </a:cubicBezTo>
                <a:cubicBezTo>
                  <a:pt x="274" y="194"/>
                  <a:pt x="275" y="188"/>
                  <a:pt x="276" y="183"/>
                </a:cubicBezTo>
                <a:cubicBezTo>
                  <a:pt x="281" y="192"/>
                  <a:pt x="286" y="203"/>
                  <a:pt x="287" y="216"/>
                </a:cubicBezTo>
                <a:cubicBezTo>
                  <a:pt x="288" y="237"/>
                  <a:pt x="288" y="237"/>
                  <a:pt x="288" y="237"/>
                </a:cubicBezTo>
                <a:cubicBezTo>
                  <a:pt x="301" y="220"/>
                  <a:pt x="301" y="220"/>
                  <a:pt x="301" y="220"/>
                </a:cubicBezTo>
                <a:cubicBezTo>
                  <a:pt x="314" y="203"/>
                  <a:pt x="323" y="178"/>
                  <a:pt x="318" y="154"/>
                </a:cubicBezTo>
                <a:cubicBezTo>
                  <a:pt x="347" y="168"/>
                  <a:pt x="343" y="194"/>
                  <a:pt x="339" y="217"/>
                </a:cubicBezTo>
                <a:cubicBezTo>
                  <a:pt x="338" y="222"/>
                  <a:pt x="337" y="227"/>
                  <a:pt x="337" y="231"/>
                </a:cubicBezTo>
                <a:cubicBezTo>
                  <a:pt x="336" y="240"/>
                  <a:pt x="336" y="240"/>
                  <a:pt x="336" y="240"/>
                </a:cubicBezTo>
                <a:cubicBezTo>
                  <a:pt x="345" y="239"/>
                  <a:pt x="345" y="239"/>
                  <a:pt x="345" y="239"/>
                </a:cubicBezTo>
                <a:cubicBezTo>
                  <a:pt x="356" y="238"/>
                  <a:pt x="363" y="233"/>
                  <a:pt x="368" y="227"/>
                </a:cubicBezTo>
                <a:cubicBezTo>
                  <a:pt x="369" y="238"/>
                  <a:pt x="367" y="250"/>
                  <a:pt x="361" y="260"/>
                </a:cubicBezTo>
                <a:close/>
                <a:moveTo>
                  <a:pt x="181" y="182"/>
                </a:moveTo>
                <a:cubicBezTo>
                  <a:pt x="255" y="182"/>
                  <a:pt x="255" y="182"/>
                  <a:pt x="255" y="182"/>
                </a:cubicBezTo>
                <a:cubicBezTo>
                  <a:pt x="255" y="166"/>
                  <a:pt x="255" y="166"/>
                  <a:pt x="255" y="166"/>
                </a:cubicBezTo>
                <a:cubicBezTo>
                  <a:pt x="236" y="166"/>
                  <a:pt x="236" y="166"/>
                  <a:pt x="236" y="166"/>
                </a:cubicBezTo>
                <a:cubicBezTo>
                  <a:pt x="236" y="126"/>
                  <a:pt x="236" y="126"/>
                  <a:pt x="236" y="126"/>
                </a:cubicBezTo>
                <a:cubicBezTo>
                  <a:pt x="329" y="126"/>
                  <a:pt x="329" y="126"/>
                  <a:pt x="329" y="126"/>
                </a:cubicBezTo>
                <a:cubicBezTo>
                  <a:pt x="329" y="139"/>
                  <a:pt x="329" y="139"/>
                  <a:pt x="329" y="139"/>
                </a:cubicBezTo>
                <a:cubicBezTo>
                  <a:pt x="345" y="139"/>
                  <a:pt x="345" y="139"/>
                  <a:pt x="345" y="139"/>
                </a:cubicBezTo>
                <a:cubicBezTo>
                  <a:pt x="345" y="0"/>
                  <a:pt x="345" y="0"/>
                  <a:pt x="34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5"/>
                  <a:pt x="0" y="235"/>
                  <a:pt x="0" y="235"/>
                </a:cubicBezTo>
                <a:cubicBezTo>
                  <a:pt x="243" y="235"/>
                  <a:pt x="243" y="235"/>
                  <a:pt x="243" y="235"/>
                </a:cubicBezTo>
                <a:cubicBezTo>
                  <a:pt x="243" y="219"/>
                  <a:pt x="243" y="219"/>
                  <a:pt x="243" y="219"/>
                </a:cubicBezTo>
                <a:cubicBezTo>
                  <a:pt x="181" y="219"/>
                  <a:pt x="181" y="219"/>
                  <a:pt x="181" y="219"/>
                </a:cubicBezTo>
                <a:lnTo>
                  <a:pt x="181" y="182"/>
                </a:lnTo>
                <a:close/>
                <a:moveTo>
                  <a:pt x="165" y="219"/>
                </a:moveTo>
                <a:cubicBezTo>
                  <a:pt x="71" y="219"/>
                  <a:pt x="71" y="219"/>
                  <a:pt x="71" y="219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165" y="182"/>
                  <a:pt x="165" y="182"/>
                  <a:pt x="165" y="182"/>
                </a:cubicBezTo>
                <a:lnTo>
                  <a:pt x="165" y="219"/>
                </a:lnTo>
                <a:close/>
                <a:moveTo>
                  <a:pt x="16" y="126"/>
                </a:moveTo>
                <a:cubicBezTo>
                  <a:pt x="110" y="126"/>
                  <a:pt x="110" y="126"/>
                  <a:pt x="110" y="126"/>
                </a:cubicBezTo>
                <a:cubicBezTo>
                  <a:pt x="110" y="166"/>
                  <a:pt x="110" y="166"/>
                  <a:pt x="110" y="166"/>
                </a:cubicBezTo>
                <a:cubicBezTo>
                  <a:pt x="16" y="166"/>
                  <a:pt x="16" y="166"/>
                  <a:pt x="16" y="166"/>
                </a:cubicBezTo>
                <a:lnTo>
                  <a:pt x="16" y="126"/>
                </a:lnTo>
                <a:close/>
                <a:moveTo>
                  <a:pt x="126" y="54"/>
                </a:moveTo>
                <a:cubicBezTo>
                  <a:pt x="126" y="16"/>
                  <a:pt x="126" y="16"/>
                  <a:pt x="126" y="16"/>
                </a:cubicBezTo>
                <a:cubicBezTo>
                  <a:pt x="220" y="16"/>
                  <a:pt x="220" y="16"/>
                  <a:pt x="220" y="16"/>
                </a:cubicBezTo>
                <a:cubicBezTo>
                  <a:pt x="220" y="54"/>
                  <a:pt x="220" y="54"/>
                  <a:pt x="220" y="54"/>
                </a:cubicBezTo>
                <a:lnTo>
                  <a:pt x="126" y="54"/>
                </a:lnTo>
                <a:close/>
                <a:moveTo>
                  <a:pt x="165" y="70"/>
                </a:moveTo>
                <a:cubicBezTo>
                  <a:pt x="165" y="110"/>
                  <a:pt x="165" y="110"/>
                  <a:pt x="165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70"/>
                  <a:pt x="71" y="70"/>
                  <a:pt x="71" y="70"/>
                </a:cubicBezTo>
                <a:lnTo>
                  <a:pt x="165" y="70"/>
                </a:lnTo>
                <a:close/>
                <a:moveTo>
                  <a:pt x="55" y="110"/>
                </a:moveTo>
                <a:cubicBezTo>
                  <a:pt x="16" y="110"/>
                  <a:pt x="16" y="110"/>
                  <a:pt x="16" y="110"/>
                </a:cubicBezTo>
                <a:cubicBezTo>
                  <a:pt x="16" y="70"/>
                  <a:pt x="16" y="70"/>
                  <a:pt x="16" y="70"/>
                </a:cubicBezTo>
                <a:cubicBezTo>
                  <a:pt x="55" y="70"/>
                  <a:pt x="55" y="70"/>
                  <a:pt x="55" y="70"/>
                </a:cubicBezTo>
                <a:lnTo>
                  <a:pt x="55" y="110"/>
                </a:lnTo>
                <a:close/>
                <a:moveTo>
                  <a:pt x="220" y="166"/>
                </a:moveTo>
                <a:cubicBezTo>
                  <a:pt x="126" y="166"/>
                  <a:pt x="126" y="166"/>
                  <a:pt x="126" y="166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220" y="126"/>
                  <a:pt x="220" y="126"/>
                  <a:pt x="220" y="126"/>
                </a:cubicBezTo>
                <a:lnTo>
                  <a:pt x="220" y="166"/>
                </a:lnTo>
                <a:close/>
                <a:moveTo>
                  <a:pt x="228" y="110"/>
                </a:moveTo>
                <a:cubicBezTo>
                  <a:pt x="181" y="110"/>
                  <a:pt x="181" y="110"/>
                  <a:pt x="181" y="110"/>
                </a:cubicBezTo>
                <a:cubicBezTo>
                  <a:pt x="181" y="70"/>
                  <a:pt x="181" y="70"/>
                  <a:pt x="181" y="70"/>
                </a:cubicBezTo>
                <a:cubicBezTo>
                  <a:pt x="274" y="70"/>
                  <a:pt x="274" y="70"/>
                  <a:pt x="274" y="70"/>
                </a:cubicBezTo>
                <a:cubicBezTo>
                  <a:pt x="274" y="110"/>
                  <a:pt x="274" y="110"/>
                  <a:pt x="274" y="110"/>
                </a:cubicBezTo>
                <a:cubicBezTo>
                  <a:pt x="236" y="110"/>
                  <a:pt x="236" y="110"/>
                  <a:pt x="236" y="110"/>
                </a:cubicBezTo>
                <a:lnTo>
                  <a:pt x="228" y="110"/>
                </a:lnTo>
                <a:close/>
                <a:moveTo>
                  <a:pt x="290" y="110"/>
                </a:moveTo>
                <a:cubicBezTo>
                  <a:pt x="290" y="70"/>
                  <a:pt x="290" y="70"/>
                  <a:pt x="290" y="70"/>
                </a:cubicBezTo>
                <a:cubicBezTo>
                  <a:pt x="329" y="70"/>
                  <a:pt x="329" y="70"/>
                  <a:pt x="329" y="70"/>
                </a:cubicBezTo>
                <a:cubicBezTo>
                  <a:pt x="329" y="110"/>
                  <a:pt x="329" y="110"/>
                  <a:pt x="329" y="110"/>
                </a:cubicBezTo>
                <a:lnTo>
                  <a:pt x="290" y="110"/>
                </a:lnTo>
                <a:close/>
                <a:moveTo>
                  <a:pt x="329" y="54"/>
                </a:moveTo>
                <a:cubicBezTo>
                  <a:pt x="236" y="54"/>
                  <a:pt x="236" y="54"/>
                  <a:pt x="236" y="54"/>
                </a:cubicBezTo>
                <a:cubicBezTo>
                  <a:pt x="236" y="16"/>
                  <a:pt x="236" y="16"/>
                  <a:pt x="236" y="16"/>
                </a:cubicBezTo>
                <a:cubicBezTo>
                  <a:pt x="329" y="16"/>
                  <a:pt x="329" y="16"/>
                  <a:pt x="329" y="16"/>
                </a:cubicBezTo>
                <a:lnTo>
                  <a:pt x="329" y="54"/>
                </a:lnTo>
                <a:close/>
                <a:moveTo>
                  <a:pt x="110" y="16"/>
                </a:moveTo>
                <a:cubicBezTo>
                  <a:pt x="110" y="54"/>
                  <a:pt x="110" y="54"/>
                  <a:pt x="110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16"/>
                  <a:pt x="16" y="16"/>
                  <a:pt x="16" y="16"/>
                </a:cubicBezTo>
                <a:lnTo>
                  <a:pt x="110" y="16"/>
                </a:lnTo>
                <a:close/>
                <a:moveTo>
                  <a:pt x="16" y="182"/>
                </a:moveTo>
                <a:cubicBezTo>
                  <a:pt x="55" y="182"/>
                  <a:pt x="55" y="182"/>
                  <a:pt x="55" y="182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16" y="219"/>
                  <a:pt x="16" y="219"/>
                  <a:pt x="16" y="219"/>
                </a:cubicBezTo>
                <a:lnTo>
                  <a:pt x="16" y="18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solidFill>
                <a:srgbClr val="F8981D"/>
              </a:solidFill>
              <a:latin typeface="Calibri" panose="020F0502020204030204" pitchFamily="34" charset="0"/>
            </a:endParaRPr>
          </a:p>
        </p:txBody>
      </p:sp>
      <p:sp>
        <p:nvSpPr>
          <p:cNvPr id="173" name="Freeform 21">
            <a:extLst>
              <a:ext uri="{FF2B5EF4-FFF2-40B4-BE49-F238E27FC236}">
                <a16:creationId xmlns:a16="http://schemas.microsoft.com/office/drawing/2014/main" id="{87DFB730-4D43-8848-A472-5C1D9B20EC3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83717" y="5542108"/>
            <a:ext cx="230927" cy="175944"/>
          </a:xfrm>
          <a:custGeom>
            <a:avLst/>
            <a:gdLst>
              <a:gd name="T0" fmla="*/ 364 w 389"/>
              <a:gd name="T1" fmla="*/ 176 h 296"/>
              <a:gd name="T2" fmla="*/ 355 w 389"/>
              <a:gd name="T3" fmla="*/ 217 h 296"/>
              <a:gd name="T4" fmla="*/ 289 w 389"/>
              <a:gd name="T5" fmla="*/ 130 h 296"/>
              <a:gd name="T6" fmla="*/ 298 w 389"/>
              <a:gd name="T7" fmla="*/ 193 h 296"/>
              <a:gd name="T8" fmla="*/ 264 w 389"/>
              <a:gd name="T9" fmla="*/ 143 h 296"/>
              <a:gd name="T10" fmla="*/ 257 w 389"/>
              <a:gd name="T11" fmla="*/ 195 h 296"/>
              <a:gd name="T12" fmla="*/ 318 w 389"/>
              <a:gd name="T13" fmla="*/ 296 h 296"/>
              <a:gd name="T14" fmla="*/ 319 w 389"/>
              <a:gd name="T15" fmla="*/ 296 h 296"/>
              <a:gd name="T16" fmla="*/ 376 w 389"/>
              <a:gd name="T17" fmla="*/ 196 h 296"/>
              <a:gd name="T18" fmla="*/ 319 w 389"/>
              <a:gd name="T19" fmla="*/ 280 h 296"/>
              <a:gd name="T20" fmla="*/ 270 w 389"/>
              <a:gd name="T21" fmla="*/ 262 h 296"/>
              <a:gd name="T22" fmla="*/ 276 w 389"/>
              <a:gd name="T23" fmla="*/ 183 h 296"/>
              <a:gd name="T24" fmla="*/ 288 w 389"/>
              <a:gd name="T25" fmla="*/ 237 h 296"/>
              <a:gd name="T26" fmla="*/ 318 w 389"/>
              <a:gd name="T27" fmla="*/ 154 h 296"/>
              <a:gd name="T28" fmla="*/ 337 w 389"/>
              <a:gd name="T29" fmla="*/ 231 h 296"/>
              <a:gd name="T30" fmla="*/ 345 w 389"/>
              <a:gd name="T31" fmla="*/ 239 h 296"/>
              <a:gd name="T32" fmla="*/ 361 w 389"/>
              <a:gd name="T33" fmla="*/ 260 h 296"/>
              <a:gd name="T34" fmla="*/ 255 w 389"/>
              <a:gd name="T35" fmla="*/ 182 h 296"/>
              <a:gd name="T36" fmla="*/ 236 w 389"/>
              <a:gd name="T37" fmla="*/ 166 h 296"/>
              <a:gd name="T38" fmla="*/ 329 w 389"/>
              <a:gd name="T39" fmla="*/ 126 h 296"/>
              <a:gd name="T40" fmla="*/ 345 w 389"/>
              <a:gd name="T41" fmla="*/ 139 h 296"/>
              <a:gd name="T42" fmla="*/ 0 w 389"/>
              <a:gd name="T43" fmla="*/ 0 h 296"/>
              <a:gd name="T44" fmla="*/ 243 w 389"/>
              <a:gd name="T45" fmla="*/ 235 h 296"/>
              <a:gd name="T46" fmla="*/ 181 w 389"/>
              <a:gd name="T47" fmla="*/ 219 h 296"/>
              <a:gd name="T48" fmla="*/ 165 w 389"/>
              <a:gd name="T49" fmla="*/ 219 h 296"/>
              <a:gd name="T50" fmla="*/ 71 w 389"/>
              <a:gd name="T51" fmla="*/ 182 h 296"/>
              <a:gd name="T52" fmla="*/ 165 w 389"/>
              <a:gd name="T53" fmla="*/ 219 h 296"/>
              <a:gd name="T54" fmla="*/ 110 w 389"/>
              <a:gd name="T55" fmla="*/ 126 h 296"/>
              <a:gd name="T56" fmla="*/ 16 w 389"/>
              <a:gd name="T57" fmla="*/ 166 h 296"/>
              <a:gd name="T58" fmla="*/ 126 w 389"/>
              <a:gd name="T59" fmla="*/ 54 h 296"/>
              <a:gd name="T60" fmla="*/ 220 w 389"/>
              <a:gd name="T61" fmla="*/ 16 h 296"/>
              <a:gd name="T62" fmla="*/ 126 w 389"/>
              <a:gd name="T63" fmla="*/ 54 h 296"/>
              <a:gd name="T64" fmla="*/ 165 w 389"/>
              <a:gd name="T65" fmla="*/ 110 h 296"/>
              <a:gd name="T66" fmla="*/ 71 w 389"/>
              <a:gd name="T67" fmla="*/ 70 h 296"/>
              <a:gd name="T68" fmla="*/ 55 w 389"/>
              <a:gd name="T69" fmla="*/ 110 h 296"/>
              <a:gd name="T70" fmla="*/ 16 w 389"/>
              <a:gd name="T71" fmla="*/ 70 h 296"/>
              <a:gd name="T72" fmla="*/ 55 w 389"/>
              <a:gd name="T73" fmla="*/ 110 h 296"/>
              <a:gd name="T74" fmla="*/ 126 w 389"/>
              <a:gd name="T75" fmla="*/ 166 h 296"/>
              <a:gd name="T76" fmla="*/ 220 w 389"/>
              <a:gd name="T77" fmla="*/ 126 h 296"/>
              <a:gd name="T78" fmla="*/ 228 w 389"/>
              <a:gd name="T79" fmla="*/ 110 h 296"/>
              <a:gd name="T80" fmla="*/ 181 w 389"/>
              <a:gd name="T81" fmla="*/ 70 h 296"/>
              <a:gd name="T82" fmla="*/ 274 w 389"/>
              <a:gd name="T83" fmla="*/ 110 h 296"/>
              <a:gd name="T84" fmla="*/ 228 w 389"/>
              <a:gd name="T85" fmla="*/ 110 h 296"/>
              <a:gd name="T86" fmla="*/ 290 w 389"/>
              <a:gd name="T87" fmla="*/ 70 h 296"/>
              <a:gd name="T88" fmla="*/ 329 w 389"/>
              <a:gd name="T89" fmla="*/ 110 h 296"/>
              <a:gd name="T90" fmla="*/ 329 w 389"/>
              <a:gd name="T91" fmla="*/ 54 h 296"/>
              <a:gd name="T92" fmla="*/ 236 w 389"/>
              <a:gd name="T93" fmla="*/ 16 h 296"/>
              <a:gd name="T94" fmla="*/ 329 w 389"/>
              <a:gd name="T95" fmla="*/ 54 h 296"/>
              <a:gd name="T96" fmla="*/ 110 w 389"/>
              <a:gd name="T97" fmla="*/ 54 h 296"/>
              <a:gd name="T98" fmla="*/ 16 w 389"/>
              <a:gd name="T99" fmla="*/ 16 h 296"/>
              <a:gd name="T100" fmla="*/ 16 w 389"/>
              <a:gd name="T101" fmla="*/ 182 h 296"/>
              <a:gd name="T102" fmla="*/ 55 w 389"/>
              <a:gd name="T103" fmla="*/ 219 h 296"/>
              <a:gd name="T104" fmla="*/ 16 w 389"/>
              <a:gd name="T105" fmla="*/ 182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89" h="296">
                <a:moveTo>
                  <a:pt x="376" y="196"/>
                </a:moveTo>
                <a:cubicBezTo>
                  <a:pt x="364" y="176"/>
                  <a:pt x="364" y="176"/>
                  <a:pt x="364" y="176"/>
                </a:cubicBezTo>
                <a:cubicBezTo>
                  <a:pt x="361" y="199"/>
                  <a:pt x="361" y="199"/>
                  <a:pt x="361" y="199"/>
                </a:cubicBezTo>
                <a:cubicBezTo>
                  <a:pt x="360" y="208"/>
                  <a:pt x="357" y="214"/>
                  <a:pt x="355" y="217"/>
                </a:cubicBezTo>
                <a:cubicBezTo>
                  <a:pt x="359" y="190"/>
                  <a:pt x="364" y="147"/>
                  <a:pt x="306" y="134"/>
                </a:cubicBezTo>
                <a:cubicBezTo>
                  <a:pt x="289" y="130"/>
                  <a:pt x="289" y="130"/>
                  <a:pt x="289" y="130"/>
                </a:cubicBezTo>
                <a:cubicBezTo>
                  <a:pt x="298" y="146"/>
                  <a:pt x="298" y="146"/>
                  <a:pt x="298" y="146"/>
                </a:cubicBezTo>
                <a:cubicBezTo>
                  <a:pt x="306" y="160"/>
                  <a:pt x="304" y="178"/>
                  <a:pt x="298" y="193"/>
                </a:cubicBezTo>
                <a:cubicBezTo>
                  <a:pt x="291" y="172"/>
                  <a:pt x="278" y="157"/>
                  <a:pt x="277" y="157"/>
                </a:cubicBezTo>
                <a:cubicBezTo>
                  <a:pt x="264" y="143"/>
                  <a:pt x="264" y="143"/>
                  <a:pt x="264" y="143"/>
                </a:cubicBezTo>
                <a:cubicBezTo>
                  <a:pt x="264" y="162"/>
                  <a:pt x="264" y="162"/>
                  <a:pt x="264" y="162"/>
                </a:cubicBezTo>
                <a:cubicBezTo>
                  <a:pt x="263" y="171"/>
                  <a:pt x="260" y="183"/>
                  <a:pt x="257" y="195"/>
                </a:cubicBezTo>
                <a:cubicBezTo>
                  <a:pt x="250" y="221"/>
                  <a:pt x="242" y="251"/>
                  <a:pt x="257" y="272"/>
                </a:cubicBezTo>
                <a:cubicBezTo>
                  <a:pt x="267" y="287"/>
                  <a:pt x="287" y="295"/>
                  <a:pt x="318" y="296"/>
                </a:cubicBezTo>
                <a:cubicBezTo>
                  <a:pt x="318" y="296"/>
                  <a:pt x="318" y="296"/>
                  <a:pt x="318" y="296"/>
                </a:cubicBezTo>
                <a:cubicBezTo>
                  <a:pt x="318" y="296"/>
                  <a:pt x="318" y="296"/>
                  <a:pt x="319" y="296"/>
                </a:cubicBezTo>
                <a:cubicBezTo>
                  <a:pt x="352" y="296"/>
                  <a:pt x="368" y="281"/>
                  <a:pt x="375" y="268"/>
                </a:cubicBezTo>
                <a:cubicBezTo>
                  <a:pt x="389" y="244"/>
                  <a:pt x="384" y="211"/>
                  <a:pt x="376" y="196"/>
                </a:cubicBezTo>
                <a:close/>
                <a:moveTo>
                  <a:pt x="361" y="260"/>
                </a:moveTo>
                <a:cubicBezTo>
                  <a:pt x="354" y="273"/>
                  <a:pt x="339" y="280"/>
                  <a:pt x="319" y="280"/>
                </a:cubicBezTo>
                <a:cubicBezTo>
                  <a:pt x="318" y="280"/>
                  <a:pt x="318" y="280"/>
                  <a:pt x="318" y="280"/>
                </a:cubicBezTo>
                <a:cubicBezTo>
                  <a:pt x="294" y="279"/>
                  <a:pt x="277" y="273"/>
                  <a:pt x="270" y="262"/>
                </a:cubicBezTo>
                <a:cubicBezTo>
                  <a:pt x="259" y="248"/>
                  <a:pt x="266" y="223"/>
                  <a:pt x="272" y="200"/>
                </a:cubicBezTo>
                <a:cubicBezTo>
                  <a:pt x="274" y="194"/>
                  <a:pt x="275" y="188"/>
                  <a:pt x="276" y="183"/>
                </a:cubicBezTo>
                <a:cubicBezTo>
                  <a:pt x="281" y="192"/>
                  <a:pt x="286" y="203"/>
                  <a:pt x="287" y="216"/>
                </a:cubicBezTo>
                <a:cubicBezTo>
                  <a:pt x="288" y="237"/>
                  <a:pt x="288" y="237"/>
                  <a:pt x="288" y="237"/>
                </a:cubicBezTo>
                <a:cubicBezTo>
                  <a:pt x="301" y="220"/>
                  <a:pt x="301" y="220"/>
                  <a:pt x="301" y="220"/>
                </a:cubicBezTo>
                <a:cubicBezTo>
                  <a:pt x="314" y="203"/>
                  <a:pt x="323" y="178"/>
                  <a:pt x="318" y="154"/>
                </a:cubicBezTo>
                <a:cubicBezTo>
                  <a:pt x="347" y="168"/>
                  <a:pt x="343" y="194"/>
                  <a:pt x="339" y="217"/>
                </a:cubicBezTo>
                <a:cubicBezTo>
                  <a:pt x="338" y="222"/>
                  <a:pt x="337" y="227"/>
                  <a:pt x="337" y="231"/>
                </a:cubicBezTo>
                <a:cubicBezTo>
                  <a:pt x="336" y="240"/>
                  <a:pt x="336" y="240"/>
                  <a:pt x="336" y="240"/>
                </a:cubicBezTo>
                <a:cubicBezTo>
                  <a:pt x="345" y="239"/>
                  <a:pt x="345" y="239"/>
                  <a:pt x="345" y="239"/>
                </a:cubicBezTo>
                <a:cubicBezTo>
                  <a:pt x="356" y="238"/>
                  <a:pt x="363" y="233"/>
                  <a:pt x="368" y="227"/>
                </a:cubicBezTo>
                <a:cubicBezTo>
                  <a:pt x="369" y="238"/>
                  <a:pt x="367" y="250"/>
                  <a:pt x="361" y="260"/>
                </a:cubicBezTo>
                <a:close/>
                <a:moveTo>
                  <a:pt x="181" y="182"/>
                </a:moveTo>
                <a:cubicBezTo>
                  <a:pt x="255" y="182"/>
                  <a:pt x="255" y="182"/>
                  <a:pt x="255" y="182"/>
                </a:cubicBezTo>
                <a:cubicBezTo>
                  <a:pt x="255" y="166"/>
                  <a:pt x="255" y="166"/>
                  <a:pt x="255" y="166"/>
                </a:cubicBezTo>
                <a:cubicBezTo>
                  <a:pt x="236" y="166"/>
                  <a:pt x="236" y="166"/>
                  <a:pt x="236" y="166"/>
                </a:cubicBezTo>
                <a:cubicBezTo>
                  <a:pt x="236" y="126"/>
                  <a:pt x="236" y="126"/>
                  <a:pt x="236" y="126"/>
                </a:cubicBezTo>
                <a:cubicBezTo>
                  <a:pt x="329" y="126"/>
                  <a:pt x="329" y="126"/>
                  <a:pt x="329" y="126"/>
                </a:cubicBezTo>
                <a:cubicBezTo>
                  <a:pt x="329" y="139"/>
                  <a:pt x="329" y="139"/>
                  <a:pt x="329" y="139"/>
                </a:cubicBezTo>
                <a:cubicBezTo>
                  <a:pt x="345" y="139"/>
                  <a:pt x="345" y="139"/>
                  <a:pt x="345" y="139"/>
                </a:cubicBezTo>
                <a:cubicBezTo>
                  <a:pt x="345" y="0"/>
                  <a:pt x="345" y="0"/>
                  <a:pt x="34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5"/>
                  <a:pt x="0" y="235"/>
                  <a:pt x="0" y="235"/>
                </a:cubicBezTo>
                <a:cubicBezTo>
                  <a:pt x="243" y="235"/>
                  <a:pt x="243" y="235"/>
                  <a:pt x="243" y="235"/>
                </a:cubicBezTo>
                <a:cubicBezTo>
                  <a:pt x="243" y="219"/>
                  <a:pt x="243" y="219"/>
                  <a:pt x="243" y="219"/>
                </a:cubicBezTo>
                <a:cubicBezTo>
                  <a:pt x="181" y="219"/>
                  <a:pt x="181" y="219"/>
                  <a:pt x="181" y="219"/>
                </a:cubicBezTo>
                <a:lnTo>
                  <a:pt x="181" y="182"/>
                </a:lnTo>
                <a:close/>
                <a:moveTo>
                  <a:pt x="165" y="219"/>
                </a:moveTo>
                <a:cubicBezTo>
                  <a:pt x="71" y="219"/>
                  <a:pt x="71" y="219"/>
                  <a:pt x="71" y="219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165" y="182"/>
                  <a:pt x="165" y="182"/>
                  <a:pt x="165" y="182"/>
                </a:cubicBezTo>
                <a:lnTo>
                  <a:pt x="165" y="219"/>
                </a:lnTo>
                <a:close/>
                <a:moveTo>
                  <a:pt x="16" y="126"/>
                </a:moveTo>
                <a:cubicBezTo>
                  <a:pt x="110" y="126"/>
                  <a:pt x="110" y="126"/>
                  <a:pt x="110" y="126"/>
                </a:cubicBezTo>
                <a:cubicBezTo>
                  <a:pt x="110" y="166"/>
                  <a:pt x="110" y="166"/>
                  <a:pt x="110" y="166"/>
                </a:cubicBezTo>
                <a:cubicBezTo>
                  <a:pt x="16" y="166"/>
                  <a:pt x="16" y="166"/>
                  <a:pt x="16" y="166"/>
                </a:cubicBezTo>
                <a:lnTo>
                  <a:pt x="16" y="126"/>
                </a:lnTo>
                <a:close/>
                <a:moveTo>
                  <a:pt x="126" y="54"/>
                </a:moveTo>
                <a:cubicBezTo>
                  <a:pt x="126" y="16"/>
                  <a:pt x="126" y="16"/>
                  <a:pt x="126" y="16"/>
                </a:cubicBezTo>
                <a:cubicBezTo>
                  <a:pt x="220" y="16"/>
                  <a:pt x="220" y="16"/>
                  <a:pt x="220" y="16"/>
                </a:cubicBezTo>
                <a:cubicBezTo>
                  <a:pt x="220" y="54"/>
                  <a:pt x="220" y="54"/>
                  <a:pt x="220" y="54"/>
                </a:cubicBezTo>
                <a:lnTo>
                  <a:pt x="126" y="54"/>
                </a:lnTo>
                <a:close/>
                <a:moveTo>
                  <a:pt x="165" y="70"/>
                </a:moveTo>
                <a:cubicBezTo>
                  <a:pt x="165" y="110"/>
                  <a:pt x="165" y="110"/>
                  <a:pt x="165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70"/>
                  <a:pt x="71" y="70"/>
                  <a:pt x="71" y="70"/>
                </a:cubicBezTo>
                <a:lnTo>
                  <a:pt x="165" y="70"/>
                </a:lnTo>
                <a:close/>
                <a:moveTo>
                  <a:pt x="55" y="110"/>
                </a:moveTo>
                <a:cubicBezTo>
                  <a:pt x="16" y="110"/>
                  <a:pt x="16" y="110"/>
                  <a:pt x="16" y="110"/>
                </a:cubicBezTo>
                <a:cubicBezTo>
                  <a:pt x="16" y="70"/>
                  <a:pt x="16" y="70"/>
                  <a:pt x="16" y="70"/>
                </a:cubicBezTo>
                <a:cubicBezTo>
                  <a:pt x="55" y="70"/>
                  <a:pt x="55" y="70"/>
                  <a:pt x="55" y="70"/>
                </a:cubicBezTo>
                <a:lnTo>
                  <a:pt x="55" y="110"/>
                </a:lnTo>
                <a:close/>
                <a:moveTo>
                  <a:pt x="220" y="166"/>
                </a:moveTo>
                <a:cubicBezTo>
                  <a:pt x="126" y="166"/>
                  <a:pt x="126" y="166"/>
                  <a:pt x="126" y="166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220" y="126"/>
                  <a:pt x="220" y="126"/>
                  <a:pt x="220" y="126"/>
                </a:cubicBezTo>
                <a:lnTo>
                  <a:pt x="220" y="166"/>
                </a:lnTo>
                <a:close/>
                <a:moveTo>
                  <a:pt x="228" y="110"/>
                </a:moveTo>
                <a:cubicBezTo>
                  <a:pt x="181" y="110"/>
                  <a:pt x="181" y="110"/>
                  <a:pt x="181" y="110"/>
                </a:cubicBezTo>
                <a:cubicBezTo>
                  <a:pt x="181" y="70"/>
                  <a:pt x="181" y="70"/>
                  <a:pt x="181" y="70"/>
                </a:cubicBezTo>
                <a:cubicBezTo>
                  <a:pt x="274" y="70"/>
                  <a:pt x="274" y="70"/>
                  <a:pt x="274" y="70"/>
                </a:cubicBezTo>
                <a:cubicBezTo>
                  <a:pt x="274" y="110"/>
                  <a:pt x="274" y="110"/>
                  <a:pt x="274" y="110"/>
                </a:cubicBezTo>
                <a:cubicBezTo>
                  <a:pt x="236" y="110"/>
                  <a:pt x="236" y="110"/>
                  <a:pt x="236" y="110"/>
                </a:cubicBezTo>
                <a:lnTo>
                  <a:pt x="228" y="110"/>
                </a:lnTo>
                <a:close/>
                <a:moveTo>
                  <a:pt x="290" y="110"/>
                </a:moveTo>
                <a:cubicBezTo>
                  <a:pt x="290" y="70"/>
                  <a:pt x="290" y="70"/>
                  <a:pt x="290" y="70"/>
                </a:cubicBezTo>
                <a:cubicBezTo>
                  <a:pt x="329" y="70"/>
                  <a:pt x="329" y="70"/>
                  <a:pt x="329" y="70"/>
                </a:cubicBezTo>
                <a:cubicBezTo>
                  <a:pt x="329" y="110"/>
                  <a:pt x="329" y="110"/>
                  <a:pt x="329" y="110"/>
                </a:cubicBezTo>
                <a:lnTo>
                  <a:pt x="290" y="110"/>
                </a:lnTo>
                <a:close/>
                <a:moveTo>
                  <a:pt x="329" y="54"/>
                </a:moveTo>
                <a:cubicBezTo>
                  <a:pt x="236" y="54"/>
                  <a:pt x="236" y="54"/>
                  <a:pt x="236" y="54"/>
                </a:cubicBezTo>
                <a:cubicBezTo>
                  <a:pt x="236" y="16"/>
                  <a:pt x="236" y="16"/>
                  <a:pt x="236" y="16"/>
                </a:cubicBezTo>
                <a:cubicBezTo>
                  <a:pt x="329" y="16"/>
                  <a:pt x="329" y="16"/>
                  <a:pt x="329" y="16"/>
                </a:cubicBezTo>
                <a:lnTo>
                  <a:pt x="329" y="54"/>
                </a:lnTo>
                <a:close/>
                <a:moveTo>
                  <a:pt x="110" y="16"/>
                </a:moveTo>
                <a:cubicBezTo>
                  <a:pt x="110" y="54"/>
                  <a:pt x="110" y="54"/>
                  <a:pt x="110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16"/>
                  <a:pt x="16" y="16"/>
                  <a:pt x="16" y="16"/>
                </a:cubicBezTo>
                <a:lnTo>
                  <a:pt x="110" y="16"/>
                </a:lnTo>
                <a:close/>
                <a:moveTo>
                  <a:pt x="16" y="182"/>
                </a:moveTo>
                <a:cubicBezTo>
                  <a:pt x="55" y="182"/>
                  <a:pt x="55" y="182"/>
                  <a:pt x="55" y="182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16" y="219"/>
                  <a:pt x="16" y="219"/>
                  <a:pt x="16" y="219"/>
                </a:cubicBezTo>
                <a:lnTo>
                  <a:pt x="16" y="18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latin typeface="Calibri" panose="020F0502020204030204" pitchFamily="34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8937C31-7EB3-464F-8032-5E8C3F63B202}"/>
              </a:ext>
            </a:extLst>
          </p:cNvPr>
          <p:cNvCxnSpPr>
            <a:cxnSpLocks/>
            <a:endCxn id="428" idx="0"/>
          </p:cNvCxnSpPr>
          <p:nvPr/>
        </p:nvCxnSpPr>
        <p:spPr>
          <a:xfrm flipH="1">
            <a:off x="4171226" y="4733852"/>
            <a:ext cx="2" cy="218016"/>
          </a:xfrm>
          <a:prstGeom prst="line">
            <a:avLst/>
          </a:prstGeom>
          <a:ln w="19050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Rounded Rectangle 17">
            <a:extLst>
              <a:ext uri="{FF2B5EF4-FFF2-40B4-BE49-F238E27FC236}">
                <a16:creationId xmlns:a16="http://schemas.microsoft.com/office/drawing/2014/main" id="{65378825-5DBC-4A06-AF86-F0134F4D9F10}"/>
              </a:ext>
            </a:extLst>
          </p:cNvPr>
          <p:cNvSpPr/>
          <p:nvPr/>
        </p:nvSpPr>
        <p:spPr>
          <a:xfrm>
            <a:off x="3985054" y="4951868"/>
            <a:ext cx="372346" cy="372346"/>
          </a:xfrm>
          <a:prstGeom prst="roundRect">
            <a:avLst>
              <a:gd name="adj" fmla="val 0"/>
            </a:avLst>
          </a:prstGeom>
          <a:noFill/>
          <a:ln>
            <a:solidFill>
              <a:srgbClr val="F8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6926"/>
            <a:r>
              <a:rPr lang="en-US" sz="1200" kern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VM2</a:t>
            </a:r>
          </a:p>
        </p:txBody>
      </p: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8C5D96EB-3710-4255-ACAF-90049D25BDB6}"/>
              </a:ext>
            </a:extLst>
          </p:cNvPr>
          <p:cNvCxnSpPr>
            <a:cxnSpLocks/>
            <a:endCxn id="430" idx="0"/>
          </p:cNvCxnSpPr>
          <p:nvPr/>
        </p:nvCxnSpPr>
        <p:spPr>
          <a:xfrm flipH="1">
            <a:off x="1178103" y="4733852"/>
            <a:ext cx="2" cy="218016"/>
          </a:xfrm>
          <a:prstGeom prst="line">
            <a:avLst/>
          </a:prstGeom>
          <a:ln w="19050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Rounded Rectangle 17">
            <a:extLst>
              <a:ext uri="{FF2B5EF4-FFF2-40B4-BE49-F238E27FC236}">
                <a16:creationId xmlns:a16="http://schemas.microsoft.com/office/drawing/2014/main" id="{743C38E6-F940-4B49-974A-C58E776123FC}"/>
              </a:ext>
            </a:extLst>
          </p:cNvPr>
          <p:cNvSpPr/>
          <p:nvPr/>
        </p:nvSpPr>
        <p:spPr>
          <a:xfrm>
            <a:off x="991931" y="4951868"/>
            <a:ext cx="372346" cy="372346"/>
          </a:xfrm>
          <a:prstGeom prst="roundRect">
            <a:avLst>
              <a:gd name="adj" fmla="val 0"/>
            </a:avLst>
          </a:prstGeom>
          <a:noFill/>
          <a:ln>
            <a:solidFill>
              <a:srgbClr val="F8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6926"/>
            <a:r>
              <a:rPr lang="en-US" sz="1200" kern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VM1</a:t>
            </a:r>
          </a:p>
        </p:txBody>
      </p:sp>
      <p:sp>
        <p:nvSpPr>
          <p:cNvPr id="316" name="Freeform 21">
            <a:extLst>
              <a:ext uri="{FF2B5EF4-FFF2-40B4-BE49-F238E27FC236}">
                <a16:creationId xmlns:a16="http://schemas.microsoft.com/office/drawing/2014/main" id="{B11AAFB2-A788-4F84-821A-34B995C9654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3075" y="4759729"/>
            <a:ext cx="230927" cy="175944"/>
          </a:xfrm>
          <a:custGeom>
            <a:avLst/>
            <a:gdLst>
              <a:gd name="T0" fmla="*/ 364 w 389"/>
              <a:gd name="T1" fmla="*/ 176 h 296"/>
              <a:gd name="T2" fmla="*/ 355 w 389"/>
              <a:gd name="T3" fmla="*/ 217 h 296"/>
              <a:gd name="T4" fmla="*/ 289 w 389"/>
              <a:gd name="T5" fmla="*/ 130 h 296"/>
              <a:gd name="T6" fmla="*/ 298 w 389"/>
              <a:gd name="T7" fmla="*/ 193 h 296"/>
              <a:gd name="T8" fmla="*/ 264 w 389"/>
              <a:gd name="T9" fmla="*/ 143 h 296"/>
              <a:gd name="T10" fmla="*/ 257 w 389"/>
              <a:gd name="T11" fmla="*/ 195 h 296"/>
              <a:gd name="T12" fmla="*/ 318 w 389"/>
              <a:gd name="T13" fmla="*/ 296 h 296"/>
              <a:gd name="T14" fmla="*/ 319 w 389"/>
              <a:gd name="T15" fmla="*/ 296 h 296"/>
              <a:gd name="T16" fmla="*/ 376 w 389"/>
              <a:gd name="T17" fmla="*/ 196 h 296"/>
              <a:gd name="T18" fmla="*/ 319 w 389"/>
              <a:gd name="T19" fmla="*/ 280 h 296"/>
              <a:gd name="T20" fmla="*/ 270 w 389"/>
              <a:gd name="T21" fmla="*/ 262 h 296"/>
              <a:gd name="T22" fmla="*/ 276 w 389"/>
              <a:gd name="T23" fmla="*/ 183 h 296"/>
              <a:gd name="T24" fmla="*/ 288 w 389"/>
              <a:gd name="T25" fmla="*/ 237 h 296"/>
              <a:gd name="T26" fmla="*/ 318 w 389"/>
              <a:gd name="T27" fmla="*/ 154 h 296"/>
              <a:gd name="T28" fmla="*/ 337 w 389"/>
              <a:gd name="T29" fmla="*/ 231 h 296"/>
              <a:gd name="T30" fmla="*/ 345 w 389"/>
              <a:gd name="T31" fmla="*/ 239 h 296"/>
              <a:gd name="T32" fmla="*/ 361 w 389"/>
              <a:gd name="T33" fmla="*/ 260 h 296"/>
              <a:gd name="T34" fmla="*/ 255 w 389"/>
              <a:gd name="T35" fmla="*/ 182 h 296"/>
              <a:gd name="T36" fmla="*/ 236 w 389"/>
              <a:gd name="T37" fmla="*/ 166 h 296"/>
              <a:gd name="T38" fmla="*/ 329 w 389"/>
              <a:gd name="T39" fmla="*/ 126 h 296"/>
              <a:gd name="T40" fmla="*/ 345 w 389"/>
              <a:gd name="T41" fmla="*/ 139 h 296"/>
              <a:gd name="T42" fmla="*/ 0 w 389"/>
              <a:gd name="T43" fmla="*/ 0 h 296"/>
              <a:gd name="T44" fmla="*/ 243 w 389"/>
              <a:gd name="T45" fmla="*/ 235 h 296"/>
              <a:gd name="T46" fmla="*/ 181 w 389"/>
              <a:gd name="T47" fmla="*/ 219 h 296"/>
              <a:gd name="T48" fmla="*/ 165 w 389"/>
              <a:gd name="T49" fmla="*/ 219 h 296"/>
              <a:gd name="T50" fmla="*/ 71 w 389"/>
              <a:gd name="T51" fmla="*/ 182 h 296"/>
              <a:gd name="T52" fmla="*/ 165 w 389"/>
              <a:gd name="T53" fmla="*/ 219 h 296"/>
              <a:gd name="T54" fmla="*/ 110 w 389"/>
              <a:gd name="T55" fmla="*/ 126 h 296"/>
              <a:gd name="T56" fmla="*/ 16 w 389"/>
              <a:gd name="T57" fmla="*/ 166 h 296"/>
              <a:gd name="T58" fmla="*/ 126 w 389"/>
              <a:gd name="T59" fmla="*/ 54 h 296"/>
              <a:gd name="T60" fmla="*/ 220 w 389"/>
              <a:gd name="T61" fmla="*/ 16 h 296"/>
              <a:gd name="T62" fmla="*/ 126 w 389"/>
              <a:gd name="T63" fmla="*/ 54 h 296"/>
              <a:gd name="T64" fmla="*/ 165 w 389"/>
              <a:gd name="T65" fmla="*/ 110 h 296"/>
              <a:gd name="T66" fmla="*/ 71 w 389"/>
              <a:gd name="T67" fmla="*/ 70 h 296"/>
              <a:gd name="T68" fmla="*/ 55 w 389"/>
              <a:gd name="T69" fmla="*/ 110 h 296"/>
              <a:gd name="T70" fmla="*/ 16 w 389"/>
              <a:gd name="T71" fmla="*/ 70 h 296"/>
              <a:gd name="T72" fmla="*/ 55 w 389"/>
              <a:gd name="T73" fmla="*/ 110 h 296"/>
              <a:gd name="T74" fmla="*/ 126 w 389"/>
              <a:gd name="T75" fmla="*/ 166 h 296"/>
              <a:gd name="T76" fmla="*/ 220 w 389"/>
              <a:gd name="T77" fmla="*/ 126 h 296"/>
              <a:gd name="T78" fmla="*/ 228 w 389"/>
              <a:gd name="T79" fmla="*/ 110 h 296"/>
              <a:gd name="T80" fmla="*/ 181 w 389"/>
              <a:gd name="T81" fmla="*/ 70 h 296"/>
              <a:gd name="T82" fmla="*/ 274 w 389"/>
              <a:gd name="T83" fmla="*/ 110 h 296"/>
              <a:gd name="T84" fmla="*/ 228 w 389"/>
              <a:gd name="T85" fmla="*/ 110 h 296"/>
              <a:gd name="T86" fmla="*/ 290 w 389"/>
              <a:gd name="T87" fmla="*/ 70 h 296"/>
              <a:gd name="T88" fmla="*/ 329 w 389"/>
              <a:gd name="T89" fmla="*/ 110 h 296"/>
              <a:gd name="T90" fmla="*/ 329 w 389"/>
              <a:gd name="T91" fmla="*/ 54 h 296"/>
              <a:gd name="T92" fmla="*/ 236 w 389"/>
              <a:gd name="T93" fmla="*/ 16 h 296"/>
              <a:gd name="T94" fmla="*/ 329 w 389"/>
              <a:gd name="T95" fmla="*/ 54 h 296"/>
              <a:gd name="T96" fmla="*/ 110 w 389"/>
              <a:gd name="T97" fmla="*/ 54 h 296"/>
              <a:gd name="T98" fmla="*/ 16 w 389"/>
              <a:gd name="T99" fmla="*/ 16 h 296"/>
              <a:gd name="T100" fmla="*/ 16 w 389"/>
              <a:gd name="T101" fmla="*/ 182 h 296"/>
              <a:gd name="T102" fmla="*/ 55 w 389"/>
              <a:gd name="T103" fmla="*/ 219 h 296"/>
              <a:gd name="T104" fmla="*/ 16 w 389"/>
              <a:gd name="T105" fmla="*/ 182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89" h="296">
                <a:moveTo>
                  <a:pt x="376" y="196"/>
                </a:moveTo>
                <a:cubicBezTo>
                  <a:pt x="364" y="176"/>
                  <a:pt x="364" y="176"/>
                  <a:pt x="364" y="176"/>
                </a:cubicBezTo>
                <a:cubicBezTo>
                  <a:pt x="361" y="199"/>
                  <a:pt x="361" y="199"/>
                  <a:pt x="361" y="199"/>
                </a:cubicBezTo>
                <a:cubicBezTo>
                  <a:pt x="360" y="208"/>
                  <a:pt x="357" y="214"/>
                  <a:pt x="355" y="217"/>
                </a:cubicBezTo>
                <a:cubicBezTo>
                  <a:pt x="359" y="190"/>
                  <a:pt x="364" y="147"/>
                  <a:pt x="306" y="134"/>
                </a:cubicBezTo>
                <a:cubicBezTo>
                  <a:pt x="289" y="130"/>
                  <a:pt x="289" y="130"/>
                  <a:pt x="289" y="130"/>
                </a:cubicBezTo>
                <a:cubicBezTo>
                  <a:pt x="298" y="146"/>
                  <a:pt x="298" y="146"/>
                  <a:pt x="298" y="146"/>
                </a:cubicBezTo>
                <a:cubicBezTo>
                  <a:pt x="306" y="160"/>
                  <a:pt x="304" y="178"/>
                  <a:pt x="298" y="193"/>
                </a:cubicBezTo>
                <a:cubicBezTo>
                  <a:pt x="291" y="172"/>
                  <a:pt x="278" y="157"/>
                  <a:pt x="277" y="157"/>
                </a:cubicBezTo>
                <a:cubicBezTo>
                  <a:pt x="264" y="143"/>
                  <a:pt x="264" y="143"/>
                  <a:pt x="264" y="143"/>
                </a:cubicBezTo>
                <a:cubicBezTo>
                  <a:pt x="264" y="162"/>
                  <a:pt x="264" y="162"/>
                  <a:pt x="264" y="162"/>
                </a:cubicBezTo>
                <a:cubicBezTo>
                  <a:pt x="263" y="171"/>
                  <a:pt x="260" y="183"/>
                  <a:pt x="257" y="195"/>
                </a:cubicBezTo>
                <a:cubicBezTo>
                  <a:pt x="250" y="221"/>
                  <a:pt x="242" y="251"/>
                  <a:pt x="257" y="272"/>
                </a:cubicBezTo>
                <a:cubicBezTo>
                  <a:pt x="267" y="287"/>
                  <a:pt x="287" y="295"/>
                  <a:pt x="318" y="296"/>
                </a:cubicBezTo>
                <a:cubicBezTo>
                  <a:pt x="318" y="296"/>
                  <a:pt x="318" y="296"/>
                  <a:pt x="318" y="296"/>
                </a:cubicBezTo>
                <a:cubicBezTo>
                  <a:pt x="318" y="296"/>
                  <a:pt x="318" y="296"/>
                  <a:pt x="319" y="296"/>
                </a:cubicBezTo>
                <a:cubicBezTo>
                  <a:pt x="352" y="296"/>
                  <a:pt x="368" y="281"/>
                  <a:pt x="375" y="268"/>
                </a:cubicBezTo>
                <a:cubicBezTo>
                  <a:pt x="389" y="244"/>
                  <a:pt x="384" y="211"/>
                  <a:pt x="376" y="196"/>
                </a:cubicBezTo>
                <a:close/>
                <a:moveTo>
                  <a:pt x="361" y="260"/>
                </a:moveTo>
                <a:cubicBezTo>
                  <a:pt x="354" y="273"/>
                  <a:pt x="339" y="280"/>
                  <a:pt x="319" y="280"/>
                </a:cubicBezTo>
                <a:cubicBezTo>
                  <a:pt x="318" y="280"/>
                  <a:pt x="318" y="280"/>
                  <a:pt x="318" y="280"/>
                </a:cubicBezTo>
                <a:cubicBezTo>
                  <a:pt x="294" y="279"/>
                  <a:pt x="277" y="273"/>
                  <a:pt x="270" y="262"/>
                </a:cubicBezTo>
                <a:cubicBezTo>
                  <a:pt x="259" y="248"/>
                  <a:pt x="266" y="223"/>
                  <a:pt x="272" y="200"/>
                </a:cubicBezTo>
                <a:cubicBezTo>
                  <a:pt x="274" y="194"/>
                  <a:pt x="275" y="188"/>
                  <a:pt x="276" y="183"/>
                </a:cubicBezTo>
                <a:cubicBezTo>
                  <a:pt x="281" y="192"/>
                  <a:pt x="286" y="203"/>
                  <a:pt x="287" y="216"/>
                </a:cubicBezTo>
                <a:cubicBezTo>
                  <a:pt x="288" y="237"/>
                  <a:pt x="288" y="237"/>
                  <a:pt x="288" y="237"/>
                </a:cubicBezTo>
                <a:cubicBezTo>
                  <a:pt x="301" y="220"/>
                  <a:pt x="301" y="220"/>
                  <a:pt x="301" y="220"/>
                </a:cubicBezTo>
                <a:cubicBezTo>
                  <a:pt x="314" y="203"/>
                  <a:pt x="323" y="178"/>
                  <a:pt x="318" y="154"/>
                </a:cubicBezTo>
                <a:cubicBezTo>
                  <a:pt x="347" y="168"/>
                  <a:pt x="343" y="194"/>
                  <a:pt x="339" y="217"/>
                </a:cubicBezTo>
                <a:cubicBezTo>
                  <a:pt x="338" y="222"/>
                  <a:pt x="337" y="227"/>
                  <a:pt x="337" y="231"/>
                </a:cubicBezTo>
                <a:cubicBezTo>
                  <a:pt x="336" y="240"/>
                  <a:pt x="336" y="240"/>
                  <a:pt x="336" y="240"/>
                </a:cubicBezTo>
                <a:cubicBezTo>
                  <a:pt x="345" y="239"/>
                  <a:pt x="345" y="239"/>
                  <a:pt x="345" y="239"/>
                </a:cubicBezTo>
                <a:cubicBezTo>
                  <a:pt x="356" y="238"/>
                  <a:pt x="363" y="233"/>
                  <a:pt x="368" y="227"/>
                </a:cubicBezTo>
                <a:cubicBezTo>
                  <a:pt x="369" y="238"/>
                  <a:pt x="367" y="250"/>
                  <a:pt x="361" y="260"/>
                </a:cubicBezTo>
                <a:close/>
                <a:moveTo>
                  <a:pt x="181" y="182"/>
                </a:moveTo>
                <a:cubicBezTo>
                  <a:pt x="255" y="182"/>
                  <a:pt x="255" y="182"/>
                  <a:pt x="255" y="182"/>
                </a:cubicBezTo>
                <a:cubicBezTo>
                  <a:pt x="255" y="166"/>
                  <a:pt x="255" y="166"/>
                  <a:pt x="255" y="166"/>
                </a:cubicBezTo>
                <a:cubicBezTo>
                  <a:pt x="236" y="166"/>
                  <a:pt x="236" y="166"/>
                  <a:pt x="236" y="166"/>
                </a:cubicBezTo>
                <a:cubicBezTo>
                  <a:pt x="236" y="126"/>
                  <a:pt x="236" y="126"/>
                  <a:pt x="236" y="126"/>
                </a:cubicBezTo>
                <a:cubicBezTo>
                  <a:pt x="329" y="126"/>
                  <a:pt x="329" y="126"/>
                  <a:pt x="329" y="126"/>
                </a:cubicBezTo>
                <a:cubicBezTo>
                  <a:pt x="329" y="139"/>
                  <a:pt x="329" y="139"/>
                  <a:pt x="329" y="139"/>
                </a:cubicBezTo>
                <a:cubicBezTo>
                  <a:pt x="345" y="139"/>
                  <a:pt x="345" y="139"/>
                  <a:pt x="345" y="139"/>
                </a:cubicBezTo>
                <a:cubicBezTo>
                  <a:pt x="345" y="0"/>
                  <a:pt x="345" y="0"/>
                  <a:pt x="34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5"/>
                  <a:pt x="0" y="235"/>
                  <a:pt x="0" y="235"/>
                </a:cubicBezTo>
                <a:cubicBezTo>
                  <a:pt x="243" y="235"/>
                  <a:pt x="243" y="235"/>
                  <a:pt x="243" y="235"/>
                </a:cubicBezTo>
                <a:cubicBezTo>
                  <a:pt x="243" y="219"/>
                  <a:pt x="243" y="219"/>
                  <a:pt x="243" y="219"/>
                </a:cubicBezTo>
                <a:cubicBezTo>
                  <a:pt x="181" y="219"/>
                  <a:pt x="181" y="219"/>
                  <a:pt x="181" y="219"/>
                </a:cubicBezTo>
                <a:lnTo>
                  <a:pt x="181" y="182"/>
                </a:lnTo>
                <a:close/>
                <a:moveTo>
                  <a:pt x="165" y="219"/>
                </a:moveTo>
                <a:cubicBezTo>
                  <a:pt x="71" y="219"/>
                  <a:pt x="71" y="219"/>
                  <a:pt x="71" y="219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165" y="182"/>
                  <a:pt x="165" y="182"/>
                  <a:pt x="165" y="182"/>
                </a:cubicBezTo>
                <a:lnTo>
                  <a:pt x="165" y="219"/>
                </a:lnTo>
                <a:close/>
                <a:moveTo>
                  <a:pt x="16" y="126"/>
                </a:moveTo>
                <a:cubicBezTo>
                  <a:pt x="110" y="126"/>
                  <a:pt x="110" y="126"/>
                  <a:pt x="110" y="126"/>
                </a:cubicBezTo>
                <a:cubicBezTo>
                  <a:pt x="110" y="166"/>
                  <a:pt x="110" y="166"/>
                  <a:pt x="110" y="166"/>
                </a:cubicBezTo>
                <a:cubicBezTo>
                  <a:pt x="16" y="166"/>
                  <a:pt x="16" y="166"/>
                  <a:pt x="16" y="166"/>
                </a:cubicBezTo>
                <a:lnTo>
                  <a:pt x="16" y="126"/>
                </a:lnTo>
                <a:close/>
                <a:moveTo>
                  <a:pt x="126" y="54"/>
                </a:moveTo>
                <a:cubicBezTo>
                  <a:pt x="126" y="16"/>
                  <a:pt x="126" y="16"/>
                  <a:pt x="126" y="16"/>
                </a:cubicBezTo>
                <a:cubicBezTo>
                  <a:pt x="220" y="16"/>
                  <a:pt x="220" y="16"/>
                  <a:pt x="220" y="16"/>
                </a:cubicBezTo>
                <a:cubicBezTo>
                  <a:pt x="220" y="54"/>
                  <a:pt x="220" y="54"/>
                  <a:pt x="220" y="54"/>
                </a:cubicBezTo>
                <a:lnTo>
                  <a:pt x="126" y="54"/>
                </a:lnTo>
                <a:close/>
                <a:moveTo>
                  <a:pt x="165" y="70"/>
                </a:moveTo>
                <a:cubicBezTo>
                  <a:pt x="165" y="110"/>
                  <a:pt x="165" y="110"/>
                  <a:pt x="165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70"/>
                  <a:pt x="71" y="70"/>
                  <a:pt x="71" y="70"/>
                </a:cubicBezTo>
                <a:lnTo>
                  <a:pt x="165" y="70"/>
                </a:lnTo>
                <a:close/>
                <a:moveTo>
                  <a:pt x="55" y="110"/>
                </a:moveTo>
                <a:cubicBezTo>
                  <a:pt x="16" y="110"/>
                  <a:pt x="16" y="110"/>
                  <a:pt x="16" y="110"/>
                </a:cubicBezTo>
                <a:cubicBezTo>
                  <a:pt x="16" y="70"/>
                  <a:pt x="16" y="70"/>
                  <a:pt x="16" y="70"/>
                </a:cubicBezTo>
                <a:cubicBezTo>
                  <a:pt x="55" y="70"/>
                  <a:pt x="55" y="70"/>
                  <a:pt x="55" y="70"/>
                </a:cubicBezTo>
                <a:lnTo>
                  <a:pt x="55" y="110"/>
                </a:lnTo>
                <a:close/>
                <a:moveTo>
                  <a:pt x="220" y="166"/>
                </a:moveTo>
                <a:cubicBezTo>
                  <a:pt x="126" y="166"/>
                  <a:pt x="126" y="166"/>
                  <a:pt x="126" y="166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220" y="126"/>
                  <a:pt x="220" y="126"/>
                  <a:pt x="220" y="126"/>
                </a:cubicBezTo>
                <a:lnTo>
                  <a:pt x="220" y="166"/>
                </a:lnTo>
                <a:close/>
                <a:moveTo>
                  <a:pt x="228" y="110"/>
                </a:moveTo>
                <a:cubicBezTo>
                  <a:pt x="181" y="110"/>
                  <a:pt x="181" y="110"/>
                  <a:pt x="181" y="110"/>
                </a:cubicBezTo>
                <a:cubicBezTo>
                  <a:pt x="181" y="70"/>
                  <a:pt x="181" y="70"/>
                  <a:pt x="181" y="70"/>
                </a:cubicBezTo>
                <a:cubicBezTo>
                  <a:pt x="274" y="70"/>
                  <a:pt x="274" y="70"/>
                  <a:pt x="274" y="70"/>
                </a:cubicBezTo>
                <a:cubicBezTo>
                  <a:pt x="274" y="110"/>
                  <a:pt x="274" y="110"/>
                  <a:pt x="274" y="110"/>
                </a:cubicBezTo>
                <a:cubicBezTo>
                  <a:pt x="236" y="110"/>
                  <a:pt x="236" y="110"/>
                  <a:pt x="236" y="110"/>
                </a:cubicBezTo>
                <a:lnTo>
                  <a:pt x="228" y="110"/>
                </a:lnTo>
                <a:close/>
                <a:moveTo>
                  <a:pt x="290" y="110"/>
                </a:moveTo>
                <a:cubicBezTo>
                  <a:pt x="290" y="70"/>
                  <a:pt x="290" y="70"/>
                  <a:pt x="290" y="70"/>
                </a:cubicBezTo>
                <a:cubicBezTo>
                  <a:pt x="329" y="70"/>
                  <a:pt x="329" y="70"/>
                  <a:pt x="329" y="70"/>
                </a:cubicBezTo>
                <a:cubicBezTo>
                  <a:pt x="329" y="110"/>
                  <a:pt x="329" y="110"/>
                  <a:pt x="329" y="110"/>
                </a:cubicBezTo>
                <a:lnTo>
                  <a:pt x="290" y="110"/>
                </a:lnTo>
                <a:close/>
                <a:moveTo>
                  <a:pt x="329" y="54"/>
                </a:moveTo>
                <a:cubicBezTo>
                  <a:pt x="236" y="54"/>
                  <a:pt x="236" y="54"/>
                  <a:pt x="236" y="54"/>
                </a:cubicBezTo>
                <a:cubicBezTo>
                  <a:pt x="236" y="16"/>
                  <a:pt x="236" y="16"/>
                  <a:pt x="236" y="16"/>
                </a:cubicBezTo>
                <a:cubicBezTo>
                  <a:pt x="329" y="16"/>
                  <a:pt x="329" y="16"/>
                  <a:pt x="329" y="16"/>
                </a:cubicBezTo>
                <a:lnTo>
                  <a:pt x="329" y="54"/>
                </a:lnTo>
                <a:close/>
                <a:moveTo>
                  <a:pt x="110" y="16"/>
                </a:moveTo>
                <a:cubicBezTo>
                  <a:pt x="110" y="54"/>
                  <a:pt x="110" y="54"/>
                  <a:pt x="110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16"/>
                  <a:pt x="16" y="16"/>
                  <a:pt x="16" y="16"/>
                </a:cubicBezTo>
                <a:lnTo>
                  <a:pt x="110" y="16"/>
                </a:lnTo>
                <a:close/>
                <a:moveTo>
                  <a:pt x="16" y="182"/>
                </a:moveTo>
                <a:cubicBezTo>
                  <a:pt x="55" y="182"/>
                  <a:pt x="55" y="182"/>
                  <a:pt x="55" y="182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16" y="219"/>
                  <a:pt x="16" y="219"/>
                  <a:pt x="16" y="219"/>
                </a:cubicBezTo>
                <a:lnTo>
                  <a:pt x="16" y="182"/>
                </a:lnTo>
                <a:close/>
              </a:path>
            </a:pathLst>
          </a:custGeom>
          <a:solidFill>
            <a:srgbClr val="F8981D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solidFill>
                <a:srgbClr val="F8981D"/>
              </a:solidFill>
              <a:latin typeface="Calibri" panose="020F0502020204030204" pitchFamily="34" charset="0"/>
            </a:endParaRPr>
          </a:p>
        </p:txBody>
      </p:sp>
      <p:sp>
        <p:nvSpPr>
          <p:cNvPr id="317" name="Freeform 21">
            <a:extLst>
              <a:ext uri="{FF2B5EF4-FFF2-40B4-BE49-F238E27FC236}">
                <a16:creationId xmlns:a16="http://schemas.microsoft.com/office/drawing/2014/main" id="{245C4AFB-26FB-4140-BBF4-D4F4C4F3C8D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72693" y="4759729"/>
            <a:ext cx="230927" cy="175944"/>
          </a:xfrm>
          <a:custGeom>
            <a:avLst/>
            <a:gdLst>
              <a:gd name="T0" fmla="*/ 364 w 389"/>
              <a:gd name="T1" fmla="*/ 176 h 296"/>
              <a:gd name="T2" fmla="*/ 355 w 389"/>
              <a:gd name="T3" fmla="*/ 217 h 296"/>
              <a:gd name="T4" fmla="*/ 289 w 389"/>
              <a:gd name="T5" fmla="*/ 130 h 296"/>
              <a:gd name="T6" fmla="*/ 298 w 389"/>
              <a:gd name="T7" fmla="*/ 193 h 296"/>
              <a:gd name="T8" fmla="*/ 264 w 389"/>
              <a:gd name="T9" fmla="*/ 143 h 296"/>
              <a:gd name="T10" fmla="*/ 257 w 389"/>
              <a:gd name="T11" fmla="*/ 195 h 296"/>
              <a:gd name="T12" fmla="*/ 318 w 389"/>
              <a:gd name="T13" fmla="*/ 296 h 296"/>
              <a:gd name="T14" fmla="*/ 319 w 389"/>
              <a:gd name="T15" fmla="*/ 296 h 296"/>
              <a:gd name="T16" fmla="*/ 376 w 389"/>
              <a:gd name="T17" fmla="*/ 196 h 296"/>
              <a:gd name="T18" fmla="*/ 319 w 389"/>
              <a:gd name="T19" fmla="*/ 280 h 296"/>
              <a:gd name="T20" fmla="*/ 270 w 389"/>
              <a:gd name="T21" fmla="*/ 262 h 296"/>
              <a:gd name="T22" fmla="*/ 276 w 389"/>
              <a:gd name="T23" fmla="*/ 183 h 296"/>
              <a:gd name="T24" fmla="*/ 288 w 389"/>
              <a:gd name="T25" fmla="*/ 237 h 296"/>
              <a:gd name="T26" fmla="*/ 318 w 389"/>
              <a:gd name="T27" fmla="*/ 154 h 296"/>
              <a:gd name="T28" fmla="*/ 337 w 389"/>
              <a:gd name="T29" fmla="*/ 231 h 296"/>
              <a:gd name="T30" fmla="*/ 345 w 389"/>
              <a:gd name="T31" fmla="*/ 239 h 296"/>
              <a:gd name="T32" fmla="*/ 361 w 389"/>
              <a:gd name="T33" fmla="*/ 260 h 296"/>
              <a:gd name="T34" fmla="*/ 255 w 389"/>
              <a:gd name="T35" fmla="*/ 182 h 296"/>
              <a:gd name="T36" fmla="*/ 236 w 389"/>
              <a:gd name="T37" fmla="*/ 166 h 296"/>
              <a:gd name="T38" fmla="*/ 329 w 389"/>
              <a:gd name="T39" fmla="*/ 126 h 296"/>
              <a:gd name="T40" fmla="*/ 345 w 389"/>
              <a:gd name="T41" fmla="*/ 139 h 296"/>
              <a:gd name="T42" fmla="*/ 0 w 389"/>
              <a:gd name="T43" fmla="*/ 0 h 296"/>
              <a:gd name="T44" fmla="*/ 243 w 389"/>
              <a:gd name="T45" fmla="*/ 235 h 296"/>
              <a:gd name="T46" fmla="*/ 181 w 389"/>
              <a:gd name="T47" fmla="*/ 219 h 296"/>
              <a:gd name="T48" fmla="*/ 165 w 389"/>
              <a:gd name="T49" fmla="*/ 219 h 296"/>
              <a:gd name="T50" fmla="*/ 71 w 389"/>
              <a:gd name="T51" fmla="*/ 182 h 296"/>
              <a:gd name="T52" fmla="*/ 165 w 389"/>
              <a:gd name="T53" fmla="*/ 219 h 296"/>
              <a:gd name="T54" fmla="*/ 110 w 389"/>
              <a:gd name="T55" fmla="*/ 126 h 296"/>
              <a:gd name="T56" fmla="*/ 16 w 389"/>
              <a:gd name="T57" fmla="*/ 166 h 296"/>
              <a:gd name="T58" fmla="*/ 126 w 389"/>
              <a:gd name="T59" fmla="*/ 54 h 296"/>
              <a:gd name="T60" fmla="*/ 220 w 389"/>
              <a:gd name="T61" fmla="*/ 16 h 296"/>
              <a:gd name="T62" fmla="*/ 126 w 389"/>
              <a:gd name="T63" fmla="*/ 54 h 296"/>
              <a:gd name="T64" fmla="*/ 165 w 389"/>
              <a:gd name="T65" fmla="*/ 110 h 296"/>
              <a:gd name="T66" fmla="*/ 71 w 389"/>
              <a:gd name="T67" fmla="*/ 70 h 296"/>
              <a:gd name="T68" fmla="*/ 55 w 389"/>
              <a:gd name="T69" fmla="*/ 110 h 296"/>
              <a:gd name="T70" fmla="*/ 16 w 389"/>
              <a:gd name="T71" fmla="*/ 70 h 296"/>
              <a:gd name="T72" fmla="*/ 55 w 389"/>
              <a:gd name="T73" fmla="*/ 110 h 296"/>
              <a:gd name="T74" fmla="*/ 126 w 389"/>
              <a:gd name="T75" fmla="*/ 166 h 296"/>
              <a:gd name="T76" fmla="*/ 220 w 389"/>
              <a:gd name="T77" fmla="*/ 126 h 296"/>
              <a:gd name="T78" fmla="*/ 228 w 389"/>
              <a:gd name="T79" fmla="*/ 110 h 296"/>
              <a:gd name="T80" fmla="*/ 181 w 389"/>
              <a:gd name="T81" fmla="*/ 70 h 296"/>
              <a:gd name="T82" fmla="*/ 274 w 389"/>
              <a:gd name="T83" fmla="*/ 110 h 296"/>
              <a:gd name="T84" fmla="*/ 228 w 389"/>
              <a:gd name="T85" fmla="*/ 110 h 296"/>
              <a:gd name="T86" fmla="*/ 290 w 389"/>
              <a:gd name="T87" fmla="*/ 70 h 296"/>
              <a:gd name="T88" fmla="*/ 329 w 389"/>
              <a:gd name="T89" fmla="*/ 110 h 296"/>
              <a:gd name="T90" fmla="*/ 329 w 389"/>
              <a:gd name="T91" fmla="*/ 54 h 296"/>
              <a:gd name="T92" fmla="*/ 236 w 389"/>
              <a:gd name="T93" fmla="*/ 16 h 296"/>
              <a:gd name="T94" fmla="*/ 329 w 389"/>
              <a:gd name="T95" fmla="*/ 54 h 296"/>
              <a:gd name="T96" fmla="*/ 110 w 389"/>
              <a:gd name="T97" fmla="*/ 54 h 296"/>
              <a:gd name="T98" fmla="*/ 16 w 389"/>
              <a:gd name="T99" fmla="*/ 16 h 296"/>
              <a:gd name="T100" fmla="*/ 16 w 389"/>
              <a:gd name="T101" fmla="*/ 182 h 296"/>
              <a:gd name="T102" fmla="*/ 55 w 389"/>
              <a:gd name="T103" fmla="*/ 219 h 296"/>
              <a:gd name="T104" fmla="*/ 16 w 389"/>
              <a:gd name="T105" fmla="*/ 182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89" h="296">
                <a:moveTo>
                  <a:pt x="376" y="196"/>
                </a:moveTo>
                <a:cubicBezTo>
                  <a:pt x="364" y="176"/>
                  <a:pt x="364" y="176"/>
                  <a:pt x="364" y="176"/>
                </a:cubicBezTo>
                <a:cubicBezTo>
                  <a:pt x="361" y="199"/>
                  <a:pt x="361" y="199"/>
                  <a:pt x="361" y="199"/>
                </a:cubicBezTo>
                <a:cubicBezTo>
                  <a:pt x="360" y="208"/>
                  <a:pt x="357" y="214"/>
                  <a:pt x="355" y="217"/>
                </a:cubicBezTo>
                <a:cubicBezTo>
                  <a:pt x="359" y="190"/>
                  <a:pt x="364" y="147"/>
                  <a:pt x="306" y="134"/>
                </a:cubicBezTo>
                <a:cubicBezTo>
                  <a:pt x="289" y="130"/>
                  <a:pt x="289" y="130"/>
                  <a:pt x="289" y="130"/>
                </a:cubicBezTo>
                <a:cubicBezTo>
                  <a:pt x="298" y="146"/>
                  <a:pt x="298" y="146"/>
                  <a:pt x="298" y="146"/>
                </a:cubicBezTo>
                <a:cubicBezTo>
                  <a:pt x="306" y="160"/>
                  <a:pt x="304" y="178"/>
                  <a:pt x="298" y="193"/>
                </a:cubicBezTo>
                <a:cubicBezTo>
                  <a:pt x="291" y="172"/>
                  <a:pt x="278" y="157"/>
                  <a:pt x="277" y="157"/>
                </a:cubicBezTo>
                <a:cubicBezTo>
                  <a:pt x="264" y="143"/>
                  <a:pt x="264" y="143"/>
                  <a:pt x="264" y="143"/>
                </a:cubicBezTo>
                <a:cubicBezTo>
                  <a:pt x="264" y="162"/>
                  <a:pt x="264" y="162"/>
                  <a:pt x="264" y="162"/>
                </a:cubicBezTo>
                <a:cubicBezTo>
                  <a:pt x="263" y="171"/>
                  <a:pt x="260" y="183"/>
                  <a:pt x="257" y="195"/>
                </a:cubicBezTo>
                <a:cubicBezTo>
                  <a:pt x="250" y="221"/>
                  <a:pt x="242" y="251"/>
                  <a:pt x="257" y="272"/>
                </a:cubicBezTo>
                <a:cubicBezTo>
                  <a:pt x="267" y="287"/>
                  <a:pt x="287" y="295"/>
                  <a:pt x="318" y="296"/>
                </a:cubicBezTo>
                <a:cubicBezTo>
                  <a:pt x="318" y="296"/>
                  <a:pt x="318" y="296"/>
                  <a:pt x="318" y="296"/>
                </a:cubicBezTo>
                <a:cubicBezTo>
                  <a:pt x="318" y="296"/>
                  <a:pt x="318" y="296"/>
                  <a:pt x="319" y="296"/>
                </a:cubicBezTo>
                <a:cubicBezTo>
                  <a:pt x="352" y="296"/>
                  <a:pt x="368" y="281"/>
                  <a:pt x="375" y="268"/>
                </a:cubicBezTo>
                <a:cubicBezTo>
                  <a:pt x="389" y="244"/>
                  <a:pt x="384" y="211"/>
                  <a:pt x="376" y="196"/>
                </a:cubicBezTo>
                <a:close/>
                <a:moveTo>
                  <a:pt x="361" y="260"/>
                </a:moveTo>
                <a:cubicBezTo>
                  <a:pt x="354" y="273"/>
                  <a:pt x="339" y="280"/>
                  <a:pt x="319" y="280"/>
                </a:cubicBezTo>
                <a:cubicBezTo>
                  <a:pt x="318" y="280"/>
                  <a:pt x="318" y="280"/>
                  <a:pt x="318" y="280"/>
                </a:cubicBezTo>
                <a:cubicBezTo>
                  <a:pt x="294" y="279"/>
                  <a:pt x="277" y="273"/>
                  <a:pt x="270" y="262"/>
                </a:cubicBezTo>
                <a:cubicBezTo>
                  <a:pt x="259" y="248"/>
                  <a:pt x="266" y="223"/>
                  <a:pt x="272" y="200"/>
                </a:cubicBezTo>
                <a:cubicBezTo>
                  <a:pt x="274" y="194"/>
                  <a:pt x="275" y="188"/>
                  <a:pt x="276" y="183"/>
                </a:cubicBezTo>
                <a:cubicBezTo>
                  <a:pt x="281" y="192"/>
                  <a:pt x="286" y="203"/>
                  <a:pt x="287" y="216"/>
                </a:cubicBezTo>
                <a:cubicBezTo>
                  <a:pt x="288" y="237"/>
                  <a:pt x="288" y="237"/>
                  <a:pt x="288" y="237"/>
                </a:cubicBezTo>
                <a:cubicBezTo>
                  <a:pt x="301" y="220"/>
                  <a:pt x="301" y="220"/>
                  <a:pt x="301" y="220"/>
                </a:cubicBezTo>
                <a:cubicBezTo>
                  <a:pt x="314" y="203"/>
                  <a:pt x="323" y="178"/>
                  <a:pt x="318" y="154"/>
                </a:cubicBezTo>
                <a:cubicBezTo>
                  <a:pt x="347" y="168"/>
                  <a:pt x="343" y="194"/>
                  <a:pt x="339" y="217"/>
                </a:cubicBezTo>
                <a:cubicBezTo>
                  <a:pt x="338" y="222"/>
                  <a:pt x="337" y="227"/>
                  <a:pt x="337" y="231"/>
                </a:cubicBezTo>
                <a:cubicBezTo>
                  <a:pt x="336" y="240"/>
                  <a:pt x="336" y="240"/>
                  <a:pt x="336" y="240"/>
                </a:cubicBezTo>
                <a:cubicBezTo>
                  <a:pt x="345" y="239"/>
                  <a:pt x="345" y="239"/>
                  <a:pt x="345" y="239"/>
                </a:cubicBezTo>
                <a:cubicBezTo>
                  <a:pt x="356" y="238"/>
                  <a:pt x="363" y="233"/>
                  <a:pt x="368" y="227"/>
                </a:cubicBezTo>
                <a:cubicBezTo>
                  <a:pt x="369" y="238"/>
                  <a:pt x="367" y="250"/>
                  <a:pt x="361" y="260"/>
                </a:cubicBezTo>
                <a:close/>
                <a:moveTo>
                  <a:pt x="181" y="182"/>
                </a:moveTo>
                <a:cubicBezTo>
                  <a:pt x="255" y="182"/>
                  <a:pt x="255" y="182"/>
                  <a:pt x="255" y="182"/>
                </a:cubicBezTo>
                <a:cubicBezTo>
                  <a:pt x="255" y="166"/>
                  <a:pt x="255" y="166"/>
                  <a:pt x="255" y="166"/>
                </a:cubicBezTo>
                <a:cubicBezTo>
                  <a:pt x="236" y="166"/>
                  <a:pt x="236" y="166"/>
                  <a:pt x="236" y="166"/>
                </a:cubicBezTo>
                <a:cubicBezTo>
                  <a:pt x="236" y="126"/>
                  <a:pt x="236" y="126"/>
                  <a:pt x="236" y="126"/>
                </a:cubicBezTo>
                <a:cubicBezTo>
                  <a:pt x="329" y="126"/>
                  <a:pt x="329" y="126"/>
                  <a:pt x="329" y="126"/>
                </a:cubicBezTo>
                <a:cubicBezTo>
                  <a:pt x="329" y="139"/>
                  <a:pt x="329" y="139"/>
                  <a:pt x="329" y="139"/>
                </a:cubicBezTo>
                <a:cubicBezTo>
                  <a:pt x="345" y="139"/>
                  <a:pt x="345" y="139"/>
                  <a:pt x="345" y="139"/>
                </a:cubicBezTo>
                <a:cubicBezTo>
                  <a:pt x="345" y="0"/>
                  <a:pt x="345" y="0"/>
                  <a:pt x="34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5"/>
                  <a:pt x="0" y="235"/>
                  <a:pt x="0" y="235"/>
                </a:cubicBezTo>
                <a:cubicBezTo>
                  <a:pt x="243" y="235"/>
                  <a:pt x="243" y="235"/>
                  <a:pt x="243" y="235"/>
                </a:cubicBezTo>
                <a:cubicBezTo>
                  <a:pt x="243" y="219"/>
                  <a:pt x="243" y="219"/>
                  <a:pt x="243" y="219"/>
                </a:cubicBezTo>
                <a:cubicBezTo>
                  <a:pt x="181" y="219"/>
                  <a:pt x="181" y="219"/>
                  <a:pt x="181" y="219"/>
                </a:cubicBezTo>
                <a:lnTo>
                  <a:pt x="181" y="182"/>
                </a:lnTo>
                <a:close/>
                <a:moveTo>
                  <a:pt x="165" y="219"/>
                </a:moveTo>
                <a:cubicBezTo>
                  <a:pt x="71" y="219"/>
                  <a:pt x="71" y="219"/>
                  <a:pt x="71" y="219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165" y="182"/>
                  <a:pt x="165" y="182"/>
                  <a:pt x="165" y="182"/>
                </a:cubicBezTo>
                <a:lnTo>
                  <a:pt x="165" y="219"/>
                </a:lnTo>
                <a:close/>
                <a:moveTo>
                  <a:pt x="16" y="126"/>
                </a:moveTo>
                <a:cubicBezTo>
                  <a:pt x="110" y="126"/>
                  <a:pt x="110" y="126"/>
                  <a:pt x="110" y="126"/>
                </a:cubicBezTo>
                <a:cubicBezTo>
                  <a:pt x="110" y="166"/>
                  <a:pt x="110" y="166"/>
                  <a:pt x="110" y="166"/>
                </a:cubicBezTo>
                <a:cubicBezTo>
                  <a:pt x="16" y="166"/>
                  <a:pt x="16" y="166"/>
                  <a:pt x="16" y="166"/>
                </a:cubicBezTo>
                <a:lnTo>
                  <a:pt x="16" y="126"/>
                </a:lnTo>
                <a:close/>
                <a:moveTo>
                  <a:pt x="126" y="54"/>
                </a:moveTo>
                <a:cubicBezTo>
                  <a:pt x="126" y="16"/>
                  <a:pt x="126" y="16"/>
                  <a:pt x="126" y="16"/>
                </a:cubicBezTo>
                <a:cubicBezTo>
                  <a:pt x="220" y="16"/>
                  <a:pt x="220" y="16"/>
                  <a:pt x="220" y="16"/>
                </a:cubicBezTo>
                <a:cubicBezTo>
                  <a:pt x="220" y="54"/>
                  <a:pt x="220" y="54"/>
                  <a:pt x="220" y="54"/>
                </a:cubicBezTo>
                <a:lnTo>
                  <a:pt x="126" y="54"/>
                </a:lnTo>
                <a:close/>
                <a:moveTo>
                  <a:pt x="165" y="70"/>
                </a:moveTo>
                <a:cubicBezTo>
                  <a:pt x="165" y="110"/>
                  <a:pt x="165" y="110"/>
                  <a:pt x="165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70"/>
                  <a:pt x="71" y="70"/>
                  <a:pt x="71" y="70"/>
                </a:cubicBezTo>
                <a:lnTo>
                  <a:pt x="165" y="70"/>
                </a:lnTo>
                <a:close/>
                <a:moveTo>
                  <a:pt x="55" y="110"/>
                </a:moveTo>
                <a:cubicBezTo>
                  <a:pt x="16" y="110"/>
                  <a:pt x="16" y="110"/>
                  <a:pt x="16" y="110"/>
                </a:cubicBezTo>
                <a:cubicBezTo>
                  <a:pt x="16" y="70"/>
                  <a:pt x="16" y="70"/>
                  <a:pt x="16" y="70"/>
                </a:cubicBezTo>
                <a:cubicBezTo>
                  <a:pt x="55" y="70"/>
                  <a:pt x="55" y="70"/>
                  <a:pt x="55" y="70"/>
                </a:cubicBezTo>
                <a:lnTo>
                  <a:pt x="55" y="110"/>
                </a:lnTo>
                <a:close/>
                <a:moveTo>
                  <a:pt x="220" y="166"/>
                </a:moveTo>
                <a:cubicBezTo>
                  <a:pt x="126" y="166"/>
                  <a:pt x="126" y="166"/>
                  <a:pt x="126" y="166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220" y="126"/>
                  <a:pt x="220" y="126"/>
                  <a:pt x="220" y="126"/>
                </a:cubicBezTo>
                <a:lnTo>
                  <a:pt x="220" y="166"/>
                </a:lnTo>
                <a:close/>
                <a:moveTo>
                  <a:pt x="228" y="110"/>
                </a:moveTo>
                <a:cubicBezTo>
                  <a:pt x="181" y="110"/>
                  <a:pt x="181" y="110"/>
                  <a:pt x="181" y="110"/>
                </a:cubicBezTo>
                <a:cubicBezTo>
                  <a:pt x="181" y="70"/>
                  <a:pt x="181" y="70"/>
                  <a:pt x="181" y="70"/>
                </a:cubicBezTo>
                <a:cubicBezTo>
                  <a:pt x="274" y="70"/>
                  <a:pt x="274" y="70"/>
                  <a:pt x="274" y="70"/>
                </a:cubicBezTo>
                <a:cubicBezTo>
                  <a:pt x="274" y="110"/>
                  <a:pt x="274" y="110"/>
                  <a:pt x="274" y="110"/>
                </a:cubicBezTo>
                <a:cubicBezTo>
                  <a:pt x="236" y="110"/>
                  <a:pt x="236" y="110"/>
                  <a:pt x="236" y="110"/>
                </a:cubicBezTo>
                <a:lnTo>
                  <a:pt x="228" y="110"/>
                </a:lnTo>
                <a:close/>
                <a:moveTo>
                  <a:pt x="290" y="110"/>
                </a:moveTo>
                <a:cubicBezTo>
                  <a:pt x="290" y="70"/>
                  <a:pt x="290" y="70"/>
                  <a:pt x="290" y="70"/>
                </a:cubicBezTo>
                <a:cubicBezTo>
                  <a:pt x="329" y="70"/>
                  <a:pt x="329" y="70"/>
                  <a:pt x="329" y="70"/>
                </a:cubicBezTo>
                <a:cubicBezTo>
                  <a:pt x="329" y="110"/>
                  <a:pt x="329" y="110"/>
                  <a:pt x="329" y="110"/>
                </a:cubicBezTo>
                <a:lnTo>
                  <a:pt x="290" y="110"/>
                </a:lnTo>
                <a:close/>
                <a:moveTo>
                  <a:pt x="329" y="54"/>
                </a:moveTo>
                <a:cubicBezTo>
                  <a:pt x="236" y="54"/>
                  <a:pt x="236" y="54"/>
                  <a:pt x="236" y="54"/>
                </a:cubicBezTo>
                <a:cubicBezTo>
                  <a:pt x="236" y="16"/>
                  <a:pt x="236" y="16"/>
                  <a:pt x="236" y="16"/>
                </a:cubicBezTo>
                <a:cubicBezTo>
                  <a:pt x="329" y="16"/>
                  <a:pt x="329" y="16"/>
                  <a:pt x="329" y="16"/>
                </a:cubicBezTo>
                <a:lnTo>
                  <a:pt x="329" y="54"/>
                </a:lnTo>
                <a:close/>
                <a:moveTo>
                  <a:pt x="110" y="16"/>
                </a:moveTo>
                <a:cubicBezTo>
                  <a:pt x="110" y="54"/>
                  <a:pt x="110" y="54"/>
                  <a:pt x="110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16"/>
                  <a:pt x="16" y="16"/>
                  <a:pt x="16" y="16"/>
                </a:cubicBezTo>
                <a:lnTo>
                  <a:pt x="110" y="16"/>
                </a:lnTo>
                <a:close/>
                <a:moveTo>
                  <a:pt x="16" y="182"/>
                </a:moveTo>
                <a:cubicBezTo>
                  <a:pt x="55" y="182"/>
                  <a:pt x="55" y="182"/>
                  <a:pt x="55" y="182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16" y="219"/>
                  <a:pt x="16" y="219"/>
                  <a:pt x="16" y="219"/>
                </a:cubicBezTo>
                <a:lnTo>
                  <a:pt x="16" y="182"/>
                </a:lnTo>
                <a:close/>
              </a:path>
            </a:pathLst>
          </a:custGeom>
          <a:solidFill>
            <a:srgbClr val="F8981D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latin typeface="Calibri" panose="020F0502020204030204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FDDAEFF-6702-4F16-87DC-D7F18D041FFF}"/>
              </a:ext>
            </a:extLst>
          </p:cNvPr>
          <p:cNvSpPr/>
          <p:nvPr/>
        </p:nvSpPr>
        <p:spPr>
          <a:xfrm>
            <a:off x="1156577" y="4463929"/>
            <a:ext cx="3033776" cy="500974"/>
          </a:xfrm>
          <a:custGeom>
            <a:avLst/>
            <a:gdLst>
              <a:gd name="connsiteX0" fmla="*/ 2880 w 5029521"/>
              <a:gd name="connsiteY0" fmla="*/ 1542464 h 1602879"/>
              <a:gd name="connsiteX1" fmla="*/ 18120 w 5029521"/>
              <a:gd name="connsiteY1" fmla="*/ 1268144 h 1602879"/>
              <a:gd name="connsiteX2" fmla="*/ 140040 w 5029521"/>
              <a:gd name="connsiteY2" fmla="*/ 1039544 h 1602879"/>
              <a:gd name="connsiteX3" fmla="*/ 467700 w 5029521"/>
              <a:gd name="connsiteY3" fmla="*/ 772844 h 1602879"/>
              <a:gd name="connsiteX4" fmla="*/ 1100160 w 5029521"/>
              <a:gd name="connsiteY4" fmla="*/ 490904 h 1602879"/>
              <a:gd name="connsiteX5" fmla="*/ 2837520 w 5029521"/>
              <a:gd name="connsiteY5" fmla="*/ 3224 h 1602879"/>
              <a:gd name="connsiteX6" fmla="*/ 4651080 w 5029521"/>
              <a:gd name="connsiteY6" fmla="*/ 749984 h 1602879"/>
              <a:gd name="connsiteX7" fmla="*/ 5009220 w 5029521"/>
              <a:gd name="connsiteY7" fmla="*/ 1298624 h 1602879"/>
              <a:gd name="connsiteX8" fmla="*/ 5016840 w 5029521"/>
              <a:gd name="connsiteY8" fmla="*/ 1550084 h 160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9521" h="1602879">
                <a:moveTo>
                  <a:pt x="2880" y="1542464"/>
                </a:moveTo>
                <a:cubicBezTo>
                  <a:pt x="-930" y="1447214"/>
                  <a:pt x="-4740" y="1351964"/>
                  <a:pt x="18120" y="1268144"/>
                </a:cubicBezTo>
                <a:cubicBezTo>
                  <a:pt x="40980" y="1184324"/>
                  <a:pt x="65110" y="1122094"/>
                  <a:pt x="140040" y="1039544"/>
                </a:cubicBezTo>
                <a:cubicBezTo>
                  <a:pt x="214970" y="956994"/>
                  <a:pt x="307680" y="864284"/>
                  <a:pt x="467700" y="772844"/>
                </a:cubicBezTo>
                <a:cubicBezTo>
                  <a:pt x="627720" y="681404"/>
                  <a:pt x="705190" y="619174"/>
                  <a:pt x="1100160" y="490904"/>
                </a:cubicBezTo>
                <a:cubicBezTo>
                  <a:pt x="1495130" y="362634"/>
                  <a:pt x="2245700" y="-39956"/>
                  <a:pt x="2837520" y="3224"/>
                </a:cubicBezTo>
                <a:cubicBezTo>
                  <a:pt x="3429340" y="46404"/>
                  <a:pt x="4289130" y="534084"/>
                  <a:pt x="4651080" y="749984"/>
                </a:cubicBezTo>
                <a:cubicBezTo>
                  <a:pt x="5013030" y="965884"/>
                  <a:pt x="4948260" y="1165274"/>
                  <a:pt x="5009220" y="1298624"/>
                </a:cubicBezTo>
                <a:cubicBezTo>
                  <a:pt x="5070180" y="1431974"/>
                  <a:pt x="4969850" y="1721534"/>
                  <a:pt x="5016840" y="1550084"/>
                </a:cubicBezTo>
              </a:path>
            </a:pathLst>
          </a:custGeom>
          <a:noFill/>
          <a:ln w="381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>
              <a:latin typeface="Calibri" panose="020F0502020204030204" pitchFamily="34" charset="0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1F12898-1D36-4624-8401-82F56FD4E065}"/>
              </a:ext>
            </a:extLst>
          </p:cNvPr>
          <p:cNvCxnSpPr>
            <a:cxnSpLocks/>
          </p:cNvCxnSpPr>
          <p:nvPr/>
        </p:nvCxnSpPr>
        <p:spPr>
          <a:xfrm>
            <a:off x="96884" y="4737581"/>
            <a:ext cx="5673996" cy="0"/>
          </a:xfrm>
          <a:prstGeom prst="line">
            <a:avLst/>
          </a:prstGeom>
          <a:ln w="28575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D2EBC87-4536-9B47-BE1D-8A4A2222B384}"/>
              </a:ext>
            </a:extLst>
          </p:cNvPr>
          <p:cNvGrpSpPr/>
          <p:nvPr/>
        </p:nvGrpSpPr>
        <p:grpSpPr>
          <a:xfrm>
            <a:off x="6382674" y="3517034"/>
            <a:ext cx="5317050" cy="308554"/>
            <a:chOff x="6382674" y="3517034"/>
            <a:chExt cx="5317050" cy="308554"/>
          </a:xfrm>
        </p:grpSpPr>
        <p:sp>
          <p:nvSpPr>
            <p:cNvPr id="175" name="Rounded Rectangle 17">
              <a:extLst>
                <a:ext uri="{FF2B5EF4-FFF2-40B4-BE49-F238E27FC236}">
                  <a16:creationId xmlns:a16="http://schemas.microsoft.com/office/drawing/2014/main" id="{D05F528C-C13B-4140-BBA4-6EACDD8C45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2674" y="3542434"/>
              <a:ext cx="534429" cy="283154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>
              <a:spAutoFit/>
            </a:bodyPr>
            <a:lstStyle/>
            <a:p>
              <a:pPr algn="ctr" defTabSz="456926"/>
              <a:r>
                <a:rPr lang="en-US" sz="800" kern="0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Seg-Stretch</a:t>
              </a:r>
            </a:p>
            <a:p>
              <a:pPr algn="ctr" defTabSz="456926"/>
              <a:r>
                <a:rPr lang="en-US" sz="800" kern="0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standby</a:t>
              </a:r>
            </a:p>
          </p:txBody>
        </p:sp>
        <p:sp>
          <p:nvSpPr>
            <p:cNvPr id="176" name="Rounded Rectangle 17">
              <a:extLst>
                <a:ext uri="{FF2B5EF4-FFF2-40B4-BE49-F238E27FC236}">
                  <a16:creationId xmlns:a16="http://schemas.microsoft.com/office/drawing/2014/main" id="{B50E02EE-13B1-9D46-A0CF-2D2029960B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84801" y="3517034"/>
              <a:ext cx="534429" cy="283154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>
              <a:spAutoFit/>
            </a:bodyPr>
            <a:lstStyle/>
            <a:p>
              <a:pPr algn="ctr" defTabSz="456926"/>
              <a:r>
                <a:rPr lang="en-US" sz="800" kern="0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Seg-Stretch</a:t>
              </a:r>
            </a:p>
            <a:p>
              <a:pPr algn="ctr" defTabSz="456926"/>
              <a:r>
                <a:rPr lang="en-US" sz="800" kern="0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standby</a:t>
              </a:r>
            </a:p>
          </p:txBody>
        </p:sp>
        <p:sp>
          <p:nvSpPr>
            <p:cNvPr id="177" name="Rounded Rectangle 17">
              <a:extLst>
                <a:ext uri="{FF2B5EF4-FFF2-40B4-BE49-F238E27FC236}">
                  <a16:creationId xmlns:a16="http://schemas.microsoft.com/office/drawing/2014/main" id="{0EC9C9A4-05CA-2849-B35E-B071AB055F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94807" y="3538238"/>
              <a:ext cx="534429" cy="283154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>
              <a:spAutoFit/>
            </a:bodyPr>
            <a:lstStyle/>
            <a:p>
              <a:pPr algn="ctr" defTabSz="456926"/>
              <a:r>
                <a:rPr lang="en-US" sz="800" kern="0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Seg-Stretch</a:t>
              </a:r>
            </a:p>
            <a:p>
              <a:pPr algn="ctr" defTabSz="456926"/>
              <a:r>
                <a:rPr lang="en-US" sz="800" kern="0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active</a:t>
              </a:r>
            </a:p>
          </p:txBody>
        </p:sp>
        <p:sp>
          <p:nvSpPr>
            <p:cNvPr id="178" name="Rounded Rectangle 17">
              <a:extLst>
                <a:ext uri="{FF2B5EF4-FFF2-40B4-BE49-F238E27FC236}">
                  <a16:creationId xmlns:a16="http://schemas.microsoft.com/office/drawing/2014/main" id="{689C4435-6D84-574F-9A9A-ACFD048C9C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65295" y="3517034"/>
              <a:ext cx="534429" cy="283154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>
              <a:spAutoFit/>
            </a:bodyPr>
            <a:lstStyle/>
            <a:p>
              <a:pPr algn="ctr" defTabSz="456926"/>
              <a:r>
                <a:rPr lang="en-US" sz="800" kern="0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Seg-Stretch</a:t>
              </a:r>
            </a:p>
            <a:p>
              <a:pPr algn="ctr" defTabSz="456926"/>
              <a:r>
                <a:rPr lang="en-US" sz="800" kern="0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active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5B8148A-D655-5A40-A8EE-C58AD901C76C}"/>
              </a:ext>
            </a:extLst>
          </p:cNvPr>
          <p:cNvGrpSpPr/>
          <p:nvPr/>
        </p:nvGrpSpPr>
        <p:grpSpPr>
          <a:xfrm>
            <a:off x="6334581" y="3490962"/>
            <a:ext cx="800403" cy="1802475"/>
            <a:chOff x="6334581" y="3490962"/>
            <a:chExt cx="800403" cy="18024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DA728F-42B9-4A2E-9613-60461201BD30}"/>
                </a:ext>
              </a:extLst>
            </p:cNvPr>
            <p:cNvSpPr txBox="1"/>
            <p:nvPr/>
          </p:nvSpPr>
          <p:spPr>
            <a:xfrm>
              <a:off x="6334581" y="4582762"/>
              <a:ext cx="573875" cy="369332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VNI 5001</a:t>
              </a:r>
            </a:p>
            <a:p>
              <a:pPr algn="r"/>
              <a:r>
                <a:rPr lang="en-US" sz="1200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(TEP)</a:t>
              </a:r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405896E-74A9-EC4A-A1AD-51DDE6D596EE}"/>
                </a:ext>
              </a:extLst>
            </p:cNvPr>
            <p:cNvCxnSpPr>
              <a:cxnSpLocks/>
              <a:stCxn id="411" idx="2"/>
              <a:endCxn id="204" idx="0"/>
            </p:cNvCxnSpPr>
            <p:nvPr/>
          </p:nvCxnSpPr>
          <p:spPr bwMode="gray">
            <a:xfrm>
              <a:off x="6653234" y="3490962"/>
              <a:ext cx="481750" cy="1802475"/>
            </a:xfrm>
            <a:prstGeom prst="line">
              <a:avLst/>
            </a:prstGeom>
            <a:ln w="57150">
              <a:solidFill>
                <a:schemeClr val="accent5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C5BFA64-71DB-5C4A-A696-4C8CFE5C2F6C}"/>
              </a:ext>
            </a:extLst>
          </p:cNvPr>
          <p:cNvGrpSpPr/>
          <p:nvPr/>
        </p:nvGrpSpPr>
        <p:grpSpPr>
          <a:xfrm>
            <a:off x="10355361" y="3465562"/>
            <a:ext cx="1320768" cy="1827875"/>
            <a:chOff x="10355361" y="3465562"/>
            <a:chExt cx="1320768" cy="1827875"/>
          </a:xfrm>
        </p:grpSpPr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DB75860F-A8BC-4709-A3FF-DFBF6580BA9A}"/>
                </a:ext>
              </a:extLst>
            </p:cNvPr>
            <p:cNvSpPr txBox="1"/>
            <p:nvPr/>
          </p:nvSpPr>
          <p:spPr>
            <a:xfrm>
              <a:off x="11102254" y="4545859"/>
              <a:ext cx="573875" cy="369332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VNI 6003</a:t>
              </a:r>
            </a:p>
            <a:p>
              <a:r>
                <a:rPr lang="en-US" sz="1200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(TEP)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5ABFA1F7-6A58-5441-98B4-B3BD2FE9A2F1}"/>
                </a:ext>
              </a:extLst>
            </p:cNvPr>
            <p:cNvCxnSpPr>
              <a:cxnSpLocks/>
              <a:stCxn id="426" idx="2"/>
              <a:endCxn id="357" idx="0"/>
            </p:cNvCxnSpPr>
            <p:nvPr/>
          </p:nvCxnSpPr>
          <p:spPr bwMode="gray">
            <a:xfrm>
              <a:off x="10355361" y="3465562"/>
              <a:ext cx="895733" cy="1827875"/>
            </a:xfrm>
            <a:prstGeom prst="line">
              <a:avLst/>
            </a:prstGeom>
            <a:ln w="57150">
              <a:solidFill>
                <a:schemeClr val="accent5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EFC17B8-A8AD-444A-8999-5E5905A9F4EB}"/>
              </a:ext>
            </a:extLst>
          </p:cNvPr>
          <p:cNvGrpSpPr/>
          <p:nvPr/>
        </p:nvGrpSpPr>
        <p:grpSpPr>
          <a:xfrm>
            <a:off x="181363" y="1211854"/>
            <a:ext cx="6141024" cy="1764461"/>
            <a:chOff x="181363" y="1211854"/>
            <a:chExt cx="6141024" cy="1764461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584B108-5A08-C54F-ADAD-8E96143876A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073435" y="1981524"/>
              <a:ext cx="1248952" cy="994791"/>
            </a:xfrm>
            <a:prstGeom prst="straightConnector1">
              <a:avLst/>
            </a:prstGeom>
            <a:ln w="25400">
              <a:solidFill>
                <a:srgbClr val="FF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117EFDA4-7E8A-C143-A6EC-9CBA484D4299}"/>
                </a:ext>
              </a:extLst>
            </p:cNvPr>
            <p:cNvSpPr/>
            <p:nvPr/>
          </p:nvSpPr>
          <p:spPr>
            <a:xfrm>
              <a:off x="181363" y="1211854"/>
              <a:ext cx="4984204" cy="738664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  <a:latin typeface="Calibri" panose="020F0502020204030204" pitchFamily="34" charset="0"/>
                </a:rPr>
                <a:t>. Segment Stretching is offered by Edge Nodes</a:t>
              </a:r>
            </a:p>
            <a:p>
              <a:r>
                <a:rPr lang="en-US" sz="1400" dirty="0">
                  <a:solidFill>
                    <a:schemeClr val="tx1"/>
                  </a:solidFill>
                  <a:latin typeface="Calibri" panose="020F0502020204030204" pitchFamily="34" charset="0"/>
                </a:rPr>
                <a:t>. Each Segment Stretching is offered by specific Edge Nodes in Active/Standby</a:t>
              </a:r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9806E80B-1BC2-3640-B4D8-065AE87CDA0A}"/>
              </a:ext>
            </a:extLst>
          </p:cNvPr>
          <p:cNvSpPr txBox="1"/>
          <p:nvPr/>
        </p:nvSpPr>
        <p:spPr>
          <a:xfrm>
            <a:off x="1251452" y="6397957"/>
            <a:ext cx="1162811" cy="30472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</a:rPr>
              <a:t>Location 1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1A65E84-8989-C844-A73F-00FEDA5ED0F2}"/>
              </a:ext>
            </a:extLst>
          </p:cNvPr>
          <p:cNvGrpSpPr/>
          <p:nvPr/>
        </p:nvGrpSpPr>
        <p:grpSpPr>
          <a:xfrm>
            <a:off x="727519" y="6429487"/>
            <a:ext cx="493802" cy="304721"/>
            <a:chOff x="-10552754" y="8867361"/>
            <a:chExt cx="3744720" cy="2310840"/>
          </a:xfrm>
          <a:solidFill>
            <a:schemeClr val="tx1"/>
          </a:solidFill>
        </p:grpSpPr>
        <p:sp>
          <p:nvSpPr>
            <p:cNvPr id="187" name="Freeform: Shape 26">
              <a:extLst>
                <a:ext uri="{FF2B5EF4-FFF2-40B4-BE49-F238E27FC236}">
                  <a16:creationId xmlns:a16="http://schemas.microsoft.com/office/drawing/2014/main" id="{53243E43-A416-9649-AC1B-6EDB20D5C2C0}"/>
                </a:ext>
              </a:extLst>
            </p:cNvPr>
            <p:cNvSpPr/>
            <p:nvPr/>
          </p:nvSpPr>
          <p:spPr>
            <a:xfrm>
              <a:off x="-10552754" y="8867361"/>
              <a:ext cx="3744720" cy="231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20">
                  <a:moveTo>
                    <a:pt x="9710" y="5987"/>
                  </a:moveTo>
                  <a:lnTo>
                    <a:pt x="9710" y="2387"/>
                  </a:lnTo>
                  <a:lnTo>
                    <a:pt x="9710" y="1981"/>
                  </a:lnTo>
                  <a:lnTo>
                    <a:pt x="9710" y="265"/>
                  </a:lnTo>
                  <a:lnTo>
                    <a:pt x="8157" y="265"/>
                  </a:lnTo>
                  <a:lnTo>
                    <a:pt x="8157" y="0"/>
                  </a:lnTo>
                  <a:lnTo>
                    <a:pt x="5559" y="0"/>
                  </a:lnTo>
                  <a:lnTo>
                    <a:pt x="5559" y="265"/>
                  </a:lnTo>
                  <a:lnTo>
                    <a:pt x="4844" y="265"/>
                  </a:lnTo>
                  <a:lnTo>
                    <a:pt x="4844" y="0"/>
                  </a:lnTo>
                  <a:lnTo>
                    <a:pt x="2246" y="0"/>
                  </a:lnTo>
                  <a:lnTo>
                    <a:pt x="2246" y="265"/>
                  </a:lnTo>
                  <a:lnTo>
                    <a:pt x="693" y="265"/>
                  </a:lnTo>
                  <a:lnTo>
                    <a:pt x="693" y="1981"/>
                  </a:lnTo>
                  <a:lnTo>
                    <a:pt x="693" y="2387"/>
                  </a:lnTo>
                  <a:lnTo>
                    <a:pt x="693" y="5987"/>
                  </a:lnTo>
                  <a:lnTo>
                    <a:pt x="0" y="5987"/>
                  </a:lnTo>
                  <a:lnTo>
                    <a:pt x="0" y="6420"/>
                  </a:lnTo>
                  <a:lnTo>
                    <a:pt x="10403" y="6420"/>
                  </a:lnTo>
                  <a:lnTo>
                    <a:pt x="10403" y="5987"/>
                  </a:lnTo>
                  <a:close/>
                  <a:moveTo>
                    <a:pt x="1131" y="704"/>
                  </a:moveTo>
                  <a:lnTo>
                    <a:pt x="9272" y="704"/>
                  </a:lnTo>
                  <a:lnTo>
                    <a:pt x="9272" y="1949"/>
                  </a:lnTo>
                  <a:lnTo>
                    <a:pt x="1131" y="1949"/>
                  </a:lnTo>
                  <a:close/>
                  <a:moveTo>
                    <a:pt x="1131" y="5716"/>
                  </a:moveTo>
                  <a:lnTo>
                    <a:pt x="1131" y="2420"/>
                  </a:lnTo>
                  <a:lnTo>
                    <a:pt x="9272" y="2420"/>
                  </a:lnTo>
                  <a:lnTo>
                    <a:pt x="9272" y="57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89" name="Freeform: Shape 27">
              <a:extLst>
                <a:ext uri="{FF2B5EF4-FFF2-40B4-BE49-F238E27FC236}">
                  <a16:creationId xmlns:a16="http://schemas.microsoft.com/office/drawing/2014/main" id="{F668B961-44EA-9C43-AA35-03FFE5CAC89A}"/>
                </a:ext>
              </a:extLst>
            </p:cNvPr>
            <p:cNvSpPr/>
            <p:nvPr/>
          </p:nvSpPr>
          <p:spPr>
            <a:xfrm>
              <a:off x="-9196274" y="9935480"/>
              <a:ext cx="39276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2">
                  <a:moveTo>
                    <a:pt x="0" y="432"/>
                  </a:moveTo>
                  <a:lnTo>
                    <a:pt x="1092" y="432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90" name="Freeform: Shape 28">
              <a:extLst>
                <a:ext uri="{FF2B5EF4-FFF2-40B4-BE49-F238E27FC236}">
                  <a16:creationId xmlns:a16="http://schemas.microsoft.com/office/drawing/2014/main" id="{605E56EE-213F-A94B-858F-7C660C70F302}"/>
                </a:ext>
              </a:extLst>
            </p:cNvPr>
            <p:cNvSpPr/>
            <p:nvPr/>
          </p:nvSpPr>
          <p:spPr>
            <a:xfrm>
              <a:off x="-8559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91" name="Freeform: Shape 29">
              <a:extLst>
                <a:ext uri="{FF2B5EF4-FFF2-40B4-BE49-F238E27FC236}">
                  <a16:creationId xmlns:a16="http://schemas.microsoft.com/office/drawing/2014/main" id="{1EA98ACC-564D-7B46-9DB1-4273F50B2832}"/>
                </a:ext>
              </a:extLst>
            </p:cNvPr>
            <p:cNvSpPr/>
            <p:nvPr/>
          </p:nvSpPr>
          <p:spPr>
            <a:xfrm>
              <a:off x="-9835635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92" name="Freeform: Shape 30">
              <a:extLst>
                <a:ext uri="{FF2B5EF4-FFF2-40B4-BE49-F238E27FC236}">
                  <a16:creationId xmlns:a16="http://schemas.microsoft.com/office/drawing/2014/main" id="{50480A82-36F8-EC44-A4E3-A0C23E8821DC}"/>
                </a:ext>
              </a:extLst>
            </p:cNvPr>
            <p:cNvSpPr/>
            <p:nvPr/>
          </p:nvSpPr>
          <p:spPr>
            <a:xfrm>
              <a:off x="-7920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94" name="Freeform: Shape 31">
              <a:extLst>
                <a:ext uri="{FF2B5EF4-FFF2-40B4-BE49-F238E27FC236}">
                  <a16:creationId xmlns:a16="http://schemas.microsoft.com/office/drawing/2014/main" id="{3F143A00-42AB-0345-BE67-826B05227B9E}"/>
                </a:ext>
              </a:extLst>
            </p:cNvPr>
            <p:cNvSpPr/>
            <p:nvPr/>
          </p:nvSpPr>
          <p:spPr>
            <a:xfrm>
              <a:off x="-9196274" y="9266961"/>
              <a:ext cx="39276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8">
                  <a:moveTo>
                    <a:pt x="0" y="438"/>
                  </a:moveTo>
                  <a:lnTo>
                    <a:pt x="1092" y="438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95" name="Freeform: Shape 32">
              <a:extLst>
                <a:ext uri="{FF2B5EF4-FFF2-40B4-BE49-F238E27FC236}">
                  <a16:creationId xmlns:a16="http://schemas.microsoft.com/office/drawing/2014/main" id="{CE8A1EF0-B8DA-7B4C-B981-F8BD776852EA}"/>
                </a:ext>
              </a:extLst>
            </p:cNvPr>
            <p:cNvSpPr/>
            <p:nvPr/>
          </p:nvSpPr>
          <p:spPr>
            <a:xfrm>
              <a:off x="-8559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96" name="Freeform: Shape 33">
              <a:extLst>
                <a:ext uri="{FF2B5EF4-FFF2-40B4-BE49-F238E27FC236}">
                  <a16:creationId xmlns:a16="http://schemas.microsoft.com/office/drawing/2014/main" id="{6002381A-78E7-5640-8855-7CE70D05D086}"/>
                </a:ext>
              </a:extLst>
            </p:cNvPr>
            <p:cNvSpPr/>
            <p:nvPr/>
          </p:nvSpPr>
          <p:spPr>
            <a:xfrm>
              <a:off x="-9835635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97" name="Freeform: Shape 34">
              <a:extLst>
                <a:ext uri="{FF2B5EF4-FFF2-40B4-BE49-F238E27FC236}">
                  <a16:creationId xmlns:a16="http://schemas.microsoft.com/office/drawing/2014/main" id="{2B98719F-CC4E-7840-BB26-E07553A90CDF}"/>
                </a:ext>
              </a:extLst>
            </p:cNvPr>
            <p:cNvSpPr/>
            <p:nvPr/>
          </p:nvSpPr>
          <p:spPr>
            <a:xfrm>
              <a:off x="-7920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01" name="Freeform: Shape 35">
              <a:extLst>
                <a:ext uri="{FF2B5EF4-FFF2-40B4-BE49-F238E27FC236}">
                  <a16:creationId xmlns:a16="http://schemas.microsoft.com/office/drawing/2014/main" id="{AAF7442C-3DAC-9B45-B7C6-D79AB77D1DCC}"/>
                </a:ext>
              </a:extLst>
            </p:cNvPr>
            <p:cNvSpPr/>
            <p:nvPr/>
          </p:nvSpPr>
          <p:spPr>
            <a:xfrm>
              <a:off x="-7920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02" name="Freeform: Shape 36">
              <a:extLst>
                <a:ext uri="{FF2B5EF4-FFF2-40B4-BE49-F238E27FC236}">
                  <a16:creationId xmlns:a16="http://schemas.microsoft.com/office/drawing/2014/main" id="{38B0E972-9833-C444-8BA8-E9E21F534D66}"/>
                </a:ext>
              </a:extLst>
            </p:cNvPr>
            <p:cNvSpPr/>
            <p:nvPr/>
          </p:nvSpPr>
          <p:spPr>
            <a:xfrm>
              <a:off x="-9196274" y="10264521"/>
              <a:ext cx="39276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1094">
                  <a:moveTo>
                    <a:pt x="0" y="1094"/>
                  </a:moveTo>
                  <a:lnTo>
                    <a:pt x="1092" y="1094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05" name="Freeform: Shape 37">
              <a:extLst>
                <a:ext uri="{FF2B5EF4-FFF2-40B4-BE49-F238E27FC236}">
                  <a16:creationId xmlns:a16="http://schemas.microsoft.com/office/drawing/2014/main" id="{CFE70D44-5A3C-4243-B854-1BF27757D16A}"/>
                </a:ext>
              </a:extLst>
            </p:cNvPr>
            <p:cNvSpPr/>
            <p:nvPr/>
          </p:nvSpPr>
          <p:spPr>
            <a:xfrm>
              <a:off x="-8559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06" name="Freeform: Shape 38">
              <a:extLst>
                <a:ext uri="{FF2B5EF4-FFF2-40B4-BE49-F238E27FC236}">
                  <a16:creationId xmlns:a16="http://schemas.microsoft.com/office/drawing/2014/main" id="{555B6486-B5FC-2946-8054-B59CD71005B8}"/>
                </a:ext>
              </a:extLst>
            </p:cNvPr>
            <p:cNvSpPr/>
            <p:nvPr/>
          </p:nvSpPr>
          <p:spPr>
            <a:xfrm>
              <a:off x="-9835635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212" name="Freeform 33">
            <a:extLst>
              <a:ext uri="{FF2B5EF4-FFF2-40B4-BE49-F238E27FC236}">
                <a16:creationId xmlns:a16="http://schemas.microsoft.com/office/drawing/2014/main" id="{4CECACF4-BFE4-D540-9492-705DAC34F7E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07945" y="6291922"/>
            <a:ext cx="679260" cy="516791"/>
          </a:xfrm>
          <a:custGeom>
            <a:avLst/>
            <a:gdLst>
              <a:gd name="T0" fmla="*/ 736 w 786"/>
              <a:gd name="T1" fmla="*/ 142 h 598"/>
              <a:gd name="T2" fmla="*/ 511 w 786"/>
              <a:gd name="T3" fmla="*/ 485 h 598"/>
              <a:gd name="T4" fmla="*/ 459 w 786"/>
              <a:gd name="T5" fmla="*/ 518 h 598"/>
              <a:gd name="T6" fmla="*/ 786 w 786"/>
              <a:gd name="T7" fmla="*/ 485 h 598"/>
              <a:gd name="T8" fmla="*/ 543 w 786"/>
              <a:gd name="T9" fmla="*/ 175 h 598"/>
              <a:gd name="T10" fmla="*/ 703 w 786"/>
              <a:gd name="T11" fmla="*/ 485 h 598"/>
              <a:gd name="T12" fmla="*/ 543 w 786"/>
              <a:gd name="T13" fmla="*/ 175 h 598"/>
              <a:gd name="T14" fmla="*/ 410 w 786"/>
              <a:gd name="T15" fmla="*/ 0 h 598"/>
              <a:gd name="T16" fmla="*/ 377 w 786"/>
              <a:gd name="T17" fmla="*/ 598 h 598"/>
              <a:gd name="T18" fmla="*/ 574 w 786"/>
              <a:gd name="T19" fmla="*/ 197 h 598"/>
              <a:gd name="T20" fmla="*/ 607 w 786"/>
              <a:gd name="T21" fmla="*/ 230 h 598"/>
              <a:gd name="T22" fmla="*/ 574 w 786"/>
              <a:gd name="T23" fmla="*/ 197 h 598"/>
              <a:gd name="T24" fmla="*/ 607 w 786"/>
              <a:gd name="T25" fmla="*/ 271 h 598"/>
              <a:gd name="T26" fmla="*/ 574 w 786"/>
              <a:gd name="T27" fmla="*/ 304 h 598"/>
              <a:gd name="T28" fmla="*/ 574 w 786"/>
              <a:gd name="T29" fmla="*/ 343 h 598"/>
              <a:gd name="T30" fmla="*/ 607 w 786"/>
              <a:gd name="T31" fmla="*/ 376 h 598"/>
              <a:gd name="T32" fmla="*/ 574 w 786"/>
              <a:gd name="T33" fmla="*/ 343 h 598"/>
              <a:gd name="T34" fmla="*/ 607 w 786"/>
              <a:gd name="T35" fmla="*/ 415 h 598"/>
              <a:gd name="T36" fmla="*/ 574 w 786"/>
              <a:gd name="T37" fmla="*/ 448 h 598"/>
              <a:gd name="T38" fmla="*/ 673 w 786"/>
              <a:gd name="T39" fmla="*/ 197 h 598"/>
              <a:gd name="T40" fmla="*/ 640 w 786"/>
              <a:gd name="T41" fmla="*/ 230 h 598"/>
              <a:gd name="T42" fmla="*/ 673 w 786"/>
              <a:gd name="T43" fmla="*/ 197 h 598"/>
              <a:gd name="T44" fmla="*/ 673 w 786"/>
              <a:gd name="T45" fmla="*/ 271 h 598"/>
              <a:gd name="T46" fmla="*/ 640 w 786"/>
              <a:gd name="T47" fmla="*/ 304 h 598"/>
              <a:gd name="T48" fmla="*/ 640 w 786"/>
              <a:gd name="T49" fmla="*/ 343 h 598"/>
              <a:gd name="T50" fmla="*/ 673 w 786"/>
              <a:gd name="T51" fmla="*/ 376 h 598"/>
              <a:gd name="T52" fmla="*/ 640 w 786"/>
              <a:gd name="T53" fmla="*/ 343 h 598"/>
              <a:gd name="T54" fmla="*/ 673 w 786"/>
              <a:gd name="T55" fmla="*/ 415 h 598"/>
              <a:gd name="T56" fmla="*/ 640 w 786"/>
              <a:gd name="T57" fmla="*/ 448 h 598"/>
              <a:gd name="T58" fmla="*/ 289 w 786"/>
              <a:gd name="T59" fmla="*/ 298 h 598"/>
              <a:gd name="T60" fmla="*/ 88 w 786"/>
              <a:gd name="T61" fmla="*/ 485 h 598"/>
              <a:gd name="T62" fmla="*/ 69 w 786"/>
              <a:gd name="T63" fmla="*/ 156 h 598"/>
              <a:gd name="T64" fmla="*/ 205 w 786"/>
              <a:gd name="T65" fmla="*/ 284 h 598"/>
              <a:gd name="T66" fmla="*/ 238 w 786"/>
              <a:gd name="T67" fmla="*/ 123 h 598"/>
              <a:gd name="T68" fmla="*/ 37 w 786"/>
              <a:gd name="T69" fmla="*/ 485 h 598"/>
              <a:gd name="T70" fmla="*/ 0 w 786"/>
              <a:gd name="T71" fmla="*/ 518 h 598"/>
              <a:gd name="T72" fmla="*/ 328 w 786"/>
              <a:gd name="T73" fmla="*/ 485 h 598"/>
              <a:gd name="T74" fmla="*/ 289 w 786"/>
              <a:gd name="T75" fmla="*/ 298 h 598"/>
              <a:gd name="T76" fmla="*/ 256 w 786"/>
              <a:gd name="T77" fmla="*/ 331 h 598"/>
              <a:gd name="T78" fmla="*/ 121 w 786"/>
              <a:gd name="T79" fmla="*/ 485 h 598"/>
              <a:gd name="T80" fmla="*/ 123 w 786"/>
              <a:gd name="T81" fmla="*/ 212 h 598"/>
              <a:gd name="T82" fmla="*/ 90 w 786"/>
              <a:gd name="T83" fmla="*/ 179 h 598"/>
              <a:gd name="T84" fmla="*/ 123 w 786"/>
              <a:gd name="T85" fmla="*/ 212 h 598"/>
              <a:gd name="T86" fmla="*/ 123 w 786"/>
              <a:gd name="T87" fmla="*/ 243 h 598"/>
              <a:gd name="T88" fmla="*/ 90 w 786"/>
              <a:gd name="T89" fmla="*/ 275 h 598"/>
              <a:gd name="T90" fmla="*/ 184 w 786"/>
              <a:gd name="T91" fmla="*/ 212 h 598"/>
              <a:gd name="T92" fmla="*/ 151 w 786"/>
              <a:gd name="T93" fmla="*/ 179 h 598"/>
              <a:gd name="T94" fmla="*/ 184 w 786"/>
              <a:gd name="T95" fmla="*/ 212 h 598"/>
              <a:gd name="T96" fmla="*/ 184 w 786"/>
              <a:gd name="T97" fmla="*/ 243 h 598"/>
              <a:gd name="T98" fmla="*/ 151 w 786"/>
              <a:gd name="T99" fmla="*/ 275 h 598"/>
              <a:gd name="T100" fmla="*/ 141 w 786"/>
              <a:gd name="T101" fmla="*/ 360 h 598"/>
              <a:gd name="T102" fmla="*/ 174 w 786"/>
              <a:gd name="T103" fmla="*/ 392 h 598"/>
              <a:gd name="T104" fmla="*/ 141 w 786"/>
              <a:gd name="T105" fmla="*/ 360 h 598"/>
              <a:gd name="T106" fmla="*/ 174 w 786"/>
              <a:gd name="T107" fmla="*/ 423 h 598"/>
              <a:gd name="T108" fmla="*/ 141 w 786"/>
              <a:gd name="T109" fmla="*/ 456 h 598"/>
              <a:gd name="T110" fmla="*/ 236 w 786"/>
              <a:gd name="T111" fmla="*/ 360 h 598"/>
              <a:gd name="T112" fmla="*/ 203 w 786"/>
              <a:gd name="T113" fmla="*/ 392 h 598"/>
              <a:gd name="T114" fmla="*/ 236 w 786"/>
              <a:gd name="T115" fmla="*/ 360 h 598"/>
              <a:gd name="T116" fmla="*/ 236 w 786"/>
              <a:gd name="T117" fmla="*/ 423 h 598"/>
              <a:gd name="T118" fmla="*/ 203 w 786"/>
              <a:gd name="T119" fmla="*/ 456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86" h="598">
                <a:moveTo>
                  <a:pt x="736" y="485"/>
                </a:moveTo>
                <a:lnTo>
                  <a:pt x="736" y="142"/>
                </a:lnTo>
                <a:lnTo>
                  <a:pt x="511" y="142"/>
                </a:lnTo>
                <a:lnTo>
                  <a:pt x="511" y="485"/>
                </a:lnTo>
                <a:lnTo>
                  <a:pt x="459" y="485"/>
                </a:lnTo>
                <a:lnTo>
                  <a:pt x="459" y="518"/>
                </a:lnTo>
                <a:lnTo>
                  <a:pt x="786" y="518"/>
                </a:lnTo>
                <a:lnTo>
                  <a:pt x="786" y="485"/>
                </a:lnTo>
                <a:lnTo>
                  <a:pt x="736" y="485"/>
                </a:lnTo>
                <a:close/>
                <a:moveTo>
                  <a:pt x="543" y="175"/>
                </a:moveTo>
                <a:lnTo>
                  <a:pt x="703" y="175"/>
                </a:lnTo>
                <a:lnTo>
                  <a:pt x="703" y="485"/>
                </a:lnTo>
                <a:lnTo>
                  <a:pt x="543" y="485"/>
                </a:lnTo>
                <a:lnTo>
                  <a:pt x="543" y="175"/>
                </a:lnTo>
                <a:close/>
                <a:moveTo>
                  <a:pt x="377" y="0"/>
                </a:moveTo>
                <a:lnTo>
                  <a:pt x="410" y="0"/>
                </a:lnTo>
                <a:lnTo>
                  <a:pt x="410" y="598"/>
                </a:lnTo>
                <a:lnTo>
                  <a:pt x="377" y="598"/>
                </a:lnTo>
                <a:lnTo>
                  <a:pt x="377" y="0"/>
                </a:lnTo>
                <a:close/>
                <a:moveTo>
                  <a:pt x="574" y="197"/>
                </a:moveTo>
                <a:lnTo>
                  <a:pt x="607" y="197"/>
                </a:lnTo>
                <a:lnTo>
                  <a:pt x="607" y="230"/>
                </a:lnTo>
                <a:lnTo>
                  <a:pt x="574" y="230"/>
                </a:lnTo>
                <a:lnTo>
                  <a:pt x="574" y="197"/>
                </a:lnTo>
                <a:close/>
                <a:moveTo>
                  <a:pt x="574" y="271"/>
                </a:moveTo>
                <a:lnTo>
                  <a:pt x="607" y="271"/>
                </a:lnTo>
                <a:lnTo>
                  <a:pt x="607" y="304"/>
                </a:lnTo>
                <a:lnTo>
                  <a:pt x="574" y="304"/>
                </a:lnTo>
                <a:lnTo>
                  <a:pt x="574" y="271"/>
                </a:lnTo>
                <a:close/>
                <a:moveTo>
                  <a:pt x="574" y="343"/>
                </a:moveTo>
                <a:lnTo>
                  <a:pt x="607" y="343"/>
                </a:lnTo>
                <a:lnTo>
                  <a:pt x="607" y="376"/>
                </a:lnTo>
                <a:lnTo>
                  <a:pt x="574" y="376"/>
                </a:lnTo>
                <a:lnTo>
                  <a:pt x="574" y="343"/>
                </a:lnTo>
                <a:close/>
                <a:moveTo>
                  <a:pt x="574" y="415"/>
                </a:moveTo>
                <a:lnTo>
                  <a:pt x="607" y="415"/>
                </a:lnTo>
                <a:lnTo>
                  <a:pt x="607" y="448"/>
                </a:lnTo>
                <a:lnTo>
                  <a:pt x="574" y="448"/>
                </a:lnTo>
                <a:lnTo>
                  <a:pt x="574" y="415"/>
                </a:lnTo>
                <a:close/>
                <a:moveTo>
                  <a:pt x="673" y="197"/>
                </a:moveTo>
                <a:lnTo>
                  <a:pt x="673" y="230"/>
                </a:lnTo>
                <a:lnTo>
                  <a:pt x="640" y="230"/>
                </a:lnTo>
                <a:lnTo>
                  <a:pt x="640" y="197"/>
                </a:lnTo>
                <a:lnTo>
                  <a:pt x="673" y="197"/>
                </a:lnTo>
                <a:close/>
                <a:moveTo>
                  <a:pt x="640" y="271"/>
                </a:moveTo>
                <a:lnTo>
                  <a:pt x="673" y="271"/>
                </a:lnTo>
                <a:lnTo>
                  <a:pt x="673" y="304"/>
                </a:lnTo>
                <a:lnTo>
                  <a:pt x="640" y="304"/>
                </a:lnTo>
                <a:lnTo>
                  <a:pt x="640" y="271"/>
                </a:lnTo>
                <a:close/>
                <a:moveTo>
                  <a:pt x="640" y="343"/>
                </a:moveTo>
                <a:lnTo>
                  <a:pt x="673" y="343"/>
                </a:lnTo>
                <a:lnTo>
                  <a:pt x="673" y="376"/>
                </a:lnTo>
                <a:lnTo>
                  <a:pt x="640" y="376"/>
                </a:lnTo>
                <a:lnTo>
                  <a:pt x="640" y="343"/>
                </a:lnTo>
                <a:close/>
                <a:moveTo>
                  <a:pt x="640" y="415"/>
                </a:moveTo>
                <a:lnTo>
                  <a:pt x="673" y="415"/>
                </a:lnTo>
                <a:lnTo>
                  <a:pt x="673" y="448"/>
                </a:lnTo>
                <a:lnTo>
                  <a:pt x="640" y="448"/>
                </a:lnTo>
                <a:lnTo>
                  <a:pt x="640" y="415"/>
                </a:lnTo>
                <a:close/>
                <a:moveTo>
                  <a:pt x="289" y="298"/>
                </a:moveTo>
                <a:lnTo>
                  <a:pt x="88" y="298"/>
                </a:lnTo>
                <a:lnTo>
                  <a:pt x="88" y="485"/>
                </a:lnTo>
                <a:lnTo>
                  <a:pt x="69" y="485"/>
                </a:lnTo>
                <a:lnTo>
                  <a:pt x="69" y="156"/>
                </a:lnTo>
                <a:lnTo>
                  <a:pt x="205" y="156"/>
                </a:lnTo>
                <a:lnTo>
                  <a:pt x="205" y="284"/>
                </a:lnTo>
                <a:lnTo>
                  <a:pt x="238" y="284"/>
                </a:lnTo>
                <a:lnTo>
                  <a:pt x="238" y="123"/>
                </a:lnTo>
                <a:lnTo>
                  <a:pt x="37" y="123"/>
                </a:lnTo>
                <a:lnTo>
                  <a:pt x="37" y="485"/>
                </a:lnTo>
                <a:lnTo>
                  <a:pt x="0" y="485"/>
                </a:lnTo>
                <a:lnTo>
                  <a:pt x="0" y="518"/>
                </a:lnTo>
                <a:lnTo>
                  <a:pt x="328" y="518"/>
                </a:lnTo>
                <a:lnTo>
                  <a:pt x="328" y="485"/>
                </a:lnTo>
                <a:lnTo>
                  <a:pt x="289" y="485"/>
                </a:lnTo>
                <a:lnTo>
                  <a:pt x="289" y="298"/>
                </a:lnTo>
                <a:close/>
                <a:moveTo>
                  <a:pt x="121" y="331"/>
                </a:moveTo>
                <a:lnTo>
                  <a:pt x="256" y="331"/>
                </a:lnTo>
                <a:lnTo>
                  <a:pt x="256" y="485"/>
                </a:lnTo>
                <a:lnTo>
                  <a:pt x="121" y="485"/>
                </a:lnTo>
                <a:lnTo>
                  <a:pt x="121" y="331"/>
                </a:lnTo>
                <a:close/>
                <a:moveTo>
                  <a:pt x="123" y="212"/>
                </a:moveTo>
                <a:lnTo>
                  <a:pt x="90" y="212"/>
                </a:lnTo>
                <a:lnTo>
                  <a:pt x="90" y="179"/>
                </a:lnTo>
                <a:lnTo>
                  <a:pt x="123" y="179"/>
                </a:lnTo>
                <a:lnTo>
                  <a:pt x="123" y="212"/>
                </a:lnTo>
                <a:close/>
                <a:moveTo>
                  <a:pt x="90" y="243"/>
                </a:moveTo>
                <a:lnTo>
                  <a:pt x="123" y="243"/>
                </a:lnTo>
                <a:lnTo>
                  <a:pt x="123" y="275"/>
                </a:lnTo>
                <a:lnTo>
                  <a:pt x="90" y="275"/>
                </a:lnTo>
                <a:lnTo>
                  <a:pt x="90" y="243"/>
                </a:lnTo>
                <a:close/>
                <a:moveTo>
                  <a:pt x="184" y="212"/>
                </a:moveTo>
                <a:lnTo>
                  <a:pt x="151" y="212"/>
                </a:lnTo>
                <a:lnTo>
                  <a:pt x="151" y="179"/>
                </a:lnTo>
                <a:lnTo>
                  <a:pt x="184" y="179"/>
                </a:lnTo>
                <a:lnTo>
                  <a:pt x="184" y="212"/>
                </a:lnTo>
                <a:close/>
                <a:moveTo>
                  <a:pt x="151" y="243"/>
                </a:moveTo>
                <a:lnTo>
                  <a:pt x="184" y="243"/>
                </a:lnTo>
                <a:lnTo>
                  <a:pt x="184" y="275"/>
                </a:lnTo>
                <a:lnTo>
                  <a:pt x="151" y="275"/>
                </a:lnTo>
                <a:lnTo>
                  <a:pt x="151" y="243"/>
                </a:lnTo>
                <a:close/>
                <a:moveTo>
                  <a:pt x="141" y="360"/>
                </a:moveTo>
                <a:lnTo>
                  <a:pt x="174" y="360"/>
                </a:lnTo>
                <a:lnTo>
                  <a:pt x="174" y="392"/>
                </a:lnTo>
                <a:lnTo>
                  <a:pt x="141" y="392"/>
                </a:lnTo>
                <a:lnTo>
                  <a:pt x="141" y="360"/>
                </a:lnTo>
                <a:close/>
                <a:moveTo>
                  <a:pt x="141" y="423"/>
                </a:moveTo>
                <a:lnTo>
                  <a:pt x="174" y="423"/>
                </a:lnTo>
                <a:lnTo>
                  <a:pt x="174" y="456"/>
                </a:lnTo>
                <a:lnTo>
                  <a:pt x="141" y="456"/>
                </a:lnTo>
                <a:lnTo>
                  <a:pt x="141" y="423"/>
                </a:lnTo>
                <a:close/>
                <a:moveTo>
                  <a:pt x="236" y="360"/>
                </a:moveTo>
                <a:lnTo>
                  <a:pt x="236" y="392"/>
                </a:lnTo>
                <a:lnTo>
                  <a:pt x="203" y="392"/>
                </a:lnTo>
                <a:lnTo>
                  <a:pt x="203" y="360"/>
                </a:lnTo>
                <a:lnTo>
                  <a:pt x="236" y="360"/>
                </a:lnTo>
                <a:close/>
                <a:moveTo>
                  <a:pt x="203" y="423"/>
                </a:moveTo>
                <a:lnTo>
                  <a:pt x="236" y="423"/>
                </a:lnTo>
                <a:lnTo>
                  <a:pt x="236" y="456"/>
                </a:lnTo>
                <a:lnTo>
                  <a:pt x="203" y="456"/>
                </a:lnTo>
                <a:lnTo>
                  <a:pt x="203" y="4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solidFill>
                <a:schemeClr val="accent4"/>
              </a:solidFill>
              <a:latin typeface="Calibri" panose="020F0502020204030204" pitchFamily="34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8846AF0-F1B3-7D45-9BDC-C7255D562EB0}"/>
              </a:ext>
            </a:extLst>
          </p:cNvPr>
          <p:cNvSpPr txBox="1"/>
          <p:nvPr/>
        </p:nvSpPr>
        <p:spPr>
          <a:xfrm>
            <a:off x="3908376" y="6397957"/>
            <a:ext cx="1198859" cy="30472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</a:rPr>
              <a:t>Location 2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A72FB90-87BE-3A4F-AA0B-FDD1D77F0657}"/>
              </a:ext>
            </a:extLst>
          </p:cNvPr>
          <p:cNvSpPr txBox="1"/>
          <p:nvPr/>
        </p:nvSpPr>
        <p:spPr>
          <a:xfrm>
            <a:off x="7944273" y="6397957"/>
            <a:ext cx="1162811" cy="30472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</a:rPr>
              <a:t>Location 1</a:t>
            </a:r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A91D798C-D741-5341-AAB3-6616D9492604}"/>
              </a:ext>
            </a:extLst>
          </p:cNvPr>
          <p:cNvGrpSpPr/>
          <p:nvPr/>
        </p:nvGrpSpPr>
        <p:grpSpPr>
          <a:xfrm>
            <a:off x="7420340" y="6429487"/>
            <a:ext cx="493802" cy="304721"/>
            <a:chOff x="-10552754" y="8867361"/>
            <a:chExt cx="3744720" cy="2310840"/>
          </a:xfrm>
          <a:solidFill>
            <a:schemeClr val="tx1"/>
          </a:solidFill>
        </p:grpSpPr>
        <p:sp>
          <p:nvSpPr>
            <p:cNvPr id="230" name="Freeform: Shape 26">
              <a:extLst>
                <a:ext uri="{FF2B5EF4-FFF2-40B4-BE49-F238E27FC236}">
                  <a16:creationId xmlns:a16="http://schemas.microsoft.com/office/drawing/2014/main" id="{5C481797-A900-7C40-88F9-3BB1E9638C19}"/>
                </a:ext>
              </a:extLst>
            </p:cNvPr>
            <p:cNvSpPr/>
            <p:nvPr/>
          </p:nvSpPr>
          <p:spPr>
            <a:xfrm>
              <a:off x="-10552754" y="8867361"/>
              <a:ext cx="3744720" cy="231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20">
                  <a:moveTo>
                    <a:pt x="9710" y="5987"/>
                  </a:moveTo>
                  <a:lnTo>
                    <a:pt x="9710" y="2387"/>
                  </a:lnTo>
                  <a:lnTo>
                    <a:pt x="9710" y="1981"/>
                  </a:lnTo>
                  <a:lnTo>
                    <a:pt x="9710" y="265"/>
                  </a:lnTo>
                  <a:lnTo>
                    <a:pt x="8157" y="265"/>
                  </a:lnTo>
                  <a:lnTo>
                    <a:pt x="8157" y="0"/>
                  </a:lnTo>
                  <a:lnTo>
                    <a:pt x="5559" y="0"/>
                  </a:lnTo>
                  <a:lnTo>
                    <a:pt x="5559" y="265"/>
                  </a:lnTo>
                  <a:lnTo>
                    <a:pt x="4844" y="265"/>
                  </a:lnTo>
                  <a:lnTo>
                    <a:pt x="4844" y="0"/>
                  </a:lnTo>
                  <a:lnTo>
                    <a:pt x="2246" y="0"/>
                  </a:lnTo>
                  <a:lnTo>
                    <a:pt x="2246" y="265"/>
                  </a:lnTo>
                  <a:lnTo>
                    <a:pt x="693" y="265"/>
                  </a:lnTo>
                  <a:lnTo>
                    <a:pt x="693" y="1981"/>
                  </a:lnTo>
                  <a:lnTo>
                    <a:pt x="693" y="2387"/>
                  </a:lnTo>
                  <a:lnTo>
                    <a:pt x="693" y="5987"/>
                  </a:lnTo>
                  <a:lnTo>
                    <a:pt x="0" y="5987"/>
                  </a:lnTo>
                  <a:lnTo>
                    <a:pt x="0" y="6420"/>
                  </a:lnTo>
                  <a:lnTo>
                    <a:pt x="10403" y="6420"/>
                  </a:lnTo>
                  <a:lnTo>
                    <a:pt x="10403" y="5987"/>
                  </a:lnTo>
                  <a:close/>
                  <a:moveTo>
                    <a:pt x="1131" y="704"/>
                  </a:moveTo>
                  <a:lnTo>
                    <a:pt x="9272" y="704"/>
                  </a:lnTo>
                  <a:lnTo>
                    <a:pt x="9272" y="1949"/>
                  </a:lnTo>
                  <a:lnTo>
                    <a:pt x="1131" y="1949"/>
                  </a:lnTo>
                  <a:close/>
                  <a:moveTo>
                    <a:pt x="1131" y="5716"/>
                  </a:moveTo>
                  <a:lnTo>
                    <a:pt x="1131" y="2420"/>
                  </a:lnTo>
                  <a:lnTo>
                    <a:pt x="9272" y="2420"/>
                  </a:lnTo>
                  <a:lnTo>
                    <a:pt x="9272" y="57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31" name="Freeform: Shape 27">
              <a:extLst>
                <a:ext uri="{FF2B5EF4-FFF2-40B4-BE49-F238E27FC236}">
                  <a16:creationId xmlns:a16="http://schemas.microsoft.com/office/drawing/2014/main" id="{C2E243E2-FB87-6E4D-9E1C-5F55C996D779}"/>
                </a:ext>
              </a:extLst>
            </p:cNvPr>
            <p:cNvSpPr/>
            <p:nvPr/>
          </p:nvSpPr>
          <p:spPr>
            <a:xfrm>
              <a:off x="-9196274" y="9935480"/>
              <a:ext cx="39276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2">
                  <a:moveTo>
                    <a:pt x="0" y="432"/>
                  </a:moveTo>
                  <a:lnTo>
                    <a:pt x="1092" y="432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32" name="Freeform: Shape 28">
              <a:extLst>
                <a:ext uri="{FF2B5EF4-FFF2-40B4-BE49-F238E27FC236}">
                  <a16:creationId xmlns:a16="http://schemas.microsoft.com/office/drawing/2014/main" id="{5B70BA5D-9F72-7F45-89DF-E384E64B7781}"/>
                </a:ext>
              </a:extLst>
            </p:cNvPr>
            <p:cNvSpPr/>
            <p:nvPr/>
          </p:nvSpPr>
          <p:spPr>
            <a:xfrm>
              <a:off x="-8559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33" name="Freeform: Shape 29">
              <a:extLst>
                <a:ext uri="{FF2B5EF4-FFF2-40B4-BE49-F238E27FC236}">
                  <a16:creationId xmlns:a16="http://schemas.microsoft.com/office/drawing/2014/main" id="{68D55BFE-E433-574F-A77E-56F1E0A7D058}"/>
                </a:ext>
              </a:extLst>
            </p:cNvPr>
            <p:cNvSpPr/>
            <p:nvPr/>
          </p:nvSpPr>
          <p:spPr>
            <a:xfrm>
              <a:off x="-9835635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34" name="Freeform: Shape 30">
              <a:extLst>
                <a:ext uri="{FF2B5EF4-FFF2-40B4-BE49-F238E27FC236}">
                  <a16:creationId xmlns:a16="http://schemas.microsoft.com/office/drawing/2014/main" id="{895CE927-837B-1749-AD43-93D88386216D}"/>
                </a:ext>
              </a:extLst>
            </p:cNvPr>
            <p:cNvSpPr/>
            <p:nvPr/>
          </p:nvSpPr>
          <p:spPr>
            <a:xfrm>
              <a:off x="-7920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35" name="Freeform: Shape 31">
              <a:extLst>
                <a:ext uri="{FF2B5EF4-FFF2-40B4-BE49-F238E27FC236}">
                  <a16:creationId xmlns:a16="http://schemas.microsoft.com/office/drawing/2014/main" id="{A8790C01-0B93-394C-8841-56228C12263A}"/>
                </a:ext>
              </a:extLst>
            </p:cNvPr>
            <p:cNvSpPr/>
            <p:nvPr/>
          </p:nvSpPr>
          <p:spPr>
            <a:xfrm>
              <a:off x="-9196274" y="9266961"/>
              <a:ext cx="39276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8">
                  <a:moveTo>
                    <a:pt x="0" y="438"/>
                  </a:moveTo>
                  <a:lnTo>
                    <a:pt x="1092" y="438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36" name="Freeform: Shape 32">
              <a:extLst>
                <a:ext uri="{FF2B5EF4-FFF2-40B4-BE49-F238E27FC236}">
                  <a16:creationId xmlns:a16="http://schemas.microsoft.com/office/drawing/2014/main" id="{841E77CD-FA4F-8A44-9EFE-8EAA119658AE}"/>
                </a:ext>
              </a:extLst>
            </p:cNvPr>
            <p:cNvSpPr/>
            <p:nvPr/>
          </p:nvSpPr>
          <p:spPr>
            <a:xfrm>
              <a:off x="-8559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37" name="Freeform: Shape 33">
              <a:extLst>
                <a:ext uri="{FF2B5EF4-FFF2-40B4-BE49-F238E27FC236}">
                  <a16:creationId xmlns:a16="http://schemas.microsoft.com/office/drawing/2014/main" id="{163A7944-A72F-0443-9941-DBF8026F1A55}"/>
                </a:ext>
              </a:extLst>
            </p:cNvPr>
            <p:cNvSpPr/>
            <p:nvPr/>
          </p:nvSpPr>
          <p:spPr>
            <a:xfrm>
              <a:off x="-9835635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38" name="Freeform: Shape 34">
              <a:extLst>
                <a:ext uri="{FF2B5EF4-FFF2-40B4-BE49-F238E27FC236}">
                  <a16:creationId xmlns:a16="http://schemas.microsoft.com/office/drawing/2014/main" id="{6ABB9387-F5EA-874A-8979-95B22FC01E02}"/>
                </a:ext>
              </a:extLst>
            </p:cNvPr>
            <p:cNvSpPr/>
            <p:nvPr/>
          </p:nvSpPr>
          <p:spPr>
            <a:xfrm>
              <a:off x="-7920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39" name="Freeform: Shape 35">
              <a:extLst>
                <a:ext uri="{FF2B5EF4-FFF2-40B4-BE49-F238E27FC236}">
                  <a16:creationId xmlns:a16="http://schemas.microsoft.com/office/drawing/2014/main" id="{4D55956F-76F2-334E-B566-FB9EA8E47C5D}"/>
                </a:ext>
              </a:extLst>
            </p:cNvPr>
            <p:cNvSpPr/>
            <p:nvPr/>
          </p:nvSpPr>
          <p:spPr>
            <a:xfrm>
              <a:off x="-7920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41" name="Freeform: Shape 36">
              <a:extLst>
                <a:ext uri="{FF2B5EF4-FFF2-40B4-BE49-F238E27FC236}">
                  <a16:creationId xmlns:a16="http://schemas.microsoft.com/office/drawing/2014/main" id="{F4787E33-27E5-C345-8378-BD03CF4B42B3}"/>
                </a:ext>
              </a:extLst>
            </p:cNvPr>
            <p:cNvSpPr/>
            <p:nvPr/>
          </p:nvSpPr>
          <p:spPr>
            <a:xfrm>
              <a:off x="-9196274" y="10264521"/>
              <a:ext cx="39276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1094">
                  <a:moveTo>
                    <a:pt x="0" y="1094"/>
                  </a:moveTo>
                  <a:lnTo>
                    <a:pt x="1092" y="1094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42" name="Freeform: Shape 37">
              <a:extLst>
                <a:ext uri="{FF2B5EF4-FFF2-40B4-BE49-F238E27FC236}">
                  <a16:creationId xmlns:a16="http://schemas.microsoft.com/office/drawing/2014/main" id="{F6C3E84A-D30B-3E4A-BF94-F32C1CC3131A}"/>
                </a:ext>
              </a:extLst>
            </p:cNvPr>
            <p:cNvSpPr/>
            <p:nvPr/>
          </p:nvSpPr>
          <p:spPr>
            <a:xfrm>
              <a:off x="-8559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45" name="Freeform: Shape 38">
              <a:extLst>
                <a:ext uri="{FF2B5EF4-FFF2-40B4-BE49-F238E27FC236}">
                  <a16:creationId xmlns:a16="http://schemas.microsoft.com/office/drawing/2014/main" id="{F23C9188-C740-ED42-A2F6-8B83C69834E4}"/>
                </a:ext>
              </a:extLst>
            </p:cNvPr>
            <p:cNvSpPr/>
            <p:nvPr/>
          </p:nvSpPr>
          <p:spPr>
            <a:xfrm>
              <a:off x="-9835635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246" name="Freeform 33">
            <a:extLst>
              <a:ext uri="{FF2B5EF4-FFF2-40B4-BE49-F238E27FC236}">
                <a16:creationId xmlns:a16="http://schemas.microsoft.com/office/drawing/2014/main" id="{AE3D5C3F-F4D2-A947-9A44-71570D0EFA1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900766" y="6291922"/>
            <a:ext cx="679260" cy="516791"/>
          </a:xfrm>
          <a:custGeom>
            <a:avLst/>
            <a:gdLst>
              <a:gd name="T0" fmla="*/ 736 w 786"/>
              <a:gd name="T1" fmla="*/ 142 h 598"/>
              <a:gd name="T2" fmla="*/ 511 w 786"/>
              <a:gd name="T3" fmla="*/ 485 h 598"/>
              <a:gd name="T4" fmla="*/ 459 w 786"/>
              <a:gd name="T5" fmla="*/ 518 h 598"/>
              <a:gd name="T6" fmla="*/ 786 w 786"/>
              <a:gd name="T7" fmla="*/ 485 h 598"/>
              <a:gd name="T8" fmla="*/ 543 w 786"/>
              <a:gd name="T9" fmla="*/ 175 h 598"/>
              <a:gd name="T10" fmla="*/ 703 w 786"/>
              <a:gd name="T11" fmla="*/ 485 h 598"/>
              <a:gd name="T12" fmla="*/ 543 w 786"/>
              <a:gd name="T13" fmla="*/ 175 h 598"/>
              <a:gd name="T14" fmla="*/ 410 w 786"/>
              <a:gd name="T15" fmla="*/ 0 h 598"/>
              <a:gd name="T16" fmla="*/ 377 w 786"/>
              <a:gd name="T17" fmla="*/ 598 h 598"/>
              <a:gd name="T18" fmla="*/ 574 w 786"/>
              <a:gd name="T19" fmla="*/ 197 h 598"/>
              <a:gd name="T20" fmla="*/ 607 w 786"/>
              <a:gd name="T21" fmla="*/ 230 h 598"/>
              <a:gd name="T22" fmla="*/ 574 w 786"/>
              <a:gd name="T23" fmla="*/ 197 h 598"/>
              <a:gd name="T24" fmla="*/ 607 w 786"/>
              <a:gd name="T25" fmla="*/ 271 h 598"/>
              <a:gd name="T26" fmla="*/ 574 w 786"/>
              <a:gd name="T27" fmla="*/ 304 h 598"/>
              <a:gd name="T28" fmla="*/ 574 w 786"/>
              <a:gd name="T29" fmla="*/ 343 h 598"/>
              <a:gd name="T30" fmla="*/ 607 w 786"/>
              <a:gd name="T31" fmla="*/ 376 h 598"/>
              <a:gd name="T32" fmla="*/ 574 w 786"/>
              <a:gd name="T33" fmla="*/ 343 h 598"/>
              <a:gd name="T34" fmla="*/ 607 w 786"/>
              <a:gd name="T35" fmla="*/ 415 h 598"/>
              <a:gd name="T36" fmla="*/ 574 w 786"/>
              <a:gd name="T37" fmla="*/ 448 h 598"/>
              <a:gd name="T38" fmla="*/ 673 w 786"/>
              <a:gd name="T39" fmla="*/ 197 h 598"/>
              <a:gd name="T40" fmla="*/ 640 w 786"/>
              <a:gd name="T41" fmla="*/ 230 h 598"/>
              <a:gd name="T42" fmla="*/ 673 w 786"/>
              <a:gd name="T43" fmla="*/ 197 h 598"/>
              <a:gd name="T44" fmla="*/ 673 w 786"/>
              <a:gd name="T45" fmla="*/ 271 h 598"/>
              <a:gd name="T46" fmla="*/ 640 w 786"/>
              <a:gd name="T47" fmla="*/ 304 h 598"/>
              <a:gd name="T48" fmla="*/ 640 w 786"/>
              <a:gd name="T49" fmla="*/ 343 h 598"/>
              <a:gd name="T50" fmla="*/ 673 w 786"/>
              <a:gd name="T51" fmla="*/ 376 h 598"/>
              <a:gd name="T52" fmla="*/ 640 w 786"/>
              <a:gd name="T53" fmla="*/ 343 h 598"/>
              <a:gd name="T54" fmla="*/ 673 w 786"/>
              <a:gd name="T55" fmla="*/ 415 h 598"/>
              <a:gd name="T56" fmla="*/ 640 w 786"/>
              <a:gd name="T57" fmla="*/ 448 h 598"/>
              <a:gd name="T58" fmla="*/ 289 w 786"/>
              <a:gd name="T59" fmla="*/ 298 h 598"/>
              <a:gd name="T60" fmla="*/ 88 w 786"/>
              <a:gd name="T61" fmla="*/ 485 h 598"/>
              <a:gd name="T62" fmla="*/ 69 w 786"/>
              <a:gd name="T63" fmla="*/ 156 h 598"/>
              <a:gd name="T64" fmla="*/ 205 w 786"/>
              <a:gd name="T65" fmla="*/ 284 h 598"/>
              <a:gd name="T66" fmla="*/ 238 w 786"/>
              <a:gd name="T67" fmla="*/ 123 h 598"/>
              <a:gd name="T68" fmla="*/ 37 w 786"/>
              <a:gd name="T69" fmla="*/ 485 h 598"/>
              <a:gd name="T70" fmla="*/ 0 w 786"/>
              <a:gd name="T71" fmla="*/ 518 h 598"/>
              <a:gd name="T72" fmla="*/ 328 w 786"/>
              <a:gd name="T73" fmla="*/ 485 h 598"/>
              <a:gd name="T74" fmla="*/ 289 w 786"/>
              <a:gd name="T75" fmla="*/ 298 h 598"/>
              <a:gd name="T76" fmla="*/ 256 w 786"/>
              <a:gd name="T77" fmla="*/ 331 h 598"/>
              <a:gd name="T78" fmla="*/ 121 w 786"/>
              <a:gd name="T79" fmla="*/ 485 h 598"/>
              <a:gd name="T80" fmla="*/ 123 w 786"/>
              <a:gd name="T81" fmla="*/ 212 h 598"/>
              <a:gd name="T82" fmla="*/ 90 w 786"/>
              <a:gd name="T83" fmla="*/ 179 h 598"/>
              <a:gd name="T84" fmla="*/ 123 w 786"/>
              <a:gd name="T85" fmla="*/ 212 h 598"/>
              <a:gd name="T86" fmla="*/ 123 w 786"/>
              <a:gd name="T87" fmla="*/ 243 h 598"/>
              <a:gd name="T88" fmla="*/ 90 w 786"/>
              <a:gd name="T89" fmla="*/ 275 h 598"/>
              <a:gd name="T90" fmla="*/ 184 w 786"/>
              <a:gd name="T91" fmla="*/ 212 h 598"/>
              <a:gd name="T92" fmla="*/ 151 w 786"/>
              <a:gd name="T93" fmla="*/ 179 h 598"/>
              <a:gd name="T94" fmla="*/ 184 w 786"/>
              <a:gd name="T95" fmla="*/ 212 h 598"/>
              <a:gd name="T96" fmla="*/ 184 w 786"/>
              <a:gd name="T97" fmla="*/ 243 h 598"/>
              <a:gd name="T98" fmla="*/ 151 w 786"/>
              <a:gd name="T99" fmla="*/ 275 h 598"/>
              <a:gd name="T100" fmla="*/ 141 w 786"/>
              <a:gd name="T101" fmla="*/ 360 h 598"/>
              <a:gd name="T102" fmla="*/ 174 w 786"/>
              <a:gd name="T103" fmla="*/ 392 h 598"/>
              <a:gd name="T104" fmla="*/ 141 w 786"/>
              <a:gd name="T105" fmla="*/ 360 h 598"/>
              <a:gd name="T106" fmla="*/ 174 w 786"/>
              <a:gd name="T107" fmla="*/ 423 h 598"/>
              <a:gd name="T108" fmla="*/ 141 w 786"/>
              <a:gd name="T109" fmla="*/ 456 h 598"/>
              <a:gd name="T110" fmla="*/ 236 w 786"/>
              <a:gd name="T111" fmla="*/ 360 h 598"/>
              <a:gd name="T112" fmla="*/ 203 w 786"/>
              <a:gd name="T113" fmla="*/ 392 h 598"/>
              <a:gd name="T114" fmla="*/ 236 w 786"/>
              <a:gd name="T115" fmla="*/ 360 h 598"/>
              <a:gd name="T116" fmla="*/ 236 w 786"/>
              <a:gd name="T117" fmla="*/ 423 h 598"/>
              <a:gd name="T118" fmla="*/ 203 w 786"/>
              <a:gd name="T119" fmla="*/ 456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86" h="598">
                <a:moveTo>
                  <a:pt x="736" y="485"/>
                </a:moveTo>
                <a:lnTo>
                  <a:pt x="736" y="142"/>
                </a:lnTo>
                <a:lnTo>
                  <a:pt x="511" y="142"/>
                </a:lnTo>
                <a:lnTo>
                  <a:pt x="511" y="485"/>
                </a:lnTo>
                <a:lnTo>
                  <a:pt x="459" y="485"/>
                </a:lnTo>
                <a:lnTo>
                  <a:pt x="459" y="518"/>
                </a:lnTo>
                <a:lnTo>
                  <a:pt x="786" y="518"/>
                </a:lnTo>
                <a:lnTo>
                  <a:pt x="786" y="485"/>
                </a:lnTo>
                <a:lnTo>
                  <a:pt x="736" y="485"/>
                </a:lnTo>
                <a:close/>
                <a:moveTo>
                  <a:pt x="543" y="175"/>
                </a:moveTo>
                <a:lnTo>
                  <a:pt x="703" y="175"/>
                </a:lnTo>
                <a:lnTo>
                  <a:pt x="703" y="485"/>
                </a:lnTo>
                <a:lnTo>
                  <a:pt x="543" y="485"/>
                </a:lnTo>
                <a:lnTo>
                  <a:pt x="543" y="175"/>
                </a:lnTo>
                <a:close/>
                <a:moveTo>
                  <a:pt x="377" y="0"/>
                </a:moveTo>
                <a:lnTo>
                  <a:pt x="410" y="0"/>
                </a:lnTo>
                <a:lnTo>
                  <a:pt x="410" y="598"/>
                </a:lnTo>
                <a:lnTo>
                  <a:pt x="377" y="598"/>
                </a:lnTo>
                <a:lnTo>
                  <a:pt x="377" y="0"/>
                </a:lnTo>
                <a:close/>
                <a:moveTo>
                  <a:pt x="574" y="197"/>
                </a:moveTo>
                <a:lnTo>
                  <a:pt x="607" y="197"/>
                </a:lnTo>
                <a:lnTo>
                  <a:pt x="607" y="230"/>
                </a:lnTo>
                <a:lnTo>
                  <a:pt x="574" y="230"/>
                </a:lnTo>
                <a:lnTo>
                  <a:pt x="574" y="197"/>
                </a:lnTo>
                <a:close/>
                <a:moveTo>
                  <a:pt x="574" y="271"/>
                </a:moveTo>
                <a:lnTo>
                  <a:pt x="607" y="271"/>
                </a:lnTo>
                <a:lnTo>
                  <a:pt x="607" y="304"/>
                </a:lnTo>
                <a:lnTo>
                  <a:pt x="574" y="304"/>
                </a:lnTo>
                <a:lnTo>
                  <a:pt x="574" y="271"/>
                </a:lnTo>
                <a:close/>
                <a:moveTo>
                  <a:pt x="574" y="343"/>
                </a:moveTo>
                <a:lnTo>
                  <a:pt x="607" y="343"/>
                </a:lnTo>
                <a:lnTo>
                  <a:pt x="607" y="376"/>
                </a:lnTo>
                <a:lnTo>
                  <a:pt x="574" y="376"/>
                </a:lnTo>
                <a:lnTo>
                  <a:pt x="574" y="343"/>
                </a:lnTo>
                <a:close/>
                <a:moveTo>
                  <a:pt x="574" y="415"/>
                </a:moveTo>
                <a:lnTo>
                  <a:pt x="607" y="415"/>
                </a:lnTo>
                <a:lnTo>
                  <a:pt x="607" y="448"/>
                </a:lnTo>
                <a:lnTo>
                  <a:pt x="574" y="448"/>
                </a:lnTo>
                <a:lnTo>
                  <a:pt x="574" y="415"/>
                </a:lnTo>
                <a:close/>
                <a:moveTo>
                  <a:pt x="673" y="197"/>
                </a:moveTo>
                <a:lnTo>
                  <a:pt x="673" y="230"/>
                </a:lnTo>
                <a:lnTo>
                  <a:pt x="640" y="230"/>
                </a:lnTo>
                <a:lnTo>
                  <a:pt x="640" y="197"/>
                </a:lnTo>
                <a:lnTo>
                  <a:pt x="673" y="197"/>
                </a:lnTo>
                <a:close/>
                <a:moveTo>
                  <a:pt x="640" y="271"/>
                </a:moveTo>
                <a:lnTo>
                  <a:pt x="673" y="271"/>
                </a:lnTo>
                <a:lnTo>
                  <a:pt x="673" y="304"/>
                </a:lnTo>
                <a:lnTo>
                  <a:pt x="640" y="304"/>
                </a:lnTo>
                <a:lnTo>
                  <a:pt x="640" y="271"/>
                </a:lnTo>
                <a:close/>
                <a:moveTo>
                  <a:pt x="640" y="343"/>
                </a:moveTo>
                <a:lnTo>
                  <a:pt x="673" y="343"/>
                </a:lnTo>
                <a:lnTo>
                  <a:pt x="673" y="376"/>
                </a:lnTo>
                <a:lnTo>
                  <a:pt x="640" y="376"/>
                </a:lnTo>
                <a:lnTo>
                  <a:pt x="640" y="343"/>
                </a:lnTo>
                <a:close/>
                <a:moveTo>
                  <a:pt x="640" y="415"/>
                </a:moveTo>
                <a:lnTo>
                  <a:pt x="673" y="415"/>
                </a:lnTo>
                <a:lnTo>
                  <a:pt x="673" y="448"/>
                </a:lnTo>
                <a:lnTo>
                  <a:pt x="640" y="448"/>
                </a:lnTo>
                <a:lnTo>
                  <a:pt x="640" y="415"/>
                </a:lnTo>
                <a:close/>
                <a:moveTo>
                  <a:pt x="289" y="298"/>
                </a:moveTo>
                <a:lnTo>
                  <a:pt x="88" y="298"/>
                </a:lnTo>
                <a:lnTo>
                  <a:pt x="88" y="485"/>
                </a:lnTo>
                <a:lnTo>
                  <a:pt x="69" y="485"/>
                </a:lnTo>
                <a:lnTo>
                  <a:pt x="69" y="156"/>
                </a:lnTo>
                <a:lnTo>
                  <a:pt x="205" y="156"/>
                </a:lnTo>
                <a:lnTo>
                  <a:pt x="205" y="284"/>
                </a:lnTo>
                <a:lnTo>
                  <a:pt x="238" y="284"/>
                </a:lnTo>
                <a:lnTo>
                  <a:pt x="238" y="123"/>
                </a:lnTo>
                <a:lnTo>
                  <a:pt x="37" y="123"/>
                </a:lnTo>
                <a:lnTo>
                  <a:pt x="37" y="485"/>
                </a:lnTo>
                <a:lnTo>
                  <a:pt x="0" y="485"/>
                </a:lnTo>
                <a:lnTo>
                  <a:pt x="0" y="518"/>
                </a:lnTo>
                <a:lnTo>
                  <a:pt x="328" y="518"/>
                </a:lnTo>
                <a:lnTo>
                  <a:pt x="328" y="485"/>
                </a:lnTo>
                <a:lnTo>
                  <a:pt x="289" y="485"/>
                </a:lnTo>
                <a:lnTo>
                  <a:pt x="289" y="298"/>
                </a:lnTo>
                <a:close/>
                <a:moveTo>
                  <a:pt x="121" y="331"/>
                </a:moveTo>
                <a:lnTo>
                  <a:pt x="256" y="331"/>
                </a:lnTo>
                <a:lnTo>
                  <a:pt x="256" y="485"/>
                </a:lnTo>
                <a:lnTo>
                  <a:pt x="121" y="485"/>
                </a:lnTo>
                <a:lnTo>
                  <a:pt x="121" y="331"/>
                </a:lnTo>
                <a:close/>
                <a:moveTo>
                  <a:pt x="123" y="212"/>
                </a:moveTo>
                <a:lnTo>
                  <a:pt x="90" y="212"/>
                </a:lnTo>
                <a:lnTo>
                  <a:pt x="90" y="179"/>
                </a:lnTo>
                <a:lnTo>
                  <a:pt x="123" y="179"/>
                </a:lnTo>
                <a:lnTo>
                  <a:pt x="123" y="212"/>
                </a:lnTo>
                <a:close/>
                <a:moveTo>
                  <a:pt x="90" y="243"/>
                </a:moveTo>
                <a:lnTo>
                  <a:pt x="123" y="243"/>
                </a:lnTo>
                <a:lnTo>
                  <a:pt x="123" y="275"/>
                </a:lnTo>
                <a:lnTo>
                  <a:pt x="90" y="275"/>
                </a:lnTo>
                <a:lnTo>
                  <a:pt x="90" y="243"/>
                </a:lnTo>
                <a:close/>
                <a:moveTo>
                  <a:pt x="184" y="212"/>
                </a:moveTo>
                <a:lnTo>
                  <a:pt x="151" y="212"/>
                </a:lnTo>
                <a:lnTo>
                  <a:pt x="151" y="179"/>
                </a:lnTo>
                <a:lnTo>
                  <a:pt x="184" y="179"/>
                </a:lnTo>
                <a:lnTo>
                  <a:pt x="184" y="212"/>
                </a:lnTo>
                <a:close/>
                <a:moveTo>
                  <a:pt x="151" y="243"/>
                </a:moveTo>
                <a:lnTo>
                  <a:pt x="184" y="243"/>
                </a:lnTo>
                <a:lnTo>
                  <a:pt x="184" y="275"/>
                </a:lnTo>
                <a:lnTo>
                  <a:pt x="151" y="275"/>
                </a:lnTo>
                <a:lnTo>
                  <a:pt x="151" y="243"/>
                </a:lnTo>
                <a:close/>
                <a:moveTo>
                  <a:pt x="141" y="360"/>
                </a:moveTo>
                <a:lnTo>
                  <a:pt x="174" y="360"/>
                </a:lnTo>
                <a:lnTo>
                  <a:pt x="174" y="392"/>
                </a:lnTo>
                <a:lnTo>
                  <a:pt x="141" y="392"/>
                </a:lnTo>
                <a:lnTo>
                  <a:pt x="141" y="360"/>
                </a:lnTo>
                <a:close/>
                <a:moveTo>
                  <a:pt x="141" y="423"/>
                </a:moveTo>
                <a:lnTo>
                  <a:pt x="174" y="423"/>
                </a:lnTo>
                <a:lnTo>
                  <a:pt x="174" y="456"/>
                </a:lnTo>
                <a:lnTo>
                  <a:pt x="141" y="456"/>
                </a:lnTo>
                <a:lnTo>
                  <a:pt x="141" y="423"/>
                </a:lnTo>
                <a:close/>
                <a:moveTo>
                  <a:pt x="236" y="360"/>
                </a:moveTo>
                <a:lnTo>
                  <a:pt x="236" y="392"/>
                </a:lnTo>
                <a:lnTo>
                  <a:pt x="203" y="392"/>
                </a:lnTo>
                <a:lnTo>
                  <a:pt x="203" y="360"/>
                </a:lnTo>
                <a:lnTo>
                  <a:pt x="236" y="360"/>
                </a:lnTo>
                <a:close/>
                <a:moveTo>
                  <a:pt x="203" y="423"/>
                </a:moveTo>
                <a:lnTo>
                  <a:pt x="236" y="423"/>
                </a:lnTo>
                <a:lnTo>
                  <a:pt x="236" y="456"/>
                </a:lnTo>
                <a:lnTo>
                  <a:pt x="203" y="456"/>
                </a:lnTo>
                <a:lnTo>
                  <a:pt x="203" y="4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solidFill>
                <a:schemeClr val="accent4"/>
              </a:solidFill>
              <a:latin typeface="Calibri" panose="020F0502020204030204" pitchFamily="34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019DEB8F-C0EB-7A44-ACC2-7DBB2E193243}"/>
              </a:ext>
            </a:extLst>
          </p:cNvPr>
          <p:cNvSpPr txBox="1"/>
          <p:nvPr/>
        </p:nvSpPr>
        <p:spPr>
          <a:xfrm>
            <a:off x="10601197" y="6397957"/>
            <a:ext cx="1198859" cy="30472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</a:rPr>
              <a:t>Location 2</a:t>
            </a:r>
          </a:p>
        </p:txBody>
      </p:sp>
    </p:spTree>
    <p:extLst>
      <p:ext uri="{BB962C8B-B14F-4D97-AF65-F5344CB8AC3E}">
        <p14:creationId xmlns:p14="http://schemas.microsoft.com/office/powerpoint/2010/main" val="9197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Box 231">
            <a:extLst>
              <a:ext uri="{FF2B5EF4-FFF2-40B4-BE49-F238E27FC236}">
                <a16:creationId xmlns:a16="http://schemas.microsoft.com/office/drawing/2014/main" id="{62C1F34D-2318-5949-8E73-BEE0972C5170}"/>
              </a:ext>
            </a:extLst>
          </p:cNvPr>
          <p:cNvSpPr txBox="1"/>
          <p:nvPr/>
        </p:nvSpPr>
        <p:spPr>
          <a:xfrm>
            <a:off x="1251452" y="6397957"/>
            <a:ext cx="1162811" cy="30472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</a:rPr>
              <a:t>Location 1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FE59331E-F368-6840-A3CD-1B1755EC9477}"/>
              </a:ext>
            </a:extLst>
          </p:cNvPr>
          <p:cNvGrpSpPr/>
          <p:nvPr/>
        </p:nvGrpSpPr>
        <p:grpSpPr>
          <a:xfrm>
            <a:off x="727519" y="6429487"/>
            <a:ext cx="493802" cy="304721"/>
            <a:chOff x="-10552754" y="8867361"/>
            <a:chExt cx="3744720" cy="2310840"/>
          </a:xfrm>
          <a:solidFill>
            <a:schemeClr val="tx1"/>
          </a:solidFill>
        </p:grpSpPr>
        <p:sp>
          <p:nvSpPr>
            <p:cNvPr id="234" name="Freeform: Shape 26">
              <a:extLst>
                <a:ext uri="{FF2B5EF4-FFF2-40B4-BE49-F238E27FC236}">
                  <a16:creationId xmlns:a16="http://schemas.microsoft.com/office/drawing/2014/main" id="{7703C2C4-9CD1-4948-AF20-A72792B54B30}"/>
                </a:ext>
              </a:extLst>
            </p:cNvPr>
            <p:cNvSpPr/>
            <p:nvPr/>
          </p:nvSpPr>
          <p:spPr>
            <a:xfrm>
              <a:off x="-10552754" y="8867361"/>
              <a:ext cx="3744720" cy="231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20">
                  <a:moveTo>
                    <a:pt x="9710" y="5987"/>
                  </a:moveTo>
                  <a:lnTo>
                    <a:pt x="9710" y="2387"/>
                  </a:lnTo>
                  <a:lnTo>
                    <a:pt x="9710" y="1981"/>
                  </a:lnTo>
                  <a:lnTo>
                    <a:pt x="9710" y="265"/>
                  </a:lnTo>
                  <a:lnTo>
                    <a:pt x="8157" y="265"/>
                  </a:lnTo>
                  <a:lnTo>
                    <a:pt x="8157" y="0"/>
                  </a:lnTo>
                  <a:lnTo>
                    <a:pt x="5559" y="0"/>
                  </a:lnTo>
                  <a:lnTo>
                    <a:pt x="5559" y="265"/>
                  </a:lnTo>
                  <a:lnTo>
                    <a:pt x="4844" y="265"/>
                  </a:lnTo>
                  <a:lnTo>
                    <a:pt x="4844" y="0"/>
                  </a:lnTo>
                  <a:lnTo>
                    <a:pt x="2246" y="0"/>
                  </a:lnTo>
                  <a:lnTo>
                    <a:pt x="2246" y="265"/>
                  </a:lnTo>
                  <a:lnTo>
                    <a:pt x="693" y="265"/>
                  </a:lnTo>
                  <a:lnTo>
                    <a:pt x="693" y="1981"/>
                  </a:lnTo>
                  <a:lnTo>
                    <a:pt x="693" y="2387"/>
                  </a:lnTo>
                  <a:lnTo>
                    <a:pt x="693" y="5987"/>
                  </a:lnTo>
                  <a:lnTo>
                    <a:pt x="0" y="5987"/>
                  </a:lnTo>
                  <a:lnTo>
                    <a:pt x="0" y="6420"/>
                  </a:lnTo>
                  <a:lnTo>
                    <a:pt x="10403" y="6420"/>
                  </a:lnTo>
                  <a:lnTo>
                    <a:pt x="10403" y="5987"/>
                  </a:lnTo>
                  <a:close/>
                  <a:moveTo>
                    <a:pt x="1131" y="704"/>
                  </a:moveTo>
                  <a:lnTo>
                    <a:pt x="9272" y="704"/>
                  </a:lnTo>
                  <a:lnTo>
                    <a:pt x="9272" y="1949"/>
                  </a:lnTo>
                  <a:lnTo>
                    <a:pt x="1131" y="1949"/>
                  </a:lnTo>
                  <a:close/>
                  <a:moveTo>
                    <a:pt x="1131" y="5716"/>
                  </a:moveTo>
                  <a:lnTo>
                    <a:pt x="1131" y="2420"/>
                  </a:lnTo>
                  <a:lnTo>
                    <a:pt x="9272" y="2420"/>
                  </a:lnTo>
                  <a:lnTo>
                    <a:pt x="9272" y="57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35" name="Freeform: Shape 27">
              <a:extLst>
                <a:ext uri="{FF2B5EF4-FFF2-40B4-BE49-F238E27FC236}">
                  <a16:creationId xmlns:a16="http://schemas.microsoft.com/office/drawing/2014/main" id="{8587B4C3-4090-954B-8ED9-24499046EE45}"/>
                </a:ext>
              </a:extLst>
            </p:cNvPr>
            <p:cNvSpPr/>
            <p:nvPr/>
          </p:nvSpPr>
          <p:spPr>
            <a:xfrm>
              <a:off x="-9196274" y="9935480"/>
              <a:ext cx="39276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2">
                  <a:moveTo>
                    <a:pt x="0" y="432"/>
                  </a:moveTo>
                  <a:lnTo>
                    <a:pt x="1092" y="432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37" name="Freeform: Shape 28">
              <a:extLst>
                <a:ext uri="{FF2B5EF4-FFF2-40B4-BE49-F238E27FC236}">
                  <a16:creationId xmlns:a16="http://schemas.microsoft.com/office/drawing/2014/main" id="{0E3AE7A7-6375-9C47-B84F-6B566D98C3B2}"/>
                </a:ext>
              </a:extLst>
            </p:cNvPr>
            <p:cNvSpPr/>
            <p:nvPr/>
          </p:nvSpPr>
          <p:spPr>
            <a:xfrm>
              <a:off x="-8559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38" name="Freeform: Shape 29">
              <a:extLst>
                <a:ext uri="{FF2B5EF4-FFF2-40B4-BE49-F238E27FC236}">
                  <a16:creationId xmlns:a16="http://schemas.microsoft.com/office/drawing/2014/main" id="{FD77B44F-4DC8-B440-AC3F-363D1D0078F3}"/>
                </a:ext>
              </a:extLst>
            </p:cNvPr>
            <p:cNvSpPr/>
            <p:nvPr/>
          </p:nvSpPr>
          <p:spPr>
            <a:xfrm>
              <a:off x="-9835635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42" name="Freeform: Shape 30">
              <a:extLst>
                <a:ext uri="{FF2B5EF4-FFF2-40B4-BE49-F238E27FC236}">
                  <a16:creationId xmlns:a16="http://schemas.microsoft.com/office/drawing/2014/main" id="{79642E9A-BD8D-2844-A4DB-87145F9AC7FD}"/>
                </a:ext>
              </a:extLst>
            </p:cNvPr>
            <p:cNvSpPr/>
            <p:nvPr/>
          </p:nvSpPr>
          <p:spPr>
            <a:xfrm>
              <a:off x="-7920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45" name="Freeform: Shape 31">
              <a:extLst>
                <a:ext uri="{FF2B5EF4-FFF2-40B4-BE49-F238E27FC236}">
                  <a16:creationId xmlns:a16="http://schemas.microsoft.com/office/drawing/2014/main" id="{4E18F2B7-DCEB-1049-992E-42B80E2E8AC6}"/>
                </a:ext>
              </a:extLst>
            </p:cNvPr>
            <p:cNvSpPr/>
            <p:nvPr/>
          </p:nvSpPr>
          <p:spPr>
            <a:xfrm>
              <a:off x="-9196274" y="9266961"/>
              <a:ext cx="39276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8">
                  <a:moveTo>
                    <a:pt x="0" y="438"/>
                  </a:moveTo>
                  <a:lnTo>
                    <a:pt x="1092" y="438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46" name="Freeform: Shape 32">
              <a:extLst>
                <a:ext uri="{FF2B5EF4-FFF2-40B4-BE49-F238E27FC236}">
                  <a16:creationId xmlns:a16="http://schemas.microsoft.com/office/drawing/2014/main" id="{5262CFD7-90D1-1C44-A039-76BA681B708D}"/>
                </a:ext>
              </a:extLst>
            </p:cNvPr>
            <p:cNvSpPr/>
            <p:nvPr/>
          </p:nvSpPr>
          <p:spPr>
            <a:xfrm>
              <a:off x="-8559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47" name="Freeform: Shape 33">
              <a:extLst>
                <a:ext uri="{FF2B5EF4-FFF2-40B4-BE49-F238E27FC236}">
                  <a16:creationId xmlns:a16="http://schemas.microsoft.com/office/drawing/2014/main" id="{A182234C-C8F8-454B-AD50-87EE15D134D9}"/>
                </a:ext>
              </a:extLst>
            </p:cNvPr>
            <p:cNvSpPr/>
            <p:nvPr/>
          </p:nvSpPr>
          <p:spPr>
            <a:xfrm>
              <a:off x="-9835635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48" name="Freeform: Shape 34">
              <a:extLst>
                <a:ext uri="{FF2B5EF4-FFF2-40B4-BE49-F238E27FC236}">
                  <a16:creationId xmlns:a16="http://schemas.microsoft.com/office/drawing/2014/main" id="{0FB29B69-02DE-BD41-A33D-25DF65128F7B}"/>
                </a:ext>
              </a:extLst>
            </p:cNvPr>
            <p:cNvSpPr/>
            <p:nvPr/>
          </p:nvSpPr>
          <p:spPr>
            <a:xfrm>
              <a:off x="-7920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49" name="Freeform: Shape 35">
              <a:extLst>
                <a:ext uri="{FF2B5EF4-FFF2-40B4-BE49-F238E27FC236}">
                  <a16:creationId xmlns:a16="http://schemas.microsoft.com/office/drawing/2014/main" id="{16DA6735-3213-0D47-B58A-CB03BA50374A}"/>
                </a:ext>
              </a:extLst>
            </p:cNvPr>
            <p:cNvSpPr/>
            <p:nvPr/>
          </p:nvSpPr>
          <p:spPr>
            <a:xfrm>
              <a:off x="-7920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0" name="Freeform: Shape 36">
              <a:extLst>
                <a:ext uri="{FF2B5EF4-FFF2-40B4-BE49-F238E27FC236}">
                  <a16:creationId xmlns:a16="http://schemas.microsoft.com/office/drawing/2014/main" id="{F1CC704C-2E1B-AA4F-BC99-E897EA2BACE7}"/>
                </a:ext>
              </a:extLst>
            </p:cNvPr>
            <p:cNvSpPr/>
            <p:nvPr/>
          </p:nvSpPr>
          <p:spPr>
            <a:xfrm>
              <a:off x="-9196274" y="10264521"/>
              <a:ext cx="39276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1094">
                  <a:moveTo>
                    <a:pt x="0" y="1094"/>
                  </a:moveTo>
                  <a:lnTo>
                    <a:pt x="1092" y="1094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1" name="Freeform: Shape 37">
              <a:extLst>
                <a:ext uri="{FF2B5EF4-FFF2-40B4-BE49-F238E27FC236}">
                  <a16:creationId xmlns:a16="http://schemas.microsoft.com/office/drawing/2014/main" id="{667B4BDF-D4E6-DF49-950A-7F166E76D868}"/>
                </a:ext>
              </a:extLst>
            </p:cNvPr>
            <p:cNvSpPr/>
            <p:nvPr/>
          </p:nvSpPr>
          <p:spPr>
            <a:xfrm>
              <a:off x="-8559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2" name="Freeform: Shape 38">
              <a:extLst>
                <a:ext uri="{FF2B5EF4-FFF2-40B4-BE49-F238E27FC236}">
                  <a16:creationId xmlns:a16="http://schemas.microsoft.com/office/drawing/2014/main" id="{C1902739-6630-ED4C-BD85-76F972F676B7}"/>
                </a:ext>
              </a:extLst>
            </p:cNvPr>
            <p:cNvSpPr/>
            <p:nvPr/>
          </p:nvSpPr>
          <p:spPr>
            <a:xfrm>
              <a:off x="-9835635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253" name="Freeform 33">
            <a:extLst>
              <a:ext uri="{FF2B5EF4-FFF2-40B4-BE49-F238E27FC236}">
                <a16:creationId xmlns:a16="http://schemas.microsoft.com/office/drawing/2014/main" id="{1C7E7342-011E-1C43-8F79-10654291621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07945" y="6291922"/>
            <a:ext cx="679260" cy="516791"/>
          </a:xfrm>
          <a:custGeom>
            <a:avLst/>
            <a:gdLst>
              <a:gd name="T0" fmla="*/ 736 w 786"/>
              <a:gd name="T1" fmla="*/ 142 h 598"/>
              <a:gd name="T2" fmla="*/ 511 w 786"/>
              <a:gd name="T3" fmla="*/ 485 h 598"/>
              <a:gd name="T4" fmla="*/ 459 w 786"/>
              <a:gd name="T5" fmla="*/ 518 h 598"/>
              <a:gd name="T6" fmla="*/ 786 w 786"/>
              <a:gd name="T7" fmla="*/ 485 h 598"/>
              <a:gd name="T8" fmla="*/ 543 w 786"/>
              <a:gd name="T9" fmla="*/ 175 h 598"/>
              <a:gd name="T10" fmla="*/ 703 w 786"/>
              <a:gd name="T11" fmla="*/ 485 h 598"/>
              <a:gd name="T12" fmla="*/ 543 w 786"/>
              <a:gd name="T13" fmla="*/ 175 h 598"/>
              <a:gd name="T14" fmla="*/ 410 w 786"/>
              <a:gd name="T15" fmla="*/ 0 h 598"/>
              <a:gd name="T16" fmla="*/ 377 w 786"/>
              <a:gd name="T17" fmla="*/ 598 h 598"/>
              <a:gd name="T18" fmla="*/ 574 w 786"/>
              <a:gd name="T19" fmla="*/ 197 h 598"/>
              <a:gd name="T20" fmla="*/ 607 w 786"/>
              <a:gd name="T21" fmla="*/ 230 h 598"/>
              <a:gd name="T22" fmla="*/ 574 w 786"/>
              <a:gd name="T23" fmla="*/ 197 h 598"/>
              <a:gd name="T24" fmla="*/ 607 w 786"/>
              <a:gd name="T25" fmla="*/ 271 h 598"/>
              <a:gd name="T26" fmla="*/ 574 w 786"/>
              <a:gd name="T27" fmla="*/ 304 h 598"/>
              <a:gd name="T28" fmla="*/ 574 w 786"/>
              <a:gd name="T29" fmla="*/ 343 h 598"/>
              <a:gd name="T30" fmla="*/ 607 w 786"/>
              <a:gd name="T31" fmla="*/ 376 h 598"/>
              <a:gd name="T32" fmla="*/ 574 w 786"/>
              <a:gd name="T33" fmla="*/ 343 h 598"/>
              <a:gd name="T34" fmla="*/ 607 w 786"/>
              <a:gd name="T35" fmla="*/ 415 h 598"/>
              <a:gd name="T36" fmla="*/ 574 w 786"/>
              <a:gd name="T37" fmla="*/ 448 h 598"/>
              <a:gd name="T38" fmla="*/ 673 w 786"/>
              <a:gd name="T39" fmla="*/ 197 h 598"/>
              <a:gd name="T40" fmla="*/ 640 w 786"/>
              <a:gd name="T41" fmla="*/ 230 h 598"/>
              <a:gd name="T42" fmla="*/ 673 w 786"/>
              <a:gd name="T43" fmla="*/ 197 h 598"/>
              <a:gd name="T44" fmla="*/ 673 w 786"/>
              <a:gd name="T45" fmla="*/ 271 h 598"/>
              <a:gd name="T46" fmla="*/ 640 w 786"/>
              <a:gd name="T47" fmla="*/ 304 h 598"/>
              <a:gd name="T48" fmla="*/ 640 w 786"/>
              <a:gd name="T49" fmla="*/ 343 h 598"/>
              <a:gd name="T50" fmla="*/ 673 w 786"/>
              <a:gd name="T51" fmla="*/ 376 h 598"/>
              <a:gd name="T52" fmla="*/ 640 w 786"/>
              <a:gd name="T53" fmla="*/ 343 h 598"/>
              <a:gd name="T54" fmla="*/ 673 w 786"/>
              <a:gd name="T55" fmla="*/ 415 h 598"/>
              <a:gd name="T56" fmla="*/ 640 w 786"/>
              <a:gd name="T57" fmla="*/ 448 h 598"/>
              <a:gd name="T58" fmla="*/ 289 w 786"/>
              <a:gd name="T59" fmla="*/ 298 h 598"/>
              <a:gd name="T60" fmla="*/ 88 w 786"/>
              <a:gd name="T61" fmla="*/ 485 h 598"/>
              <a:gd name="T62" fmla="*/ 69 w 786"/>
              <a:gd name="T63" fmla="*/ 156 h 598"/>
              <a:gd name="T64" fmla="*/ 205 w 786"/>
              <a:gd name="T65" fmla="*/ 284 h 598"/>
              <a:gd name="T66" fmla="*/ 238 w 786"/>
              <a:gd name="T67" fmla="*/ 123 h 598"/>
              <a:gd name="T68" fmla="*/ 37 w 786"/>
              <a:gd name="T69" fmla="*/ 485 h 598"/>
              <a:gd name="T70" fmla="*/ 0 w 786"/>
              <a:gd name="T71" fmla="*/ 518 h 598"/>
              <a:gd name="T72" fmla="*/ 328 w 786"/>
              <a:gd name="T73" fmla="*/ 485 h 598"/>
              <a:gd name="T74" fmla="*/ 289 w 786"/>
              <a:gd name="T75" fmla="*/ 298 h 598"/>
              <a:gd name="T76" fmla="*/ 256 w 786"/>
              <a:gd name="T77" fmla="*/ 331 h 598"/>
              <a:gd name="T78" fmla="*/ 121 w 786"/>
              <a:gd name="T79" fmla="*/ 485 h 598"/>
              <a:gd name="T80" fmla="*/ 123 w 786"/>
              <a:gd name="T81" fmla="*/ 212 h 598"/>
              <a:gd name="T82" fmla="*/ 90 w 786"/>
              <a:gd name="T83" fmla="*/ 179 h 598"/>
              <a:gd name="T84" fmla="*/ 123 w 786"/>
              <a:gd name="T85" fmla="*/ 212 h 598"/>
              <a:gd name="T86" fmla="*/ 123 w 786"/>
              <a:gd name="T87" fmla="*/ 243 h 598"/>
              <a:gd name="T88" fmla="*/ 90 w 786"/>
              <a:gd name="T89" fmla="*/ 275 h 598"/>
              <a:gd name="T90" fmla="*/ 184 w 786"/>
              <a:gd name="T91" fmla="*/ 212 h 598"/>
              <a:gd name="T92" fmla="*/ 151 w 786"/>
              <a:gd name="T93" fmla="*/ 179 h 598"/>
              <a:gd name="T94" fmla="*/ 184 w 786"/>
              <a:gd name="T95" fmla="*/ 212 h 598"/>
              <a:gd name="T96" fmla="*/ 184 w 786"/>
              <a:gd name="T97" fmla="*/ 243 h 598"/>
              <a:gd name="T98" fmla="*/ 151 w 786"/>
              <a:gd name="T99" fmla="*/ 275 h 598"/>
              <a:gd name="T100" fmla="*/ 141 w 786"/>
              <a:gd name="T101" fmla="*/ 360 h 598"/>
              <a:gd name="T102" fmla="*/ 174 w 786"/>
              <a:gd name="T103" fmla="*/ 392 h 598"/>
              <a:gd name="T104" fmla="*/ 141 w 786"/>
              <a:gd name="T105" fmla="*/ 360 h 598"/>
              <a:gd name="T106" fmla="*/ 174 w 786"/>
              <a:gd name="T107" fmla="*/ 423 h 598"/>
              <a:gd name="T108" fmla="*/ 141 w 786"/>
              <a:gd name="T109" fmla="*/ 456 h 598"/>
              <a:gd name="T110" fmla="*/ 236 w 786"/>
              <a:gd name="T111" fmla="*/ 360 h 598"/>
              <a:gd name="T112" fmla="*/ 203 w 786"/>
              <a:gd name="T113" fmla="*/ 392 h 598"/>
              <a:gd name="T114" fmla="*/ 236 w 786"/>
              <a:gd name="T115" fmla="*/ 360 h 598"/>
              <a:gd name="T116" fmla="*/ 236 w 786"/>
              <a:gd name="T117" fmla="*/ 423 h 598"/>
              <a:gd name="T118" fmla="*/ 203 w 786"/>
              <a:gd name="T119" fmla="*/ 456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86" h="598">
                <a:moveTo>
                  <a:pt x="736" y="485"/>
                </a:moveTo>
                <a:lnTo>
                  <a:pt x="736" y="142"/>
                </a:lnTo>
                <a:lnTo>
                  <a:pt x="511" y="142"/>
                </a:lnTo>
                <a:lnTo>
                  <a:pt x="511" y="485"/>
                </a:lnTo>
                <a:lnTo>
                  <a:pt x="459" y="485"/>
                </a:lnTo>
                <a:lnTo>
                  <a:pt x="459" y="518"/>
                </a:lnTo>
                <a:lnTo>
                  <a:pt x="786" y="518"/>
                </a:lnTo>
                <a:lnTo>
                  <a:pt x="786" y="485"/>
                </a:lnTo>
                <a:lnTo>
                  <a:pt x="736" y="485"/>
                </a:lnTo>
                <a:close/>
                <a:moveTo>
                  <a:pt x="543" y="175"/>
                </a:moveTo>
                <a:lnTo>
                  <a:pt x="703" y="175"/>
                </a:lnTo>
                <a:lnTo>
                  <a:pt x="703" y="485"/>
                </a:lnTo>
                <a:lnTo>
                  <a:pt x="543" y="485"/>
                </a:lnTo>
                <a:lnTo>
                  <a:pt x="543" y="175"/>
                </a:lnTo>
                <a:close/>
                <a:moveTo>
                  <a:pt x="377" y="0"/>
                </a:moveTo>
                <a:lnTo>
                  <a:pt x="410" y="0"/>
                </a:lnTo>
                <a:lnTo>
                  <a:pt x="410" y="598"/>
                </a:lnTo>
                <a:lnTo>
                  <a:pt x="377" y="598"/>
                </a:lnTo>
                <a:lnTo>
                  <a:pt x="377" y="0"/>
                </a:lnTo>
                <a:close/>
                <a:moveTo>
                  <a:pt x="574" y="197"/>
                </a:moveTo>
                <a:lnTo>
                  <a:pt x="607" y="197"/>
                </a:lnTo>
                <a:lnTo>
                  <a:pt x="607" y="230"/>
                </a:lnTo>
                <a:lnTo>
                  <a:pt x="574" y="230"/>
                </a:lnTo>
                <a:lnTo>
                  <a:pt x="574" y="197"/>
                </a:lnTo>
                <a:close/>
                <a:moveTo>
                  <a:pt x="574" y="271"/>
                </a:moveTo>
                <a:lnTo>
                  <a:pt x="607" y="271"/>
                </a:lnTo>
                <a:lnTo>
                  <a:pt x="607" y="304"/>
                </a:lnTo>
                <a:lnTo>
                  <a:pt x="574" y="304"/>
                </a:lnTo>
                <a:lnTo>
                  <a:pt x="574" y="271"/>
                </a:lnTo>
                <a:close/>
                <a:moveTo>
                  <a:pt x="574" y="343"/>
                </a:moveTo>
                <a:lnTo>
                  <a:pt x="607" y="343"/>
                </a:lnTo>
                <a:lnTo>
                  <a:pt x="607" y="376"/>
                </a:lnTo>
                <a:lnTo>
                  <a:pt x="574" y="376"/>
                </a:lnTo>
                <a:lnTo>
                  <a:pt x="574" y="343"/>
                </a:lnTo>
                <a:close/>
                <a:moveTo>
                  <a:pt x="574" y="415"/>
                </a:moveTo>
                <a:lnTo>
                  <a:pt x="607" y="415"/>
                </a:lnTo>
                <a:lnTo>
                  <a:pt x="607" y="448"/>
                </a:lnTo>
                <a:lnTo>
                  <a:pt x="574" y="448"/>
                </a:lnTo>
                <a:lnTo>
                  <a:pt x="574" y="415"/>
                </a:lnTo>
                <a:close/>
                <a:moveTo>
                  <a:pt x="673" y="197"/>
                </a:moveTo>
                <a:lnTo>
                  <a:pt x="673" y="230"/>
                </a:lnTo>
                <a:lnTo>
                  <a:pt x="640" y="230"/>
                </a:lnTo>
                <a:lnTo>
                  <a:pt x="640" y="197"/>
                </a:lnTo>
                <a:lnTo>
                  <a:pt x="673" y="197"/>
                </a:lnTo>
                <a:close/>
                <a:moveTo>
                  <a:pt x="640" y="271"/>
                </a:moveTo>
                <a:lnTo>
                  <a:pt x="673" y="271"/>
                </a:lnTo>
                <a:lnTo>
                  <a:pt x="673" y="304"/>
                </a:lnTo>
                <a:lnTo>
                  <a:pt x="640" y="304"/>
                </a:lnTo>
                <a:lnTo>
                  <a:pt x="640" y="271"/>
                </a:lnTo>
                <a:close/>
                <a:moveTo>
                  <a:pt x="640" y="343"/>
                </a:moveTo>
                <a:lnTo>
                  <a:pt x="673" y="343"/>
                </a:lnTo>
                <a:lnTo>
                  <a:pt x="673" y="376"/>
                </a:lnTo>
                <a:lnTo>
                  <a:pt x="640" y="376"/>
                </a:lnTo>
                <a:lnTo>
                  <a:pt x="640" y="343"/>
                </a:lnTo>
                <a:close/>
                <a:moveTo>
                  <a:pt x="640" y="415"/>
                </a:moveTo>
                <a:lnTo>
                  <a:pt x="673" y="415"/>
                </a:lnTo>
                <a:lnTo>
                  <a:pt x="673" y="448"/>
                </a:lnTo>
                <a:lnTo>
                  <a:pt x="640" y="448"/>
                </a:lnTo>
                <a:lnTo>
                  <a:pt x="640" y="415"/>
                </a:lnTo>
                <a:close/>
                <a:moveTo>
                  <a:pt x="289" y="298"/>
                </a:moveTo>
                <a:lnTo>
                  <a:pt x="88" y="298"/>
                </a:lnTo>
                <a:lnTo>
                  <a:pt x="88" y="485"/>
                </a:lnTo>
                <a:lnTo>
                  <a:pt x="69" y="485"/>
                </a:lnTo>
                <a:lnTo>
                  <a:pt x="69" y="156"/>
                </a:lnTo>
                <a:lnTo>
                  <a:pt x="205" y="156"/>
                </a:lnTo>
                <a:lnTo>
                  <a:pt x="205" y="284"/>
                </a:lnTo>
                <a:lnTo>
                  <a:pt x="238" y="284"/>
                </a:lnTo>
                <a:lnTo>
                  <a:pt x="238" y="123"/>
                </a:lnTo>
                <a:lnTo>
                  <a:pt x="37" y="123"/>
                </a:lnTo>
                <a:lnTo>
                  <a:pt x="37" y="485"/>
                </a:lnTo>
                <a:lnTo>
                  <a:pt x="0" y="485"/>
                </a:lnTo>
                <a:lnTo>
                  <a:pt x="0" y="518"/>
                </a:lnTo>
                <a:lnTo>
                  <a:pt x="328" y="518"/>
                </a:lnTo>
                <a:lnTo>
                  <a:pt x="328" y="485"/>
                </a:lnTo>
                <a:lnTo>
                  <a:pt x="289" y="485"/>
                </a:lnTo>
                <a:lnTo>
                  <a:pt x="289" y="298"/>
                </a:lnTo>
                <a:close/>
                <a:moveTo>
                  <a:pt x="121" y="331"/>
                </a:moveTo>
                <a:lnTo>
                  <a:pt x="256" y="331"/>
                </a:lnTo>
                <a:lnTo>
                  <a:pt x="256" y="485"/>
                </a:lnTo>
                <a:lnTo>
                  <a:pt x="121" y="485"/>
                </a:lnTo>
                <a:lnTo>
                  <a:pt x="121" y="331"/>
                </a:lnTo>
                <a:close/>
                <a:moveTo>
                  <a:pt x="123" y="212"/>
                </a:moveTo>
                <a:lnTo>
                  <a:pt x="90" y="212"/>
                </a:lnTo>
                <a:lnTo>
                  <a:pt x="90" y="179"/>
                </a:lnTo>
                <a:lnTo>
                  <a:pt x="123" y="179"/>
                </a:lnTo>
                <a:lnTo>
                  <a:pt x="123" y="212"/>
                </a:lnTo>
                <a:close/>
                <a:moveTo>
                  <a:pt x="90" y="243"/>
                </a:moveTo>
                <a:lnTo>
                  <a:pt x="123" y="243"/>
                </a:lnTo>
                <a:lnTo>
                  <a:pt x="123" y="275"/>
                </a:lnTo>
                <a:lnTo>
                  <a:pt x="90" y="275"/>
                </a:lnTo>
                <a:lnTo>
                  <a:pt x="90" y="243"/>
                </a:lnTo>
                <a:close/>
                <a:moveTo>
                  <a:pt x="184" y="212"/>
                </a:moveTo>
                <a:lnTo>
                  <a:pt x="151" y="212"/>
                </a:lnTo>
                <a:lnTo>
                  <a:pt x="151" y="179"/>
                </a:lnTo>
                <a:lnTo>
                  <a:pt x="184" y="179"/>
                </a:lnTo>
                <a:lnTo>
                  <a:pt x="184" y="212"/>
                </a:lnTo>
                <a:close/>
                <a:moveTo>
                  <a:pt x="151" y="243"/>
                </a:moveTo>
                <a:lnTo>
                  <a:pt x="184" y="243"/>
                </a:lnTo>
                <a:lnTo>
                  <a:pt x="184" y="275"/>
                </a:lnTo>
                <a:lnTo>
                  <a:pt x="151" y="275"/>
                </a:lnTo>
                <a:lnTo>
                  <a:pt x="151" y="243"/>
                </a:lnTo>
                <a:close/>
                <a:moveTo>
                  <a:pt x="141" y="360"/>
                </a:moveTo>
                <a:lnTo>
                  <a:pt x="174" y="360"/>
                </a:lnTo>
                <a:lnTo>
                  <a:pt x="174" y="392"/>
                </a:lnTo>
                <a:lnTo>
                  <a:pt x="141" y="392"/>
                </a:lnTo>
                <a:lnTo>
                  <a:pt x="141" y="360"/>
                </a:lnTo>
                <a:close/>
                <a:moveTo>
                  <a:pt x="141" y="423"/>
                </a:moveTo>
                <a:lnTo>
                  <a:pt x="174" y="423"/>
                </a:lnTo>
                <a:lnTo>
                  <a:pt x="174" y="456"/>
                </a:lnTo>
                <a:lnTo>
                  <a:pt x="141" y="456"/>
                </a:lnTo>
                <a:lnTo>
                  <a:pt x="141" y="423"/>
                </a:lnTo>
                <a:close/>
                <a:moveTo>
                  <a:pt x="236" y="360"/>
                </a:moveTo>
                <a:lnTo>
                  <a:pt x="236" y="392"/>
                </a:lnTo>
                <a:lnTo>
                  <a:pt x="203" y="392"/>
                </a:lnTo>
                <a:lnTo>
                  <a:pt x="203" y="360"/>
                </a:lnTo>
                <a:lnTo>
                  <a:pt x="236" y="360"/>
                </a:lnTo>
                <a:close/>
                <a:moveTo>
                  <a:pt x="203" y="423"/>
                </a:moveTo>
                <a:lnTo>
                  <a:pt x="236" y="423"/>
                </a:lnTo>
                <a:lnTo>
                  <a:pt x="236" y="456"/>
                </a:lnTo>
                <a:lnTo>
                  <a:pt x="203" y="456"/>
                </a:lnTo>
                <a:lnTo>
                  <a:pt x="203" y="4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solidFill>
                <a:schemeClr val="accent4"/>
              </a:solidFill>
              <a:latin typeface="Calibri" panose="020F0502020204030204" pitchFamily="34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3AFA606B-BEB4-E643-8698-E2240921CE34}"/>
              </a:ext>
            </a:extLst>
          </p:cNvPr>
          <p:cNvSpPr txBox="1"/>
          <p:nvPr/>
        </p:nvSpPr>
        <p:spPr>
          <a:xfrm>
            <a:off x="3908376" y="6397957"/>
            <a:ext cx="1198859" cy="30472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</a:rPr>
              <a:t>Location 2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EA3DA675-0CFB-7944-9F73-8B9B537C2FE8}"/>
              </a:ext>
            </a:extLst>
          </p:cNvPr>
          <p:cNvSpPr txBox="1"/>
          <p:nvPr/>
        </p:nvSpPr>
        <p:spPr>
          <a:xfrm>
            <a:off x="7944273" y="6397957"/>
            <a:ext cx="1162811" cy="30472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</a:rPr>
              <a:t>Location 1</a:t>
            </a:r>
          </a:p>
        </p:txBody>
      </p: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2B9F2D5B-6EA1-3A4E-9C8A-F2F85398C9F7}"/>
              </a:ext>
            </a:extLst>
          </p:cNvPr>
          <p:cNvGrpSpPr/>
          <p:nvPr/>
        </p:nvGrpSpPr>
        <p:grpSpPr>
          <a:xfrm>
            <a:off x="7420340" y="6429487"/>
            <a:ext cx="493802" cy="304721"/>
            <a:chOff x="-10552754" y="8867361"/>
            <a:chExt cx="3744720" cy="2310840"/>
          </a:xfrm>
          <a:solidFill>
            <a:schemeClr val="tx1"/>
          </a:solidFill>
        </p:grpSpPr>
        <p:sp>
          <p:nvSpPr>
            <p:cNvPr id="257" name="Freeform: Shape 26">
              <a:extLst>
                <a:ext uri="{FF2B5EF4-FFF2-40B4-BE49-F238E27FC236}">
                  <a16:creationId xmlns:a16="http://schemas.microsoft.com/office/drawing/2014/main" id="{5B1D5EBB-9333-6345-9463-646FAD7BB3E5}"/>
                </a:ext>
              </a:extLst>
            </p:cNvPr>
            <p:cNvSpPr/>
            <p:nvPr/>
          </p:nvSpPr>
          <p:spPr>
            <a:xfrm>
              <a:off x="-10552754" y="8867361"/>
              <a:ext cx="3744720" cy="231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20">
                  <a:moveTo>
                    <a:pt x="9710" y="5987"/>
                  </a:moveTo>
                  <a:lnTo>
                    <a:pt x="9710" y="2387"/>
                  </a:lnTo>
                  <a:lnTo>
                    <a:pt x="9710" y="1981"/>
                  </a:lnTo>
                  <a:lnTo>
                    <a:pt x="9710" y="265"/>
                  </a:lnTo>
                  <a:lnTo>
                    <a:pt x="8157" y="265"/>
                  </a:lnTo>
                  <a:lnTo>
                    <a:pt x="8157" y="0"/>
                  </a:lnTo>
                  <a:lnTo>
                    <a:pt x="5559" y="0"/>
                  </a:lnTo>
                  <a:lnTo>
                    <a:pt x="5559" y="265"/>
                  </a:lnTo>
                  <a:lnTo>
                    <a:pt x="4844" y="265"/>
                  </a:lnTo>
                  <a:lnTo>
                    <a:pt x="4844" y="0"/>
                  </a:lnTo>
                  <a:lnTo>
                    <a:pt x="2246" y="0"/>
                  </a:lnTo>
                  <a:lnTo>
                    <a:pt x="2246" y="265"/>
                  </a:lnTo>
                  <a:lnTo>
                    <a:pt x="693" y="265"/>
                  </a:lnTo>
                  <a:lnTo>
                    <a:pt x="693" y="1981"/>
                  </a:lnTo>
                  <a:lnTo>
                    <a:pt x="693" y="2387"/>
                  </a:lnTo>
                  <a:lnTo>
                    <a:pt x="693" y="5987"/>
                  </a:lnTo>
                  <a:lnTo>
                    <a:pt x="0" y="5987"/>
                  </a:lnTo>
                  <a:lnTo>
                    <a:pt x="0" y="6420"/>
                  </a:lnTo>
                  <a:lnTo>
                    <a:pt x="10403" y="6420"/>
                  </a:lnTo>
                  <a:lnTo>
                    <a:pt x="10403" y="5987"/>
                  </a:lnTo>
                  <a:close/>
                  <a:moveTo>
                    <a:pt x="1131" y="704"/>
                  </a:moveTo>
                  <a:lnTo>
                    <a:pt x="9272" y="704"/>
                  </a:lnTo>
                  <a:lnTo>
                    <a:pt x="9272" y="1949"/>
                  </a:lnTo>
                  <a:lnTo>
                    <a:pt x="1131" y="1949"/>
                  </a:lnTo>
                  <a:close/>
                  <a:moveTo>
                    <a:pt x="1131" y="5716"/>
                  </a:moveTo>
                  <a:lnTo>
                    <a:pt x="1131" y="2420"/>
                  </a:lnTo>
                  <a:lnTo>
                    <a:pt x="9272" y="2420"/>
                  </a:lnTo>
                  <a:lnTo>
                    <a:pt x="9272" y="57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8" name="Freeform: Shape 27">
              <a:extLst>
                <a:ext uri="{FF2B5EF4-FFF2-40B4-BE49-F238E27FC236}">
                  <a16:creationId xmlns:a16="http://schemas.microsoft.com/office/drawing/2014/main" id="{BE47950E-7197-DE44-A97B-86F32B9C8F80}"/>
                </a:ext>
              </a:extLst>
            </p:cNvPr>
            <p:cNvSpPr/>
            <p:nvPr/>
          </p:nvSpPr>
          <p:spPr>
            <a:xfrm>
              <a:off x="-9196274" y="9935480"/>
              <a:ext cx="39276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2">
                  <a:moveTo>
                    <a:pt x="0" y="432"/>
                  </a:moveTo>
                  <a:lnTo>
                    <a:pt x="1092" y="432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9" name="Freeform: Shape 28">
              <a:extLst>
                <a:ext uri="{FF2B5EF4-FFF2-40B4-BE49-F238E27FC236}">
                  <a16:creationId xmlns:a16="http://schemas.microsoft.com/office/drawing/2014/main" id="{03B28F84-AC2F-674C-811A-D6CC3DC9FDFD}"/>
                </a:ext>
              </a:extLst>
            </p:cNvPr>
            <p:cNvSpPr/>
            <p:nvPr/>
          </p:nvSpPr>
          <p:spPr>
            <a:xfrm>
              <a:off x="-8559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0" name="Freeform: Shape 29">
              <a:extLst>
                <a:ext uri="{FF2B5EF4-FFF2-40B4-BE49-F238E27FC236}">
                  <a16:creationId xmlns:a16="http://schemas.microsoft.com/office/drawing/2014/main" id="{AEF56BB1-02B2-464F-8CFA-EA06F3F9E2BC}"/>
                </a:ext>
              </a:extLst>
            </p:cNvPr>
            <p:cNvSpPr/>
            <p:nvPr/>
          </p:nvSpPr>
          <p:spPr>
            <a:xfrm>
              <a:off x="-9835635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1" name="Freeform: Shape 30">
              <a:extLst>
                <a:ext uri="{FF2B5EF4-FFF2-40B4-BE49-F238E27FC236}">
                  <a16:creationId xmlns:a16="http://schemas.microsoft.com/office/drawing/2014/main" id="{73527578-0477-0344-842E-D55DF72FDF47}"/>
                </a:ext>
              </a:extLst>
            </p:cNvPr>
            <p:cNvSpPr/>
            <p:nvPr/>
          </p:nvSpPr>
          <p:spPr>
            <a:xfrm>
              <a:off x="-7920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2" name="Freeform: Shape 31">
              <a:extLst>
                <a:ext uri="{FF2B5EF4-FFF2-40B4-BE49-F238E27FC236}">
                  <a16:creationId xmlns:a16="http://schemas.microsoft.com/office/drawing/2014/main" id="{B692C897-3CD8-0447-811D-D974C1A3E5F2}"/>
                </a:ext>
              </a:extLst>
            </p:cNvPr>
            <p:cNvSpPr/>
            <p:nvPr/>
          </p:nvSpPr>
          <p:spPr>
            <a:xfrm>
              <a:off x="-9196274" y="9266961"/>
              <a:ext cx="39276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8">
                  <a:moveTo>
                    <a:pt x="0" y="438"/>
                  </a:moveTo>
                  <a:lnTo>
                    <a:pt x="1092" y="438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3" name="Freeform: Shape 32">
              <a:extLst>
                <a:ext uri="{FF2B5EF4-FFF2-40B4-BE49-F238E27FC236}">
                  <a16:creationId xmlns:a16="http://schemas.microsoft.com/office/drawing/2014/main" id="{D36D5A88-1B3B-6B42-B852-CF96C0243A3F}"/>
                </a:ext>
              </a:extLst>
            </p:cNvPr>
            <p:cNvSpPr/>
            <p:nvPr/>
          </p:nvSpPr>
          <p:spPr>
            <a:xfrm>
              <a:off x="-8559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4" name="Freeform: Shape 33">
              <a:extLst>
                <a:ext uri="{FF2B5EF4-FFF2-40B4-BE49-F238E27FC236}">
                  <a16:creationId xmlns:a16="http://schemas.microsoft.com/office/drawing/2014/main" id="{BEF32C26-B0D5-304B-83B7-1C905A4A793A}"/>
                </a:ext>
              </a:extLst>
            </p:cNvPr>
            <p:cNvSpPr/>
            <p:nvPr/>
          </p:nvSpPr>
          <p:spPr>
            <a:xfrm>
              <a:off x="-9835635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5" name="Freeform: Shape 34">
              <a:extLst>
                <a:ext uri="{FF2B5EF4-FFF2-40B4-BE49-F238E27FC236}">
                  <a16:creationId xmlns:a16="http://schemas.microsoft.com/office/drawing/2014/main" id="{ABFA420D-9DF8-F94D-9ADD-4BA6E82E263F}"/>
                </a:ext>
              </a:extLst>
            </p:cNvPr>
            <p:cNvSpPr/>
            <p:nvPr/>
          </p:nvSpPr>
          <p:spPr>
            <a:xfrm>
              <a:off x="-7920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6" name="Freeform: Shape 35">
              <a:extLst>
                <a:ext uri="{FF2B5EF4-FFF2-40B4-BE49-F238E27FC236}">
                  <a16:creationId xmlns:a16="http://schemas.microsoft.com/office/drawing/2014/main" id="{079E890F-6799-2347-9E3B-9454960BC2DB}"/>
                </a:ext>
              </a:extLst>
            </p:cNvPr>
            <p:cNvSpPr/>
            <p:nvPr/>
          </p:nvSpPr>
          <p:spPr>
            <a:xfrm>
              <a:off x="-7920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7" name="Freeform: Shape 36">
              <a:extLst>
                <a:ext uri="{FF2B5EF4-FFF2-40B4-BE49-F238E27FC236}">
                  <a16:creationId xmlns:a16="http://schemas.microsoft.com/office/drawing/2014/main" id="{F660FF4B-D300-3749-A988-562B50F7E5EC}"/>
                </a:ext>
              </a:extLst>
            </p:cNvPr>
            <p:cNvSpPr/>
            <p:nvPr/>
          </p:nvSpPr>
          <p:spPr>
            <a:xfrm>
              <a:off x="-9196274" y="10264521"/>
              <a:ext cx="39276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1094">
                  <a:moveTo>
                    <a:pt x="0" y="1094"/>
                  </a:moveTo>
                  <a:lnTo>
                    <a:pt x="1092" y="1094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9" name="Freeform: Shape 37">
              <a:extLst>
                <a:ext uri="{FF2B5EF4-FFF2-40B4-BE49-F238E27FC236}">
                  <a16:creationId xmlns:a16="http://schemas.microsoft.com/office/drawing/2014/main" id="{92F4F577-E4BD-CD45-85DC-E5948CC249AC}"/>
                </a:ext>
              </a:extLst>
            </p:cNvPr>
            <p:cNvSpPr/>
            <p:nvPr/>
          </p:nvSpPr>
          <p:spPr>
            <a:xfrm>
              <a:off x="-8559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0" name="Freeform: Shape 38">
              <a:extLst>
                <a:ext uri="{FF2B5EF4-FFF2-40B4-BE49-F238E27FC236}">
                  <a16:creationId xmlns:a16="http://schemas.microsoft.com/office/drawing/2014/main" id="{40957B49-62CC-FB45-87BC-6D1B7E1D84D2}"/>
                </a:ext>
              </a:extLst>
            </p:cNvPr>
            <p:cNvSpPr/>
            <p:nvPr/>
          </p:nvSpPr>
          <p:spPr>
            <a:xfrm>
              <a:off x="-9835635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271" name="Freeform 33">
            <a:extLst>
              <a:ext uri="{FF2B5EF4-FFF2-40B4-BE49-F238E27FC236}">
                <a16:creationId xmlns:a16="http://schemas.microsoft.com/office/drawing/2014/main" id="{3083AC0A-618E-CA44-842F-BB216E848B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900766" y="6291922"/>
            <a:ext cx="679260" cy="516791"/>
          </a:xfrm>
          <a:custGeom>
            <a:avLst/>
            <a:gdLst>
              <a:gd name="T0" fmla="*/ 736 w 786"/>
              <a:gd name="T1" fmla="*/ 142 h 598"/>
              <a:gd name="T2" fmla="*/ 511 w 786"/>
              <a:gd name="T3" fmla="*/ 485 h 598"/>
              <a:gd name="T4" fmla="*/ 459 w 786"/>
              <a:gd name="T5" fmla="*/ 518 h 598"/>
              <a:gd name="T6" fmla="*/ 786 w 786"/>
              <a:gd name="T7" fmla="*/ 485 h 598"/>
              <a:gd name="T8" fmla="*/ 543 w 786"/>
              <a:gd name="T9" fmla="*/ 175 h 598"/>
              <a:gd name="T10" fmla="*/ 703 w 786"/>
              <a:gd name="T11" fmla="*/ 485 h 598"/>
              <a:gd name="T12" fmla="*/ 543 w 786"/>
              <a:gd name="T13" fmla="*/ 175 h 598"/>
              <a:gd name="T14" fmla="*/ 410 w 786"/>
              <a:gd name="T15" fmla="*/ 0 h 598"/>
              <a:gd name="T16" fmla="*/ 377 w 786"/>
              <a:gd name="T17" fmla="*/ 598 h 598"/>
              <a:gd name="T18" fmla="*/ 574 w 786"/>
              <a:gd name="T19" fmla="*/ 197 h 598"/>
              <a:gd name="T20" fmla="*/ 607 w 786"/>
              <a:gd name="T21" fmla="*/ 230 h 598"/>
              <a:gd name="T22" fmla="*/ 574 w 786"/>
              <a:gd name="T23" fmla="*/ 197 h 598"/>
              <a:gd name="T24" fmla="*/ 607 w 786"/>
              <a:gd name="T25" fmla="*/ 271 h 598"/>
              <a:gd name="T26" fmla="*/ 574 w 786"/>
              <a:gd name="T27" fmla="*/ 304 h 598"/>
              <a:gd name="T28" fmla="*/ 574 w 786"/>
              <a:gd name="T29" fmla="*/ 343 h 598"/>
              <a:gd name="T30" fmla="*/ 607 w 786"/>
              <a:gd name="T31" fmla="*/ 376 h 598"/>
              <a:gd name="T32" fmla="*/ 574 w 786"/>
              <a:gd name="T33" fmla="*/ 343 h 598"/>
              <a:gd name="T34" fmla="*/ 607 w 786"/>
              <a:gd name="T35" fmla="*/ 415 h 598"/>
              <a:gd name="T36" fmla="*/ 574 w 786"/>
              <a:gd name="T37" fmla="*/ 448 h 598"/>
              <a:gd name="T38" fmla="*/ 673 w 786"/>
              <a:gd name="T39" fmla="*/ 197 h 598"/>
              <a:gd name="T40" fmla="*/ 640 w 786"/>
              <a:gd name="T41" fmla="*/ 230 h 598"/>
              <a:gd name="T42" fmla="*/ 673 w 786"/>
              <a:gd name="T43" fmla="*/ 197 h 598"/>
              <a:gd name="T44" fmla="*/ 673 w 786"/>
              <a:gd name="T45" fmla="*/ 271 h 598"/>
              <a:gd name="T46" fmla="*/ 640 w 786"/>
              <a:gd name="T47" fmla="*/ 304 h 598"/>
              <a:gd name="T48" fmla="*/ 640 w 786"/>
              <a:gd name="T49" fmla="*/ 343 h 598"/>
              <a:gd name="T50" fmla="*/ 673 w 786"/>
              <a:gd name="T51" fmla="*/ 376 h 598"/>
              <a:gd name="T52" fmla="*/ 640 w 786"/>
              <a:gd name="T53" fmla="*/ 343 h 598"/>
              <a:gd name="T54" fmla="*/ 673 w 786"/>
              <a:gd name="T55" fmla="*/ 415 h 598"/>
              <a:gd name="T56" fmla="*/ 640 w 786"/>
              <a:gd name="T57" fmla="*/ 448 h 598"/>
              <a:gd name="T58" fmla="*/ 289 w 786"/>
              <a:gd name="T59" fmla="*/ 298 h 598"/>
              <a:gd name="T60" fmla="*/ 88 w 786"/>
              <a:gd name="T61" fmla="*/ 485 h 598"/>
              <a:gd name="T62" fmla="*/ 69 w 786"/>
              <a:gd name="T63" fmla="*/ 156 h 598"/>
              <a:gd name="T64" fmla="*/ 205 w 786"/>
              <a:gd name="T65" fmla="*/ 284 h 598"/>
              <a:gd name="T66" fmla="*/ 238 w 786"/>
              <a:gd name="T67" fmla="*/ 123 h 598"/>
              <a:gd name="T68" fmla="*/ 37 w 786"/>
              <a:gd name="T69" fmla="*/ 485 h 598"/>
              <a:gd name="T70" fmla="*/ 0 w 786"/>
              <a:gd name="T71" fmla="*/ 518 h 598"/>
              <a:gd name="T72" fmla="*/ 328 w 786"/>
              <a:gd name="T73" fmla="*/ 485 h 598"/>
              <a:gd name="T74" fmla="*/ 289 w 786"/>
              <a:gd name="T75" fmla="*/ 298 h 598"/>
              <a:gd name="T76" fmla="*/ 256 w 786"/>
              <a:gd name="T77" fmla="*/ 331 h 598"/>
              <a:gd name="T78" fmla="*/ 121 w 786"/>
              <a:gd name="T79" fmla="*/ 485 h 598"/>
              <a:gd name="T80" fmla="*/ 123 w 786"/>
              <a:gd name="T81" fmla="*/ 212 h 598"/>
              <a:gd name="T82" fmla="*/ 90 w 786"/>
              <a:gd name="T83" fmla="*/ 179 h 598"/>
              <a:gd name="T84" fmla="*/ 123 w 786"/>
              <a:gd name="T85" fmla="*/ 212 h 598"/>
              <a:gd name="T86" fmla="*/ 123 w 786"/>
              <a:gd name="T87" fmla="*/ 243 h 598"/>
              <a:gd name="T88" fmla="*/ 90 w 786"/>
              <a:gd name="T89" fmla="*/ 275 h 598"/>
              <a:gd name="T90" fmla="*/ 184 w 786"/>
              <a:gd name="T91" fmla="*/ 212 h 598"/>
              <a:gd name="T92" fmla="*/ 151 w 786"/>
              <a:gd name="T93" fmla="*/ 179 h 598"/>
              <a:gd name="T94" fmla="*/ 184 w 786"/>
              <a:gd name="T95" fmla="*/ 212 h 598"/>
              <a:gd name="T96" fmla="*/ 184 w 786"/>
              <a:gd name="T97" fmla="*/ 243 h 598"/>
              <a:gd name="T98" fmla="*/ 151 w 786"/>
              <a:gd name="T99" fmla="*/ 275 h 598"/>
              <a:gd name="T100" fmla="*/ 141 w 786"/>
              <a:gd name="T101" fmla="*/ 360 h 598"/>
              <a:gd name="T102" fmla="*/ 174 w 786"/>
              <a:gd name="T103" fmla="*/ 392 h 598"/>
              <a:gd name="T104" fmla="*/ 141 w 786"/>
              <a:gd name="T105" fmla="*/ 360 h 598"/>
              <a:gd name="T106" fmla="*/ 174 w 786"/>
              <a:gd name="T107" fmla="*/ 423 h 598"/>
              <a:gd name="T108" fmla="*/ 141 w 786"/>
              <a:gd name="T109" fmla="*/ 456 h 598"/>
              <a:gd name="T110" fmla="*/ 236 w 786"/>
              <a:gd name="T111" fmla="*/ 360 h 598"/>
              <a:gd name="T112" fmla="*/ 203 w 786"/>
              <a:gd name="T113" fmla="*/ 392 h 598"/>
              <a:gd name="T114" fmla="*/ 236 w 786"/>
              <a:gd name="T115" fmla="*/ 360 h 598"/>
              <a:gd name="T116" fmla="*/ 236 w 786"/>
              <a:gd name="T117" fmla="*/ 423 h 598"/>
              <a:gd name="T118" fmla="*/ 203 w 786"/>
              <a:gd name="T119" fmla="*/ 456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86" h="598">
                <a:moveTo>
                  <a:pt x="736" y="485"/>
                </a:moveTo>
                <a:lnTo>
                  <a:pt x="736" y="142"/>
                </a:lnTo>
                <a:lnTo>
                  <a:pt x="511" y="142"/>
                </a:lnTo>
                <a:lnTo>
                  <a:pt x="511" y="485"/>
                </a:lnTo>
                <a:lnTo>
                  <a:pt x="459" y="485"/>
                </a:lnTo>
                <a:lnTo>
                  <a:pt x="459" y="518"/>
                </a:lnTo>
                <a:lnTo>
                  <a:pt x="786" y="518"/>
                </a:lnTo>
                <a:lnTo>
                  <a:pt x="786" y="485"/>
                </a:lnTo>
                <a:lnTo>
                  <a:pt x="736" y="485"/>
                </a:lnTo>
                <a:close/>
                <a:moveTo>
                  <a:pt x="543" y="175"/>
                </a:moveTo>
                <a:lnTo>
                  <a:pt x="703" y="175"/>
                </a:lnTo>
                <a:lnTo>
                  <a:pt x="703" y="485"/>
                </a:lnTo>
                <a:lnTo>
                  <a:pt x="543" y="485"/>
                </a:lnTo>
                <a:lnTo>
                  <a:pt x="543" y="175"/>
                </a:lnTo>
                <a:close/>
                <a:moveTo>
                  <a:pt x="377" y="0"/>
                </a:moveTo>
                <a:lnTo>
                  <a:pt x="410" y="0"/>
                </a:lnTo>
                <a:lnTo>
                  <a:pt x="410" y="598"/>
                </a:lnTo>
                <a:lnTo>
                  <a:pt x="377" y="598"/>
                </a:lnTo>
                <a:lnTo>
                  <a:pt x="377" y="0"/>
                </a:lnTo>
                <a:close/>
                <a:moveTo>
                  <a:pt x="574" y="197"/>
                </a:moveTo>
                <a:lnTo>
                  <a:pt x="607" y="197"/>
                </a:lnTo>
                <a:lnTo>
                  <a:pt x="607" y="230"/>
                </a:lnTo>
                <a:lnTo>
                  <a:pt x="574" y="230"/>
                </a:lnTo>
                <a:lnTo>
                  <a:pt x="574" y="197"/>
                </a:lnTo>
                <a:close/>
                <a:moveTo>
                  <a:pt x="574" y="271"/>
                </a:moveTo>
                <a:lnTo>
                  <a:pt x="607" y="271"/>
                </a:lnTo>
                <a:lnTo>
                  <a:pt x="607" y="304"/>
                </a:lnTo>
                <a:lnTo>
                  <a:pt x="574" y="304"/>
                </a:lnTo>
                <a:lnTo>
                  <a:pt x="574" y="271"/>
                </a:lnTo>
                <a:close/>
                <a:moveTo>
                  <a:pt x="574" y="343"/>
                </a:moveTo>
                <a:lnTo>
                  <a:pt x="607" y="343"/>
                </a:lnTo>
                <a:lnTo>
                  <a:pt x="607" y="376"/>
                </a:lnTo>
                <a:lnTo>
                  <a:pt x="574" y="376"/>
                </a:lnTo>
                <a:lnTo>
                  <a:pt x="574" y="343"/>
                </a:lnTo>
                <a:close/>
                <a:moveTo>
                  <a:pt x="574" y="415"/>
                </a:moveTo>
                <a:lnTo>
                  <a:pt x="607" y="415"/>
                </a:lnTo>
                <a:lnTo>
                  <a:pt x="607" y="448"/>
                </a:lnTo>
                <a:lnTo>
                  <a:pt x="574" y="448"/>
                </a:lnTo>
                <a:lnTo>
                  <a:pt x="574" y="415"/>
                </a:lnTo>
                <a:close/>
                <a:moveTo>
                  <a:pt x="673" y="197"/>
                </a:moveTo>
                <a:lnTo>
                  <a:pt x="673" y="230"/>
                </a:lnTo>
                <a:lnTo>
                  <a:pt x="640" y="230"/>
                </a:lnTo>
                <a:lnTo>
                  <a:pt x="640" y="197"/>
                </a:lnTo>
                <a:lnTo>
                  <a:pt x="673" y="197"/>
                </a:lnTo>
                <a:close/>
                <a:moveTo>
                  <a:pt x="640" y="271"/>
                </a:moveTo>
                <a:lnTo>
                  <a:pt x="673" y="271"/>
                </a:lnTo>
                <a:lnTo>
                  <a:pt x="673" y="304"/>
                </a:lnTo>
                <a:lnTo>
                  <a:pt x="640" y="304"/>
                </a:lnTo>
                <a:lnTo>
                  <a:pt x="640" y="271"/>
                </a:lnTo>
                <a:close/>
                <a:moveTo>
                  <a:pt x="640" y="343"/>
                </a:moveTo>
                <a:lnTo>
                  <a:pt x="673" y="343"/>
                </a:lnTo>
                <a:lnTo>
                  <a:pt x="673" y="376"/>
                </a:lnTo>
                <a:lnTo>
                  <a:pt x="640" y="376"/>
                </a:lnTo>
                <a:lnTo>
                  <a:pt x="640" y="343"/>
                </a:lnTo>
                <a:close/>
                <a:moveTo>
                  <a:pt x="640" y="415"/>
                </a:moveTo>
                <a:lnTo>
                  <a:pt x="673" y="415"/>
                </a:lnTo>
                <a:lnTo>
                  <a:pt x="673" y="448"/>
                </a:lnTo>
                <a:lnTo>
                  <a:pt x="640" y="448"/>
                </a:lnTo>
                <a:lnTo>
                  <a:pt x="640" y="415"/>
                </a:lnTo>
                <a:close/>
                <a:moveTo>
                  <a:pt x="289" y="298"/>
                </a:moveTo>
                <a:lnTo>
                  <a:pt x="88" y="298"/>
                </a:lnTo>
                <a:lnTo>
                  <a:pt x="88" y="485"/>
                </a:lnTo>
                <a:lnTo>
                  <a:pt x="69" y="485"/>
                </a:lnTo>
                <a:lnTo>
                  <a:pt x="69" y="156"/>
                </a:lnTo>
                <a:lnTo>
                  <a:pt x="205" y="156"/>
                </a:lnTo>
                <a:lnTo>
                  <a:pt x="205" y="284"/>
                </a:lnTo>
                <a:lnTo>
                  <a:pt x="238" y="284"/>
                </a:lnTo>
                <a:lnTo>
                  <a:pt x="238" y="123"/>
                </a:lnTo>
                <a:lnTo>
                  <a:pt x="37" y="123"/>
                </a:lnTo>
                <a:lnTo>
                  <a:pt x="37" y="485"/>
                </a:lnTo>
                <a:lnTo>
                  <a:pt x="0" y="485"/>
                </a:lnTo>
                <a:lnTo>
                  <a:pt x="0" y="518"/>
                </a:lnTo>
                <a:lnTo>
                  <a:pt x="328" y="518"/>
                </a:lnTo>
                <a:lnTo>
                  <a:pt x="328" y="485"/>
                </a:lnTo>
                <a:lnTo>
                  <a:pt x="289" y="485"/>
                </a:lnTo>
                <a:lnTo>
                  <a:pt x="289" y="298"/>
                </a:lnTo>
                <a:close/>
                <a:moveTo>
                  <a:pt x="121" y="331"/>
                </a:moveTo>
                <a:lnTo>
                  <a:pt x="256" y="331"/>
                </a:lnTo>
                <a:lnTo>
                  <a:pt x="256" y="485"/>
                </a:lnTo>
                <a:lnTo>
                  <a:pt x="121" y="485"/>
                </a:lnTo>
                <a:lnTo>
                  <a:pt x="121" y="331"/>
                </a:lnTo>
                <a:close/>
                <a:moveTo>
                  <a:pt x="123" y="212"/>
                </a:moveTo>
                <a:lnTo>
                  <a:pt x="90" y="212"/>
                </a:lnTo>
                <a:lnTo>
                  <a:pt x="90" y="179"/>
                </a:lnTo>
                <a:lnTo>
                  <a:pt x="123" y="179"/>
                </a:lnTo>
                <a:lnTo>
                  <a:pt x="123" y="212"/>
                </a:lnTo>
                <a:close/>
                <a:moveTo>
                  <a:pt x="90" y="243"/>
                </a:moveTo>
                <a:lnTo>
                  <a:pt x="123" y="243"/>
                </a:lnTo>
                <a:lnTo>
                  <a:pt x="123" y="275"/>
                </a:lnTo>
                <a:lnTo>
                  <a:pt x="90" y="275"/>
                </a:lnTo>
                <a:lnTo>
                  <a:pt x="90" y="243"/>
                </a:lnTo>
                <a:close/>
                <a:moveTo>
                  <a:pt x="184" y="212"/>
                </a:moveTo>
                <a:lnTo>
                  <a:pt x="151" y="212"/>
                </a:lnTo>
                <a:lnTo>
                  <a:pt x="151" y="179"/>
                </a:lnTo>
                <a:lnTo>
                  <a:pt x="184" y="179"/>
                </a:lnTo>
                <a:lnTo>
                  <a:pt x="184" y="212"/>
                </a:lnTo>
                <a:close/>
                <a:moveTo>
                  <a:pt x="151" y="243"/>
                </a:moveTo>
                <a:lnTo>
                  <a:pt x="184" y="243"/>
                </a:lnTo>
                <a:lnTo>
                  <a:pt x="184" y="275"/>
                </a:lnTo>
                <a:lnTo>
                  <a:pt x="151" y="275"/>
                </a:lnTo>
                <a:lnTo>
                  <a:pt x="151" y="243"/>
                </a:lnTo>
                <a:close/>
                <a:moveTo>
                  <a:pt x="141" y="360"/>
                </a:moveTo>
                <a:lnTo>
                  <a:pt x="174" y="360"/>
                </a:lnTo>
                <a:lnTo>
                  <a:pt x="174" y="392"/>
                </a:lnTo>
                <a:lnTo>
                  <a:pt x="141" y="392"/>
                </a:lnTo>
                <a:lnTo>
                  <a:pt x="141" y="360"/>
                </a:lnTo>
                <a:close/>
                <a:moveTo>
                  <a:pt x="141" y="423"/>
                </a:moveTo>
                <a:lnTo>
                  <a:pt x="174" y="423"/>
                </a:lnTo>
                <a:lnTo>
                  <a:pt x="174" y="456"/>
                </a:lnTo>
                <a:lnTo>
                  <a:pt x="141" y="456"/>
                </a:lnTo>
                <a:lnTo>
                  <a:pt x="141" y="423"/>
                </a:lnTo>
                <a:close/>
                <a:moveTo>
                  <a:pt x="236" y="360"/>
                </a:moveTo>
                <a:lnTo>
                  <a:pt x="236" y="392"/>
                </a:lnTo>
                <a:lnTo>
                  <a:pt x="203" y="392"/>
                </a:lnTo>
                <a:lnTo>
                  <a:pt x="203" y="360"/>
                </a:lnTo>
                <a:lnTo>
                  <a:pt x="236" y="360"/>
                </a:lnTo>
                <a:close/>
                <a:moveTo>
                  <a:pt x="203" y="423"/>
                </a:moveTo>
                <a:lnTo>
                  <a:pt x="236" y="423"/>
                </a:lnTo>
                <a:lnTo>
                  <a:pt x="236" y="456"/>
                </a:lnTo>
                <a:lnTo>
                  <a:pt x="203" y="456"/>
                </a:lnTo>
                <a:lnTo>
                  <a:pt x="203" y="4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solidFill>
                <a:schemeClr val="accent4"/>
              </a:solidFill>
              <a:latin typeface="Calibri" panose="020F0502020204030204" pitchFamily="34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7692BE11-7658-8A43-A43C-CBF795817AD4}"/>
              </a:ext>
            </a:extLst>
          </p:cNvPr>
          <p:cNvSpPr txBox="1"/>
          <p:nvPr/>
        </p:nvSpPr>
        <p:spPr>
          <a:xfrm>
            <a:off x="10601197" y="6397957"/>
            <a:ext cx="1198859" cy="30472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</a:rPr>
              <a:t>Location 2</a:t>
            </a:r>
          </a:p>
        </p:txBody>
      </p:sp>
      <p:sp>
        <p:nvSpPr>
          <p:cNvPr id="507" name="TextBox 506">
            <a:extLst>
              <a:ext uri="{FF2B5EF4-FFF2-40B4-BE49-F238E27FC236}">
                <a16:creationId xmlns:a16="http://schemas.microsoft.com/office/drawing/2014/main" id="{997F19E0-21B6-B44C-B387-10F552B9DC79}"/>
              </a:ext>
            </a:extLst>
          </p:cNvPr>
          <p:cNvSpPr txBox="1"/>
          <p:nvPr/>
        </p:nvSpPr>
        <p:spPr>
          <a:xfrm>
            <a:off x="6446827" y="1421556"/>
            <a:ext cx="689869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</a:rPr>
              <a:t>Internet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6C473B4-1757-4E4D-B1FB-220CFEC1B67B}"/>
              </a:ext>
            </a:extLst>
          </p:cNvPr>
          <p:cNvCxnSpPr>
            <a:cxnSpLocks/>
          </p:cNvCxnSpPr>
          <p:nvPr/>
        </p:nvCxnSpPr>
        <p:spPr>
          <a:xfrm>
            <a:off x="2592376" y="1643155"/>
            <a:ext cx="0" cy="4819178"/>
          </a:xfrm>
          <a:prstGeom prst="line">
            <a:avLst/>
          </a:prstGeom>
          <a:ln w="57150">
            <a:solidFill>
              <a:schemeClr val="tx1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8682886-4F78-4FCB-B4B8-41E58E8C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T0 (2/4) – T0 A/A in Locations Prim/Sec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1F12898-1D36-4624-8401-82F56FD4E065}"/>
              </a:ext>
            </a:extLst>
          </p:cNvPr>
          <p:cNvCxnSpPr>
            <a:cxnSpLocks/>
          </p:cNvCxnSpPr>
          <p:nvPr/>
        </p:nvCxnSpPr>
        <p:spPr>
          <a:xfrm>
            <a:off x="96884" y="5295718"/>
            <a:ext cx="5673996" cy="0"/>
          </a:xfrm>
          <a:prstGeom prst="line">
            <a:avLst/>
          </a:prstGeom>
          <a:ln w="28575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8937C31-7EB3-464F-8032-5E8C3F63B202}"/>
              </a:ext>
            </a:extLst>
          </p:cNvPr>
          <p:cNvCxnSpPr>
            <a:cxnSpLocks/>
            <a:endCxn id="428" idx="0"/>
          </p:cNvCxnSpPr>
          <p:nvPr/>
        </p:nvCxnSpPr>
        <p:spPr>
          <a:xfrm flipH="1">
            <a:off x="4171226" y="5291989"/>
            <a:ext cx="2" cy="218016"/>
          </a:xfrm>
          <a:prstGeom prst="line">
            <a:avLst/>
          </a:prstGeom>
          <a:ln w="19050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CC45279D-FE2E-4A38-B4E6-20641CA3A8B1}"/>
              </a:ext>
            </a:extLst>
          </p:cNvPr>
          <p:cNvCxnSpPr>
            <a:cxnSpLocks/>
            <a:endCxn id="440" idx="2"/>
          </p:cNvCxnSpPr>
          <p:nvPr/>
        </p:nvCxnSpPr>
        <p:spPr>
          <a:xfrm flipH="1" flipV="1">
            <a:off x="6742701" y="2850111"/>
            <a:ext cx="177748" cy="198702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Rounded Rectangle 17">
            <a:extLst>
              <a:ext uri="{FF2B5EF4-FFF2-40B4-BE49-F238E27FC236}">
                <a16:creationId xmlns:a16="http://schemas.microsoft.com/office/drawing/2014/main" id="{65378825-5DBC-4A06-AF86-F0134F4D9F10}"/>
              </a:ext>
            </a:extLst>
          </p:cNvPr>
          <p:cNvSpPr/>
          <p:nvPr/>
        </p:nvSpPr>
        <p:spPr>
          <a:xfrm>
            <a:off x="3985054" y="5510005"/>
            <a:ext cx="372346" cy="372346"/>
          </a:xfrm>
          <a:prstGeom prst="roundRect">
            <a:avLst>
              <a:gd name="adj" fmla="val 0"/>
            </a:avLst>
          </a:prstGeom>
          <a:noFill/>
          <a:ln>
            <a:solidFill>
              <a:srgbClr val="F8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6926"/>
            <a:r>
              <a:rPr lang="en-US" sz="1200" kern="0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VM2</a:t>
            </a:r>
          </a:p>
        </p:txBody>
      </p: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8C5D96EB-3710-4255-ACAF-90049D25BDB6}"/>
              </a:ext>
            </a:extLst>
          </p:cNvPr>
          <p:cNvCxnSpPr>
            <a:cxnSpLocks/>
            <a:endCxn id="430" idx="0"/>
          </p:cNvCxnSpPr>
          <p:nvPr/>
        </p:nvCxnSpPr>
        <p:spPr>
          <a:xfrm flipH="1">
            <a:off x="1178103" y="5291989"/>
            <a:ext cx="2" cy="218016"/>
          </a:xfrm>
          <a:prstGeom prst="line">
            <a:avLst/>
          </a:prstGeom>
          <a:ln w="19050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Rounded Rectangle 17">
            <a:extLst>
              <a:ext uri="{FF2B5EF4-FFF2-40B4-BE49-F238E27FC236}">
                <a16:creationId xmlns:a16="http://schemas.microsoft.com/office/drawing/2014/main" id="{743C38E6-F940-4B49-974A-C58E776123FC}"/>
              </a:ext>
            </a:extLst>
          </p:cNvPr>
          <p:cNvSpPr/>
          <p:nvPr/>
        </p:nvSpPr>
        <p:spPr>
          <a:xfrm>
            <a:off x="991931" y="5510005"/>
            <a:ext cx="372346" cy="372346"/>
          </a:xfrm>
          <a:prstGeom prst="roundRect">
            <a:avLst>
              <a:gd name="adj" fmla="val 0"/>
            </a:avLst>
          </a:prstGeom>
          <a:noFill/>
          <a:ln>
            <a:solidFill>
              <a:srgbClr val="F8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6926"/>
            <a:r>
              <a:rPr lang="en-US" sz="1200" kern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VM1</a:t>
            </a:r>
          </a:p>
        </p:txBody>
      </p: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C2EEDDAB-80EA-4865-8EE7-B0D786638F8A}"/>
              </a:ext>
            </a:extLst>
          </p:cNvPr>
          <p:cNvGrpSpPr/>
          <p:nvPr/>
        </p:nvGrpSpPr>
        <p:grpSpPr>
          <a:xfrm>
            <a:off x="6469877" y="2304246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440" name="Freeform: Shape 1">
              <a:extLst>
                <a:ext uri="{FF2B5EF4-FFF2-40B4-BE49-F238E27FC236}">
                  <a16:creationId xmlns:a16="http://schemas.microsoft.com/office/drawing/2014/main" id="{2108F74A-A89A-4512-8F43-63AF046F0AB9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1" name="Freeform: Shape 2">
              <a:extLst>
                <a:ext uri="{FF2B5EF4-FFF2-40B4-BE49-F238E27FC236}">
                  <a16:creationId xmlns:a16="http://schemas.microsoft.com/office/drawing/2014/main" id="{39754AF5-EB51-481B-B756-72C3D11E1404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2" name="Freeform: Shape 3">
              <a:extLst>
                <a:ext uri="{FF2B5EF4-FFF2-40B4-BE49-F238E27FC236}">
                  <a16:creationId xmlns:a16="http://schemas.microsoft.com/office/drawing/2014/main" id="{797ED028-096D-4B51-9B36-FC1084D944F2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3" name="Freeform: Shape 4">
              <a:extLst>
                <a:ext uri="{FF2B5EF4-FFF2-40B4-BE49-F238E27FC236}">
                  <a16:creationId xmlns:a16="http://schemas.microsoft.com/office/drawing/2014/main" id="{AA7CEFDE-BB36-4595-B5B4-61101676362D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4" name="Freeform: Shape 5">
              <a:extLst>
                <a:ext uri="{FF2B5EF4-FFF2-40B4-BE49-F238E27FC236}">
                  <a16:creationId xmlns:a16="http://schemas.microsoft.com/office/drawing/2014/main" id="{CFF5C2D6-0EE1-4D24-921B-B9B25A3DE350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316" name="Freeform 21">
            <a:extLst>
              <a:ext uri="{FF2B5EF4-FFF2-40B4-BE49-F238E27FC236}">
                <a16:creationId xmlns:a16="http://schemas.microsoft.com/office/drawing/2014/main" id="{B11AAFB2-A788-4F84-821A-34B995C9654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3075" y="5317866"/>
            <a:ext cx="230927" cy="175944"/>
          </a:xfrm>
          <a:custGeom>
            <a:avLst/>
            <a:gdLst>
              <a:gd name="T0" fmla="*/ 364 w 389"/>
              <a:gd name="T1" fmla="*/ 176 h 296"/>
              <a:gd name="T2" fmla="*/ 355 w 389"/>
              <a:gd name="T3" fmla="*/ 217 h 296"/>
              <a:gd name="T4" fmla="*/ 289 w 389"/>
              <a:gd name="T5" fmla="*/ 130 h 296"/>
              <a:gd name="T6" fmla="*/ 298 w 389"/>
              <a:gd name="T7" fmla="*/ 193 h 296"/>
              <a:gd name="T8" fmla="*/ 264 w 389"/>
              <a:gd name="T9" fmla="*/ 143 h 296"/>
              <a:gd name="T10" fmla="*/ 257 w 389"/>
              <a:gd name="T11" fmla="*/ 195 h 296"/>
              <a:gd name="T12" fmla="*/ 318 w 389"/>
              <a:gd name="T13" fmla="*/ 296 h 296"/>
              <a:gd name="T14" fmla="*/ 319 w 389"/>
              <a:gd name="T15" fmla="*/ 296 h 296"/>
              <a:gd name="T16" fmla="*/ 376 w 389"/>
              <a:gd name="T17" fmla="*/ 196 h 296"/>
              <a:gd name="T18" fmla="*/ 319 w 389"/>
              <a:gd name="T19" fmla="*/ 280 h 296"/>
              <a:gd name="T20" fmla="*/ 270 w 389"/>
              <a:gd name="T21" fmla="*/ 262 h 296"/>
              <a:gd name="T22" fmla="*/ 276 w 389"/>
              <a:gd name="T23" fmla="*/ 183 h 296"/>
              <a:gd name="T24" fmla="*/ 288 w 389"/>
              <a:gd name="T25" fmla="*/ 237 h 296"/>
              <a:gd name="T26" fmla="*/ 318 w 389"/>
              <a:gd name="T27" fmla="*/ 154 h 296"/>
              <a:gd name="T28" fmla="*/ 337 w 389"/>
              <a:gd name="T29" fmla="*/ 231 h 296"/>
              <a:gd name="T30" fmla="*/ 345 w 389"/>
              <a:gd name="T31" fmla="*/ 239 h 296"/>
              <a:gd name="T32" fmla="*/ 361 w 389"/>
              <a:gd name="T33" fmla="*/ 260 h 296"/>
              <a:gd name="T34" fmla="*/ 255 w 389"/>
              <a:gd name="T35" fmla="*/ 182 h 296"/>
              <a:gd name="T36" fmla="*/ 236 w 389"/>
              <a:gd name="T37" fmla="*/ 166 h 296"/>
              <a:gd name="T38" fmla="*/ 329 w 389"/>
              <a:gd name="T39" fmla="*/ 126 h 296"/>
              <a:gd name="T40" fmla="*/ 345 w 389"/>
              <a:gd name="T41" fmla="*/ 139 h 296"/>
              <a:gd name="T42" fmla="*/ 0 w 389"/>
              <a:gd name="T43" fmla="*/ 0 h 296"/>
              <a:gd name="T44" fmla="*/ 243 w 389"/>
              <a:gd name="T45" fmla="*/ 235 h 296"/>
              <a:gd name="T46" fmla="*/ 181 w 389"/>
              <a:gd name="T47" fmla="*/ 219 h 296"/>
              <a:gd name="T48" fmla="*/ 165 w 389"/>
              <a:gd name="T49" fmla="*/ 219 h 296"/>
              <a:gd name="T50" fmla="*/ 71 w 389"/>
              <a:gd name="T51" fmla="*/ 182 h 296"/>
              <a:gd name="T52" fmla="*/ 165 w 389"/>
              <a:gd name="T53" fmla="*/ 219 h 296"/>
              <a:gd name="T54" fmla="*/ 110 w 389"/>
              <a:gd name="T55" fmla="*/ 126 h 296"/>
              <a:gd name="T56" fmla="*/ 16 w 389"/>
              <a:gd name="T57" fmla="*/ 166 h 296"/>
              <a:gd name="T58" fmla="*/ 126 w 389"/>
              <a:gd name="T59" fmla="*/ 54 h 296"/>
              <a:gd name="T60" fmla="*/ 220 w 389"/>
              <a:gd name="T61" fmla="*/ 16 h 296"/>
              <a:gd name="T62" fmla="*/ 126 w 389"/>
              <a:gd name="T63" fmla="*/ 54 h 296"/>
              <a:gd name="T64" fmla="*/ 165 w 389"/>
              <a:gd name="T65" fmla="*/ 110 h 296"/>
              <a:gd name="T66" fmla="*/ 71 w 389"/>
              <a:gd name="T67" fmla="*/ 70 h 296"/>
              <a:gd name="T68" fmla="*/ 55 w 389"/>
              <a:gd name="T69" fmla="*/ 110 h 296"/>
              <a:gd name="T70" fmla="*/ 16 w 389"/>
              <a:gd name="T71" fmla="*/ 70 h 296"/>
              <a:gd name="T72" fmla="*/ 55 w 389"/>
              <a:gd name="T73" fmla="*/ 110 h 296"/>
              <a:gd name="T74" fmla="*/ 126 w 389"/>
              <a:gd name="T75" fmla="*/ 166 h 296"/>
              <a:gd name="T76" fmla="*/ 220 w 389"/>
              <a:gd name="T77" fmla="*/ 126 h 296"/>
              <a:gd name="T78" fmla="*/ 228 w 389"/>
              <a:gd name="T79" fmla="*/ 110 h 296"/>
              <a:gd name="T80" fmla="*/ 181 w 389"/>
              <a:gd name="T81" fmla="*/ 70 h 296"/>
              <a:gd name="T82" fmla="*/ 274 w 389"/>
              <a:gd name="T83" fmla="*/ 110 h 296"/>
              <a:gd name="T84" fmla="*/ 228 w 389"/>
              <a:gd name="T85" fmla="*/ 110 h 296"/>
              <a:gd name="T86" fmla="*/ 290 w 389"/>
              <a:gd name="T87" fmla="*/ 70 h 296"/>
              <a:gd name="T88" fmla="*/ 329 w 389"/>
              <a:gd name="T89" fmla="*/ 110 h 296"/>
              <a:gd name="T90" fmla="*/ 329 w 389"/>
              <a:gd name="T91" fmla="*/ 54 h 296"/>
              <a:gd name="T92" fmla="*/ 236 w 389"/>
              <a:gd name="T93" fmla="*/ 16 h 296"/>
              <a:gd name="T94" fmla="*/ 329 w 389"/>
              <a:gd name="T95" fmla="*/ 54 h 296"/>
              <a:gd name="T96" fmla="*/ 110 w 389"/>
              <a:gd name="T97" fmla="*/ 54 h 296"/>
              <a:gd name="T98" fmla="*/ 16 w 389"/>
              <a:gd name="T99" fmla="*/ 16 h 296"/>
              <a:gd name="T100" fmla="*/ 16 w 389"/>
              <a:gd name="T101" fmla="*/ 182 h 296"/>
              <a:gd name="T102" fmla="*/ 55 w 389"/>
              <a:gd name="T103" fmla="*/ 219 h 296"/>
              <a:gd name="T104" fmla="*/ 16 w 389"/>
              <a:gd name="T105" fmla="*/ 182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89" h="296">
                <a:moveTo>
                  <a:pt x="376" y="196"/>
                </a:moveTo>
                <a:cubicBezTo>
                  <a:pt x="364" y="176"/>
                  <a:pt x="364" y="176"/>
                  <a:pt x="364" y="176"/>
                </a:cubicBezTo>
                <a:cubicBezTo>
                  <a:pt x="361" y="199"/>
                  <a:pt x="361" y="199"/>
                  <a:pt x="361" y="199"/>
                </a:cubicBezTo>
                <a:cubicBezTo>
                  <a:pt x="360" y="208"/>
                  <a:pt x="357" y="214"/>
                  <a:pt x="355" y="217"/>
                </a:cubicBezTo>
                <a:cubicBezTo>
                  <a:pt x="359" y="190"/>
                  <a:pt x="364" y="147"/>
                  <a:pt x="306" y="134"/>
                </a:cubicBezTo>
                <a:cubicBezTo>
                  <a:pt x="289" y="130"/>
                  <a:pt x="289" y="130"/>
                  <a:pt x="289" y="130"/>
                </a:cubicBezTo>
                <a:cubicBezTo>
                  <a:pt x="298" y="146"/>
                  <a:pt x="298" y="146"/>
                  <a:pt x="298" y="146"/>
                </a:cubicBezTo>
                <a:cubicBezTo>
                  <a:pt x="306" y="160"/>
                  <a:pt x="304" y="178"/>
                  <a:pt x="298" y="193"/>
                </a:cubicBezTo>
                <a:cubicBezTo>
                  <a:pt x="291" y="172"/>
                  <a:pt x="278" y="157"/>
                  <a:pt x="277" y="157"/>
                </a:cubicBezTo>
                <a:cubicBezTo>
                  <a:pt x="264" y="143"/>
                  <a:pt x="264" y="143"/>
                  <a:pt x="264" y="143"/>
                </a:cubicBezTo>
                <a:cubicBezTo>
                  <a:pt x="264" y="162"/>
                  <a:pt x="264" y="162"/>
                  <a:pt x="264" y="162"/>
                </a:cubicBezTo>
                <a:cubicBezTo>
                  <a:pt x="263" y="171"/>
                  <a:pt x="260" y="183"/>
                  <a:pt x="257" y="195"/>
                </a:cubicBezTo>
                <a:cubicBezTo>
                  <a:pt x="250" y="221"/>
                  <a:pt x="242" y="251"/>
                  <a:pt x="257" y="272"/>
                </a:cubicBezTo>
                <a:cubicBezTo>
                  <a:pt x="267" y="287"/>
                  <a:pt x="287" y="295"/>
                  <a:pt x="318" y="296"/>
                </a:cubicBezTo>
                <a:cubicBezTo>
                  <a:pt x="318" y="296"/>
                  <a:pt x="318" y="296"/>
                  <a:pt x="318" y="296"/>
                </a:cubicBezTo>
                <a:cubicBezTo>
                  <a:pt x="318" y="296"/>
                  <a:pt x="318" y="296"/>
                  <a:pt x="319" y="296"/>
                </a:cubicBezTo>
                <a:cubicBezTo>
                  <a:pt x="352" y="296"/>
                  <a:pt x="368" y="281"/>
                  <a:pt x="375" y="268"/>
                </a:cubicBezTo>
                <a:cubicBezTo>
                  <a:pt x="389" y="244"/>
                  <a:pt x="384" y="211"/>
                  <a:pt x="376" y="196"/>
                </a:cubicBezTo>
                <a:close/>
                <a:moveTo>
                  <a:pt x="361" y="260"/>
                </a:moveTo>
                <a:cubicBezTo>
                  <a:pt x="354" y="273"/>
                  <a:pt x="339" y="280"/>
                  <a:pt x="319" y="280"/>
                </a:cubicBezTo>
                <a:cubicBezTo>
                  <a:pt x="318" y="280"/>
                  <a:pt x="318" y="280"/>
                  <a:pt x="318" y="280"/>
                </a:cubicBezTo>
                <a:cubicBezTo>
                  <a:pt x="294" y="279"/>
                  <a:pt x="277" y="273"/>
                  <a:pt x="270" y="262"/>
                </a:cubicBezTo>
                <a:cubicBezTo>
                  <a:pt x="259" y="248"/>
                  <a:pt x="266" y="223"/>
                  <a:pt x="272" y="200"/>
                </a:cubicBezTo>
                <a:cubicBezTo>
                  <a:pt x="274" y="194"/>
                  <a:pt x="275" y="188"/>
                  <a:pt x="276" y="183"/>
                </a:cubicBezTo>
                <a:cubicBezTo>
                  <a:pt x="281" y="192"/>
                  <a:pt x="286" y="203"/>
                  <a:pt x="287" y="216"/>
                </a:cubicBezTo>
                <a:cubicBezTo>
                  <a:pt x="288" y="237"/>
                  <a:pt x="288" y="237"/>
                  <a:pt x="288" y="237"/>
                </a:cubicBezTo>
                <a:cubicBezTo>
                  <a:pt x="301" y="220"/>
                  <a:pt x="301" y="220"/>
                  <a:pt x="301" y="220"/>
                </a:cubicBezTo>
                <a:cubicBezTo>
                  <a:pt x="314" y="203"/>
                  <a:pt x="323" y="178"/>
                  <a:pt x="318" y="154"/>
                </a:cubicBezTo>
                <a:cubicBezTo>
                  <a:pt x="347" y="168"/>
                  <a:pt x="343" y="194"/>
                  <a:pt x="339" y="217"/>
                </a:cubicBezTo>
                <a:cubicBezTo>
                  <a:pt x="338" y="222"/>
                  <a:pt x="337" y="227"/>
                  <a:pt x="337" y="231"/>
                </a:cubicBezTo>
                <a:cubicBezTo>
                  <a:pt x="336" y="240"/>
                  <a:pt x="336" y="240"/>
                  <a:pt x="336" y="240"/>
                </a:cubicBezTo>
                <a:cubicBezTo>
                  <a:pt x="345" y="239"/>
                  <a:pt x="345" y="239"/>
                  <a:pt x="345" y="239"/>
                </a:cubicBezTo>
                <a:cubicBezTo>
                  <a:pt x="356" y="238"/>
                  <a:pt x="363" y="233"/>
                  <a:pt x="368" y="227"/>
                </a:cubicBezTo>
                <a:cubicBezTo>
                  <a:pt x="369" y="238"/>
                  <a:pt x="367" y="250"/>
                  <a:pt x="361" y="260"/>
                </a:cubicBezTo>
                <a:close/>
                <a:moveTo>
                  <a:pt x="181" y="182"/>
                </a:moveTo>
                <a:cubicBezTo>
                  <a:pt x="255" y="182"/>
                  <a:pt x="255" y="182"/>
                  <a:pt x="255" y="182"/>
                </a:cubicBezTo>
                <a:cubicBezTo>
                  <a:pt x="255" y="166"/>
                  <a:pt x="255" y="166"/>
                  <a:pt x="255" y="166"/>
                </a:cubicBezTo>
                <a:cubicBezTo>
                  <a:pt x="236" y="166"/>
                  <a:pt x="236" y="166"/>
                  <a:pt x="236" y="166"/>
                </a:cubicBezTo>
                <a:cubicBezTo>
                  <a:pt x="236" y="126"/>
                  <a:pt x="236" y="126"/>
                  <a:pt x="236" y="126"/>
                </a:cubicBezTo>
                <a:cubicBezTo>
                  <a:pt x="329" y="126"/>
                  <a:pt x="329" y="126"/>
                  <a:pt x="329" y="126"/>
                </a:cubicBezTo>
                <a:cubicBezTo>
                  <a:pt x="329" y="139"/>
                  <a:pt x="329" y="139"/>
                  <a:pt x="329" y="139"/>
                </a:cubicBezTo>
                <a:cubicBezTo>
                  <a:pt x="345" y="139"/>
                  <a:pt x="345" y="139"/>
                  <a:pt x="345" y="139"/>
                </a:cubicBezTo>
                <a:cubicBezTo>
                  <a:pt x="345" y="0"/>
                  <a:pt x="345" y="0"/>
                  <a:pt x="34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5"/>
                  <a:pt x="0" y="235"/>
                  <a:pt x="0" y="235"/>
                </a:cubicBezTo>
                <a:cubicBezTo>
                  <a:pt x="243" y="235"/>
                  <a:pt x="243" y="235"/>
                  <a:pt x="243" y="235"/>
                </a:cubicBezTo>
                <a:cubicBezTo>
                  <a:pt x="243" y="219"/>
                  <a:pt x="243" y="219"/>
                  <a:pt x="243" y="219"/>
                </a:cubicBezTo>
                <a:cubicBezTo>
                  <a:pt x="181" y="219"/>
                  <a:pt x="181" y="219"/>
                  <a:pt x="181" y="219"/>
                </a:cubicBezTo>
                <a:lnTo>
                  <a:pt x="181" y="182"/>
                </a:lnTo>
                <a:close/>
                <a:moveTo>
                  <a:pt x="165" y="219"/>
                </a:moveTo>
                <a:cubicBezTo>
                  <a:pt x="71" y="219"/>
                  <a:pt x="71" y="219"/>
                  <a:pt x="71" y="219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165" y="182"/>
                  <a:pt x="165" y="182"/>
                  <a:pt x="165" y="182"/>
                </a:cubicBezTo>
                <a:lnTo>
                  <a:pt x="165" y="219"/>
                </a:lnTo>
                <a:close/>
                <a:moveTo>
                  <a:pt x="16" y="126"/>
                </a:moveTo>
                <a:cubicBezTo>
                  <a:pt x="110" y="126"/>
                  <a:pt x="110" y="126"/>
                  <a:pt x="110" y="126"/>
                </a:cubicBezTo>
                <a:cubicBezTo>
                  <a:pt x="110" y="166"/>
                  <a:pt x="110" y="166"/>
                  <a:pt x="110" y="166"/>
                </a:cubicBezTo>
                <a:cubicBezTo>
                  <a:pt x="16" y="166"/>
                  <a:pt x="16" y="166"/>
                  <a:pt x="16" y="166"/>
                </a:cubicBezTo>
                <a:lnTo>
                  <a:pt x="16" y="126"/>
                </a:lnTo>
                <a:close/>
                <a:moveTo>
                  <a:pt x="126" y="54"/>
                </a:moveTo>
                <a:cubicBezTo>
                  <a:pt x="126" y="16"/>
                  <a:pt x="126" y="16"/>
                  <a:pt x="126" y="16"/>
                </a:cubicBezTo>
                <a:cubicBezTo>
                  <a:pt x="220" y="16"/>
                  <a:pt x="220" y="16"/>
                  <a:pt x="220" y="16"/>
                </a:cubicBezTo>
                <a:cubicBezTo>
                  <a:pt x="220" y="54"/>
                  <a:pt x="220" y="54"/>
                  <a:pt x="220" y="54"/>
                </a:cubicBezTo>
                <a:lnTo>
                  <a:pt x="126" y="54"/>
                </a:lnTo>
                <a:close/>
                <a:moveTo>
                  <a:pt x="165" y="70"/>
                </a:moveTo>
                <a:cubicBezTo>
                  <a:pt x="165" y="110"/>
                  <a:pt x="165" y="110"/>
                  <a:pt x="165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70"/>
                  <a:pt x="71" y="70"/>
                  <a:pt x="71" y="70"/>
                </a:cubicBezTo>
                <a:lnTo>
                  <a:pt x="165" y="70"/>
                </a:lnTo>
                <a:close/>
                <a:moveTo>
                  <a:pt x="55" y="110"/>
                </a:moveTo>
                <a:cubicBezTo>
                  <a:pt x="16" y="110"/>
                  <a:pt x="16" y="110"/>
                  <a:pt x="16" y="110"/>
                </a:cubicBezTo>
                <a:cubicBezTo>
                  <a:pt x="16" y="70"/>
                  <a:pt x="16" y="70"/>
                  <a:pt x="16" y="70"/>
                </a:cubicBezTo>
                <a:cubicBezTo>
                  <a:pt x="55" y="70"/>
                  <a:pt x="55" y="70"/>
                  <a:pt x="55" y="70"/>
                </a:cubicBezTo>
                <a:lnTo>
                  <a:pt x="55" y="110"/>
                </a:lnTo>
                <a:close/>
                <a:moveTo>
                  <a:pt x="220" y="166"/>
                </a:moveTo>
                <a:cubicBezTo>
                  <a:pt x="126" y="166"/>
                  <a:pt x="126" y="166"/>
                  <a:pt x="126" y="166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220" y="126"/>
                  <a:pt x="220" y="126"/>
                  <a:pt x="220" y="126"/>
                </a:cubicBezTo>
                <a:lnTo>
                  <a:pt x="220" y="166"/>
                </a:lnTo>
                <a:close/>
                <a:moveTo>
                  <a:pt x="228" y="110"/>
                </a:moveTo>
                <a:cubicBezTo>
                  <a:pt x="181" y="110"/>
                  <a:pt x="181" y="110"/>
                  <a:pt x="181" y="110"/>
                </a:cubicBezTo>
                <a:cubicBezTo>
                  <a:pt x="181" y="70"/>
                  <a:pt x="181" y="70"/>
                  <a:pt x="181" y="70"/>
                </a:cubicBezTo>
                <a:cubicBezTo>
                  <a:pt x="274" y="70"/>
                  <a:pt x="274" y="70"/>
                  <a:pt x="274" y="70"/>
                </a:cubicBezTo>
                <a:cubicBezTo>
                  <a:pt x="274" y="110"/>
                  <a:pt x="274" y="110"/>
                  <a:pt x="274" y="110"/>
                </a:cubicBezTo>
                <a:cubicBezTo>
                  <a:pt x="236" y="110"/>
                  <a:pt x="236" y="110"/>
                  <a:pt x="236" y="110"/>
                </a:cubicBezTo>
                <a:lnTo>
                  <a:pt x="228" y="110"/>
                </a:lnTo>
                <a:close/>
                <a:moveTo>
                  <a:pt x="290" y="110"/>
                </a:moveTo>
                <a:cubicBezTo>
                  <a:pt x="290" y="70"/>
                  <a:pt x="290" y="70"/>
                  <a:pt x="290" y="70"/>
                </a:cubicBezTo>
                <a:cubicBezTo>
                  <a:pt x="329" y="70"/>
                  <a:pt x="329" y="70"/>
                  <a:pt x="329" y="70"/>
                </a:cubicBezTo>
                <a:cubicBezTo>
                  <a:pt x="329" y="110"/>
                  <a:pt x="329" y="110"/>
                  <a:pt x="329" y="110"/>
                </a:cubicBezTo>
                <a:lnTo>
                  <a:pt x="290" y="110"/>
                </a:lnTo>
                <a:close/>
                <a:moveTo>
                  <a:pt x="329" y="54"/>
                </a:moveTo>
                <a:cubicBezTo>
                  <a:pt x="236" y="54"/>
                  <a:pt x="236" y="54"/>
                  <a:pt x="236" y="54"/>
                </a:cubicBezTo>
                <a:cubicBezTo>
                  <a:pt x="236" y="16"/>
                  <a:pt x="236" y="16"/>
                  <a:pt x="236" y="16"/>
                </a:cubicBezTo>
                <a:cubicBezTo>
                  <a:pt x="329" y="16"/>
                  <a:pt x="329" y="16"/>
                  <a:pt x="329" y="16"/>
                </a:cubicBezTo>
                <a:lnTo>
                  <a:pt x="329" y="54"/>
                </a:lnTo>
                <a:close/>
                <a:moveTo>
                  <a:pt x="110" y="16"/>
                </a:moveTo>
                <a:cubicBezTo>
                  <a:pt x="110" y="54"/>
                  <a:pt x="110" y="54"/>
                  <a:pt x="110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16"/>
                  <a:pt x="16" y="16"/>
                  <a:pt x="16" y="16"/>
                </a:cubicBezTo>
                <a:lnTo>
                  <a:pt x="110" y="16"/>
                </a:lnTo>
                <a:close/>
                <a:moveTo>
                  <a:pt x="16" y="182"/>
                </a:moveTo>
                <a:cubicBezTo>
                  <a:pt x="55" y="182"/>
                  <a:pt x="55" y="182"/>
                  <a:pt x="55" y="182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16" y="219"/>
                  <a:pt x="16" y="219"/>
                  <a:pt x="16" y="219"/>
                </a:cubicBezTo>
                <a:lnTo>
                  <a:pt x="16" y="182"/>
                </a:lnTo>
                <a:close/>
              </a:path>
            </a:pathLst>
          </a:custGeom>
          <a:solidFill>
            <a:srgbClr val="F8981D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latin typeface="Calibri" panose="020F0502020204030204" pitchFamily="34" charset="0"/>
            </a:endParaRPr>
          </a:p>
        </p:txBody>
      </p:sp>
      <p:sp>
        <p:nvSpPr>
          <p:cNvPr id="317" name="Freeform 21">
            <a:extLst>
              <a:ext uri="{FF2B5EF4-FFF2-40B4-BE49-F238E27FC236}">
                <a16:creationId xmlns:a16="http://schemas.microsoft.com/office/drawing/2014/main" id="{245C4AFB-26FB-4140-BBF4-D4F4C4F3C8D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72693" y="5317866"/>
            <a:ext cx="230927" cy="175944"/>
          </a:xfrm>
          <a:custGeom>
            <a:avLst/>
            <a:gdLst>
              <a:gd name="T0" fmla="*/ 364 w 389"/>
              <a:gd name="T1" fmla="*/ 176 h 296"/>
              <a:gd name="T2" fmla="*/ 355 w 389"/>
              <a:gd name="T3" fmla="*/ 217 h 296"/>
              <a:gd name="T4" fmla="*/ 289 w 389"/>
              <a:gd name="T5" fmla="*/ 130 h 296"/>
              <a:gd name="T6" fmla="*/ 298 w 389"/>
              <a:gd name="T7" fmla="*/ 193 h 296"/>
              <a:gd name="T8" fmla="*/ 264 w 389"/>
              <a:gd name="T9" fmla="*/ 143 h 296"/>
              <a:gd name="T10" fmla="*/ 257 w 389"/>
              <a:gd name="T11" fmla="*/ 195 h 296"/>
              <a:gd name="T12" fmla="*/ 318 w 389"/>
              <a:gd name="T13" fmla="*/ 296 h 296"/>
              <a:gd name="T14" fmla="*/ 319 w 389"/>
              <a:gd name="T15" fmla="*/ 296 h 296"/>
              <a:gd name="T16" fmla="*/ 376 w 389"/>
              <a:gd name="T17" fmla="*/ 196 h 296"/>
              <a:gd name="T18" fmla="*/ 319 w 389"/>
              <a:gd name="T19" fmla="*/ 280 h 296"/>
              <a:gd name="T20" fmla="*/ 270 w 389"/>
              <a:gd name="T21" fmla="*/ 262 h 296"/>
              <a:gd name="T22" fmla="*/ 276 w 389"/>
              <a:gd name="T23" fmla="*/ 183 h 296"/>
              <a:gd name="T24" fmla="*/ 288 w 389"/>
              <a:gd name="T25" fmla="*/ 237 h 296"/>
              <a:gd name="T26" fmla="*/ 318 w 389"/>
              <a:gd name="T27" fmla="*/ 154 h 296"/>
              <a:gd name="T28" fmla="*/ 337 w 389"/>
              <a:gd name="T29" fmla="*/ 231 h 296"/>
              <a:gd name="T30" fmla="*/ 345 w 389"/>
              <a:gd name="T31" fmla="*/ 239 h 296"/>
              <a:gd name="T32" fmla="*/ 361 w 389"/>
              <a:gd name="T33" fmla="*/ 260 h 296"/>
              <a:gd name="T34" fmla="*/ 255 w 389"/>
              <a:gd name="T35" fmla="*/ 182 h 296"/>
              <a:gd name="T36" fmla="*/ 236 w 389"/>
              <a:gd name="T37" fmla="*/ 166 h 296"/>
              <a:gd name="T38" fmla="*/ 329 w 389"/>
              <a:gd name="T39" fmla="*/ 126 h 296"/>
              <a:gd name="T40" fmla="*/ 345 w 389"/>
              <a:gd name="T41" fmla="*/ 139 h 296"/>
              <a:gd name="T42" fmla="*/ 0 w 389"/>
              <a:gd name="T43" fmla="*/ 0 h 296"/>
              <a:gd name="T44" fmla="*/ 243 w 389"/>
              <a:gd name="T45" fmla="*/ 235 h 296"/>
              <a:gd name="T46" fmla="*/ 181 w 389"/>
              <a:gd name="T47" fmla="*/ 219 h 296"/>
              <a:gd name="T48" fmla="*/ 165 w 389"/>
              <a:gd name="T49" fmla="*/ 219 h 296"/>
              <a:gd name="T50" fmla="*/ 71 w 389"/>
              <a:gd name="T51" fmla="*/ 182 h 296"/>
              <a:gd name="T52" fmla="*/ 165 w 389"/>
              <a:gd name="T53" fmla="*/ 219 h 296"/>
              <a:gd name="T54" fmla="*/ 110 w 389"/>
              <a:gd name="T55" fmla="*/ 126 h 296"/>
              <a:gd name="T56" fmla="*/ 16 w 389"/>
              <a:gd name="T57" fmla="*/ 166 h 296"/>
              <a:gd name="T58" fmla="*/ 126 w 389"/>
              <a:gd name="T59" fmla="*/ 54 h 296"/>
              <a:gd name="T60" fmla="*/ 220 w 389"/>
              <a:gd name="T61" fmla="*/ 16 h 296"/>
              <a:gd name="T62" fmla="*/ 126 w 389"/>
              <a:gd name="T63" fmla="*/ 54 h 296"/>
              <a:gd name="T64" fmla="*/ 165 w 389"/>
              <a:gd name="T65" fmla="*/ 110 h 296"/>
              <a:gd name="T66" fmla="*/ 71 w 389"/>
              <a:gd name="T67" fmla="*/ 70 h 296"/>
              <a:gd name="T68" fmla="*/ 55 w 389"/>
              <a:gd name="T69" fmla="*/ 110 h 296"/>
              <a:gd name="T70" fmla="*/ 16 w 389"/>
              <a:gd name="T71" fmla="*/ 70 h 296"/>
              <a:gd name="T72" fmla="*/ 55 w 389"/>
              <a:gd name="T73" fmla="*/ 110 h 296"/>
              <a:gd name="T74" fmla="*/ 126 w 389"/>
              <a:gd name="T75" fmla="*/ 166 h 296"/>
              <a:gd name="T76" fmla="*/ 220 w 389"/>
              <a:gd name="T77" fmla="*/ 126 h 296"/>
              <a:gd name="T78" fmla="*/ 228 w 389"/>
              <a:gd name="T79" fmla="*/ 110 h 296"/>
              <a:gd name="T80" fmla="*/ 181 w 389"/>
              <a:gd name="T81" fmla="*/ 70 h 296"/>
              <a:gd name="T82" fmla="*/ 274 w 389"/>
              <a:gd name="T83" fmla="*/ 110 h 296"/>
              <a:gd name="T84" fmla="*/ 228 w 389"/>
              <a:gd name="T85" fmla="*/ 110 h 296"/>
              <a:gd name="T86" fmla="*/ 290 w 389"/>
              <a:gd name="T87" fmla="*/ 70 h 296"/>
              <a:gd name="T88" fmla="*/ 329 w 389"/>
              <a:gd name="T89" fmla="*/ 110 h 296"/>
              <a:gd name="T90" fmla="*/ 329 w 389"/>
              <a:gd name="T91" fmla="*/ 54 h 296"/>
              <a:gd name="T92" fmla="*/ 236 w 389"/>
              <a:gd name="T93" fmla="*/ 16 h 296"/>
              <a:gd name="T94" fmla="*/ 329 w 389"/>
              <a:gd name="T95" fmla="*/ 54 h 296"/>
              <a:gd name="T96" fmla="*/ 110 w 389"/>
              <a:gd name="T97" fmla="*/ 54 h 296"/>
              <a:gd name="T98" fmla="*/ 16 w 389"/>
              <a:gd name="T99" fmla="*/ 16 h 296"/>
              <a:gd name="T100" fmla="*/ 16 w 389"/>
              <a:gd name="T101" fmla="*/ 182 h 296"/>
              <a:gd name="T102" fmla="*/ 55 w 389"/>
              <a:gd name="T103" fmla="*/ 219 h 296"/>
              <a:gd name="T104" fmla="*/ 16 w 389"/>
              <a:gd name="T105" fmla="*/ 182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89" h="296">
                <a:moveTo>
                  <a:pt x="376" y="196"/>
                </a:moveTo>
                <a:cubicBezTo>
                  <a:pt x="364" y="176"/>
                  <a:pt x="364" y="176"/>
                  <a:pt x="364" y="176"/>
                </a:cubicBezTo>
                <a:cubicBezTo>
                  <a:pt x="361" y="199"/>
                  <a:pt x="361" y="199"/>
                  <a:pt x="361" y="199"/>
                </a:cubicBezTo>
                <a:cubicBezTo>
                  <a:pt x="360" y="208"/>
                  <a:pt x="357" y="214"/>
                  <a:pt x="355" y="217"/>
                </a:cubicBezTo>
                <a:cubicBezTo>
                  <a:pt x="359" y="190"/>
                  <a:pt x="364" y="147"/>
                  <a:pt x="306" y="134"/>
                </a:cubicBezTo>
                <a:cubicBezTo>
                  <a:pt x="289" y="130"/>
                  <a:pt x="289" y="130"/>
                  <a:pt x="289" y="130"/>
                </a:cubicBezTo>
                <a:cubicBezTo>
                  <a:pt x="298" y="146"/>
                  <a:pt x="298" y="146"/>
                  <a:pt x="298" y="146"/>
                </a:cubicBezTo>
                <a:cubicBezTo>
                  <a:pt x="306" y="160"/>
                  <a:pt x="304" y="178"/>
                  <a:pt x="298" y="193"/>
                </a:cubicBezTo>
                <a:cubicBezTo>
                  <a:pt x="291" y="172"/>
                  <a:pt x="278" y="157"/>
                  <a:pt x="277" y="157"/>
                </a:cubicBezTo>
                <a:cubicBezTo>
                  <a:pt x="264" y="143"/>
                  <a:pt x="264" y="143"/>
                  <a:pt x="264" y="143"/>
                </a:cubicBezTo>
                <a:cubicBezTo>
                  <a:pt x="264" y="162"/>
                  <a:pt x="264" y="162"/>
                  <a:pt x="264" y="162"/>
                </a:cubicBezTo>
                <a:cubicBezTo>
                  <a:pt x="263" y="171"/>
                  <a:pt x="260" y="183"/>
                  <a:pt x="257" y="195"/>
                </a:cubicBezTo>
                <a:cubicBezTo>
                  <a:pt x="250" y="221"/>
                  <a:pt x="242" y="251"/>
                  <a:pt x="257" y="272"/>
                </a:cubicBezTo>
                <a:cubicBezTo>
                  <a:pt x="267" y="287"/>
                  <a:pt x="287" y="295"/>
                  <a:pt x="318" y="296"/>
                </a:cubicBezTo>
                <a:cubicBezTo>
                  <a:pt x="318" y="296"/>
                  <a:pt x="318" y="296"/>
                  <a:pt x="318" y="296"/>
                </a:cubicBezTo>
                <a:cubicBezTo>
                  <a:pt x="318" y="296"/>
                  <a:pt x="318" y="296"/>
                  <a:pt x="319" y="296"/>
                </a:cubicBezTo>
                <a:cubicBezTo>
                  <a:pt x="352" y="296"/>
                  <a:pt x="368" y="281"/>
                  <a:pt x="375" y="268"/>
                </a:cubicBezTo>
                <a:cubicBezTo>
                  <a:pt x="389" y="244"/>
                  <a:pt x="384" y="211"/>
                  <a:pt x="376" y="196"/>
                </a:cubicBezTo>
                <a:close/>
                <a:moveTo>
                  <a:pt x="361" y="260"/>
                </a:moveTo>
                <a:cubicBezTo>
                  <a:pt x="354" y="273"/>
                  <a:pt x="339" y="280"/>
                  <a:pt x="319" y="280"/>
                </a:cubicBezTo>
                <a:cubicBezTo>
                  <a:pt x="318" y="280"/>
                  <a:pt x="318" y="280"/>
                  <a:pt x="318" y="280"/>
                </a:cubicBezTo>
                <a:cubicBezTo>
                  <a:pt x="294" y="279"/>
                  <a:pt x="277" y="273"/>
                  <a:pt x="270" y="262"/>
                </a:cubicBezTo>
                <a:cubicBezTo>
                  <a:pt x="259" y="248"/>
                  <a:pt x="266" y="223"/>
                  <a:pt x="272" y="200"/>
                </a:cubicBezTo>
                <a:cubicBezTo>
                  <a:pt x="274" y="194"/>
                  <a:pt x="275" y="188"/>
                  <a:pt x="276" y="183"/>
                </a:cubicBezTo>
                <a:cubicBezTo>
                  <a:pt x="281" y="192"/>
                  <a:pt x="286" y="203"/>
                  <a:pt x="287" y="216"/>
                </a:cubicBezTo>
                <a:cubicBezTo>
                  <a:pt x="288" y="237"/>
                  <a:pt x="288" y="237"/>
                  <a:pt x="288" y="237"/>
                </a:cubicBezTo>
                <a:cubicBezTo>
                  <a:pt x="301" y="220"/>
                  <a:pt x="301" y="220"/>
                  <a:pt x="301" y="220"/>
                </a:cubicBezTo>
                <a:cubicBezTo>
                  <a:pt x="314" y="203"/>
                  <a:pt x="323" y="178"/>
                  <a:pt x="318" y="154"/>
                </a:cubicBezTo>
                <a:cubicBezTo>
                  <a:pt x="347" y="168"/>
                  <a:pt x="343" y="194"/>
                  <a:pt x="339" y="217"/>
                </a:cubicBezTo>
                <a:cubicBezTo>
                  <a:pt x="338" y="222"/>
                  <a:pt x="337" y="227"/>
                  <a:pt x="337" y="231"/>
                </a:cubicBezTo>
                <a:cubicBezTo>
                  <a:pt x="336" y="240"/>
                  <a:pt x="336" y="240"/>
                  <a:pt x="336" y="240"/>
                </a:cubicBezTo>
                <a:cubicBezTo>
                  <a:pt x="345" y="239"/>
                  <a:pt x="345" y="239"/>
                  <a:pt x="345" y="239"/>
                </a:cubicBezTo>
                <a:cubicBezTo>
                  <a:pt x="356" y="238"/>
                  <a:pt x="363" y="233"/>
                  <a:pt x="368" y="227"/>
                </a:cubicBezTo>
                <a:cubicBezTo>
                  <a:pt x="369" y="238"/>
                  <a:pt x="367" y="250"/>
                  <a:pt x="361" y="260"/>
                </a:cubicBezTo>
                <a:close/>
                <a:moveTo>
                  <a:pt x="181" y="182"/>
                </a:moveTo>
                <a:cubicBezTo>
                  <a:pt x="255" y="182"/>
                  <a:pt x="255" y="182"/>
                  <a:pt x="255" y="182"/>
                </a:cubicBezTo>
                <a:cubicBezTo>
                  <a:pt x="255" y="166"/>
                  <a:pt x="255" y="166"/>
                  <a:pt x="255" y="166"/>
                </a:cubicBezTo>
                <a:cubicBezTo>
                  <a:pt x="236" y="166"/>
                  <a:pt x="236" y="166"/>
                  <a:pt x="236" y="166"/>
                </a:cubicBezTo>
                <a:cubicBezTo>
                  <a:pt x="236" y="126"/>
                  <a:pt x="236" y="126"/>
                  <a:pt x="236" y="126"/>
                </a:cubicBezTo>
                <a:cubicBezTo>
                  <a:pt x="329" y="126"/>
                  <a:pt x="329" y="126"/>
                  <a:pt x="329" y="126"/>
                </a:cubicBezTo>
                <a:cubicBezTo>
                  <a:pt x="329" y="139"/>
                  <a:pt x="329" y="139"/>
                  <a:pt x="329" y="139"/>
                </a:cubicBezTo>
                <a:cubicBezTo>
                  <a:pt x="345" y="139"/>
                  <a:pt x="345" y="139"/>
                  <a:pt x="345" y="139"/>
                </a:cubicBezTo>
                <a:cubicBezTo>
                  <a:pt x="345" y="0"/>
                  <a:pt x="345" y="0"/>
                  <a:pt x="34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5"/>
                  <a:pt x="0" y="235"/>
                  <a:pt x="0" y="235"/>
                </a:cubicBezTo>
                <a:cubicBezTo>
                  <a:pt x="243" y="235"/>
                  <a:pt x="243" y="235"/>
                  <a:pt x="243" y="235"/>
                </a:cubicBezTo>
                <a:cubicBezTo>
                  <a:pt x="243" y="219"/>
                  <a:pt x="243" y="219"/>
                  <a:pt x="243" y="219"/>
                </a:cubicBezTo>
                <a:cubicBezTo>
                  <a:pt x="181" y="219"/>
                  <a:pt x="181" y="219"/>
                  <a:pt x="181" y="219"/>
                </a:cubicBezTo>
                <a:lnTo>
                  <a:pt x="181" y="182"/>
                </a:lnTo>
                <a:close/>
                <a:moveTo>
                  <a:pt x="165" y="219"/>
                </a:moveTo>
                <a:cubicBezTo>
                  <a:pt x="71" y="219"/>
                  <a:pt x="71" y="219"/>
                  <a:pt x="71" y="219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165" y="182"/>
                  <a:pt x="165" y="182"/>
                  <a:pt x="165" y="182"/>
                </a:cubicBezTo>
                <a:lnTo>
                  <a:pt x="165" y="219"/>
                </a:lnTo>
                <a:close/>
                <a:moveTo>
                  <a:pt x="16" y="126"/>
                </a:moveTo>
                <a:cubicBezTo>
                  <a:pt x="110" y="126"/>
                  <a:pt x="110" y="126"/>
                  <a:pt x="110" y="126"/>
                </a:cubicBezTo>
                <a:cubicBezTo>
                  <a:pt x="110" y="166"/>
                  <a:pt x="110" y="166"/>
                  <a:pt x="110" y="166"/>
                </a:cubicBezTo>
                <a:cubicBezTo>
                  <a:pt x="16" y="166"/>
                  <a:pt x="16" y="166"/>
                  <a:pt x="16" y="166"/>
                </a:cubicBezTo>
                <a:lnTo>
                  <a:pt x="16" y="126"/>
                </a:lnTo>
                <a:close/>
                <a:moveTo>
                  <a:pt x="126" y="54"/>
                </a:moveTo>
                <a:cubicBezTo>
                  <a:pt x="126" y="16"/>
                  <a:pt x="126" y="16"/>
                  <a:pt x="126" y="16"/>
                </a:cubicBezTo>
                <a:cubicBezTo>
                  <a:pt x="220" y="16"/>
                  <a:pt x="220" y="16"/>
                  <a:pt x="220" y="16"/>
                </a:cubicBezTo>
                <a:cubicBezTo>
                  <a:pt x="220" y="54"/>
                  <a:pt x="220" y="54"/>
                  <a:pt x="220" y="54"/>
                </a:cubicBezTo>
                <a:lnTo>
                  <a:pt x="126" y="54"/>
                </a:lnTo>
                <a:close/>
                <a:moveTo>
                  <a:pt x="165" y="70"/>
                </a:moveTo>
                <a:cubicBezTo>
                  <a:pt x="165" y="110"/>
                  <a:pt x="165" y="110"/>
                  <a:pt x="165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70"/>
                  <a:pt x="71" y="70"/>
                  <a:pt x="71" y="70"/>
                </a:cubicBezTo>
                <a:lnTo>
                  <a:pt x="165" y="70"/>
                </a:lnTo>
                <a:close/>
                <a:moveTo>
                  <a:pt x="55" y="110"/>
                </a:moveTo>
                <a:cubicBezTo>
                  <a:pt x="16" y="110"/>
                  <a:pt x="16" y="110"/>
                  <a:pt x="16" y="110"/>
                </a:cubicBezTo>
                <a:cubicBezTo>
                  <a:pt x="16" y="70"/>
                  <a:pt x="16" y="70"/>
                  <a:pt x="16" y="70"/>
                </a:cubicBezTo>
                <a:cubicBezTo>
                  <a:pt x="55" y="70"/>
                  <a:pt x="55" y="70"/>
                  <a:pt x="55" y="70"/>
                </a:cubicBezTo>
                <a:lnTo>
                  <a:pt x="55" y="110"/>
                </a:lnTo>
                <a:close/>
                <a:moveTo>
                  <a:pt x="220" y="166"/>
                </a:moveTo>
                <a:cubicBezTo>
                  <a:pt x="126" y="166"/>
                  <a:pt x="126" y="166"/>
                  <a:pt x="126" y="166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220" y="126"/>
                  <a:pt x="220" y="126"/>
                  <a:pt x="220" y="126"/>
                </a:cubicBezTo>
                <a:lnTo>
                  <a:pt x="220" y="166"/>
                </a:lnTo>
                <a:close/>
                <a:moveTo>
                  <a:pt x="228" y="110"/>
                </a:moveTo>
                <a:cubicBezTo>
                  <a:pt x="181" y="110"/>
                  <a:pt x="181" y="110"/>
                  <a:pt x="181" y="110"/>
                </a:cubicBezTo>
                <a:cubicBezTo>
                  <a:pt x="181" y="70"/>
                  <a:pt x="181" y="70"/>
                  <a:pt x="181" y="70"/>
                </a:cubicBezTo>
                <a:cubicBezTo>
                  <a:pt x="274" y="70"/>
                  <a:pt x="274" y="70"/>
                  <a:pt x="274" y="70"/>
                </a:cubicBezTo>
                <a:cubicBezTo>
                  <a:pt x="274" y="110"/>
                  <a:pt x="274" y="110"/>
                  <a:pt x="274" y="110"/>
                </a:cubicBezTo>
                <a:cubicBezTo>
                  <a:pt x="236" y="110"/>
                  <a:pt x="236" y="110"/>
                  <a:pt x="236" y="110"/>
                </a:cubicBezTo>
                <a:lnTo>
                  <a:pt x="228" y="110"/>
                </a:lnTo>
                <a:close/>
                <a:moveTo>
                  <a:pt x="290" y="110"/>
                </a:moveTo>
                <a:cubicBezTo>
                  <a:pt x="290" y="70"/>
                  <a:pt x="290" y="70"/>
                  <a:pt x="290" y="70"/>
                </a:cubicBezTo>
                <a:cubicBezTo>
                  <a:pt x="329" y="70"/>
                  <a:pt x="329" y="70"/>
                  <a:pt x="329" y="70"/>
                </a:cubicBezTo>
                <a:cubicBezTo>
                  <a:pt x="329" y="110"/>
                  <a:pt x="329" y="110"/>
                  <a:pt x="329" y="110"/>
                </a:cubicBezTo>
                <a:lnTo>
                  <a:pt x="290" y="110"/>
                </a:lnTo>
                <a:close/>
                <a:moveTo>
                  <a:pt x="329" y="54"/>
                </a:moveTo>
                <a:cubicBezTo>
                  <a:pt x="236" y="54"/>
                  <a:pt x="236" y="54"/>
                  <a:pt x="236" y="54"/>
                </a:cubicBezTo>
                <a:cubicBezTo>
                  <a:pt x="236" y="16"/>
                  <a:pt x="236" y="16"/>
                  <a:pt x="236" y="16"/>
                </a:cubicBezTo>
                <a:cubicBezTo>
                  <a:pt x="329" y="16"/>
                  <a:pt x="329" y="16"/>
                  <a:pt x="329" y="16"/>
                </a:cubicBezTo>
                <a:lnTo>
                  <a:pt x="329" y="54"/>
                </a:lnTo>
                <a:close/>
                <a:moveTo>
                  <a:pt x="110" y="16"/>
                </a:moveTo>
                <a:cubicBezTo>
                  <a:pt x="110" y="54"/>
                  <a:pt x="110" y="54"/>
                  <a:pt x="110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16"/>
                  <a:pt x="16" y="16"/>
                  <a:pt x="16" y="16"/>
                </a:cubicBezTo>
                <a:lnTo>
                  <a:pt x="110" y="16"/>
                </a:lnTo>
                <a:close/>
                <a:moveTo>
                  <a:pt x="16" y="182"/>
                </a:moveTo>
                <a:cubicBezTo>
                  <a:pt x="55" y="182"/>
                  <a:pt x="55" y="182"/>
                  <a:pt x="55" y="182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16" y="219"/>
                  <a:pt x="16" y="219"/>
                  <a:pt x="16" y="219"/>
                </a:cubicBezTo>
                <a:lnTo>
                  <a:pt x="16" y="182"/>
                </a:lnTo>
                <a:close/>
              </a:path>
            </a:pathLst>
          </a:custGeom>
          <a:solidFill>
            <a:srgbClr val="F8981D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latin typeface="Calibri" panose="020F0502020204030204" pitchFamily="34" charset="0"/>
            </a:endParaRP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3535163-82BF-47AA-96AC-9E2E362BCE0D}"/>
              </a:ext>
            </a:extLst>
          </p:cNvPr>
          <p:cNvGrpSpPr/>
          <p:nvPr/>
        </p:nvGrpSpPr>
        <p:grpSpPr>
          <a:xfrm>
            <a:off x="7711597" y="2304246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150" name="Freeform: Shape 1">
              <a:extLst>
                <a:ext uri="{FF2B5EF4-FFF2-40B4-BE49-F238E27FC236}">
                  <a16:creationId xmlns:a16="http://schemas.microsoft.com/office/drawing/2014/main" id="{C2DDECB5-85EC-4CBE-9AAC-6C83EAF5D911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1" name="Freeform: Shape 2">
              <a:extLst>
                <a:ext uri="{FF2B5EF4-FFF2-40B4-BE49-F238E27FC236}">
                  <a16:creationId xmlns:a16="http://schemas.microsoft.com/office/drawing/2014/main" id="{B38383D1-E993-47B6-A145-1A9EA8156B27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2" name="Freeform: Shape 3">
              <a:extLst>
                <a:ext uri="{FF2B5EF4-FFF2-40B4-BE49-F238E27FC236}">
                  <a16:creationId xmlns:a16="http://schemas.microsoft.com/office/drawing/2014/main" id="{4156EFBD-FDCD-498C-9F7E-E1481F98A274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3" name="Freeform: Shape 4">
              <a:extLst>
                <a:ext uri="{FF2B5EF4-FFF2-40B4-BE49-F238E27FC236}">
                  <a16:creationId xmlns:a16="http://schemas.microsoft.com/office/drawing/2014/main" id="{F99DAB58-C362-4A7D-B528-EE0F50FE6985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4" name="Freeform: Shape 5">
              <a:extLst>
                <a:ext uri="{FF2B5EF4-FFF2-40B4-BE49-F238E27FC236}">
                  <a16:creationId xmlns:a16="http://schemas.microsoft.com/office/drawing/2014/main" id="{97DB6282-FD79-4064-961C-B209A63A86C0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EEEA0702-2F7B-45CC-AD20-BD171D3681FA}"/>
              </a:ext>
            </a:extLst>
          </p:cNvPr>
          <p:cNvGrpSpPr/>
          <p:nvPr/>
        </p:nvGrpSpPr>
        <p:grpSpPr>
          <a:xfrm>
            <a:off x="10289188" y="2304401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156" name="Freeform: Shape 1">
              <a:extLst>
                <a:ext uri="{FF2B5EF4-FFF2-40B4-BE49-F238E27FC236}">
                  <a16:creationId xmlns:a16="http://schemas.microsoft.com/office/drawing/2014/main" id="{1DE6DD8A-D615-4A30-BE2B-B79CA174F4FF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7" name="Freeform: Shape 2">
              <a:extLst>
                <a:ext uri="{FF2B5EF4-FFF2-40B4-BE49-F238E27FC236}">
                  <a16:creationId xmlns:a16="http://schemas.microsoft.com/office/drawing/2014/main" id="{10E69CC6-ED0A-4F71-9A4F-248A7F1FA61F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8" name="Freeform: Shape 3">
              <a:extLst>
                <a:ext uri="{FF2B5EF4-FFF2-40B4-BE49-F238E27FC236}">
                  <a16:creationId xmlns:a16="http://schemas.microsoft.com/office/drawing/2014/main" id="{66B9B2A1-0762-4575-86BF-5354FAD740C7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9" name="Freeform: Shape 4">
              <a:extLst>
                <a:ext uri="{FF2B5EF4-FFF2-40B4-BE49-F238E27FC236}">
                  <a16:creationId xmlns:a16="http://schemas.microsoft.com/office/drawing/2014/main" id="{5D555B7E-B7B5-4390-8D9D-B7DC24DECBD6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0" name="Freeform: Shape 5">
              <a:extLst>
                <a:ext uri="{FF2B5EF4-FFF2-40B4-BE49-F238E27FC236}">
                  <a16:creationId xmlns:a16="http://schemas.microsoft.com/office/drawing/2014/main" id="{2528C17A-DCD5-4861-99FC-090F0808A93B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691DDE0-F141-4873-BAA3-D6A78F41155F}"/>
              </a:ext>
            </a:extLst>
          </p:cNvPr>
          <p:cNvGrpSpPr/>
          <p:nvPr/>
        </p:nvGrpSpPr>
        <p:grpSpPr>
          <a:xfrm>
            <a:off x="11186165" y="2304401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162" name="Freeform: Shape 1">
              <a:extLst>
                <a:ext uri="{FF2B5EF4-FFF2-40B4-BE49-F238E27FC236}">
                  <a16:creationId xmlns:a16="http://schemas.microsoft.com/office/drawing/2014/main" id="{B5DFC47C-5D48-4AF5-B3B0-5328C16F1F92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3" name="Freeform: Shape 2">
              <a:extLst>
                <a:ext uri="{FF2B5EF4-FFF2-40B4-BE49-F238E27FC236}">
                  <a16:creationId xmlns:a16="http://schemas.microsoft.com/office/drawing/2014/main" id="{C062C6BC-1141-4B7C-A4F9-14582011F718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4" name="Freeform: Shape 3">
              <a:extLst>
                <a:ext uri="{FF2B5EF4-FFF2-40B4-BE49-F238E27FC236}">
                  <a16:creationId xmlns:a16="http://schemas.microsoft.com/office/drawing/2014/main" id="{AF41429E-DDC2-499A-BAE8-A8CAA3948E34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5" name="Freeform: Shape 4">
              <a:extLst>
                <a:ext uri="{FF2B5EF4-FFF2-40B4-BE49-F238E27FC236}">
                  <a16:creationId xmlns:a16="http://schemas.microsoft.com/office/drawing/2014/main" id="{95481895-C176-4E4B-953F-150C11389D2F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6" name="Freeform: Shape 5">
              <a:extLst>
                <a:ext uri="{FF2B5EF4-FFF2-40B4-BE49-F238E27FC236}">
                  <a16:creationId xmlns:a16="http://schemas.microsoft.com/office/drawing/2014/main" id="{F2B4D0F4-4E5B-4ADA-A362-C63C29ABD038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CA77835E-A07E-4695-AE9F-FE756B1A708D}"/>
              </a:ext>
            </a:extLst>
          </p:cNvPr>
          <p:cNvCxnSpPr>
            <a:cxnSpLocks/>
            <a:stCxn id="162" idx="2"/>
          </p:cNvCxnSpPr>
          <p:nvPr/>
        </p:nvCxnSpPr>
        <p:spPr>
          <a:xfrm flipH="1">
            <a:off x="11387490" y="2850266"/>
            <a:ext cx="71499" cy="186841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24D8229-CF48-4FFF-9F6E-BDBD338AF0B2}"/>
              </a:ext>
            </a:extLst>
          </p:cNvPr>
          <p:cNvSpPr/>
          <p:nvPr/>
        </p:nvSpPr>
        <p:spPr>
          <a:xfrm>
            <a:off x="6167109" y="3053071"/>
            <a:ext cx="2183630" cy="752292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FE812FE5-6BDF-45A0-B5DC-DDF66BB0F766}"/>
              </a:ext>
            </a:extLst>
          </p:cNvPr>
          <p:cNvSpPr txBox="1"/>
          <p:nvPr/>
        </p:nvSpPr>
        <p:spPr>
          <a:xfrm>
            <a:off x="7917403" y="3864053"/>
            <a:ext cx="885948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Edge Cluster 1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F1DCBCE2-3521-4408-B04E-A98B255BC462}"/>
              </a:ext>
            </a:extLst>
          </p:cNvPr>
          <p:cNvSpPr/>
          <p:nvPr/>
        </p:nvSpPr>
        <p:spPr>
          <a:xfrm>
            <a:off x="9896246" y="3053071"/>
            <a:ext cx="2183630" cy="752292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9622965D-E7DB-496E-B179-3D6768783196}"/>
              </a:ext>
            </a:extLst>
          </p:cNvPr>
          <p:cNvSpPr txBox="1"/>
          <p:nvPr/>
        </p:nvSpPr>
        <p:spPr>
          <a:xfrm>
            <a:off x="9564916" y="3838935"/>
            <a:ext cx="885948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Edge Cluster 2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87CAB7D-C52D-442A-8E84-DC863D3D1536}"/>
              </a:ext>
            </a:extLst>
          </p:cNvPr>
          <p:cNvCxnSpPr>
            <a:cxnSpLocks/>
            <a:endCxn id="150" idx="2"/>
          </p:cNvCxnSpPr>
          <p:nvPr/>
        </p:nvCxnSpPr>
        <p:spPr>
          <a:xfrm flipV="1">
            <a:off x="7792651" y="2850111"/>
            <a:ext cx="191770" cy="201978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8BD28AB7-01D7-4FE0-812D-92BA214C2EB3}"/>
              </a:ext>
            </a:extLst>
          </p:cNvPr>
          <p:cNvCxnSpPr>
            <a:cxnSpLocks/>
            <a:stCxn id="156" idx="2"/>
          </p:cNvCxnSpPr>
          <p:nvPr/>
        </p:nvCxnSpPr>
        <p:spPr>
          <a:xfrm>
            <a:off x="10562012" y="2850266"/>
            <a:ext cx="174538" cy="208450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2E07DF35-B9CE-4748-8247-DDFEBCAD508F}"/>
              </a:ext>
            </a:extLst>
          </p:cNvPr>
          <p:cNvCxnSpPr>
            <a:cxnSpLocks/>
          </p:cNvCxnSpPr>
          <p:nvPr/>
        </p:nvCxnSpPr>
        <p:spPr>
          <a:xfrm>
            <a:off x="6593305" y="5079151"/>
            <a:ext cx="1295231" cy="0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46B0342A-7A3C-4A2D-9063-AE8C3B53EBCE}"/>
              </a:ext>
            </a:extLst>
          </p:cNvPr>
          <p:cNvCxnSpPr>
            <a:cxnSpLocks/>
          </p:cNvCxnSpPr>
          <p:nvPr/>
        </p:nvCxnSpPr>
        <p:spPr>
          <a:xfrm>
            <a:off x="9292292" y="2189234"/>
            <a:ext cx="0" cy="4273099"/>
          </a:xfrm>
          <a:prstGeom prst="line">
            <a:avLst/>
          </a:prstGeom>
          <a:ln w="57150">
            <a:solidFill>
              <a:schemeClr val="tx1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Freeform 5">
            <a:extLst>
              <a:ext uri="{FF2B5EF4-FFF2-40B4-BE49-F238E27FC236}">
                <a16:creationId xmlns:a16="http://schemas.microsoft.com/office/drawing/2014/main" id="{60079367-19F2-46DC-ABFA-35801AE000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557178" y="1273438"/>
            <a:ext cx="1447724" cy="915796"/>
          </a:xfrm>
          <a:custGeom>
            <a:avLst/>
            <a:gdLst>
              <a:gd name="T0" fmla="*/ 242 w 386"/>
              <a:gd name="T1" fmla="*/ 244 h 244"/>
              <a:gd name="T2" fmla="*/ 241 w 386"/>
              <a:gd name="T3" fmla="*/ 244 h 244"/>
              <a:gd name="T4" fmla="*/ 196 w 386"/>
              <a:gd name="T5" fmla="*/ 226 h 244"/>
              <a:gd name="T6" fmla="*/ 146 w 386"/>
              <a:gd name="T7" fmla="*/ 238 h 244"/>
              <a:gd name="T8" fmla="*/ 86 w 386"/>
              <a:gd name="T9" fmla="*/ 216 h 244"/>
              <a:gd name="T10" fmla="*/ 62 w 386"/>
              <a:gd name="T11" fmla="*/ 220 h 244"/>
              <a:gd name="T12" fmla="*/ 1 w 386"/>
              <a:gd name="T13" fmla="*/ 158 h 244"/>
              <a:gd name="T14" fmla="*/ 65 w 386"/>
              <a:gd name="T15" fmla="*/ 98 h 244"/>
              <a:gd name="T16" fmla="*/ 72 w 386"/>
              <a:gd name="T17" fmla="*/ 99 h 244"/>
              <a:gd name="T18" fmla="*/ 146 w 386"/>
              <a:gd name="T19" fmla="*/ 47 h 244"/>
              <a:gd name="T20" fmla="*/ 169 w 386"/>
              <a:gd name="T21" fmla="*/ 51 h 244"/>
              <a:gd name="T22" fmla="*/ 249 w 386"/>
              <a:gd name="T23" fmla="*/ 1 h 244"/>
              <a:gd name="T24" fmla="*/ 333 w 386"/>
              <a:gd name="T25" fmla="*/ 79 h 244"/>
              <a:gd name="T26" fmla="*/ 385 w 386"/>
              <a:gd name="T27" fmla="*/ 152 h 244"/>
              <a:gd name="T28" fmla="*/ 362 w 386"/>
              <a:gd name="T29" fmla="*/ 205 h 244"/>
              <a:gd name="T30" fmla="*/ 319 w 386"/>
              <a:gd name="T31" fmla="*/ 222 h 244"/>
              <a:gd name="T32" fmla="*/ 298 w 386"/>
              <a:gd name="T33" fmla="*/ 217 h 244"/>
              <a:gd name="T34" fmla="*/ 242 w 386"/>
              <a:gd name="T35" fmla="*/ 244 h 244"/>
              <a:gd name="T36" fmla="*/ 199 w 386"/>
              <a:gd name="T37" fmla="*/ 206 h 244"/>
              <a:gd name="T38" fmla="*/ 203 w 386"/>
              <a:gd name="T39" fmla="*/ 211 h 244"/>
              <a:gd name="T40" fmla="*/ 241 w 386"/>
              <a:gd name="T41" fmla="*/ 228 h 244"/>
              <a:gd name="T42" fmla="*/ 288 w 386"/>
              <a:gd name="T43" fmla="*/ 203 h 244"/>
              <a:gd name="T44" fmla="*/ 293 w 386"/>
              <a:gd name="T45" fmla="*/ 196 h 244"/>
              <a:gd name="T46" fmla="*/ 299 w 386"/>
              <a:gd name="T47" fmla="*/ 200 h 244"/>
              <a:gd name="T48" fmla="*/ 320 w 386"/>
              <a:gd name="T49" fmla="*/ 206 h 244"/>
              <a:gd name="T50" fmla="*/ 351 w 386"/>
              <a:gd name="T51" fmla="*/ 193 h 244"/>
              <a:gd name="T52" fmla="*/ 369 w 386"/>
              <a:gd name="T53" fmla="*/ 151 h 244"/>
              <a:gd name="T54" fmla="*/ 325 w 386"/>
              <a:gd name="T55" fmla="*/ 94 h 244"/>
              <a:gd name="T56" fmla="*/ 319 w 386"/>
              <a:gd name="T57" fmla="*/ 93 h 244"/>
              <a:gd name="T58" fmla="*/ 318 w 386"/>
              <a:gd name="T59" fmla="*/ 87 h 244"/>
              <a:gd name="T60" fmla="*/ 248 w 386"/>
              <a:gd name="T61" fmla="*/ 17 h 244"/>
              <a:gd name="T62" fmla="*/ 248 w 386"/>
              <a:gd name="T63" fmla="*/ 17 h 244"/>
              <a:gd name="T64" fmla="*/ 181 w 386"/>
              <a:gd name="T65" fmla="*/ 64 h 244"/>
              <a:gd name="T66" fmla="*/ 177 w 386"/>
              <a:gd name="T67" fmla="*/ 72 h 244"/>
              <a:gd name="T68" fmla="*/ 170 w 386"/>
              <a:gd name="T69" fmla="*/ 69 h 244"/>
              <a:gd name="T70" fmla="*/ 145 w 386"/>
              <a:gd name="T71" fmla="*/ 63 h 244"/>
              <a:gd name="T72" fmla="*/ 85 w 386"/>
              <a:gd name="T73" fmla="*/ 110 h 244"/>
              <a:gd name="T74" fmla="*/ 84 w 386"/>
              <a:gd name="T75" fmla="*/ 118 h 244"/>
              <a:gd name="T76" fmla="*/ 76 w 386"/>
              <a:gd name="T77" fmla="*/ 116 h 244"/>
              <a:gd name="T78" fmla="*/ 64 w 386"/>
              <a:gd name="T79" fmla="*/ 114 h 244"/>
              <a:gd name="T80" fmla="*/ 17 w 386"/>
              <a:gd name="T81" fmla="*/ 158 h 244"/>
              <a:gd name="T82" fmla="*/ 62 w 386"/>
              <a:gd name="T83" fmla="*/ 204 h 244"/>
              <a:gd name="T84" fmla="*/ 84 w 386"/>
              <a:gd name="T85" fmla="*/ 199 h 244"/>
              <a:gd name="T86" fmla="*/ 89 w 386"/>
              <a:gd name="T87" fmla="*/ 197 h 244"/>
              <a:gd name="T88" fmla="*/ 94 w 386"/>
              <a:gd name="T89" fmla="*/ 201 h 244"/>
              <a:gd name="T90" fmla="*/ 147 w 386"/>
              <a:gd name="T91" fmla="*/ 222 h 244"/>
              <a:gd name="T92" fmla="*/ 193 w 386"/>
              <a:gd name="T93" fmla="*/ 210 h 244"/>
              <a:gd name="T94" fmla="*/ 199 w 386"/>
              <a:gd name="T95" fmla="*/ 206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6" h="244">
                <a:moveTo>
                  <a:pt x="242" y="244"/>
                </a:moveTo>
                <a:cubicBezTo>
                  <a:pt x="242" y="244"/>
                  <a:pt x="241" y="244"/>
                  <a:pt x="241" y="244"/>
                </a:cubicBezTo>
                <a:cubicBezTo>
                  <a:pt x="224" y="244"/>
                  <a:pt x="208" y="238"/>
                  <a:pt x="196" y="226"/>
                </a:cubicBezTo>
                <a:cubicBezTo>
                  <a:pt x="182" y="234"/>
                  <a:pt x="164" y="238"/>
                  <a:pt x="146" y="238"/>
                </a:cubicBezTo>
                <a:cubicBezTo>
                  <a:pt x="123" y="237"/>
                  <a:pt x="101" y="229"/>
                  <a:pt x="86" y="216"/>
                </a:cubicBezTo>
                <a:cubicBezTo>
                  <a:pt x="79" y="219"/>
                  <a:pt x="70" y="220"/>
                  <a:pt x="62" y="220"/>
                </a:cubicBezTo>
                <a:cubicBezTo>
                  <a:pt x="27" y="219"/>
                  <a:pt x="0" y="191"/>
                  <a:pt x="1" y="158"/>
                </a:cubicBezTo>
                <a:cubicBezTo>
                  <a:pt x="2" y="124"/>
                  <a:pt x="30" y="97"/>
                  <a:pt x="65" y="98"/>
                </a:cubicBezTo>
                <a:cubicBezTo>
                  <a:pt x="67" y="98"/>
                  <a:pt x="70" y="98"/>
                  <a:pt x="72" y="99"/>
                </a:cubicBezTo>
                <a:cubicBezTo>
                  <a:pt x="82" y="67"/>
                  <a:pt x="112" y="46"/>
                  <a:pt x="146" y="47"/>
                </a:cubicBezTo>
                <a:cubicBezTo>
                  <a:pt x="154" y="47"/>
                  <a:pt x="162" y="49"/>
                  <a:pt x="169" y="51"/>
                </a:cubicBezTo>
                <a:cubicBezTo>
                  <a:pt x="184" y="19"/>
                  <a:pt x="215" y="0"/>
                  <a:pt x="249" y="1"/>
                </a:cubicBezTo>
                <a:cubicBezTo>
                  <a:pt x="291" y="2"/>
                  <a:pt x="326" y="35"/>
                  <a:pt x="333" y="79"/>
                </a:cubicBezTo>
                <a:cubicBezTo>
                  <a:pt x="364" y="85"/>
                  <a:pt x="386" y="116"/>
                  <a:pt x="385" y="152"/>
                </a:cubicBezTo>
                <a:cubicBezTo>
                  <a:pt x="385" y="172"/>
                  <a:pt x="376" y="192"/>
                  <a:pt x="362" y="205"/>
                </a:cubicBezTo>
                <a:cubicBezTo>
                  <a:pt x="350" y="216"/>
                  <a:pt x="335" y="222"/>
                  <a:pt x="319" y="222"/>
                </a:cubicBezTo>
                <a:cubicBezTo>
                  <a:pt x="312" y="222"/>
                  <a:pt x="305" y="220"/>
                  <a:pt x="298" y="217"/>
                </a:cubicBezTo>
                <a:cubicBezTo>
                  <a:pt x="285" y="234"/>
                  <a:pt x="264" y="244"/>
                  <a:pt x="242" y="244"/>
                </a:cubicBezTo>
                <a:close/>
                <a:moveTo>
                  <a:pt x="199" y="206"/>
                </a:moveTo>
                <a:cubicBezTo>
                  <a:pt x="203" y="211"/>
                  <a:pt x="203" y="211"/>
                  <a:pt x="203" y="211"/>
                </a:cubicBezTo>
                <a:cubicBezTo>
                  <a:pt x="213" y="222"/>
                  <a:pt x="227" y="228"/>
                  <a:pt x="241" y="228"/>
                </a:cubicBezTo>
                <a:cubicBezTo>
                  <a:pt x="260" y="229"/>
                  <a:pt x="278" y="219"/>
                  <a:pt x="288" y="203"/>
                </a:cubicBezTo>
                <a:cubicBezTo>
                  <a:pt x="293" y="196"/>
                  <a:pt x="293" y="196"/>
                  <a:pt x="293" y="196"/>
                </a:cubicBezTo>
                <a:cubicBezTo>
                  <a:pt x="299" y="200"/>
                  <a:pt x="299" y="200"/>
                  <a:pt x="299" y="200"/>
                </a:cubicBezTo>
                <a:cubicBezTo>
                  <a:pt x="306" y="204"/>
                  <a:pt x="313" y="206"/>
                  <a:pt x="320" y="206"/>
                </a:cubicBezTo>
                <a:cubicBezTo>
                  <a:pt x="331" y="206"/>
                  <a:pt x="342" y="202"/>
                  <a:pt x="351" y="193"/>
                </a:cubicBezTo>
                <a:cubicBezTo>
                  <a:pt x="362" y="183"/>
                  <a:pt x="369" y="168"/>
                  <a:pt x="369" y="151"/>
                </a:cubicBezTo>
                <a:cubicBezTo>
                  <a:pt x="370" y="121"/>
                  <a:pt x="351" y="96"/>
                  <a:pt x="325" y="94"/>
                </a:cubicBezTo>
                <a:cubicBezTo>
                  <a:pt x="319" y="93"/>
                  <a:pt x="319" y="93"/>
                  <a:pt x="319" y="93"/>
                </a:cubicBezTo>
                <a:cubicBezTo>
                  <a:pt x="318" y="87"/>
                  <a:pt x="318" y="87"/>
                  <a:pt x="318" y="87"/>
                </a:cubicBezTo>
                <a:cubicBezTo>
                  <a:pt x="315" y="48"/>
                  <a:pt x="285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ubicBezTo>
                  <a:pt x="219" y="16"/>
                  <a:pt x="192" y="35"/>
                  <a:pt x="181" y="64"/>
                </a:cubicBezTo>
                <a:cubicBezTo>
                  <a:pt x="177" y="72"/>
                  <a:pt x="177" y="72"/>
                  <a:pt x="177" y="72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2" y="65"/>
                  <a:pt x="154" y="63"/>
                  <a:pt x="145" y="63"/>
                </a:cubicBezTo>
                <a:cubicBezTo>
                  <a:pt x="117" y="62"/>
                  <a:pt x="92" y="82"/>
                  <a:pt x="85" y="110"/>
                </a:cubicBezTo>
                <a:cubicBezTo>
                  <a:pt x="84" y="118"/>
                  <a:pt x="84" y="118"/>
                  <a:pt x="84" y="118"/>
                </a:cubicBezTo>
                <a:cubicBezTo>
                  <a:pt x="76" y="116"/>
                  <a:pt x="76" y="116"/>
                  <a:pt x="76" y="116"/>
                </a:cubicBezTo>
                <a:cubicBezTo>
                  <a:pt x="72" y="115"/>
                  <a:pt x="68" y="114"/>
                  <a:pt x="64" y="114"/>
                </a:cubicBezTo>
                <a:cubicBezTo>
                  <a:pt x="39" y="114"/>
                  <a:pt x="18" y="133"/>
                  <a:pt x="17" y="158"/>
                </a:cubicBezTo>
                <a:cubicBezTo>
                  <a:pt x="17" y="183"/>
                  <a:pt x="37" y="204"/>
                  <a:pt x="62" y="204"/>
                </a:cubicBezTo>
                <a:cubicBezTo>
                  <a:pt x="70" y="204"/>
                  <a:pt x="78" y="203"/>
                  <a:pt x="84" y="199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94" y="201"/>
                  <a:pt x="94" y="201"/>
                  <a:pt x="94" y="201"/>
                </a:cubicBezTo>
                <a:cubicBezTo>
                  <a:pt x="106" y="213"/>
                  <a:pt x="125" y="221"/>
                  <a:pt x="147" y="222"/>
                </a:cubicBezTo>
                <a:cubicBezTo>
                  <a:pt x="164" y="222"/>
                  <a:pt x="180" y="218"/>
                  <a:pt x="193" y="210"/>
                </a:cubicBezTo>
                <a:lnTo>
                  <a:pt x="199" y="2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latin typeface="Calibri" panose="020F0502020204030204" pitchFamily="34" charset="0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3F060D3C-A440-734B-80A3-02B44761399D}"/>
              </a:ext>
            </a:extLst>
          </p:cNvPr>
          <p:cNvCxnSpPr>
            <a:cxnSpLocks/>
          </p:cNvCxnSpPr>
          <p:nvPr/>
        </p:nvCxnSpPr>
        <p:spPr>
          <a:xfrm>
            <a:off x="7518854" y="3810026"/>
            <a:ext cx="0" cy="1265378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BC88E70A-D8AD-024D-9B6A-7D65FFF322CA}"/>
              </a:ext>
            </a:extLst>
          </p:cNvPr>
          <p:cNvCxnSpPr>
            <a:cxnSpLocks/>
          </p:cNvCxnSpPr>
          <p:nvPr/>
        </p:nvCxnSpPr>
        <p:spPr>
          <a:xfrm>
            <a:off x="10507392" y="5079151"/>
            <a:ext cx="873012" cy="0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0561ED12-0373-654B-88BF-4673122065FB}"/>
              </a:ext>
            </a:extLst>
          </p:cNvPr>
          <p:cNvCxnSpPr>
            <a:cxnSpLocks/>
          </p:cNvCxnSpPr>
          <p:nvPr/>
        </p:nvCxnSpPr>
        <p:spPr>
          <a:xfrm>
            <a:off x="11010722" y="3810026"/>
            <a:ext cx="0" cy="1265378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Rectangle 242">
            <a:extLst>
              <a:ext uri="{FF2B5EF4-FFF2-40B4-BE49-F238E27FC236}">
                <a16:creationId xmlns:a16="http://schemas.microsoft.com/office/drawing/2014/main" id="{3FFB5900-5254-AE47-A30B-FE8EBE45EDC7}"/>
              </a:ext>
            </a:extLst>
          </p:cNvPr>
          <p:cNvSpPr/>
          <p:nvPr/>
        </p:nvSpPr>
        <p:spPr>
          <a:xfrm>
            <a:off x="753475" y="2874442"/>
            <a:ext cx="3643120" cy="870044"/>
          </a:xfrm>
          <a:prstGeom prst="rect">
            <a:avLst/>
          </a:prstGeom>
          <a:solidFill>
            <a:schemeClr val="bg1">
              <a:alpha val="80000"/>
            </a:schemeClr>
          </a:solidFill>
          <a:ln w="28575">
            <a:solidFill>
              <a:srgbClr val="FFC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C23064A9-15CA-6D4D-AA01-F06C5F722638}"/>
              </a:ext>
            </a:extLst>
          </p:cNvPr>
          <p:cNvSpPr/>
          <p:nvPr/>
        </p:nvSpPr>
        <p:spPr>
          <a:xfrm>
            <a:off x="521898" y="2766038"/>
            <a:ext cx="470033" cy="48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B067000D-3EEC-C542-AC48-8EF3A022D850}"/>
              </a:ext>
            </a:extLst>
          </p:cNvPr>
          <p:cNvCxnSpPr>
            <a:cxnSpLocks/>
            <a:stCxn id="368" idx="2"/>
          </p:cNvCxnSpPr>
          <p:nvPr/>
        </p:nvCxnSpPr>
        <p:spPr>
          <a:xfrm flipH="1">
            <a:off x="2468071" y="4893010"/>
            <a:ext cx="106964" cy="410348"/>
          </a:xfrm>
          <a:prstGeom prst="line">
            <a:avLst/>
          </a:prstGeom>
          <a:ln w="28575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BCA5005A-5B85-E54C-9EC5-E8F446F96541}"/>
              </a:ext>
            </a:extLst>
          </p:cNvPr>
          <p:cNvGrpSpPr>
            <a:grpSpLocks noChangeAspect="1"/>
          </p:cNvGrpSpPr>
          <p:nvPr/>
        </p:nvGrpSpPr>
        <p:grpSpPr>
          <a:xfrm>
            <a:off x="1010688" y="2979706"/>
            <a:ext cx="338395" cy="338531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326" name="Freeform: Shape 1">
              <a:extLst>
                <a:ext uri="{FF2B5EF4-FFF2-40B4-BE49-F238E27FC236}">
                  <a16:creationId xmlns:a16="http://schemas.microsoft.com/office/drawing/2014/main" id="{95B19625-4C15-484D-B649-19341A1910F2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27" name="Freeform: Shape 2">
              <a:extLst>
                <a:ext uri="{FF2B5EF4-FFF2-40B4-BE49-F238E27FC236}">
                  <a16:creationId xmlns:a16="http://schemas.microsoft.com/office/drawing/2014/main" id="{947B7B72-C3A7-FD45-8DD8-F36E0C08F285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28" name="Freeform: Shape 3">
              <a:extLst>
                <a:ext uri="{FF2B5EF4-FFF2-40B4-BE49-F238E27FC236}">
                  <a16:creationId xmlns:a16="http://schemas.microsoft.com/office/drawing/2014/main" id="{25C76B7A-7145-A54B-85A3-6EEDA3017F29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29" name="Freeform: Shape 4">
              <a:extLst>
                <a:ext uri="{FF2B5EF4-FFF2-40B4-BE49-F238E27FC236}">
                  <a16:creationId xmlns:a16="http://schemas.microsoft.com/office/drawing/2014/main" id="{0DCB5CB9-B3A2-A340-AAAD-332ADDC70FB9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30" name="Freeform: Shape 5">
              <a:extLst>
                <a:ext uri="{FF2B5EF4-FFF2-40B4-BE49-F238E27FC236}">
                  <a16:creationId xmlns:a16="http://schemas.microsoft.com/office/drawing/2014/main" id="{0EDB1DD7-92E3-8148-A59E-2D8AD77B8835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A6DAE008-1DBF-4943-9592-533A11D223A5}"/>
              </a:ext>
            </a:extLst>
          </p:cNvPr>
          <p:cNvGrpSpPr>
            <a:grpSpLocks noChangeAspect="1"/>
          </p:cNvGrpSpPr>
          <p:nvPr/>
        </p:nvGrpSpPr>
        <p:grpSpPr>
          <a:xfrm>
            <a:off x="503244" y="2754016"/>
            <a:ext cx="510283" cy="510487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332" name="Freeform: Shape 1">
              <a:extLst>
                <a:ext uri="{FF2B5EF4-FFF2-40B4-BE49-F238E27FC236}">
                  <a16:creationId xmlns:a16="http://schemas.microsoft.com/office/drawing/2014/main" id="{06D65E0B-6F3A-3E44-B95C-F8F5F14CAE44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33" name="Freeform: Shape 2">
              <a:extLst>
                <a:ext uri="{FF2B5EF4-FFF2-40B4-BE49-F238E27FC236}">
                  <a16:creationId xmlns:a16="http://schemas.microsoft.com/office/drawing/2014/main" id="{D19A88C5-796C-8448-9A9F-FE0F79FF0E7F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34" name="Freeform: Shape 3">
              <a:extLst>
                <a:ext uri="{FF2B5EF4-FFF2-40B4-BE49-F238E27FC236}">
                  <a16:creationId xmlns:a16="http://schemas.microsoft.com/office/drawing/2014/main" id="{EB843D0F-5D15-2C4A-96E2-60F775A75336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35" name="Freeform: Shape 4">
              <a:extLst>
                <a:ext uri="{FF2B5EF4-FFF2-40B4-BE49-F238E27FC236}">
                  <a16:creationId xmlns:a16="http://schemas.microsoft.com/office/drawing/2014/main" id="{5A2B9A3A-F6AA-7441-977D-D3816E0DD27A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36" name="Freeform: Shape 5">
              <a:extLst>
                <a:ext uri="{FF2B5EF4-FFF2-40B4-BE49-F238E27FC236}">
                  <a16:creationId xmlns:a16="http://schemas.microsoft.com/office/drawing/2014/main" id="{7127C05A-54E7-5C47-AE1E-08D191658D8C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2ED6FDDC-CCB1-FE40-9028-5B4A407201D8}"/>
              </a:ext>
            </a:extLst>
          </p:cNvPr>
          <p:cNvGrpSpPr>
            <a:grpSpLocks noChangeAspect="1"/>
          </p:cNvGrpSpPr>
          <p:nvPr/>
        </p:nvGrpSpPr>
        <p:grpSpPr>
          <a:xfrm>
            <a:off x="1926918" y="2979706"/>
            <a:ext cx="338395" cy="338531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338" name="Freeform: Shape 1">
              <a:extLst>
                <a:ext uri="{FF2B5EF4-FFF2-40B4-BE49-F238E27FC236}">
                  <a16:creationId xmlns:a16="http://schemas.microsoft.com/office/drawing/2014/main" id="{69895803-2DAD-324D-894A-AE130C060445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39" name="Freeform: Shape 2">
              <a:extLst>
                <a:ext uri="{FF2B5EF4-FFF2-40B4-BE49-F238E27FC236}">
                  <a16:creationId xmlns:a16="http://schemas.microsoft.com/office/drawing/2014/main" id="{DF0CD356-5EDE-E745-91F3-EB284B38FE2E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40" name="Freeform: Shape 3">
              <a:extLst>
                <a:ext uri="{FF2B5EF4-FFF2-40B4-BE49-F238E27FC236}">
                  <a16:creationId xmlns:a16="http://schemas.microsoft.com/office/drawing/2014/main" id="{410AADCC-D613-A342-922C-C62C39D024EB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41" name="Freeform: Shape 4">
              <a:extLst>
                <a:ext uri="{FF2B5EF4-FFF2-40B4-BE49-F238E27FC236}">
                  <a16:creationId xmlns:a16="http://schemas.microsoft.com/office/drawing/2014/main" id="{AE99BD5F-549A-1144-978D-96824EAA5F38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42" name="Freeform: Shape 5">
              <a:extLst>
                <a:ext uri="{FF2B5EF4-FFF2-40B4-BE49-F238E27FC236}">
                  <a16:creationId xmlns:a16="http://schemas.microsoft.com/office/drawing/2014/main" id="{881C04F2-A594-8A4E-B18C-8EF02DE1D2A2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1C3AC6B9-F421-7141-AAC0-4533CDBF57DD}"/>
              </a:ext>
            </a:extLst>
          </p:cNvPr>
          <p:cNvSpPr txBox="1"/>
          <p:nvPr/>
        </p:nvSpPr>
        <p:spPr>
          <a:xfrm>
            <a:off x="913464" y="3323378"/>
            <a:ext cx="54341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EN1</a:t>
            </a:r>
          </a:p>
          <a:p>
            <a:pPr algn="ctr"/>
            <a:r>
              <a:rPr lang="en-US" sz="1200" b="1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prim-act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13C3F0BD-3A90-0E43-B859-AF9A34877D33}"/>
              </a:ext>
            </a:extLst>
          </p:cNvPr>
          <p:cNvSpPr txBox="1"/>
          <p:nvPr/>
        </p:nvSpPr>
        <p:spPr>
          <a:xfrm>
            <a:off x="1813248" y="3323378"/>
            <a:ext cx="54341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EN2</a:t>
            </a:r>
          </a:p>
          <a:p>
            <a:pPr algn="ctr"/>
            <a:r>
              <a:rPr lang="en-US" sz="1200" b="1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prim-act</a:t>
            </a:r>
          </a:p>
        </p:txBody>
      </p: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7929E608-30F9-C143-BB76-F4E4F7F74420}"/>
              </a:ext>
            </a:extLst>
          </p:cNvPr>
          <p:cNvGrpSpPr>
            <a:grpSpLocks noChangeAspect="1"/>
          </p:cNvGrpSpPr>
          <p:nvPr/>
        </p:nvGrpSpPr>
        <p:grpSpPr>
          <a:xfrm>
            <a:off x="2885216" y="2979706"/>
            <a:ext cx="338395" cy="338531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346" name="Freeform: Shape 1">
              <a:extLst>
                <a:ext uri="{FF2B5EF4-FFF2-40B4-BE49-F238E27FC236}">
                  <a16:creationId xmlns:a16="http://schemas.microsoft.com/office/drawing/2014/main" id="{B45D50A2-336F-224C-8C72-6215F5DAEDF4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47" name="Freeform: Shape 2">
              <a:extLst>
                <a:ext uri="{FF2B5EF4-FFF2-40B4-BE49-F238E27FC236}">
                  <a16:creationId xmlns:a16="http://schemas.microsoft.com/office/drawing/2014/main" id="{C8CEF955-4998-7845-BEE3-A388A3764968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48" name="Freeform: Shape 3">
              <a:extLst>
                <a:ext uri="{FF2B5EF4-FFF2-40B4-BE49-F238E27FC236}">
                  <a16:creationId xmlns:a16="http://schemas.microsoft.com/office/drawing/2014/main" id="{17064B77-26E8-F246-994A-B0B7D68EC327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52" name="Freeform: Shape 4">
              <a:extLst>
                <a:ext uri="{FF2B5EF4-FFF2-40B4-BE49-F238E27FC236}">
                  <a16:creationId xmlns:a16="http://schemas.microsoft.com/office/drawing/2014/main" id="{92DFCDD5-5ABD-4A48-A674-563A6B0CC81F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53" name="Freeform: Shape 5">
              <a:extLst>
                <a:ext uri="{FF2B5EF4-FFF2-40B4-BE49-F238E27FC236}">
                  <a16:creationId xmlns:a16="http://schemas.microsoft.com/office/drawing/2014/main" id="{5EFC0342-9679-0449-B5ED-2B486C032C09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CB8559D-399E-6D49-8A65-23CD9D53A9CD}"/>
              </a:ext>
            </a:extLst>
          </p:cNvPr>
          <p:cNvGrpSpPr>
            <a:grpSpLocks noChangeAspect="1"/>
          </p:cNvGrpSpPr>
          <p:nvPr/>
        </p:nvGrpSpPr>
        <p:grpSpPr>
          <a:xfrm>
            <a:off x="3777696" y="2979706"/>
            <a:ext cx="338395" cy="338531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361" name="Freeform: Shape 1">
              <a:extLst>
                <a:ext uri="{FF2B5EF4-FFF2-40B4-BE49-F238E27FC236}">
                  <a16:creationId xmlns:a16="http://schemas.microsoft.com/office/drawing/2014/main" id="{2588733F-4D3F-714D-8219-9A49519FDF00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62" name="Freeform: Shape 2">
              <a:extLst>
                <a:ext uri="{FF2B5EF4-FFF2-40B4-BE49-F238E27FC236}">
                  <a16:creationId xmlns:a16="http://schemas.microsoft.com/office/drawing/2014/main" id="{B48F57B8-DBFF-1241-91F9-BD8C80A774B9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63" name="Freeform: Shape 3">
              <a:extLst>
                <a:ext uri="{FF2B5EF4-FFF2-40B4-BE49-F238E27FC236}">
                  <a16:creationId xmlns:a16="http://schemas.microsoft.com/office/drawing/2014/main" id="{26B39FCA-5E6A-4148-A312-9C50A489F5B3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64" name="Freeform: Shape 4">
              <a:extLst>
                <a:ext uri="{FF2B5EF4-FFF2-40B4-BE49-F238E27FC236}">
                  <a16:creationId xmlns:a16="http://schemas.microsoft.com/office/drawing/2014/main" id="{42B2EC78-69BC-DA45-A52B-A6FFD13E98B8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65" name="Freeform: Shape 5">
              <a:extLst>
                <a:ext uri="{FF2B5EF4-FFF2-40B4-BE49-F238E27FC236}">
                  <a16:creationId xmlns:a16="http://schemas.microsoft.com/office/drawing/2014/main" id="{8082C11D-1A02-3642-8E73-F5CE0658970D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366" name="TextBox 365">
            <a:extLst>
              <a:ext uri="{FF2B5EF4-FFF2-40B4-BE49-F238E27FC236}">
                <a16:creationId xmlns:a16="http://schemas.microsoft.com/office/drawing/2014/main" id="{BFBEFB76-87D5-574A-B1CB-9668FE8E5904}"/>
              </a:ext>
            </a:extLst>
          </p:cNvPr>
          <p:cNvSpPr txBox="1"/>
          <p:nvPr/>
        </p:nvSpPr>
        <p:spPr>
          <a:xfrm>
            <a:off x="2836884" y="3323378"/>
            <a:ext cx="4456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EN3</a:t>
            </a:r>
          </a:p>
          <a:p>
            <a:pPr algn="ctr"/>
            <a:r>
              <a:rPr lang="en-US" sz="1200" b="1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sec-act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102627F9-291F-504F-B032-6B486F700404}"/>
              </a:ext>
            </a:extLst>
          </p:cNvPr>
          <p:cNvSpPr txBox="1"/>
          <p:nvPr/>
        </p:nvSpPr>
        <p:spPr>
          <a:xfrm>
            <a:off x="3712915" y="3323378"/>
            <a:ext cx="4456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EN4</a:t>
            </a:r>
          </a:p>
          <a:p>
            <a:pPr algn="ctr"/>
            <a:r>
              <a:rPr lang="en-US" sz="1200" b="1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sec-act</a:t>
            </a: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C0E8B5FD-F08F-D74B-9FDC-75BA9223B91D}"/>
              </a:ext>
            </a:extLst>
          </p:cNvPr>
          <p:cNvSpPr/>
          <p:nvPr/>
        </p:nvSpPr>
        <p:spPr>
          <a:xfrm>
            <a:off x="753475" y="4022966"/>
            <a:ext cx="3643120" cy="870044"/>
          </a:xfrm>
          <a:prstGeom prst="rect">
            <a:avLst/>
          </a:prstGeom>
          <a:solidFill>
            <a:schemeClr val="bg1">
              <a:alpha val="80000"/>
            </a:schemeClr>
          </a:solidFill>
          <a:ln w="28575">
            <a:solidFill>
              <a:srgbClr val="F898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Tier1-DR_Only</a:t>
            </a:r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7F1C885D-202E-3B4C-B126-8C581B82A3BD}"/>
              </a:ext>
            </a:extLst>
          </p:cNvPr>
          <p:cNvSpPr/>
          <p:nvPr/>
        </p:nvSpPr>
        <p:spPr>
          <a:xfrm>
            <a:off x="521898" y="3914562"/>
            <a:ext cx="470033" cy="48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B9496A52-9A16-7041-8340-46A9034E3A3A}"/>
              </a:ext>
            </a:extLst>
          </p:cNvPr>
          <p:cNvGrpSpPr>
            <a:grpSpLocks noChangeAspect="1"/>
          </p:cNvGrpSpPr>
          <p:nvPr/>
        </p:nvGrpSpPr>
        <p:grpSpPr>
          <a:xfrm>
            <a:off x="503244" y="3902540"/>
            <a:ext cx="510283" cy="510487"/>
            <a:chOff x="7736620" y="7009631"/>
            <a:chExt cx="4501800" cy="4503600"/>
          </a:xfrm>
          <a:solidFill>
            <a:srgbClr val="F8981D"/>
          </a:solidFill>
        </p:grpSpPr>
        <p:sp>
          <p:nvSpPr>
            <p:cNvPr id="426" name="Freeform: Shape 1">
              <a:extLst>
                <a:ext uri="{FF2B5EF4-FFF2-40B4-BE49-F238E27FC236}">
                  <a16:creationId xmlns:a16="http://schemas.microsoft.com/office/drawing/2014/main" id="{723BF7D5-DFA6-574C-BA1A-40A8C7B3F4E5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27" name="Freeform: Shape 2">
              <a:extLst>
                <a:ext uri="{FF2B5EF4-FFF2-40B4-BE49-F238E27FC236}">
                  <a16:creationId xmlns:a16="http://schemas.microsoft.com/office/drawing/2014/main" id="{223D62F5-2905-5841-A4C8-CE3FE69C79AC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31" name="Freeform: Shape 3">
              <a:extLst>
                <a:ext uri="{FF2B5EF4-FFF2-40B4-BE49-F238E27FC236}">
                  <a16:creationId xmlns:a16="http://schemas.microsoft.com/office/drawing/2014/main" id="{31C86044-CC1B-8F49-9774-9ECF7F31C990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32" name="Freeform: Shape 4">
              <a:extLst>
                <a:ext uri="{FF2B5EF4-FFF2-40B4-BE49-F238E27FC236}">
                  <a16:creationId xmlns:a16="http://schemas.microsoft.com/office/drawing/2014/main" id="{350D3D17-F3EC-9943-8B0F-D546F0F7C447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33" name="Freeform: Shape 5">
              <a:extLst>
                <a:ext uri="{FF2B5EF4-FFF2-40B4-BE49-F238E27FC236}">
                  <a16:creationId xmlns:a16="http://schemas.microsoft.com/office/drawing/2014/main" id="{251CBB2A-E747-5A45-8FCF-3A04AA2582AC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9C641A22-248B-0B40-AB02-B091AA62E3D7}"/>
              </a:ext>
            </a:extLst>
          </p:cNvPr>
          <p:cNvCxnSpPr>
            <a:cxnSpLocks/>
          </p:cNvCxnSpPr>
          <p:nvPr/>
        </p:nvCxnSpPr>
        <p:spPr>
          <a:xfrm flipH="1">
            <a:off x="2464030" y="3727641"/>
            <a:ext cx="135765" cy="313275"/>
          </a:xfrm>
          <a:prstGeom prst="line">
            <a:avLst/>
          </a:prstGeom>
          <a:ln w="28575">
            <a:solidFill>
              <a:srgbClr val="FFC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70E51EFA-9346-5A4A-9F4F-C3C28736A669}"/>
              </a:ext>
            </a:extLst>
          </p:cNvPr>
          <p:cNvCxnSpPr>
            <a:cxnSpLocks/>
            <a:endCxn id="437" idx="2"/>
          </p:cNvCxnSpPr>
          <p:nvPr/>
        </p:nvCxnSpPr>
        <p:spPr>
          <a:xfrm flipH="1" flipV="1">
            <a:off x="1420721" y="2669204"/>
            <a:ext cx="177748" cy="198702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F845BFAF-F3D7-8849-A0E0-76E2F993C8EA}"/>
              </a:ext>
            </a:extLst>
          </p:cNvPr>
          <p:cNvGrpSpPr/>
          <p:nvPr/>
        </p:nvGrpSpPr>
        <p:grpSpPr>
          <a:xfrm>
            <a:off x="1147897" y="2123339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437" name="Freeform: Shape 1">
              <a:extLst>
                <a:ext uri="{FF2B5EF4-FFF2-40B4-BE49-F238E27FC236}">
                  <a16:creationId xmlns:a16="http://schemas.microsoft.com/office/drawing/2014/main" id="{ED3DF530-8F5F-4C48-A538-7354ED32555A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38" name="Freeform: Shape 2">
              <a:extLst>
                <a:ext uri="{FF2B5EF4-FFF2-40B4-BE49-F238E27FC236}">
                  <a16:creationId xmlns:a16="http://schemas.microsoft.com/office/drawing/2014/main" id="{ECC0D45B-1E96-D549-B7BE-A400FDB11F56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5" name="Freeform: Shape 3">
              <a:extLst>
                <a:ext uri="{FF2B5EF4-FFF2-40B4-BE49-F238E27FC236}">
                  <a16:creationId xmlns:a16="http://schemas.microsoft.com/office/drawing/2014/main" id="{3577EF55-88DD-0441-9D64-7E5C6A272869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6" name="Freeform: Shape 4">
              <a:extLst>
                <a:ext uri="{FF2B5EF4-FFF2-40B4-BE49-F238E27FC236}">
                  <a16:creationId xmlns:a16="http://schemas.microsoft.com/office/drawing/2014/main" id="{82B93ACA-6694-6C41-A3D2-0C6EC1A90BFB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7" name="Freeform: Shape 5">
              <a:extLst>
                <a:ext uri="{FF2B5EF4-FFF2-40B4-BE49-F238E27FC236}">
                  <a16:creationId xmlns:a16="http://schemas.microsoft.com/office/drawing/2014/main" id="{65BEFF3B-B18F-0048-B85A-EAD7DEBBF6AF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3A853242-9A99-BC4D-AF81-AF8E624E6B4C}"/>
              </a:ext>
            </a:extLst>
          </p:cNvPr>
          <p:cNvGrpSpPr/>
          <p:nvPr/>
        </p:nvGrpSpPr>
        <p:grpSpPr>
          <a:xfrm>
            <a:off x="1883899" y="2122351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449" name="Freeform: Shape 1">
              <a:extLst>
                <a:ext uri="{FF2B5EF4-FFF2-40B4-BE49-F238E27FC236}">
                  <a16:creationId xmlns:a16="http://schemas.microsoft.com/office/drawing/2014/main" id="{679D4F85-D546-D14E-BCCA-8D8EEC87D230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50" name="Freeform: Shape 2">
              <a:extLst>
                <a:ext uri="{FF2B5EF4-FFF2-40B4-BE49-F238E27FC236}">
                  <a16:creationId xmlns:a16="http://schemas.microsoft.com/office/drawing/2014/main" id="{365476A8-432A-DC43-B668-33EE20D497A6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51" name="Freeform: Shape 3">
              <a:extLst>
                <a:ext uri="{FF2B5EF4-FFF2-40B4-BE49-F238E27FC236}">
                  <a16:creationId xmlns:a16="http://schemas.microsoft.com/office/drawing/2014/main" id="{7BF6C828-0098-7C4C-A197-A02966013303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52" name="Freeform: Shape 4">
              <a:extLst>
                <a:ext uri="{FF2B5EF4-FFF2-40B4-BE49-F238E27FC236}">
                  <a16:creationId xmlns:a16="http://schemas.microsoft.com/office/drawing/2014/main" id="{8DE373CB-6EA3-794D-B45E-71BA26A04C03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53" name="Freeform: Shape 5">
              <a:extLst>
                <a:ext uri="{FF2B5EF4-FFF2-40B4-BE49-F238E27FC236}">
                  <a16:creationId xmlns:a16="http://schemas.microsoft.com/office/drawing/2014/main" id="{BBD59EE6-C6F3-C346-A301-F81A814F18AC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B86629C4-FD7A-8646-AA1F-5BE9CA386216}"/>
              </a:ext>
            </a:extLst>
          </p:cNvPr>
          <p:cNvCxnSpPr>
            <a:cxnSpLocks/>
            <a:endCxn id="449" idx="2"/>
          </p:cNvCxnSpPr>
          <p:nvPr/>
        </p:nvCxnSpPr>
        <p:spPr>
          <a:xfrm flipV="1">
            <a:off x="1964953" y="2668216"/>
            <a:ext cx="191770" cy="201978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D3997D2B-C113-E44C-8061-3A2B41C2795D}"/>
              </a:ext>
            </a:extLst>
          </p:cNvPr>
          <p:cNvCxnSpPr>
            <a:cxnSpLocks/>
            <a:endCxn id="457" idx="2"/>
          </p:cNvCxnSpPr>
          <p:nvPr/>
        </p:nvCxnSpPr>
        <p:spPr>
          <a:xfrm flipH="1" flipV="1">
            <a:off x="3145131" y="2684423"/>
            <a:ext cx="177748" cy="198702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68E55F03-376A-354E-8932-73309FBD1BDB}"/>
              </a:ext>
            </a:extLst>
          </p:cNvPr>
          <p:cNvGrpSpPr/>
          <p:nvPr/>
        </p:nvGrpSpPr>
        <p:grpSpPr>
          <a:xfrm>
            <a:off x="2872307" y="2138558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457" name="Freeform: Shape 1">
              <a:extLst>
                <a:ext uri="{FF2B5EF4-FFF2-40B4-BE49-F238E27FC236}">
                  <a16:creationId xmlns:a16="http://schemas.microsoft.com/office/drawing/2014/main" id="{3FBE16E5-9CFE-9545-AC09-1C9CFD706F9E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58" name="Freeform: Shape 2">
              <a:extLst>
                <a:ext uri="{FF2B5EF4-FFF2-40B4-BE49-F238E27FC236}">
                  <a16:creationId xmlns:a16="http://schemas.microsoft.com/office/drawing/2014/main" id="{C9569BC5-8C2E-ED40-AB91-A9F01BC1A21A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59" name="Freeform: Shape 3">
              <a:extLst>
                <a:ext uri="{FF2B5EF4-FFF2-40B4-BE49-F238E27FC236}">
                  <a16:creationId xmlns:a16="http://schemas.microsoft.com/office/drawing/2014/main" id="{CA91F6D2-562C-F049-A069-6C1CE41A6839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60" name="Freeform: Shape 4">
              <a:extLst>
                <a:ext uri="{FF2B5EF4-FFF2-40B4-BE49-F238E27FC236}">
                  <a16:creationId xmlns:a16="http://schemas.microsoft.com/office/drawing/2014/main" id="{97C3002E-1958-B84E-A2FC-D75C592ED175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61" name="Freeform: Shape 5">
              <a:extLst>
                <a:ext uri="{FF2B5EF4-FFF2-40B4-BE49-F238E27FC236}">
                  <a16:creationId xmlns:a16="http://schemas.microsoft.com/office/drawing/2014/main" id="{83E32A5B-3FCD-E340-A330-745C10601B5E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3802127-0334-434B-86E9-D555A35774DA}"/>
              </a:ext>
            </a:extLst>
          </p:cNvPr>
          <p:cNvGrpSpPr/>
          <p:nvPr/>
        </p:nvGrpSpPr>
        <p:grpSpPr>
          <a:xfrm>
            <a:off x="3608309" y="2137570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463" name="Freeform: Shape 1">
              <a:extLst>
                <a:ext uri="{FF2B5EF4-FFF2-40B4-BE49-F238E27FC236}">
                  <a16:creationId xmlns:a16="http://schemas.microsoft.com/office/drawing/2014/main" id="{FDB7CBDF-3551-1A40-8CBF-A72DFD227E9C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64" name="Freeform: Shape 2">
              <a:extLst>
                <a:ext uri="{FF2B5EF4-FFF2-40B4-BE49-F238E27FC236}">
                  <a16:creationId xmlns:a16="http://schemas.microsoft.com/office/drawing/2014/main" id="{BAAED5F1-BD8B-1041-B0E5-8960DBAC5299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65" name="Freeform: Shape 3">
              <a:extLst>
                <a:ext uri="{FF2B5EF4-FFF2-40B4-BE49-F238E27FC236}">
                  <a16:creationId xmlns:a16="http://schemas.microsoft.com/office/drawing/2014/main" id="{6D16D7AA-6495-BA44-AAD7-DBF00A65F4F2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66" name="Freeform: Shape 4">
              <a:extLst>
                <a:ext uri="{FF2B5EF4-FFF2-40B4-BE49-F238E27FC236}">
                  <a16:creationId xmlns:a16="http://schemas.microsoft.com/office/drawing/2014/main" id="{825A992C-84BD-EF4B-8FE6-A1318284A16E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67" name="Freeform: Shape 5">
              <a:extLst>
                <a:ext uri="{FF2B5EF4-FFF2-40B4-BE49-F238E27FC236}">
                  <a16:creationId xmlns:a16="http://schemas.microsoft.com/office/drawing/2014/main" id="{9841F822-2A96-9840-9D72-DC59ACDA8238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6E35878D-5AC0-D549-85DF-63DB3AA074F7}"/>
              </a:ext>
            </a:extLst>
          </p:cNvPr>
          <p:cNvCxnSpPr>
            <a:cxnSpLocks/>
            <a:endCxn id="463" idx="2"/>
          </p:cNvCxnSpPr>
          <p:nvPr/>
        </p:nvCxnSpPr>
        <p:spPr>
          <a:xfrm flipV="1">
            <a:off x="3689363" y="2683435"/>
            <a:ext cx="191770" cy="201978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TextBox 468">
            <a:extLst>
              <a:ext uri="{FF2B5EF4-FFF2-40B4-BE49-F238E27FC236}">
                <a16:creationId xmlns:a16="http://schemas.microsoft.com/office/drawing/2014/main" id="{AF49437B-A418-674C-BA93-4842FFAA9110}"/>
              </a:ext>
            </a:extLst>
          </p:cNvPr>
          <p:cNvSpPr txBox="1"/>
          <p:nvPr/>
        </p:nvSpPr>
        <p:spPr>
          <a:xfrm>
            <a:off x="753475" y="1421556"/>
            <a:ext cx="689869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</a:rPr>
              <a:t>Internet</a:t>
            </a: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2F2ABF84-4C50-4945-B4B0-48877D62EC34}"/>
              </a:ext>
            </a:extLst>
          </p:cNvPr>
          <p:cNvSpPr txBox="1"/>
          <p:nvPr/>
        </p:nvSpPr>
        <p:spPr>
          <a:xfrm>
            <a:off x="4073075" y="1421556"/>
            <a:ext cx="645369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</a:rPr>
              <a:t>Storage</a:t>
            </a:r>
          </a:p>
        </p:txBody>
      </p: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FB259F35-1FA1-BA4C-AF9E-E4585818A4DF}"/>
              </a:ext>
            </a:extLst>
          </p:cNvPr>
          <p:cNvCxnSpPr>
            <a:cxnSpLocks/>
            <a:endCxn id="475" idx="0"/>
          </p:cNvCxnSpPr>
          <p:nvPr/>
        </p:nvCxnSpPr>
        <p:spPr>
          <a:xfrm>
            <a:off x="6832108" y="5073440"/>
            <a:ext cx="0" cy="219990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Rounded Rectangle 17">
            <a:extLst>
              <a:ext uri="{FF2B5EF4-FFF2-40B4-BE49-F238E27FC236}">
                <a16:creationId xmlns:a16="http://schemas.microsoft.com/office/drawing/2014/main" id="{78897BA9-ADD8-3C49-8162-82BFDA130CB8}"/>
              </a:ext>
            </a:extLst>
          </p:cNvPr>
          <p:cNvSpPr/>
          <p:nvPr/>
        </p:nvSpPr>
        <p:spPr>
          <a:xfrm>
            <a:off x="6094412" y="5293430"/>
            <a:ext cx="1475391" cy="77125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ESXi1</a:t>
            </a:r>
          </a:p>
        </p:txBody>
      </p:sp>
      <p:sp>
        <p:nvSpPr>
          <p:cNvPr id="476" name="Rounded Rectangle 17">
            <a:extLst>
              <a:ext uri="{FF2B5EF4-FFF2-40B4-BE49-F238E27FC236}">
                <a16:creationId xmlns:a16="http://schemas.microsoft.com/office/drawing/2014/main" id="{430D6E9E-B681-D946-BED3-409C6EF43B13}"/>
              </a:ext>
            </a:extLst>
          </p:cNvPr>
          <p:cNvSpPr>
            <a:spLocks noChangeAspect="1"/>
          </p:cNvSpPr>
          <p:nvPr/>
        </p:nvSpPr>
        <p:spPr>
          <a:xfrm>
            <a:off x="7240920" y="5806523"/>
            <a:ext cx="228600" cy="2286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8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6926"/>
            <a:r>
              <a:rPr lang="en-US" sz="800" kern="0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VM1</a:t>
            </a:r>
          </a:p>
        </p:txBody>
      </p: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5FC8BC64-6717-7642-939F-2EDAB72DCEE8}"/>
              </a:ext>
            </a:extLst>
          </p:cNvPr>
          <p:cNvGrpSpPr>
            <a:grpSpLocks noChangeAspect="1"/>
          </p:cNvGrpSpPr>
          <p:nvPr/>
        </p:nvGrpSpPr>
        <p:grpSpPr>
          <a:xfrm>
            <a:off x="6439082" y="5647802"/>
            <a:ext cx="303619" cy="303740"/>
            <a:chOff x="7736620" y="7009631"/>
            <a:chExt cx="4501800" cy="4503600"/>
          </a:xfrm>
          <a:solidFill>
            <a:srgbClr val="F8981D"/>
          </a:solidFill>
        </p:grpSpPr>
        <p:sp>
          <p:nvSpPr>
            <p:cNvPr id="479" name="Freeform: Shape 1">
              <a:extLst>
                <a:ext uri="{FF2B5EF4-FFF2-40B4-BE49-F238E27FC236}">
                  <a16:creationId xmlns:a16="http://schemas.microsoft.com/office/drawing/2014/main" id="{D3D19D2D-D241-E347-98E7-9E838150CA44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80" name="Freeform: Shape 2">
              <a:extLst>
                <a:ext uri="{FF2B5EF4-FFF2-40B4-BE49-F238E27FC236}">
                  <a16:creationId xmlns:a16="http://schemas.microsoft.com/office/drawing/2014/main" id="{1E6F50DB-B7DB-8140-9AB0-D68950823F0A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81" name="Freeform: Shape 3">
              <a:extLst>
                <a:ext uri="{FF2B5EF4-FFF2-40B4-BE49-F238E27FC236}">
                  <a16:creationId xmlns:a16="http://schemas.microsoft.com/office/drawing/2014/main" id="{BCC62E86-586C-DE4F-8FE4-9F481534EBF3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82" name="Freeform: Shape 4">
              <a:extLst>
                <a:ext uri="{FF2B5EF4-FFF2-40B4-BE49-F238E27FC236}">
                  <a16:creationId xmlns:a16="http://schemas.microsoft.com/office/drawing/2014/main" id="{2D1005D8-B05E-3C4B-9EDD-300F7175F989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83" name="Freeform: Shape 5">
              <a:extLst>
                <a:ext uri="{FF2B5EF4-FFF2-40B4-BE49-F238E27FC236}">
                  <a16:creationId xmlns:a16="http://schemas.microsoft.com/office/drawing/2014/main" id="{F95F53B9-2A60-7C45-AD91-1BF464D24ADA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484" name="TextBox 483">
            <a:extLst>
              <a:ext uri="{FF2B5EF4-FFF2-40B4-BE49-F238E27FC236}">
                <a16:creationId xmlns:a16="http://schemas.microsoft.com/office/drawing/2014/main" id="{99D69B76-D761-CE49-B812-C57F37630205}"/>
              </a:ext>
            </a:extLst>
          </p:cNvPr>
          <p:cNvSpPr txBox="1"/>
          <p:nvPr/>
        </p:nvSpPr>
        <p:spPr>
          <a:xfrm>
            <a:off x="6079889" y="5859126"/>
            <a:ext cx="38632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T1-DR</a:t>
            </a: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19A856B6-D48C-434B-BC59-DDF6327D8872}"/>
              </a:ext>
            </a:extLst>
          </p:cNvPr>
          <p:cNvSpPr txBox="1"/>
          <p:nvPr/>
        </p:nvSpPr>
        <p:spPr>
          <a:xfrm>
            <a:off x="5690966" y="957511"/>
            <a:ext cx="569387" cy="1115242"/>
          </a:xfrm>
          <a:prstGeom prst="rect">
            <a:avLst/>
          </a:prstGeom>
        </p:spPr>
        <p:txBody>
          <a:bodyPr vert="vert270" wrap="none" lIns="0" tIns="0" rIns="0" bIns="0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600" dirty="0">
                <a:latin typeface="Calibri" panose="020F0502020204030204" pitchFamily="34" charset="0"/>
              </a:rPr>
              <a:t>Logical View</a:t>
            </a:r>
          </a:p>
          <a:p>
            <a:pPr algn="r">
              <a:spcAft>
                <a:spcPts val="600"/>
              </a:spcAft>
            </a:pPr>
            <a:r>
              <a:rPr lang="en-US" sz="1600" dirty="0">
                <a:latin typeface="Calibri" panose="020F0502020204030204" pitchFamily="34" charset="0"/>
              </a:rPr>
              <a:t>Physical View</a:t>
            </a:r>
          </a:p>
        </p:txBody>
      </p: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7693C4D0-B0F9-BE41-A5C0-D7EB0EC9F3FF}"/>
              </a:ext>
            </a:extLst>
          </p:cNvPr>
          <p:cNvCxnSpPr>
            <a:cxnSpLocks/>
          </p:cNvCxnSpPr>
          <p:nvPr/>
        </p:nvCxnSpPr>
        <p:spPr>
          <a:xfrm>
            <a:off x="5983199" y="922225"/>
            <a:ext cx="0" cy="5775137"/>
          </a:xfrm>
          <a:prstGeom prst="line">
            <a:avLst/>
          </a:prstGeom>
          <a:ln w="57150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ADF5B816-78A6-604C-8EA8-A9C4D9D5A74C}"/>
              </a:ext>
            </a:extLst>
          </p:cNvPr>
          <p:cNvGrpSpPr>
            <a:grpSpLocks noChangeAspect="1"/>
          </p:cNvGrpSpPr>
          <p:nvPr/>
        </p:nvGrpSpPr>
        <p:grpSpPr>
          <a:xfrm>
            <a:off x="6899751" y="5443074"/>
            <a:ext cx="303619" cy="303740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495" name="Freeform: Shape 1">
              <a:extLst>
                <a:ext uri="{FF2B5EF4-FFF2-40B4-BE49-F238E27FC236}">
                  <a16:creationId xmlns:a16="http://schemas.microsoft.com/office/drawing/2014/main" id="{20B9B150-6409-454F-AC0E-9CDCDB5E1CF2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96" name="Freeform: Shape 2">
              <a:extLst>
                <a:ext uri="{FF2B5EF4-FFF2-40B4-BE49-F238E27FC236}">
                  <a16:creationId xmlns:a16="http://schemas.microsoft.com/office/drawing/2014/main" id="{A0EC42B7-7AE7-1C46-A070-2EEC22C4F117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97" name="Freeform: Shape 3">
              <a:extLst>
                <a:ext uri="{FF2B5EF4-FFF2-40B4-BE49-F238E27FC236}">
                  <a16:creationId xmlns:a16="http://schemas.microsoft.com/office/drawing/2014/main" id="{A766EE76-257E-CC45-A95D-A5EA56BF0B5A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98" name="Freeform: Shape 4">
              <a:extLst>
                <a:ext uri="{FF2B5EF4-FFF2-40B4-BE49-F238E27FC236}">
                  <a16:creationId xmlns:a16="http://schemas.microsoft.com/office/drawing/2014/main" id="{A42D7AE4-6C11-4F48-AE55-C8478493DA5C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99" name="Freeform: Shape 5">
              <a:extLst>
                <a:ext uri="{FF2B5EF4-FFF2-40B4-BE49-F238E27FC236}">
                  <a16:creationId xmlns:a16="http://schemas.microsoft.com/office/drawing/2014/main" id="{8D65B1FF-191D-1043-86E2-B75E62B3F20B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00" name="TextBox 499">
            <a:extLst>
              <a:ext uri="{FF2B5EF4-FFF2-40B4-BE49-F238E27FC236}">
                <a16:creationId xmlns:a16="http://schemas.microsoft.com/office/drawing/2014/main" id="{4F5356E2-50AE-4041-8BA2-893C4612DA0E}"/>
              </a:ext>
            </a:extLst>
          </p:cNvPr>
          <p:cNvSpPr txBox="1"/>
          <p:nvPr/>
        </p:nvSpPr>
        <p:spPr>
          <a:xfrm>
            <a:off x="7222257" y="5605710"/>
            <a:ext cx="38632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T0-DR</a:t>
            </a: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2C5490C7-B87C-3D4B-83B7-FE8FDA840936}"/>
              </a:ext>
            </a:extLst>
          </p:cNvPr>
          <p:cNvSpPr txBox="1"/>
          <p:nvPr/>
        </p:nvSpPr>
        <p:spPr>
          <a:xfrm>
            <a:off x="11094712" y="1421556"/>
            <a:ext cx="645369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</a:rPr>
              <a:t>Storage</a:t>
            </a:r>
          </a:p>
        </p:txBody>
      </p: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538A33FF-536B-7848-A209-6C382F2571C3}"/>
              </a:ext>
            </a:extLst>
          </p:cNvPr>
          <p:cNvCxnSpPr>
            <a:cxnSpLocks/>
            <a:endCxn id="511" idx="0"/>
          </p:cNvCxnSpPr>
          <p:nvPr/>
        </p:nvCxnSpPr>
        <p:spPr>
          <a:xfrm>
            <a:off x="11194968" y="5073440"/>
            <a:ext cx="0" cy="218033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Rounded Rectangle 17">
            <a:extLst>
              <a:ext uri="{FF2B5EF4-FFF2-40B4-BE49-F238E27FC236}">
                <a16:creationId xmlns:a16="http://schemas.microsoft.com/office/drawing/2014/main" id="{69817D9B-CAC2-0B4B-A1C7-F2CFBDCB5456}"/>
              </a:ext>
            </a:extLst>
          </p:cNvPr>
          <p:cNvSpPr/>
          <p:nvPr/>
        </p:nvSpPr>
        <p:spPr>
          <a:xfrm>
            <a:off x="10457272" y="5291473"/>
            <a:ext cx="1475391" cy="77125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ESXi2</a:t>
            </a:r>
          </a:p>
        </p:txBody>
      </p:sp>
      <p:sp>
        <p:nvSpPr>
          <p:cNvPr id="512" name="Rounded Rectangle 17">
            <a:extLst>
              <a:ext uri="{FF2B5EF4-FFF2-40B4-BE49-F238E27FC236}">
                <a16:creationId xmlns:a16="http://schemas.microsoft.com/office/drawing/2014/main" id="{68C1405D-C0EB-7843-AB7E-BC2676161734}"/>
              </a:ext>
            </a:extLst>
          </p:cNvPr>
          <p:cNvSpPr>
            <a:spLocks noChangeAspect="1"/>
          </p:cNvSpPr>
          <p:nvPr/>
        </p:nvSpPr>
        <p:spPr>
          <a:xfrm>
            <a:off x="11603780" y="5804566"/>
            <a:ext cx="228600" cy="2286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8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6926"/>
            <a:r>
              <a:rPr lang="en-US" sz="800" kern="0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VM2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FE870647-4E8A-9544-AF92-D891296F9CBD}"/>
              </a:ext>
            </a:extLst>
          </p:cNvPr>
          <p:cNvGrpSpPr>
            <a:grpSpLocks noChangeAspect="1"/>
          </p:cNvGrpSpPr>
          <p:nvPr/>
        </p:nvGrpSpPr>
        <p:grpSpPr>
          <a:xfrm>
            <a:off x="10801942" y="5645845"/>
            <a:ext cx="303619" cy="303740"/>
            <a:chOff x="7736620" y="7009631"/>
            <a:chExt cx="4501800" cy="4503600"/>
          </a:xfrm>
          <a:solidFill>
            <a:srgbClr val="F8981D"/>
          </a:solidFill>
        </p:grpSpPr>
        <p:sp>
          <p:nvSpPr>
            <p:cNvPr id="515" name="Freeform: Shape 1">
              <a:extLst>
                <a:ext uri="{FF2B5EF4-FFF2-40B4-BE49-F238E27FC236}">
                  <a16:creationId xmlns:a16="http://schemas.microsoft.com/office/drawing/2014/main" id="{12FA29E1-E003-F140-B600-CE5EA03E6F26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16" name="Freeform: Shape 2">
              <a:extLst>
                <a:ext uri="{FF2B5EF4-FFF2-40B4-BE49-F238E27FC236}">
                  <a16:creationId xmlns:a16="http://schemas.microsoft.com/office/drawing/2014/main" id="{5E23F6EB-84A3-C24E-A931-8603B5D1859C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17" name="Freeform: Shape 3">
              <a:extLst>
                <a:ext uri="{FF2B5EF4-FFF2-40B4-BE49-F238E27FC236}">
                  <a16:creationId xmlns:a16="http://schemas.microsoft.com/office/drawing/2014/main" id="{30704396-C2E7-814F-A637-DEAF56811402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18" name="Freeform: Shape 4">
              <a:extLst>
                <a:ext uri="{FF2B5EF4-FFF2-40B4-BE49-F238E27FC236}">
                  <a16:creationId xmlns:a16="http://schemas.microsoft.com/office/drawing/2014/main" id="{24286F1B-FE2F-EA40-8F4B-8E753BB37469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19" name="Freeform: Shape 5">
              <a:extLst>
                <a:ext uri="{FF2B5EF4-FFF2-40B4-BE49-F238E27FC236}">
                  <a16:creationId xmlns:a16="http://schemas.microsoft.com/office/drawing/2014/main" id="{16ECBF46-511C-6C4D-948C-76DC85B50DF6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20" name="TextBox 519">
            <a:extLst>
              <a:ext uri="{FF2B5EF4-FFF2-40B4-BE49-F238E27FC236}">
                <a16:creationId xmlns:a16="http://schemas.microsoft.com/office/drawing/2014/main" id="{116B13B6-34D0-A54F-9A72-2401E06CDD16}"/>
              </a:ext>
            </a:extLst>
          </p:cNvPr>
          <p:cNvSpPr txBox="1"/>
          <p:nvPr/>
        </p:nvSpPr>
        <p:spPr>
          <a:xfrm>
            <a:off x="10442749" y="5857169"/>
            <a:ext cx="38632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T1-DR</a:t>
            </a:r>
          </a:p>
        </p:txBody>
      </p: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8ED5E834-6976-8342-A3B9-4F5B2FB09AB8}"/>
              </a:ext>
            </a:extLst>
          </p:cNvPr>
          <p:cNvGrpSpPr>
            <a:grpSpLocks noChangeAspect="1"/>
          </p:cNvGrpSpPr>
          <p:nvPr/>
        </p:nvGrpSpPr>
        <p:grpSpPr>
          <a:xfrm>
            <a:off x="11262611" y="5441117"/>
            <a:ext cx="303619" cy="303740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522" name="Freeform: Shape 1">
              <a:extLst>
                <a:ext uri="{FF2B5EF4-FFF2-40B4-BE49-F238E27FC236}">
                  <a16:creationId xmlns:a16="http://schemas.microsoft.com/office/drawing/2014/main" id="{5161020A-1773-DA45-91C1-756C04394620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23" name="Freeform: Shape 2">
              <a:extLst>
                <a:ext uri="{FF2B5EF4-FFF2-40B4-BE49-F238E27FC236}">
                  <a16:creationId xmlns:a16="http://schemas.microsoft.com/office/drawing/2014/main" id="{5D78464E-F7C0-124C-9E3E-3E0AEDC8B4CF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24" name="Freeform: Shape 3">
              <a:extLst>
                <a:ext uri="{FF2B5EF4-FFF2-40B4-BE49-F238E27FC236}">
                  <a16:creationId xmlns:a16="http://schemas.microsoft.com/office/drawing/2014/main" id="{1577CE41-A236-734D-B5DB-09BED6D10938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25" name="Freeform: Shape 4">
              <a:extLst>
                <a:ext uri="{FF2B5EF4-FFF2-40B4-BE49-F238E27FC236}">
                  <a16:creationId xmlns:a16="http://schemas.microsoft.com/office/drawing/2014/main" id="{1B2D5BD1-A4CD-A749-832D-3AFE2574AA76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26" name="Freeform: Shape 5">
              <a:extLst>
                <a:ext uri="{FF2B5EF4-FFF2-40B4-BE49-F238E27FC236}">
                  <a16:creationId xmlns:a16="http://schemas.microsoft.com/office/drawing/2014/main" id="{9E7121F7-BFB0-2948-A95E-739698D199C9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27" name="TextBox 526">
            <a:extLst>
              <a:ext uri="{FF2B5EF4-FFF2-40B4-BE49-F238E27FC236}">
                <a16:creationId xmlns:a16="http://schemas.microsoft.com/office/drawing/2014/main" id="{356DAF42-B034-884E-8CA6-017C721AFB38}"/>
              </a:ext>
            </a:extLst>
          </p:cNvPr>
          <p:cNvSpPr txBox="1"/>
          <p:nvPr/>
        </p:nvSpPr>
        <p:spPr>
          <a:xfrm>
            <a:off x="11585117" y="5603753"/>
            <a:ext cx="38632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T0-DR</a:t>
            </a:r>
          </a:p>
        </p:txBody>
      </p: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B67157C-E057-8041-BDC7-E1FABAA7CB04}"/>
              </a:ext>
            </a:extLst>
          </p:cNvPr>
          <p:cNvGrpSpPr>
            <a:grpSpLocks noChangeAspect="1"/>
          </p:cNvGrpSpPr>
          <p:nvPr/>
        </p:nvGrpSpPr>
        <p:grpSpPr>
          <a:xfrm>
            <a:off x="6438219" y="3186890"/>
            <a:ext cx="303619" cy="303740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536" name="Freeform: Shape 1">
              <a:extLst>
                <a:ext uri="{FF2B5EF4-FFF2-40B4-BE49-F238E27FC236}">
                  <a16:creationId xmlns:a16="http://schemas.microsoft.com/office/drawing/2014/main" id="{35DB1E67-685C-8E4E-9099-A955A373D6F0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37" name="Freeform: Shape 2">
              <a:extLst>
                <a:ext uri="{FF2B5EF4-FFF2-40B4-BE49-F238E27FC236}">
                  <a16:creationId xmlns:a16="http://schemas.microsoft.com/office/drawing/2014/main" id="{E2B2AD6C-FD37-4748-9B37-2A41BB8D9DEF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38" name="Freeform: Shape 3">
              <a:extLst>
                <a:ext uri="{FF2B5EF4-FFF2-40B4-BE49-F238E27FC236}">
                  <a16:creationId xmlns:a16="http://schemas.microsoft.com/office/drawing/2014/main" id="{B63FE9F2-9F1A-0545-93B9-EEF3550322C6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39" name="Freeform: Shape 4">
              <a:extLst>
                <a:ext uri="{FF2B5EF4-FFF2-40B4-BE49-F238E27FC236}">
                  <a16:creationId xmlns:a16="http://schemas.microsoft.com/office/drawing/2014/main" id="{75F16232-126A-6A4C-9A11-4480E8A733C8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40" name="Freeform: Shape 5">
              <a:extLst>
                <a:ext uri="{FF2B5EF4-FFF2-40B4-BE49-F238E27FC236}">
                  <a16:creationId xmlns:a16="http://schemas.microsoft.com/office/drawing/2014/main" id="{F684F36E-6833-4B4D-AFAA-54206BC35BAA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41" name="TextBox 540">
            <a:extLst>
              <a:ext uri="{FF2B5EF4-FFF2-40B4-BE49-F238E27FC236}">
                <a16:creationId xmlns:a16="http://schemas.microsoft.com/office/drawing/2014/main" id="{594E8C6D-C7F7-7945-9897-B1A1A0DD5C7D}"/>
              </a:ext>
            </a:extLst>
          </p:cNvPr>
          <p:cNvSpPr txBox="1"/>
          <p:nvPr/>
        </p:nvSpPr>
        <p:spPr>
          <a:xfrm>
            <a:off x="6760725" y="3349526"/>
            <a:ext cx="3863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T0-SR</a:t>
            </a:r>
          </a:p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p-act</a:t>
            </a:r>
          </a:p>
        </p:txBody>
      </p:sp>
      <p:sp>
        <p:nvSpPr>
          <p:cNvPr id="542" name="Rounded Rectangle 17">
            <a:extLst>
              <a:ext uri="{FF2B5EF4-FFF2-40B4-BE49-F238E27FC236}">
                <a16:creationId xmlns:a16="http://schemas.microsoft.com/office/drawing/2014/main" id="{438B5606-AE07-394D-AAC8-24B09C46D142}"/>
              </a:ext>
            </a:extLst>
          </p:cNvPr>
          <p:cNvSpPr/>
          <p:nvPr/>
        </p:nvSpPr>
        <p:spPr>
          <a:xfrm>
            <a:off x="6285880" y="3138648"/>
            <a:ext cx="873012" cy="605838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b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EN1</a:t>
            </a:r>
          </a:p>
        </p:txBody>
      </p:sp>
      <p:grpSp>
        <p:nvGrpSpPr>
          <p:cNvPr id="543" name="Group 542">
            <a:extLst>
              <a:ext uri="{FF2B5EF4-FFF2-40B4-BE49-F238E27FC236}">
                <a16:creationId xmlns:a16="http://schemas.microsoft.com/office/drawing/2014/main" id="{016F502C-ECC2-A54A-B650-4B64BB140E5D}"/>
              </a:ext>
            </a:extLst>
          </p:cNvPr>
          <p:cNvGrpSpPr>
            <a:grpSpLocks noChangeAspect="1"/>
          </p:cNvGrpSpPr>
          <p:nvPr/>
        </p:nvGrpSpPr>
        <p:grpSpPr>
          <a:xfrm>
            <a:off x="7461382" y="3193263"/>
            <a:ext cx="303619" cy="303740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544" name="Freeform: Shape 1">
              <a:extLst>
                <a:ext uri="{FF2B5EF4-FFF2-40B4-BE49-F238E27FC236}">
                  <a16:creationId xmlns:a16="http://schemas.microsoft.com/office/drawing/2014/main" id="{373074C0-1237-7847-9D26-6B7B4B311EF5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45" name="Freeform: Shape 2">
              <a:extLst>
                <a:ext uri="{FF2B5EF4-FFF2-40B4-BE49-F238E27FC236}">
                  <a16:creationId xmlns:a16="http://schemas.microsoft.com/office/drawing/2014/main" id="{F607F746-21EF-EE4B-8A70-505151445CDB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46" name="Freeform: Shape 3">
              <a:extLst>
                <a:ext uri="{FF2B5EF4-FFF2-40B4-BE49-F238E27FC236}">
                  <a16:creationId xmlns:a16="http://schemas.microsoft.com/office/drawing/2014/main" id="{C9F9D7E7-18DB-DD43-B151-E7F5C52904C0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47" name="Freeform: Shape 4">
              <a:extLst>
                <a:ext uri="{FF2B5EF4-FFF2-40B4-BE49-F238E27FC236}">
                  <a16:creationId xmlns:a16="http://schemas.microsoft.com/office/drawing/2014/main" id="{2D7482BC-29C4-1947-B9DA-F3B338392589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48" name="Freeform: Shape 5">
              <a:extLst>
                <a:ext uri="{FF2B5EF4-FFF2-40B4-BE49-F238E27FC236}">
                  <a16:creationId xmlns:a16="http://schemas.microsoft.com/office/drawing/2014/main" id="{B83F0E3D-86F7-C94C-80E2-BFA2BEDA22ED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49" name="TextBox 548">
            <a:extLst>
              <a:ext uri="{FF2B5EF4-FFF2-40B4-BE49-F238E27FC236}">
                <a16:creationId xmlns:a16="http://schemas.microsoft.com/office/drawing/2014/main" id="{88BBA38C-DCAD-CA46-83B8-AAB08A7B8909}"/>
              </a:ext>
            </a:extLst>
          </p:cNvPr>
          <p:cNvSpPr txBox="1"/>
          <p:nvPr/>
        </p:nvSpPr>
        <p:spPr>
          <a:xfrm>
            <a:off x="7783887" y="3355899"/>
            <a:ext cx="48399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T0-SR</a:t>
            </a:r>
          </a:p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p-act</a:t>
            </a:r>
          </a:p>
        </p:txBody>
      </p:sp>
      <p:sp>
        <p:nvSpPr>
          <p:cNvPr id="550" name="Rounded Rectangle 17">
            <a:extLst>
              <a:ext uri="{FF2B5EF4-FFF2-40B4-BE49-F238E27FC236}">
                <a16:creationId xmlns:a16="http://schemas.microsoft.com/office/drawing/2014/main" id="{93DBCA86-416D-EF49-A7F7-57A5DC064293}"/>
              </a:ext>
            </a:extLst>
          </p:cNvPr>
          <p:cNvSpPr/>
          <p:nvPr/>
        </p:nvSpPr>
        <p:spPr>
          <a:xfrm>
            <a:off x="7386677" y="3145021"/>
            <a:ext cx="873012" cy="605838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b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EN2</a:t>
            </a:r>
          </a:p>
        </p:txBody>
      </p: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4B602825-8735-E144-BD5D-7CE2ABAC5416}"/>
              </a:ext>
            </a:extLst>
          </p:cNvPr>
          <p:cNvGrpSpPr>
            <a:grpSpLocks noChangeAspect="1"/>
          </p:cNvGrpSpPr>
          <p:nvPr/>
        </p:nvGrpSpPr>
        <p:grpSpPr>
          <a:xfrm>
            <a:off x="10070694" y="3181043"/>
            <a:ext cx="303619" cy="303740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552" name="Freeform: Shape 1">
              <a:extLst>
                <a:ext uri="{FF2B5EF4-FFF2-40B4-BE49-F238E27FC236}">
                  <a16:creationId xmlns:a16="http://schemas.microsoft.com/office/drawing/2014/main" id="{A32D5D45-B0CC-074E-AB22-DADDCB2E2783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53" name="Freeform: Shape 2">
              <a:extLst>
                <a:ext uri="{FF2B5EF4-FFF2-40B4-BE49-F238E27FC236}">
                  <a16:creationId xmlns:a16="http://schemas.microsoft.com/office/drawing/2014/main" id="{51F4C3E3-7D86-AD4D-97FF-1FEF88718988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54" name="Freeform: Shape 3">
              <a:extLst>
                <a:ext uri="{FF2B5EF4-FFF2-40B4-BE49-F238E27FC236}">
                  <a16:creationId xmlns:a16="http://schemas.microsoft.com/office/drawing/2014/main" id="{3530A530-5E46-6049-8DD8-01A88D5AF71A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55" name="Freeform: Shape 4">
              <a:extLst>
                <a:ext uri="{FF2B5EF4-FFF2-40B4-BE49-F238E27FC236}">
                  <a16:creationId xmlns:a16="http://schemas.microsoft.com/office/drawing/2014/main" id="{DD1770DC-AE32-8E48-A703-398944C043F9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56" name="Freeform: Shape 5">
              <a:extLst>
                <a:ext uri="{FF2B5EF4-FFF2-40B4-BE49-F238E27FC236}">
                  <a16:creationId xmlns:a16="http://schemas.microsoft.com/office/drawing/2014/main" id="{F7A918C1-83FC-B740-A6E0-4B03CAF30E83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57" name="TextBox 556">
            <a:extLst>
              <a:ext uri="{FF2B5EF4-FFF2-40B4-BE49-F238E27FC236}">
                <a16:creationId xmlns:a16="http://schemas.microsoft.com/office/drawing/2014/main" id="{8EEEACAC-1B5A-3148-A93D-922B8E6780D8}"/>
              </a:ext>
            </a:extLst>
          </p:cNvPr>
          <p:cNvSpPr txBox="1"/>
          <p:nvPr/>
        </p:nvSpPr>
        <p:spPr>
          <a:xfrm>
            <a:off x="10393199" y="3343679"/>
            <a:ext cx="6367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T0-SR</a:t>
            </a:r>
          </a:p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s-act</a:t>
            </a:r>
          </a:p>
        </p:txBody>
      </p:sp>
      <p:sp>
        <p:nvSpPr>
          <p:cNvPr id="558" name="Rounded Rectangle 17">
            <a:extLst>
              <a:ext uri="{FF2B5EF4-FFF2-40B4-BE49-F238E27FC236}">
                <a16:creationId xmlns:a16="http://schemas.microsoft.com/office/drawing/2014/main" id="{3F3E423C-EBF9-8345-A5E7-8549DAF98119}"/>
              </a:ext>
            </a:extLst>
          </p:cNvPr>
          <p:cNvSpPr/>
          <p:nvPr/>
        </p:nvSpPr>
        <p:spPr>
          <a:xfrm>
            <a:off x="9993915" y="3133245"/>
            <a:ext cx="873012" cy="605838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b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EN3</a:t>
            </a:r>
          </a:p>
        </p:txBody>
      </p:sp>
      <p:sp>
        <p:nvSpPr>
          <p:cNvPr id="566" name="Rounded Rectangle 17">
            <a:extLst>
              <a:ext uri="{FF2B5EF4-FFF2-40B4-BE49-F238E27FC236}">
                <a16:creationId xmlns:a16="http://schemas.microsoft.com/office/drawing/2014/main" id="{EAFB0267-DA0B-1F4B-83A2-F46A51CCA20F}"/>
              </a:ext>
            </a:extLst>
          </p:cNvPr>
          <p:cNvSpPr/>
          <p:nvPr/>
        </p:nvSpPr>
        <p:spPr>
          <a:xfrm>
            <a:off x="11094712" y="3139618"/>
            <a:ext cx="873012" cy="605838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b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EN4</a:t>
            </a:r>
          </a:p>
        </p:txBody>
      </p: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85F5DB06-812C-CF42-A052-70361C60E849}"/>
              </a:ext>
            </a:extLst>
          </p:cNvPr>
          <p:cNvGrpSpPr>
            <a:grpSpLocks noChangeAspect="1"/>
          </p:cNvGrpSpPr>
          <p:nvPr/>
        </p:nvGrpSpPr>
        <p:grpSpPr>
          <a:xfrm>
            <a:off x="11136818" y="3193615"/>
            <a:ext cx="303619" cy="303740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568" name="Freeform: Shape 1">
              <a:extLst>
                <a:ext uri="{FF2B5EF4-FFF2-40B4-BE49-F238E27FC236}">
                  <a16:creationId xmlns:a16="http://schemas.microsoft.com/office/drawing/2014/main" id="{DA56EB06-BCCF-C54A-9FBF-0F40763A5652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69" name="Freeform: Shape 2">
              <a:extLst>
                <a:ext uri="{FF2B5EF4-FFF2-40B4-BE49-F238E27FC236}">
                  <a16:creationId xmlns:a16="http://schemas.microsoft.com/office/drawing/2014/main" id="{BDDA387D-46E1-0643-B4EC-7098779C52D2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70" name="Freeform: Shape 3">
              <a:extLst>
                <a:ext uri="{FF2B5EF4-FFF2-40B4-BE49-F238E27FC236}">
                  <a16:creationId xmlns:a16="http://schemas.microsoft.com/office/drawing/2014/main" id="{8D87CF8F-FA49-3B48-AAA4-3F7DB744F706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71" name="Freeform: Shape 4">
              <a:extLst>
                <a:ext uri="{FF2B5EF4-FFF2-40B4-BE49-F238E27FC236}">
                  <a16:creationId xmlns:a16="http://schemas.microsoft.com/office/drawing/2014/main" id="{C41B8EA9-E843-E349-A4EA-763343CC2E37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72" name="Freeform: Shape 5">
              <a:extLst>
                <a:ext uri="{FF2B5EF4-FFF2-40B4-BE49-F238E27FC236}">
                  <a16:creationId xmlns:a16="http://schemas.microsoft.com/office/drawing/2014/main" id="{15A1677E-B38F-D641-92E7-2C97A8805335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73" name="TextBox 572">
            <a:extLst>
              <a:ext uri="{FF2B5EF4-FFF2-40B4-BE49-F238E27FC236}">
                <a16:creationId xmlns:a16="http://schemas.microsoft.com/office/drawing/2014/main" id="{296632E7-3CFA-3344-870B-267A4817F4C4}"/>
              </a:ext>
            </a:extLst>
          </p:cNvPr>
          <p:cNvSpPr txBox="1"/>
          <p:nvPr/>
        </p:nvSpPr>
        <p:spPr>
          <a:xfrm>
            <a:off x="11459323" y="3356251"/>
            <a:ext cx="6367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T0-SR</a:t>
            </a:r>
          </a:p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s-act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576BEA97-794D-5743-B93E-0DE21C8AEFB5}"/>
              </a:ext>
            </a:extLst>
          </p:cNvPr>
          <p:cNvSpPr/>
          <p:nvPr/>
        </p:nvSpPr>
        <p:spPr>
          <a:xfrm>
            <a:off x="7386676" y="70994"/>
            <a:ext cx="4704111" cy="60016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One specific Location primary active per destination.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</a:rPr>
              <a:t>Within one location T0 Active/Active.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C8416666-B1E3-B34B-AB64-20088ABD5B0C}"/>
              </a:ext>
            </a:extLst>
          </p:cNvPr>
          <p:cNvSpPr txBox="1"/>
          <p:nvPr/>
        </p:nvSpPr>
        <p:spPr>
          <a:xfrm>
            <a:off x="4431677" y="3317256"/>
            <a:ext cx="546753" cy="43088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b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 A/A </a:t>
            </a:r>
          </a:p>
          <a:p>
            <a:r>
              <a:rPr lang="en-US" sz="14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P/S</a:t>
            </a:r>
          </a:p>
        </p:txBody>
      </p:sp>
    </p:spTree>
    <p:extLst>
      <p:ext uri="{BB962C8B-B14F-4D97-AF65-F5344CB8AC3E}">
        <p14:creationId xmlns:p14="http://schemas.microsoft.com/office/powerpoint/2010/main" val="345317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248">
            <a:extLst>
              <a:ext uri="{FF2B5EF4-FFF2-40B4-BE49-F238E27FC236}">
                <a16:creationId xmlns:a16="http://schemas.microsoft.com/office/drawing/2014/main" id="{A9DBF95A-3200-8E41-9998-F9F58BF4DB92}"/>
              </a:ext>
            </a:extLst>
          </p:cNvPr>
          <p:cNvSpPr txBox="1"/>
          <p:nvPr/>
        </p:nvSpPr>
        <p:spPr>
          <a:xfrm>
            <a:off x="1251452" y="6397957"/>
            <a:ext cx="1162811" cy="30472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</a:rPr>
              <a:t>Location 1</a:t>
            </a: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1DD57E2E-DFB3-D44F-BB25-D038CC60A101}"/>
              </a:ext>
            </a:extLst>
          </p:cNvPr>
          <p:cNvGrpSpPr/>
          <p:nvPr/>
        </p:nvGrpSpPr>
        <p:grpSpPr>
          <a:xfrm>
            <a:off x="727519" y="6429487"/>
            <a:ext cx="493802" cy="304721"/>
            <a:chOff x="-10552754" y="8867361"/>
            <a:chExt cx="3744720" cy="2310840"/>
          </a:xfrm>
          <a:solidFill>
            <a:schemeClr val="tx1"/>
          </a:solidFill>
        </p:grpSpPr>
        <p:sp>
          <p:nvSpPr>
            <p:cNvPr id="254" name="Freeform: Shape 26">
              <a:extLst>
                <a:ext uri="{FF2B5EF4-FFF2-40B4-BE49-F238E27FC236}">
                  <a16:creationId xmlns:a16="http://schemas.microsoft.com/office/drawing/2014/main" id="{668F516B-CBDF-1E4C-B86D-FFC5744C24F4}"/>
                </a:ext>
              </a:extLst>
            </p:cNvPr>
            <p:cNvSpPr/>
            <p:nvPr/>
          </p:nvSpPr>
          <p:spPr>
            <a:xfrm>
              <a:off x="-10552754" y="8867361"/>
              <a:ext cx="3744720" cy="231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20">
                  <a:moveTo>
                    <a:pt x="9710" y="5987"/>
                  </a:moveTo>
                  <a:lnTo>
                    <a:pt x="9710" y="2387"/>
                  </a:lnTo>
                  <a:lnTo>
                    <a:pt x="9710" y="1981"/>
                  </a:lnTo>
                  <a:lnTo>
                    <a:pt x="9710" y="265"/>
                  </a:lnTo>
                  <a:lnTo>
                    <a:pt x="8157" y="265"/>
                  </a:lnTo>
                  <a:lnTo>
                    <a:pt x="8157" y="0"/>
                  </a:lnTo>
                  <a:lnTo>
                    <a:pt x="5559" y="0"/>
                  </a:lnTo>
                  <a:lnTo>
                    <a:pt x="5559" y="265"/>
                  </a:lnTo>
                  <a:lnTo>
                    <a:pt x="4844" y="265"/>
                  </a:lnTo>
                  <a:lnTo>
                    <a:pt x="4844" y="0"/>
                  </a:lnTo>
                  <a:lnTo>
                    <a:pt x="2246" y="0"/>
                  </a:lnTo>
                  <a:lnTo>
                    <a:pt x="2246" y="265"/>
                  </a:lnTo>
                  <a:lnTo>
                    <a:pt x="693" y="265"/>
                  </a:lnTo>
                  <a:lnTo>
                    <a:pt x="693" y="1981"/>
                  </a:lnTo>
                  <a:lnTo>
                    <a:pt x="693" y="2387"/>
                  </a:lnTo>
                  <a:lnTo>
                    <a:pt x="693" y="5987"/>
                  </a:lnTo>
                  <a:lnTo>
                    <a:pt x="0" y="5987"/>
                  </a:lnTo>
                  <a:lnTo>
                    <a:pt x="0" y="6420"/>
                  </a:lnTo>
                  <a:lnTo>
                    <a:pt x="10403" y="6420"/>
                  </a:lnTo>
                  <a:lnTo>
                    <a:pt x="10403" y="5987"/>
                  </a:lnTo>
                  <a:close/>
                  <a:moveTo>
                    <a:pt x="1131" y="704"/>
                  </a:moveTo>
                  <a:lnTo>
                    <a:pt x="9272" y="704"/>
                  </a:lnTo>
                  <a:lnTo>
                    <a:pt x="9272" y="1949"/>
                  </a:lnTo>
                  <a:lnTo>
                    <a:pt x="1131" y="1949"/>
                  </a:lnTo>
                  <a:close/>
                  <a:moveTo>
                    <a:pt x="1131" y="5716"/>
                  </a:moveTo>
                  <a:lnTo>
                    <a:pt x="1131" y="2420"/>
                  </a:lnTo>
                  <a:lnTo>
                    <a:pt x="9272" y="2420"/>
                  </a:lnTo>
                  <a:lnTo>
                    <a:pt x="9272" y="57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7" name="Freeform: Shape 27">
              <a:extLst>
                <a:ext uri="{FF2B5EF4-FFF2-40B4-BE49-F238E27FC236}">
                  <a16:creationId xmlns:a16="http://schemas.microsoft.com/office/drawing/2014/main" id="{8FE4350E-DB66-8942-9DBE-35382E94CB79}"/>
                </a:ext>
              </a:extLst>
            </p:cNvPr>
            <p:cNvSpPr/>
            <p:nvPr/>
          </p:nvSpPr>
          <p:spPr>
            <a:xfrm>
              <a:off x="-9196274" y="9935480"/>
              <a:ext cx="39276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2">
                  <a:moveTo>
                    <a:pt x="0" y="432"/>
                  </a:moveTo>
                  <a:lnTo>
                    <a:pt x="1092" y="432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8" name="Freeform: Shape 28">
              <a:extLst>
                <a:ext uri="{FF2B5EF4-FFF2-40B4-BE49-F238E27FC236}">
                  <a16:creationId xmlns:a16="http://schemas.microsoft.com/office/drawing/2014/main" id="{F87D0046-FB0A-7248-8BA3-FB78BED3E38C}"/>
                </a:ext>
              </a:extLst>
            </p:cNvPr>
            <p:cNvSpPr/>
            <p:nvPr/>
          </p:nvSpPr>
          <p:spPr>
            <a:xfrm>
              <a:off x="-8559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9" name="Freeform: Shape 29">
              <a:extLst>
                <a:ext uri="{FF2B5EF4-FFF2-40B4-BE49-F238E27FC236}">
                  <a16:creationId xmlns:a16="http://schemas.microsoft.com/office/drawing/2014/main" id="{6E9458B9-3F7A-A04F-8A37-5BEDB7208839}"/>
                </a:ext>
              </a:extLst>
            </p:cNvPr>
            <p:cNvSpPr/>
            <p:nvPr/>
          </p:nvSpPr>
          <p:spPr>
            <a:xfrm>
              <a:off x="-9835635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0" name="Freeform: Shape 30">
              <a:extLst>
                <a:ext uri="{FF2B5EF4-FFF2-40B4-BE49-F238E27FC236}">
                  <a16:creationId xmlns:a16="http://schemas.microsoft.com/office/drawing/2014/main" id="{0D915252-DF2D-1B40-8592-87602AD744E2}"/>
                </a:ext>
              </a:extLst>
            </p:cNvPr>
            <p:cNvSpPr/>
            <p:nvPr/>
          </p:nvSpPr>
          <p:spPr>
            <a:xfrm>
              <a:off x="-7920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1" name="Freeform: Shape 31">
              <a:extLst>
                <a:ext uri="{FF2B5EF4-FFF2-40B4-BE49-F238E27FC236}">
                  <a16:creationId xmlns:a16="http://schemas.microsoft.com/office/drawing/2014/main" id="{E467814D-6F1D-2D46-BB55-E907625E2BFF}"/>
                </a:ext>
              </a:extLst>
            </p:cNvPr>
            <p:cNvSpPr/>
            <p:nvPr/>
          </p:nvSpPr>
          <p:spPr>
            <a:xfrm>
              <a:off x="-9196274" y="9266961"/>
              <a:ext cx="39276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8">
                  <a:moveTo>
                    <a:pt x="0" y="438"/>
                  </a:moveTo>
                  <a:lnTo>
                    <a:pt x="1092" y="438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2" name="Freeform: Shape 32">
              <a:extLst>
                <a:ext uri="{FF2B5EF4-FFF2-40B4-BE49-F238E27FC236}">
                  <a16:creationId xmlns:a16="http://schemas.microsoft.com/office/drawing/2014/main" id="{BB473C5D-D844-DB4E-AD35-BCDE4673A70F}"/>
                </a:ext>
              </a:extLst>
            </p:cNvPr>
            <p:cNvSpPr/>
            <p:nvPr/>
          </p:nvSpPr>
          <p:spPr>
            <a:xfrm>
              <a:off x="-8559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3" name="Freeform: Shape 33">
              <a:extLst>
                <a:ext uri="{FF2B5EF4-FFF2-40B4-BE49-F238E27FC236}">
                  <a16:creationId xmlns:a16="http://schemas.microsoft.com/office/drawing/2014/main" id="{5F9E072A-9DD3-1A42-8DAE-374864E026A1}"/>
                </a:ext>
              </a:extLst>
            </p:cNvPr>
            <p:cNvSpPr/>
            <p:nvPr/>
          </p:nvSpPr>
          <p:spPr>
            <a:xfrm>
              <a:off x="-9835635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4" name="Freeform: Shape 34">
              <a:extLst>
                <a:ext uri="{FF2B5EF4-FFF2-40B4-BE49-F238E27FC236}">
                  <a16:creationId xmlns:a16="http://schemas.microsoft.com/office/drawing/2014/main" id="{414180E9-35A2-9F43-8106-BEBDE212E6F0}"/>
                </a:ext>
              </a:extLst>
            </p:cNvPr>
            <p:cNvSpPr/>
            <p:nvPr/>
          </p:nvSpPr>
          <p:spPr>
            <a:xfrm>
              <a:off x="-7920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5" name="Freeform: Shape 35">
              <a:extLst>
                <a:ext uri="{FF2B5EF4-FFF2-40B4-BE49-F238E27FC236}">
                  <a16:creationId xmlns:a16="http://schemas.microsoft.com/office/drawing/2014/main" id="{B983A348-4270-6944-ABC9-B7803726F72C}"/>
                </a:ext>
              </a:extLst>
            </p:cNvPr>
            <p:cNvSpPr/>
            <p:nvPr/>
          </p:nvSpPr>
          <p:spPr>
            <a:xfrm>
              <a:off x="-7920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6" name="Freeform: Shape 36">
              <a:extLst>
                <a:ext uri="{FF2B5EF4-FFF2-40B4-BE49-F238E27FC236}">
                  <a16:creationId xmlns:a16="http://schemas.microsoft.com/office/drawing/2014/main" id="{E2F87C17-1230-B34F-A108-76860579154B}"/>
                </a:ext>
              </a:extLst>
            </p:cNvPr>
            <p:cNvSpPr/>
            <p:nvPr/>
          </p:nvSpPr>
          <p:spPr>
            <a:xfrm>
              <a:off x="-9196274" y="10264521"/>
              <a:ext cx="39276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1094">
                  <a:moveTo>
                    <a:pt x="0" y="1094"/>
                  </a:moveTo>
                  <a:lnTo>
                    <a:pt x="1092" y="1094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7" name="Freeform: Shape 37">
              <a:extLst>
                <a:ext uri="{FF2B5EF4-FFF2-40B4-BE49-F238E27FC236}">
                  <a16:creationId xmlns:a16="http://schemas.microsoft.com/office/drawing/2014/main" id="{DBC937EF-0859-F242-8F21-20586704EFF3}"/>
                </a:ext>
              </a:extLst>
            </p:cNvPr>
            <p:cNvSpPr/>
            <p:nvPr/>
          </p:nvSpPr>
          <p:spPr>
            <a:xfrm>
              <a:off x="-8559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9" name="Freeform: Shape 38">
              <a:extLst>
                <a:ext uri="{FF2B5EF4-FFF2-40B4-BE49-F238E27FC236}">
                  <a16:creationId xmlns:a16="http://schemas.microsoft.com/office/drawing/2014/main" id="{E84081A7-4E68-E740-8E73-12DAF1630F27}"/>
                </a:ext>
              </a:extLst>
            </p:cNvPr>
            <p:cNvSpPr/>
            <p:nvPr/>
          </p:nvSpPr>
          <p:spPr>
            <a:xfrm>
              <a:off x="-9835635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270" name="Freeform 33">
            <a:extLst>
              <a:ext uri="{FF2B5EF4-FFF2-40B4-BE49-F238E27FC236}">
                <a16:creationId xmlns:a16="http://schemas.microsoft.com/office/drawing/2014/main" id="{CD9EA4DE-9BA3-3146-93AC-1A7389B0290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07945" y="6291922"/>
            <a:ext cx="679260" cy="516791"/>
          </a:xfrm>
          <a:custGeom>
            <a:avLst/>
            <a:gdLst>
              <a:gd name="T0" fmla="*/ 736 w 786"/>
              <a:gd name="T1" fmla="*/ 142 h 598"/>
              <a:gd name="T2" fmla="*/ 511 w 786"/>
              <a:gd name="T3" fmla="*/ 485 h 598"/>
              <a:gd name="T4" fmla="*/ 459 w 786"/>
              <a:gd name="T5" fmla="*/ 518 h 598"/>
              <a:gd name="T6" fmla="*/ 786 w 786"/>
              <a:gd name="T7" fmla="*/ 485 h 598"/>
              <a:gd name="T8" fmla="*/ 543 w 786"/>
              <a:gd name="T9" fmla="*/ 175 h 598"/>
              <a:gd name="T10" fmla="*/ 703 w 786"/>
              <a:gd name="T11" fmla="*/ 485 h 598"/>
              <a:gd name="T12" fmla="*/ 543 w 786"/>
              <a:gd name="T13" fmla="*/ 175 h 598"/>
              <a:gd name="T14" fmla="*/ 410 w 786"/>
              <a:gd name="T15" fmla="*/ 0 h 598"/>
              <a:gd name="T16" fmla="*/ 377 w 786"/>
              <a:gd name="T17" fmla="*/ 598 h 598"/>
              <a:gd name="T18" fmla="*/ 574 w 786"/>
              <a:gd name="T19" fmla="*/ 197 h 598"/>
              <a:gd name="T20" fmla="*/ 607 w 786"/>
              <a:gd name="T21" fmla="*/ 230 h 598"/>
              <a:gd name="T22" fmla="*/ 574 w 786"/>
              <a:gd name="T23" fmla="*/ 197 h 598"/>
              <a:gd name="T24" fmla="*/ 607 w 786"/>
              <a:gd name="T25" fmla="*/ 271 h 598"/>
              <a:gd name="T26" fmla="*/ 574 w 786"/>
              <a:gd name="T27" fmla="*/ 304 h 598"/>
              <a:gd name="T28" fmla="*/ 574 w 786"/>
              <a:gd name="T29" fmla="*/ 343 h 598"/>
              <a:gd name="T30" fmla="*/ 607 w 786"/>
              <a:gd name="T31" fmla="*/ 376 h 598"/>
              <a:gd name="T32" fmla="*/ 574 w 786"/>
              <a:gd name="T33" fmla="*/ 343 h 598"/>
              <a:gd name="T34" fmla="*/ 607 w 786"/>
              <a:gd name="T35" fmla="*/ 415 h 598"/>
              <a:gd name="T36" fmla="*/ 574 w 786"/>
              <a:gd name="T37" fmla="*/ 448 h 598"/>
              <a:gd name="T38" fmla="*/ 673 w 786"/>
              <a:gd name="T39" fmla="*/ 197 h 598"/>
              <a:gd name="T40" fmla="*/ 640 w 786"/>
              <a:gd name="T41" fmla="*/ 230 h 598"/>
              <a:gd name="T42" fmla="*/ 673 w 786"/>
              <a:gd name="T43" fmla="*/ 197 h 598"/>
              <a:gd name="T44" fmla="*/ 673 w 786"/>
              <a:gd name="T45" fmla="*/ 271 h 598"/>
              <a:gd name="T46" fmla="*/ 640 w 786"/>
              <a:gd name="T47" fmla="*/ 304 h 598"/>
              <a:gd name="T48" fmla="*/ 640 w 786"/>
              <a:gd name="T49" fmla="*/ 343 h 598"/>
              <a:gd name="T50" fmla="*/ 673 w 786"/>
              <a:gd name="T51" fmla="*/ 376 h 598"/>
              <a:gd name="T52" fmla="*/ 640 w 786"/>
              <a:gd name="T53" fmla="*/ 343 h 598"/>
              <a:gd name="T54" fmla="*/ 673 w 786"/>
              <a:gd name="T55" fmla="*/ 415 h 598"/>
              <a:gd name="T56" fmla="*/ 640 w 786"/>
              <a:gd name="T57" fmla="*/ 448 h 598"/>
              <a:gd name="T58" fmla="*/ 289 w 786"/>
              <a:gd name="T59" fmla="*/ 298 h 598"/>
              <a:gd name="T60" fmla="*/ 88 w 786"/>
              <a:gd name="T61" fmla="*/ 485 h 598"/>
              <a:gd name="T62" fmla="*/ 69 w 786"/>
              <a:gd name="T63" fmla="*/ 156 h 598"/>
              <a:gd name="T64" fmla="*/ 205 w 786"/>
              <a:gd name="T65" fmla="*/ 284 h 598"/>
              <a:gd name="T66" fmla="*/ 238 w 786"/>
              <a:gd name="T67" fmla="*/ 123 h 598"/>
              <a:gd name="T68" fmla="*/ 37 w 786"/>
              <a:gd name="T69" fmla="*/ 485 h 598"/>
              <a:gd name="T70" fmla="*/ 0 w 786"/>
              <a:gd name="T71" fmla="*/ 518 h 598"/>
              <a:gd name="T72" fmla="*/ 328 w 786"/>
              <a:gd name="T73" fmla="*/ 485 h 598"/>
              <a:gd name="T74" fmla="*/ 289 w 786"/>
              <a:gd name="T75" fmla="*/ 298 h 598"/>
              <a:gd name="T76" fmla="*/ 256 w 786"/>
              <a:gd name="T77" fmla="*/ 331 h 598"/>
              <a:gd name="T78" fmla="*/ 121 w 786"/>
              <a:gd name="T79" fmla="*/ 485 h 598"/>
              <a:gd name="T80" fmla="*/ 123 w 786"/>
              <a:gd name="T81" fmla="*/ 212 h 598"/>
              <a:gd name="T82" fmla="*/ 90 w 786"/>
              <a:gd name="T83" fmla="*/ 179 h 598"/>
              <a:gd name="T84" fmla="*/ 123 w 786"/>
              <a:gd name="T85" fmla="*/ 212 h 598"/>
              <a:gd name="T86" fmla="*/ 123 w 786"/>
              <a:gd name="T87" fmla="*/ 243 h 598"/>
              <a:gd name="T88" fmla="*/ 90 w 786"/>
              <a:gd name="T89" fmla="*/ 275 h 598"/>
              <a:gd name="T90" fmla="*/ 184 w 786"/>
              <a:gd name="T91" fmla="*/ 212 h 598"/>
              <a:gd name="T92" fmla="*/ 151 w 786"/>
              <a:gd name="T93" fmla="*/ 179 h 598"/>
              <a:gd name="T94" fmla="*/ 184 w 786"/>
              <a:gd name="T95" fmla="*/ 212 h 598"/>
              <a:gd name="T96" fmla="*/ 184 w 786"/>
              <a:gd name="T97" fmla="*/ 243 h 598"/>
              <a:gd name="T98" fmla="*/ 151 w 786"/>
              <a:gd name="T99" fmla="*/ 275 h 598"/>
              <a:gd name="T100" fmla="*/ 141 w 786"/>
              <a:gd name="T101" fmla="*/ 360 h 598"/>
              <a:gd name="T102" fmla="*/ 174 w 786"/>
              <a:gd name="T103" fmla="*/ 392 h 598"/>
              <a:gd name="T104" fmla="*/ 141 w 786"/>
              <a:gd name="T105" fmla="*/ 360 h 598"/>
              <a:gd name="T106" fmla="*/ 174 w 786"/>
              <a:gd name="T107" fmla="*/ 423 h 598"/>
              <a:gd name="T108" fmla="*/ 141 w 786"/>
              <a:gd name="T109" fmla="*/ 456 h 598"/>
              <a:gd name="T110" fmla="*/ 236 w 786"/>
              <a:gd name="T111" fmla="*/ 360 h 598"/>
              <a:gd name="T112" fmla="*/ 203 w 786"/>
              <a:gd name="T113" fmla="*/ 392 h 598"/>
              <a:gd name="T114" fmla="*/ 236 w 786"/>
              <a:gd name="T115" fmla="*/ 360 h 598"/>
              <a:gd name="T116" fmla="*/ 236 w 786"/>
              <a:gd name="T117" fmla="*/ 423 h 598"/>
              <a:gd name="T118" fmla="*/ 203 w 786"/>
              <a:gd name="T119" fmla="*/ 456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86" h="598">
                <a:moveTo>
                  <a:pt x="736" y="485"/>
                </a:moveTo>
                <a:lnTo>
                  <a:pt x="736" y="142"/>
                </a:lnTo>
                <a:lnTo>
                  <a:pt x="511" y="142"/>
                </a:lnTo>
                <a:lnTo>
                  <a:pt x="511" y="485"/>
                </a:lnTo>
                <a:lnTo>
                  <a:pt x="459" y="485"/>
                </a:lnTo>
                <a:lnTo>
                  <a:pt x="459" y="518"/>
                </a:lnTo>
                <a:lnTo>
                  <a:pt x="786" y="518"/>
                </a:lnTo>
                <a:lnTo>
                  <a:pt x="786" y="485"/>
                </a:lnTo>
                <a:lnTo>
                  <a:pt x="736" y="485"/>
                </a:lnTo>
                <a:close/>
                <a:moveTo>
                  <a:pt x="543" y="175"/>
                </a:moveTo>
                <a:lnTo>
                  <a:pt x="703" y="175"/>
                </a:lnTo>
                <a:lnTo>
                  <a:pt x="703" y="485"/>
                </a:lnTo>
                <a:lnTo>
                  <a:pt x="543" y="485"/>
                </a:lnTo>
                <a:lnTo>
                  <a:pt x="543" y="175"/>
                </a:lnTo>
                <a:close/>
                <a:moveTo>
                  <a:pt x="377" y="0"/>
                </a:moveTo>
                <a:lnTo>
                  <a:pt x="410" y="0"/>
                </a:lnTo>
                <a:lnTo>
                  <a:pt x="410" y="598"/>
                </a:lnTo>
                <a:lnTo>
                  <a:pt x="377" y="598"/>
                </a:lnTo>
                <a:lnTo>
                  <a:pt x="377" y="0"/>
                </a:lnTo>
                <a:close/>
                <a:moveTo>
                  <a:pt x="574" y="197"/>
                </a:moveTo>
                <a:lnTo>
                  <a:pt x="607" y="197"/>
                </a:lnTo>
                <a:lnTo>
                  <a:pt x="607" y="230"/>
                </a:lnTo>
                <a:lnTo>
                  <a:pt x="574" y="230"/>
                </a:lnTo>
                <a:lnTo>
                  <a:pt x="574" y="197"/>
                </a:lnTo>
                <a:close/>
                <a:moveTo>
                  <a:pt x="574" y="271"/>
                </a:moveTo>
                <a:lnTo>
                  <a:pt x="607" y="271"/>
                </a:lnTo>
                <a:lnTo>
                  <a:pt x="607" y="304"/>
                </a:lnTo>
                <a:lnTo>
                  <a:pt x="574" y="304"/>
                </a:lnTo>
                <a:lnTo>
                  <a:pt x="574" y="271"/>
                </a:lnTo>
                <a:close/>
                <a:moveTo>
                  <a:pt x="574" y="343"/>
                </a:moveTo>
                <a:lnTo>
                  <a:pt x="607" y="343"/>
                </a:lnTo>
                <a:lnTo>
                  <a:pt x="607" y="376"/>
                </a:lnTo>
                <a:lnTo>
                  <a:pt x="574" y="376"/>
                </a:lnTo>
                <a:lnTo>
                  <a:pt x="574" y="343"/>
                </a:lnTo>
                <a:close/>
                <a:moveTo>
                  <a:pt x="574" y="415"/>
                </a:moveTo>
                <a:lnTo>
                  <a:pt x="607" y="415"/>
                </a:lnTo>
                <a:lnTo>
                  <a:pt x="607" y="448"/>
                </a:lnTo>
                <a:lnTo>
                  <a:pt x="574" y="448"/>
                </a:lnTo>
                <a:lnTo>
                  <a:pt x="574" y="415"/>
                </a:lnTo>
                <a:close/>
                <a:moveTo>
                  <a:pt x="673" y="197"/>
                </a:moveTo>
                <a:lnTo>
                  <a:pt x="673" y="230"/>
                </a:lnTo>
                <a:lnTo>
                  <a:pt x="640" y="230"/>
                </a:lnTo>
                <a:lnTo>
                  <a:pt x="640" y="197"/>
                </a:lnTo>
                <a:lnTo>
                  <a:pt x="673" y="197"/>
                </a:lnTo>
                <a:close/>
                <a:moveTo>
                  <a:pt x="640" y="271"/>
                </a:moveTo>
                <a:lnTo>
                  <a:pt x="673" y="271"/>
                </a:lnTo>
                <a:lnTo>
                  <a:pt x="673" y="304"/>
                </a:lnTo>
                <a:lnTo>
                  <a:pt x="640" y="304"/>
                </a:lnTo>
                <a:lnTo>
                  <a:pt x="640" y="271"/>
                </a:lnTo>
                <a:close/>
                <a:moveTo>
                  <a:pt x="640" y="343"/>
                </a:moveTo>
                <a:lnTo>
                  <a:pt x="673" y="343"/>
                </a:lnTo>
                <a:lnTo>
                  <a:pt x="673" y="376"/>
                </a:lnTo>
                <a:lnTo>
                  <a:pt x="640" y="376"/>
                </a:lnTo>
                <a:lnTo>
                  <a:pt x="640" y="343"/>
                </a:lnTo>
                <a:close/>
                <a:moveTo>
                  <a:pt x="640" y="415"/>
                </a:moveTo>
                <a:lnTo>
                  <a:pt x="673" y="415"/>
                </a:lnTo>
                <a:lnTo>
                  <a:pt x="673" y="448"/>
                </a:lnTo>
                <a:lnTo>
                  <a:pt x="640" y="448"/>
                </a:lnTo>
                <a:lnTo>
                  <a:pt x="640" y="415"/>
                </a:lnTo>
                <a:close/>
                <a:moveTo>
                  <a:pt x="289" y="298"/>
                </a:moveTo>
                <a:lnTo>
                  <a:pt x="88" y="298"/>
                </a:lnTo>
                <a:lnTo>
                  <a:pt x="88" y="485"/>
                </a:lnTo>
                <a:lnTo>
                  <a:pt x="69" y="485"/>
                </a:lnTo>
                <a:lnTo>
                  <a:pt x="69" y="156"/>
                </a:lnTo>
                <a:lnTo>
                  <a:pt x="205" y="156"/>
                </a:lnTo>
                <a:lnTo>
                  <a:pt x="205" y="284"/>
                </a:lnTo>
                <a:lnTo>
                  <a:pt x="238" y="284"/>
                </a:lnTo>
                <a:lnTo>
                  <a:pt x="238" y="123"/>
                </a:lnTo>
                <a:lnTo>
                  <a:pt x="37" y="123"/>
                </a:lnTo>
                <a:lnTo>
                  <a:pt x="37" y="485"/>
                </a:lnTo>
                <a:lnTo>
                  <a:pt x="0" y="485"/>
                </a:lnTo>
                <a:lnTo>
                  <a:pt x="0" y="518"/>
                </a:lnTo>
                <a:lnTo>
                  <a:pt x="328" y="518"/>
                </a:lnTo>
                <a:lnTo>
                  <a:pt x="328" y="485"/>
                </a:lnTo>
                <a:lnTo>
                  <a:pt x="289" y="485"/>
                </a:lnTo>
                <a:lnTo>
                  <a:pt x="289" y="298"/>
                </a:lnTo>
                <a:close/>
                <a:moveTo>
                  <a:pt x="121" y="331"/>
                </a:moveTo>
                <a:lnTo>
                  <a:pt x="256" y="331"/>
                </a:lnTo>
                <a:lnTo>
                  <a:pt x="256" y="485"/>
                </a:lnTo>
                <a:lnTo>
                  <a:pt x="121" y="485"/>
                </a:lnTo>
                <a:lnTo>
                  <a:pt x="121" y="331"/>
                </a:lnTo>
                <a:close/>
                <a:moveTo>
                  <a:pt x="123" y="212"/>
                </a:moveTo>
                <a:lnTo>
                  <a:pt x="90" y="212"/>
                </a:lnTo>
                <a:lnTo>
                  <a:pt x="90" y="179"/>
                </a:lnTo>
                <a:lnTo>
                  <a:pt x="123" y="179"/>
                </a:lnTo>
                <a:lnTo>
                  <a:pt x="123" y="212"/>
                </a:lnTo>
                <a:close/>
                <a:moveTo>
                  <a:pt x="90" y="243"/>
                </a:moveTo>
                <a:lnTo>
                  <a:pt x="123" y="243"/>
                </a:lnTo>
                <a:lnTo>
                  <a:pt x="123" y="275"/>
                </a:lnTo>
                <a:lnTo>
                  <a:pt x="90" y="275"/>
                </a:lnTo>
                <a:lnTo>
                  <a:pt x="90" y="243"/>
                </a:lnTo>
                <a:close/>
                <a:moveTo>
                  <a:pt x="184" y="212"/>
                </a:moveTo>
                <a:lnTo>
                  <a:pt x="151" y="212"/>
                </a:lnTo>
                <a:lnTo>
                  <a:pt x="151" y="179"/>
                </a:lnTo>
                <a:lnTo>
                  <a:pt x="184" y="179"/>
                </a:lnTo>
                <a:lnTo>
                  <a:pt x="184" y="212"/>
                </a:lnTo>
                <a:close/>
                <a:moveTo>
                  <a:pt x="151" y="243"/>
                </a:moveTo>
                <a:lnTo>
                  <a:pt x="184" y="243"/>
                </a:lnTo>
                <a:lnTo>
                  <a:pt x="184" y="275"/>
                </a:lnTo>
                <a:lnTo>
                  <a:pt x="151" y="275"/>
                </a:lnTo>
                <a:lnTo>
                  <a:pt x="151" y="243"/>
                </a:lnTo>
                <a:close/>
                <a:moveTo>
                  <a:pt x="141" y="360"/>
                </a:moveTo>
                <a:lnTo>
                  <a:pt x="174" y="360"/>
                </a:lnTo>
                <a:lnTo>
                  <a:pt x="174" y="392"/>
                </a:lnTo>
                <a:lnTo>
                  <a:pt x="141" y="392"/>
                </a:lnTo>
                <a:lnTo>
                  <a:pt x="141" y="360"/>
                </a:lnTo>
                <a:close/>
                <a:moveTo>
                  <a:pt x="141" y="423"/>
                </a:moveTo>
                <a:lnTo>
                  <a:pt x="174" y="423"/>
                </a:lnTo>
                <a:lnTo>
                  <a:pt x="174" y="456"/>
                </a:lnTo>
                <a:lnTo>
                  <a:pt x="141" y="456"/>
                </a:lnTo>
                <a:lnTo>
                  <a:pt x="141" y="423"/>
                </a:lnTo>
                <a:close/>
                <a:moveTo>
                  <a:pt x="236" y="360"/>
                </a:moveTo>
                <a:lnTo>
                  <a:pt x="236" y="392"/>
                </a:lnTo>
                <a:lnTo>
                  <a:pt x="203" y="392"/>
                </a:lnTo>
                <a:lnTo>
                  <a:pt x="203" y="360"/>
                </a:lnTo>
                <a:lnTo>
                  <a:pt x="236" y="360"/>
                </a:lnTo>
                <a:close/>
                <a:moveTo>
                  <a:pt x="203" y="423"/>
                </a:moveTo>
                <a:lnTo>
                  <a:pt x="236" y="423"/>
                </a:lnTo>
                <a:lnTo>
                  <a:pt x="236" y="456"/>
                </a:lnTo>
                <a:lnTo>
                  <a:pt x="203" y="456"/>
                </a:lnTo>
                <a:lnTo>
                  <a:pt x="203" y="4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solidFill>
                <a:schemeClr val="accent4"/>
              </a:solidFill>
              <a:latin typeface="Calibri" panose="020F0502020204030204" pitchFamily="34" charset="0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82B51D3-769C-864E-AC46-E4BBF5AC7761}"/>
              </a:ext>
            </a:extLst>
          </p:cNvPr>
          <p:cNvSpPr txBox="1"/>
          <p:nvPr/>
        </p:nvSpPr>
        <p:spPr>
          <a:xfrm>
            <a:off x="3908376" y="6397957"/>
            <a:ext cx="1198859" cy="30472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</a:rPr>
              <a:t>Location 2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B9925DBB-F0B5-144F-A4C3-CC37E2C0DA6B}"/>
              </a:ext>
            </a:extLst>
          </p:cNvPr>
          <p:cNvSpPr txBox="1"/>
          <p:nvPr/>
        </p:nvSpPr>
        <p:spPr>
          <a:xfrm>
            <a:off x="7944273" y="6397957"/>
            <a:ext cx="1162811" cy="30472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</a:rPr>
              <a:t>Location 1</a:t>
            </a:r>
          </a:p>
        </p:txBody>
      </p: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5E9D6AD1-1DB3-9642-BDB2-278D809A23A6}"/>
              </a:ext>
            </a:extLst>
          </p:cNvPr>
          <p:cNvGrpSpPr/>
          <p:nvPr/>
        </p:nvGrpSpPr>
        <p:grpSpPr>
          <a:xfrm>
            <a:off x="7420340" y="6429487"/>
            <a:ext cx="493802" cy="304721"/>
            <a:chOff x="-10552754" y="8867361"/>
            <a:chExt cx="3744720" cy="2310840"/>
          </a:xfrm>
          <a:solidFill>
            <a:schemeClr val="tx1"/>
          </a:solidFill>
        </p:grpSpPr>
        <p:sp>
          <p:nvSpPr>
            <p:cNvPr id="274" name="Freeform: Shape 26">
              <a:extLst>
                <a:ext uri="{FF2B5EF4-FFF2-40B4-BE49-F238E27FC236}">
                  <a16:creationId xmlns:a16="http://schemas.microsoft.com/office/drawing/2014/main" id="{8BE6C190-9303-0C43-801B-3F918A953F4B}"/>
                </a:ext>
              </a:extLst>
            </p:cNvPr>
            <p:cNvSpPr/>
            <p:nvPr/>
          </p:nvSpPr>
          <p:spPr>
            <a:xfrm>
              <a:off x="-10552754" y="8867361"/>
              <a:ext cx="3744720" cy="231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20">
                  <a:moveTo>
                    <a:pt x="9710" y="5987"/>
                  </a:moveTo>
                  <a:lnTo>
                    <a:pt x="9710" y="2387"/>
                  </a:lnTo>
                  <a:lnTo>
                    <a:pt x="9710" y="1981"/>
                  </a:lnTo>
                  <a:lnTo>
                    <a:pt x="9710" y="265"/>
                  </a:lnTo>
                  <a:lnTo>
                    <a:pt x="8157" y="265"/>
                  </a:lnTo>
                  <a:lnTo>
                    <a:pt x="8157" y="0"/>
                  </a:lnTo>
                  <a:lnTo>
                    <a:pt x="5559" y="0"/>
                  </a:lnTo>
                  <a:lnTo>
                    <a:pt x="5559" y="265"/>
                  </a:lnTo>
                  <a:lnTo>
                    <a:pt x="4844" y="265"/>
                  </a:lnTo>
                  <a:lnTo>
                    <a:pt x="4844" y="0"/>
                  </a:lnTo>
                  <a:lnTo>
                    <a:pt x="2246" y="0"/>
                  </a:lnTo>
                  <a:lnTo>
                    <a:pt x="2246" y="265"/>
                  </a:lnTo>
                  <a:lnTo>
                    <a:pt x="693" y="265"/>
                  </a:lnTo>
                  <a:lnTo>
                    <a:pt x="693" y="1981"/>
                  </a:lnTo>
                  <a:lnTo>
                    <a:pt x="693" y="2387"/>
                  </a:lnTo>
                  <a:lnTo>
                    <a:pt x="693" y="5987"/>
                  </a:lnTo>
                  <a:lnTo>
                    <a:pt x="0" y="5987"/>
                  </a:lnTo>
                  <a:lnTo>
                    <a:pt x="0" y="6420"/>
                  </a:lnTo>
                  <a:lnTo>
                    <a:pt x="10403" y="6420"/>
                  </a:lnTo>
                  <a:lnTo>
                    <a:pt x="10403" y="5987"/>
                  </a:lnTo>
                  <a:close/>
                  <a:moveTo>
                    <a:pt x="1131" y="704"/>
                  </a:moveTo>
                  <a:lnTo>
                    <a:pt x="9272" y="704"/>
                  </a:lnTo>
                  <a:lnTo>
                    <a:pt x="9272" y="1949"/>
                  </a:lnTo>
                  <a:lnTo>
                    <a:pt x="1131" y="1949"/>
                  </a:lnTo>
                  <a:close/>
                  <a:moveTo>
                    <a:pt x="1131" y="5716"/>
                  </a:moveTo>
                  <a:lnTo>
                    <a:pt x="1131" y="2420"/>
                  </a:lnTo>
                  <a:lnTo>
                    <a:pt x="9272" y="2420"/>
                  </a:lnTo>
                  <a:lnTo>
                    <a:pt x="9272" y="57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5" name="Freeform: Shape 27">
              <a:extLst>
                <a:ext uri="{FF2B5EF4-FFF2-40B4-BE49-F238E27FC236}">
                  <a16:creationId xmlns:a16="http://schemas.microsoft.com/office/drawing/2014/main" id="{BF98DA79-FEF9-9A45-8FBE-DAA5AB0FF748}"/>
                </a:ext>
              </a:extLst>
            </p:cNvPr>
            <p:cNvSpPr/>
            <p:nvPr/>
          </p:nvSpPr>
          <p:spPr>
            <a:xfrm>
              <a:off x="-9196274" y="9935480"/>
              <a:ext cx="39276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2">
                  <a:moveTo>
                    <a:pt x="0" y="432"/>
                  </a:moveTo>
                  <a:lnTo>
                    <a:pt x="1092" y="432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6" name="Freeform: Shape 28">
              <a:extLst>
                <a:ext uri="{FF2B5EF4-FFF2-40B4-BE49-F238E27FC236}">
                  <a16:creationId xmlns:a16="http://schemas.microsoft.com/office/drawing/2014/main" id="{7F596DF9-49B2-2546-B0AA-6E250C380C08}"/>
                </a:ext>
              </a:extLst>
            </p:cNvPr>
            <p:cNvSpPr/>
            <p:nvPr/>
          </p:nvSpPr>
          <p:spPr>
            <a:xfrm>
              <a:off x="-8559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7" name="Freeform: Shape 29">
              <a:extLst>
                <a:ext uri="{FF2B5EF4-FFF2-40B4-BE49-F238E27FC236}">
                  <a16:creationId xmlns:a16="http://schemas.microsoft.com/office/drawing/2014/main" id="{2FC75561-731A-054E-8563-B634D4F5D744}"/>
                </a:ext>
              </a:extLst>
            </p:cNvPr>
            <p:cNvSpPr/>
            <p:nvPr/>
          </p:nvSpPr>
          <p:spPr>
            <a:xfrm>
              <a:off x="-9835635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8" name="Freeform: Shape 30">
              <a:extLst>
                <a:ext uri="{FF2B5EF4-FFF2-40B4-BE49-F238E27FC236}">
                  <a16:creationId xmlns:a16="http://schemas.microsoft.com/office/drawing/2014/main" id="{A5440762-8A32-9F44-802C-CD8014C3E0FE}"/>
                </a:ext>
              </a:extLst>
            </p:cNvPr>
            <p:cNvSpPr/>
            <p:nvPr/>
          </p:nvSpPr>
          <p:spPr>
            <a:xfrm>
              <a:off x="-7920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9" name="Freeform: Shape 31">
              <a:extLst>
                <a:ext uri="{FF2B5EF4-FFF2-40B4-BE49-F238E27FC236}">
                  <a16:creationId xmlns:a16="http://schemas.microsoft.com/office/drawing/2014/main" id="{C84E7F02-1DD2-764D-A558-3FCB4811EF7C}"/>
                </a:ext>
              </a:extLst>
            </p:cNvPr>
            <p:cNvSpPr/>
            <p:nvPr/>
          </p:nvSpPr>
          <p:spPr>
            <a:xfrm>
              <a:off x="-9196274" y="9266961"/>
              <a:ext cx="39276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8">
                  <a:moveTo>
                    <a:pt x="0" y="438"/>
                  </a:moveTo>
                  <a:lnTo>
                    <a:pt x="1092" y="438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0" name="Freeform: Shape 32">
              <a:extLst>
                <a:ext uri="{FF2B5EF4-FFF2-40B4-BE49-F238E27FC236}">
                  <a16:creationId xmlns:a16="http://schemas.microsoft.com/office/drawing/2014/main" id="{C05891C2-DFA3-3E41-9CF9-6DBC8FB9A536}"/>
                </a:ext>
              </a:extLst>
            </p:cNvPr>
            <p:cNvSpPr/>
            <p:nvPr/>
          </p:nvSpPr>
          <p:spPr>
            <a:xfrm>
              <a:off x="-8559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1" name="Freeform: Shape 33">
              <a:extLst>
                <a:ext uri="{FF2B5EF4-FFF2-40B4-BE49-F238E27FC236}">
                  <a16:creationId xmlns:a16="http://schemas.microsoft.com/office/drawing/2014/main" id="{44D4C309-8BD1-B549-8357-A83089D114AA}"/>
                </a:ext>
              </a:extLst>
            </p:cNvPr>
            <p:cNvSpPr/>
            <p:nvPr/>
          </p:nvSpPr>
          <p:spPr>
            <a:xfrm>
              <a:off x="-9835635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2" name="Freeform: Shape 34">
              <a:extLst>
                <a:ext uri="{FF2B5EF4-FFF2-40B4-BE49-F238E27FC236}">
                  <a16:creationId xmlns:a16="http://schemas.microsoft.com/office/drawing/2014/main" id="{EE102566-F6C8-D64D-8041-BB7F2FD46B8C}"/>
                </a:ext>
              </a:extLst>
            </p:cNvPr>
            <p:cNvSpPr/>
            <p:nvPr/>
          </p:nvSpPr>
          <p:spPr>
            <a:xfrm>
              <a:off x="-7920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3" name="Freeform: Shape 35">
              <a:extLst>
                <a:ext uri="{FF2B5EF4-FFF2-40B4-BE49-F238E27FC236}">
                  <a16:creationId xmlns:a16="http://schemas.microsoft.com/office/drawing/2014/main" id="{742C4259-6987-7C46-8B95-E7D67391222C}"/>
                </a:ext>
              </a:extLst>
            </p:cNvPr>
            <p:cNvSpPr/>
            <p:nvPr/>
          </p:nvSpPr>
          <p:spPr>
            <a:xfrm>
              <a:off x="-7920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4" name="Freeform: Shape 36">
              <a:extLst>
                <a:ext uri="{FF2B5EF4-FFF2-40B4-BE49-F238E27FC236}">
                  <a16:creationId xmlns:a16="http://schemas.microsoft.com/office/drawing/2014/main" id="{A9139BAA-3844-CF4E-B01D-2481B45CB500}"/>
                </a:ext>
              </a:extLst>
            </p:cNvPr>
            <p:cNvSpPr/>
            <p:nvPr/>
          </p:nvSpPr>
          <p:spPr>
            <a:xfrm>
              <a:off x="-9196274" y="10264521"/>
              <a:ext cx="39276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1094">
                  <a:moveTo>
                    <a:pt x="0" y="1094"/>
                  </a:moveTo>
                  <a:lnTo>
                    <a:pt x="1092" y="1094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5" name="Freeform: Shape 37">
              <a:extLst>
                <a:ext uri="{FF2B5EF4-FFF2-40B4-BE49-F238E27FC236}">
                  <a16:creationId xmlns:a16="http://schemas.microsoft.com/office/drawing/2014/main" id="{7C5467D1-29AF-0A4F-83A5-7FCD43B8CEC7}"/>
                </a:ext>
              </a:extLst>
            </p:cNvPr>
            <p:cNvSpPr/>
            <p:nvPr/>
          </p:nvSpPr>
          <p:spPr>
            <a:xfrm>
              <a:off x="-8559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6" name="Freeform: Shape 38">
              <a:extLst>
                <a:ext uri="{FF2B5EF4-FFF2-40B4-BE49-F238E27FC236}">
                  <a16:creationId xmlns:a16="http://schemas.microsoft.com/office/drawing/2014/main" id="{45D01B70-BA3E-9841-91DC-77FEC698F078}"/>
                </a:ext>
              </a:extLst>
            </p:cNvPr>
            <p:cNvSpPr/>
            <p:nvPr/>
          </p:nvSpPr>
          <p:spPr>
            <a:xfrm>
              <a:off x="-9835635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287" name="Freeform 33">
            <a:extLst>
              <a:ext uri="{FF2B5EF4-FFF2-40B4-BE49-F238E27FC236}">
                <a16:creationId xmlns:a16="http://schemas.microsoft.com/office/drawing/2014/main" id="{A6EBB3BB-162C-6645-9047-75F30C4CCFE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900766" y="6291922"/>
            <a:ext cx="679260" cy="516791"/>
          </a:xfrm>
          <a:custGeom>
            <a:avLst/>
            <a:gdLst>
              <a:gd name="T0" fmla="*/ 736 w 786"/>
              <a:gd name="T1" fmla="*/ 142 h 598"/>
              <a:gd name="T2" fmla="*/ 511 w 786"/>
              <a:gd name="T3" fmla="*/ 485 h 598"/>
              <a:gd name="T4" fmla="*/ 459 w 786"/>
              <a:gd name="T5" fmla="*/ 518 h 598"/>
              <a:gd name="T6" fmla="*/ 786 w 786"/>
              <a:gd name="T7" fmla="*/ 485 h 598"/>
              <a:gd name="T8" fmla="*/ 543 w 786"/>
              <a:gd name="T9" fmla="*/ 175 h 598"/>
              <a:gd name="T10" fmla="*/ 703 w 786"/>
              <a:gd name="T11" fmla="*/ 485 h 598"/>
              <a:gd name="T12" fmla="*/ 543 w 786"/>
              <a:gd name="T13" fmla="*/ 175 h 598"/>
              <a:gd name="T14" fmla="*/ 410 w 786"/>
              <a:gd name="T15" fmla="*/ 0 h 598"/>
              <a:gd name="T16" fmla="*/ 377 w 786"/>
              <a:gd name="T17" fmla="*/ 598 h 598"/>
              <a:gd name="T18" fmla="*/ 574 w 786"/>
              <a:gd name="T19" fmla="*/ 197 h 598"/>
              <a:gd name="T20" fmla="*/ 607 w 786"/>
              <a:gd name="T21" fmla="*/ 230 h 598"/>
              <a:gd name="T22" fmla="*/ 574 w 786"/>
              <a:gd name="T23" fmla="*/ 197 h 598"/>
              <a:gd name="T24" fmla="*/ 607 w 786"/>
              <a:gd name="T25" fmla="*/ 271 h 598"/>
              <a:gd name="T26" fmla="*/ 574 w 786"/>
              <a:gd name="T27" fmla="*/ 304 h 598"/>
              <a:gd name="T28" fmla="*/ 574 w 786"/>
              <a:gd name="T29" fmla="*/ 343 h 598"/>
              <a:gd name="T30" fmla="*/ 607 w 786"/>
              <a:gd name="T31" fmla="*/ 376 h 598"/>
              <a:gd name="T32" fmla="*/ 574 w 786"/>
              <a:gd name="T33" fmla="*/ 343 h 598"/>
              <a:gd name="T34" fmla="*/ 607 w 786"/>
              <a:gd name="T35" fmla="*/ 415 h 598"/>
              <a:gd name="T36" fmla="*/ 574 w 786"/>
              <a:gd name="T37" fmla="*/ 448 h 598"/>
              <a:gd name="T38" fmla="*/ 673 w 786"/>
              <a:gd name="T39" fmla="*/ 197 h 598"/>
              <a:gd name="T40" fmla="*/ 640 w 786"/>
              <a:gd name="T41" fmla="*/ 230 h 598"/>
              <a:gd name="T42" fmla="*/ 673 w 786"/>
              <a:gd name="T43" fmla="*/ 197 h 598"/>
              <a:gd name="T44" fmla="*/ 673 w 786"/>
              <a:gd name="T45" fmla="*/ 271 h 598"/>
              <a:gd name="T46" fmla="*/ 640 w 786"/>
              <a:gd name="T47" fmla="*/ 304 h 598"/>
              <a:gd name="T48" fmla="*/ 640 w 786"/>
              <a:gd name="T49" fmla="*/ 343 h 598"/>
              <a:gd name="T50" fmla="*/ 673 w 786"/>
              <a:gd name="T51" fmla="*/ 376 h 598"/>
              <a:gd name="T52" fmla="*/ 640 w 786"/>
              <a:gd name="T53" fmla="*/ 343 h 598"/>
              <a:gd name="T54" fmla="*/ 673 w 786"/>
              <a:gd name="T55" fmla="*/ 415 h 598"/>
              <a:gd name="T56" fmla="*/ 640 w 786"/>
              <a:gd name="T57" fmla="*/ 448 h 598"/>
              <a:gd name="T58" fmla="*/ 289 w 786"/>
              <a:gd name="T59" fmla="*/ 298 h 598"/>
              <a:gd name="T60" fmla="*/ 88 w 786"/>
              <a:gd name="T61" fmla="*/ 485 h 598"/>
              <a:gd name="T62" fmla="*/ 69 w 786"/>
              <a:gd name="T63" fmla="*/ 156 h 598"/>
              <a:gd name="T64" fmla="*/ 205 w 786"/>
              <a:gd name="T65" fmla="*/ 284 h 598"/>
              <a:gd name="T66" fmla="*/ 238 w 786"/>
              <a:gd name="T67" fmla="*/ 123 h 598"/>
              <a:gd name="T68" fmla="*/ 37 w 786"/>
              <a:gd name="T69" fmla="*/ 485 h 598"/>
              <a:gd name="T70" fmla="*/ 0 w 786"/>
              <a:gd name="T71" fmla="*/ 518 h 598"/>
              <a:gd name="T72" fmla="*/ 328 w 786"/>
              <a:gd name="T73" fmla="*/ 485 h 598"/>
              <a:gd name="T74" fmla="*/ 289 w 786"/>
              <a:gd name="T75" fmla="*/ 298 h 598"/>
              <a:gd name="T76" fmla="*/ 256 w 786"/>
              <a:gd name="T77" fmla="*/ 331 h 598"/>
              <a:gd name="T78" fmla="*/ 121 w 786"/>
              <a:gd name="T79" fmla="*/ 485 h 598"/>
              <a:gd name="T80" fmla="*/ 123 w 786"/>
              <a:gd name="T81" fmla="*/ 212 h 598"/>
              <a:gd name="T82" fmla="*/ 90 w 786"/>
              <a:gd name="T83" fmla="*/ 179 h 598"/>
              <a:gd name="T84" fmla="*/ 123 w 786"/>
              <a:gd name="T85" fmla="*/ 212 h 598"/>
              <a:gd name="T86" fmla="*/ 123 w 786"/>
              <a:gd name="T87" fmla="*/ 243 h 598"/>
              <a:gd name="T88" fmla="*/ 90 w 786"/>
              <a:gd name="T89" fmla="*/ 275 h 598"/>
              <a:gd name="T90" fmla="*/ 184 w 786"/>
              <a:gd name="T91" fmla="*/ 212 h 598"/>
              <a:gd name="T92" fmla="*/ 151 w 786"/>
              <a:gd name="T93" fmla="*/ 179 h 598"/>
              <a:gd name="T94" fmla="*/ 184 w 786"/>
              <a:gd name="T95" fmla="*/ 212 h 598"/>
              <a:gd name="T96" fmla="*/ 184 w 786"/>
              <a:gd name="T97" fmla="*/ 243 h 598"/>
              <a:gd name="T98" fmla="*/ 151 w 786"/>
              <a:gd name="T99" fmla="*/ 275 h 598"/>
              <a:gd name="T100" fmla="*/ 141 w 786"/>
              <a:gd name="T101" fmla="*/ 360 h 598"/>
              <a:gd name="T102" fmla="*/ 174 w 786"/>
              <a:gd name="T103" fmla="*/ 392 h 598"/>
              <a:gd name="T104" fmla="*/ 141 w 786"/>
              <a:gd name="T105" fmla="*/ 360 h 598"/>
              <a:gd name="T106" fmla="*/ 174 w 786"/>
              <a:gd name="T107" fmla="*/ 423 h 598"/>
              <a:gd name="T108" fmla="*/ 141 w 786"/>
              <a:gd name="T109" fmla="*/ 456 h 598"/>
              <a:gd name="T110" fmla="*/ 236 w 786"/>
              <a:gd name="T111" fmla="*/ 360 h 598"/>
              <a:gd name="T112" fmla="*/ 203 w 786"/>
              <a:gd name="T113" fmla="*/ 392 h 598"/>
              <a:gd name="T114" fmla="*/ 236 w 786"/>
              <a:gd name="T115" fmla="*/ 360 h 598"/>
              <a:gd name="T116" fmla="*/ 236 w 786"/>
              <a:gd name="T117" fmla="*/ 423 h 598"/>
              <a:gd name="T118" fmla="*/ 203 w 786"/>
              <a:gd name="T119" fmla="*/ 456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86" h="598">
                <a:moveTo>
                  <a:pt x="736" y="485"/>
                </a:moveTo>
                <a:lnTo>
                  <a:pt x="736" y="142"/>
                </a:lnTo>
                <a:lnTo>
                  <a:pt x="511" y="142"/>
                </a:lnTo>
                <a:lnTo>
                  <a:pt x="511" y="485"/>
                </a:lnTo>
                <a:lnTo>
                  <a:pt x="459" y="485"/>
                </a:lnTo>
                <a:lnTo>
                  <a:pt x="459" y="518"/>
                </a:lnTo>
                <a:lnTo>
                  <a:pt x="786" y="518"/>
                </a:lnTo>
                <a:lnTo>
                  <a:pt x="786" y="485"/>
                </a:lnTo>
                <a:lnTo>
                  <a:pt x="736" y="485"/>
                </a:lnTo>
                <a:close/>
                <a:moveTo>
                  <a:pt x="543" y="175"/>
                </a:moveTo>
                <a:lnTo>
                  <a:pt x="703" y="175"/>
                </a:lnTo>
                <a:lnTo>
                  <a:pt x="703" y="485"/>
                </a:lnTo>
                <a:lnTo>
                  <a:pt x="543" y="485"/>
                </a:lnTo>
                <a:lnTo>
                  <a:pt x="543" y="175"/>
                </a:lnTo>
                <a:close/>
                <a:moveTo>
                  <a:pt x="377" y="0"/>
                </a:moveTo>
                <a:lnTo>
                  <a:pt x="410" y="0"/>
                </a:lnTo>
                <a:lnTo>
                  <a:pt x="410" y="598"/>
                </a:lnTo>
                <a:lnTo>
                  <a:pt x="377" y="598"/>
                </a:lnTo>
                <a:lnTo>
                  <a:pt x="377" y="0"/>
                </a:lnTo>
                <a:close/>
                <a:moveTo>
                  <a:pt x="574" y="197"/>
                </a:moveTo>
                <a:lnTo>
                  <a:pt x="607" y="197"/>
                </a:lnTo>
                <a:lnTo>
                  <a:pt x="607" y="230"/>
                </a:lnTo>
                <a:lnTo>
                  <a:pt x="574" y="230"/>
                </a:lnTo>
                <a:lnTo>
                  <a:pt x="574" y="197"/>
                </a:lnTo>
                <a:close/>
                <a:moveTo>
                  <a:pt x="574" y="271"/>
                </a:moveTo>
                <a:lnTo>
                  <a:pt x="607" y="271"/>
                </a:lnTo>
                <a:lnTo>
                  <a:pt x="607" y="304"/>
                </a:lnTo>
                <a:lnTo>
                  <a:pt x="574" y="304"/>
                </a:lnTo>
                <a:lnTo>
                  <a:pt x="574" y="271"/>
                </a:lnTo>
                <a:close/>
                <a:moveTo>
                  <a:pt x="574" y="343"/>
                </a:moveTo>
                <a:lnTo>
                  <a:pt x="607" y="343"/>
                </a:lnTo>
                <a:lnTo>
                  <a:pt x="607" y="376"/>
                </a:lnTo>
                <a:lnTo>
                  <a:pt x="574" y="376"/>
                </a:lnTo>
                <a:lnTo>
                  <a:pt x="574" y="343"/>
                </a:lnTo>
                <a:close/>
                <a:moveTo>
                  <a:pt x="574" y="415"/>
                </a:moveTo>
                <a:lnTo>
                  <a:pt x="607" y="415"/>
                </a:lnTo>
                <a:lnTo>
                  <a:pt x="607" y="448"/>
                </a:lnTo>
                <a:lnTo>
                  <a:pt x="574" y="448"/>
                </a:lnTo>
                <a:lnTo>
                  <a:pt x="574" y="415"/>
                </a:lnTo>
                <a:close/>
                <a:moveTo>
                  <a:pt x="673" y="197"/>
                </a:moveTo>
                <a:lnTo>
                  <a:pt x="673" y="230"/>
                </a:lnTo>
                <a:lnTo>
                  <a:pt x="640" y="230"/>
                </a:lnTo>
                <a:lnTo>
                  <a:pt x="640" y="197"/>
                </a:lnTo>
                <a:lnTo>
                  <a:pt x="673" y="197"/>
                </a:lnTo>
                <a:close/>
                <a:moveTo>
                  <a:pt x="640" y="271"/>
                </a:moveTo>
                <a:lnTo>
                  <a:pt x="673" y="271"/>
                </a:lnTo>
                <a:lnTo>
                  <a:pt x="673" y="304"/>
                </a:lnTo>
                <a:lnTo>
                  <a:pt x="640" y="304"/>
                </a:lnTo>
                <a:lnTo>
                  <a:pt x="640" y="271"/>
                </a:lnTo>
                <a:close/>
                <a:moveTo>
                  <a:pt x="640" y="343"/>
                </a:moveTo>
                <a:lnTo>
                  <a:pt x="673" y="343"/>
                </a:lnTo>
                <a:lnTo>
                  <a:pt x="673" y="376"/>
                </a:lnTo>
                <a:lnTo>
                  <a:pt x="640" y="376"/>
                </a:lnTo>
                <a:lnTo>
                  <a:pt x="640" y="343"/>
                </a:lnTo>
                <a:close/>
                <a:moveTo>
                  <a:pt x="640" y="415"/>
                </a:moveTo>
                <a:lnTo>
                  <a:pt x="673" y="415"/>
                </a:lnTo>
                <a:lnTo>
                  <a:pt x="673" y="448"/>
                </a:lnTo>
                <a:lnTo>
                  <a:pt x="640" y="448"/>
                </a:lnTo>
                <a:lnTo>
                  <a:pt x="640" y="415"/>
                </a:lnTo>
                <a:close/>
                <a:moveTo>
                  <a:pt x="289" y="298"/>
                </a:moveTo>
                <a:lnTo>
                  <a:pt x="88" y="298"/>
                </a:lnTo>
                <a:lnTo>
                  <a:pt x="88" y="485"/>
                </a:lnTo>
                <a:lnTo>
                  <a:pt x="69" y="485"/>
                </a:lnTo>
                <a:lnTo>
                  <a:pt x="69" y="156"/>
                </a:lnTo>
                <a:lnTo>
                  <a:pt x="205" y="156"/>
                </a:lnTo>
                <a:lnTo>
                  <a:pt x="205" y="284"/>
                </a:lnTo>
                <a:lnTo>
                  <a:pt x="238" y="284"/>
                </a:lnTo>
                <a:lnTo>
                  <a:pt x="238" y="123"/>
                </a:lnTo>
                <a:lnTo>
                  <a:pt x="37" y="123"/>
                </a:lnTo>
                <a:lnTo>
                  <a:pt x="37" y="485"/>
                </a:lnTo>
                <a:lnTo>
                  <a:pt x="0" y="485"/>
                </a:lnTo>
                <a:lnTo>
                  <a:pt x="0" y="518"/>
                </a:lnTo>
                <a:lnTo>
                  <a:pt x="328" y="518"/>
                </a:lnTo>
                <a:lnTo>
                  <a:pt x="328" y="485"/>
                </a:lnTo>
                <a:lnTo>
                  <a:pt x="289" y="485"/>
                </a:lnTo>
                <a:lnTo>
                  <a:pt x="289" y="298"/>
                </a:lnTo>
                <a:close/>
                <a:moveTo>
                  <a:pt x="121" y="331"/>
                </a:moveTo>
                <a:lnTo>
                  <a:pt x="256" y="331"/>
                </a:lnTo>
                <a:lnTo>
                  <a:pt x="256" y="485"/>
                </a:lnTo>
                <a:lnTo>
                  <a:pt x="121" y="485"/>
                </a:lnTo>
                <a:lnTo>
                  <a:pt x="121" y="331"/>
                </a:lnTo>
                <a:close/>
                <a:moveTo>
                  <a:pt x="123" y="212"/>
                </a:moveTo>
                <a:lnTo>
                  <a:pt x="90" y="212"/>
                </a:lnTo>
                <a:lnTo>
                  <a:pt x="90" y="179"/>
                </a:lnTo>
                <a:lnTo>
                  <a:pt x="123" y="179"/>
                </a:lnTo>
                <a:lnTo>
                  <a:pt x="123" y="212"/>
                </a:lnTo>
                <a:close/>
                <a:moveTo>
                  <a:pt x="90" y="243"/>
                </a:moveTo>
                <a:lnTo>
                  <a:pt x="123" y="243"/>
                </a:lnTo>
                <a:lnTo>
                  <a:pt x="123" y="275"/>
                </a:lnTo>
                <a:lnTo>
                  <a:pt x="90" y="275"/>
                </a:lnTo>
                <a:lnTo>
                  <a:pt x="90" y="243"/>
                </a:lnTo>
                <a:close/>
                <a:moveTo>
                  <a:pt x="184" y="212"/>
                </a:moveTo>
                <a:lnTo>
                  <a:pt x="151" y="212"/>
                </a:lnTo>
                <a:lnTo>
                  <a:pt x="151" y="179"/>
                </a:lnTo>
                <a:lnTo>
                  <a:pt x="184" y="179"/>
                </a:lnTo>
                <a:lnTo>
                  <a:pt x="184" y="212"/>
                </a:lnTo>
                <a:close/>
                <a:moveTo>
                  <a:pt x="151" y="243"/>
                </a:moveTo>
                <a:lnTo>
                  <a:pt x="184" y="243"/>
                </a:lnTo>
                <a:lnTo>
                  <a:pt x="184" y="275"/>
                </a:lnTo>
                <a:lnTo>
                  <a:pt x="151" y="275"/>
                </a:lnTo>
                <a:lnTo>
                  <a:pt x="151" y="243"/>
                </a:lnTo>
                <a:close/>
                <a:moveTo>
                  <a:pt x="141" y="360"/>
                </a:moveTo>
                <a:lnTo>
                  <a:pt x="174" y="360"/>
                </a:lnTo>
                <a:lnTo>
                  <a:pt x="174" y="392"/>
                </a:lnTo>
                <a:lnTo>
                  <a:pt x="141" y="392"/>
                </a:lnTo>
                <a:lnTo>
                  <a:pt x="141" y="360"/>
                </a:lnTo>
                <a:close/>
                <a:moveTo>
                  <a:pt x="141" y="423"/>
                </a:moveTo>
                <a:lnTo>
                  <a:pt x="174" y="423"/>
                </a:lnTo>
                <a:lnTo>
                  <a:pt x="174" y="456"/>
                </a:lnTo>
                <a:lnTo>
                  <a:pt x="141" y="456"/>
                </a:lnTo>
                <a:lnTo>
                  <a:pt x="141" y="423"/>
                </a:lnTo>
                <a:close/>
                <a:moveTo>
                  <a:pt x="236" y="360"/>
                </a:moveTo>
                <a:lnTo>
                  <a:pt x="236" y="392"/>
                </a:lnTo>
                <a:lnTo>
                  <a:pt x="203" y="392"/>
                </a:lnTo>
                <a:lnTo>
                  <a:pt x="203" y="360"/>
                </a:lnTo>
                <a:lnTo>
                  <a:pt x="236" y="360"/>
                </a:lnTo>
                <a:close/>
                <a:moveTo>
                  <a:pt x="203" y="423"/>
                </a:moveTo>
                <a:lnTo>
                  <a:pt x="236" y="423"/>
                </a:lnTo>
                <a:lnTo>
                  <a:pt x="236" y="456"/>
                </a:lnTo>
                <a:lnTo>
                  <a:pt x="203" y="456"/>
                </a:lnTo>
                <a:lnTo>
                  <a:pt x="203" y="4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solidFill>
                <a:schemeClr val="accent4"/>
              </a:solidFill>
              <a:latin typeface="Calibri" panose="020F0502020204030204" pitchFamily="34" charset="0"/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9FB0B382-62C0-DF4D-AF44-5D500C100996}"/>
              </a:ext>
            </a:extLst>
          </p:cNvPr>
          <p:cNvSpPr txBox="1"/>
          <p:nvPr/>
        </p:nvSpPr>
        <p:spPr>
          <a:xfrm>
            <a:off x="10601197" y="6397957"/>
            <a:ext cx="1198859" cy="30472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</a:rPr>
              <a:t>Location 2</a:t>
            </a:r>
          </a:p>
        </p:txBody>
      </p: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9FDBC6B7-9883-C145-B08C-040DDEB5364D}"/>
              </a:ext>
            </a:extLst>
          </p:cNvPr>
          <p:cNvCxnSpPr>
            <a:cxnSpLocks/>
          </p:cNvCxnSpPr>
          <p:nvPr/>
        </p:nvCxnSpPr>
        <p:spPr>
          <a:xfrm>
            <a:off x="2592376" y="1643155"/>
            <a:ext cx="0" cy="4819178"/>
          </a:xfrm>
          <a:prstGeom prst="line">
            <a:avLst/>
          </a:prstGeom>
          <a:ln w="57150">
            <a:solidFill>
              <a:schemeClr val="tx1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ubtitle 21">
            <a:extLst>
              <a:ext uri="{FF2B5EF4-FFF2-40B4-BE49-F238E27FC236}">
                <a16:creationId xmlns:a16="http://schemas.microsoft.com/office/drawing/2014/main" id="{CB5FD648-8D92-0540-936F-95AE83B1E9E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Packet Walk – Case1: VM-Site1 to Internet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82886-4F78-4FCB-B4B8-41E58E8C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T0 (2/4) – T0 A/A in Locations Prim/Sec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1F12898-1D36-4624-8401-82F56FD4E065}"/>
              </a:ext>
            </a:extLst>
          </p:cNvPr>
          <p:cNvCxnSpPr>
            <a:cxnSpLocks/>
          </p:cNvCxnSpPr>
          <p:nvPr/>
        </p:nvCxnSpPr>
        <p:spPr>
          <a:xfrm>
            <a:off x="96884" y="5295718"/>
            <a:ext cx="5673996" cy="0"/>
          </a:xfrm>
          <a:prstGeom prst="line">
            <a:avLst/>
          </a:prstGeom>
          <a:ln w="28575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8937C31-7EB3-464F-8032-5E8C3F63B202}"/>
              </a:ext>
            </a:extLst>
          </p:cNvPr>
          <p:cNvCxnSpPr>
            <a:cxnSpLocks/>
            <a:endCxn id="428" idx="0"/>
          </p:cNvCxnSpPr>
          <p:nvPr/>
        </p:nvCxnSpPr>
        <p:spPr>
          <a:xfrm flipH="1">
            <a:off x="4171226" y="5291989"/>
            <a:ext cx="2" cy="218016"/>
          </a:xfrm>
          <a:prstGeom prst="line">
            <a:avLst/>
          </a:prstGeom>
          <a:ln w="19050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CC45279D-FE2E-4A38-B4E6-20641CA3A8B1}"/>
              </a:ext>
            </a:extLst>
          </p:cNvPr>
          <p:cNvCxnSpPr>
            <a:cxnSpLocks/>
            <a:endCxn id="440" idx="2"/>
          </p:cNvCxnSpPr>
          <p:nvPr/>
        </p:nvCxnSpPr>
        <p:spPr>
          <a:xfrm flipH="1" flipV="1">
            <a:off x="6742701" y="2850111"/>
            <a:ext cx="177748" cy="198702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Rounded Rectangle 17">
            <a:extLst>
              <a:ext uri="{FF2B5EF4-FFF2-40B4-BE49-F238E27FC236}">
                <a16:creationId xmlns:a16="http://schemas.microsoft.com/office/drawing/2014/main" id="{65378825-5DBC-4A06-AF86-F0134F4D9F10}"/>
              </a:ext>
            </a:extLst>
          </p:cNvPr>
          <p:cNvSpPr/>
          <p:nvPr/>
        </p:nvSpPr>
        <p:spPr>
          <a:xfrm>
            <a:off x="3985054" y="5510005"/>
            <a:ext cx="372346" cy="372346"/>
          </a:xfrm>
          <a:prstGeom prst="roundRect">
            <a:avLst>
              <a:gd name="adj" fmla="val 0"/>
            </a:avLst>
          </a:prstGeom>
          <a:noFill/>
          <a:ln>
            <a:solidFill>
              <a:srgbClr val="F8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6926"/>
            <a:r>
              <a:rPr lang="en-US" sz="1200" kern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VM2</a:t>
            </a:r>
          </a:p>
        </p:txBody>
      </p: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8C5D96EB-3710-4255-ACAF-90049D25BDB6}"/>
              </a:ext>
            </a:extLst>
          </p:cNvPr>
          <p:cNvCxnSpPr>
            <a:cxnSpLocks/>
            <a:endCxn id="430" idx="0"/>
          </p:cNvCxnSpPr>
          <p:nvPr/>
        </p:nvCxnSpPr>
        <p:spPr>
          <a:xfrm flipH="1">
            <a:off x="1178103" y="5291989"/>
            <a:ext cx="2" cy="218016"/>
          </a:xfrm>
          <a:prstGeom prst="line">
            <a:avLst/>
          </a:prstGeom>
          <a:ln w="19050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Rounded Rectangle 17">
            <a:extLst>
              <a:ext uri="{FF2B5EF4-FFF2-40B4-BE49-F238E27FC236}">
                <a16:creationId xmlns:a16="http://schemas.microsoft.com/office/drawing/2014/main" id="{743C38E6-F940-4B49-974A-C58E776123FC}"/>
              </a:ext>
            </a:extLst>
          </p:cNvPr>
          <p:cNvSpPr/>
          <p:nvPr/>
        </p:nvSpPr>
        <p:spPr>
          <a:xfrm>
            <a:off x="991931" y="5510005"/>
            <a:ext cx="372346" cy="372346"/>
          </a:xfrm>
          <a:prstGeom prst="roundRect">
            <a:avLst>
              <a:gd name="adj" fmla="val 0"/>
            </a:avLst>
          </a:prstGeom>
          <a:noFill/>
          <a:ln>
            <a:solidFill>
              <a:srgbClr val="F8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6926"/>
            <a:r>
              <a:rPr lang="en-US" sz="1200" kern="0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VM1</a:t>
            </a:r>
          </a:p>
        </p:txBody>
      </p: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C2EEDDAB-80EA-4865-8EE7-B0D786638F8A}"/>
              </a:ext>
            </a:extLst>
          </p:cNvPr>
          <p:cNvGrpSpPr/>
          <p:nvPr/>
        </p:nvGrpSpPr>
        <p:grpSpPr>
          <a:xfrm>
            <a:off x="6469877" y="2304246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440" name="Freeform: Shape 1">
              <a:extLst>
                <a:ext uri="{FF2B5EF4-FFF2-40B4-BE49-F238E27FC236}">
                  <a16:creationId xmlns:a16="http://schemas.microsoft.com/office/drawing/2014/main" id="{2108F74A-A89A-4512-8F43-63AF046F0AB9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1" name="Freeform: Shape 2">
              <a:extLst>
                <a:ext uri="{FF2B5EF4-FFF2-40B4-BE49-F238E27FC236}">
                  <a16:creationId xmlns:a16="http://schemas.microsoft.com/office/drawing/2014/main" id="{39754AF5-EB51-481B-B756-72C3D11E1404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2" name="Freeform: Shape 3">
              <a:extLst>
                <a:ext uri="{FF2B5EF4-FFF2-40B4-BE49-F238E27FC236}">
                  <a16:creationId xmlns:a16="http://schemas.microsoft.com/office/drawing/2014/main" id="{797ED028-096D-4B51-9B36-FC1084D944F2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3" name="Freeform: Shape 4">
              <a:extLst>
                <a:ext uri="{FF2B5EF4-FFF2-40B4-BE49-F238E27FC236}">
                  <a16:creationId xmlns:a16="http://schemas.microsoft.com/office/drawing/2014/main" id="{AA7CEFDE-BB36-4595-B5B4-61101676362D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4" name="Freeform: Shape 5">
              <a:extLst>
                <a:ext uri="{FF2B5EF4-FFF2-40B4-BE49-F238E27FC236}">
                  <a16:creationId xmlns:a16="http://schemas.microsoft.com/office/drawing/2014/main" id="{CFF5C2D6-0EE1-4D24-921B-B9B25A3DE350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316" name="Freeform 21">
            <a:extLst>
              <a:ext uri="{FF2B5EF4-FFF2-40B4-BE49-F238E27FC236}">
                <a16:creationId xmlns:a16="http://schemas.microsoft.com/office/drawing/2014/main" id="{B11AAFB2-A788-4F84-821A-34B995C9654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3075" y="5317866"/>
            <a:ext cx="230927" cy="175944"/>
          </a:xfrm>
          <a:custGeom>
            <a:avLst/>
            <a:gdLst>
              <a:gd name="T0" fmla="*/ 364 w 389"/>
              <a:gd name="T1" fmla="*/ 176 h 296"/>
              <a:gd name="T2" fmla="*/ 355 w 389"/>
              <a:gd name="T3" fmla="*/ 217 h 296"/>
              <a:gd name="T4" fmla="*/ 289 w 389"/>
              <a:gd name="T5" fmla="*/ 130 h 296"/>
              <a:gd name="T6" fmla="*/ 298 w 389"/>
              <a:gd name="T7" fmla="*/ 193 h 296"/>
              <a:gd name="T8" fmla="*/ 264 w 389"/>
              <a:gd name="T9" fmla="*/ 143 h 296"/>
              <a:gd name="T10" fmla="*/ 257 w 389"/>
              <a:gd name="T11" fmla="*/ 195 h 296"/>
              <a:gd name="T12" fmla="*/ 318 w 389"/>
              <a:gd name="T13" fmla="*/ 296 h 296"/>
              <a:gd name="T14" fmla="*/ 319 w 389"/>
              <a:gd name="T15" fmla="*/ 296 h 296"/>
              <a:gd name="T16" fmla="*/ 376 w 389"/>
              <a:gd name="T17" fmla="*/ 196 h 296"/>
              <a:gd name="T18" fmla="*/ 319 w 389"/>
              <a:gd name="T19" fmla="*/ 280 h 296"/>
              <a:gd name="T20" fmla="*/ 270 w 389"/>
              <a:gd name="T21" fmla="*/ 262 h 296"/>
              <a:gd name="T22" fmla="*/ 276 w 389"/>
              <a:gd name="T23" fmla="*/ 183 h 296"/>
              <a:gd name="T24" fmla="*/ 288 w 389"/>
              <a:gd name="T25" fmla="*/ 237 h 296"/>
              <a:gd name="T26" fmla="*/ 318 w 389"/>
              <a:gd name="T27" fmla="*/ 154 h 296"/>
              <a:gd name="T28" fmla="*/ 337 w 389"/>
              <a:gd name="T29" fmla="*/ 231 h 296"/>
              <a:gd name="T30" fmla="*/ 345 w 389"/>
              <a:gd name="T31" fmla="*/ 239 h 296"/>
              <a:gd name="T32" fmla="*/ 361 w 389"/>
              <a:gd name="T33" fmla="*/ 260 h 296"/>
              <a:gd name="T34" fmla="*/ 255 w 389"/>
              <a:gd name="T35" fmla="*/ 182 h 296"/>
              <a:gd name="T36" fmla="*/ 236 w 389"/>
              <a:gd name="T37" fmla="*/ 166 h 296"/>
              <a:gd name="T38" fmla="*/ 329 w 389"/>
              <a:gd name="T39" fmla="*/ 126 h 296"/>
              <a:gd name="T40" fmla="*/ 345 w 389"/>
              <a:gd name="T41" fmla="*/ 139 h 296"/>
              <a:gd name="T42" fmla="*/ 0 w 389"/>
              <a:gd name="T43" fmla="*/ 0 h 296"/>
              <a:gd name="T44" fmla="*/ 243 w 389"/>
              <a:gd name="T45" fmla="*/ 235 h 296"/>
              <a:gd name="T46" fmla="*/ 181 w 389"/>
              <a:gd name="T47" fmla="*/ 219 h 296"/>
              <a:gd name="T48" fmla="*/ 165 w 389"/>
              <a:gd name="T49" fmla="*/ 219 h 296"/>
              <a:gd name="T50" fmla="*/ 71 w 389"/>
              <a:gd name="T51" fmla="*/ 182 h 296"/>
              <a:gd name="T52" fmla="*/ 165 w 389"/>
              <a:gd name="T53" fmla="*/ 219 h 296"/>
              <a:gd name="T54" fmla="*/ 110 w 389"/>
              <a:gd name="T55" fmla="*/ 126 h 296"/>
              <a:gd name="T56" fmla="*/ 16 w 389"/>
              <a:gd name="T57" fmla="*/ 166 h 296"/>
              <a:gd name="T58" fmla="*/ 126 w 389"/>
              <a:gd name="T59" fmla="*/ 54 h 296"/>
              <a:gd name="T60" fmla="*/ 220 w 389"/>
              <a:gd name="T61" fmla="*/ 16 h 296"/>
              <a:gd name="T62" fmla="*/ 126 w 389"/>
              <a:gd name="T63" fmla="*/ 54 h 296"/>
              <a:gd name="T64" fmla="*/ 165 w 389"/>
              <a:gd name="T65" fmla="*/ 110 h 296"/>
              <a:gd name="T66" fmla="*/ 71 w 389"/>
              <a:gd name="T67" fmla="*/ 70 h 296"/>
              <a:gd name="T68" fmla="*/ 55 w 389"/>
              <a:gd name="T69" fmla="*/ 110 h 296"/>
              <a:gd name="T70" fmla="*/ 16 w 389"/>
              <a:gd name="T71" fmla="*/ 70 h 296"/>
              <a:gd name="T72" fmla="*/ 55 w 389"/>
              <a:gd name="T73" fmla="*/ 110 h 296"/>
              <a:gd name="T74" fmla="*/ 126 w 389"/>
              <a:gd name="T75" fmla="*/ 166 h 296"/>
              <a:gd name="T76" fmla="*/ 220 w 389"/>
              <a:gd name="T77" fmla="*/ 126 h 296"/>
              <a:gd name="T78" fmla="*/ 228 w 389"/>
              <a:gd name="T79" fmla="*/ 110 h 296"/>
              <a:gd name="T80" fmla="*/ 181 w 389"/>
              <a:gd name="T81" fmla="*/ 70 h 296"/>
              <a:gd name="T82" fmla="*/ 274 w 389"/>
              <a:gd name="T83" fmla="*/ 110 h 296"/>
              <a:gd name="T84" fmla="*/ 228 w 389"/>
              <a:gd name="T85" fmla="*/ 110 h 296"/>
              <a:gd name="T86" fmla="*/ 290 w 389"/>
              <a:gd name="T87" fmla="*/ 70 h 296"/>
              <a:gd name="T88" fmla="*/ 329 w 389"/>
              <a:gd name="T89" fmla="*/ 110 h 296"/>
              <a:gd name="T90" fmla="*/ 329 w 389"/>
              <a:gd name="T91" fmla="*/ 54 h 296"/>
              <a:gd name="T92" fmla="*/ 236 w 389"/>
              <a:gd name="T93" fmla="*/ 16 h 296"/>
              <a:gd name="T94" fmla="*/ 329 w 389"/>
              <a:gd name="T95" fmla="*/ 54 h 296"/>
              <a:gd name="T96" fmla="*/ 110 w 389"/>
              <a:gd name="T97" fmla="*/ 54 h 296"/>
              <a:gd name="T98" fmla="*/ 16 w 389"/>
              <a:gd name="T99" fmla="*/ 16 h 296"/>
              <a:gd name="T100" fmla="*/ 16 w 389"/>
              <a:gd name="T101" fmla="*/ 182 h 296"/>
              <a:gd name="T102" fmla="*/ 55 w 389"/>
              <a:gd name="T103" fmla="*/ 219 h 296"/>
              <a:gd name="T104" fmla="*/ 16 w 389"/>
              <a:gd name="T105" fmla="*/ 182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89" h="296">
                <a:moveTo>
                  <a:pt x="376" y="196"/>
                </a:moveTo>
                <a:cubicBezTo>
                  <a:pt x="364" y="176"/>
                  <a:pt x="364" y="176"/>
                  <a:pt x="364" y="176"/>
                </a:cubicBezTo>
                <a:cubicBezTo>
                  <a:pt x="361" y="199"/>
                  <a:pt x="361" y="199"/>
                  <a:pt x="361" y="199"/>
                </a:cubicBezTo>
                <a:cubicBezTo>
                  <a:pt x="360" y="208"/>
                  <a:pt x="357" y="214"/>
                  <a:pt x="355" y="217"/>
                </a:cubicBezTo>
                <a:cubicBezTo>
                  <a:pt x="359" y="190"/>
                  <a:pt x="364" y="147"/>
                  <a:pt x="306" y="134"/>
                </a:cubicBezTo>
                <a:cubicBezTo>
                  <a:pt x="289" y="130"/>
                  <a:pt x="289" y="130"/>
                  <a:pt x="289" y="130"/>
                </a:cubicBezTo>
                <a:cubicBezTo>
                  <a:pt x="298" y="146"/>
                  <a:pt x="298" y="146"/>
                  <a:pt x="298" y="146"/>
                </a:cubicBezTo>
                <a:cubicBezTo>
                  <a:pt x="306" y="160"/>
                  <a:pt x="304" y="178"/>
                  <a:pt x="298" y="193"/>
                </a:cubicBezTo>
                <a:cubicBezTo>
                  <a:pt x="291" y="172"/>
                  <a:pt x="278" y="157"/>
                  <a:pt x="277" y="157"/>
                </a:cubicBezTo>
                <a:cubicBezTo>
                  <a:pt x="264" y="143"/>
                  <a:pt x="264" y="143"/>
                  <a:pt x="264" y="143"/>
                </a:cubicBezTo>
                <a:cubicBezTo>
                  <a:pt x="264" y="162"/>
                  <a:pt x="264" y="162"/>
                  <a:pt x="264" y="162"/>
                </a:cubicBezTo>
                <a:cubicBezTo>
                  <a:pt x="263" y="171"/>
                  <a:pt x="260" y="183"/>
                  <a:pt x="257" y="195"/>
                </a:cubicBezTo>
                <a:cubicBezTo>
                  <a:pt x="250" y="221"/>
                  <a:pt x="242" y="251"/>
                  <a:pt x="257" y="272"/>
                </a:cubicBezTo>
                <a:cubicBezTo>
                  <a:pt x="267" y="287"/>
                  <a:pt x="287" y="295"/>
                  <a:pt x="318" y="296"/>
                </a:cubicBezTo>
                <a:cubicBezTo>
                  <a:pt x="318" y="296"/>
                  <a:pt x="318" y="296"/>
                  <a:pt x="318" y="296"/>
                </a:cubicBezTo>
                <a:cubicBezTo>
                  <a:pt x="318" y="296"/>
                  <a:pt x="318" y="296"/>
                  <a:pt x="319" y="296"/>
                </a:cubicBezTo>
                <a:cubicBezTo>
                  <a:pt x="352" y="296"/>
                  <a:pt x="368" y="281"/>
                  <a:pt x="375" y="268"/>
                </a:cubicBezTo>
                <a:cubicBezTo>
                  <a:pt x="389" y="244"/>
                  <a:pt x="384" y="211"/>
                  <a:pt x="376" y="196"/>
                </a:cubicBezTo>
                <a:close/>
                <a:moveTo>
                  <a:pt x="361" y="260"/>
                </a:moveTo>
                <a:cubicBezTo>
                  <a:pt x="354" y="273"/>
                  <a:pt x="339" y="280"/>
                  <a:pt x="319" y="280"/>
                </a:cubicBezTo>
                <a:cubicBezTo>
                  <a:pt x="318" y="280"/>
                  <a:pt x="318" y="280"/>
                  <a:pt x="318" y="280"/>
                </a:cubicBezTo>
                <a:cubicBezTo>
                  <a:pt x="294" y="279"/>
                  <a:pt x="277" y="273"/>
                  <a:pt x="270" y="262"/>
                </a:cubicBezTo>
                <a:cubicBezTo>
                  <a:pt x="259" y="248"/>
                  <a:pt x="266" y="223"/>
                  <a:pt x="272" y="200"/>
                </a:cubicBezTo>
                <a:cubicBezTo>
                  <a:pt x="274" y="194"/>
                  <a:pt x="275" y="188"/>
                  <a:pt x="276" y="183"/>
                </a:cubicBezTo>
                <a:cubicBezTo>
                  <a:pt x="281" y="192"/>
                  <a:pt x="286" y="203"/>
                  <a:pt x="287" y="216"/>
                </a:cubicBezTo>
                <a:cubicBezTo>
                  <a:pt x="288" y="237"/>
                  <a:pt x="288" y="237"/>
                  <a:pt x="288" y="237"/>
                </a:cubicBezTo>
                <a:cubicBezTo>
                  <a:pt x="301" y="220"/>
                  <a:pt x="301" y="220"/>
                  <a:pt x="301" y="220"/>
                </a:cubicBezTo>
                <a:cubicBezTo>
                  <a:pt x="314" y="203"/>
                  <a:pt x="323" y="178"/>
                  <a:pt x="318" y="154"/>
                </a:cubicBezTo>
                <a:cubicBezTo>
                  <a:pt x="347" y="168"/>
                  <a:pt x="343" y="194"/>
                  <a:pt x="339" y="217"/>
                </a:cubicBezTo>
                <a:cubicBezTo>
                  <a:pt x="338" y="222"/>
                  <a:pt x="337" y="227"/>
                  <a:pt x="337" y="231"/>
                </a:cubicBezTo>
                <a:cubicBezTo>
                  <a:pt x="336" y="240"/>
                  <a:pt x="336" y="240"/>
                  <a:pt x="336" y="240"/>
                </a:cubicBezTo>
                <a:cubicBezTo>
                  <a:pt x="345" y="239"/>
                  <a:pt x="345" y="239"/>
                  <a:pt x="345" y="239"/>
                </a:cubicBezTo>
                <a:cubicBezTo>
                  <a:pt x="356" y="238"/>
                  <a:pt x="363" y="233"/>
                  <a:pt x="368" y="227"/>
                </a:cubicBezTo>
                <a:cubicBezTo>
                  <a:pt x="369" y="238"/>
                  <a:pt x="367" y="250"/>
                  <a:pt x="361" y="260"/>
                </a:cubicBezTo>
                <a:close/>
                <a:moveTo>
                  <a:pt x="181" y="182"/>
                </a:moveTo>
                <a:cubicBezTo>
                  <a:pt x="255" y="182"/>
                  <a:pt x="255" y="182"/>
                  <a:pt x="255" y="182"/>
                </a:cubicBezTo>
                <a:cubicBezTo>
                  <a:pt x="255" y="166"/>
                  <a:pt x="255" y="166"/>
                  <a:pt x="255" y="166"/>
                </a:cubicBezTo>
                <a:cubicBezTo>
                  <a:pt x="236" y="166"/>
                  <a:pt x="236" y="166"/>
                  <a:pt x="236" y="166"/>
                </a:cubicBezTo>
                <a:cubicBezTo>
                  <a:pt x="236" y="126"/>
                  <a:pt x="236" y="126"/>
                  <a:pt x="236" y="126"/>
                </a:cubicBezTo>
                <a:cubicBezTo>
                  <a:pt x="329" y="126"/>
                  <a:pt x="329" y="126"/>
                  <a:pt x="329" y="126"/>
                </a:cubicBezTo>
                <a:cubicBezTo>
                  <a:pt x="329" y="139"/>
                  <a:pt x="329" y="139"/>
                  <a:pt x="329" y="139"/>
                </a:cubicBezTo>
                <a:cubicBezTo>
                  <a:pt x="345" y="139"/>
                  <a:pt x="345" y="139"/>
                  <a:pt x="345" y="139"/>
                </a:cubicBezTo>
                <a:cubicBezTo>
                  <a:pt x="345" y="0"/>
                  <a:pt x="345" y="0"/>
                  <a:pt x="34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5"/>
                  <a:pt x="0" y="235"/>
                  <a:pt x="0" y="235"/>
                </a:cubicBezTo>
                <a:cubicBezTo>
                  <a:pt x="243" y="235"/>
                  <a:pt x="243" y="235"/>
                  <a:pt x="243" y="235"/>
                </a:cubicBezTo>
                <a:cubicBezTo>
                  <a:pt x="243" y="219"/>
                  <a:pt x="243" y="219"/>
                  <a:pt x="243" y="219"/>
                </a:cubicBezTo>
                <a:cubicBezTo>
                  <a:pt x="181" y="219"/>
                  <a:pt x="181" y="219"/>
                  <a:pt x="181" y="219"/>
                </a:cubicBezTo>
                <a:lnTo>
                  <a:pt x="181" y="182"/>
                </a:lnTo>
                <a:close/>
                <a:moveTo>
                  <a:pt x="165" y="219"/>
                </a:moveTo>
                <a:cubicBezTo>
                  <a:pt x="71" y="219"/>
                  <a:pt x="71" y="219"/>
                  <a:pt x="71" y="219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165" y="182"/>
                  <a:pt x="165" y="182"/>
                  <a:pt x="165" y="182"/>
                </a:cubicBezTo>
                <a:lnTo>
                  <a:pt x="165" y="219"/>
                </a:lnTo>
                <a:close/>
                <a:moveTo>
                  <a:pt x="16" y="126"/>
                </a:moveTo>
                <a:cubicBezTo>
                  <a:pt x="110" y="126"/>
                  <a:pt x="110" y="126"/>
                  <a:pt x="110" y="126"/>
                </a:cubicBezTo>
                <a:cubicBezTo>
                  <a:pt x="110" y="166"/>
                  <a:pt x="110" y="166"/>
                  <a:pt x="110" y="166"/>
                </a:cubicBezTo>
                <a:cubicBezTo>
                  <a:pt x="16" y="166"/>
                  <a:pt x="16" y="166"/>
                  <a:pt x="16" y="166"/>
                </a:cubicBezTo>
                <a:lnTo>
                  <a:pt x="16" y="126"/>
                </a:lnTo>
                <a:close/>
                <a:moveTo>
                  <a:pt x="126" y="54"/>
                </a:moveTo>
                <a:cubicBezTo>
                  <a:pt x="126" y="16"/>
                  <a:pt x="126" y="16"/>
                  <a:pt x="126" y="16"/>
                </a:cubicBezTo>
                <a:cubicBezTo>
                  <a:pt x="220" y="16"/>
                  <a:pt x="220" y="16"/>
                  <a:pt x="220" y="16"/>
                </a:cubicBezTo>
                <a:cubicBezTo>
                  <a:pt x="220" y="54"/>
                  <a:pt x="220" y="54"/>
                  <a:pt x="220" y="54"/>
                </a:cubicBezTo>
                <a:lnTo>
                  <a:pt x="126" y="54"/>
                </a:lnTo>
                <a:close/>
                <a:moveTo>
                  <a:pt x="165" y="70"/>
                </a:moveTo>
                <a:cubicBezTo>
                  <a:pt x="165" y="110"/>
                  <a:pt x="165" y="110"/>
                  <a:pt x="165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70"/>
                  <a:pt x="71" y="70"/>
                  <a:pt x="71" y="70"/>
                </a:cubicBezTo>
                <a:lnTo>
                  <a:pt x="165" y="70"/>
                </a:lnTo>
                <a:close/>
                <a:moveTo>
                  <a:pt x="55" y="110"/>
                </a:moveTo>
                <a:cubicBezTo>
                  <a:pt x="16" y="110"/>
                  <a:pt x="16" y="110"/>
                  <a:pt x="16" y="110"/>
                </a:cubicBezTo>
                <a:cubicBezTo>
                  <a:pt x="16" y="70"/>
                  <a:pt x="16" y="70"/>
                  <a:pt x="16" y="70"/>
                </a:cubicBezTo>
                <a:cubicBezTo>
                  <a:pt x="55" y="70"/>
                  <a:pt x="55" y="70"/>
                  <a:pt x="55" y="70"/>
                </a:cubicBezTo>
                <a:lnTo>
                  <a:pt x="55" y="110"/>
                </a:lnTo>
                <a:close/>
                <a:moveTo>
                  <a:pt x="220" y="166"/>
                </a:moveTo>
                <a:cubicBezTo>
                  <a:pt x="126" y="166"/>
                  <a:pt x="126" y="166"/>
                  <a:pt x="126" y="166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220" y="126"/>
                  <a:pt x="220" y="126"/>
                  <a:pt x="220" y="126"/>
                </a:cubicBezTo>
                <a:lnTo>
                  <a:pt x="220" y="166"/>
                </a:lnTo>
                <a:close/>
                <a:moveTo>
                  <a:pt x="228" y="110"/>
                </a:moveTo>
                <a:cubicBezTo>
                  <a:pt x="181" y="110"/>
                  <a:pt x="181" y="110"/>
                  <a:pt x="181" y="110"/>
                </a:cubicBezTo>
                <a:cubicBezTo>
                  <a:pt x="181" y="70"/>
                  <a:pt x="181" y="70"/>
                  <a:pt x="181" y="70"/>
                </a:cubicBezTo>
                <a:cubicBezTo>
                  <a:pt x="274" y="70"/>
                  <a:pt x="274" y="70"/>
                  <a:pt x="274" y="70"/>
                </a:cubicBezTo>
                <a:cubicBezTo>
                  <a:pt x="274" y="110"/>
                  <a:pt x="274" y="110"/>
                  <a:pt x="274" y="110"/>
                </a:cubicBezTo>
                <a:cubicBezTo>
                  <a:pt x="236" y="110"/>
                  <a:pt x="236" y="110"/>
                  <a:pt x="236" y="110"/>
                </a:cubicBezTo>
                <a:lnTo>
                  <a:pt x="228" y="110"/>
                </a:lnTo>
                <a:close/>
                <a:moveTo>
                  <a:pt x="290" y="110"/>
                </a:moveTo>
                <a:cubicBezTo>
                  <a:pt x="290" y="70"/>
                  <a:pt x="290" y="70"/>
                  <a:pt x="290" y="70"/>
                </a:cubicBezTo>
                <a:cubicBezTo>
                  <a:pt x="329" y="70"/>
                  <a:pt x="329" y="70"/>
                  <a:pt x="329" y="70"/>
                </a:cubicBezTo>
                <a:cubicBezTo>
                  <a:pt x="329" y="110"/>
                  <a:pt x="329" y="110"/>
                  <a:pt x="329" y="110"/>
                </a:cubicBezTo>
                <a:lnTo>
                  <a:pt x="290" y="110"/>
                </a:lnTo>
                <a:close/>
                <a:moveTo>
                  <a:pt x="329" y="54"/>
                </a:moveTo>
                <a:cubicBezTo>
                  <a:pt x="236" y="54"/>
                  <a:pt x="236" y="54"/>
                  <a:pt x="236" y="54"/>
                </a:cubicBezTo>
                <a:cubicBezTo>
                  <a:pt x="236" y="16"/>
                  <a:pt x="236" y="16"/>
                  <a:pt x="236" y="16"/>
                </a:cubicBezTo>
                <a:cubicBezTo>
                  <a:pt x="329" y="16"/>
                  <a:pt x="329" y="16"/>
                  <a:pt x="329" y="16"/>
                </a:cubicBezTo>
                <a:lnTo>
                  <a:pt x="329" y="54"/>
                </a:lnTo>
                <a:close/>
                <a:moveTo>
                  <a:pt x="110" y="16"/>
                </a:moveTo>
                <a:cubicBezTo>
                  <a:pt x="110" y="54"/>
                  <a:pt x="110" y="54"/>
                  <a:pt x="110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16"/>
                  <a:pt x="16" y="16"/>
                  <a:pt x="16" y="16"/>
                </a:cubicBezTo>
                <a:lnTo>
                  <a:pt x="110" y="16"/>
                </a:lnTo>
                <a:close/>
                <a:moveTo>
                  <a:pt x="16" y="182"/>
                </a:moveTo>
                <a:cubicBezTo>
                  <a:pt x="55" y="182"/>
                  <a:pt x="55" y="182"/>
                  <a:pt x="55" y="182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16" y="219"/>
                  <a:pt x="16" y="219"/>
                  <a:pt x="16" y="219"/>
                </a:cubicBezTo>
                <a:lnTo>
                  <a:pt x="16" y="182"/>
                </a:lnTo>
                <a:close/>
              </a:path>
            </a:pathLst>
          </a:custGeom>
          <a:solidFill>
            <a:srgbClr val="F8981D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latin typeface="Calibri" panose="020F0502020204030204" pitchFamily="34" charset="0"/>
            </a:endParaRPr>
          </a:p>
        </p:txBody>
      </p:sp>
      <p:sp>
        <p:nvSpPr>
          <p:cNvPr id="317" name="Freeform 21">
            <a:extLst>
              <a:ext uri="{FF2B5EF4-FFF2-40B4-BE49-F238E27FC236}">
                <a16:creationId xmlns:a16="http://schemas.microsoft.com/office/drawing/2014/main" id="{245C4AFB-26FB-4140-BBF4-D4F4C4F3C8D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72693" y="5317866"/>
            <a:ext cx="230927" cy="175944"/>
          </a:xfrm>
          <a:custGeom>
            <a:avLst/>
            <a:gdLst>
              <a:gd name="T0" fmla="*/ 364 w 389"/>
              <a:gd name="T1" fmla="*/ 176 h 296"/>
              <a:gd name="T2" fmla="*/ 355 w 389"/>
              <a:gd name="T3" fmla="*/ 217 h 296"/>
              <a:gd name="T4" fmla="*/ 289 w 389"/>
              <a:gd name="T5" fmla="*/ 130 h 296"/>
              <a:gd name="T6" fmla="*/ 298 w 389"/>
              <a:gd name="T7" fmla="*/ 193 h 296"/>
              <a:gd name="T8" fmla="*/ 264 w 389"/>
              <a:gd name="T9" fmla="*/ 143 h 296"/>
              <a:gd name="T10" fmla="*/ 257 w 389"/>
              <a:gd name="T11" fmla="*/ 195 h 296"/>
              <a:gd name="T12" fmla="*/ 318 w 389"/>
              <a:gd name="T13" fmla="*/ 296 h 296"/>
              <a:gd name="T14" fmla="*/ 319 w 389"/>
              <a:gd name="T15" fmla="*/ 296 h 296"/>
              <a:gd name="T16" fmla="*/ 376 w 389"/>
              <a:gd name="T17" fmla="*/ 196 h 296"/>
              <a:gd name="T18" fmla="*/ 319 w 389"/>
              <a:gd name="T19" fmla="*/ 280 h 296"/>
              <a:gd name="T20" fmla="*/ 270 w 389"/>
              <a:gd name="T21" fmla="*/ 262 h 296"/>
              <a:gd name="T22" fmla="*/ 276 w 389"/>
              <a:gd name="T23" fmla="*/ 183 h 296"/>
              <a:gd name="T24" fmla="*/ 288 w 389"/>
              <a:gd name="T25" fmla="*/ 237 h 296"/>
              <a:gd name="T26" fmla="*/ 318 w 389"/>
              <a:gd name="T27" fmla="*/ 154 h 296"/>
              <a:gd name="T28" fmla="*/ 337 w 389"/>
              <a:gd name="T29" fmla="*/ 231 h 296"/>
              <a:gd name="T30" fmla="*/ 345 w 389"/>
              <a:gd name="T31" fmla="*/ 239 h 296"/>
              <a:gd name="T32" fmla="*/ 361 w 389"/>
              <a:gd name="T33" fmla="*/ 260 h 296"/>
              <a:gd name="T34" fmla="*/ 255 w 389"/>
              <a:gd name="T35" fmla="*/ 182 h 296"/>
              <a:gd name="T36" fmla="*/ 236 w 389"/>
              <a:gd name="T37" fmla="*/ 166 h 296"/>
              <a:gd name="T38" fmla="*/ 329 w 389"/>
              <a:gd name="T39" fmla="*/ 126 h 296"/>
              <a:gd name="T40" fmla="*/ 345 w 389"/>
              <a:gd name="T41" fmla="*/ 139 h 296"/>
              <a:gd name="T42" fmla="*/ 0 w 389"/>
              <a:gd name="T43" fmla="*/ 0 h 296"/>
              <a:gd name="T44" fmla="*/ 243 w 389"/>
              <a:gd name="T45" fmla="*/ 235 h 296"/>
              <a:gd name="T46" fmla="*/ 181 w 389"/>
              <a:gd name="T47" fmla="*/ 219 h 296"/>
              <a:gd name="T48" fmla="*/ 165 w 389"/>
              <a:gd name="T49" fmla="*/ 219 h 296"/>
              <a:gd name="T50" fmla="*/ 71 w 389"/>
              <a:gd name="T51" fmla="*/ 182 h 296"/>
              <a:gd name="T52" fmla="*/ 165 w 389"/>
              <a:gd name="T53" fmla="*/ 219 h 296"/>
              <a:gd name="T54" fmla="*/ 110 w 389"/>
              <a:gd name="T55" fmla="*/ 126 h 296"/>
              <a:gd name="T56" fmla="*/ 16 w 389"/>
              <a:gd name="T57" fmla="*/ 166 h 296"/>
              <a:gd name="T58" fmla="*/ 126 w 389"/>
              <a:gd name="T59" fmla="*/ 54 h 296"/>
              <a:gd name="T60" fmla="*/ 220 w 389"/>
              <a:gd name="T61" fmla="*/ 16 h 296"/>
              <a:gd name="T62" fmla="*/ 126 w 389"/>
              <a:gd name="T63" fmla="*/ 54 h 296"/>
              <a:gd name="T64" fmla="*/ 165 w 389"/>
              <a:gd name="T65" fmla="*/ 110 h 296"/>
              <a:gd name="T66" fmla="*/ 71 w 389"/>
              <a:gd name="T67" fmla="*/ 70 h 296"/>
              <a:gd name="T68" fmla="*/ 55 w 389"/>
              <a:gd name="T69" fmla="*/ 110 h 296"/>
              <a:gd name="T70" fmla="*/ 16 w 389"/>
              <a:gd name="T71" fmla="*/ 70 h 296"/>
              <a:gd name="T72" fmla="*/ 55 w 389"/>
              <a:gd name="T73" fmla="*/ 110 h 296"/>
              <a:gd name="T74" fmla="*/ 126 w 389"/>
              <a:gd name="T75" fmla="*/ 166 h 296"/>
              <a:gd name="T76" fmla="*/ 220 w 389"/>
              <a:gd name="T77" fmla="*/ 126 h 296"/>
              <a:gd name="T78" fmla="*/ 228 w 389"/>
              <a:gd name="T79" fmla="*/ 110 h 296"/>
              <a:gd name="T80" fmla="*/ 181 w 389"/>
              <a:gd name="T81" fmla="*/ 70 h 296"/>
              <a:gd name="T82" fmla="*/ 274 w 389"/>
              <a:gd name="T83" fmla="*/ 110 h 296"/>
              <a:gd name="T84" fmla="*/ 228 w 389"/>
              <a:gd name="T85" fmla="*/ 110 h 296"/>
              <a:gd name="T86" fmla="*/ 290 w 389"/>
              <a:gd name="T87" fmla="*/ 70 h 296"/>
              <a:gd name="T88" fmla="*/ 329 w 389"/>
              <a:gd name="T89" fmla="*/ 110 h 296"/>
              <a:gd name="T90" fmla="*/ 329 w 389"/>
              <a:gd name="T91" fmla="*/ 54 h 296"/>
              <a:gd name="T92" fmla="*/ 236 w 389"/>
              <a:gd name="T93" fmla="*/ 16 h 296"/>
              <a:gd name="T94" fmla="*/ 329 w 389"/>
              <a:gd name="T95" fmla="*/ 54 h 296"/>
              <a:gd name="T96" fmla="*/ 110 w 389"/>
              <a:gd name="T97" fmla="*/ 54 h 296"/>
              <a:gd name="T98" fmla="*/ 16 w 389"/>
              <a:gd name="T99" fmla="*/ 16 h 296"/>
              <a:gd name="T100" fmla="*/ 16 w 389"/>
              <a:gd name="T101" fmla="*/ 182 h 296"/>
              <a:gd name="T102" fmla="*/ 55 w 389"/>
              <a:gd name="T103" fmla="*/ 219 h 296"/>
              <a:gd name="T104" fmla="*/ 16 w 389"/>
              <a:gd name="T105" fmla="*/ 182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89" h="296">
                <a:moveTo>
                  <a:pt x="376" y="196"/>
                </a:moveTo>
                <a:cubicBezTo>
                  <a:pt x="364" y="176"/>
                  <a:pt x="364" y="176"/>
                  <a:pt x="364" y="176"/>
                </a:cubicBezTo>
                <a:cubicBezTo>
                  <a:pt x="361" y="199"/>
                  <a:pt x="361" y="199"/>
                  <a:pt x="361" y="199"/>
                </a:cubicBezTo>
                <a:cubicBezTo>
                  <a:pt x="360" y="208"/>
                  <a:pt x="357" y="214"/>
                  <a:pt x="355" y="217"/>
                </a:cubicBezTo>
                <a:cubicBezTo>
                  <a:pt x="359" y="190"/>
                  <a:pt x="364" y="147"/>
                  <a:pt x="306" y="134"/>
                </a:cubicBezTo>
                <a:cubicBezTo>
                  <a:pt x="289" y="130"/>
                  <a:pt x="289" y="130"/>
                  <a:pt x="289" y="130"/>
                </a:cubicBezTo>
                <a:cubicBezTo>
                  <a:pt x="298" y="146"/>
                  <a:pt x="298" y="146"/>
                  <a:pt x="298" y="146"/>
                </a:cubicBezTo>
                <a:cubicBezTo>
                  <a:pt x="306" y="160"/>
                  <a:pt x="304" y="178"/>
                  <a:pt x="298" y="193"/>
                </a:cubicBezTo>
                <a:cubicBezTo>
                  <a:pt x="291" y="172"/>
                  <a:pt x="278" y="157"/>
                  <a:pt x="277" y="157"/>
                </a:cubicBezTo>
                <a:cubicBezTo>
                  <a:pt x="264" y="143"/>
                  <a:pt x="264" y="143"/>
                  <a:pt x="264" y="143"/>
                </a:cubicBezTo>
                <a:cubicBezTo>
                  <a:pt x="264" y="162"/>
                  <a:pt x="264" y="162"/>
                  <a:pt x="264" y="162"/>
                </a:cubicBezTo>
                <a:cubicBezTo>
                  <a:pt x="263" y="171"/>
                  <a:pt x="260" y="183"/>
                  <a:pt x="257" y="195"/>
                </a:cubicBezTo>
                <a:cubicBezTo>
                  <a:pt x="250" y="221"/>
                  <a:pt x="242" y="251"/>
                  <a:pt x="257" y="272"/>
                </a:cubicBezTo>
                <a:cubicBezTo>
                  <a:pt x="267" y="287"/>
                  <a:pt x="287" y="295"/>
                  <a:pt x="318" y="296"/>
                </a:cubicBezTo>
                <a:cubicBezTo>
                  <a:pt x="318" y="296"/>
                  <a:pt x="318" y="296"/>
                  <a:pt x="318" y="296"/>
                </a:cubicBezTo>
                <a:cubicBezTo>
                  <a:pt x="318" y="296"/>
                  <a:pt x="318" y="296"/>
                  <a:pt x="319" y="296"/>
                </a:cubicBezTo>
                <a:cubicBezTo>
                  <a:pt x="352" y="296"/>
                  <a:pt x="368" y="281"/>
                  <a:pt x="375" y="268"/>
                </a:cubicBezTo>
                <a:cubicBezTo>
                  <a:pt x="389" y="244"/>
                  <a:pt x="384" y="211"/>
                  <a:pt x="376" y="196"/>
                </a:cubicBezTo>
                <a:close/>
                <a:moveTo>
                  <a:pt x="361" y="260"/>
                </a:moveTo>
                <a:cubicBezTo>
                  <a:pt x="354" y="273"/>
                  <a:pt x="339" y="280"/>
                  <a:pt x="319" y="280"/>
                </a:cubicBezTo>
                <a:cubicBezTo>
                  <a:pt x="318" y="280"/>
                  <a:pt x="318" y="280"/>
                  <a:pt x="318" y="280"/>
                </a:cubicBezTo>
                <a:cubicBezTo>
                  <a:pt x="294" y="279"/>
                  <a:pt x="277" y="273"/>
                  <a:pt x="270" y="262"/>
                </a:cubicBezTo>
                <a:cubicBezTo>
                  <a:pt x="259" y="248"/>
                  <a:pt x="266" y="223"/>
                  <a:pt x="272" y="200"/>
                </a:cubicBezTo>
                <a:cubicBezTo>
                  <a:pt x="274" y="194"/>
                  <a:pt x="275" y="188"/>
                  <a:pt x="276" y="183"/>
                </a:cubicBezTo>
                <a:cubicBezTo>
                  <a:pt x="281" y="192"/>
                  <a:pt x="286" y="203"/>
                  <a:pt x="287" y="216"/>
                </a:cubicBezTo>
                <a:cubicBezTo>
                  <a:pt x="288" y="237"/>
                  <a:pt x="288" y="237"/>
                  <a:pt x="288" y="237"/>
                </a:cubicBezTo>
                <a:cubicBezTo>
                  <a:pt x="301" y="220"/>
                  <a:pt x="301" y="220"/>
                  <a:pt x="301" y="220"/>
                </a:cubicBezTo>
                <a:cubicBezTo>
                  <a:pt x="314" y="203"/>
                  <a:pt x="323" y="178"/>
                  <a:pt x="318" y="154"/>
                </a:cubicBezTo>
                <a:cubicBezTo>
                  <a:pt x="347" y="168"/>
                  <a:pt x="343" y="194"/>
                  <a:pt x="339" y="217"/>
                </a:cubicBezTo>
                <a:cubicBezTo>
                  <a:pt x="338" y="222"/>
                  <a:pt x="337" y="227"/>
                  <a:pt x="337" y="231"/>
                </a:cubicBezTo>
                <a:cubicBezTo>
                  <a:pt x="336" y="240"/>
                  <a:pt x="336" y="240"/>
                  <a:pt x="336" y="240"/>
                </a:cubicBezTo>
                <a:cubicBezTo>
                  <a:pt x="345" y="239"/>
                  <a:pt x="345" y="239"/>
                  <a:pt x="345" y="239"/>
                </a:cubicBezTo>
                <a:cubicBezTo>
                  <a:pt x="356" y="238"/>
                  <a:pt x="363" y="233"/>
                  <a:pt x="368" y="227"/>
                </a:cubicBezTo>
                <a:cubicBezTo>
                  <a:pt x="369" y="238"/>
                  <a:pt x="367" y="250"/>
                  <a:pt x="361" y="260"/>
                </a:cubicBezTo>
                <a:close/>
                <a:moveTo>
                  <a:pt x="181" y="182"/>
                </a:moveTo>
                <a:cubicBezTo>
                  <a:pt x="255" y="182"/>
                  <a:pt x="255" y="182"/>
                  <a:pt x="255" y="182"/>
                </a:cubicBezTo>
                <a:cubicBezTo>
                  <a:pt x="255" y="166"/>
                  <a:pt x="255" y="166"/>
                  <a:pt x="255" y="166"/>
                </a:cubicBezTo>
                <a:cubicBezTo>
                  <a:pt x="236" y="166"/>
                  <a:pt x="236" y="166"/>
                  <a:pt x="236" y="166"/>
                </a:cubicBezTo>
                <a:cubicBezTo>
                  <a:pt x="236" y="126"/>
                  <a:pt x="236" y="126"/>
                  <a:pt x="236" y="126"/>
                </a:cubicBezTo>
                <a:cubicBezTo>
                  <a:pt x="329" y="126"/>
                  <a:pt x="329" y="126"/>
                  <a:pt x="329" y="126"/>
                </a:cubicBezTo>
                <a:cubicBezTo>
                  <a:pt x="329" y="139"/>
                  <a:pt x="329" y="139"/>
                  <a:pt x="329" y="139"/>
                </a:cubicBezTo>
                <a:cubicBezTo>
                  <a:pt x="345" y="139"/>
                  <a:pt x="345" y="139"/>
                  <a:pt x="345" y="139"/>
                </a:cubicBezTo>
                <a:cubicBezTo>
                  <a:pt x="345" y="0"/>
                  <a:pt x="345" y="0"/>
                  <a:pt x="34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5"/>
                  <a:pt x="0" y="235"/>
                  <a:pt x="0" y="235"/>
                </a:cubicBezTo>
                <a:cubicBezTo>
                  <a:pt x="243" y="235"/>
                  <a:pt x="243" y="235"/>
                  <a:pt x="243" y="235"/>
                </a:cubicBezTo>
                <a:cubicBezTo>
                  <a:pt x="243" y="219"/>
                  <a:pt x="243" y="219"/>
                  <a:pt x="243" y="219"/>
                </a:cubicBezTo>
                <a:cubicBezTo>
                  <a:pt x="181" y="219"/>
                  <a:pt x="181" y="219"/>
                  <a:pt x="181" y="219"/>
                </a:cubicBezTo>
                <a:lnTo>
                  <a:pt x="181" y="182"/>
                </a:lnTo>
                <a:close/>
                <a:moveTo>
                  <a:pt x="165" y="219"/>
                </a:moveTo>
                <a:cubicBezTo>
                  <a:pt x="71" y="219"/>
                  <a:pt x="71" y="219"/>
                  <a:pt x="71" y="219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165" y="182"/>
                  <a:pt x="165" y="182"/>
                  <a:pt x="165" y="182"/>
                </a:cubicBezTo>
                <a:lnTo>
                  <a:pt x="165" y="219"/>
                </a:lnTo>
                <a:close/>
                <a:moveTo>
                  <a:pt x="16" y="126"/>
                </a:moveTo>
                <a:cubicBezTo>
                  <a:pt x="110" y="126"/>
                  <a:pt x="110" y="126"/>
                  <a:pt x="110" y="126"/>
                </a:cubicBezTo>
                <a:cubicBezTo>
                  <a:pt x="110" y="166"/>
                  <a:pt x="110" y="166"/>
                  <a:pt x="110" y="166"/>
                </a:cubicBezTo>
                <a:cubicBezTo>
                  <a:pt x="16" y="166"/>
                  <a:pt x="16" y="166"/>
                  <a:pt x="16" y="166"/>
                </a:cubicBezTo>
                <a:lnTo>
                  <a:pt x="16" y="126"/>
                </a:lnTo>
                <a:close/>
                <a:moveTo>
                  <a:pt x="126" y="54"/>
                </a:moveTo>
                <a:cubicBezTo>
                  <a:pt x="126" y="16"/>
                  <a:pt x="126" y="16"/>
                  <a:pt x="126" y="16"/>
                </a:cubicBezTo>
                <a:cubicBezTo>
                  <a:pt x="220" y="16"/>
                  <a:pt x="220" y="16"/>
                  <a:pt x="220" y="16"/>
                </a:cubicBezTo>
                <a:cubicBezTo>
                  <a:pt x="220" y="54"/>
                  <a:pt x="220" y="54"/>
                  <a:pt x="220" y="54"/>
                </a:cubicBezTo>
                <a:lnTo>
                  <a:pt x="126" y="54"/>
                </a:lnTo>
                <a:close/>
                <a:moveTo>
                  <a:pt x="165" y="70"/>
                </a:moveTo>
                <a:cubicBezTo>
                  <a:pt x="165" y="110"/>
                  <a:pt x="165" y="110"/>
                  <a:pt x="165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70"/>
                  <a:pt x="71" y="70"/>
                  <a:pt x="71" y="70"/>
                </a:cubicBezTo>
                <a:lnTo>
                  <a:pt x="165" y="70"/>
                </a:lnTo>
                <a:close/>
                <a:moveTo>
                  <a:pt x="55" y="110"/>
                </a:moveTo>
                <a:cubicBezTo>
                  <a:pt x="16" y="110"/>
                  <a:pt x="16" y="110"/>
                  <a:pt x="16" y="110"/>
                </a:cubicBezTo>
                <a:cubicBezTo>
                  <a:pt x="16" y="70"/>
                  <a:pt x="16" y="70"/>
                  <a:pt x="16" y="70"/>
                </a:cubicBezTo>
                <a:cubicBezTo>
                  <a:pt x="55" y="70"/>
                  <a:pt x="55" y="70"/>
                  <a:pt x="55" y="70"/>
                </a:cubicBezTo>
                <a:lnTo>
                  <a:pt x="55" y="110"/>
                </a:lnTo>
                <a:close/>
                <a:moveTo>
                  <a:pt x="220" y="166"/>
                </a:moveTo>
                <a:cubicBezTo>
                  <a:pt x="126" y="166"/>
                  <a:pt x="126" y="166"/>
                  <a:pt x="126" y="166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220" y="126"/>
                  <a:pt x="220" y="126"/>
                  <a:pt x="220" y="126"/>
                </a:cubicBezTo>
                <a:lnTo>
                  <a:pt x="220" y="166"/>
                </a:lnTo>
                <a:close/>
                <a:moveTo>
                  <a:pt x="228" y="110"/>
                </a:moveTo>
                <a:cubicBezTo>
                  <a:pt x="181" y="110"/>
                  <a:pt x="181" y="110"/>
                  <a:pt x="181" y="110"/>
                </a:cubicBezTo>
                <a:cubicBezTo>
                  <a:pt x="181" y="70"/>
                  <a:pt x="181" y="70"/>
                  <a:pt x="181" y="70"/>
                </a:cubicBezTo>
                <a:cubicBezTo>
                  <a:pt x="274" y="70"/>
                  <a:pt x="274" y="70"/>
                  <a:pt x="274" y="70"/>
                </a:cubicBezTo>
                <a:cubicBezTo>
                  <a:pt x="274" y="110"/>
                  <a:pt x="274" y="110"/>
                  <a:pt x="274" y="110"/>
                </a:cubicBezTo>
                <a:cubicBezTo>
                  <a:pt x="236" y="110"/>
                  <a:pt x="236" y="110"/>
                  <a:pt x="236" y="110"/>
                </a:cubicBezTo>
                <a:lnTo>
                  <a:pt x="228" y="110"/>
                </a:lnTo>
                <a:close/>
                <a:moveTo>
                  <a:pt x="290" y="110"/>
                </a:moveTo>
                <a:cubicBezTo>
                  <a:pt x="290" y="70"/>
                  <a:pt x="290" y="70"/>
                  <a:pt x="290" y="70"/>
                </a:cubicBezTo>
                <a:cubicBezTo>
                  <a:pt x="329" y="70"/>
                  <a:pt x="329" y="70"/>
                  <a:pt x="329" y="70"/>
                </a:cubicBezTo>
                <a:cubicBezTo>
                  <a:pt x="329" y="110"/>
                  <a:pt x="329" y="110"/>
                  <a:pt x="329" y="110"/>
                </a:cubicBezTo>
                <a:lnTo>
                  <a:pt x="290" y="110"/>
                </a:lnTo>
                <a:close/>
                <a:moveTo>
                  <a:pt x="329" y="54"/>
                </a:moveTo>
                <a:cubicBezTo>
                  <a:pt x="236" y="54"/>
                  <a:pt x="236" y="54"/>
                  <a:pt x="236" y="54"/>
                </a:cubicBezTo>
                <a:cubicBezTo>
                  <a:pt x="236" y="16"/>
                  <a:pt x="236" y="16"/>
                  <a:pt x="236" y="16"/>
                </a:cubicBezTo>
                <a:cubicBezTo>
                  <a:pt x="329" y="16"/>
                  <a:pt x="329" y="16"/>
                  <a:pt x="329" y="16"/>
                </a:cubicBezTo>
                <a:lnTo>
                  <a:pt x="329" y="54"/>
                </a:lnTo>
                <a:close/>
                <a:moveTo>
                  <a:pt x="110" y="16"/>
                </a:moveTo>
                <a:cubicBezTo>
                  <a:pt x="110" y="54"/>
                  <a:pt x="110" y="54"/>
                  <a:pt x="110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16"/>
                  <a:pt x="16" y="16"/>
                  <a:pt x="16" y="16"/>
                </a:cubicBezTo>
                <a:lnTo>
                  <a:pt x="110" y="16"/>
                </a:lnTo>
                <a:close/>
                <a:moveTo>
                  <a:pt x="16" y="182"/>
                </a:moveTo>
                <a:cubicBezTo>
                  <a:pt x="55" y="182"/>
                  <a:pt x="55" y="182"/>
                  <a:pt x="55" y="182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16" y="219"/>
                  <a:pt x="16" y="219"/>
                  <a:pt x="16" y="219"/>
                </a:cubicBezTo>
                <a:lnTo>
                  <a:pt x="16" y="182"/>
                </a:lnTo>
                <a:close/>
              </a:path>
            </a:pathLst>
          </a:custGeom>
          <a:solidFill>
            <a:srgbClr val="F8981D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latin typeface="Calibri" panose="020F0502020204030204" pitchFamily="34" charset="0"/>
            </a:endParaRP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3535163-82BF-47AA-96AC-9E2E362BCE0D}"/>
              </a:ext>
            </a:extLst>
          </p:cNvPr>
          <p:cNvGrpSpPr/>
          <p:nvPr/>
        </p:nvGrpSpPr>
        <p:grpSpPr>
          <a:xfrm>
            <a:off x="7711597" y="2304246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150" name="Freeform: Shape 1">
              <a:extLst>
                <a:ext uri="{FF2B5EF4-FFF2-40B4-BE49-F238E27FC236}">
                  <a16:creationId xmlns:a16="http://schemas.microsoft.com/office/drawing/2014/main" id="{C2DDECB5-85EC-4CBE-9AAC-6C83EAF5D911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1" name="Freeform: Shape 2">
              <a:extLst>
                <a:ext uri="{FF2B5EF4-FFF2-40B4-BE49-F238E27FC236}">
                  <a16:creationId xmlns:a16="http://schemas.microsoft.com/office/drawing/2014/main" id="{B38383D1-E993-47B6-A145-1A9EA8156B27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2" name="Freeform: Shape 3">
              <a:extLst>
                <a:ext uri="{FF2B5EF4-FFF2-40B4-BE49-F238E27FC236}">
                  <a16:creationId xmlns:a16="http://schemas.microsoft.com/office/drawing/2014/main" id="{4156EFBD-FDCD-498C-9F7E-E1481F98A274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3" name="Freeform: Shape 4">
              <a:extLst>
                <a:ext uri="{FF2B5EF4-FFF2-40B4-BE49-F238E27FC236}">
                  <a16:creationId xmlns:a16="http://schemas.microsoft.com/office/drawing/2014/main" id="{F99DAB58-C362-4A7D-B528-EE0F50FE6985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4" name="Freeform: Shape 5">
              <a:extLst>
                <a:ext uri="{FF2B5EF4-FFF2-40B4-BE49-F238E27FC236}">
                  <a16:creationId xmlns:a16="http://schemas.microsoft.com/office/drawing/2014/main" id="{97DB6282-FD79-4064-961C-B209A63A86C0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EEEA0702-2F7B-45CC-AD20-BD171D3681FA}"/>
              </a:ext>
            </a:extLst>
          </p:cNvPr>
          <p:cNvGrpSpPr/>
          <p:nvPr/>
        </p:nvGrpSpPr>
        <p:grpSpPr>
          <a:xfrm>
            <a:off x="10289188" y="2304401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156" name="Freeform: Shape 1">
              <a:extLst>
                <a:ext uri="{FF2B5EF4-FFF2-40B4-BE49-F238E27FC236}">
                  <a16:creationId xmlns:a16="http://schemas.microsoft.com/office/drawing/2014/main" id="{1DE6DD8A-D615-4A30-BE2B-B79CA174F4FF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7" name="Freeform: Shape 2">
              <a:extLst>
                <a:ext uri="{FF2B5EF4-FFF2-40B4-BE49-F238E27FC236}">
                  <a16:creationId xmlns:a16="http://schemas.microsoft.com/office/drawing/2014/main" id="{10E69CC6-ED0A-4F71-9A4F-248A7F1FA61F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8" name="Freeform: Shape 3">
              <a:extLst>
                <a:ext uri="{FF2B5EF4-FFF2-40B4-BE49-F238E27FC236}">
                  <a16:creationId xmlns:a16="http://schemas.microsoft.com/office/drawing/2014/main" id="{66B9B2A1-0762-4575-86BF-5354FAD740C7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9" name="Freeform: Shape 4">
              <a:extLst>
                <a:ext uri="{FF2B5EF4-FFF2-40B4-BE49-F238E27FC236}">
                  <a16:creationId xmlns:a16="http://schemas.microsoft.com/office/drawing/2014/main" id="{5D555B7E-B7B5-4390-8D9D-B7DC24DECBD6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0" name="Freeform: Shape 5">
              <a:extLst>
                <a:ext uri="{FF2B5EF4-FFF2-40B4-BE49-F238E27FC236}">
                  <a16:creationId xmlns:a16="http://schemas.microsoft.com/office/drawing/2014/main" id="{2528C17A-DCD5-4861-99FC-090F0808A93B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691DDE0-F141-4873-BAA3-D6A78F41155F}"/>
              </a:ext>
            </a:extLst>
          </p:cNvPr>
          <p:cNvGrpSpPr/>
          <p:nvPr/>
        </p:nvGrpSpPr>
        <p:grpSpPr>
          <a:xfrm>
            <a:off x="11186165" y="2304401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162" name="Freeform: Shape 1">
              <a:extLst>
                <a:ext uri="{FF2B5EF4-FFF2-40B4-BE49-F238E27FC236}">
                  <a16:creationId xmlns:a16="http://schemas.microsoft.com/office/drawing/2014/main" id="{B5DFC47C-5D48-4AF5-B3B0-5328C16F1F92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3" name="Freeform: Shape 2">
              <a:extLst>
                <a:ext uri="{FF2B5EF4-FFF2-40B4-BE49-F238E27FC236}">
                  <a16:creationId xmlns:a16="http://schemas.microsoft.com/office/drawing/2014/main" id="{C062C6BC-1141-4B7C-A4F9-14582011F718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4" name="Freeform: Shape 3">
              <a:extLst>
                <a:ext uri="{FF2B5EF4-FFF2-40B4-BE49-F238E27FC236}">
                  <a16:creationId xmlns:a16="http://schemas.microsoft.com/office/drawing/2014/main" id="{AF41429E-DDC2-499A-BAE8-A8CAA3948E34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5" name="Freeform: Shape 4">
              <a:extLst>
                <a:ext uri="{FF2B5EF4-FFF2-40B4-BE49-F238E27FC236}">
                  <a16:creationId xmlns:a16="http://schemas.microsoft.com/office/drawing/2014/main" id="{95481895-C176-4E4B-953F-150C11389D2F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6" name="Freeform: Shape 5">
              <a:extLst>
                <a:ext uri="{FF2B5EF4-FFF2-40B4-BE49-F238E27FC236}">
                  <a16:creationId xmlns:a16="http://schemas.microsoft.com/office/drawing/2014/main" id="{F2B4D0F4-4E5B-4ADA-A362-C63C29ABD038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CA77835E-A07E-4695-AE9F-FE756B1A708D}"/>
              </a:ext>
            </a:extLst>
          </p:cNvPr>
          <p:cNvCxnSpPr>
            <a:cxnSpLocks/>
            <a:stCxn id="162" idx="2"/>
          </p:cNvCxnSpPr>
          <p:nvPr/>
        </p:nvCxnSpPr>
        <p:spPr>
          <a:xfrm flipH="1">
            <a:off x="11387490" y="2850266"/>
            <a:ext cx="71499" cy="186841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24D8229-CF48-4FFF-9F6E-BDBD338AF0B2}"/>
              </a:ext>
            </a:extLst>
          </p:cNvPr>
          <p:cNvSpPr/>
          <p:nvPr/>
        </p:nvSpPr>
        <p:spPr>
          <a:xfrm>
            <a:off x="6167109" y="3053071"/>
            <a:ext cx="2183630" cy="752292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FE812FE5-6BDF-45A0-B5DC-DDF66BB0F766}"/>
              </a:ext>
            </a:extLst>
          </p:cNvPr>
          <p:cNvSpPr txBox="1"/>
          <p:nvPr/>
        </p:nvSpPr>
        <p:spPr>
          <a:xfrm>
            <a:off x="7917403" y="3864053"/>
            <a:ext cx="885948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Edge Cluster 1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F1DCBCE2-3521-4408-B04E-A98B255BC462}"/>
              </a:ext>
            </a:extLst>
          </p:cNvPr>
          <p:cNvSpPr/>
          <p:nvPr/>
        </p:nvSpPr>
        <p:spPr>
          <a:xfrm>
            <a:off x="9896246" y="3053071"/>
            <a:ext cx="2183630" cy="752292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9622965D-E7DB-496E-B179-3D6768783196}"/>
              </a:ext>
            </a:extLst>
          </p:cNvPr>
          <p:cNvSpPr txBox="1"/>
          <p:nvPr/>
        </p:nvSpPr>
        <p:spPr>
          <a:xfrm>
            <a:off x="9564916" y="3838935"/>
            <a:ext cx="885948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Edge Cluster 2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87CAB7D-C52D-442A-8E84-DC863D3D1536}"/>
              </a:ext>
            </a:extLst>
          </p:cNvPr>
          <p:cNvCxnSpPr>
            <a:cxnSpLocks/>
            <a:endCxn id="150" idx="2"/>
          </p:cNvCxnSpPr>
          <p:nvPr/>
        </p:nvCxnSpPr>
        <p:spPr>
          <a:xfrm flipV="1">
            <a:off x="7792651" y="2850111"/>
            <a:ext cx="191770" cy="201978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8BD28AB7-01D7-4FE0-812D-92BA214C2EB3}"/>
              </a:ext>
            </a:extLst>
          </p:cNvPr>
          <p:cNvCxnSpPr>
            <a:cxnSpLocks/>
            <a:stCxn id="156" idx="2"/>
          </p:cNvCxnSpPr>
          <p:nvPr/>
        </p:nvCxnSpPr>
        <p:spPr>
          <a:xfrm>
            <a:off x="10562012" y="2850266"/>
            <a:ext cx="174538" cy="208450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2E07DF35-B9CE-4748-8247-DDFEBCAD508F}"/>
              </a:ext>
            </a:extLst>
          </p:cNvPr>
          <p:cNvCxnSpPr>
            <a:cxnSpLocks/>
          </p:cNvCxnSpPr>
          <p:nvPr/>
        </p:nvCxnSpPr>
        <p:spPr>
          <a:xfrm>
            <a:off x="6593305" y="5079151"/>
            <a:ext cx="1295231" cy="0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46B0342A-7A3C-4A2D-9063-AE8C3B53EBCE}"/>
              </a:ext>
            </a:extLst>
          </p:cNvPr>
          <p:cNvCxnSpPr>
            <a:cxnSpLocks/>
          </p:cNvCxnSpPr>
          <p:nvPr/>
        </p:nvCxnSpPr>
        <p:spPr>
          <a:xfrm>
            <a:off x="9292292" y="2189234"/>
            <a:ext cx="0" cy="4273099"/>
          </a:xfrm>
          <a:prstGeom prst="line">
            <a:avLst/>
          </a:prstGeom>
          <a:ln w="57150">
            <a:solidFill>
              <a:schemeClr val="tx1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Freeform 5">
            <a:extLst>
              <a:ext uri="{FF2B5EF4-FFF2-40B4-BE49-F238E27FC236}">
                <a16:creationId xmlns:a16="http://schemas.microsoft.com/office/drawing/2014/main" id="{60079367-19F2-46DC-ABFA-35801AE000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557178" y="1273438"/>
            <a:ext cx="1447724" cy="915796"/>
          </a:xfrm>
          <a:custGeom>
            <a:avLst/>
            <a:gdLst>
              <a:gd name="T0" fmla="*/ 242 w 386"/>
              <a:gd name="T1" fmla="*/ 244 h 244"/>
              <a:gd name="T2" fmla="*/ 241 w 386"/>
              <a:gd name="T3" fmla="*/ 244 h 244"/>
              <a:gd name="T4" fmla="*/ 196 w 386"/>
              <a:gd name="T5" fmla="*/ 226 h 244"/>
              <a:gd name="T6" fmla="*/ 146 w 386"/>
              <a:gd name="T7" fmla="*/ 238 h 244"/>
              <a:gd name="T8" fmla="*/ 86 w 386"/>
              <a:gd name="T9" fmla="*/ 216 h 244"/>
              <a:gd name="T10" fmla="*/ 62 w 386"/>
              <a:gd name="T11" fmla="*/ 220 h 244"/>
              <a:gd name="T12" fmla="*/ 1 w 386"/>
              <a:gd name="T13" fmla="*/ 158 h 244"/>
              <a:gd name="T14" fmla="*/ 65 w 386"/>
              <a:gd name="T15" fmla="*/ 98 h 244"/>
              <a:gd name="T16" fmla="*/ 72 w 386"/>
              <a:gd name="T17" fmla="*/ 99 h 244"/>
              <a:gd name="T18" fmla="*/ 146 w 386"/>
              <a:gd name="T19" fmla="*/ 47 h 244"/>
              <a:gd name="T20" fmla="*/ 169 w 386"/>
              <a:gd name="T21" fmla="*/ 51 h 244"/>
              <a:gd name="T22" fmla="*/ 249 w 386"/>
              <a:gd name="T23" fmla="*/ 1 h 244"/>
              <a:gd name="T24" fmla="*/ 333 w 386"/>
              <a:gd name="T25" fmla="*/ 79 h 244"/>
              <a:gd name="T26" fmla="*/ 385 w 386"/>
              <a:gd name="T27" fmla="*/ 152 h 244"/>
              <a:gd name="T28" fmla="*/ 362 w 386"/>
              <a:gd name="T29" fmla="*/ 205 h 244"/>
              <a:gd name="T30" fmla="*/ 319 w 386"/>
              <a:gd name="T31" fmla="*/ 222 h 244"/>
              <a:gd name="T32" fmla="*/ 298 w 386"/>
              <a:gd name="T33" fmla="*/ 217 h 244"/>
              <a:gd name="T34" fmla="*/ 242 w 386"/>
              <a:gd name="T35" fmla="*/ 244 h 244"/>
              <a:gd name="T36" fmla="*/ 199 w 386"/>
              <a:gd name="T37" fmla="*/ 206 h 244"/>
              <a:gd name="T38" fmla="*/ 203 w 386"/>
              <a:gd name="T39" fmla="*/ 211 h 244"/>
              <a:gd name="T40" fmla="*/ 241 w 386"/>
              <a:gd name="T41" fmla="*/ 228 h 244"/>
              <a:gd name="T42" fmla="*/ 288 w 386"/>
              <a:gd name="T43" fmla="*/ 203 h 244"/>
              <a:gd name="T44" fmla="*/ 293 w 386"/>
              <a:gd name="T45" fmla="*/ 196 h 244"/>
              <a:gd name="T46" fmla="*/ 299 w 386"/>
              <a:gd name="T47" fmla="*/ 200 h 244"/>
              <a:gd name="T48" fmla="*/ 320 w 386"/>
              <a:gd name="T49" fmla="*/ 206 h 244"/>
              <a:gd name="T50" fmla="*/ 351 w 386"/>
              <a:gd name="T51" fmla="*/ 193 h 244"/>
              <a:gd name="T52" fmla="*/ 369 w 386"/>
              <a:gd name="T53" fmla="*/ 151 h 244"/>
              <a:gd name="T54" fmla="*/ 325 w 386"/>
              <a:gd name="T55" fmla="*/ 94 h 244"/>
              <a:gd name="T56" fmla="*/ 319 w 386"/>
              <a:gd name="T57" fmla="*/ 93 h 244"/>
              <a:gd name="T58" fmla="*/ 318 w 386"/>
              <a:gd name="T59" fmla="*/ 87 h 244"/>
              <a:gd name="T60" fmla="*/ 248 w 386"/>
              <a:gd name="T61" fmla="*/ 17 h 244"/>
              <a:gd name="T62" fmla="*/ 248 w 386"/>
              <a:gd name="T63" fmla="*/ 17 h 244"/>
              <a:gd name="T64" fmla="*/ 181 w 386"/>
              <a:gd name="T65" fmla="*/ 64 h 244"/>
              <a:gd name="T66" fmla="*/ 177 w 386"/>
              <a:gd name="T67" fmla="*/ 72 h 244"/>
              <a:gd name="T68" fmla="*/ 170 w 386"/>
              <a:gd name="T69" fmla="*/ 69 h 244"/>
              <a:gd name="T70" fmla="*/ 145 w 386"/>
              <a:gd name="T71" fmla="*/ 63 h 244"/>
              <a:gd name="T72" fmla="*/ 85 w 386"/>
              <a:gd name="T73" fmla="*/ 110 h 244"/>
              <a:gd name="T74" fmla="*/ 84 w 386"/>
              <a:gd name="T75" fmla="*/ 118 h 244"/>
              <a:gd name="T76" fmla="*/ 76 w 386"/>
              <a:gd name="T77" fmla="*/ 116 h 244"/>
              <a:gd name="T78" fmla="*/ 64 w 386"/>
              <a:gd name="T79" fmla="*/ 114 h 244"/>
              <a:gd name="T80" fmla="*/ 17 w 386"/>
              <a:gd name="T81" fmla="*/ 158 h 244"/>
              <a:gd name="T82" fmla="*/ 62 w 386"/>
              <a:gd name="T83" fmla="*/ 204 h 244"/>
              <a:gd name="T84" fmla="*/ 84 w 386"/>
              <a:gd name="T85" fmla="*/ 199 h 244"/>
              <a:gd name="T86" fmla="*/ 89 w 386"/>
              <a:gd name="T87" fmla="*/ 197 h 244"/>
              <a:gd name="T88" fmla="*/ 94 w 386"/>
              <a:gd name="T89" fmla="*/ 201 h 244"/>
              <a:gd name="T90" fmla="*/ 147 w 386"/>
              <a:gd name="T91" fmla="*/ 222 h 244"/>
              <a:gd name="T92" fmla="*/ 193 w 386"/>
              <a:gd name="T93" fmla="*/ 210 h 244"/>
              <a:gd name="T94" fmla="*/ 199 w 386"/>
              <a:gd name="T95" fmla="*/ 206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6" h="244">
                <a:moveTo>
                  <a:pt x="242" y="244"/>
                </a:moveTo>
                <a:cubicBezTo>
                  <a:pt x="242" y="244"/>
                  <a:pt x="241" y="244"/>
                  <a:pt x="241" y="244"/>
                </a:cubicBezTo>
                <a:cubicBezTo>
                  <a:pt x="224" y="244"/>
                  <a:pt x="208" y="238"/>
                  <a:pt x="196" y="226"/>
                </a:cubicBezTo>
                <a:cubicBezTo>
                  <a:pt x="182" y="234"/>
                  <a:pt x="164" y="238"/>
                  <a:pt x="146" y="238"/>
                </a:cubicBezTo>
                <a:cubicBezTo>
                  <a:pt x="123" y="237"/>
                  <a:pt x="101" y="229"/>
                  <a:pt x="86" y="216"/>
                </a:cubicBezTo>
                <a:cubicBezTo>
                  <a:pt x="79" y="219"/>
                  <a:pt x="70" y="220"/>
                  <a:pt x="62" y="220"/>
                </a:cubicBezTo>
                <a:cubicBezTo>
                  <a:pt x="27" y="219"/>
                  <a:pt x="0" y="191"/>
                  <a:pt x="1" y="158"/>
                </a:cubicBezTo>
                <a:cubicBezTo>
                  <a:pt x="2" y="124"/>
                  <a:pt x="30" y="97"/>
                  <a:pt x="65" y="98"/>
                </a:cubicBezTo>
                <a:cubicBezTo>
                  <a:pt x="67" y="98"/>
                  <a:pt x="70" y="98"/>
                  <a:pt x="72" y="99"/>
                </a:cubicBezTo>
                <a:cubicBezTo>
                  <a:pt x="82" y="67"/>
                  <a:pt x="112" y="46"/>
                  <a:pt x="146" y="47"/>
                </a:cubicBezTo>
                <a:cubicBezTo>
                  <a:pt x="154" y="47"/>
                  <a:pt x="162" y="49"/>
                  <a:pt x="169" y="51"/>
                </a:cubicBezTo>
                <a:cubicBezTo>
                  <a:pt x="184" y="19"/>
                  <a:pt x="215" y="0"/>
                  <a:pt x="249" y="1"/>
                </a:cubicBezTo>
                <a:cubicBezTo>
                  <a:pt x="291" y="2"/>
                  <a:pt x="326" y="35"/>
                  <a:pt x="333" y="79"/>
                </a:cubicBezTo>
                <a:cubicBezTo>
                  <a:pt x="364" y="85"/>
                  <a:pt x="386" y="116"/>
                  <a:pt x="385" y="152"/>
                </a:cubicBezTo>
                <a:cubicBezTo>
                  <a:pt x="385" y="172"/>
                  <a:pt x="376" y="192"/>
                  <a:pt x="362" y="205"/>
                </a:cubicBezTo>
                <a:cubicBezTo>
                  <a:pt x="350" y="216"/>
                  <a:pt x="335" y="222"/>
                  <a:pt x="319" y="222"/>
                </a:cubicBezTo>
                <a:cubicBezTo>
                  <a:pt x="312" y="222"/>
                  <a:pt x="305" y="220"/>
                  <a:pt x="298" y="217"/>
                </a:cubicBezTo>
                <a:cubicBezTo>
                  <a:pt x="285" y="234"/>
                  <a:pt x="264" y="244"/>
                  <a:pt x="242" y="244"/>
                </a:cubicBezTo>
                <a:close/>
                <a:moveTo>
                  <a:pt x="199" y="206"/>
                </a:moveTo>
                <a:cubicBezTo>
                  <a:pt x="203" y="211"/>
                  <a:pt x="203" y="211"/>
                  <a:pt x="203" y="211"/>
                </a:cubicBezTo>
                <a:cubicBezTo>
                  <a:pt x="213" y="222"/>
                  <a:pt x="227" y="228"/>
                  <a:pt x="241" y="228"/>
                </a:cubicBezTo>
                <a:cubicBezTo>
                  <a:pt x="260" y="229"/>
                  <a:pt x="278" y="219"/>
                  <a:pt x="288" y="203"/>
                </a:cubicBezTo>
                <a:cubicBezTo>
                  <a:pt x="293" y="196"/>
                  <a:pt x="293" y="196"/>
                  <a:pt x="293" y="196"/>
                </a:cubicBezTo>
                <a:cubicBezTo>
                  <a:pt x="299" y="200"/>
                  <a:pt x="299" y="200"/>
                  <a:pt x="299" y="200"/>
                </a:cubicBezTo>
                <a:cubicBezTo>
                  <a:pt x="306" y="204"/>
                  <a:pt x="313" y="206"/>
                  <a:pt x="320" y="206"/>
                </a:cubicBezTo>
                <a:cubicBezTo>
                  <a:pt x="331" y="206"/>
                  <a:pt x="342" y="202"/>
                  <a:pt x="351" y="193"/>
                </a:cubicBezTo>
                <a:cubicBezTo>
                  <a:pt x="362" y="183"/>
                  <a:pt x="369" y="168"/>
                  <a:pt x="369" y="151"/>
                </a:cubicBezTo>
                <a:cubicBezTo>
                  <a:pt x="370" y="121"/>
                  <a:pt x="351" y="96"/>
                  <a:pt x="325" y="94"/>
                </a:cubicBezTo>
                <a:cubicBezTo>
                  <a:pt x="319" y="93"/>
                  <a:pt x="319" y="93"/>
                  <a:pt x="319" y="93"/>
                </a:cubicBezTo>
                <a:cubicBezTo>
                  <a:pt x="318" y="87"/>
                  <a:pt x="318" y="87"/>
                  <a:pt x="318" y="87"/>
                </a:cubicBezTo>
                <a:cubicBezTo>
                  <a:pt x="315" y="48"/>
                  <a:pt x="285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ubicBezTo>
                  <a:pt x="219" y="16"/>
                  <a:pt x="192" y="35"/>
                  <a:pt x="181" y="64"/>
                </a:cubicBezTo>
                <a:cubicBezTo>
                  <a:pt x="177" y="72"/>
                  <a:pt x="177" y="72"/>
                  <a:pt x="177" y="72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2" y="65"/>
                  <a:pt x="154" y="63"/>
                  <a:pt x="145" y="63"/>
                </a:cubicBezTo>
                <a:cubicBezTo>
                  <a:pt x="117" y="62"/>
                  <a:pt x="92" y="82"/>
                  <a:pt x="85" y="110"/>
                </a:cubicBezTo>
                <a:cubicBezTo>
                  <a:pt x="84" y="118"/>
                  <a:pt x="84" y="118"/>
                  <a:pt x="84" y="118"/>
                </a:cubicBezTo>
                <a:cubicBezTo>
                  <a:pt x="76" y="116"/>
                  <a:pt x="76" y="116"/>
                  <a:pt x="76" y="116"/>
                </a:cubicBezTo>
                <a:cubicBezTo>
                  <a:pt x="72" y="115"/>
                  <a:pt x="68" y="114"/>
                  <a:pt x="64" y="114"/>
                </a:cubicBezTo>
                <a:cubicBezTo>
                  <a:pt x="39" y="114"/>
                  <a:pt x="18" y="133"/>
                  <a:pt x="17" y="158"/>
                </a:cubicBezTo>
                <a:cubicBezTo>
                  <a:pt x="17" y="183"/>
                  <a:pt x="37" y="204"/>
                  <a:pt x="62" y="204"/>
                </a:cubicBezTo>
                <a:cubicBezTo>
                  <a:pt x="70" y="204"/>
                  <a:pt x="78" y="203"/>
                  <a:pt x="84" y="199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94" y="201"/>
                  <a:pt x="94" y="201"/>
                  <a:pt x="94" y="201"/>
                </a:cubicBezTo>
                <a:cubicBezTo>
                  <a:pt x="106" y="213"/>
                  <a:pt x="125" y="221"/>
                  <a:pt x="147" y="222"/>
                </a:cubicBezTo>
                <a:cubicBezTo>
                  <a:pt x="164" y="222"/>
                  <a:pt x="180" y="218"/>
                  <a:pt x="193" y="210"/>
                </a:cubicBezTo>
                <a:lnTo>
                  <a:pt x="199" y="2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latin typeface="Calibri" panose="020F0502020204030204" pitchFamily="34" charset="0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3F060D3C-A440-734B-80A3-02B44761399D}"/>
              </a:ext>
            </a:extLst>
          </p:cNvPr>
          <p:cNvCxnSpPr>
            <a:cxnSpLocks/>
          </p:cNvCxnSpPr>
          <p:nvPr/>
        </p:nvCxnSpPr>
        <p:spPr>
          <a:xfrm>
            <a:off x="7518854" y="3810026"/>
            <a:ext cx="0" cy="1265378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BC88E70A-D8AD-024D-9B6A-7D65FFF322CA}"/>
              </a:ext>
            </a:extLst>
          </p:cNvPr>
          <p:cNvCxnSpPr>
            <a:cxnSpLocks/>
          </p:cNvCxnSpPr>
          <p:nvPr/>
        </p:nvCxnSpPr>
        <p:spPr>
          <a:xfrm>
            <a:off x="10507392" y="5079151"/>
            <a:ext cx="873012" cy="0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0561ED12-0373-654B-88BF-4673122065FB}"/>
              </a:ext>
            </a:extLst>
          </p:cNvPr>
          <p:cNvCxnSpPr>
            <a:cxnSpLocks/>
          </p:cNvCxnSpPr>
          <p:nvPr/>
        </p:nvCxnSpPr>
        <p:spPr>
          <a:xfrm>
            <a:off x="11010722" y="3810026"/>
            <a:ext cx="0" cy="1265378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Rectangle 242">
            <a:extLst>
              <a:ext uri="{FF2B5EF4-FFF2-40B4-BE49-F238E27FC236}">
                <a16:creationId xmlns:a16="http://schemas.microsoft.com/office/drawing/2014/main" id="{3FFB5900-5254-AE47-A30B-FE8EBE45EDC7}"/>
              </a:ext>
            </a:extLst>
          </p:cNvPr>
          <p:cNvSpPr/>
          <p:nvPr/>
        </p:nvSpPr>
        <p:spPr>
          <a:xfrm>
            <a:off x="753475" y="2874442"/>
            <a:ext cx="3643120" cy="870044"/>
          </a:xfrm>
          <a:prstGeom prst="rect">
            <a:avLst/>
          </a:prstGeom>
          <a:solidFill>
            <a:schemeClr val="bg1">
              <a:alpha val="80000"/>
            </a:schemeClr>
          </a:solidFill>
          <a:ln w="28575">
            <a:solidFill>
              <a:srgbClr val="FFC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C23064A9-15CA-6D4D-AA01-F06C5F722638}"/>
              </a:ext>
            </a:extLst>
          </p:cNvPr>
          <p:cNvSpPr/>
          <p:nvPr/>
        </p:nvSpPr>
        <p:spPr>
          <a:xfrm>
            <a:off x="521898" y="2766038"/>
            <a:ext cx="470033" cy="48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B067000D-3EEC-C542-AC48-8EF3A022D850}"/>
              </a:ext>
            </a:extLst>
          </p:cNvPr>
          <p:cNvCxnSpPr>
            <a:cxnSpLocks/>
            <a:stCxn id="368" idx="2"/>
          </p:cNvCxnSpPr>
          <p:nvPr/>
        </p:nvCxnSpPr>
        <p:spPr>
          <a:xfrm flipH="1">
            <a:off x="2468071" y="4893010"/>
            <a:ext cx="106964" cy="410348"/>
          </a:xfrm>
          <a:prstGeom prst="line">
            <a:avLst/>
          </a:prstGeom>
          <a:ln w="28575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BCA5005A-5B85-E54C-9EC5-E8F446F96541}"/>
              </a:ext>
            </a:extLst>
          </p:cNvPr>
          <p:cNvGrpSpPr>
            <a:grpSpLocks noChangeAspect="1"/>
          </p:cNvGrpSpPr>
          <p:nvPr/>
        </p:nvGrpSpPr>
        <p:grpSpPr>
          <a:xfrm>
            <a:off x="1010688" y="2979706"/>
            <a:ext cx="338395" cy="338531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326" name="Freeform: Shape 1">
              <a:extLst>
                <a:ext uri="{FF2B5EF4-FFF2-40B4-BE49-F238E27FC236}">
                  <a16:creationId xmlns:a16="http://schemas.microsoft.com/office/drawing/2014/main" id="{95B19625-4C15-484D-B649-19341A1910F2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27" name="Freeform: Shape 2">
              <a:extLst>
                <a:ext uri="{FF2B5EF4-FFF2-40B4-BE49-F238E27FC236}">
                  <a16:creationId xmlns:a16="http://schemas.microsoft.com/office/drawing/2014/main" id="{947B7B72-C3A7-FD45-8DD8-F36E0C08F285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28" name="Freeform: Shape 3">
              <a:extLst>
                <a:ext uri="{FF2B5EF4-FFF2-40B4-BE49-F238E27FC236}">
                  <a16:creationId xmlns:a16="http://schemas.microsoft.com/office/drawing/2014/main" id="{25C76B7A-7145-A54B-85A3-6EEDA3017F29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29" name="Freeform: Shape 4">
              <a:extLst>
                <a:ext uri="{FF2B5EF4-FFF2-40B4-BE49-F238E27FC236}">
                  <a16:creationId xmlns:a16="http://schemas.microsoft.com/office/drawing/2014/main" id="{0DCB5CB9-B3A2-A340-AAAD-332ADDC70FB9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30" name="Freeform: Shape 5">
              <a:extLst>
                <a:ext uri="{FF2B5EF4-FFF2-40B4-BE49-F238E27FC236}">
                  <a16:creationId xmlns:a16="http://schemas.microsoft.com/office/drawing/2014/main" id="{0EDB1DD7-92E3-8148-A59E-2D8AD77B8835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A6DAE008-1DBF-4943-9592-533A11D223A5}"/>
              </a:ext>
            </a:extLst>
          </p:cNvPr>
          <p:cNvGrpSpPr>
            <a:grpSpLocks noChangeAspect="1"/>
          </p:cNvGrpSpPr>
          <p:nvPr/>
        </p:nvGrpSpPr>
        <p:grpSpPr>
          <a:xfrm>
            <a:off x="503244" y="2754016"/>
            <a:ext cx="510283" cy="510487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332" name="Freeform: Shape 1">
              <a:extLst>
                <a:ext uri="{FF2B5EF4-FFF2-40B4-BE49-F238E27FC236}">
                  <a16:creationId xmlns:a16="http://schemas.microsoft.com/office/drawing/2014/main" id="{06D65E0B-6F3A-3E44-B95C-F8F5F14CAE44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rgbClr val="FFC000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33" name="Freeform: Shape 2">
              <a:extLst>
                <a:ext uri="{FF2B5EF4-FFF2-40B4-BE49-F238E27FC236}">
                  <a16:creationId xmlns:a16="http://schemas.microsoft.com/office/drawing/2014/main" id="{D19A88C5-796C-8448-9A9F-FE0F79FF0E7F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rgbClr val="FFC000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34" name="Freeform: Shape 3">
              <a:extLst>
                <a:ext uri="{FF2B5EF4-FFF2-40B4-BE49-F238E27FC236}">
                  <a16:creationId xmlns:a16="http://schemas.microsoft.com/office/drawing/2014/main" id="{EB843D0F-5D15-2C4A-96E2-60F775A75336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rgbClr val="FFC000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35" name="Freeform: Shape 4">
              <a:extLst>
                <a:ext uri="{FF2B5EF4-FFF2-40B4-BE49-F238E27FC236}">
                  <a16:creationId xmlns:a16="http://schemas.microsoft.com/office/drawing/2014/main" id="{5A2B9A3A-F6AA-7441-977D-D3816E0DD27A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rgbClr val="FFC000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36" name="Freeform: Shape 5">
              <a:extLst>
                <a:ext uri="{FF2B5EF4-FFF2-40B4-BE49-F238E27FC236}">
                  <a16:creationId xmlns:a16="http://schemas.microsoft.com/office/drawing/2014/main" id="{7127C05A-54E7-5C47-AE1E-08D191658D8C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rgbClr val="FFC000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2ED6FDDC-CCB1-FE40-9028-5B4A407201D8}"/>
              </a:ext>
            </a:extLst>
          </p:cNvPr>
          <p:cNvGrpSpPr>
            <a:grpSpLocks noChangeAspect="1"/>
          </p:cNvGrpSpPr>
          <p:nvPr/>
        </p:nvGrpSpPr>
        <p:grpSpPr>
          <a:xfrm>
            <a:off x="1926918" y="2979706"/>
            <a:ext cx="338395" cy="338531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338" name="Freeform: Shape 1">
              <a:extLst>
                <a:ext uri="{FF2B5EF4-FFF2-40B4-BE49-F238E27FC236}">
                  <a16:creationId xmlns:a16="http://schemas.microsoft.com/office/drawing/2014/main" id="{69895803-2DAD-324D-894A-AE130C060445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39" name="Freeform: Shape 2">
              <a:extLst>
                <a:ext uri="{FF2B5EF4-FFF2-40B4-BE49-F238E27FC236}">
                  <a16:creationId xmlns:a16="http://schemas.microsoft.com/office/drawing/2014/main" id="{DF0CD356-5EDE-E745-91F3-EB284B38FE2E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40" name="Freeform: Shape 3">
              <a:extLst>
                <a:ext uri="{FF2B5EF4-FFF2-40B4-BE49-F238E27FC236}">
                  <a16:creationId xmlns:a16="http://schemas.microsoft.com/office/drawing/2014/main" id="{410AADCC-D613-A342-922C-C62C39D024EB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41" name="Freeform: Shape 4">
              <a:extLst>
                <a:ext uri="{FF2B5EF4-FFF2-40B4-BE49-F238E27FC236}">
                  <a16:creationId xmlns:a16="http://schemas.microsoft.com/office/drawing/2014/main" id="{AE99BD5F-549A-1144-978D-96824EAA5F38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42" name="Freeform: Shape 5">
              <a:extLst>
                <a:ext uri="{FF2B5EF4-FFF2-40B4-BE49-F238E27FC236}">
                  <a16:creationId xmlns:a16="http://schemas.microsoft.com/office/drawing/2014/main" id="{881C04F2-A594-8A4E-B18C-8EF02DE1D2A2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1C3AC6B9-F421-7141-AAC0-4533CDBF57DD}"/>
              </a:ext>
            </a:extLst>
          </p:cNvPr>
          <p:cNvSpPr txBox="1"/>
          <p:nvPr/>
        </p:nvSpPr>
        <p:spPr>
          <a:xfrm>
            <a:off x="913464" y="3323378"/>
            <a:ext cx="54341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EN1</a:t>
            </a:r>
          </a:p>
          <a:p>
            <a:pPr algn="ctr"/>
            <a:r>
              <a:rPr lang="en-US" sz="1200" b="1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prim-act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13C3F0BD-3A90-0E43-B859-AF9A34877D33}"/>
              </a:ext>
            </a:extLst>
          </p:cNvPr>
          <p:cNvSpPr txBox="1"/>
          <p:nvPr/>
        </p:nvSpPr>
        <p:spPr>
          <a:xfrm>
            <a:off x="1813248" y="3323378"/>
            <a:ext cx="54341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EN2</a:t>
            </a:r>
          </a:p>
          <a:p>
            <a:pPr algn="ctr"/>
            <a:r>
              <a:rPr lang="en-US" sz="1200" b="1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prim-act</a:t>
            </a:r>
          </a:p>
        </p:txBody>
      </p: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7929E608-30F9-C143-BB76-F4E4F7F74420}"/>
              </a:ext>
            </a:extLst>
          </p:cNvPr>
          <p:cNvGrpSpPr>
            <a:grpSpLocks noChangeAspect="1"/>
          </p:cNvGrpSpPr>
          <p:nvPr/>
        </p:nvGrpSpPr>
        <p:grpSpPr>
          <a:xfrm>
            <a:off x="2885216" y="2979706"/>
            <a:ext cx="338395" cy="338531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346" name="Freeform: Shape 1">
              <a:extLst>
                <a:ext uri="{FF2B5EF4-FFF2-40B4-BE49-F238E27FC236}">
                  <a16:creationId xmlns:a16="http://schemas.microsoft.com/office/drawing/2014/main" id="{B45D50A2-336F-224C-8C72-6215F5DAEDF4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47" name="Freeform: Shape 2">
              <a:extLst>
                <a:ext uri="{FF2B5EF4-FFF2-40B4-BE49-F238E27FC236}">
                  <a16:creationId xmlns:a16="http://schemas.microsoft.com/office/drawing/2014/main" id="{C8CEF955-4998-7845-BEE3-A388A3764968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48" name="Freeform: Shape 3">
              <a:extLst>
                <a:ext uri="{FF2B5EF4-FFF2-40B4-BE49-F238E27FC236}">
                  <a16:creationId xmlns:a16="http://schemas.microsoft.com/office/drawing/2014/main" id="{17064B77-26E8-F246-994A-B0B7D68EC327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52" name="Freeform: Shape 4">
              <a:extLst>
                <a:ext uri="{FF2B5EF4-FFF2-40B4-BE49-F238E27FC236}">
                  <a16:creationId xmlns:a16="http://schemas.microsoft.com/office/drawing/2014/main" id="{92DFCDD5-5ABD-4A48-A674-563A6B0CC81F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53" name="Freeform: Shape 5">
              <a:extLst>
                <a:ext uri="{FF2B5EF4-FFF2-40B4-BE49-F238E27FC236}">
                  <a16:creationId xmlns:a16="http://schemas.microsoft.com/office/drawing/2014/main" id="{5EFC0342-9679-0449-B5ED-2B486C032C09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CB8559D-399E-6D49-8A65-23CD9D53A9CD}"/>
              </a:ext>
            </a:extLst>
          </p:cNvPr>
          <p:cNvGrpSpPr>
            <a:grpSpLocks noChangeAspect="1"/>
          </p:cNvGrpSpPr>
          <p:nvPr/>
        </p:nvGrpSpPr>
        <p:grpSpPr>
          <a:xfrm>
            <a:off x="3777696" y="2979706"/>
            <a:ext cx="338395" cy="338531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361" name="Freeform: Shape 1">
              <a:extLst>
                <a:ext uri="{FF2B5EF4-FFF2-40B4-BE49-F238E27FC236}">
                  <a16:creationId xmlns:a16="http://schemas.microsoft.com/office/drawing/2014/main" id="{2588733F-4D3F-714D-8219-9A49519FDF00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62" name="Freeform: Shape 2">
              <a:extLst>
                <a:ext uri="{FF2B5EF4-FFF2-40B4-BE49-F238E27FC236}">
                  <a16:creationId xmlns:a16="http://schemas.microsoft.com/office/drawing/2014/main" id="{B48F57B8-DBFF-1241-91F9-BD8C80A774B9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63" name="Freeform: Shape 3">
              <a:extLst>
                <a:ext uri="{FF2B5EF4-FFF2-40B4-BE49-F238E27FC236}">
                  <a16:creationId xmlns:a16="http://schemas.microsoft.com/office/drawing/2014/main" id="{26B39FCA-5E6A-4148-A312-9C50A489F5B3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64" name="Freeform: Shape 4">
              <a:extLst>
                <a:ext uri="{FF2B5EF4-FFF2-40B4-BE49-F238E27FC236}">
                  <a16:creationId xmlns:a16="http://schemas.microsoft.com/office/drawing/2014/main" id="{42B2EC78-69BC-DA45-A52B-A6FFD13E98B8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65" name="Freeform: Shape 5">
              <a:extLst>
                <a:ext uri="{FF2B5EF4-FFF2-40B4-BE49-F238E27FC236}">
                  <a16:creationId xmlns:a16="http://schemas.microsoft.com/office/drawing/2014/main" id="{8082C11D-1A02-3642-8E73-F5CE0658970D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366" name="TextBox 365">
            <a:extLst>
              <a:ext uri="{FF2B5EF4-FFF2-40B4-BE49-F238E27FC236}">
                <a16:creationId xmlns:a16="http://schemas.microsoft.com/office/drawing/2014/main" id="{BFBEFB76-87D5-574A-B1CB-9668FE8E5904}"/>
              </a:ext>
            </a:extLst>
          </p:cNvPr>
          <p:cNvSpPr txBox="1"/>
          <p:nvPr/>
        </p:nvSpPr>
        <p:spPr>
          <a:xfrm>
            <a:off x="2836884" y="3323378"/>
            <a:ext cx="4456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EN3</a:t>
            </a:r>
          </a:p>
          <a:p>
            <a:pPr algn="ctr"/>
            <a:r>
              <a:rPr lang="en-US" sz="1200" b="1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sec-act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102627F9-291F-504F-B032-6B486F700404}"/>
              </a:ext>
            </a:extLst>
          </p:cNvPr>
          <p:cNvSpPr txBox="1"/>
          <p:nvPr/>
        </p:nvSpPr>
        <p:spPr>
          <a:xfrm>
            <a:off x="3712917" y="3323378"/>
            <a:ext cx="4456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EN4</a:t>
            </a:r>
          </a:p>
          <a:p>
            <a:pPr algn="ctr"/>
            <a:r>
              <a:rPr lang="en-US" sz="1200" b="1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sec-act</a:t>
            </a: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C0E8B5FD-F08F-D74B-9FDC-75BA9223B91D}"/>
              </a:ext>
            </a:extLst>
          </p:cNvPr>
          <p:cNvSpPr/>
          <p:nvPr/>
        </p:nvSpPr>
        <p:spPr>
          <a:xfrm>
            <a:off x="753475" y="4022966"/>
            <a:ext cx="3643120" cy="870044"/>
          </a:xfrm>
          <a:prstGeom prst="rect">
            <a:avLst/>
          </a:prstGeom>
          <a:solidFill>
            <a:schemeClr val="bg1">
              <a:alpha val="80000"/>
            </a:schemeClr>
          </a:solidFill>
          <a:ln w="28575">
            <a:solidFill>
              <a:srgbClr val="F898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Tier1-DR_Only</a:t>
            </a:r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7F1C885D-202E-3B4C-B126-8C581B82A3BD}"/>
              </a:ext>
            </a:extLst>
          </p:cNvPr>
          <p:cNvSpPr/>
          <p:nvPr/>
        </p:nvSpPr>
        <p:spPr>
          <a:xfrm>
            <a:off x="521898" y="3914562"/>
            <a:ext cx="470033" cy="48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B9496A52-9A16-7041-8340-46A9034E3A3A}"/>
              </a:ext>
            </a:extLst>
          </p:cNvPr>
          <p:cNvGrpSpPr>
            <a:grpSpLocks noChangeAspect="1"/>
          </p:cNvGrpSpPr>
          <p:nvPr/>
        </p:nvGrpSpPr>
        <p:grpSpPr>
          <a:xfrm>
            <a:off x="503244" y="3902540"/>
            <a:ext cx="510283" cy="510487"/>
            <a:chOff x="7736620" y="7009631"/>
            <a:chExt cx="4501800" cy="4503600"/>
          </a:xfrm>
          <a:solidFill>
            <a:srgbClr val="F8981D"/>
          </a:solidFill>
        </p:grpSpPr>
        <p:sp>
          <p:nvSpPr>
            <p:cNvPr id="426" name="Freeform: Shape 1">
              <a:extLst>
                <a:ext uri="{FF2B5EF4-FFF2-40B4-BE49-F238E27FC236}">
                  <a16:creationId xmlns:a16="http://schemas.microsoft.com/office/drawing/2014/main" id="{723BF7D5-DFA6-574C-BA1A-40A8C7B3F4E5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27" name="Freeform: Shape 2">
              <a:extLst>
                <a:ext uri="{FF2B5EF4-FFF2-40B4-BE49-F238E27FC236}">
                  <a16:creationId xmlns:a16="http://schemas.microsoft.com/office/drawing/2014/main" id="{223D62F5-2905-5841-A4C8-CE3FE69C79AC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31" name="Freeform: Shape 3">
              <a:extLst>
                <a:ext uri="{FF2B5EF4-FFF2-40B4-BE49-F238E27FC236}">
                  <a16:creationId xmlns:a16="http://schemas.microsoft.com/office/drawing/2014/main" id="{31C86044-CC1B-8F49-9774-9ECF7F31C990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32" name="Freeform: Shape 4">
              <a:extLst>
                <a:ext uri="{FF2B5EF4-FFF2-40B4-BE49-F238E27FC236}">
                  <a16:creationId xmlns:a16="http://schemas.microsoft.com/office/drawing/2014/main" id="{350D3D17-F3EC-9943-8B0F-D546F0F7C447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33" name="Freeform: Shape 5">
              <a:extLst>
                <a:ext uri="{FF2B5EF4-FFF2-40B4-BE49-F238E27FC236}">
                  <a16:creationId xmlns:a16="http://schemas.microsoft.com/office/drawing/2014/main" id="{251CBB2A-E747-5A45-8FCF-3A04AA2582AC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9C641A22-248B-0B40-AB02-B091AA62E3D7}"/>
              </a:ext>
            </a:extLst>
          </p:cNvPr>
          <p:cNvCxnSpPr>
            <a:cxnSpLocks/>
          </p:cNvCxnSpPr>
          <p:nvPr/>
        </p:nvCxnSpPr>
        <p:spPr>
          <a:xfrm flipH="1">
            <a:off x="2464030" y="3727641"/>
            <a:ext cx="135765" cy="313275"/>
          </a:xfrm>
          <a:prstGeom prst="line">
            <a:avLst/>
          </a:prstGeom>
          <a:ln w="28575">
            <a:solidFill>
              <a:srgbClr val="FFC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70E51EFA-9346-5A4A-9F4F-C3C28736A669}"/>
              </a:ext>
            </a:extLst>
          </p:cNvPr>
          <p:cNvCxnSpPr>
            <a:cxnSpLocks/>
            <a:endCxn id="437" idx="2"/>
          </p:cNvCxnSpPr>
          <p:nvPr/>
        </p:nvCxnSpPr>
        <p:spPr>
          <a:xfrm flipH="1" flipV="1">
            <a:off x="1420721" y="2669204"/>
            <a:ext cx="177748" cy="198702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F845BFAF-F3D7-8849-A0E0-76E2F993C8EA}"/>
              </a:ext>
            </a:extLst>
          </p:cNvPr>
          <p:cNvGrpSpPr/>
          <p:nvPr/>
        </p:nvGrpSpPr>
        <p:grpSpPr>
          <a:xfrm>
            <a:off x="1147897" y="2123339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437" name="Freeform: Shape 1">
              <a:extLst>
                <a:ext uri="{FF2B5EF4-FFF2-40B4-BE49-F238E27FC236}">
                  <a16:creationId xmlns:a16="http://schemas.microsoft.com/office/drawing/2014/main" id="{ED3DF530-8F5F-4C48-A538-7354ED32555A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38" name="Freeform: Shape 2">
              <a:extLst>
                <a:ext uri="{FF2B5EF4-FFF2-40B4-BE49-F238E27FC236}">
                  <a16:creationId xmlns:a16="http://schemas.microsoft.com/office/drawing/2014/main" id="{ECC0D45B-1E96-D549-B7BE-A400FDB11F56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5" name="Freeform: Shape 3">
              <a:extLst>
                <a:ext uri="{FF2B5EF4-FFF2-40B4-BE49-F238E27FC236}">
                  <a16:creationId xmlns:a16="http://schemas.microsoft.com/office/drawing/2014/main" id="{3577EF55-88DD-0441-9D64-7E5C6A272869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6" name="Freeform: Shape 4">
              <a:extLst>
                <a:ext uri="{FF2B5EF4-FFF2-40B4-BE49-F238E27FC236}">
                  <a16:creationId xmlns:a16="http://schemas.microsoft.com/office/drawing/2014/main" id="{82B93ACA-6694-6C41-A3D2-0C6EC1A90BFB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7" name="Freeform: Shape 5">
              <a:extLst>
                <a:ext uri="{FF2B5EF4-FFF2-40B4-BE49-F238E27FC236}">
                  <a16:creationId xmlns:a16="http://schemas.microsoft.com/office/drawing/2014/main" id="{65BEFF3B-B18F-0048-B85A-EAD7DEBBF6AF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3A853242-9A99-BC4D-AF81-AF8E624E6B4C}"/>
              </a:ext>
            </a:extLst>
          </p:cNvPr>
          <p:cNvGrpSpPr/>
          <p:nvPr/>
        </p:nvGrpSpPr>
        <p:grpSpPr>
          <a:xfrm>
            <a:off x="1883899" y="2122351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449" name="Freeform: Shape 1">
              <a:extLst>
                <a:ext uri="{FF2B5EF4-FFF2-40B4-BE49-F238E27FC236}">
                  <a16:creationId xmlns:a16="http://schemas.microsoft.com/office/drawing/2014/main" id="{679D4F85-D546-D14E-BCCA-8D8EEC87D230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50" name="Freeform: Shape 2">
              <a:extLst>
                <a:ext uri="{FF2B5EF4-FFF2-40B4-BE49-F238E27FC236}">
                  <a16:creationId xmlns:a16="http://schemas.microsoft.com/office/drawing/2014/main" id="{365476A8-432A-DC43-B668-33EE20D497A6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51" name="Freeform: Shape 3">
              <a:extLst>
                <a:ext uri="{FF2B5EF4-FFF2-40B4-BE49-F238E27FC236}">
                  <a16:creationId xmlns:a16="http://schemas.microsoft.com/office/drawing/2014/main" id="{7BF6C828-0098-7C4C-A197-A02966013303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52" name="Freeform: Shape 4">
              <a:extLst>
                <a:ext uri="{FF2B5EF4-FFF2-40B4-BE49-F238E27FC236}">
                  <a16:creationId xmlns:a16="http://schemas.microsoft.com/office/drawing/2014/main" id="{8DE373CB-6EA3-794D-B45E-71BA26A04C03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53" name="Freeform: Shape 5">
              <a:extLst>
                <a:ext uri="{FF2B5EF4-FFF2-40B4-BE49-F238E27FC236}">
                  <a16:creationId xmlns:a16="http://schemas.microsoft.com/office/drawing/2014/main" id="{BBD59EE6-C6F3-C346-A301-F81A814F18AC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B86629C4-FD7A-8646-AA1F-5BE9CA386216}"/>
              </a:ext>
            </a:extLst>
          </p:cNvPr>
          <p:cNvCxnSpPr>
            <a:cxnSpLocks/>
            <a:endCxn id="449" idx="2"/>
          </p:cNvCxnSpPr>
          <p:nvPr/>
        </p:nvCxnSpPr>
        <p:spPr>
          <a:xfrm flipV="1">
            <a:off x="1964953" y="2668216"/>
            <a:ext cx="191770" cy="201978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D3997D2B-C113-E44C-8061-3A2B41C2795D}"/>
              </a:ext>
            </a:extLst>
          </p:cNvPr>
          <p:cNvCxnSpPr>
            <a:cxnSpLocks/>
            <a:endCxn id="457" idx="2"/>
          </p:cNvCxnSpPr>
          <p:nvPr/>
        </p:nvCxnSpPr>
        <p:spPr>
          <a:xfrm flipH="1" flipV="1">
            <a:off x="3145131" y="2684423"/>
            <a:ext cx="177748" cy="198702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68E55F03-376A-354E-8932-73309FBD1BDB}"/>
              </a:ext>
            </a:extLst>
          </p:cNvPr>
          <p:cNvGrpSpPr/>
          <p:nvPr/>
        </p:nvGrpSpPr>
        <p:grpSpPr>
          <a:xfrm>
            <a:off x="2872307" y="2138558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457" name="Freeform: Shape 1">
              <a:extLst>
                <a:ext uri="{FF2B5EF4-FFF2-40B4-BE49-F238E27FC236}">
                  <a16:creationId xmlns:a16="http://schemas.microsoft.com/office/drawing/2014/main" id="{3FBE16E5-9CFE-9545-AC09-1C9CFD706F9E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58" name="Freeform: Shape 2">
              <a:extLst>
                <a:ext uri="{FF2B5EF4-FFF2-40B4-BE49-F238E27FC236}">
                  <a16:creationId xmlns:a16="http://schemas.microsoft.com/office/drawing/2014/main" id="{C9569BC5-8C2E-ED40-AB91-A9F01BC1A21A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59" name="Freeform: Shape 3">
              <a:extLst>
                <a:ext uri="{FF2B5EF4-FFF2-40B4-BE49-F238E27FC236}">
                  <a16:creationId xmlns:a16="http://schemas.microsoft.com/office/drawing/2014/main" id="{CA91F6D2-562C-F049-A069-6C1CE41A6839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60" name="Freeform: Shape 4">
              <a:extLst>
                <a:ext uri="{FF2B5EF4-FFF2-40B4-BE49-F238E27FC236}">
                  <a16:creationId xmlns:a16="http://schemas.microsoft.com/office/drawing/2014/main" id="{97C3002E-1958-B84E-A2FC-D75C592ED175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61" name="Freeform: Shape 5">
              <a:extLst>
                <a:ext uri="{FF2B5EF4-FFF2-40B4-BE49-F238E27FC236}">
                  <a16:creationId xmlns:a16="http://schemas.microsoft.com/office/drawing/2014/main" id="{83E32A5B-3FCD-E340-A330-745C10601B5E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3802127-0334-434B-86E9-D555A35774DA}"/>
              </a:ext>
            </a:extLst>
          </p:cNvPr>
          <p:cNvGrpSpPr/>
          <p:nvPr/>
        </p:nvGrpSpPr>
        <p:grpSpPr>
          <a:xfrm>
            <a:off x="3608309" y="2137570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463" name="Freeform: Shape 1">
              <a:extLst>
                <a:ext uri="{FF2B5EF4-FFF2-40B4-BE49-F238E27FC236}">
                  <a16:creationId xmlns:a16="http://schemas.microsoft.com/office/drawing/2014/main" id="{FDB7CBDF-3551-1A40-8CBF-A72DFD227E9C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64" name="Freeform: Shape 2">
              <a:extLst>
                <a:ext uri="{FF2B5EF4-FFF2-40B4-BE49-F238E27FC236}">
                  <a16:creationId xmlns:a16="http://schemas.microsoft.com/office/drawing/2014/main" id="{BAAED5F1-BD8B-1041-B0E5-8960DBAC5299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65" name="Freeform: Shape 3">
              <a:extLst>
                <a:ext uri="{FF2B5EF4-FFF2-40B4-BE49-F238E27FC236}">
                  <a16:creationId xmlns:a16="http://schemas.microsoft.com/office/drawing/2014/main" id="{6D16D7AA-6495-BA44-AAD7-DBF00A65F4F2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66" name="Freeform: Shape 4">
              <a:extLst>
                <a:ext uri="{FF2B5EF4-FFF2-40B4-BE49-F238E27FC236}">
                  <a16:creationId xmlns:a16="http://schemas.microsoft.com/office/drawing/2014/main" id="{825A992C-84BD-EF4B-8FE6-A1318284A16E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67" name="Freeform: Shape 5">
              <a:extLst>
                <a:ext uri="{FF2B5EF4-FFF2-40B4-BE49-F238E27FC236}">
                  <a16:creationId xmlns:a16="http://schemas.microsoft.com/office/drawing/2014/main" id="{9841F822-2A96-9840-9D72-DC59ACDA8238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6E35878D-5AC0-D549-85DF-63DB3AA074F7}"/>
              </a:ext>
            </a:extLst>
          </p:cNvPr>
          <p:cNvCxnSpPr>
            <a:cxnSpLocks/>
            <a:endCxn id="463" idx="2"/>
          </p:cNvCxnSpPr>
          <p:nvPr/>
        </p:nvCxnSpPr>
        <p:spPr>
          <a:xfrm flipV="1">
            <a:off x="3689363" y="2683435"/>
            <a:ext cx="191770" cy="201978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TextBox 468">
            <a:extLst>
              <a:ext uri="{FF2B5EF4-FFF2-40B4-BE49-F238E27FC236}">
                <a16:creationId xmlns:a16="http://schemas.microsoft.com/office/drawing/2014/main" id="{AF49437B-A418-674C-BA93-4842FFAA9110}"/>
              </a:ext>
            </a:extLst>
          </p:cNvPr>
          <p:cNvSpPr txBox="1"/>
          <p:nvPr/>
        </p:nvSpPr>
        <p:spPr>
          <a:xfrm>
            <a:off x="753475" y="1421556"/>
            <a:ext cx="689869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</a:rPr>
              <a:t>Internet</a:t>
            </a: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2F2ABF84-4C50-4945-B4B0-48877D62EC34}"/>
              </a:ext>
            </a:extLst>
          </p:cNvPr>
          <p:cNvSpPr txBox="1"/>
          <p:nvPr/>
        </p:nvSpPr>
        <p:spPr>
          <a:xfrm>
            <a:off x="4073075" y="1421556"/>
            <a:ext cx="645369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</a:rPr>
              <a:t>Storage</a:t>
            </a:r>
          </a:p>
        </p:txBody>
      </p: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8FF2B867-1F7B-5844-B4A2-88733E33D5AC}"/>
              </a:ext>
            </a:extLst>
          </p:cNvPr>
          <p:cNvCxnSpPr>
            <a:cxnSpLocks/>
          </p:cNvCxnSpPr>
          <p:nvPr/>
        </p:nvCxnSpPr>
        <p:spPr bwMode="gray">
          <a:xfrm flipV="1">
            <a:off x="1178104" y="4893010"/>
            <a:ext cx="199430" cy="629352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429DF9F5-3F0C-1044-A425-179B8720B41F}"/>
              </a:ext>
            </a:extLst>
          </p:cNvPr>
          <p:cNvCxnSpPr>
            <a:cxnSpLocks/>
            <a:endCxn id="343" idx="0"/>
          </p:cNvCxnSpPr>
          <p:nvPr/>
        </p:nvCxnSpPr>
        <p:spPr bwMode="gray">
          <a:xfrm flipH="1" flipV="1">
            <a:off x="1185173" y="3323378"/>
            <a:ext cx="121451" cy="684978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EF755481-1A22-EF4D-A559-A7CF085D3ED7}"/>
              </a:ext>
            </a:extLst>
          </p:cNvPr>
          <p:cNvCxnSpPr>
            <a:cxnSpLocks/>
          </p:cNvCxnSpPr>
          <p:nvPr/>
        </p:nvCxnSpPr>
        <p:spPr bwMode="gray">
          <a:xfrm flipV="1">
            <a:off x="1187198" y="1715438"/>
            <a:ext cx="109609" cy="1271018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FB259F35-1FA1-BA4C-AF9E-E4585818A4DF}"/>
              </a:ext>
            </a:extLst>
          </p:cNvPr>
          <p:cNvCxnSpPr>
            <a:cxnSpLocks/>
            <a:endCxn id="475" idx="0"/>
          </p:cNvCxnSpPr>
          <p:nvPr/>
        </p:nvCxnSpPr>
        <p:spPr>
          <a:xfrm>
            <a:off x="6832108" y="5073440"/>
            <a:ext cx="0" cy="219990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Rounded Rectangle 17">
            <a:extLst>
              <a:ext uri="{FF2B5EF4-FFF2-40B4-BE49-F238E27FC236}">
                <a16:creationId xmlns:a16="http://schemas.microsoft.com/office/drawing/2014/main" id="{78897BA9-ADD8-3C49-8162-82BFDA130CB8}"/>
              </a:ext>
            </a:extLst>
          </p:cNvPr>
          <p:cNvSpPr/>
          <p:nvPr/>
        </p:nvSpPr>
        <p:spPr>
          <a:xfrm>
            <a:off x="6094412" y="5293430"/>
            <a:ext cx="1475391" cy="77125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ESXi1</a:t>
            </a:r>
          </a:p>
        </p:txBody>
      </p:sp>
      <p:sp>
        <p:nvSpPr>
          <p:cNvPr id="476" name="Rounded Rectangle 17">
            <a:extLst>
              <a:ext uri="{FF2B5EF4-FFF2-40B4-BE49-F238E27FC236}">
                <a16:creationId xmlns:a16="http://schemas.microsoft.com/office/drawing/2014/main" id="{430D6E9E-B681-D946-BED3-409C6EF43B13}"/>
              </a:ext>
            </a:extLst>
          </p:cNvPr>
          <p:cNvSpPr>
            <a:spLocks noChangeAspect="1"/>
          </p:cNvSpPr>
          <p:nvPr/>
        </p:nvSpPr>
        <p:spPr>
          <a:xfrm>
            <a:off x="7240920" y="5806523"/>
            <a:ext cx="228600" cy="2286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8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6926"/>
            <a:r>
              <a:rPr lang="en-US" sz="800" kern="0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VM1</a:t>
            </a:r>
          </a:p>
        </p:txBody>
      </p: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0FA1F4A3-E86D-C640-A48C-33DC8E36BBC6}"/>
              </a:ext>
            </a:extLst>
          </p:cNvPr>
          <p:cNvCxnSpPr>
            <a:cxnSpLocks/>
            <a:stCxn id="476" idx="1"/>
            <a:endCxn id="479" idx="3"/>
          </p:cNvCxnSpPr>
          <p:nvPr/>
        </p:nvCxnSpPr>
        <p:spPr bwMode="gray">
          <a:xfrm flipH="1" flipV="1">
            <a:off x="6742701" y="5799672"/>
            <a:ext cx="498219" cy="121151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5FC8BC64-6717-7642-939F-2EDAB72DCEE8}"/>
              </a:ext>
            </a:extLst>
          </p:cNvPr>
          <p:cNvGrpSpPr>
            <a:grpSpLocks noChangeAspect="1"/>
          </p:cNvGrpSpPr>
          <p:nvPr/>
        </p:nvGrpSpPr>
        <p:grpSpPr>
          <a:xfrm>
            <a:off x="6439082" y="5647802"/>
            <a:ext cx="303619" cy="303740"/>
            <a:chOff x="7736620" y="7009631"/>
            <a:chExt cx="4501800" cy="4503600"/>
          </a:xfrm>
          <a:solidFill>
            <a:srgbClr val="F8981D"/>
          </a:solidFill>
        </p:grpSpPr>
        <p:sp>
          <p:nvSpPr>
            <p:cNvPr id="479" name="Freeform: Shape 1">
              <a:extLst>
                <a:ext uri="{FF2B5EF4-FFF2-40B4-BE49-F238E27FC236}">
                  <a16:creationId xmlns:a16="http://schemas.microsoft.com/office/drawing/2014/main" id="{D3D19D2D-D241-E347-98E7-9E838150CA44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80" name="Freeform: Shape 2">
              <a:extLst>
                <a:ext uri="{FF2B5EF4-FFF2-40B4-BE49-F238E27FC236}">
                  <a16:creationId xmlns:a16="http://schemas.microsoft.com/office/drawing/2014/main" id="{1E6F50DB-B7DB-8140-9AB0-D68950823F0A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81" name="Freeform: Shape 3">
              <a:extLst>
                <a:ext uri="{FF2B5EF4-FFF2-40B4-BE49-F238E27FC236}">
                  <a16:creationId xmlns:a16="http://schemas.microsoft.com/office/drawing/2014/main" id="{BCC62E86-586C-DE4F-8FE4-9F481534EBF3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82" name="Freeform: Shape 4">
              <a:extLst>
                <a:ext uri="{FF2B5EF4-FFF2-40B4-BE49-F238E27FC236}">
                  <a16:creationId xmlns:a16="http://schemas.microsoft.com/office/drawing/2014/main" id="{2D1005D8-B05E-3C4B-9EDD-300F7175F989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83" name="Freeform: Shape 5">
              <a:extLst>
                <a:ext uri="{FF2B5EF4-FFF2-40B4-BE49-F238E27FC236}">
                  <a16:creationId xmlns:a16="http://schemas.microsoft.com/office/drawing/2014/main" id="{F95F53B9-2A60-7C45-AD91-1BF464D24ADA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484" name="TextBox 483">
            <a:extLst>
              <a:ext uri="{FF2B5EF4-FFF2-40B4-BE49-F238E27FC236}">
                <a16:creationId xmlns:a16="http://schemas.microsoft.com/office/drawing/2014/main" id="{99D69B76-D761-CE49-B812-C57F37630205}"/>
              </a:ext>
            </a:extLst>
          </p:cNvPr>
          <p:cNvSpPr txBox="1"/>
          <p:nvPr/>
        </p:nvSpPr>
        <p:spPr>
          <a:xfrm>
            <a:off x="6079889" y="5859126"/>
            <a:ext cx="38632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T1-DR</a:t>
            </a: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19A856B6-D48C-434B-BC59-DDF6327D8872}"/>
              </a:ext>
            </a:extLst>
          </p:cNvPr>
          <p:cNvSpPr txBox="1"/>
          <p:nvPr/>
        </p:nvSpPr>
        <p:spPr>
          <a:xfrm>
            <a:off x="5690966" y="957511"/>
            <a:ext cx="569387" cy="1115242"/>
          </a:xfrm>
          <a:prstGeom prst="rect">
            <a:avLst/>
          </a:prstGeom>
        </p:spPr>
        <p:txBody>
          <a:bodyPr vert="vert270" wrap="none" lIns="0" tIns="0" rIns="0" bIns="0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600" dirty="0">
                <a:latin typeface="Calibri" panose="020F0502020204030204" pitchFamily="34" charset="0"/>
              </a:rPr>
              <a:t>Logical View</a:t>
            </a:r>
          </a:p>
          <a:p>
            <a:pPr algn="r">
              <a:spcAft>
                <a:spcPts val="600"/>
              </a:spcAft>
            </a:pPr>
            <a:r>
              <a:rPr lang="en-US" sz="1600" dirty="0">
                <a:latin typeface="Calibri" panose="020F0502020204030204" pitchFamily="34" charset="0"/>
              </a:rPr>
              <a:t>Physical View</a:t>
            </a:r>
          </a:p>
        </p:txBody>
      </p: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7693C4D0-B0F9-BE41-A5C0-D7EB0EC9F3FF}"/>
              </a:ext>
            </a:extLst>
          </p:cNvPr>
          <p:cNvCxnSpPr>
            <a:cxnSpLocks/>
          </p:cNvCxnSpPr>
          <p:nvPr/>
        </p:nvCxnSpPr>
        <p:spPr>
          <a:xfrm>
            <a:off x="5983199" y="922225"/>
            <a:ext cx="0" cy="5775137"/>
          </a:xfrm>
          <a:prstGeom prst="line">
            <a:avLst/>
          </a:prstGeom>
          <a:ln w="57150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ADF5B816-78A6-604C-8EA8-A9C4D9D5A74C}"/>
              </a:ext>
            </a:extLst>
          </p:cNvPr>
          <p:cNvGrpSpPr>
            <a:grpSpLocks noChangeAspect="1"/>
          </p:cNvGrpSpPr>
          <p:nvPr/>
        </p:nvGrpSpPr>
        <p:grpSpPr>
          <a:xfrm>
            <a:off x="6899751" y="5443074"/>
            <a:ext cx="303619" cy="303740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495" name="Freeform: Shape 1">
              <a:extLst>
                <a:ext uri="{FF2B5EF4-FFF2-40B4-BE49-F238E27FC236}">
                  <a16:creationId xmlns:a16="http://schemas.microsoft.com/office/drawing/2014/main" id="{20B9B150-6409-454F-AC0E-9CDCDB5E1CF2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96" name="Freeform: Shape 2">
              <a:extLst>
                <a:ext uri="{FF2B5EF4-FFF2-40B4-BE49-F238E27FC236}">
                  <a16:creationId xmlns:a16="http://schemas.microsoft.com/office/drawing/2014/main" id="{A0EC42B7-7AE7-1C46-A070-2EEC22C4F117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97" name="Freeform: Shape 3">
              <a:extLst>
                <a:ext uri="{FF2B5EF4-FFF2-40B4-BE49-F238E27FC236}">
                  <a16:creationId xmlns:a16="http://schemas.microsoft.com/office/drawing/2014/main" id="{A766EE76-257E-CC45-A95D-A5EA56BF0B5A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98" name="Freeform: Shape 4">
              <a:extLst>
                <a:ext uri="{FF2B5EF4-FFF2-40B4-BE49-F238E27FC236}">
                  <a16:creationId xmlns:a16="http://schemas.microsoft.com/office/drawing/2014/main" id="{A42D7AE4-6C11-4F48-AE55-C8478493DA5C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99" name="Freeform: Shape 5">
              <a:extLst>
                <a:ext uri="{FF2B5EF4-FFF2-40B4-BE49-F238E27FC236}">
                  <a16:creationId xmlns:a16="http://schemas.microsoft.com/office/drawing/2014/main" id="{8D65B1FF-191D-1043-86E2-B75E62B3F20B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00" name="TextBox 499">
            <a:extLst>
              <a:ext uri="{FF2B5EF4-FFF2-40B4-BE49-F238E27FC236}">
                <a16:creationId xmlns:a16="http://schemas.microsoft.com/office/drawing/2014/main" id="{4F5356E2-50AE-4041-8BA2-893C4612DA0E}"/>
              </a:ext>
            </a:extLst>
          </p:cNvPr>
          <p:cNvSpPr txBox="1"/>
          <p:nvPr/>
        </p:nvSpPr>
        <p:spPr>
          <a:xfrm>
            <a:off x="7222257" y="5605710"/>
            <a:ext cx="38632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T0-DR</a:t>
            </a:r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9C908A8D-E43B-504F-BB9C-BAF318DDF05A}"/>
              </a:ext>
            </a:extLst>
          </p:cNvPr>
          <p:cNvCxnSpPr>
            <a:cxnSpLocks/>
            <a:stCxn id="495" idx="1"/>
            <a:endCxn id="479" idx="0"/>
          </p:cNvCxnSpPr>
          <p:nvPr/>
        </p:nvCxnSpPr>
        <p:spPr bwMode="gray">
          <a:xfrm flipH="1">
            <a:off x="6590892" y="5594944"/>
            <a:ext cx="308859" cy="52858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A025FCC9-80BB-A343-A28D-A1ABC0FAEDB2}"/>
              </a:ext>
            </a:extLst>
          </p:cNvPr>
          <p:cNvCxnSpPr>
            <a:cxnSpLocks/>
            <a:stCxn id="475" idx="0"/>
            <a:endCxn id="495" idx="0"/>
          </p:cNvCxnSpPr>
          <p:nvPr/>
        </p:nvCxnSpPr>
        <p:spPr bwMode="gray">
          <a:xfrm>
            <a:off x="6832108" y="5293430"/>
            <a:ext cx="219453" cy="149644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A077BAAE-6C95-B64C-9297-3A589EE885CF}"/>
              </a:ext>
            </a:extLst>
          </p:cNvPr>
          <p:cNvGrpSpPr/>
          <p:nvPr/>
        </p:nvGrpSpPr>
        <p:grpSpPr>
          <a:xfrm>
            <a:off x="6593304" y="3501645"/>
            <a:ext cx="536711" cy="1790344"/>
            <a:chOff x="6917735" y="2956949"/>
            <a:chExt cx="536711" cy="1790344"/>
          </a:xfrm>
        </p:grpSpPr>
        <p:sp>
          <p:nvSpPr>
            <p:cNvPr id="504" name="TextBox 503">
              <a:extLst>
                <a:ext uri="{FF2B5EF4-FFF2-40B4-BE49-F238E27FC236}">
                  <a16:creationId xmlns:a16="http://schemas.microsoft.com/office/drawing/2014/main" id="{AB145866-999A-B64F-A5B4-528FF23F72A6}"/>
                </a:ext>
              </a:extLst>
            </p:cNvPr>
            <p:cNvSpPr txBox="1"/>
            <p:nvPr/>
          </p:nvSpPr>
          <p:spPr>
            <a:xfrm>
              <a:off x="7130639" y="3732116"/>
              <a:ext cx="323807" cy="184666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(TEP)</a:t>
              </a:r>
            </a:p>
          </p:txBody>
        </p:sp>
        <p:sp>
          <p:nvSpPr>
            <p:cNvPr id="505" name="Freeform: Shape 27">
              <a:extLst>
                <a:ext uri="{FF2B5EF4-FFF2-40B4-BE49-F238E27FC236}">
                  <a16:creationId xmlns:a16="http://schemas.microsoft.com/office/drawing/2014/main" id="{875C9376-C64C-754A-AA25-69DB3882D2E9}"/>
                </a:ext>
              </a:extLst>
            </p:cNvPr>
            <p:cNvSpPr/>
            <p:nvPr/>
          </p:nvSpPr>
          <p:spPr>
            <a:xfrm>
              <a:off x="6917735" y="2956949"/>
              <a:ext cx="217247" cy="1790344"/>
            </a:xfrm>
            <a:custGeom>
              <a:avLst/>
              <a:gdLst>
                <a:gd name="connsiteX0" fmla="*/ 513080 w 513080"/>
                <a:gd name="connsiteY0" fmla="*/ 1717040 h 1717040"/>
                <a:gd name="connsiteX1" fmla="*/ 0 w 513080"/>
                <a:gd name="connsiteY1" fmla="*/ 0 h 17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080" h="1717040">
                  <a:moveTo>
                    <a:pt x="513080" y="1717040"/>
                  </a:moveTo>
                  <a:lnTo>
                    <a:pt x="0" y="0"/>
                  </a:lnTo>
                </a:path>
              </a:pathLst>
            </a:custGeom>
            <a:noFill/>
            <a:ln w="5715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C000"/>
                </a:solidFill>
                <a:latin typeface="Calibri" panose="020F0502020204030204" pitchFamily="34" charset="0"/>
              </a:endParaRPr>
            </a:p>
          </p:txBody>
        </p:sp>
      </p:grp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0A7D8A02-9AC1-1E45-BE6A-632369A2A441}"/>
              </a:ext>
            </a:extLst>
          </p:cNvPr>
          <p:cNvCxnSpPr>
            <a:cxnSpLocks/>
          </p:cNvCxnSpPr>
          <p:nvPr/>
        </p:nvCxnSpPr>
        <p:spPr bwMode="gray">
          <a:xfrm flipV="1">
            <a:off x="6567097" y="1635422"/>
            <a:ext cx="99079" cy="1509625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7" name="TextBox 506">
            <a:extLst>
              <a:ext uri="{FF2B5EF4-FFF2-40B4-BE49-F238E27FC236}">
                <a16:creationId xmlns:a16="http://schemas.microsoft.com/office/drawing/2014/main" id="{997F19E0-21B6-B44C-B387-10F552B9DC79}"/>
              </a:ext>
            </a:extLst>
          </p:cNvPr>
          <p:cNvSpPr txBox="1"/>
          <p:nvPr/>
        </p:nvSpPr>
        <p:spPr>
          <a:xfrm>
            <a:off x="6446827" y="1421556"/>
            <a:ext cx="689869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</a:rPr>
              <a:t>Internet</a:t>
            </a: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2C5490C7-B87C-3D4B-83B7-FE8FDA840936}"/>
              </a:ext>
            </a:extLst>
          </p:cNvPr>
          <p:cNvSpPr txBox="1"/>
          <p:nvPr/>
        </p:nvSpPr>
        <p:spPr>
          <a:xfrm>
            <a:off x="11094712" y="1421556"/>
            <a:ext cx="645369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</a:rPr>
              <a:t>Storage</a:t>
            </a:r>
          </a:p>
        </p:txBody>
      </p: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538A33FF-536B-7848-A209-6C382F2571C3}"/>
              </a:ext>
            </a:extLst>
          </p:cNvPr>
          <p:cNvCxnSpPr>
            <a:cxnSpLocks/>
            <a:endCxn id="511" idx="0"/>
          </p:cNvCxnSpPr>
          <p:nvPr/>
        </p:nvCxnSpPr>
        <p:spPr>
          <a:xfrm>
            <a:off x="11194968" y="5073440"/>
            <a:ext cx="0" cy="218033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Rounded Rectangle 17">
            <a:extLst>
              <a:ext uri="{FF2B5EF4-FFF2-40B4-BE49-F238E27FC236}">
                <a16:creationId xmlns:a16="http://schemas.microsoft.com/office/drawing/2014/main" id="{69817D9B-CAC2-0B4B-A1C7-F2CFBDCB5456}"/>
              </a:ext>
            </a:extLst>
          </p:cNvPr>
          <p:cNvSpPr/>
          <p:nvPr/>
        </p:nvSpPr>
        <p:spPr>
          <a:xfrm>
            <a:off x="10457272" y="5291473"/>
            <a:ext cx="1475391" cy="77125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ESXi2</a:t>
            </a:r>
          </a:p>
        </p:txBody>
      </p:sp>
      <p:sp>
        <p:nvSpPr>
          <p:cNvPr id="512" name="Rounded Rectangle 17">
            <a:extLst>
              <a:ext uri="{FF2B5EF4-FFF2-40B4-BE49-F238E27FC236}">
                <a16:creationId xmlns:a16="http://schemas.microsoft.com/office/drawing/2014/main" id="{68C1405D-C0EB-7843-AB7E-BC2676161734}"/>
              </a:ext>
            </a:extLst>
          </p:cNvPr>
          <p:cNvSpPr>
            <a:spLocks noChangeAspect="1"/>
          </p:cNvSpPr>
          <p:nvPr/>
        </p:nvSpPr>
        <p:spPr>
          <a:xfrm>
            <a:off x="11603780" y="5804566"/>
            <a:ext cx="228600" cy="2286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8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6926"/>
            <a:r>
              <a:rPr lang="en-US" sz="800" kern="0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VM2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FE870647-4E8A-9544-AF92-D891296F9CBD}"/>
              </a:ext>
            </a:extLst>
          </p:cNvPr>
          <p:cNvGrpSpPr>
            <a:grpSpLocks noChangeAspect="1"/>
          </p:cNvGrpSpPr>
          <p:nvPr/>
        </p:nvGrpSpPr>
        <p:grpSpPr>
          <a:xfrm>
            <a:off x="10801942" y="5645845"/>
            <a:ext cx="303619" cy="303740"/>
            <a:chOff x="7736620" y="7009631"/>
            <a:chExt cx="4501800" cy="4503600"/>
          </a:xfrm>
          <a:solidFill>
            <a:srgbClr val="F8981D"/>
          </a:solidFill>
        </p:grpSpPr>
        <p:sp>
          <p:nvSpPr>
            <p:cNvPr id="515" name="Freeform: Shape 1">
              <a:extLst>
                <a:ext uri="{FF2B5EF4-FFF2-40B4-BE49-F238E27FC236}">
                  <a16:creationId xmlns:a16="http://schemas.microsoft.com/office/drawing/2014/main" id="{12FA29E1-E003-F140-B600-CE5EA03E6F26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16" name="Freeform: Shape 2">
              <a:extLst>
                <a:ext uri="{FF2B5EF4-FFF2-40B4-BE49-F238E27FC236}">
                  <a16:creationId xmlns:a16="http://schemas.microsoft.com/office/drawing/2014/main" id="{5E23F6EB-84A3-C24E-A931-8603B5D1859C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17" name="Freeform: Shape 3">
              <a:extLst>
                <a:ext uri="{FF2B5EF4-FFF2-40B4-BE49-F238E27FC236}">
                  <a16:creationId xmlns:a16="http://schemas.microsoft.com/office/drawing/2014/main" id="{30704396-C2E7-814F-A637-DEAF56811402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18" name="Freeform: Shape 4">
              <a:extLst>
                <a:ext uri="{FF2B5EF4-FFF2-40B4-BE49-F238E27FC236}">
                  <a16:creationId xmlns:a16="http://schemas.microsoft.com/office/drawing/2014/main" id="{24286F1B-FE2F-EA40-8F4B-8E753BB37469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19" name="Freeform: Shape 5">
              <a:extLst>
                <a:ext uri="{FF2B5EF4-FFF2-40B4-BE49-F238E27FC236}">
                  <a16:creationId xmlns:a16="http://schemas.microsoft.com/office/drawing/2014/main" id="{16ECBF46-511C-6C4D-948C-76DC85B50DF6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20" name="TextBox 519">
            <a:extLst>
              <a:ext uri="{FF2B5EF4-FFF2-40B4-BE49-F238E27FC236}">
                <a16:creationId xmlns:a16="http://schemas.microsoft.com/office/drawing/2014/main" id="{116B13B6-34D0-A54F-9A72-2401E06CDD16}"/>
              </a:ext>
            </a:extLst>
          </p:cNvPr>
          <p:cNvSpPr txBox="1"/>
          <p:nvPr/>
        </p:nvSpPr>
        <p:spPr>
          <a:xfrm>
            <a:off x="10442749" y="5857169"/>
            <a:ext cx="38632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T1-DR</a:t>
            </a:r>
          </a:p>
        </p:txBody>
      </p: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8ED5E834-6976-8342-A3B9-4F5B2FB09AB8}"/>
              </a:ext>
            </a:extLst>
          </p:cNvPr>
          <p:cNvGrpSpPr>
            <a:grpSpLocks noChangeAspect="1"/>
          </p:cNvGrpSpPr>
          <p:nvPr/>
        </p:nvGrpSpPr>
        <p:grpSpPr>
          <a:xfrm>
            <a:off x="11262611" y="5441117"/>
            <a:ext cx="303619" cy="303740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522" name="Freeform: Shape 1">
              <a:extLst>
                <a:ext uri="{FF2B5EF4-FFF2-40B4-BE49-F238E27FC236}">
                  <a16:creationId xmlns:a16="http://schemas.microsoft.com/office/drawing/2014/main" id="{5161020A-1773-DA45-91C1-756C04394620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23" name="Freeform: Shape 2">
              <a:extLst>
                <a:ext uri="{FF2B5EF4-FFF2-40B4-BE49-F238E27FC236}">
                  <a16:creationId xmlns:a16="http://schemas.microsoft.com/office/drawing/2014/main" id="{5D78464E-F7C0-124C-9E3E-3E0AEDC8B4CF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24" name="Freeform: Shape 3">
              <a:extLst>
                <a:ext uri="{FF2B5EF4-FFF2-40B4-BE49-F238E27FC236}">
                  <a16:creationId xmlns:a16="http://schemas.microsoft.com/office/drawing/2014/main" id="{1577CE41-A236-734D-B5DB-09BED6D10938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25" name="Freeform: Shape 4">
              <a:extLst>
                <a:ext uri="{FF2B5EF4-FFF2-40B4-BE49-F238E27FC236}">
                  <a16:creationId xmlns:a16="http://schemas.microsoft.com/office/drawing/2014/main" id="{1B2D5BD1-A4CD-A749-832D-3AFE2574AA76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26" name="Freeform: Shape 5">
              <a:extLst>
                <a:ext uri="{FF2B5EF4-FFF2-40B4-BE49-F238E27FC236}">
                  <a16:creationId xmlns:a16="http://schemas.microsoft.com/office/drawing/2014/main" id="{9E7121F7-BFB0-2948-A95E-739698D199C9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27" name="TextBox 526">
            <a:extLst>
              <a:ext uri="{FF2B5EF4-FFF2-40B4-BE49-F238E27FC236}">
                <a16:creationId xmlns:a16="http://schemas.microsoft.com/office/drawing/2014/main" id="{356DAF42-B034-884E-8CA6-017C721AFB38}"/>
              </a:ext>
            </a:extLst>
          </p:cNvPr>
          <p:cNvSpPr txBox="1"/>
          <p:nvPr/>
        </p:nvSpPr>
        <p:spPr>
          <a:xfrm>
            <a:off x="11585117" y="5603753"/>
            <a:ext cx="38632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T0-DR</a:t>
            </a:r>
          </a:p>
        </p:txBody>
      </p: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B67157C-E057-8041-BDC7-E1FABAA7CB04}"/>
              </a:ext>
            </a:extLst>
          </p:cNvPr>
          <p:cNvGrpSpPr>
            <a:grpSpLocks noChangeAspect="1"/>
          </p:cNvGrpSpPr>
          <p:nvPr/>
        </p:nvGrpSpPr>
        <p:grpSpPr>
          <a:xfrm>
            <a:off x="6438219" y="3186890"/>
            <a:ext cx="303619" cy="303740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536" name="Freeform: Shape 1">
              <a:extLst>
                <a:ext uri="{FF2B5EF4-FFF2-40B4-BE49-F238E27FC236}">
                  <a16:creationId xmlns:a16="http://schemas.microsoft.com/office/drawing/2014/main" id="{35DB1E67-685C-8E4E-9099-A955A373D6F0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37" name="Freeform: Shape 2">
              <a:extLst>
                <a:ext uri="{FF2B5EF4-FFF2-40B4-BE49-F238E27FC236}">
                  <a16:creationId xmlns:a16="http://schemas.microsoft.com/office/drawing/2014/main" id="{E2B2AD6C-FD37-4748-9B37-2A41BB8D9DEF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38" name="Freeform: Shape 3">
              <a:extLst>
                <a:ext uri="{FF2B5EF4-FFF2-40B4-BE49-F238E27FC236}">
                  <a16:creationId xmlns:a16="http://schemas.microsoft.com/office/drawing/2014/main" id="{B63FE9F2-9F1A-0545-93B9-EEF3550322C6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39" name="Freeform: Shape 4">
              <a:extLst>
                <a:ext uri="{FF2B5EF4-FFF2-40B4-BE49-F238E27FC236}">
                  <a16:creationId xmlns:a16="http://schemas.microsoft.com/office/drawing/2014/main" id="{75F16232-126A-6A4C-9A11-4480E8A733C8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40" name="Freeform: Shape 5">
              <a:extLst>
                <a:ext uri="{FF2B5EF4-FFF2-40B4-BE49-F238E27FC236}">
                  <a16:creationId xmlns:a16="http://schemas.microsoft.com/office/drawing/2014/main" id="{F684F36E-6833-4B4D-AFAA-54206BC35BAA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41" name="TextBox 540">
            <a:extLst>
              <a:ext uri="{FF2B5EF4-FFF2-40B4-BE49-F238E27FC236}">
                <a16:creationId xmlns:a16="http://schemas.microsoft.com/office/drawing/2014/main" id="{594E8C6D-C7F7-7945-9897-B1A1A0DD5C7D}"/>
              </a:ext>
            </a:extLst>
          </p:cNvPr>
          <p:cNvSpPr txBox="1"/>
          <p:nvPr/>
        </p:nvSpPr>
        <p:spPr>
          <a:xfrm>
            <a:off x="6760725" y="3349526"/>
            <a:ext cx="3863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T0-SR</a:t>
            </a:r>
          </a:p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p-act</a:t>
            </a:r>
          </a:p>
        </p:txBody>
      </p:sp>
      <p:sp>
        <p:nvSpPr>
          <p:cNvPr id="542" name="Rounded Rectangle 17">
            <a:extLst>
              <a:ext uri="{FF2B5EF4-FFF2-40B4-BE49-F238E27FC236}">
                <a16:creationId xmlns:a16="http://schemas.microsoft.com/office/drawing/2014/main" id="{438B5606-AE07-394D-AAC8-24B09C46D142}"/>
              </a:ext>
            </a:extLst>
          </p:cNvPr>
          <p:cNvSpPr/>
          <p:nvPr/>
        </p:nvSpPr>
        <p:spPr>
          <a:xfrm>
            <a:off x="6285880" y="3138648"/>
            <a:ext cx="873012" cy="605838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b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EN1</a:t>
            </a:r>
          </a:p>
        </p:txBody>
      </p:sp>
      <p:grpSp>
        <p:nvGrpSpPr>
          <p:cNvPr id="543" name="Group 542">
            <a:extLst>
              <a:ext uri="{FF2B5EF4-FFF2-40B4-BE49-F238E27FC236}">
                <a16:creationId xmlns:a16="http://schemas.microsoft.com/office/drawing/2014/main" id="{016F502C-ECC2-A54A-B650-4B64BB140E5D}"/>
              </a:ext>
            </a:extLst>
          </p:cNvPr>
          <p:cNvGrpSpPr>
            <a:grpSpLocks noChangeAspect="1"/>
          </p:cNvGrpSpPr>
          <p:nvPr/>
        </p:nvGrpSpPr>
        <p:grpSpPr>
          <a:xfrm>
            <a:off x="7461382" y="3193263"/>
            <a:ext cx="303619" cy="303740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544" name="Freeform: Shape 1">
              <a:extLst>
                <a:ext uri="{FF2B5EF4-FFF2-40B4-BE49-F238E27FC236}">
                  <a16:creationId xmlns:a16="http://schemas.microsoft.com/office/drawing/2014/main" id="{373074C0-1237-7847-9D26-6B7B4B311EF5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45" name="Freeform: Shape 2">
              <a:extLst>
                <a:ext uri="{FF2B5EF4-FFF2-40B4-BE49-F238E27FC236}">
                  <a16:creationId xmlns:a16="http://schemas.microsoft.com/office/drawing/2014/main" id="{F607F746-21EF-EE4B-8A70-505151445CDB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46" name="Freeform: Shape 3">
              <a:extLst>
                <a:ext uri="{FF2B5EF4-FFF2-40B4-BE49-F238E27FC236}">
                  <a16:creationId xmlns:a16="http://schemas.microsoft.com/office/drawing/2014/main" id="{C9F9D7E7-18DB-DD43-B151-E7F5C52904C0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47" name="Freeform: Shape 4">
              <a:extLst>
                <a:ext uri="{FF2B5EF4-FFF2-40B4-BE49-F238E27FC236}">
                  <a16:creationId xmlns:a16="http://schemas.microsoft.com/office/drawing/2014/main" id="{2D7482BC-29C4-1947-B9DA-F3B338392589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48" name="Freeform: Shape 5">
              <a:extLst>
                <a:ext uri="{FF2B5EF4-FFF2-40B4-BE49-F238E27FC236}">
                  <a16:creationId xmlns:a16="http://schemas.microsoft.com/office/drawing/2014/main" id="{B83F0E3D-86F7-C94C-80E2-BFA2BEDA22ED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49" name="TextBox 548">
            <a:extLst>
              <a:ext uri="{FF2B5EF4-FFF2-40B4-BE49-F238E27FC236}">
                <a16:creationId xmlns:a16="http://schemas.microsoft.com/office/drawing/2014/main" id="{88BBA38C-DCAD-CA46-83B8-AAB08A7B8909}"/>
              </a:ext>
            </a:extLst>
          </p:cNvPr>
          <p:cNvSpPr txBox="1"/>
          <p:nvPr/>
        </p:nvSpPr>
        <p:spPr>
          <a:xfrm>
            <a:off x="7783887" y="3355899"/>
            <a:ext cx="48399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T0-SR</a:t>
            </a:r>
          </a:p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p-act</a:t>
            </a:r>
          </a:p>
        </p:txBody>
      </p:sp>
      <p:sp>
        <p:nvSpPr>
          <p:cNvPr id="550" name="Rounded Rectangle 17">
            <a:extLst>
              <a:ext uri="{FF2B5EF4-FFF2-40B4-BE49-F238E27FC236}">
                <a16:creationId xmlns:a16="http://schemas.microsoft.com/office/drawing/2014/main" id="{93DBCA86-416D-EF49-A7F7-57A5DC064293}"/>
              </a:ext>
            </a:extLst>
          </p:cNvPr>
          <p:cNvSpPr/>
          <p:nvPr/>
        </p:nvSpPr>
        <p:spPr>
          <a:xfrm>
            <a:off x="7386677" y="3145021"/>
            <a:ext cx="873012" cy="605838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b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EN2</a:t>
            </a:r>
          </a:p>
        </p:txBody>
      </p: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4B602825-8735-E144-BD5D-7CE2ABAC5416}"/>
              </a:ext>
            </a:extLst>
          </p:cNvPr>
          <p:cNvGrpSpPr>
            <a:grpSpLocks noChangeAspect="1"/>
          </p:cNvGrpSpPr>
          <p:nvPr/>
        </p:nvGrpSpPr>
        <p:grpSpPr>
          <a:xfrm>
            <a:off x="10070694" y="3181043"/>
            <a:ext cx="303619" cy="303740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552" name="Freeform: Shape 1">
              <a:extLst>
                <a:ext uri="{FF2B5EF4-FFF2-40B4-BE49-F238E27FC236}">
                  <a16:creationId xmlns:a16="http://schemas.microsoft.com/office/drawing/2014/main" id="{A32D5D45-B0CC-074E-AB22-DADDCB2E2783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53" name="Freeform: Shape 2">
              <a:extLst>
                <a:ext uri="{FF2B5EF4-FFF2-40B4-BE49-F238E27FC236}">
                  <a16:creationId xmlns:a16="http://schemas.microsoft.com/office/drawing/2014/main" id="{51F4C3E3-7D86-AD4D-97FF-1FEF88718988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54" name="Freeform: Shape 3">
              <a:extLst>
                <a:ext uri="{FF2B5EF4-FFF2-40B4-BE49-F238E27FC236}">
                  <a16:creationId xmlns:a16="http://schemas.microsoft.com/office/drawing/2014/main" id="{3530A530-5E46-6049-8DD8-01A88D5AF71A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55" name="Freeform: Shape 4">
              <a:extLst>
                <a:ext uri="{FF2B5EF4-FFF2-40B4-BE49-F238E27FC236}">
                  <a16:creationId xmlns:a16="http://schemas.microsoft.com/office/drawing/2014/main" id="{DD1770DC-AE32-8E48-A703-398944C043F9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56" name="Freeform: Shape 5">
              <a:extLst>
                <a:ext uri="{FF2B5EF4-FFF2-40B4-BE49-F238E27FC236}">
                  <a16:creationId xmlns:a16="http://schemas.microsoft.com/office/drawing/2014/main" id="{F7A918C1-83FC-B740-A6E0-4B03CAF30E83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57" name="TextBox 556">
            <a:extLst>
              <a:ext uri="{FF2B5EF4-FFF2-40B4-BE49-F238E27FC236}">
                <a16:creationId xmlns:a16="http://schemas.microsoft.com/office/drawing/2014/main" id="{8EEEACAC-1B5A-3148-A93D-922B8E6780D8}"/>
              </a:ext>
            </a:extLst>
          </p:cNvPr>
          <p:cNvSpPr txBox="1"/>
          <p:nvPr/>
        </p:nvSpPr>
        <p:spPr>
          <a:xfrm>
            <a:off x="10393199" y="3343679"/>
            <a:ext cx="6367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T0-SR</a:t>
            </a:r>
          </a:p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s-act</a:t>
            </a:r>
          </a:p>
        </p:txBody>
      </p:sp>
      <p:sp>
        <p:nvSpPr>
          <p:cNvPr id="558" name="Rounded Rectangle 17">
            <a:extLst>
              <a:ext uri="{FF2B5EF4-FFF2-40B4-BE49-F238E27FC236}">
                <a16:creationId xmlns:a16="http://schemas.microsoft.com/office/drawing/2014/main" id="{3F3E423C-EBF9-8345-A5E7-8549DAF98119}"/>
              </a:ext>
            </a:extLst>
          </p:cNvPr>
          <p:cNvSpPr/>
          <p:nvPr/>
        </p:nvSpPr>
        <p:spPr>
          <a:xfrm>
            <a:off x="9993915" y="3133245"/>
            <a:ext cx="873012" cy="605838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b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EN3</a:t>
            </a:r>
          </a:p>
        </p:txBody>
      </p:sp>
      <p:sp>
        <p:nvSpPr>
          <p:cNvPr id="566" name="Rounded Rectangle 17">
            <a:extLst>
              <a:ext uri="{FF2B5EF4-FFF2-40B4-BE49-F238E27FC236}">
                <a16:creationId xmlns:a16="http://schemas.microsoft.com/office/drawing/2014/main" id="{EAFB0267-DA0B-1F4B-83A2-F46A51CCA20F}"/>
              </a:ext>
            </a:extLst>
          </p:cNvPr>
          <p:cNvSpPr/>
          <p:nvPr/>
        </p:nvSpPr>
        <p:spPr>
          <a:xfrm>
            <a:off x="11094712" y="3139618"/>
            <a:ext cx="873012" cy="605838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b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EN4</a:t>
            </a:r>
          </a:p>
        </p:txBody>
      </p: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85F5DB06-812C-CF42-A052-70361C60E849}"/>
              </a:ext>
            </a:extLst>
          </p:cNvPr>
          <p:cNvGrpSpPr>
            <a:grpSpLocks noChangeAspect="1"/>
          </p:cNvGrpSpPr>
          <p:nvPr/>
        </p:nvGrpSpPr>
        <p:grpSpPr>
          <a:xfrm>
            <a:off x="11136818" y="3193615"/>
            <a:ext cx="303619" cy="303740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568" name="Freeform: Shape 1">
              <a:extLst>
                <a:ext uri="{FF2B5EF4-FFF2-40B4-BE49-F238E27FC236}">
                  <a16:creationId xmlns:a16="http://schemas.microsoft.com/office/drawing/2014/main" id="{DA56EB06-BCCF-C54A-9FBF-0F40763A5652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69" name="Freeform: Shape 2">
              <a:extLst>
                <a:ext uri="{FF2B5EF4-FFF2-40B4-BE49-F238E27FC236}">
                  <a16:creationId xmlns:a16="http://schemas.microsoft.com/office/drawing/2014/main" id="{BDDA387D-46E1-0643-B4EC-7098779C52D2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70" name="Freeform: Shape 3">
              <a:extLst>
                <a:ext uri="{FF2B5EF4-FFF2-40B4-BE49-F238E27FC236}">
                  <a16:creationId xmlns:a16="http://schemas.microsoft.com/office/drawing/2014/main" id="{8D87CF8F-FA49-3B48-AAA4-3F7DB744F706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71" name="Freeform: Shape 4">
              <a:extLst>
                <a:ext uri="{FF2B5EF4-FFF2-40B4-BE49-F238E27FC236}">
                  <a16:creationId xmlns:a16="http://schemas.microsoft.com/office/drawing/2014/main" id="{C41B8EA9-E843-E349-A4EA-763343CC2E37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72" name="Freeform: Shape 5">
              <a:extLst>
                <a:ext uri="{FF2B5EF4-FFF2-40B4-BE49-F238E27FC236}">
                  <a16:creationId xmlns:a16="http://schemas.microsoft.com/office/drawing/2014/main" id="{15A1677E-B38F-D641-92E7-2C97A8805335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73" name="TextBox 572">
            <a:extLst>
              <a:ext uri="{FF2B5EF4-FFF2-40B4-BE49-F238E27FC236}">
                <a16:creationId xmlns:a16="http://schemas.microsoft.com/office/drawing/2014/main" id="{296632E7-3CFA-3344-870B-267A4817F4C4}"/>
              </a:ext>
            </a:extLst>
          </p:cNvPr>
          <p:cNvSpPr txBox="1"/>
          <p:nvPr/>
        </p:nvSpPr>
        <p:spPr>
          <a:xfrm>
            <a:off x="11459323" y="3356251"/>
            <a:ext cx="6367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T0-SR</a:t>
            </a:r>
          </a:p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s-act</a:t>
            </a:r>
          </a:p>
        </p:txBody>
      </p: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FC942090-A360-684C-804E-296CC10283CB}"/>
              </a:ext>
            </a:extLst>
          </p:cNvPr>
          <p:cNvCxnSpPr>
            <a:cxnSpLocks/>
            <a:endCxn id="344" idx="0"/>
          </p:cNvCxnSpPr>
          <p:nvPr/>
        </p:nvCxnSpPr>
        <p:spPr bwMode="gray">
          <a:xfrm flipV="1">
            <a:off x="1296807" y="3323378"/>
            <a:ext cx="788150" cy="684834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1AFC6AB2-4A9E-4040-8886-C993195EFBC9}"/>
              </a:ext>
            </a:extLst>
          </p:cNvPr>
          <p:cNvCxnSpPr>
            <a:cxnSpLocks/>
            <a:stCxn id="338" idx="0"/>
          </p:cNvCxnSpPr>
          <p:nvPr/>
        </p:nvCxnSpPr>
        <p:spPr bwMode="gray">
          <a:xfrm flipH="1" flipV="1">
            <a:off x="1598469" y="1715438"/>
            <a:ext cx="497647" cy="1264268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Freeform: Shape 27">
            <a:extLst>
              <a:ext uri="{FF2B5EF4-FFF2-40B4-BE49-F238E27FC236}">
                <a16:creationId xmlns:a16="http://schemas.microsoft.com/office/drawing/2014/main" id="{EDAA2116-050B-7E4F-AE6C-3F309A6FA851}"/>
              </a:ext>
            </a:extLst>
          </p:cNvPr>
          <p:cNvSpPr/>
          <p:nvPr/>
        </p:nvSpPr>
        <p:spPr>
          <a:xfrm flipH="1">
            <a:off x="6804115" y="3520395"/>
            <a:ext cx="804465" cy="1771067"/>
          </a:xfrm>
          <a:custGeom>
            <a:avLst/>
            <a:gdLst>
              <a:gd name="connsiteX0" fmla="*/ 513080 w 513080"/>
              <a:gd name="connsiteY0" fmla="*/ 1717040 h 1717040"/>
              <a:gd name="connsiteX1" fmla="*/ 0 w 513080"/>
              <a:gd name="connsiteY1" fmla="*/ 0 h 171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3080" h="1717040">
                <a:moveTo>
                  <a:pt x="513080" y="1717040"/>
                </a:moveTo>
                <a:lnTo>
                  <a:pt x="0" y="0"/>
                </a:lnTo>
              </a:path>
            </a:pathLst>
          </a:custGeom>
          <a:noFill/>
          <a:ln w="571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0E49370F-4159-1D44-BD33-EED7E8FA3F71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7197095" y="1650006"/>
            <a:ext cx="432489" cy="1495015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F037F5C8-E6CA-B44A-8B0E-FF4F4F169EE1}"/>
              </a:ext>
            </a:extLst>
          </p:cNvPr>
          <p:cNvSpPr txBox="1"/>
          <p:nvPr/>
        </p:nvSpPr>
        <p:spPr>
          <a:xfrm>
            <a:off x="4431677" y="3317256"/>
            <a:ext cx="537583" cy="43088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b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 A/A</a:t>
            </a:r>
          </a:p>
          <a:p>
            <a:r>
              <a:rPr lang="en-US" sz="14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P/S</a:t>
            </a:r>
          </a:p>
        </p:txBody>
      </p:sp>
    </p:spTree>
    <p:extLst>
      <p:ext uri="{BB962C8B-B14F-4D97-AF65-F5344CB8AC3E}">
        <p14:creationId xmlns:p14="http://schemas.microsoft.com/office/powerpoint/2010/main" val="332540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Box 266">
            <a:extLst>
              <a:ext uri="{FF2B5EF4-FFF2-40B4-BE49-F238E27FC236}">
                <a16:creationId xmlns:a16="http://schemas.microsoft.com/office/drawing/2014/main" id="{6DFCF901-5889-4E43-9D5E-331EE6750A35}"/>
              </a:ext>
            </a:extLst>
          </p:cNvPr>
          <p:cNvSpPr txBox="1"/>
          <p:nvPr/>
        </p:nvSpPr>
        <p:spPr>
          <a:xfrm>
            <a:off x="1251452" y="6397957"/>
            <a:ext cx="1162811" cy="30472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</a:rPr>
              <a:t>Location 1</a:t>
            </a:r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39661BE7-05EE-D84D-8C66-D00E97242EE7}"/>
              </a:ext>
            </a:extLst>
          </p:cNvPr>
          <p:cNvGrpSpPr/>
          <p:nvPr/>
        </p:nvGrpSpPr>
        <p:grpSpPr>
          <a:xfrm>
            <a:off x="727519" y="6429487"/>
            <a:ext cx="493802" cy="304721"/>
            <a:chOff x="-10552754" y="8867361"/>
            <a:chExt cx="3744720" cy="2310840"/>
          </a:xfrm>
          <a:solidFill>
            <a:schemeClr val="tx1"/>
          </a:solidFill>
        </p:grpSpPr>
        <p:sp>
          <p:nvSpPr>
            <p:cNvPr id="282" name="Freeform: Shape 26">
              <a:extLst>
                <a:ext uri="{FF2B5EF4-FFF2-40B4-BE49-F238E27FC236}">
                  <a16:creationId xmlns:a16="http://schemas.microsoft.com/office/drawing/2014/main" id="{18F1794E-D1BD-8145-87F9-FD0E433B797D}"/>
                </a:ext>
              </a:extLst>
            </p:cNvPr>
            <p:cNvSpPr/>
            <p:nvPr/>
          </p:nvSpPr>
          <p:spPr>
            <a:xfrm>
              <a:off x="-10552754" y="8867361"/>
              <a:ext cx="3744720" cy="231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20">
                  <a:moveTo>
                    <a:pt x="9710" y="5987"/>
                  </a:moveTo>
                  <a:lnTo>
                    <a:pt x="9710" y="2387"/>
                  </a:lnTo>
                  <a:lnTo>
                    <a:pt x="9710" y="1981"/>
                  </a:lnTo>
                  <a:lnTo>
                    <a:pt x="9710" y="265"/>
                  </a:lnTo>
                  <a:lnTo>
                    <a:pt x="8157" y="265"/>
                  </a:lnTo>
                  <a:lnTo>
                    <a:pt x="8157" y="0"/>
                  </a:lnTo>
                  <a:lnTo>
                    <a:pt x="5559" y="0"/>
                  </a:lnTo>
                  <a:lnTo>
                    <a:pt x="5559" y="265"/>
                  </a:lnTo>
                  <a:lnTo>
                    <a:pt x="4844" y="265"/>
                  </a:lnTo>
                  <a:lnTo>
                    <a:pt x="4844" y="0"/>
                  </a:lnTo>
                  <a:lnTo>
                    <a:pt x="2246" y="0"/>
                  </a:lnTo>
                  <a:lnTo>
                    <a:pt x="2246" y="265"/>
                  </a:lnTo>
                  <a:lnTo>
                    <a:pt x="693" y="265"/>
                  </a:lnTo>
                  <a:lnTo>
                    <a:pt x="693" y="1981"/>
                  </a:lnTo>
                  <a:lnTo>
                    <a:pt x="693" y="2387"/>
                  </a:lnTo>
                  <a:lnTo>
                    <a:pt x="693" y="5987"/>
                  </a:lnTo>
                  <a:lnTo>
                    <a:pt x="0" y="5987"/>
                  </a:lnTo>
                  <a:lnTo>
                    <a:pt x="0" y="6420"/>
                  </a:lnTo>
                  <a:lnTo>
                    <a:pt x="10403" y="6420"/>
                  </a:lnTo>
                  <a:lnTo>
                    <a:pt x="10403" y="5987"/>
                  </a:lnTo>
                  <a:close/>
                  <a:moveTo>
                    <a:pt x="1131" y="704"/>
                  </a:moveTo>
                  <a:lnTo>
                    <a:pt x="9272" y="704"/>
                  </a:lnTo>
                  <a:lnTo>
                    <a:pt x="9272" y="1949"/>
                  </a:lnTo>
                  <a:lnTo>
                    <a:pt x="1131" y="1949"/>
                  </a:lnTo>
                  <a:close/>
                  <a:moveTo>
                    <a:pt x="1131" y="5716"/>
                  </a:moveTo>
                  <a:lnTo>
                    <a:pt x="1131" y="2420"/>
                  </a:lnTo>
                  <a:lnTo>
                    <a:pt x="9272" y="2420"/>
                  </a:lnTo>
                  <a:lnTo>
                    <a:pt x="9272" y="57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3" name="Freeform: Shape 27">
              <a:extLst>
                <a:ext uri="{FF2B5EF4-FFF2-40B4-BE49-F238E27FC236}">
                  <a16:creationId xmlns:a16="http://schemas.microsoft.com/office/drawing/2014/main" id="{2ADE9589-D250-BA47-A335-CECBCC48CA37}"/>
                </a:ext>
              </a:extLst>
            </p:cNvPr>
            <p:cNvSpPr/>
            <p:nvPr/>
          </p:nvSpPr>
          <p:spPr>
            <a:xfrm>
              <a:off x="-9196274" y="9935480"/>
              <a:ext cx="39276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2">
                  <a:moveTo>
                    <a:pt x="0" y="432"/>
                  </a:moveTo>
                  <a:lnTo>
                    <a:pt x="1092" y="432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4" name="Freeform: Shape 28">
              <a:extLst>
                <a:ext uri="{FF2B5EF4-FFF2-40B4-BE49-F238E27FC236}">
                  <a16:creationId xmlns:a16="http://schemas.microsoft.com/office/drawing/2014/main" id="{78941837-128B-8340-97E3-8622003DF149}"/>
                </a:ext>
              </a:extLst>
            </p:cNvPr>
            <p:cNvSpPr/>
            <p:nvPr/>
          </p:nvSpPr>
          <p:spPr>
            <a:xfrm>
              <a:off x="-8559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5" name="Freeform: Shape 29">
              <a:extLst>
                <a:ext uri="{FF2B5EF4-FFF2-40B4-BE49-F238E27FC236}">
                  <a16:creationId xmlns:a16="http://schemas.microsoft.com/office/drawing/2014/main" id="{DD42F9B3-660F-AD46-89BC-B3F0A11F26D4}"/>
                </a:ext>
              </a:extLst>
            </p:cNvPr>
            <p:cNvSpPr/>
            <p:nvPr/>
          </p:nvSpPr>
          <p:spPr>
            <a:xfrm>
              <a:off x="-9835635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6" name="Freeform: Shape 30">
              <a:extLst>
                <a:ext uri="{FF2B5EF4-FFF2-40B4-BE49-F238E27FC236}">
                  <a16:creationId xmlns:a16="http://schemas.microsoft.com/office/drawing/2014/main" id="{AAB2C3F5-BE2C-074B-970B-0315A001627D}"/>
                </a:ext>
              </a:extLst>
            </p:cNvPr>
            <p:cNvSpPr/>
            <p:nvPr/>
          </p:nvSpPr>
          <p:spPr>
            <a:xfrm>
              <a:off x="-7920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7" name="Freeform: Shape 31">
              <a:extLst>
                <a:ext uri="{FF2B5EF4-FFF2-40B4-BE49-F238E27FC236}">
                  <a16:creationId xmlns:a16="http://schemas.microsoft.com/office/drawing/2014/main" id="{18B42B91-FA56-F544-84F4-BE6A0B16C1F0}"/>
                </a:ext>
              </a:extLst>
            </p:cNvPr>
            <p:cNvSpPr/>
            <p:nvPr/>
          </p:nvSpPr>
          <p:spPr>
            <a:xfrm>
              <a:off x="-9196274" y="9266961"/>
              <a:ext cx="39276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8">
                  <a:moveTo>
                    <a:pt x="0" y="438"/>
                  </a:moveTo>
                  <a:lnTo>
                    <a:pt x="1092" y="438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8" name="Freeform: Shape 32">
              <a:extLst>
                <a:ext uri="{FF2B5EF4-FFF2-40B4-BE49-F238E27FC236}">
                  <a16:creationId xmlns:a16="http://schemas.microsoft.com/office/drawing/2014/main" id="{033EAAE7-26C3-0A4B-AF56-81BF4A3B9E67}"/>
                </a:ext>
              </a:extLst>
            </p:cNvPr>
            <p:cNvSpPr/>
            <p:nvPr/>
          </p:nvSpPr>
          <p:spPr>
            <a:xfrm>
              <a:off x="-8559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9" name="Freeform: Shape 33">
              <a:extLst>
                <a:ext uri="{FF2B5EF4-FFF2-40B4-BE49-F238E27FC236}">
                  <a16:creationId xmlns:a16="http://schemas.microsoft.com/office/drawing/2014/main" id="{2533CABC-7675-434F-A1F4-94DE226058F5}"/>
                </a:ext>
              </a:extLst>
            </p:cNvPr>
            <p:cNvSpPr/>
            <p:nvPr/>
          </p:nvSpPr>
          <p:spPr>
            <a:xfrm>
              <a:off x="-9835635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90" name="Freeform: Shape 34">
              <a:extLst>
                <a:ext uri="{FF2B5EF4-FFF2-40B4-BE49-F238E27FC236}">
                  <a16:creationId xmlns:a16="http://schemas.microsoft.com/office/drawing/2014/main" id="{CA644757-D86E-6340-9AB7-F2942B398AF9}"/>
                </a:ext>
              </a:extLst>
            </p:cNvPr>
            <p:cNvSpPr/>
            <p:nvPr/>
          </p:nvSpPr>
          <p:spPr>
            <a:xfrm>
              <a:off x="-7920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91" name="Freeform: Shape 35">
              <a:extLst>
                <a:ext uri="{FF2B5EF4-FFF2-40B4-BE49-F238E27FC236}">
                  <a16:creationId xmlns:a16="http://schemas.microsoft.com/office/drawing/2014/main" id="{AA245D92-A7B0-794C-B100-3A03FCE2346B}"/>
                </a:ext>
              </a:extLst>
            </p:cNvPr>
            <p:cNvSpPr/>
            <p:nvPr/>
          </p:nvSpPr>
          <p:spPr>
            <a:xfrm>
              <a:off x="-7920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92" name="Freeform: Shape 36">
              <a:extLst>
                <a:ext uri="{FF2B5EF4-FFF2-40B4-BE49-F238E27FC236}">
                  <a16:creationId xmlns:a16="http://schemas.microsoft.com/office/drawing/2014/main" id="{644390D7-017D-464F-9E44-8EE889BC4675}"/>
                </a:ext>
              </a:extLst>
            </p:cNvPr>
            <p:cNvSpPr/>
            <p:nvPr/>
          </p:nvSpPr>
          <p:spPr>
            <a:xfrm>
              <a:off x="-9196274" y="10264521"/>
              <a:ext cx="39276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1094">
                  <a:moveTo>
                    <a:pt x="0" y="1094"/>
                  </a:moveTo>
                  <a:lnTo>
                    <a:pt x="1092" y="1094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94" name="Freeform: Shape 37">
              <a:extLst>
                <a:ext uri="{FF2B5EF4-FFF2-40B4-BE49-F238E27FC236}">
                  <a16:creationId xmlns:a16="http://schemas.microsoft.com/office/drawing/2014/main" id="{E5D2E2DA-4B8B-8341-87A9-F59A8AE9E586}"/>
                </a:ext>
              </a:extLst>
            </p:cNvPr>
            <p:cNvSpPr/>
            <p:nvPr/>
          </p:nvSpPr>
          <p:spPr>
            <a:xfrm>
              <a:off x="-8559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95" name="Freeform: Shape 38">
              <a:extLst>
                <a:ext uri="{FF2B5EF4-FFF2-40B4-BE49-F238E27FC236}">
                  <a16:creationId xmlns:a16="http://schemas.microsoft.com/office/drawing/2014/main" id="{D489034B-F5AB-BE42-B26D-FB9C16604309}"/>
                </a:ext>
              </a:extLst>
            </p:cNvPr>
            <p:cNvSpPr/>
            <p:nvPr/>
          </p:nvSpPr>
          <p:spPr>
            <a:xfrm>
              <a:off x="-9835635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296" name="Freeform 33">
            <a:extLst>
              <a:ext uri="{FF2B5EF4-FFF2-40B4-BE49-F238E27FC236}">
                <a16:creationId xmlns:a16="http://schemas.microsoft.com/office/drawing/2014/main" id="{CEC545D2-BBD9-BC40-AA1E-ADEAB91480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07945" y="6291922"/>
            <a:ext cx="679260" cy="516791"/>
          </a:xfrm>
          <a:custGeom>
            <a:avLst/>
            <a:gdLst>
              <a:gd name="T0" fmla="*/ 736 w 786"/>
              <a:gd name="T1" fmla="*/ 142 h 598"/>
              <a:gd name="T2" fmla="*/ 511 w 786"/>
              <a:gd name="T3" fmla="*/ 485 h 598"/>
              <a:gd name="T4" fmla="*/ 459 w 786"/>
              <a:gd name="T5" fmla="*/ 518 h 598"/>
              <a:gd name="T6" fmla="*/ 786 w 786"/>
              <a:gd name="T7" fmla="*/ 485 h 598"/>
              <a:gd name="T8" fmla="*/ 543 w 786"/>
              <a:gd name="T9" fmla="*/ 175 h 598"/>
              <a:gd name="T10" fmla="*/ 703 w 786"/>
              <a:gd name="T11" fmla="*/ 485 h 598"/>
              <a:gd name="T12" fmla="*/ 543 w 786"/>
              <a:gd name="T13" fmla="*/ 175 h 598"/>
              <a:gd name="T14" fmla="*/ 410 w 786"/>
              <a:gd name="T15" fmla="*/ 0 h 598"/>
              <a:gd name="T16" fmla="*/ 377 w 786"/>
              <a:gd name="T17" fmla="*/ 598 h 598"/>
              <a:gd name="T18" fmla="*/ 574 w 786"/>
              <a:gd name="T19" fmla="*/ 197 h 598"/>
              <a:gd name="T20" fmla="*/ 607 w 786"/>
              <a:gd name="T21" fmla="*/ 230 h 598"/>
              <a:gd name="T22" fmla="*/ 574 w 786"/>
              <a:gd name="T23" fmla="*/ 197 h 598"/>
              <a:gd name="T24" fmla="*/ 607 w 786"/>
              <a:gd name="T25" fmla="*/ 271 h 598"/>
              <a:gd name="T26" fmla="*/ 574 w 786"/>
              <a:gd name="T27" fmla="*/ 304 h 598"/>
              <a:gd name="T28" fmla="*/ 574 w 786"/>
              <a:gd name="T29" fmla="*/ 343 h 598"/>
              <a:gd name="T30" fmla="*/ 607 w 786"/>
              <a:gd name="T31" fmla="*/ 376 h 598"/>
              <a:gd name="T32" fmla="*/ 574 w 786"/>
              <a:gd name="T33" fmla="*/ 343 h 598"/>
              <a:gd name="T34" fmla="*/ 607 w 786"/>
              <a:gd name="T35" fmla="*/ 415 h 598"/>
              <a:gd name="T36" fmla="*/ 574 w 786"/>
              <a:gd name="T37" fmla="*/ 448 h 598"/>
              <a:gd name="T38" fmla="*/ 673 w 786"/>
              <a:gd name="T39" fmla="*/ 197 h 598"/>
              <a:gd name="T40" fmla="*/ 640 w 786"/>
              <a:gd name="T41" fmla="*/ 230 h 598"/>
              <a:gd name="T42" fmla="*/ 673 w 786"/>
              <a:gd name="T43" fmla="*/ 197 h 598"/>
              <a:gd name="T44" fmla="*/ 673 w 786"/>
              <a:gd name="T45" fmla="*/ 271 h 598"/>
              <a:gd name="T46" fmla="*/ 640 w 786"/>
              <a:gd name="T47" fmla="*/ 304 h 598"/>
              <a:gd name="T48" fmla="*/ 640 w 786"/>
              <a:gd name="T49" fmla="*/ 343 h 598"/>
              <a:gd name="T50" fmla="*/ 673 w 786"/>
              <a:gd name="T51" fmla="*/ 376 h 598"/>
              <a:gd name="T52" fmla="*/ 640 w 786"/>
              <a:gd name="T53" fmla="*/ 343 h 598"/>
              <a:gd name="T54" fmla="*/ 673 w 786"/>
              <a:gd name="T55" fmla="*/ 415 h 598"/>
              <a:gd name="T56" fmla="*/ 640 w 786"/>
              <a:gd name="T57" fmla="*/ 448 h 598"/>
              <a:gd name="T58" fmla="*/ 289 w 786"/>
              <a:gd name="T59" fmla="*/ 298 h 598"/>
              <a:gd name="T60" fmla="*/ 88 w 786"/>
              <a:gd name="T61" fmla="*/ 485 h 598"/>
              <a:gd name="T62" fmla="*/ 69 w 786"/>
              <a:gd name="T63" fmla="*/ 156 h 598"/>
              <a:gd name="T64" fmla="*/ 205 w 786"/>
              <a:gd name="T65" fmla="*/ 284 h 598"/>
              <a:gd name="T66" fmla="*/ 238 w 786"/>
              <a:gd name="T67" fmla="*/ 123 h 598"/>
              <a:gd name="T68" fmla="*/ 37 w 786"/>
              <a:gd name="T69" fmla="*/ 485 h 598"/>
              <a:gd name="T70" fmla="*/ 0 w 786"/>
              <a:gd name="T71" fmla="*/ 518 h 598"/>
              <a:gd name="T72" fmla="*/ 328 w 786"/>
              <a:gd name="T73" fmla="*/ 485 h 598"/>
              <a:gd name="T74" fmla="*/ 289 w 786"/>
              <a:gd name="T75" fmla="*/ 298 h 598"/>
              <a:gd name="T76" fmla="*/ 256 w 786"/>
              <a:gd name="T77" fmla="*/ 331 h 598"/>
              <a:gd name="T78" fmla="*/ 121 w 786"/>
              <a:gd name="T79" fmla="*/ 485 h 598"/>
              <a:gd name="T80" fmla="*/ 123 w 786"/>
              <a:gd name="T81" fmla="*/ 212 h 598"/>
              <a:gd name="T82" fmla="*/ 90 w 786"/>
              <a:gd name="T83" fmla="*/ 179 h 598"/>
              <a:gd name="T84" fmla="*/ 123 w 786"/>
              <a:gd name="T85" fmla="*/ 212 h 598"/>
              <a:gd name="T86" fmla="*/ 123 w 786"/>
              <a:gd name="T87" fmla="*/ 243 h 598"/>
              <a:gd name="T88" fmla="*/ 90 w 786"/>
              <a:gd name="T89" fmla="*/ 275 h 598"/>
              <a:gd name="T90" fmla="*/ 184 w 786"/>
              <a:gd name="T91" fmla="*/ 212 h 598"/>
              <a:gd name="T92" fmla="*/ 151 w 786"/>
              <a:gd name="T93" fmla="*/ 179 h 598"/>
              <a:gd name="T94" fmla="*/ 184 w 786"/>
              <a:gd name="T95" fmla="*/ 212 h 598"/>
              <a:gd name="T96" fmla="*/ 184 w 786"/>
              <a:gd name="T97" fmla="*/ 243 h 598"/>
              <a:gd name="T98" fmla="*/ 151 w 786"/>
              <a:gd name="T99" fmla="*/ 275 h 598"/>
              <a:gd name="T100" fmla="*/ 141 w 786"/>
              <a:gd name="T101" fmla="*/ 360 h 598"/>
              <a:gd name="T102" fmla="*/ 174 w 786"/>
              <a:gd name="T103" fmla="*/ 392 h 598"/>
              <a:gd name="T104" fmla="*/ 141 w 786"/>
              <a:gd name="T105" fmla="*/ 360 h 598"/>
              <a:gd name="T106" fmla="*/ 174 w 786"/>
              <a:gd name="T107" fmla="*/ 423 h 598"/>
              <a:gd name="T108" fmla="*/ 141 w 786"/>
              <a:gd name="T109" fmla="*/ 456 h 598"/>
              <a:gd name="T110" fmla="*/ 236 w 786"/>
              <a:gd name="T111" fmla="*/ 360 h 598"/>
              <a:gd name="T112" fmla="*/ 203 w 786"/>
              <a:gd name="T113" fmla="*/ 392 h 598"/>
              <a:gd name="T114" fmla="*/ 236 w 786"/>
              <a:gd name="T115" fmla="*/ 360 h 598"/>
              <a:gd name="T116" fmla="*/ 236 w 786"/>
              <a:gd name="T117" fmla="*/ 423 h 598"/>
              <a:gd name="T118" fmla="*/ 203 w 786"/>
              <a:gd name="T119" fmla="*/ 456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86" h="598">
                <a:moveTo>
                  <a:pt x="736" y="485"/>
                </a:moveTo>
                <a:lnTo>
                  <a:pt x="736" y="142"/>
                </a:lnTo>
                <a:lnTo>
                  <a:pt x="511" y="142"/>
                </a:lnTo>
                <a:lnTo>
                  <a:pt x="511" y="485"/>
                </a:lnTo>
                <a:lnTo>
                  <a:pt x="459" y="485"/>
                </a:lnTo>
                <a:lnTo>
                  <a:pt x="459" y="518"/>
                </a:lnTo>
                <a:lnTo>
                  <a:pt x="786" y="518"/>
                </a:lnTo>
                <a:lnTo>
                  <a:pt x="786" y="485"/>
                </a:lnTo>
                <a:lnTo>
                  <a:pt x="736" y="485"/>
                </a:lnTo>
                <a:close/>
                <a:moveTo>
                  <a:pt x="543" y="175"/>
                </a:moveTo>
                <a:lnTo>
                  <a:pt x="703" y="175"/>
                </a:lnTo>
                <a:lnTo>
                  <a:pt x="703" y="485"/>
                </a:lnTo>
                <a:lnTo>
                  <a:pt x="543" y="485"/>
                </a:lnTo>
                <a:lnTo>
                  <a:pt x="543" y="175"/>
                </a:lnTo>
                <a:close/>
                <a:moveTo>
                  <a:pt x="377" y="0"/>
                </a:moveTo>
                <a:lnTo>
                  <a:pt x="410" y="0"/>
                </a:lnTo>
                <a:lnTo>
                  <a:pt x="410" y="598"/>
                </a:lnTo>
                <a:lnTo>
                  <a:pt x="377" y="598"/>
                </a:lnTo>
                <a:lnTo>
                  <a:pt x="377" y="0"/>
                </a:lnTo>
                <a:close/>
                <a:moveTo>
                  <a:pt x="574" y="197"/>
                </a:moveTo>
                <a:lnTo>
                  <a:pt x="607" y="197"/>
                </a:lnTo>
                <a:lnTo>
                  <a:pt x="607" y="230"/>
                </a:lnTo>
                <a:lnTo>
                  <a:pt x="574" y="230"/>
                </a:lnTo>
                <a:lnTo>
                  <a:pt x="574" y="197"/>
                </a:lnTo>
                <a:close/>
                <a:moveTo>
                  <a:pt x="574" y="271"/>
                </a:moveTo>
                <a:lnTo>
                  <a:pt x="607" y="271"/>
                </a:lnTo>
                <a:lnTo>
                  <a:pt x="607" y="304"/>
                </a:lnTo>
                <a:lnTo>
                  <a:pt x="574" y="304"/>
                </a:lnTo>
                <a:lnTo>
                  <a:pt x="574" y="271"/>
                </a:lnTo>
                <a:close/>
                <a:moveTo>
                  <a:pt x="574" y="343"/>
                </a:moveTo>
                <a:lnTo>
                  <a:pt x="607" y="343"/>
                </a:lnTo>
                <a:lnTo>
                  <a:pt x="607" y="376"/>
                </a:lnTo>
                <a:lnTo>
                  <a:pt x="574" y="376"/>
                </a:lnTo>
                <a:lnTo>
                  <a:pt x="574" y="343"/>
                </a:lnTo>
                <a:close/>
                <a:moveTo>
                  <a:pt x="574" y="415"/>
                </a:moveTo>
                <a:lnTo>
                  <a:pt x="607" y="415"/>
                </a:lnTo>
                <a:lnTo>
                  <a:pt x="607" y="448"/>
                </a:lnTo>
                <a:lnTo>
                  <a:pt x="574" y="448"/>
                </a:lnTo>
                <a:lnTo>
                  <a:pt x="574" y="415"/>
                </a:lnTo>
                <a:close/>
                <a:moveTo>
                  <a:pt x="673" y="197"/>
                </a:moveTo>
                <a:lnTo>
                  <a:pt x="673" y="230"/>
                </a:lnTo>
                <a:lnTo>
                  <a:pt x="640" y="230"/>
                </a:lnTo>
                <a:lnTo>
                  <a:pt x="640" y="197"/>
                </a:lnTo>
                <a:lnTo>
                  <a:pt x="673" y="197"/>
                </a:lnTo>
                <a:close/>
                <a:moveTo>
                  <a:pt x="640" y="271"/>
                </a:moveTo>
                <a:lnTo>
                  <a:pt x="673" y="271"/>
                </a:lnTo>
                <a:lnTo>
                  <a:pt x="673" y="304"/>
                </a:lnTo>
                <a:lnTo>
                  <a:pt x="640" y="304"/>
                </a:lnTo>
                <a:lnTo>
                  <a:pt x="640" y="271"/>
                </a:lnTo>
                <a:close/>
                <a:moveTo>
                  <a:pt x="640" y="343"/>
                </a:moveTo>
                <a:lnTo>
                  <a:pt x="673" y="343"/>
                </a:lnTo>
                <a:lnTo>
                  <a:pt x="673" y="376"/>
                </a:lnTo>
                <a:lnTo>
                  <a:pt x="640" y="376"/>
                </a:lnTo>
                <a:lnTo>
                  <a:pt x="640" y="343"/>
                </a:lnTo>
                <a:close/>
                <a:moveTo>
                  <a:pt x="640" y="415"/>
                </a:moveTo>
                <a:lnTo>
                  <a:pt x="673" y="415"/>
                </a:lnTo>
                <a:lnTo>
                  <a:pt x="673" y="448"/>
                </a:lnTo>
                <a:lnTo>
                  <a:pt x="640" y="448"/>
                </a:lnTo>
                <a:lnTo>
                  <a:pt x="640" y="415"/>
                </a:lnTo>
                <a:close/>
                <a:moveTo>
                  <a:pt x="289" y="298"/>
                </a:moveTo>
                <a:lnTo>
                  <a:pt x="88" y="298"/>
                </a:lnTo>
                <a:lnTo>
                  <a:pt x="88" y="485"/>
                </a:lnTo>
                <a:lnTo>
                  <a:pt x="69" y="485"/>
                </a:lnTo>
                <a:lnTo>
                  <a:pt x="69" y="156"/>
                </a:lnTo>
                <a:lnTo>
                  <a:pt x="205" y="156"/>
                </a:lnTo>
                <a:lnTo>
                  <a:pt x="205" y="284"/>
                </a:lnTo>
                <a:lnTo>
                  <a:pt x="238" y="284"/>
                </a:lnTo>
                <a:lnTo>
                  <a:pt x="238" y="123"/>
                </a:lnTo>
                <a:lnTo>
                  <a:pt x="37" y="123"/>
                </a:lnTo>
                <a:lnTo>
                  <a:pt x="37" y="485"/>
                </a:lnTo>
                <a:lnTo>
                  <a:pt x="0" y="485"/>
                </a:lnTo>
                <a:lnTo>
                  <a:pt x="0" y="518"/>
                </a:lnTo>
                <a:lnTo>
                  <a:pt x="328" y="518"/>
                </a:lnTo>
                <a:lnTo>
                  <a:pt x="328" y="485"/>
                </a:lnTo>
                <a:lnTo>
                  <a:pt x="289" y="485"/>
                </a:lnTo>
                <a:lnTo>
                  <a:pt x="289" y="298"/>
                </a:lnTo>
                <a:close/>
                <a:moveTo>
                  <a:pt x="121" y="331"/>
                </a:moveTo>
                <a:lnTo>
                  <a:pt x="256" y="331"/>
                </a:lnTo>
                <a:lnTo>
                  <a:pt x="256" y="485"/>
                </a:lnTo>
                <a:lnTo>
                  <a:pt x="121" y="485"/>
                </a:lnTo>
                <a:lnTo>
                  <a:pt x="121" y="331"/>
                </a:lnTo>
                <a:close/>
                <a:moveTo>
                  <a:pt x="123" y="212"/>
                </a:moveTo>
                <a:lnTo>
                  <a:pt x="90" y="212"/>
                </a:lnTo>
                <a:lnTo>
                  <a:pt x="90" y="179"/>
                </a:lnTo>
                <a:lnTo>
                  <a:pt x="123" y="179"/>
                </a:lnTo>
                <a:lnTo>
                  <a:pt x="123" y="212"/>
                </a:lnTo>
                <a:close/>
                <a:moveTo>
                  <a:pt x="90" y="243"/>
                </a:moveTo>
                <a:lnTo>
                  <a:pt x="123" y="243"/>
                </a:lnTo>
                <a:lnTo>
                  <a:pt x="123" y="275"/>
                </a:lnTo>
                <a:lnTo>
                  <a:pt x="90" y="275"/>
                </a:lnTo>
                <a:lnTo>
                  <a:pt x="90" y="243"/>
                </a:lnTo>
                <a:close/>
                <a:moveTo>
                  <a:pt x="184" y="212"/>
                </a:moveTo>
                <a:lnTo>
                  <a:pt x="151" y="212"/>
                </a:lnTo>
                <a:lnTo>
                  <a:pt x="151" y="179"/>
                </a:lnTo>
                <a:lnTo>
                  <a:pt x="184" y="179"/>
                </a:lnTo>
                <a:lnTo>
                  <a:pt x="184" y="212"/>
                </a:lnTo>
                <a:close/>
                <a:moveTo>
                  <a:pt x="151" y="243"/>
                </a:moveTo>
                <a:lnTo>
                  <a:pt x="184" y="243"/>
                </a:lnTo>
                <a:lnTo>
                  <a:pt x="184" y="275"/>
                </a:lnTo>
                <a:lnTo>
                  <a:pt x="151" y="275"/>
                </a:lnTo>
                <a:lnTo>
                  <a:pt x="151" y="243"/>
                </a:lnTo>
                <a:close/>
                <a:moveTo>
                  <a:pt x="141" y="360"/>
                </a:moveTo>
                <a:lnTo>
                  <a:pt x="174" y="360"/>
                </a:lnTo>
                <a:lnTo>
                  <a:pt x="174" y="392"/>
                </a:lnTo>
                <a:lnTo>
                  <a:pt x="141" y="392"/>
                </a:lnTo>
                <a:lnTo>
                  <a:pt x="141" y="360"/>
                </a:lnTo>
                <a:close/>
                <a:moveTo>
                  <a:pt x="141" y="423"/>
                </a:moveTo>
                <a:lnTo>
                  <a:pt x="174" y="423"/>
                </a:lnTo>
                <a:lnTo>
                  <a:pt x="174" y="456"/>
                </a:lnTo>
                <a:lnTo>
                  <a:pt x="141" y="456"/>
                </a:lnTo>
                <a:lnTo>
                  <a:pt x="141" y="423"/>
                </a:lnTo>
                <a:close/>
                <a:moveTo>
                  <a:pt x="236" y="360"/>
                </a:moveTo>
                <a:lnTo>
                  <a:pt x="236" y="392"/>
                </a:lnTo>
                <a:lnTo>
                  <a:pt x="203" y="392"/>
                </a:lnTo>
                <a:lnTo>
                  <a:pt x="203" y="360"/>
                </a:lnTo>
                <a:lnTo>
                  <a:pt x="236" y="360"/>
                </a:lnTo>
                <a:close/>
                <a:moveTo>
                  <a:pt x="203" y="423"/>
                </a:moveTo>
                <a:lnTo>
                  <a:pt x="236" y="423"/>
                </a:lnTo>
                <a:lnTo>
                  <a:pt x="236" y="456"/>
                </a:lnTo>
                <a:lnTo>
                  <a:pt x="203" y="456"/>
                </a:lnTo>
                <a:lnTo>
                  <a:pt x="203" y="4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solidFill>
                <a:schemeClr val="accent4"/>
              </a:solidFill>
              <a:latin typeface="Calibri" panose="020F0502020204030204" pitchFamily="34" charset="0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42AE460B-1A97-114E-90B7-9EE4F7984539}"/>
              </a:ext>
            </a:extLst>
          </p:cNvPr>
          <p:cNvSpPr txBox="1"/>
          <p:nvPr/>
        </p:nvSpPr>
        <p:spPr>
          <a:xfrm>
            <a:off x="3908376" y="6397957"/>
            <a:ext cx="1198859" cy="30472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</a:rPr>
              <a:t>Location 2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2D1D9E10-A99A-3649-8B56-0EA6CFD524DE}"/>
              </a:ext>
            </a:extLst>
          </p:cNvPr>
          <p:cNvSpPr txBox="1"/>
          <p:nvPr/>
        </p:nvSpPr>
        <p:spPr>
          <a:xfrm>
            <a:off x="7944273" y="6397957"/>
            <a:ext cx="1162811" cy="30472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</a:rPr>
              <a:t>Location 1</a:t>
            </a:r>
          </a:p>
        </p:txBody>
      </p: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33FF00FE-D78E-A04C-82F7-D68B3AE5691F}"/>
              </a:ext>
            </a:extLst>
          </p:cNvPr>
          <p:cNvGrpSpPr/>
          <p:nvPr/>
        </p:nvGrpSpPr>
        <p:grpSpPr>
          <a:xfrm>
            <a:off x="7420340" y="6429487"/>
            <a:ext cx="493802" cy="304721"/>
            <a:chOff x="-10552754" y="8867361"/>
            <a:chExt cx="3744720" cy="2310840"/>
          </a:xfrm>
          <a:solidFill>
            <a:schemeClr val="tx1"/>
          </a:solidFill>
        </p:grpSpPr>
        <p:sp>
          <p:nvSpPr>
            <p:cNvPr id="300" name="Freeform: Shape 26">
              <a:extLst>
                <a:ext uri="{FF2B5EF4-FFF2-40B4-BE49-F238E27FC236}">
                  <a16:creationId xmlns:a16="http://schemas.microsoft.com/office/drawing/2014/main" id="{28424BF4-F9A8-FB4C-BE2C-88807749371C}"/>
                </a:ext>
              </a:extLst>
            </p:cNvPr>
            <p:cNvSpPr/>
            <p:nvPr/>
          </p:nvSpPr>
          <p:spPr>
            <a:xfrm>
              <a:off x="-10552754" y="8867361"/>
              <a:ext cx="3744720" cy="231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20">
                  <a:moveTo>
                    <a:pt x="9710" y="5987"/>
                  </a:moveTo>
                  <a:lnTo>
                    <a:pt x="9710" y="2387"/>
                  </a:lnTo>
                  <a:lnTo>
                    <a:pt x="9710" y="1981"/>
                  </a:lnTo>
                  <a:lnTo>
                    <a:pt x="9710" y="265"/>
                  </a:lnTo>
                  <a:lnTo>
                    <a:pt x="8157" y="265"/>
                  </a:lnTo>
                  <a:lnTo>
                    <a:pt x="8157" y="0"/>
                  </a:lnTo>
                  <a:lnTo>
                    <a:pt x="5559" y="0"/>
                  </a:lnTo>
                  <a:lnTo>
                    <a:pt x="5559" y="265"/>
                  </a:lnTo>
                  <a:lnTo>
                    <a:pt x="4844" y="265"/>
                  </a:lnTo>
                  <a:lnTo>
                    <a:pt x="4844" y="0"/>
                  </a:lnTo>
                  <a:lnTo>
                    <a:pt x="2246" y="0"/>
                  </a:lnTo>
                  <a:lnTo>
                    <a:pt x="2246" y="265"/>
                  </a:lnTo>
                  <a:lnTo>
                    <a:pt x="693" y="265"/>
                  </a:lnTo>
                  <a:lnTo>
                    <a:pt x="693" y="1981"/>
                  </a:lnTo>
                  <a:lnTo>
                    <a:pt x="693" y="2387"/>
                  </a:lnTo>
                  <a:lnTo>
                    <a:pt x="693" y="5987"/>
                  </a:lnTo>
                  <a:lnTo>
                    <a:pt x="0" y="5987"/>
                  </a:lnTo>
                  <a:lnTo>
                    <a:pt x="0" y="6420"/>
                  </a:lnTo>
                  <a:lnTo>
                    <a:pt x="10403" y="6420"/>
                  </a:lnTo>
                  <a:lnTo>
                    <a:pt x="10403" y="5987"/>
                  </a:lnTo>
                  <a:close/>
                  <a:moveTo>
                    <a:pt x="1131" y="704"/>
                  </a:moveTo>
                  <a:lnTo>
                    <a:pt x="9272" y="704"/>
                  </a:lnTo>
                  <a:lnTo>
                    <a:pt x="9272" y="1949"/>
                  </a:lnTo>
                  <a:lnTo>
                    <a:pt x="1131" y="1949"/>
                  </a:lnTo>
                  <a:close/>
                  <a:moveTo>
                    <a:pt x="1131" y="5716"/>
                  </a:moveTo>
                  <a:lnTo>
                    <a:pt x="1131" y="2420"/>
                  </a:lnTo>
                  <a:lnTo>
                    <a:pt x="9272" y="2420"/>
                  </a:lnTo>
                  <a:lnTo>
                    <a:pt x="9272" y="57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01" name="Freeform: Shape 27">
              <a:extLst>
                <a:ext uri="{FF2B5EF4-FFF2-40B4-BE49-F238E27FC236}">
                  <a16:creationId xmlns:a16="http://schemas.microsoft.com/office/drawing/2014/main" id="{93B13BC6-59B1-444B-9C2D-977CD5534267}"/>
                </a:ext>
              </a:extLst>
            </p:cNvPr>
            <p:cNvSpPr/>
            <p:nvPr/>
          </p:nvSpPr>
          <p:spPr>
            <a:xfrm>
              <a:off x="-9196274" y="9935480"/>
              <a:ext cx="39276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2">
                  <a:moveTo>
                    <a:pt x="0" y="432"/>
                  </a:moveTo>
                  <a:lnTo>
                    <a:pt x="1092" y="432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02" name="Freeform: Shape 28">
              <a:extLst>
                <a:ext uri="{FF2B5EF4-FFF2-40B4-BE49-F238E27FC236}">
                  <a16:creationId xmlns:a16="http://schemas.microsoft.com/office/drawing/2014/main" id="{9E1F48FD-C9A5-544B-9DB8-687D6C9D25A7}"/>
                </a:ext>
              </a:extLst>
            </p:cNvPr>
            <p:cNvSpPr/>
            <p:nvPr/>
          </p:nvSpPr>
          <p:spPr>
            <a:xfrm>
              <a:off x="-8559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03" name="Freeform: Shape 29">
              <a:extLst>
                <a:ext uri="{FF2B5EF4-FFF2-40B4-BE49-F238E27FC236}">
                  <a16:creationId xmlns:a16="http://schemas.microsoft.com/office/drawing/2014/main" id="{9290E9FE-1F2C-8443-AE93-780803D20EAA}"/>
                </a:ext>
              </a:extLst>
            </p:cNvPr>
            <p:cNvSpPr/>
            <p:nvPr/>
          </p:nvSpPr>
          <p:spPr>
            <a:xfrm>
              <a:off x="-9835635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05" name="Freeform: Shape 30">
              <a:extLst>
                <a:ext uri="{FF2B5EF4-FFF2-40B4-BE49-F238E27FC236}">
                  <a16:creationId xmlns:a16="http://schemas.microsoft.com/office/drawing/2014/main" id="{8FE00EA9-223C-EB45-9BE0-86C6A862EA0F}"/>
                </a:ext>
              </a:extLst>
            </p:cNvPr>
            <p:cNvSpPr/>
            <p:nvPr/>
          </p:nvSpPr>
          <p:spPr>
            <a:xfrm>
              <a:off x="-7920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06" name="Freeform: Shape 31">
              <a:extLst>
                <a:ext uri="{FF2B5EF4-FFF2-40B4-BE49-F238E27FC236}">
                  <a16:creationId xmlns:a16="http://schemas.microsoft.com/office/drawing/2014/main" id="{1EBBCAD9-67A1-D144-86CA-523A1C33C6E7}"/>
                </a:ext>
              </a:extLst>
            </p:cNvPr>
            <p:cNvSpPr/>
            <p:nvPr/>
          </p:nvSpPr>
          <p:spPr>
            <a:xfrm>
              <a:off x="-9196274" y="9266961"/>
              <a:ext cx="39276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8">
                  <a:moveTo>
                    <a:pt x="0" y="438"/>
                  </a:moveTo>
                  <a:lnTo>
                    <a:pt x="1092" y="438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07" name="Freeform: Shape 32">
              <a:extLst>
                <a:ext uri="{FF2B5EF4-FFF2-40B4-BE49-F238E27FC236}">
                  <a16:creationId xmlns:a16="http://schemas.microsoft.com/office/drawing/2014/main" id="{8E7B3C42-9380-7743-A525-D418617081EE}"/>
                </a:ext>
              </a:extLst>
            </p:cNvPr>
            <p:cNvSpPr/>
            <p:nvPr/>
          </p:nvSpPr>
          <p:spPr>
            <a:xfrm>
              <a:off x="-8559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08" name="Freeform: Shape 33">
              <a:extLst>
                <a:ext uri="{FF2B5EF4-FFF2-40B4-BE49-F238E27FC236}">
                  <a16:creationId xmlns:a16="http://schemas.microsoft.com/office/drawing/2014/main" id="{0184BB66-F98D-B24C-911B-F5A75861A515}"/>
                </a:ext>
              </a:extLst>
            </p:cNvPr>
            <p:cNvSpPr/>
            <p:nvPr/>
          </p:nvSpPr>
          <p:spPr>
            <a:xfrm>
              <a:off x="-9835635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09" name="Freeform: Shape 34">
              <a:extLst>
                <a:ext uri="{FF2B5EF4-FFF2-40B4-BE49-F238E27FC236}">
                  <a16:creationId xmlns:a16="http://schemas.microsoft.com/office/drawing/2014/main" id="{0FEE9231-DD32-374B-89E4-D9F33CCAF5DA}"/>
                </a:ext>
              </a:extLst>
            </p:cNvPr>
            <p:cNvSpPr/>
            <p:nvPr/>
          </p:nvSpPr>
          <p:spPr>
            <a:xfrm>
              <a:off x="-7920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10" name="Freeform: Shape 35">
              <a:extLst>
                <a:ext uri="{FF2B5EF4-FFF2-40B4-BE49-F238E27FC236}">
                  <a16:creationId xmlns:a16="http://schemas.microsoft.com/office/drawing/2014/main" id="{B4CCADD7-5E37-B940-B000-7CBF3E1F0717}"/>
                </a:ext>
              </a:extLst>
            </p:cNvPr>
            <p:cNvSpPr/>
            <p:nvPr/>
          </p:nvSpPr>
          <p:spPr>
            <a:xfrm>
              <a:off x="-7920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11" name="Freeform: Shape 36">
              <a:extLst>
                <a:ext uri="{FF2B5EF4-FFF2-40B4-BE49-F238E27FC236}">
                  <a16:creationId xmlns:a16="http://schemas.microsoft.com/office/drawing/2014/main" id="{4AD0F2CF-BD77-2E49-A41B-F3C3270B09FE}"/>
                </a:ext>
              </a:extLst>
            </p:cNvPr>
            <p:cNvSpPr/>
            <p:nvPr/>
          </p:nvSpPr>
          <p:spPr>
            <a:xfrm>
              <a:off x="-9196274" y="10264521"/>
              <a:ext cx="39276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1094">
                  <a:moveTo>
                    <a:pt x="0" y="1094"/>
                  </a:moveTo>
                  <a:lnTo>
                    <a:pt x="1092" y="1094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12" name="Freeform: Shape 37">
              <a:extLst>
                <a:ext uri="{FF2B5EF4-FFF2-40B4-BE49-F238E27FC236}">
                  <a16:creationId xmlns:a16="http://schemas.microsoft.com/office/drawing/2014/main" id="{C4DDBC2E-8141-424A-9E8E-939654289189}"/>
                </a:ext>
              </a:extLst>
            </p:cNvPr>
            <p:cNvSpPr/>
            <p:nvPr/>
          </p:nvSpPr>
          <p:spPr>
            <a:xfrm>
              <a:off x="-8559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13" name="Freeform: Shape 38">
              <a:extLst>
                <a:ext uri="{FF2B5EF4-FFF2-40B4-BE49-F238E27FC236}">
                  <a16:creationId xmlns:a16="http://schemas.microsoft.com/office/drawing/2014/main" id="{82DC5BAB-ED83-8747-8583-6F59AF776EA2}"/>
                </a:ext>
              </a:extLst>
            </p:cNvPr>
            <p:cNvSpPr/>
            <p:nvPr/>
          </p:nvSpPr>
          <p:spPr>
            <a:xfrm>
              <a:off x="-9835635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314" name="Freeform 33">
            <a:extLst>
              <a:ext uri="{FF2B5EF4-FFF2-40B4-BE49-F238E27FC236}">
                <a16:creationId xmlns:a16="http://schemas.microsoft.com/office/drawing/2014/main" id="{8735632B-CE30-BB4A-A2BF-CCBB7AC44E0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900766" y="6291922"/>
            <a:ext cx="679260" cy="516791"/>
          </a:xfrm>
          <a:custGeom>
            <a:avLst/>
            <a:gdLst>
              <a:gd name="T0" fmla="*/ 736 w 786"/>
              <a:gd name="T1" fmla="*/ 142 h 598"/>
              <a:gd name="T2" fmla="*/ 511 w 786"/>
              <a:gd name="T3" fmla="*/ 485 h 598"/>
              <a:gd name="T4" fmla="*/ 459 w 786"/>
              <a:gd name="T5" fmla="*/ 518 h 598"/>
              <a:gd name="T6" fmla="*/ 786 w 786"/>
              <a:gd name="T7" fmla="*/ 485 h 598"/>
              <a:gd name="T8" fmla="*/ 543 w 786"/>
              <a:gd name="T9" fmla="*/ 175 h 598"/>
              <a:gd name="T10" fmla="*/ 703 w 786"/>
              <a:gd name="T11" fmla="*/ 485 h 598"/>
              <a:gd name="T12" fmla="*/ 543 w 786"/>
              <a:gd name="T13" fmla="*/ 175 h 598"/>
              <a:gd name="T14" fmla="*/ 410 w 786"/>
              <a:gd name="T15" fmla="*/ 0 h 598"/>
              <a:gd name="T16" fmla="*/ 377 w 786"/>
              <a:gd name="T17" fmla="*/ 598 h 598"/>
              <a:gd name="T18" fmla="*/ 574 w 786"/>
              <a:gd name="T19" fmla="*/ 197 h 598"/>
              <a:gd name="T20" fmla="*/ 607 w 786"/>
              <a:gd name="T21" fmla="*/ 230 h 598"/>
              <a:gd name="T22" fmla="*/ 574 w 786"/>
              <a:gd name="T23" fmla="*/ 197 h 598"/>
              <a:gd name="T24" fmla="*/ 607 w 786"/>
              <a:gd name="T25" fmla="*/ 271 h 598"/>
              <a:gd name="T26" fmla="*/ 574 w 786"/>
              <a:gd name="T27" fmla="*/ 304 h 598"/>
              <a:gd name="T28" fmla="*/ 574 w 786"/>
              <a:gd name="T29" fmla="*/ 343 h 598"/>
              <a:gd name="T30" fmla="*/ 607 w 786"/>
              <a:gd name="T31" fmla="*/ 376 h 598"/>
              <a:gd name="T32" fmla="*/ 574 w 786"/>
              <a:gd name="T33" fmla="*/ 343 h 598"/>
              <a:gd name="T34" fmla="*/ 607 w 786"/>
              <a:gd name="T35" fmla="*/ 415 h 598"/>
              <a:gd name="T36" fmla="*/ 574 w 786"/>
              <a:gd name="T37" fmla="*/ 448 h 598"/>
              <a:gd name="T38" fmla="*/ 673 w 786"/>
              <a:gd name="T39" fmla="*/ 197 h 598"/>
              <a:gd name="T40" fmla="*/ 640 w 786"/>
              <a:gd name="T41" fmla="*/ 230 h 598"/>
              <a:gd name="T42" fmla="*/ 673 w 786"/>
              <a:gd name="T43" fmla="*/ 197 h 598"/>
              <a:gd name="T44" fmla="*/ 673 w 786"/>
              <a:gd name="T45" fmla="*/ 271 h 598"/>
              <a:gd name="T46" fmla="*/ 640 w 786"/>
              <a:gd name="T47" fmla="*/ 304 h 598"/>
              <a:gd name="T48" fmla="*/ 640 w 786"/>
              <a:gd name="T49" fmla="*/ 343 h 598"/>
              <a:gd name="T50" fmla="*/ 673 w 786"/>
              <a:gd name="T51" fmla="*/ 376 h 598"/>
              <a:gd name="T52" fmla="*/ 640 w 786"/>
              <a:gd name="T53" fmla="*/ 343 h 598"/>
              <a:gd name="T54" fmla="*/ 673 w 786"/>
              <a:gd name="T55" fmla="*/ 415 h 598"/>
              <a:gd name="T56" fmla="*/ 640 w 786"/>
              <a:gd name="T57" fmla="*/ 448 h 598"/>
              <a:gd name="T58" fmla="*/ 289 w 786"/>
              <a:gd name="T59" fmla="*/ 298 h 598"/>
              <a:gd name="T60" fmla="*/ 88 w 786"/>
              <a:gd name="T61" fmla="*/ 485 h 598"/>
              <a:gd name="T62" fmla="*/ 69 w 786"/>
              <a:gd name="T63" fmla="*/ 156 h 598"/>
              <a:gd name="T64" fmla="*/ 205 w 786"/>
              <a:gd name="T65" fmla="*/ 284 h 598"/>
              <a:gd name="T66" fmla="*/ 238 w 786"/>
              <a:gd name="T67" fmla="*/ 123 h 598"/>
              <a:gd name="T68" fmla="*/ 37 w 786"/>
              <a:gd name="T69" fmla="*/ 485 h 598"/>
              <a:gd name="T70" fmla="*/ 0 w 786"/>
              <a:gd name="T71" fmla="*/ 518 h 598"/>
              <a:gd name="T72" fmla="*/ 328 w 786"/>
              <a:gd name="T73" fmla="*/ 485 h 598"/>
              <a:gd name="T74" fmla="*/ 289 w 786"/>
              <a:gd name="T75" fmla="*/ 298 h 598"/>
              <a:gd name="T76" fmla="*/ 256 w 786"/>
              <a:gd name="T77" fmla="*/ 331 h 598"/>
              <a:gd name="T78" fmla="*/ 121 w 786"/>
              <a:gd name="T79" fmla="*/ 485 h 598"/>
              <a:gd name="T80" fmla="*/ 123 w 786"/>
              <a:gd name="T81" fmla="*/ 212 h 598"/>
              <a:gd name="T82" fmla="*/ 90 w 786"/>
              <a:gd name="T83" fmla="*/ 179 h 598"/>
              <a:gd name="T84" fmla="*/ 123 w 786"/>
              <a:gd name="T85" fmla="*/ 212 h 598"/>
              <a:gd name="T86" fmla="*/ 123 w 786"/>
              <a:gd name="T87" fmla="*/ 243 h 598"/>
              <a:gd name="T88" fmla="*/ 90 w 786"/>
              <a:gd name="T89" fmla="*/ 275 h 598"/>
              <a:gd name="T90" fmla="*/ 184 w 786"/>
              <a:gd name="T91" fmla="*/ 212 h 598"/>
              <a:gd name="T92" fmla="*/ 151 w 786"/>
              <a:gd name="T93" fmla="*/ 179 h 598"/>
              <a:gd name="T94" fmla="*/ 184 w 786"/>
              <a:gd name="T95" fmla="*/ 212 h 598"/>
              <a:gd name="T96" fmla="*/ 184 w 786"/>
              <a:gd name="T97" fmla="*/ 243 h 598"/>
              <a:gd name="T98" fmla="*/ 151 w 786"/>
              <a:gd name="T99" fmla="*/ 275 h 598"/>
              <a:gd name="T100" fmla="*/ 141 w 786"/>
              <a:gd name="T101" fmla="*/ 360 h 598"/>
              <a:gd name="T102" fmla="*/ 174 w 786"/>
              <a:gd name="T103" fmla="*/ 392 h 598"/>
              <a:gd name="T104" fmla="*/ 141 w 786"/>
              <a:gd name="T105" fmla="*/ 360 h 598"/>
              <a:gd name="T106" fmla="*/ 174 w 786"/>
              <a:gd name="T107" fmla="*/ 423 h 598"/>
              <a:gd name="T108" fmla="*/ 141 w 786"/>
              <a:gd name="T109" fmla="*/ 456 h 598"/>
              <a:gd name="T110" fmla="*/ 236 w 786"/>
              <a:gd name="T111" fmla="*/ 360 h 598"/>
              <a:gd name="T112" fmla="*/ 203 w 786"/>
              <a:gd name="T113" fmla="*/ 392 h 598"/>
              <a:gd name="T114" fmla="*/ 236 w 786"/>
              <a:gd name="T115" fmla="*/ 360 h 598"/>
              <a:gd name="T116" fmla="*/ 236 w 786"/>
              <a:gd name="T117" fmla="*/ 423 h 598"/>
              <a:gd name="T118" fmla="*/ 203 w 786"/>
              <a:gd name="T119" fmla="*/ 456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86" h="598">
                <a:moveTo>
                  <a:pt x="736" y="485"/>
                </a:moveTo>
                <a:lnTo>
                  <a:pt x="736" y="142"/>
                </a:lnTo>
                <a:lnTo>
                  <a:pt x="511" y="142"/>
                </a:lnTo>
                <a:lnTo>
                  <a:pt x="511" y="485"/>
                </a:lnTo>
                <a:lnTo>
                  <a:pt x="459" y="485"/>
                </a:lnTo>
                <a:lnTo>
                  <a:pt x="459" y="518"/>
                </a:lnTo>
                <a:lnTo>
                  <a:pt x="786" y="518"/>
                </a:lnTo>
                <a:lnTo>
                  <a:pt x="786" y="485"/>
                </a:lnTo>
                <a:lnTo>
                  <a:pt x="736" y="485"/>
                </a:lnTo>
                <a:close/>
                <a:moveTo>
                  <a:pt x="543" y="175"/>
                </a:moveTo>
                <a:lnTo>
                  <a:pt x="703" y="175"/>
                </a:lnTo>
                <a:lnTo>
                  <a:pt x="703" y="485"/>
                </a:lnTo>
                <a:lnTo>
                  <a:pt x="543" y="485"/>
                </a:lnTo>
                <a:lnTo>
                  <a:pt x="543" y="175"/>
                </a:lnTo>
                <a:close/>
                <a:moveTo>
                  <a:pt x="377" y="0"/>
                </a:moveTo>
                <a:lnTo>
                  <a:pt x="410" y="0"/>
                </a:lnTo>
                <a:lnTo>
                  <a:pt x="410" y="598"/>
                </a:lnTo>
                <a:lnTo>
                  <a:pt x="377" y="598"/>
                </a:lnTo>
                <a:lnTo>
                  <a:pt x="377" y="0"/>
                </a:lnTo>
                <a:close/>
                <a:moveTo>
                  <a:pt x="574" y="197"/>
                </a:moveTo>
                <a:lnTo>
                  <a:pt x="607" y="197"/>
                </a:lnTo>
                <a:lnTo>
                  <a:pt x="607" y="230"/>
                </a:lnTo>
                <a:lnTo>
                  <a:pt x="574" y="230"/>
                </a:lnTo>
                <a:lnTo>
                  <a:pt x="574" y="197"/>
                </a:lnTo>
                <a:close/>
                <a:moveTo>
                  <a:pt x="574" y="271"/>
                </a:moveTo>
                <a:lnTo>
                  <a:pt x="607" y="271"/>
                </a:lnTo>
                <a:lnTo>
                  <a:pt x="607" y="304"/>
                </a:lnTo>
                <a:lnTo>
                  <a:pt x="574" y="304"/>
                </a:lnTo>
                <a:lnTo>
                  <a:pt x="574" y="271"/>
                </a:lnTo>
                <a:close/>
                <a:moveTo>
                  <a:pt x="574" y="343"/>
                </a:moveTo>
                <a:lnTo>
                  <a:pt x="607" y="343"/>
                </a:lnTo>
                <a:lnTo>
                  <a:pt x="607" y="376"/>
                </a:lnTo>
                <a:lnTo>
                  <a:pt x="574" y="376"/>
                </a:lnTo>
                <a:lnTo>
                  <a:pt x="574" y="343"/>
                </a:lnTo>
                <a:close/>
                <a:moveTo>
                  <a:pt x="574" y="415"/>
                </a:moveTo>
                <a:lnTo>
                  <a:pt x="607" y="415"/>
                </a:lnTo>
                <a:lnTo>
                  <a:pt x="607" y="448"/>
                </a:lnTo>
                <a:lnTo>
                  <a:pt x="574" y="448"/>
                </a:lnTo>
                <a:lnTo>
                  <a:pt x="574" y="415"/>
                </a:lnTo>
                <a:close/>
                <a:moveTo>
                  <a:pt x="673" y="197"/>
                </a:moveTo>
                <a:lnTo>
                  <a:pt x="673" y="230"/>
                </a:lnTo>
                <a:lnTo>
                  <a:pt x="640" y="230"/>
                </a:lnTo>
                <a:lnTo>
                  <a:pt x="640" y="197"/>
                </a:lnTo>
                <a:lnTo>
                  <a:pt x="673" y="197"/>
                </a:lnTo>
                <a:close/>
                <a:moveTo>
                  <a:pt x="640" y="271"/>
                </a:moveTo>
                <a:lnTo>
                  <a:pt x="673" y="271"/>
                </a:lnTo>
                <a:lnTo>
                  <a:pt x="673" y="304"/>
                </a:lnTo>
                <a:lnTo>
                  <a:pt x="640" y="304"/>
                </a:lnTo>
                <a:lnTo>
                  <a:pt x="640" y="271"/>
                </a:lnTo>
                <a:close/>
                <a:moveTo>
                  <a:pt x="640" y="343"/>
                </a:moveTo>
                <a:lnTo>
                  <a:pt x="673" y="343"/>
                </a:lnTo>
                <a:lnTo>
                  <a:pt x="673" y="376"/>
                </a:lnTo>
                <a:lnTo>
                  <a:pt x="640" y="376"/>
                </a:lnTo>
                <a:lnTo>
                  <a:pt x="640" y="343"/>
                </a:lnTo>
                <a:close/>
                <a:moveTo>
                  <a:pt x="640" y="415"/>
                </a:moveTo>
                <a:lnTo>
                  <a:pt x="673" y="415"/>
                </a:lnTo>
                <a:lnTo>
                  <a:pt x="673" y="448"/>
                </a:lnTo>
                <a:lnTo>
                  <a:pt x="640" y="448"/>
                </a:lnTo>
                <a:lnTo>
                  <a:pt x="640" y="415"/>
                </a:lnTo>
                <a:close/>
                <a:moveTo>
                  <a:pt x="289" y="298"/>
                </a:moveTo>
                <a:lnTo>
                  <a:pt x="88" y="298"/>
                </a:lnTo>
                <a:lnTo>
                  <a:pt x="88" y="485"/>
                </a:lnTo>
                <a:lnTo>
                  <a:pt x="69" y="485"/>
                </a:lnTo>
                <a:lnTo>
                  <a:pt x="69" y="156"/>
                </a:lnTo>
                <a:lnTo>
                  <a:pt x="205" y="156"/>
                </a:lnTo>
                <a:lnTo>
                  <a:pt x="205" y="284"/>
                </a:lnTo>
                <a:lnTo>
                  <a:pt x="238" y="284"/>
                </a:lnTo>
                <a:lnTo>
                  <a:pt x="238" y="123"/>
                </a:lnTo>
                <a:lnTo>
                  <a:pt x="37" y="123"/>
                </a:lnTo>
                <a:lnTo>
                  <a:pt x="37" y="485"/>
                </a:lnTo>
                <a:lnTo>
                  <a:pt x="0" y="485"/>
                </a:lnTo>
                <a:lnTo>
                  <a:pt x="0" y="518"/>
                </a:lnTo>
                <a:lnTo>
                  <a:pt x="328" y="518"/>
                </a:lnTo>
                <a:lnTo>
                  <a:pt x="328" y="485"/>
                </a:lnTo>
                <a:lnTo>
                  <a:pt x="289" y="485"/>
                </a:lnTo>
                <a:lnTo>
                  <a:pt x="289" y="298"/>
                </a:lnTo>
                <a:close/>
                <a:moveTo>
                  <a:pt x="121" y="331"/>
                </a:moveTo>
                <a:lnTo>
                  <a:pt x="256" y="331"/>
                </a:lnTo>
                <a:lnTo>
                  <a:pt x="256" y="485"/>
                </a:lnTo>
                <a:lnTo>
                  <a:pt x="121" y="485"/>
                </a:lnTo>
                <a:lnTo>
                  <a:pt x="121" y="331"/>
                </a:lnTo>
                <a:close/>
                <a:moveTo>
                  <a:pt x="123" y="212"/>
                </a:moveTo>
                <a:lnTo>
                  <a:pt x="90" y="212"/>
                </a:lnTo>
                <a:lnTo>
                  <a:pt x="90" y="179"/>
                </a:lnTo>
                <a:lnTo>
                  <a:pt x="123" y="179"/>
                </a:lnTo>
                <a:lnTo>
                  <a:pt x="123" y="212"/>
                </a:lnTo>
                <a:close/>
                <a:moveTo>
                  <a:pt x="90" y="243"/>
                </a:moveTo>
                <a:lnTo>
                  <a:pt x="123" y="243"/>
                </a:lnTo>
                <a:lnTo>
                  <a:pt x="123" y="275"/>
                </a:lnTo>
                <a:lnTo>
                  <a:pt x="90" y="275"/>
                </a:lnTo>
                <a:lnTo>
                  <a:pt x="90" y="243"/>
                </a:lnTo>
                <a:close/>
                <a:moveTo>
                  <a:pt x="184" y="212"/>
                </a:moveTo>
                <a:lnTo>
                  <a:pt x="151" y="212"/>
                </a:lnTo>
                <a:lnTo>
                  <a:pt x="151" y="179"/>
                </a:lnTo>
                <a:lnTo>
                  <a:pt x="184" y="179"/>
                </a:lnTo>
                <a:lnTo>
                  <a:pt x="184" y="212"/>
                </a:lnTo>
                <a:close/>
                <a:moveTo>
                  <a:pt x="151" y="243"/>
                </a:moveTo>
                <a:lnTo>
                  <a:pt x="184" y="243"/>
                </a:lnTo>
                <a:lnTo>
                  <a:pt x="184" y="275"/>
                </a:lnTo>
                <a:lnTo>
                  <a:pt x="151" y="275"/>
                </a:lnTo>
                <a:lnTo>
                  <a:pt x="151" y="243"/>
                </a:lnTo>
                <a:close/>
                <a:moveTo>
                  <a:pt x="141" y="360"/>
                </a:moveTo>
                <a:lnTo>
                  <a:pt x="174" y="360"/>
                </a:lnTo>
                <a:lnTo>
                  <a:pt x="174" y="392"/>
                </a:lnTo>
                <a:lnTo>
                  <a:pt x="141" y="392"/>
                </a:lnTo>
                <a:lnTo>
                  <a:pt x="141" y="360"/>
                </a:lnTo>
                <a:close/>
                <a:moveTo>
                  <a:pt x="141" y="423"/>
                </a:moveTo>
                <a:lnTo>
                  <a:pt x="174" y="423"/>
                </a:lnTo>
                <a:lnTo>
                  <a:pt x="174" y="456"/>
                </a:lnTo>
                <a:lnTo>
                  <a:pt x="141" y="456"/>
                </a:lnTo>
                <a:lnTo>
                  <a:pt x="141" y="423"/>
                </a:lnTo>
                <a:close/>
                <a:moveTo>
                  <a:pt x="236" y="360"/>
                </a:moveTo>
                <a:lnTo>
                  <a:pt x="236" y="392"/>
                </a:lnTo>
                <a:lnTo>
                  <a:pt x="203" y="392"/>
                </a:lnTo>
                <a:lnTo>
                  <a:pt x="203" y="360"/>
                </a:lnTo>
                <a:lnTo>
                  <a:pt x="236" y="360"/>
                </a:lnTo>
                <a:close/>
                <a:moveTo>
                  <a:pt x="203" y="423"/>
                </a:moveTo>
                <a:lnTo>
                  <a:pt x="236" y="423"/>
                </a:lnTo>
                <a:lnTo>
                  <a:pt x="236" y="456"/>
                </a:lnTo>
                <a:lnTo>
                  <a:pt x="203" y="456"/>
                </a:lnTo>
                <a:lnTo>
                  <a:pt x="203" y="4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solidFill>
                <a:schemeClr val="accent4"/>
              </a:solidFill>
              <a:latin typeface="Calibri" panose="020F0502020204030204" pitchFamily="34" charset="0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FFA3B184-35CE-4549-94EB-B253484D4758}"/>
              </a:ext>
            </a:extLst>
          </p:cNvPr>
          <p:cNvSpPr txBox="1"/>
          <p:nvPr/>
        </p:nvSpPr>
        <p:spPr>
          <a:xfrm>
            <a:off x="10601197" y="6397957"/>
            <a:ext cx="1198859" cy="30472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</a:rPr>
              <a:t>Location 2</a:t>
            </a:r>
          </a:p>
        </p:txBody>
      </p: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1616E59B-4DB9-F249-9EBD-719F740FCE02}"/>
              </a:ext>
            </a:extLst>
          </p:cNvPr>
          <p:cNvCxnSpPr>
            <a:cxnSpLocks/>
          </p:cNvCxnSpPr>
          <p:nvPr/>
        </p:nvCxnSpPr>
        <p:spPr>
          <a:xfrm>
            <a:off x="2592376" y="1643155"/>
            <a:ext cx="0" cy="4819178"/>
          </a:xfrm>
          <a:prstGeom prst="line">
            <a:avLst/>
          </a:prstGeom>
          <a:ln w="57150">
            <a:solidFill>
              <a:schemeClr val="tx1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3E4248E4-ED53-D14B-AA36-3F280DF1C40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Packet Walk – Case2: VM-Site2 to Internet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82886-4F78-4FCB-B4B8-41E58E8C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T0 (2/4) – T0 A/A in Locations Prim/Sec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1F12898-1D36-4624-8401-82F56FD4E065}"/>
              </a:ext>
            </a:extLst>
          </p:cNvPr>
          <p:cNvCxnSpPr>
            <a:cxnSpLocks/>
          </p:cNvCxnSpPr>
          <p:nvPr/>
        </p:nvCxnSpPr>
        <p:spPr>
          <a:xfrm>
            <a:off x="96884" y="5295718"/>
            <a:ext cx="5673996" cy="0"/>
          </a:xfrm>
          <a:prstGeom prst="line">
            <a:avLst/>
          </a:prstGeom>
          <a:ln w="28575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8937C31-7EB3-464F-8032-5E8C3F63B202}"/>
              </a:ext>
            </a:extLst>
          </p:cNvPr>
          <p:cNvCxnSpPr>
            <a:cxnSpLocks/>
            <a:endCxn id="428" idx="0"/>
          </p:cNvCxnSpPr>
          <p:nvPr/>
        </p:nvCxnSpPr>
        <p:spPr>
          <a:xfrm flipH="1">
            <a:off x="4171226" y="5291989"/>
            <a:ext cx="2" cy="218016"/>
          </a:xfrm>
          <a:prstGeom prst="line">
            <a:avLst/>
          </a:prstGeom>
          <a:ln w="19050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CC45279D-FE2E-4A38-B4E6-20641CA3A8B1}"/>
              </a:ext>
            </a:extLst>
          </p:cNvPr>
          <p:cNvCxnSpPr>
            <a:cxnSpLocks/>
            <a:endCxn id="440" idx="2"/>
          </p:cNvCxnSpPr>
          <p:nvPr/>
        </p:nvCxnSpPr>
        <p:spPr>
          <a:xfrm flipH="1" flipV="1">
            <a:off x="6742701" y="2850111"/>
            <a:ext cx="177748" cy="198702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Rounded Rectangle 17">
            <a:extLst>
              <a:ext uri="{FF2B5EF4-FFF2-40B4-BE49-F238E27FC236}">
                <a16:creationId xmlns:a16="http://schemas.microsoft.com/office/drawing/2014/main" id="{65378825-5DBC-4A06-AF86-F0134F4D9F10}"/>
              </a:ext>
            </a:extLst>
          </p:cNvPr>
          <p:cNvSpPr/>
          <p:nvPr/>
        </p:nvSpPr>
        <p:spPr>
          <a:xfrm>
            <a:off x="3985054" y="5510005"/>
            <a:ext cx="372346" cy="372346"/>
          </a:xfrm>
          <a:prstGeom prst="roundRect">
            <a:avLst>
              <a:gd name="adj" fmla="val 0"/>
            </a:avLst>
          </a:prstGeom>
          <a:noFill/>
          <a:ln>
            <a:solidFill>
              <a:srgbClr val="F8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6926"/>
            <a:r>
              <a:rPr lang="en-US" sz="1200" kern="0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VM2</a:t>
            </a:r>
          </a:p>
        </p:txBody>
      </p: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8C5D96EB-3710-4255-ACAF-90049D25BDB6}"/>
              </a:ext>
            </a:extLst>
          </p:cNvPr>
          <p:cNvCxnSpPr>
            <a:cxnSpLocks/>
            <a:endCxn id="430" idx="0"/>
          </p:cNvCxnSpPr>
          <p:nvPr/>
        </p:nvCxnSpPr>
        <p:spPr>
          <a:xfrm flipH="1">
            <a:off x="1178103" y="5291989"/>
            <a:ext cx="2" cy="218016"/>
          </a:xfrm>
          <a:prstGeom prst="line">
            <a:avLst/>
          </a:prstGeom>
          <a:ln w="19050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Rounded Rectangle 17">
            <a:extLst>
              <a:ext uri="{FF2B5EF4-FFF2-40B4-BE49-F238E27FC236}">
                <a16:creationId xmlns:a16="http://schemas.microsoft.com/office/drawing/2014/main" id="{743C38E6-F940-4B49-974A-C58E776123FC}"/>
              </a:ext>
            </a:extLst>
          </p:cNvPr>
          <p:cNvSpPr/>
          <p:nvPr/>
        </p:nvSpPr>
        <p:spPr>
          <a:xfrm>
            <a:off x="991931" y="5510005"/>
            <a:ext cx="372346" cy="372346"/>
          </a:xfrm>
          <a:prstGeom prst="roundRect">
            <a:avLst>
              <a:gd name="adj" fmla="val 0"/>
            </a:avLst>
          </a:prstGeom>
          <a:noFill/>
          <a:ln>
            <a:solidFill>
              <a:srgbClr val="F8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6926"/>
            <a:r>
              <a:rPr lang="en-US" sz="1200" kern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VM1</a:t>
            </a:r>
          </a:p>
        </p:txBody>
      </p: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C2EEDDAB-80EA-4865-8EE7-B0D786638F8A}"/>
              </a:ext>
            </a:extLst>
          </p:cNvPr>
          <p:cNvGrpSpPr/>
          <p:nvPr/>
        </p:nvGrpSpPr>
        <p:grpSpPr>
          <a:xfrm>
            <a:off x="6469877" y="2304246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440" name="Freeform: Shape 1">
              <a:extLst>
                <a:ext uri="{FF2B5EF4-FFF2-40B4-BE49-F238E27FC236}">
                  <a16:creationId xmlns:a16="http://schemas.microsoft.com/office/drawing/2014/main" id="{2108F74A-A89A-4512-8F43-63AF046F0AB9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1" name="Freeform: Shape 2">
              <a:extLst>
                <a:ext uri="{FF2B5EF4-FFF2-40B4-BE49-F238E27FC236}">
                  <a16:creationId xmlns:a16="http://schemas.microsoft.com/office/drawing/2014/main" id="{39754AF5-EB51-481B-B756-72C3D11E1404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2" name="Freeform: Shape 3">
              <a:extLst>
                <a:ext uri="{FF2B5EF4-FFF2-40B4-BE49-F238E27FC236}">
                  <a16:creationId xmlns:a16="http://schemas.microsoft.com/office/drawing/2014/main" id="{797ED028-096D-4B51-9B36-FC1084D944F2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3" name="Freeform: Shape 4">
              <a:extLst>
                <a:ext uri="{FF2B5EF4-FFF2-40B4-BE49-F238E27FC236}">
                  <a16:creationId xmlns:a16="http://schemas.microsoft.com/office/drawing/2014/main" id="{AA7CEFDE-BB36-4595-B5B4-61101676362D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4" name="Freeform: Shape 5">
              <a:extLst>
                <a:ext uri="{FF2B5EF4-FFF2-40B4-BE49-F238E27FC236}">
                  <a16:creationId xmlns:a16="http://schemas.microsoft.com/office/drawing/2014/main" id="{CFF5C2D6-0EE1-4D24-921B-B9B25A3DE350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316" name="Freeform 21">
            <a:extLst>
              <a:ext uri="{FF2B5EF4-FFF2-40B4-BE49-F238E27FC236}">
                <a16:creationId xmlns:a16="http://schemas.microsoft.com/office/drawing/2014/main" id="{B11AAFB2-A788-4F84-821A-34B995C9654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3075" y="5317866"/>
            <a:ext cx="230927" cy="175944"/>
          </a:xfrm>
          <a:custGeom>
            <a:avLst/>
            <a:gdLst>
              <a:gd name="T0" fmla="*/ 364 w 389"/>
              <a:gd name="T1" fmla="*/ 176 h 296"/>
              <a:gd name="T2" fmla="*/ 355 w 389"/>
              <a:gd name="T3" fmla="*/ 217 h 296"/>
              <a:gd name="T4" fmla="*/ 289 w 389"/>
              <a:gd name="T5" fmla="*/ 130 h 296"/>
              <a:gd name="T6" fmla="*/ 298 w 389"/>
              <a:gd name="T7" fmla="*/ 193 h 296"/>
              <a:gd name="T8" fmla="*/ 264 w 389"/>
              <a:gd name="T9" fmla="*/ 143 h 296"/>
              <a:gd name="T10" fmla="*/ 257 w 389"/>
              <a:gd name="T11" fmla="*/ 195 h 296"/>
              <a:gd name="T12" fmla="*/ 318 w 389"/>
              <a:gd name="T13" fmla="*/ 296 h 296"/>
              <a:gd name="T14" fmla="*/ 319 w 389"/>
              <a:gd name="T15" fmla="*/ 296 h 296"/>
              <a:gd name="T16" fmla="*/ 376 w 389"/>
              <a:gd name="T17" fmla="*/ 196 h 296"/>
              <a:gd name="T18" fmla="*/ 319 w 389"/>
              <a:gd name="T19" fmla="*/ 280 h 296"/>
              <a:gd name="T20" fmla="*/ 270 w 389"/>
              <a:gd name="T21" fmla="*/ 262 h 296"/>
              <a:gd name="T22" fmla="*/ 276 w 389"/>
              <a:gd name="T23" fmla="*/ 183 h 296"/>
              <a:gd name="T24" fmla="*/ 288 w 389"/>
              <a:gd name="T25" fmla="*/ 237 h 296"/>
              <a:gd name="T26" fmla="*/ 318 w 389"/>
              <a:gd name="T27" fmla="*/ 154 h 296"/>
              <a:gd name="T28" fmla="*/ 337 w 389"/>
              <a:gd name="T29" fmla="*/ 231 h 296"/>
              <a:gd name="T30" fmla="*/ 345 w 389"/>
              <a:gd name="T31" fmla="*/ 239 h 296"/>
              <a:gd name="T32" fmla="*/ 361 w 389"/>
              <a:gd name="T33" fmla="*/ 260 h 296"/>
              <a:gd name="T34" fmla="*/ 255 w 389"/>
              <a:gd name="T35" fmla="*/ 182 h 296"/>
              <a:gd name="T36" fmla="*/ 236 w 389"/>
              <a:gd name="T37" fmla="*/ 166 h 296"/>
              <a:gd name="T38" fmla="*/ 329 w 389"/>
              <a:gd name="T39" fmla="*/ 126 h 296"/>
              <a:gd name="T40" fmla="*/ 345 w 389"/>
              <a:gd name="T41" fmla="*/ 139 h 296"/>
              <a:gd name="T42" fmla="*/ 0 w 389"/>
              <a:gd name="T43" fmla="*/ 0 h 296"/>
              <a:gd name="T44" fmla="*/ 243 w 389"/>
              <a:gd name="T45" fmla="*/ 235 h 296"/>
              <a:gd name="T46" fmla="*/ 181 w 389"/>
              <a:gd name="T47" fmla="*/ 219 h 296"/>
              <a:gd name="T48" fmla="*/ 165 w 389"/>
              <a:gd name="T49" fmla="*/ 219 h 296"/>
              <a:gd name="T50" fmla="*/ 71 w 389"/>
              <a:gd name="T51" fmla="*/ 182 h 296"/>
              <a:gd name="T52" fmla="*/ 165 w 389"/>
              <a:gd name="T53" fmla="*/ 219 h 296"/>
              <a:gd name="T54" fmla="*/ 110 w 389"/>
              <a:gd name="T55" fmla="*/ 126 h 296"/>
              <a:gd name="T56" fmla="*/ 16 w 389"/>
              <a:gd name="T57" fmla="*/ 166 h 296"/>
              <a:gd name="T58" fmla="*/ 126 w 389"/>
              <a:gd name="T59" fmla="*/ 54 h 296"/>
              <a:gd name="T60" fmla="*/ 220 w 389"/>
              <a:gd name="T61" fmla="*/ 16 h 296"/>
              <a:gd name="T62" fmla="*/ 126 w 389"/>
              <a:gd name="T63" fmla="*/ 54 h 296"/>
              <a:gd name="T64" fmla="*/ 165 w 389"/>
              <a:gd name="T65" fmla="*/ 110 h 296"/>
              <a:gd name="T66" fmla="*/ 71 w 389"/>
              <a:gd name="T67" fmla="*/ 70 h 296"/>
              <a:gd name="T68" fmla="*/ 55 w 389"/>
              <a:gd name="T69" fmla="*/ 110 h 296"/>
              <a:gd name="T70" fmla="*/ 16 w 389"/>
              <a:gd name="T71" fmla="*/ 70 h 296"/>
              <a:gd name="T72" fmla="*/ 55 w 389"/>
              <a:gd name="T73" fmla="*/ 110 h 296"/>
              <a:gd name="T74" fmla="*/ 126 w 389"/>
              <a:gd name="T75" fmla="*/ 166 h 296"/>
              <a:gd name="T76" fmla="*/ 220 w 389"/>
              <a:gd name="T77" fmla="*/ 126 h 296"/>
              <a:gd name="T78" fmla="*/ 228 w 389"/>
              <a:gd name="T79" fmla="*/ 110 h 296"/>
              <a:gd name="T80" fmla="*/ 181 w 389"/>
              <a:gd name="T81" fmla="*/ 70 h 296"/>
              <a:gd name="T82" fmla="*/ 274 w 389"/>
              <a:gd name="T83" fmla="*/ 110 h 296"/>
              <a:gd name="T84" fmla="*/ 228 w 389"/>
              <a:gd name="T85" fmla="*/ 110 h 296"/>
              <a:gd name="T86" fmla="*/ 290 w 389"/>
              <a:gd name="T87" fmla="*/ 70 h 296"/>
              <a:gd name="T88" fmla="*/ 329 w 389"/>
              <a:gd name="T89" fmla="*/ 110 h 296"/>
              <a:gd name="T90" fmla="*/ 329 w 389"/>
              <a:gd name="T91" fmla="*/ 54 h 296"/>
              <a:gd name="T92" fmla="*/ 236 w 389"/>
              <a:gd name="T93" fmla="*/ 16 h 296"/>
              <a:gd name="T94" fmla="*/ 329 w 389"/>
              <a:gd name="T95" fmla="*/ 54 h 296"/>
              <a:gd name="T96" fmla="*/ 110 w 389"/>
              <a:gd name="T97" fmla="*/ 54 h 296"/>
              <a:gd name="T98" fmla="*/ 16 w 389"/>
              <a:gd name="T99" fmla="*/ 16 h 296"/>
              <a:gd name="T100" fmla="*/ 16 w 389"/>
              <a:gd name="T101" fmla="*/ 182 h 296"/>
              <a:gd name="T102" fmla="*/ 55 w 389"/>
              <a:gd name="T103" fmla="*/ 219 h 296"/>
              <a:gd name="T104" fmla="*/ 16 w 389"/>
              <a:gd name="T105" fmla="*/ 182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89" h="296">
                <a:moveTo>
                  <a:pt x="376" y="196"/>
                </a:moveTo>
                <a:cubicBezTo>
                  <a:pt x="364" y="176"/>
                  <a:pt x="364" y="176"/>
                  <a:pt x="364" y="176"/>
                </a:cubicBezTo>
                <a:cubicBezTo>
                  <a:pt x="361" y="199"/>
                  <a:pt x="361" y="199"/>
                  <a:pt x="361" y="199"/>
                </a:cubicBezTo>
                <a:cubicBezTo>
                  <a:pt x="360" y="208"/>
                  <a:pt x="357" y="214"/>
                  <a:pt x="355" y="217"/>
                </a:cubicBezTo>
                <a:cubicBezTo>
                  <a:pt x="359" y="190"/>
                  <a:pt x="364" y="147"/>
                  <a:pt x="306" y="134"/>
                </a:cubicBezTo>
                <a:cubicBezTo>
                  <a:pt x="289" y="130"/>
                  <a:pt x="289" y="130"/>
                  <a:pt x="289" y="130"/>
                </a:cubicBezTo>
                <a:cubicBezTo>
                  <a:pt x="298" y="146"/>
                  <a:pt x="298" y="146"/>
                  <a:pt x="298" y="146"/>
                </a:cubicBezTo>
                <a:cubicBezTo>
                  <a:pt x="306" y="160"/>
                  <a:pt x="304" y="178"/>
                  <a:pt x="298" y="193"/>
                </a:cubicBezTo>
                <a:cubicBezTo>
                  <a:pt x="291" y="172"/>
                  <a:pt x="278" y="157"/>
                  <a:pt x="277" y="157"/>
                </a:cubicBezTo>
                <a:cubicBezTo>
                  <a:pt x="264" y="143"/>
                  <a:pt x="264" y="143"/>
                  <a:pt x="264" y="143"/>
                </a:cubicBezTo>
                <a:cubicBezTo>
                  <a:pt x="264" y="162"/>
                  <a:pt x="264" y="162"/>
                  <a:pt x="264" y="162"/>
                </a:cubicBezTo>
                <a:cubicBezTo>
                  <a:pt x="263" y="171"/>
                  <a:pt x="260" y="183"/>
                  <a:pt x="257" y="195"/>
                </a:cubicBezTo>
                <a:cubicBezTo>
                  <a:pt x="250" y="221"/>
                  <a:pt x="242" y="251"/>
                  <a:pt x="257" y="272"/>
                </a:cubicBezTo>
                <a:cubicBezTo>
                  <a:pt x="267" y="287"/>
                  <a:pt x="287" y="295"/>
                  <a:pt x="318" y="296"/>
                </a:cubicBezTo>
                <a:cubicBezTo>
                  <a:pt x="318" y="296"/>
                  <a:pt x="318" y="296"/>
                  <a:pt x="318" y="296"/>
                </a:cubicBezTo>
                <a:cubicBezTo>
                  <a:pt x="318" y="296"/>
                  <a:pt x="318" y="296"/>
                  <a:pt x="319" y="296"/>
                </a:cubicBezTo>
                <a:cubicBezTo>
                  <a:pt x="352" y="296"/>
                  <a:pt x="368" y="281"/>
                  <a:pt x="375" y="268"/>
                </a:cubicBezTo>
                <a:cubicBezTo>
                  <a:pt x="389" y="244"/>
                  <a:pt x="384" y="211"/>
                  <a:pt x="376" y="196"/>
                </a:cubicBezTo>
                <a:close/>
                <a:moveTo>
                  <a:pt x="361" y="260"/>
                </a:moveTo>
                <a:cubicBezTo>
                  <a:pt x="354" y="273"/>
                  <a:pt x="339" y="280"/>
                  <a:pt x="319" y="280"/>
                </a:cubicBezTo>
                <a:cubicBezTo>
                  <a:pt x="318" y="280"/>
                  <a:pt x="318" y="280"/>
                  <a:pt x="318" y="280"/>
                </a:cubicBezTo>
                <a:cubicBezTo>
                  <a:pt x="294" y="279"/>
                  <a:pt x="277" y="273"/>
                  <a:pt x="270" y="262"/>
                </a:cubicBezTo>
                <a:cubicBezTo>
                  <a:pt x="259" y="248"/>
                  <a:pt x="266" y="223"/>
                  <a:pt x="272" y="200"/>
                </a:cubicBezTo>
                <a:cubicBezTo>
                  <a:pt x="274" y="194"/>
                  <a:pt x="275" y="188"/>
                  <a:pt x="276" y="183"/>
                </a:cubicBezTo>
                <a:cubicBezTo>
                  <a:pt x="281" y="192"/>
                  <a:pt x="286" y="203"/>
                  <a:pt x="287" y="216"/>
                </a:cubicBezTo>
                <a:cubicBezTo>
                  <a:pt x="288" y="237"/>
                  <a:pt x="288" y="237"/>
                  <a:pt x="288" y="237"/>
                </a:cubicBezTo>
                <a:cubicBezTo>
                  <a:pt x="301" y="220"/>
                  <a:pt x="301" y="220"/>
                  <a:pt x="301" y="220"/>
                </a:cubicBezTo>
                <a:cubicBezTo>
                  <a:pt x="314" y="203"/>
                  <a:pt x="323" y="178"/>
                  <a:pt x="318" y="154"/>
                </a:cubicBezTo>
                <a:cubicBezTo>
                  <a:pt x="347" y="168"/>
                  <a:pt x="343" y="194"/>
                  <a:pt x="339" y="217"/>
                </a:cubicBezTo>
                <a:cubicBezTo>
                  <a:pt x="338" y="222"/>
                  <a:pt x="337" y="227"/>
                  <a:pt x="337" y="231"/>
                </a:cubicBezTo>
                <a:cubicBezTo>
                  <a:pt x="336" y="240"/>
                  <a:pt x="336" y="240"/>
                  <a:pt x="336" y="240"/>
                </a:cubicBezTo>
                <a:cubicBezTo>
                  <a:pt x="345" y="239"/>
                  <a:pt x="345" y="239"/>
                  <a:pt x="345" y="239"/>
                </a:cubicBezTo>
                <a:cubicBezTo>
                  <a:pt x="356" y="238"/>
                  <a:pt x="363" y="233"/>
                  <a:pt x="368" y="227"/>
                </a:cubicBezTo>
                <a:cubicBezTo>
                  <a:pt x="369" y="238"/>
                  <a:pt x="367" y="250"/>
                  <a:pt x="361" y="260"/>
                </a:cubicBezTo>
                <a:close/>
                <a:moveTo>
                  <a:pt x="181" y="182"/>
                </a:moveTo>
                <a:cubicBezTo>
                  <a:pt x="255" y="182"/>
                  <a:pt x="255" y="182"/>
                  <a:pt x="255" y="182"/>
                </a:cubicBezTo>
                <a:cubicBezTo>
                  <a:pt x="255" y="166"/>
                  <a:pt x="255" y="166"/>
                  <a:pt x="255" y="166"/>
                </a:cubicBezTo>
                <a:cubicBezTo>
                  <a:pt x="236" y="166"/>
                  <a:pt x="236" y="166"/>
                  <a:pt x="236" y="166"/>
                </a:cubicBezTo>
                <a:cubicBezTo>
                  <a:pt x="236" y="126"/>
                  <a:pt x="236" y="126"/>
                  <a:pt x="236" y="126"/>
                </a:cubicBezTo>
                <a:cubicBezTo>
                  <a:pt x="329" y="126"/>
                  <a:pt x="329" y="126"/>
                  <a:pt x="329" y="126"/>
                </a:cubicBezTo>
                <a:cubicBezTo>
                  <a:pt x="329" y="139"/>
                  <a:pt x="329" y="139"/>
                  <a:pt x="329" y="139"/>
                </a:cubicBezTo>
                <a:cubicBezTo>
                  <a:pt x="345" y="139"/>
                  <a:pt x="345" y="139"/>
                  <a:pt x="345" y="139"/>
                </a:cubicBezTo>
                <a:cubicBezTo>
                  <a:pt x="345" y="0"/>
                  <a:pt x="345" y="0"/>
                  <a:pt x="34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5"/>
                  <a:pt x="0" y="235"/>
                  <a:pt x="0" y="235"/>
                </a:cubicBezTo>
                <a:cubicBezTo>
                  <a:pt x="243" y="235"/>
                  <a:pt x="243" y="235"/>
                  <a:pt x="243" y="235"/>
                </a:cubicBezTo>
                <a:cubicBezTo>
                  <a:pt x="243" y="219"/>
                  <a:pt x="243" y="219"/>
                  <a:pt x="243" y="219"/>
                </a:cubicBezTo>
                <a:cubicBezTo>
                  <a:pt x="181" y="219"/>
                  <a:pt x="181" y="219"/>
                  <a:pt x="181" y="219"/>
                </a:cubicBezTo>
                <a:lnTo>
                  <a:pt x="181" y="182"/>
                </a:lnTo>
                <a:close/>
                <a:moveTo>
                  <a:pt x="165" y="219"/>
                </a:moveTo>
                <a:cubicBezTo>
                  <a:pt x="71" y="219"/>
                  <a:pt x="71" y="219"/>
                  <a:pt x="71" y="219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165" y="182"/>
                  <a:pt x="165" y="182"/>
                  <a:pt x="165" y="182"/>
                </a:cubicBezTo>
                <a:lnTo>
                  <a:pt x="165" y="219"/>
                </a:lnTo>
                <a:close/>
                <a:moveTo>
                  <a:pt x="16" y="126"/>
                </a:moveTo>
                <a:cubicBezTo>
                  <a:pt x="110" y="126"/>
                  <a:pt x="110" y="126"/>
                  <a:pt x="110" y="126"/>
                </a:cubicBezTo>
                <a:cubicBezTo>
                  <a:pt x="110" y="166"/>
                  <a:pt x="110" y="166"/>
                  <a:pt x="110" y="166"/>
                </a:cubicBezTo>
                <a:cubicBezTo>
                  <a:pt x="16" y="166"/>
                  <a:pt x="16" y="166"/>
                  <a:pt x="16" y="166"/>
                </a:cubicBezTo>
                <a:lnTo>
                  <a:pt x="16" y="126"/>
                </a:lnTo>
                <a:close/>
                <a:moveTo>
                  <a:pt x="126" y="54"/>
                </a:moveTo>
                <a:cubicBezTo>
                  <a:pt x="126" y="16"/>
                  <a:pt x="126" y="16"/>
                  <a:pt x="126" y="16"/>
                </a:cubicBezTo>
                <a:cubicBezTo>
                  <a:pt x="220" y="16"/>
                  <a:pt x="220" y="16"/>
                  <a:pt x="220" y="16"/>
                </a:cubicBezTo>
                <a:cubicBezTo>
                  <a:pt x="220" y="54"/>
                  <a:pt x="220" y="54"/>
                  <a:pt x="220" y="54"/>
                </a:cubicBezTo>
                <a:lnTo>
                  <a:pt x="126" y="54"/>
                </a:lnTo>
                <a:close/>
                <a:moveTo>
                  <a:pt x="165" y="70"/>
                </a:moveTo>
                <a:cubicBezTo>
                  <a:pt x="165" y="110"/>
                  <a:pt x="165" y="110"/>
                  <a:pt x="165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70"/>
                  <a:pt x="71" y="70"/>
                  <a:pt x="71" y="70"/>
                </a:cubicBezTo>
                <a:lnTo>
                  <a:pt x="165" y="70"/>
                </a:lnTo>
                <a:close/>
                <a:moveTo>
                  <a:pt x="55" y="110"/>
                </a:moveTo>
                <a:cubicBezTo>
                  <a:pt x="16" y="110"/>
                  <a:pt x="16" y="110"/>
                  <a:pt x="16" y="110"/>
                </a:cubicBezTo>
                <a:cubicBezTo>
                  <a:pt x="16" y="70"/>
                  <a:pt x="16" y="70"/>
                  <a:pt x="16" y="70"/>
                </a:cubicBezTo>
                <a:cubicBezTo>
                  <a:pt x="55" y="70"/>
                  <a:pt x="55" y="70"/>
                  <a:pt x="55" y="70"/>
                </a:cubicBezTo>
                <a:lnTo>
                  <a:pt x="55" y="110"/>
                </a:lnTo>
                <a:close/>
                <a:moveTo>
                  <a:pt x="220" y="166"/>
                </a:moveTo>
                <a:cubicBezTo>
                  <a:pt x="126" y="166"/>
                  <a:pt x="126" y="166"/>
                  <a:pt x="126" y="166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220" y="126"/>
                  <a:pt x="220" y="126"/>
                  <a:pt x="220" y="126"/>
                </a:cubicBezTo>
                <a:lnTo>
                  <a:pt x="220" y="166"/>
                </a:lnTo>
                <a:close/>
                <a:moveTo>
                  <a:pt x="228" y="110"/>
                </a:moveTo>
                <a:cubicBezTo>
                  <a:pt x="181" y="110"/>
                  <a:pt x="181" y="110"/>
                  <a:pt x="181" y="110"/>
                </a:cubicBezTo>
                <a:cubicBezTo>
                  <a:pt x="181" y="70"/>
                  <a:pt x="181" y="70"/>
                  <a:pt x="181" y="70"/>
                </a:cubicBezTo>
                <a:cubicBezTo>
                  <a:pt x="274" y="70"/>
                  <a:pt x="274" y="70"/>
                  <a:pt x="274" y="70"/>
                </a:cubicBezTo>
                <a:cubicBezTo>
                  <a:pt x="274" y="110"/>
                  <a:pt x="274" y="110"/>
                  <a:pt x="274" y="110"/>
                </a:cubicBezTo>
                <a:cubicBezTo>
                  <a:pt x="236" y="110"/>
                  <a:pt x="236" y="110"/>
                  <a:pt x="236" y="110"/>
                </a:cubicBezTo>
                <a:lnTo>
                  <a:pt x="228" y="110"/>
                </a:lnTo>
                <a:close/>
                <a:moveTo>
                  <a:pt x="290" y="110"/>
                </a:moveTo>
                <a:cubicBezTo>
                  <a:pt x="290" y="70"/>
                  <a:pt x="290" y="70"/>
                  <a:pt x="290" y="70"/>
                </a:cubicBezTo>
                <a:cubicBezTo>
                  <a:pt x="329" y="70"/>
                  <a:pt x="329" y="70"/>
                  <a:pt x="329" y="70"/>
                </a:cubicBezTo>
                <a:cubicBezTo>
                  <a:pt x="329" y="110"/>
                  <a:pt x="329" y="110"/>
                  <a:pt x="329" y="110"/>
                </a:cubicBezTo>
                <a:lnTo>
                  <a:pt x="290" y="110"/>
                </a:lnTo>
                <a:close/>
                <a:moveTo>
                  <a:pt x="329" y="54"/>
                </a:moveTo>
                <a:cubicBezTo>
                  <a:pt x="236" y="54"/>
                  <a:pt x="236" y="54"/>
                  <a:pt x="236" y="54"/>
                </a:cubicBezTo>
                <a:cubicBezTo>
                  <a:pt x="236" y="16"/>
                  <a:pt x="236" y="16"/>
                  <a:pt x="236" y="16"/>
                </a:cubicBezTo>
                <a:cubicBezTo>
                  <a:pt x="329" y="16"/>
                  <a:pt x="329" y="16"/>
                  <a:pt x="329" y="16"/>
                </a:cubicBezTo>
                <a:lnTo>
                  <a:pt x="329" y="54"/>
                </a:lnTo>
                <a:close/>
                <a:moveTo>
                  <a:pt x="110" y="16"/>
                </a:moveTo>
                <a:cubicBezTo>
                  <a:pt x="110" y="54"/>
                  <a:pt x="110" y="54"/>
                  <a:pt x="110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16"/>
                  <a:pt x="16" y="16"/>
                  <a:pt x="16" y="16"/>
                </a:cubicBezTo>
                <a:lnTo>
                  <a:pt x="110" y="16"/>
                </a:lnTo>
                <a:close/>
                <a:moveTo>
                  <a:pt x="16" y="182"/>
                </a:moveTo>
                <a:cubicBezTo>
                  <a:pt x="55" y="182"/>
                  <a:pt x="55" y="182"/>
                  <a:pt x="55" y="182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16" y="219"/>
                  <a:pt x="16" y="219"/>
                  <a:pt x="16" y="219"/>
                </a:cubicBezTo>
                <a:lnTo>
                  <a:pt x="16" y="182"/>
                </a:lnTo>
                <a:close/>
              </a:path>
            </a:pathLst>
          </a:custGeom>
          <a:solidFill>
            <a:srgbClr val="F8981D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latin typeface="Calibri" panose="020F0502020204030204" pitchFamily="34" charset="0"/>
            </a:endParaRPr>
          </a:p>
        </p:txBody>
      </p:sp>
      <p:sp>
        <p:nvSpPr>
          <p:cNvPr id="317" name="Freeform 21">
            <a:extLst>
              <a:ext uri="{FF2B5EF4-FFF2-40B4-BE49-F238E27FC236}">
                <a16:creationId xmlns:a16="http://schemas.microsoft.com/office/drawing/2014/main" id="{245C4AFB-26FB-4140-BBF4-D4F4C4F3C8D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72693" y="5317866"/>
            <a:ext cx="230927" cy="175944"/>
          </a:xfrm>
          <a:custGeom>
            <a:avLst/>
            <a:gdLst>
              <a:gd name="T0" fmla="*/ 364 w 389"/>
              <a:gd name="T1" fmla="*/ 176 h 296"/>
              <a:gd name="T2" fmla="*/ 355 w 389"/>
              <a:gd name="T3" fmla="*/ 217 h 296"/>
              <a:gd name="T4" fmla="*/ 289 w 389"/>
              <a:gd name="T5" fmla="*/ 130 h 296"/>
              <a:gd name="T6" fmla="*/ 298 w 389"/>
              <a:gd name="T7" fmla="*/ 193 h 296"/>
              <a:gd name="T8" fmla="*/ 264 w 389"/>
              <a:gd name="T9" fmla="*/ 143 h 296"/>
              <a:gd name="T10" fmla="*/ 257 w 389"/>
              <a:gd name="T11" fmla="*/ 195 h 296"/>
              <a:gd name="T12" fmla="*/ 318 w 389"/>
              <a:gd name="T13" fmla="*/ 296 h 296"/>
              <a:gd name="T14" fmla="*/ 319 w 389"/>
              <a:gd name="T15" fmla="*/ 296 h 296"/>
              <a:gd name="T16" fmla="*/ 376 w 389"/>
              <a:gd name="T17" fmla="*/ 196 h 296"/>
              <a:gd name="T18" fmla="*/ 319 w 389"/>
              <a:gd name="T19" fmla="*/ 280 h 296"/>
              <a:gd name="T20" fmla="*/ 270 w 389"/>
              <a:gd name="T21" fmla="*/ 262 h 296"/>
              <a:gd name="T22" fmla="*/ 276 w 389"/>
              <a:gd name="T23" fmla="*/ 183 h 296"/>
              <a:gd name="T24" fmla="*/ 288 w 389"/>
              <a:gd name="T25" fmla="*/ 237 h 296"/>
              <a:gd name="T26" fmla="*/ 318 w 389"/>
              <a:gd name="T27" fmla="*/ 154 h 296"/>
              <a:gd name="T28" fmla="*/ 337 w 389"/>
              <a:gd name="T29" fmla="*/ 231 h 296"/>
              <a:gd name="T30" fmla="*/ 345 w 389"/>
              <a:gd name="T31" fmla="*/ 239 h 296"/>
              <a:gd name="T32" fmla="*/ 361 w 389"/>
              <a:gd name="T33" fmla="*/ 260 h 296"/>
              <a:gd name="T34" fmla="*/ 255 w 389"/>
              <a:gd name="T35" fmla="*/ 182 h 296"/>
              <a:gd name="T36" fmla="*/ 236 w 389"/>
              <a:gd name="T37" fmla="*/ 166 h 296"/>
              <a:gd name="T38" fmla="*/ 329 w 389"/>
              <a:gd name="T39" fmla="*/ 126 h 296"/>
              <a:gd name="T40" fmla="*/ 345 w 389"/>
              <a:gd name="T41" fmla="*/ 139 h 296"/>
              <a:gd name="T42" fmla="*/ 0 w 389"/>
              <a:gd name="T43" fmla="*/ 0 h 296"/>
              <a:gd name="T44" fmla="*/ 243 w 389"/>
              <a:gd name="T45" fmla="*/ 235 h 296"/>
              <a:gd name="T46" fmla="*/ 181 w 389"/>
              <a:gd name="T47" fmla="*/ 219 h 296"/>
              <a:gd name="T48" fmla="*/ 165 w 389"/>
              <a:gd name="T49" fmla="*/ 219 h 296"/>
              <a:gd name="T50" fmla="*/ 71 w 389"/>
              <a:gd name="T51" fmla="*/ 182 h 296"/>
              <a:gd name="T52" fmla="*/ 165 w 389"/>
              <a:gd name="T53" fmla="*/ 219 h 296"/>
              <a:gd name="T54" fmla="*/ 110 w 389"/>
              <a:gd name="T55" fmla="*/ 126 h 296"/>
              <a:gd name="T56" fmla="*/ 16 w 389"/>
              <a:gd name="T57" fmla="*/ 166 h 296"/>
              <a:gd name="T58" fmla="*/ 126 w 389"/>
              <a:gd name="T59" fmla="*/ 54 h 296"/>
              <a:gd name="T60" fmla="*/ 220 w 389"/>
              <a:gd name="T61" fmla="*/ 16 h 296"/>
              <a:gd name="T62" fmla="*/ 126 w 389"/>
              <a:gd name="T63" fmla="*/ 54 h 296"/>
              <a:gd name="T64" fmla="*/ 165 w 389"/>
              <a:gd name="T65" fmla="*/ 110 h 296"/>
              <a:gd name="T66" fmla="*/ 71 w 389"/>
              <a:gd name="T67" fmla="*/ 70 h 296"/>
              <a:gd name="T68" fmla="*/ 55 w 389"/>
              <a:gd name="T69" fmla="*/ 110 h 296"/>
              <a:gd name="T70" fmla="*/ 16 w 389"/>
              <a:gd name="T71" fmla="*/ 70 h 296"/>
              <a:gd name="T72" fmla="*/ 55 w 389"/>
              <a:gd name="T73" fmla="*/ 110 h 296"/>
              <a:gd name="T74" fmla="*/ 126 w 389"/>
              <a:gd name="T75" fmla="*/ 166 h 296"/>
              <a:gd name="T76" fmla="*/ 220 w 389"/>
              <a:gd name="T77" fmla="*/ 126 h 296"/>
              <a:gd name="T78" fmla="*/ 228 w 389"/>
              <a:gd name="T79" fmla="*/ 110 h 296"/>
              <a:gd name="T80" fmla="*/ 181 w 389"/>
              <a:gd name="T81" fmla="*/ 70 h 296"/>
              <a:gd name="T82" fmla="*/ 274 w 389"/>
              <a:gd name="T83" fmla="*/ 110 h 296"/>
              <a:gd name="T84" fmla="*/ 228 w 389"/>
              <a:gd name="T85" fmla="*/ 110 h 296"/>
              <a:gd name="T86" fmla="*/ 290 w 389"/>
              <a:gd name="T87" fmla="*/ 70 h 296"/>
              <a:gd name="T88" fmla="*/ 329 w 389"/>
              <a:gd name="T89" fmla="*/ 110 h 296"/>
              <a:gd name="T90" fmla="*/ 329 w 389"/>
              <a:gd name="T91" fmla="*/ 54 h 296"/>
              <a:gd name="T92" fmla="*/ 236 w 389"/>
              <a:gd name="T93" fmla="*/ 16 h 296"/>
              <a:gd name="T94" fmla="*/ 329 w 389"/>
              <a:gd name="T95" fmla="*/ 54 h 296"/>
              <a:gd name="T96" fmla="*/ 110 w 389"/>
              <a:gd name="T97" fmla="*/ 54 h 296"/>
              <a:gd name="T98" fmla="*/ 16 w 389"/>
              <a:gd name="T99" fmla="*/ 16 h 296"/>
              <a:gd name="T100" fmla="*/ 16 w 389"/>
              <a:gd name="T101" fmla="*/ 182 h 296"/>
              <a:gd name="T102" fmla="*/ 55 w 389"/>
              <a:gd name="T103" fmla="*/ 219 h 296"/>
              <a:gd name="T104" fmla="*/ 16 w 389"/>
              <a:gd name="T105" fmla="*/ 182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89" h="296">
                <a:moveTo>
                  <a:pt x="376" y="196"/>
                </a:moveTo>
                <a:cubicBezTo>
                  <a:pt x="364" y="176"/>
                  <a:pt x="364" y="176"/>
                  <a:pt x="364" y="176"/>
                </a:cubicBezTo>
                <a:cubicBezTo>
                  <a:pt x="361" y="199"/>
                  <a:pt x="361" y="199"/>
                  <a:pt x="361" y="199"/>
                </a:cubicBezTo>
                <a:cubicBezTo>
                  <a:pt x="360" y="208"/>
                  <a:pt x="357" y="214"/>
                  <a:pt x="355" y="217"/>
                </a:cubicBezTo>
                <a:cubicBezTo>
                  <a:pt x="359" y="190"/>
                  <a:pt x="364" y="147"/>
                  <a:pt x="306" y="134"/>
                </a:cubicBezTo>
                <a:cubicBezTo>
                  <a:pt x="289" y="130"/>
                  <a:pt x="289" y="130"/>
                  <a:pt x="289" y="130"/>
                </a:cubicBezTo>
                <a:cubicBezTo>
                  <a:pt x="298" y="146"/>
                  <a:pt x="298" y="146"/>
                  <a:pt x="298" y="146"/>
                </a:cubicBezTo>
                <a:cubicBezTo>
                  <a:pt x="306" y="160"/>
                  <a:pt x="304" y="178"/>
                  <a:pt x="298" y="193"/>
                </a:cubicBezTo>
                <a:cubicBezTo>
                  <a:pt x="291" y="172"/>
                  <a:pt x="278" y="157"/>
                  <a:pt x="277" y="157"/>
                </a:cubicBezTo>
                <a:cubicBezTo>
                  <a:pt x="264" y="143"/>
                  <a:pt x="264" y="143"/>
                  <a:pt x="264" y="143"/>
                </a:cubicBezTo>
                <a:cubicBezTo>
                  <a:pt x="264" y="162"/>
                  <a:pt x="264" y="162"/>
                  <a:pt x="264" y="162"/>
                </a:cubicBezTo>
                <a:cubicBezTo>
                  <a:pt x="263" y="171"/>
                  <a:pt x="260" y="183"/>
                  <a:pt x="257" y="195"/>
                </a:cubicBezTo>
                <a:cubicBezTo>
                  <a:pt x="250" y="221"/>
                  <a:pt x="242" y="251"/>
                  <a:pt x="257" y="272"/>
                </a:cubicBezTo>
                <a:cubicBezTo>
                  <a:pt x="267" y="287"/>
                  <a:pt x="287" y="295"/>
                  <a:pt x="318" y="296"/>
                </a:cubicBezTo>
                <a:cubicBezTo>
                  <a:pt x="318" y="296"/>
                  <a:pt x="318" y="296"/>
                  <a:pt x="318" y="296"/>
                </a:cubicBezTo>
                <a:cubicBezTo>
                  <a:pt x="318" y="296"/>
                  <a:pt x="318" y="296"/>
                  <a:pt x="319" y="296"/>
                </a:cubicBezTo>
                <a:cubicBezTo>
                  <a:pt x="352" y="296"/>
                  <a:pt x="368" y="281"/>
                  <a:pt x="375" y="268"/>
                </a:cubicBezTo>
                <a:cubicBezTo>
                  <a:pt x="389" y="244"/>
                  <a:pt x="384" y="211"/>
                  <a:pt x="376" y="196"/>
                </a:cubicBezTo>
                <a:close/>
                <a:moveTo>
                  <a:pt x="361" y="260"/>
                </a:moveTo>
                <a:cubicBezTo>
                  <a:pt x="354" y="273"/>
                  <a:pt x="339" y="280"/>
                  <a:pt x="319" y="280"/>
                </a:cubicBezTo>
                <a:cubicBezTo>
                  <a:pt x="318" y="280"/>
                  <a:pt x="318" y="280"/>
                  <a:pt x="318" y="280"/>
                </a:cubicBezTo>
                <a:cubicBezTo>
                  <a:pt x="294" y="279"/>
                  <a:pt x="277" y="273"/>
                  <a:pt x="270" y="262"/>
                </a:cubicBezTo>
                <a:cubicBezTo>
                  <a:pt x="259" y="248"/>
                  <a:pt x="266" y="223"/>
                  <a:pt x="272" y="200"/>
                </a:cubicBezTo>
                <a:cubicBezTo>
                  <a:pt x="274" y="194"/>
                  <a:pt x="275" y="188"/>
                  <a:pt x="276" y="183"/>
                </a:cubicBezTo>
                <a:cubicBezTo>
                  <a:pt x="281" y="192"/>
                  <a:pt x="286" y="203"/>
                  <a:pt x="287" y="216"/>
                </a:cubicBezTo>
                <a:cubicBezTo>
                  <a:pt x="288" y="237"/>
                  <a:pt x="288" y="237"/>
                  <a:pt x="288" y="237"/>
                </a:cubicBezTo>
                <a:cubicBezTo>
                  <a:pt x="301" y="220"/>
                  <a:pt x="301" y="220"/>
                  <a:pt x="301" y="220"/>
                </a:cubicBezTo>
                <a:cubicBezTo>
                  <a:pt x="314" y="203"/>
                  <a:pt x="323" y="178"/>
                  <a:pt x="318" y="154"/>
                </a:cubicBezTo>
                <a:cubicBezTo>
                  <a:pt x="347" y="168"/>
                  <a:pt x="343" y="194"/>
                  <a:pt x="339" y="217"/>
                </a:cubicBezTo>
                <a:cubicBezTo>
                  <a:pt x="338" y="222"/>
                  <a:pt x="337" y="227"/>
                  <a:pt x="337" y="231"/>
                </a:cubicBezTo>
                <a:cubicBezTo>
                  <a:pt x="336" y="240"/>
                  <a:pt x="336" y="240"/>
                  <a:pt x="336" y="240"/>
                </a:cubicBezTo>
                <a:cubicBezTo>
                  <a:pt x="345" y="239"/>
                  <a:pt x="345" y="239"/>
                  <a:pt x="345" y="239"/>
                </a:cubicBezTo>
                <a:cubicBezTo>
                  <a:pt x="356" y="238"/>
                  <a:pt x="363" y="233"/>
                  <a:pt x="368" y="227"/>
                </a:cubicBezTo>
                <a:cubicBezTo>
                  <a:pt x="369" y="238"/>
                  <a:pt x="367" y="250"/>
                  <a:pt x="361" y="260"/>
                </a:cubicBezTo>
                <a:close/>
                <a:moveTo>
                  <a:pt x="181" y="182"/>
                </a:moveTo>
                <a:cubicBezTo>
                  <a:pt x="255" y="182"/>
                  <a:pt x="255" y="182"/>
                  <a:pt x="255" y="182"/>
                </a:cubicBezTo>
                <a:cubicBezTo>
                  <a:pt x="255" y="166"/>
                  <a:pt x="255" y="166"/>
                  <a:pt x="255" y="166"/>
                </a:cubicBezTo>
                <a:cubicBezTo>
                  <a:pt x="236" y="166"/>
                  <a:pt x="236" y="166"/>
                  <a:pt x="236" y="166"/>
                </a:cubicBezTo>
                <a:cubicBezTo>
                  <a:pt x="236" y="126"/>
                  <a:pt x="236" y="126"/>
                  <a:pt x="236" y="126"/>
                </a:cubicBezTo>
                <a:cubicBezTo>
                  <a:pt x="329" y="126"/>
                  <a:pt x="329" y="126"/>
                  <a:pt x="329" y="126"/>
                </a:cubicBezTo>
                <a:cubicBezTo>
                  <a:pt x="329" y="139"/>
                  <a:pt x="329" y="139"/>
                  <a:pt x="329" y="139"/>
                </a:cubicBezTo>
                <a:cubicBezTo>
                  <a:pt x="345" y="139"/>
                  <a:pt x="345" y="139"/>
                  <a:pt x="345" y="139"/>
                </a:cubicBezTo>
                <a:cubicBezTo>
                  <a:pt x="345" y="0"/>
                  <a:pt x="345" y="0"/>
                  <a:pt x="34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5"/>
                  <a:pt x="0" y="235"/>
                  <a:pt x="0" y="235"/>
                </a:cubicBezTo>
                <a:cubicBezTo>
                  <a:pt x="243" y="235"/>
                  <a:pt x="243" y="235"/>
                  <a:pt x="243" y="235"/>
                </a:cubicBezTo>
                <a:cubicBezTo>
                  <a:pt x="243" y="219"/>
                  <a:pt x="243" y="219"/>
                  <a:pt x="243" y="219"/>
                </a:cubicBezTo>
                <a:cubicBezTo>
                  <a:pt x="181" y="219"/>
                  <a:pt x="181" y="219"/>
                  <a:pt x="181" y="219"/>
                </a:cubicBezTo>
                <a:lnTo>
                  <a:pt x="181" y="182"/>
                </a:lnTo>
                <a:close/>
                <a:moveTo>
                  <a:pt x="165" y="219"/>
                </a:moveTo>
                <a:cubicBezTo>
                  <a:pt x="71" y="219"/>
                  <a:pt x="71" y="219"/>
                  <a:pt x="71" y="219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165" y="182"/>
                  <a:pt x="165" y="182"/>
                  <a:pt x="165" y="182"/>
                </a:cubicBezTo>
                <a:lnTo>
                  <a:pt x="165" y="219"/>
                </a:lnTo>
                <a:close/>
                <a:moveTo>
                  <a:pt x="16" y="126"/>
                </a:moveTo>
                <a:cubicBezTo>
                  <a:pt x="110" y="126"/>
                  <a:pt x="110" y="126"/>
                  <a:pt x="110" y="126"/>
                </a:cubicBezTo>
                <a:cubicBezTo>
                  <a:pt x="110" y="166"/>
                  <a:pt x="110" y="166"/>
                  <a:pt x="110" y="166"/>
                </a:cubicBezTo>
                <a:cubicBezTo>
                  <a:pt x="16" y="166"/>
                  <a:pt x="16" y="166"/>
                  <a:pt x="16" y="166"/>
                </a:cubicBezTo>
                <a:lnTo>
                  <a:pt x="16" y="126"/>
                </a:lnTo>
                <a:close/>
                <a:moveTo>
                  <a:pt x="126" y="54"/>
                </a:moveTo>
                <a:cubicBezTo>
                  <a:pt x="126" y="16"/>
                  <a:pt x="126" y="16"/>
                  <a:pt x="126" y="16"/>
                </a:cubicBezTo>
                <a:cubicBezTo>
                  <a:pt x="220" y="16"/>
                  <a:pt x="220" y="16"/>
                  <a:pt x="220" y="16"/>
                </a:cubicBezTo>
                <a:cubicBezTo>
                  <a:pt x="220" y="54"/>
                  <a:pt x="220" y="54"/>
                  <a:pt x="220" y="54"/>
                </a:cubicBezTo>
                <a:lnTo>
                  <a:pt x="126" y="54"/>
                </a:lnTo>
                <a:close/>
                <a:moveTo>
                  <a:pt x="165" y="70"/>
                </a:moveTo>
                <a:cubicBezTo>
                  <a:pt x="165" y="110"/>
                  <a:pt x="165" y="110"/>
                  <a:pt x="165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70"/>
                  <a:pt x="71" y="70"/>
                  <a:pt x="71" y="70"/>
                </a:cubicBezTo>
                <a:lnTo>
                  <a:pt x="165" y="70"/>
                </a:lnTo>
                <a:close/>
                <a:moveTo>
                  <a:pt x="55" y="110"/>
                </a:moveTo>
                <a:cubicBezTo>
                  <a:pt x="16" y="110"/>
                  <a:pt x="16" y="110"/>
                  <a:pt x="16" y="110"/>
                </a:cubicBezTo>
                <a:cubicBezTo>
                  <a:pt x="16" y="70"/>
                  <a:pt x="16" y="70"/>
                  <a:pt x="16" y="70"/>
                </a:cubicBezTo>
                <a:cubicBezTo>
                  <a:pt x="55" y="70"/>
                  <a:pt x="55" y="70"/>
                  <a:pt x="55" y="70"/>
                </a:cubicBezTo>
                <a:lnTo>
                  <a:pt x="55" y="110"/>
                </a:lnTo>
                <a:close/>
                <a:moveTo>
                  <a:pt x="220" y="166"/>
                </a:moveTo>
                <a:cubicBezTo>
                  <a:pt x="126" y="166"/>
                  <a:pt x="126" y="166"/>
                  <a:pt x="126" y="166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220" y="126"/>
                  <a:pt x="220" y="126"/>
                  <a:pt x="220" y="126"/>
                </a:cubicBezTo>
                <a:lnTo>
                  <a:pt x="220" y="166"/>
                </a:lnTo>
                <a:close/>
                <a:moveTo>
                  <a:pt x="228" y="110"/>
                </a:moveTo>
                <a:cubicBezTo>
                  <a:pt x="181" y="110"/>
                  <a:pt x="181" y="110"/>
                  <a:pt x="181" y="110"/>
                </a:cubicBezTo>
                <a:cubicBezTo>
                  <a:pt x="181" y="70"/>
                  <a:pt x="181" y="70"/>
                  <a:pt x="181" y="70"/>
                </a:cubicBezTo>
                <a:cubicBezTo>
                  <a:pt x="274" y="70"/>
                  <a:pt x="274" y="70"/>
                  <a:pt x="274" y="70"/>
                </a:cubicBezTo>
                <a:cubicBezTo>
                  <a:pt x="274" y="110"/>
                  <a:pt x="274" y="110"/>
                  <a:pt x="274" y="110"/>
                </a:cubicBezTo>
                <a:cubicBezTo>
                  <a:pt x="236" y="110"/>
                  <a:pt x="236" y="110"/>
                  <a:pt x="236" y="110"/>
                </a:cubicBezTo>
                <a:lnTo>
                  <a:pt x="228" y="110"/>
                </a:lnTo>
                <a:close/>
                <a:moveTo>
                  <a:pt x="290" y="110"/>
                </a:moveTo>
                <a:cubicBezTo>
                  <a:pt x="290" y="70"/>
                  <a:pt x="290" y="70"/>
                  <a:pt x="290" y="70"/>
                </a:cubicBezTo>
                <a:cubicBezTo>
                  <a:pt x="329" y="70"/>
                  <a:pt x="329" y="70"/>
                  <a:pt x="329" y="70"/>
                </a:cubicBezTo>
                <a:cubicBezTo>
                  <a:pt x="329" y="110"/>
                  <a:pt x="329" y="110"/>
                  <a:pt x="329" y="110"/>
                </a:cubicBezTo>
                <a:lnTo>
                  <a:pt x="290" y="110"/>
                </a:lnTo>
                <a:close/>
                <a:moveTo>
                  <a:pt x="329" y="54"/>
                </a:moveTo>
                <a:cubicBezTo>
                  <a:pt x="236" y="54"/>
                  <a:pt x="236" y="54"/>
                  <a:pt x="236" y="54"/>
                </a:cubicBezTo>
                <a:cubicBezTo>
                  <a:pt x="236" y="16"/>
                  <a:pt x="236" y="16"/>
                  <a:pt x="236" y="16"/>
                </a:cubicBezTo>
                <a:cubicBezTo>
                  <a:pt x="329" y="16"/>
                  <a:pt x="329" y="16"/>
                  <a:pt x="329" y="16"/>
                </a:cubicBezTo>
                <a:lnTo>
                  <a:pt x="329" y="54"/>
                </a:lnTo>
                <a:close/>
                <a:moveTo>
                  <a:pt x="110" y="16"/>
                </a:moveTo>
                <a:cubicBezTo>
                  <a:pt x="110" y="54"/>
                  <a:pt x="110" y="54"/>
                  <a:pt x="110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16"/>
                  <a:pt x="16" y="16"/>
                  <a:pt x="16" y="16"/>
                </a:cubicBezTo>
                <a:lnTo>
                  <a:pt x="110" y="16"/>
                </a:lnTo>
                <a:close/>
                <a:moveTo>
                  <a:pt x="16" y="182"/>
                </a:moveTo>
                <a:cubicBezTo>
                  <a:pt x="55" y="182"/>
                  <a:pt x="55" y="182"/>
                  <a:pt x="55" y="182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16" y="219"/>
                  <a:pt x="16" y="219"/>
                  <a:pt x="16" y="219"/>
                </a:cubicBezTo>
                <a:lnTo>
                  <a:pt x="16" y="182"/>
                </a:lnTo>
                <a:close/>
              </a:path>
            </a:pathLst>
          </a:custGeom>
          <a:solidFill>
            <a:srgbClr val="F8981D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latin typeface="Calibri" panose="020F0502020204030204" pitchFamily="34" charset="0"/>
            </a:endParaRP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3535163-82BF-47AA-96AC-9E2E362BCE0D}"/>
              </a:ext>
            </a:extLst>
          </p:cNvPr>
          <p:cNvGrpSpPr/>
          <p:nvPr/>
        </p:nvGrpSpPr>
        <p:grpSpPr>
          <a:xfrm>
            <a:off x="7711597" y="2304246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150" name="Freeform: Shape 1">
              <a:extLst>
                <a:ext uri="{FF2B5EF4-FFF2-40B4-BE49-F238E27FC236}">
                  <a16:creationId xmlns:a16="http://schemas.microsoft.com/office/drawing/2014/main" id="{C2DDECB5-85EC-4CBE-9AAC-6C83EAF5D911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1" name="Freeform: Shape 2">
              <a:extLst>
                <a:ext uri="{FF2B5EF4-FFF2-40B4-BE49-F238E27FC236}">
                  <a16:creationId xmlns:a16="http://schemas.microsoft.com/office/drawing/2014/main" id="{B38383D1-E993-47B6-A145-1A9EA8156B27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2" name="Freeform: Shape 3">
              <a:extLst>
                <a:ext uri="{FF2B5EF4-FFF2-40B4-BE49-F238E27FC236}">
                  <a16:creationId xmlns:a16="http://schemas.microsoft.com/office/drawing/2014/main" id="{4156EFBD-FDCD-498C-9F7E-E1481F98A274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3" name="Freeform: Shape 4">
              <a:extLst>
                <a:ext uri="{FF2B5EF4-FFF2-40B4-BE49-F238E27FC236}">
                  <a16:creationId xmlns:a16="http://schemas.microsoft.com/office/drawing/2014/main" id="{F99DAB58-C362-4A7D-B528-EE0F50FE6985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4" name="Freeform: Shape 5">
              <a:extLst>
                <a:ext uri="{FF2B5EF4-FFF2-40B4-BE49-F238E27FC236}">
                  <a16:creationId xmlns:a16="http://schemas.microsoft.com/office/drawing/2014/main" id="{97DB6282-FD79-4064-961C-B209A63A86C0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EEEA0702-2F7B-45CC-AD20-BD171D3681FA}"/>
              </a:ext>
            </a:extLst>
          </p:cNvPr>
          <p:cNvGrpSpPr/>
          <p:nvPr/>
        </p:nvGrpSpPr>
        <p:grpSpPr>
          <a:xfrm>
            <a:off x="10289188" y="2304401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156" name="Freeform: Shape 1">
              <a:extLst>
                <a:ext uri="{FF2B5EF4-FFF2-40B4-BE49-F238E27FC236}">
                  <a16:creationId xmlns:a16="http://schemas.microsoft.com/office/drawing/2014/main" id="{1DE6DD8A-D615-4A30-BE2B-B79CA174F4FF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7" name="Freeform: Shape 2">
              <a:extLst>
                <a:ext uri="{FF2B5EF4-FFF2-40B4-BE49-F238E27FC236}">
                  <a16:creationId xmlns:a16="http://schemas.microsoft.com/office/drawing/2014/main" id="{10E69CC6-ED0A-4F71-9A4F-248A7F1FA61F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8" name="Freeform: Shape 3">
              <a:extLst>
                <a:ext uri="{FF2B5EF4-FFF2-40B4-BE49-F238E27FC236}">
                  <a16:creationId xmlns:a16="http://schemas.microsoft.com/office/drawing/2014/main" id="{66B9B2A1-0762-4575-86BF-5354FAD740C7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9" name="Freeform: Shape 4">
              <a:extLst>
                <a:ext uri="{FF2B5EF4-FFF2-40B4-BE49-F238E27FC236}">
                  <a16:creationId xmlns:a16="http://schemas.microsoft.com/office/drawing/2014/main" id="{5D555B7E-B7B5-4390-8D9D-B7DC24DECBD6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0" name="Freeform: Shape 5">
              <a:extLst>
                <a:ext uri="{FF2B5EF4-FFF2-40B4-BE49-F238E27FC236}">
                  <a16:creationId xmlns:a16="http://schemas.microsoft.com/office/drawing/2014/main" id="{2528C17A-DCD5-4861-99FC-090F0808A93B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691DDE0-F141-4873-BAA3-D6A78F41155F}"/>
              </a:ext>
            </a:extLst>
          </p:cNvPr>
          <p:cNvGrpSpPr/>
          <p:nvPr/>
        </p:nvGrpSpPr>
        <p:grpSpPr>
          <a:xfrm>
            <a:off x="11186165" y="2304401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162" name="Freeform: Shape 1">
              <a:extLst>
                <a:ext uri="{FF2B5EF4-FFF2-40B4-BE49-F238E27FC236}">
                  <a16:creationId xmlns:a16="http://schemas.microsoft.com/office/drawing/2014/main" id="{B5DFC47C-5D48-4AF5-B3B0-5328C16F1F92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3" name="Freeform: Shape 2">
              <a:extLst>
                <a:ext uri="{FF2B5EF4-FFF2-40B4-BE49-F238E27FC236}">
                  <a16:creationId xmlns:a16="http://schemas.microsoft.com/office/drawing/2014/main" id="{C062C6BC-1141-4B7C-A4F9-14582011F718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4" name="Freeform: Shape 3">
              <a:extLst>
                <a:ext uri="{FF2B5EF4-FFF2-40B4-BE49-F238E27FC236}">
                  <a16:creationId xmlns:a16="http://schemas.microsoft.com/office/drawing/2014/main" id="{AF41429E-DDC2-499A-BAE8-A8CAA3948E34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5" name="Freeform: Shape 4">
              <a:extLst>
                <a:ext uri="{FF2B5EF4-FFF2-40B4-BE49-F238E27FC236}">
                  <a16:creationId xmlns:a16="http://schemas.microsoft.com/office/drawing/2014/main" id="{95481895-C176-4E4B-953F-150C11389D2F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6" name="Freeform: Shape 5">
              <a:extLst>
                <a:ext uri="{FF2B5EF4-FFF2-40B4-BE49-F238E27FC236}">
                  <a16:creationId xmlns:a16="http://schemas.microsoft.com/office/drawing/2014/main" id="{F2B4D0F4-4E5B-4ADA-A362-C63C29ABD038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CA77835E-A07E-4695-AE9F-FE756B1A708D}"/>
              </a:ext>
            </a:extLst>
          </p:cNvPr>
          <p:cNvCxnSpPr>
            <a:cxnSpLocks/>
            <a:stCxn id="162" idx="2"/>
          </p:cNvCxnSpPr>
          <p:nvPr/>
        </p:nvCxnSpPr>
        <p:spPr>
          <a:xfrm flipH="1">
            <a:off x="11387490" y="2850266"/>
            <a:ext cx="71499" cy="186841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24D8229-CF48-4FFF-9F6E-BDBD338AF0B2}"/>
              </a:ext>
            </a:extLst>
          </p:cNvPr>
          <p:cNvSpPr/>
          <p:nvPr/>
        </p:nvSpPr>
        <p:spPr>
          <a:xfrm>
            <a:off x="6167109" y="3053071"/>
            <a:ext cx="2183630" cy="752292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FE812FE5-6BDF-45A0-B5DC-DDF66BB0F766}"/>
              </a:ext>
            </a:extLst>
          </p:cNvPr>
          <p:cNvSpPr txBox="1"/>
          <p:nvPr/>
        </p:nvSpPr>
        <p:spPr>
          <a:xfrm>
            <a:off x="7917403" y="3864053"/>
            <a:ext cx="885948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Edge Cluster 1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F1DCBCE2-3521-4408-B04E-A98B255BC462}"/>
              </a:ext>
            </a:extLst>
          </p:cNvPr>
          <p:cNvSpPr/>
          <p:nvPr/>
        </p:nvSpPr>
        <p:spPr>
          <a:xfrm>
            <a:off x="9896246" y="3053071"/>
            <a:ext cx="2183630" cy="752292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9622965D-E7DB-496E-B179-3D6768783196}"/>
              </a:ext>
            </a:extLst>
          </p:cNvPr>
          <p:cNvSpPr txBox="1"/>
          <p:nvPr/>
        </p:nvSpPr>
        <p:spPr>
          <a:xfrm>
            <a:off x="9564916" y="3838935"/>
            <a:ext cx="885948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Edge Cluster 2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87CAB7D-C52D-442A-8E84-DC863D3D1536}"/>
              </a:ext>
            </a:extLst>
          </p:cNvPr>
          <p:cNvCxnSpPr>
            <a:cxnSpLocks/>
            <a:endCxn id="150" idx="2"/>
          </p:cNvCxnSpPr>
          <p:nvPr/>
        </p:nvCxnSpPr>
        <p:spPr>
          <a:xfrm flipV="1">
            <a:off x="7792651" y="2850111"/>
            <a:ext cx="191770" cy="201978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8BD28AB7-01D7-4FE0-812D-92BA214C2EB3}"/>
              </a:ext>
            </a:extLst>
          </p:cNvPr>
          <p:cNvCxnSpPr>
            <a:cxnSpLocks/>
            <a:stCxn id="156" idx="2"/>
          </p:cNvCxnSpPr>
          <p:nvPr/>
        </p:nvCxnSpPr>
        <p:spPr>
          <a:xfrm>
            <a:off x="10562012" y="2850266"/>
            <a:ext cx="174538" cy="208450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2E07DF35-B9CE-4748-8247-DDFEBCAD508F}"/>
              </a:ext>
            </a:extLst>
          </p:cNvPr>
          <p:cNvCxnSpPr>
            <a:cxnSpLocks/>
          </p:cNvCxnSpPr>
          <p:nvPr/>
        </p:nvCxnSpPr>
        <p:spPr>
          <a:xfrm>
            <a:off x="6593305" y="5079151"/>
            <a:ext cx="1295231" cy="0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46B0342A-7A3C-4A2D-9063-AE8C3B53EBCE}"/>
              </a:ext>
            </a:extLst>
          </p:cNvPr>
          <p:cNvCxnSpPr>
            <a:cxnSpLocks/>
          </p:cNvCxnSpPr>
          <p:nvPr/>
        </p:nvCxnSpPr>
        <p:spPr>
          <a:xfrm>
            <a:off x="9292292" y="2189234"/>
            <a:ext cx="0" cy="4273099"/>
          </a:xfrm>
          <a:prstGeom prst="line">
            <a:avLst/>
          </a:prstGeom>
          <a:ln w="57150">
            <a:solidFill>
              <a:schemeClr val="tx1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Freeform 5">
            <a:extLst>
              <a:ext uri="{FF2B5EF4-FFF2-40B4-BE49-F238E27FC236}">
                <a16:creationId xmlns:a16="http://schemas.microsoft.com/office/drawing/2014/main" id="{60079367-19F2-46DC-ABFA-35801AE000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557178" y="1273438"/>
            <a:ext cx="1447724" cy="915796"/>
          </a:xfrm>
          <a:custGeom>
            <a:avLst/>
            <a:gdLst>
              <a:gd name="T0" fmla="*/ 242 w 386"/>
              <a:gd name="T1" fmla="*/ 244 h 244"/>
              <a:gd name="T2" fmla="*/ 241 w 386"/>
              <a:gd name="T3" fmla="*/ 244 h 244"/>
              <a:gd name="T4" fmla="*/ 196 w 386"/>
              <a:gd name="T5" fmla="*/ 226 h 244"/>
              <a:gd name="T6" fmla="*/ 146 w 386"/>
              <a:gd name="T7" fmla="*/ 238 h 244"/>
              <a:gd name="T8" fmla="*/ 86 w 386"/>
              <a:gd name="T9" fmla="*/ 216 h 244"/>
              <a:gd name="T10" fmla="*/ 62 w 386"/>
              <a:gd name="T11" fmla="*/ 220 h 244"/>
              <a:gd name="T12" fmla="*/ 1 w 386"/>
              <a:gd name="T13" fmla="*/ 158 h 244"/>
              <a:gd name="T14" fmla="*/ 65 w 386"/>
              <a:gd name="T15" fmla="*/ 98 h 244"/>
              <a:gd name="T16" fmla="*/ 72 w 386"/>
              <a:gd name="T17" fmla="*/ 99 h 244"/>
              <a:gd name="T18" fmla="*/ 146 w 386"/>
              <a:gd name="T19" fmla="*/ 47 h 244"/>
              <a:gd name="T20" fmla="*/ 169 w 386"/>
              <a:gd name="T21" fmla="*/ 51 h 244"/>
              <a:gd name="T22" fmla="*/ 249 w 386"/>
              <a:gd name="T23" fmla="*/ 1 h 244"/>
              <a:gd name="T24" fmla="*/ 333 w 386"/>
              <a:gd name="T25" fmla="*/ 79 h 244"/>
              <a:gd name="T26" fmla="*/ 385 w 386"/>
              <a:gd name="T27" fmla="*/ 152 h 244"/>
              <a:gd name="T28" fmla="*/ 362 w 386"/>
              <a:gd name="T29" fmla="*/ 205 h 244"/>
              <a:gd name="T30" fmla="*/ 319 w 386"/>
              <a:gd name="T31" fmla="*/ 222 h 244"/>
              <a:gd name="T32" fmla="*/ 298 w 386"/>
              <a:gd name="T33" fmla="*/ 217 h 244"/>
              <a:gd name="T34" fmla="*/ 242 w 386"/>
              <a:gd name="T35" fmla="*/ 244 h 244"/>
              <a:gd name="T36" fmla="*/ 199 w 386"/>
              <a:gd name="T37" fmla="*/ 206 h 244"/>
              <a:gd name="T38" fmla="*/ 203 w 386"/>
              <a:gd name="T39" fmla="*/ 211 h 244"/>
              <a:gd name="T40" fmla="*/ 241 w 386"/>
              <a:gd name="T41" fmla="*/ 228 h 244"/>
              <a:gd name="T42" fmla="*/ 288 w 386"/>
              <a:gd name="T43" fmla="*/ 203 h 244"/>
              <a:gd name="T44" fmla="*/ 293 w 386"/>
              <a:gd name="T45" fmla="*/ 196 h 244"/>
              <a:gd name="T46" fmla="*/ 299 w 386"/>
              <a:gd name="T47" fmla="*/ 200 h 244"/>
              <a:gd name="T48" fmla="*/ 320 w 386"/>
              <a:gd name="T49" fmla="*/ 206 h 244"/>
              <a:gd name="T50" fmla="*/ 351 w 386"/>
              <a:gd name="T51" fmla="*/ 193 h 244"/>
              <a:gd name="T52" fmla="*/ 369 w 386"/>
              <a:gd name="T53" fmla="*/ 151 h 244"/>
              <a:gd name="T54" fmla="*/ 325 w 386"/>
              <a:gd name="T55" fmla="*/ 94 h 244"/>
              <a:gd name="T56" fmla="*/ 319 w 386"/>
              <a:gd name="T57" fmla="*/ 93 h 244"/>
              <a:gd name="T58" fmla="*/ 318 w 386"/>
              <a:gd name="T59" fmla="*/ 87 h 244"/>
              <a:gd name="T60" fmla="*/ 248 w 386"/>
              <a:gd name="T61" fmla="*/ 17 h 244"/>
              <a:gd name="T62" fmla="*/ 248 w 386"/>
              <a:gd name="T63" fmla="*/ 17 h 244"/>
              <a:gd name="T64" fmla="*/ 181 w 386"/>
              <a:gd name="T65" fmla="*/ 64 h 244"/>
              <a:gd name="T66" fmla="*/ 177 w 386"/>
              <a:gd name="T67" fmla="*/ 72 h 244"/>
              <a:gd name="T68" fmla="*/ 170 w 386"/>
              <a:gd name="T69" fmla="*/ 69 h 244"/>
              <a:gd name="T70" fmla="*/ 145 w 386"/>
              <a:gd name="T71" fmla="*/ 63 h 244"/>
              <a:gd name="T72" fmla="*/ 85 w 386"/>
              <a:gd name="T73" fmla="*/ 110 h 244"/>
              <a:gd name="T74" fmla="*/ 84 w 386"/>
              <a:gd name="T75" fmla="*/ 118 h 244"/>
              <a:gd name="T76" fmla="*/ 76 w 386"/>
              <a:gd name="T77" fmla="*/ 116 h 244"/>
              <a:gd name="T78" fmla="*/ 64 w 386"/>
              <a:gd name="T79" fmla="*/ 114 h 244"/>
              <a:gd name="T80" fmla="*/ 17 w 386"/>
              <a:gd name="T81" fmla="*/ 158 h 244"/>
              <a:gd name="T82" fmla="*/ 62 w 386"/>
              <a:gd name="T83" fmla="*/ 204 h 244"/>
              <a:gd name="T84" fmla="*/ 84 w 386"/>
              <a:gd name="T85" fmla="*/ 199 h 244"/>
              <a:gd name="T86" fmla="*/ 89 w 386"/>
              <a:gd name="T87" fmla="*/ 197 h 244"/>
              <a:gd name="T88" fmla="*/ 94 w 386"/>
              <a:gd name="T89" fmla="*/ 201 h 244"/>
              <a:gd name="T90" fmla="*/ 147 w 386"/>
              <a:gd name="T91" fmla="*/ 222 h 244"/>
              <a:gd name="T92" fmla="*/ 193 w 386"/>
              <a:gd name="T93" fmla="*/ 210 h 244"/>
              <a:gd name="T94" fmla="*/ 199 w 386"/>
              <a:gd name="T95" fmla="*/ 206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6" h="244">
                <a:moveTo>
                  <a:pt x="242" y="244"/>
                </a:moveTo>
                <a:cubicBezTo>
                  <a:pt x="242" y="244"/>
                  <a:pt x="241" y="244"/>
                  <a:pt x="241" y="244"/>
                </a:cubicBezTo>
                <a:cubicBezTo>
                  <a:pt x="224" y="244"/>
                  <a:pt x="208" y="238"/>
                  <a:pt x="196" y="226"/>
                </a:cubicBezTo>
                <a:cubicBezTo>
                  <a:pt x="182" y="234"/>
                  <a:pt x="164" y="238"/>
                  <a:pt x="146" y="238"/>
                </a:cubicBezTo>
                <a:cubicBezTo>
                  <a:pt x="123" y="237"/>
                  <a:pt x="101" y="229"/>
                  <a:pt x="86" y="216"/>
                </a:cubicBezTo>
                <a:cubicBezTo>
                  <a:pt x="79" y="219"/>
                  <a:pt x="70" y="220"/>
                  <a:pt x="62" y="220"/>
                </a:cubicBezTo>
                <a:cubicBezTo>
                  <a:pt x="27" y="219"/>
                  <a:pt x="0" y="191"/>
                  <a:pt x="1" y="158"/>
                </a:cubicBezTo>
                <a:cubicBezTo>
                  <a:pt x="2" y="124"/>
                  <a:pt x="30" y="97"/>
                  <a:pt x="65" y="98"/>
                </a:cubicBezTo>
                <a:cubicBezTo>
                  <a:pt x="67" y="98"/>
                  <a:pt x="70" y="98"/>
                  <a:pt x="72" y="99"/>
                </a:cubicBezTo>
                <a:cubicBezTo>
                  <a:pt x="82" y="67"/>
                  <a:pt x="112" y="46"/>
                  <a:pt x="146" y="47"/>
                </a:cubicBezTo>
                <a:cubicBezTo>
                  <a:pt x="154" y="47"/>
                  <a:pt x="162" y="49"/>
                  <a:pt x="169" y="51"/>
                </a:cubicBezTo>
                <a:cubicBezTo>
                  <a:pt x="184" y="19"/>
                  <a:pt x="215" y="0"/>
                  <a:pt x="249" y="1"/>
                </a:cubicBezTo>
                <a:cubicBezTo>
                  <a:pt x="291" y="2"/>
                  <a:pt x="326" y="35"/>
                  <a:pt x="333" y="79"/>
                </a:cubicBezTo>
                <a:cubicBezTo>
                  <a:pt x="364" y="85"/>
                  <a:pt x="386" y="116"/>
                  <a:pt x="385" y="152"/>
                </a:cubicBezTo>
                <a:cubicBezTo>
                  <a:pt x="385" y="172"/>
                  <a:pt x="376" y="192"/>
                  <a:pt x="362" y="205"/>
                </a:cubicBezTo>
                <a:cubicBezTo>
                  <a:pt x="350" y="216"/>
                  <a:pt x="335" y="222"/>
                  <a:pt x="319" y="222"/>
                </a:cubicBezTo>
                <a:cubicBezTo>
                  <a:pt x="312" y="222"/>
                  <a:pt x="305" y="220"/>
                  <a:pt x="298" y="217"/>
                </a:cubicBezTo>
                <a:cubicBezTo>
                  <a:pt x="285" y="234"/>
                  <a:pt x="264" y="244"/>
                  <a:pt x="242" y="244"/>
                </a:cubicBezTo>
                <a:close/>
                <a:moveTo>
                  <a:pt x="199" y="206"/>
                </a:moveTo>
                <a:cubicBezTo>
                  <a:pt x="203" y="211"/>
                  <a:pt x="203" y="211"/>
                  <a:pt x="203" y="211"/>
                </a:cubicBezTo>
                <a:cubicBezTo>
                  <a:pt x="213" y="222"/>
                  <a:pt x="227" y="228"/>
                  <a:pt x="241" y="228"/>
                </a:cubicBezTo>
                <a:cubicBezTo>
                  <a:pt x="260" y="229"/>
                  <a:pt x="278" y="219"/>
                  <a:pt x="288" y="203"/>
                </a:cubicBezTo>
                <a:cubicBezTo>
                  <a:pt x="293" y="196"/>
                  <a:pt x="293" y="196"/>
                  <a:pt x="293" y="196"/>
                </a:cubicBezTo>
                <a:cubicBezTo>
                  <a:pt x="299" y="200"/>
                  <a:pt x="299" y="200"/>
                  <a:pt x="299" y="200"/>
                </a:cubicBezTo>
                <a:cubicBezTo>
                  <a:pt x="306" y="204"/>
                  <a:pt x="313" y="206"/>
                  <a:pt x="320" y="206"/>
                </a:cubicBezTo>
                <a:cubicBezTo>
                  <a:pt x="331" y="206"/>
                  <a:pt x="342" y="202"/>
                  <a:pt x="351" y="193"/>
                </a:cubicBezTo>
                <a:cubicBezTo>
                  <a:pt x="362" y="183"/>
                  <a:pt x="369" y="168"/>
                  <a:pt x="369" y="151"/>
                </a:cubicBezTo>
                <a:cubicBezTo>
                  <a:pt x="370" y="121"/>
                  <a:pt x="351" y="96"/>
                  <a:pt x="325" y="94"/>
                </a:cubicBezTo>
                <a:cubicBezTo>
                  <a:pt x="319" y="93"/>
                  <a:pt x="319" y="93"/>
                  <a:pt x="319" y="93"/>
                </a:cubicBezTo>
                <a:cubicBezTo>
                  <a:pt x="318" y="87"/>
                  <a:pt x="318" y="87"/>
                  <a:pt x="318" y="87"/>
                </a:cubicBezTo>
                <a:cubicBezTo>
                  <a:pt x="315" y="48"/>
                  <a:pt x="285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ubicBezTo>
                  <a:pt x="219" y="16"/>
                  <a:pt x="192" y="35"/>
                  <a:pt x="181" y="64"/>
                </a:cubicBezTo>
                <a:cubicBezTo>
                  <a:pt x="177" y="72"/>
                  <a:pt x="177" y="72"/>
                  <a:pt x="177" y="72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2" y="65"/>
                  <a:pt x="154" y="63"/>
                  <a:pt x="145" y="63"/>
                </a:cubicBezTo>
                <a:cubicBezTo>
                  <a:pt x="117" y="62"/>
                  <a:pt x="92" y="82"/>
                  <a:pt x="85" y="110"/>
                </a:cubicBezTo>
                <a:cubicBezTo>
                  <a:pt x="84" y="118"/>
                  <a:pt x="84" y="118"/>
                  <a:pt x="84" y="118"/>
                </a:cubicBezTo>
                <a:cubicBezTo>
                  <a:pt x="76" y="116"/>
                  <a:pt x="76" y="116"/>
                  <a:pt x="76" y="116"/>
                </a:cubicBezTo>
                <a:cubicBezTo>
                  <a:pt x="72" y="115"/>
                  <a:pt x="68" y="114"/>
                  <a:pt x="64" y="114"/>
                </a:cubicBezTo>
                <a:cubicBezTo>
                  <a:pt x="39" y="114"/>
                  <a:pt x="18" y="133"/>
                  <a:pt x="17" y="158"/>
                </a:cubicBezTo>
                <a:cubicBezTo>
                  <a:pt x="17" y="183"/>
                  <a:pt x="37" y="204"/>
                  <a:pt x="62" y="204"/>
                </a:cubicBezTo>
                <a:cubicBezTo>
                  <a:pt x="70" y="204"/>
                  <a:pt x="78" y="203"/>
                  <a:pt x="84" y="199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94" y="201"/>
                  <a:pt x="94" y="201"/>
                  <a:pt x="94" y="201"/>
                </a:cubicBezTo>
                <a:cubicBezTo>
                  <a:pt x="106" y="213"/>
                  <a:pt x="125" y="221"/>
                  <a:pt x="147" y="222"/>
                </a:cubicBezTo>
                <a:cubicBezTo>
                  <a:pt x="164" y="222"/>
                  <a:pt x="180" y="218"/>
                  <a:pt x="193" y="210"/>
                </a:cubicBezTo>
                <a:lnTo>
                  <a:pt x="199" y="2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latin typeface="Calibri" panose="020F0502020204030204" pitchFamily="34" charset="0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3F060D3C-A440-734B-80A3-02B44761399D}"/>
              </a:ext>
            </a:extLst>
          </p:cNvPr>
          <p:cNvCxnSpPr>
            <a:cxnSpLocks/>
          </p:cNvCxnSpPr>
          <p:nvPr/>
        </p:nvCxnSpPr>
        <p:spPr>
          <a:xfrm>
            <a:off x="7518854" y="3810026"/>
            <a:ext cx="0" cy="1265378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BC88E70A-D8AD-024D-9B6A-7D65FFF322CA}"/>
              </a:ext>
            </a:extLst>
          </p:cNvPr>
          <p:cNvCxnSpPr>
            <a:cxnSpLocks/>
          </p:cNvCxnSpPr>
          <p:nvPr/>
        </p:nvCxnSpPr>
        <p:spPr>
          <a:xfrm>
            <a:off x="10507392" y="5079151"/>
            <a:ext cx="873012" cy="0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0561ED12-0373-654B-88BF-4673122065FB}"/>
              </a:ext>
            </a:extLst>
          </p:cNvPr>
          <p:cNvCxnSpPr>
            <a:cxnSpLocks/>
          </p:cNvCxnSpPr>
          <p:nvPr/>
        </p:nvCxnSpPr>
        <p:spPr>
          <a:xfrm>
            <a:off x="11010722" y="3810026"/>
            <a:ext cx="0" cy="1265378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Rectangle 242">
            <a:extLst>
              <a:ext uri="{FF2B5EF4-FFF2-40B4-BE49-F238E27FC236}">
                <a16:creationId xmlns:a16="http://schemas.microsoft.com/office/drawing/2014/main" id="{3FFB5900-5254-AE47-A30B-FE8EBE45EDC7}"/>
              </a:ext>
            </a:extLst>
          </p:cNvPr>
          <p:cNvSpPr/>
          <p:nvPr/>
        </p:nvSpPr>
        <p:spPr>
          <a:xfrm>
            <a:off x="753475" y="2874442"/>
            <a:ext cx="3643120" cy="870044"/>
          </a:xfrm>
          <a:prstGeom prst="rect">
            <a:avLst/>
          </a:prstGeom>
          <a:solidFill>
            <a:schemeClr val="bg1">
              <a:alpha val="80000"/>
            </a:schemeClr>
          </a:solidFill>
          <a:ln w="28575">
            <a:solidFill>
              <a:srgbClr val="FFC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C23064A9-15CA-6D4D-AA01-F06C5F722638}"/>
              </a:ext>
            </a:extLst>
          </p:cNvPr>
          <p:cNvSpPr/>
          <p:nvPr/>
        </p:nvSpPr>
        <p:spPr>
          <a:xfrm>
            <a:off x="521898" y="2766038"/>
            <a:ext cx="470033" cy="48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B067000D-3EEC-C542-AC48-8EF3A022D850}"/>
              </a:ext>
            </a:extLst>
          </p:cNvPr>
          <p:cNvCxnSpPr>
            <a:cxnSpLocks/>
            <a:stCxn id="368" idx="2"/>
          </p:cNvCxnSpPr>
          <p:nvPr/>
        </p:nvCxnSpPr>
        <p:spPr>
          <a:xfrm flipH="1">
            <a:off x="2468071" y="4893010"/>
            <a:ext cx="106964" cy="410348"/>
          </a:xfrm>
          <a:prstGeom prst="line">
            <a:avLst/>
          </a:prstGeom>
          <a:ln w="28575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BCA5005A-5B85-E54C-9EC5-E8F446F96541}"/>
              </a:ext>
            </a:extLst>
          </p:cNvPr>
          <p:cNvGrpSpPr>
            <a:grpSpLocks noChangeAspect="1"/>
          </p:cNvGrpSpPr>
          <p:nvPr/>
        </p:nvGrpSpPr>
        <p:grpSpPr>
          <a:xfrm>
            <a:off x="1010688" y="2979706"/>
            <a:ext cx="338395" cy="338531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326" name="Freeform: Shape 1">
              <a:extLst>
                <a:ext uri="{FF2B5EF4-FFF2-40B4-BE49-F238E27FC236}">
                  <a16:creationId xmlns:a16="http://schemas.microsoft.com/office/drawing/2014/main" id="{95B19625-4C15-484D-B649-19341A1910F2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27" name="Freeform: Shape 2">
              <a:extLst>
                <a:ext uri="{FF2B5EF4-FFF2-40B4-BE49-F238E27FC236}">
                  <a16:creationId xmlns:a16="http://schemas.microsoft.com/office/drawing/2014/main" id="{947B7B72-C3A7-FD45-8DD8-F36E0C08F285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28" name="Freeform: Shape 3">
              <a:extLst>
                <a:ext uri="{FF2B5EF4-FFF2-40B4-BE49-F238E27FC236}">
                  <a16:creationId xmlns:a16="http://schemas.microsoft.com/office/drawing/2014/main" id="{25C76B7A-7145-A54B-85A3-6EEDA3017F29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29" name="Freeform: Shape 4">
              <a:extLst>
                <a:ext uri="{FF2B5EF4-FFF2-40B4-BE49-F238E27FC236}">
                  <a16:creationId xmlns:a16="http://schemas.microsoft.com/office/drawing/2014/main" id="{0DCB5CB9-B3A2-A340-AAAD-332ADDC70FB9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30" name="Freeform: Shape 5">
              <a:extLst>
                <a:ext uri="{FF2B5EF4-FFF2-40B4-BE49-F238E27FC236}">
                  <a16:creationId xmlns:a16="http://schemas.microsoft.com/office/drawing/2014/main" id="{0EDB1DD7-92E3-8148-A59E-2D8AD77B8835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A6DAE008-1DBF-4943-9592-533A11D223A5}"/>
              </a:ext>
            </a:extLst>
          </p:cNvPr>
          <p:cNvGrpSpPr>
            <a:grpSpLocks noChangeAspect="1"/>
          </p:cNvGrpSpPr>
          <p:nvPr/>
        </p:nvGrpSpPr>
        <p:grpSpPr>
          <a:xfrm>
            <a:off x="503244" y="2754016"/>
            <a:ext cx="510283" cy="510487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332" name="Freeform: Shape 1">
              <a:extLst>
                <a:ext uri="{FF2B5EF4-FFF2-40B4-BE49-F238E27FC236}">
                  <a16:creationId xmlns:a16="http://schemas.microsoft.com/office/drawing/2014/main" id="{06D65E0B-6F3A-3E44-B95C-F8F5F14CAE44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33" name="Freeform: Shape 2">
              <a:extLst>
                <a:ext uri="{FF2B5EF4-FFF2-40B4-BE49-F238E27FC236}">
                  <a16:creationId xmlns:a16="http://schemas.microsoft.com/office/drawing/2014/main" id="{D19A88C5-796C-8448-9A9F-FE0F79FF0E7F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34" name="Freeform: Shape 3">
              <a:extLst>
                <a:ext uri="{FF2B5EF4-FFF2-40B4-BE49-F238E27FC236}">
                  <a16:creationId xmlns:a16="http://schemas.microsoft.com/office/drawing/2014/main" id="{EB843D0F-5D15-2C4A-96E2-60F775A75336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35" name="Freeform: Shape 4">
              <a:extLst>
                <a:ext uri="{FF2B5EF4-FFF2-40B4-BE49-F238E27FC236}">
                  <a16:creationId xmlns:a16="http://schemas.microsoft.com/office/drawing/2014/main" id="{5A2B9A3A-F6AA-7441-977D-D3816E0DD27A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36" name="Freeform: Shape 5">
              <a:extLst>
                <a:ext uri="{FF2B5EF4-FFF2-40B4-BE49-F238E27FC236}">
                  <a16:creationId xmlns:a16="http://schemas.microsoft.com/office/drawing/2014/main" id="{7127C05A-54E7-5C47-AE1E-08D191658D8C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2ED6FDDC-CCB1-FE40-9028-5B4A407201D8}"/>
              </a:ext>
            </a:extLst>
          </p:cNvPr>
          <p:cNvGrpSpPr>
            <a:grpSpLocks noChangeAspect="1"/>
          </p:cNvGrpSpPr>
          <p:nvPr/>
        </p:nvGrpSpPr>
        <p:grpSpPr>
          <a:xfrm>
            <a:off x="1926918" y="2979706"/>
            <a:ext cx="338395" cy="338531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338" name="Freeform: Shape 1">
              <a:extLst>
                <a:ext uri="{FF2B5EF4-FFF2-40B4-BE49-F238E27FC236}">
                  <a16:creationId xmlns:a16="http://schemas.microsoft.com/office/drawing/2014/main" id="{69895803-2DAD-324D-894A-AE130C060445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39" name="Freeform: Shape 2">
              <a:extLst>
                <a:ext uri="{FF2B5EF4-FFF2-40B4-BE49-F238E27FC236}">
                  <a16:creationId xmlns:a16="http://schemas.microsoft.com/office/drawing/2014/main" id="{DF0CD356-5EDE-E745-91F3-EB284B38FE2E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40" name="Freeform: Shape 3">
              <a:extLst>
                <a:ext uri="{FF2B5EF4-FFF2-40B4-BE49-F238E27FC236}">
                  <a16:creationId xmlns:a16="http://schemas.microsoft.com/office/drawing/2014/main" id="{410AADCC-D613-A342-922C-C62C39D024EB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41" name="Freeform: Shape 4">
              <a:extLst>
                <a:ext uri="{FF2B5EF4-FFF2-40B4-BE49-F238E27FC236}">
                  <a16:creationId xmlns:a16="http://schemas.microsoft.com/office/drawing/2014/main" id="{AE99BD5F-549A-1144-978D-96824EAA5F38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42" name="Freeform: Shape 5">
              <a:extLst>
                <a:ext uri="{FF2B5EF4-FFF2-40B4-BE49-F238E27FC236}">
                  <a16:creationId xmlns:a16="http://schemas.microsoft.com/office/drawing/2014/main" id="{881C04F2-A594-8A4E-B18C-8EF02DE1D2A2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1C3AC6B9-F421-7141-AAC0-4533CDBF57DD}"/>
              </a:ext>
            </a:extLst>
          </p:cNvPr>
          <p:cNvSpPr txBox="1"/>
          <p:nvPr/>
        </p:nvSpPr>
        <p:spPr>
          <a:xfrm>
            <a:off x="913464" y="3323378"/>
            <a:ext cx="54341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EN1</a:t>
            </a:r>
          </a:p>
          <a:p>
            <a:pPr algn="ctr"/>
            <a:r>
              <a:rPr lang="en-US" sz="1200" b="1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prim-act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13C3F0BD-3A90-0E43-B859-AF9A34877D33}"/>
              </a:ext>
            </a:extLst>
          </p:cNvPr>
          <p:cNvSpPr txBox="1"/>
          <p:nvPr/>
        </p:nvSpPr>
        <p:spPr>
          <a:xfrm>
            <a:off x="1813246" y="3323378"/>
            <a:ext cx="54341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EN2</a:t>
            </a:r>
          </a:p>
          <a:p>
            <a:pPr algn="ctr"/>
            <a:r>
              <a:rPr lang="en-US" sz="1200" b="1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prim-act</a:t>
            </a:r>
          </a:p>
        </p:txBody>
      </p: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7929E608-30F9-C143-BB76-F4E4F7F74420}"/>
              </a:ext>
            </a:extLst>
          </p:cNvPr>
          <p:cNvGrpSpPr>
            <a:grpSpLocks noChangeAspect="1"/>
          </p:cNvGrpSpPr>
          <p:nvPr/>
        </p:nvGrpSpPr>
        <p:grpSpPr>
          <a:xfrm>
            <a:off x="2885216" y="2979706"/>
            <a:ext cx="338395" cy="338531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346" name="Freeform: Shape 1">
              <a:extLst>
                <a:ext uri="{FF2B5EF4-FFF2-40B4-BE49-F238E27FC236}">
                  <a16:creationId xmlns:a16="http://schemas.microsoft.com/office/drawing/2014/main" id="{B45D50A2-336F-224C-8C72-6215F5DAEDF4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47" name="Freeform: Shape 2">
              <a:extLst>
                <a:ext uri="{FF2B5EF4-FFF2-40B4-BE49-F238E27FC236}">
                  <a16:creationId xmlns:a16="http://schemas.microsoft.com/office/drawing/2014/main" id="{C8CEF955-4998-7845-BEE3-A388A3764968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48" name="Freeform: Shape 3">
              <a:extLst>
                <a:ext uri="{FF2B5EF4-FFF2-40B4-BE49-F238E27FC236}">
                  <a16:creationId xmlns:a16="http://schemas.microsoft.com/office/drawing/2014/main" id="{17064B77-26E8-F246-994A-B0B7D68EC327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52" name="Freeform: Shape 4">
              <a:extLst>
                <a:ext uri="{FF2B5EF4-FFF2-40B4-BE49-F238E27FC236}">
                  <a16:creationId xmlns:a16="http://schemas.microsoft.com/office/drawing/2014/main" id="{92DFCDD5-5ABD-4A48-A674-563A6B0CC81F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53" name="Freeform: Shape 5">
              <a:extLst>
                <a:ext uri="{FF2B5EF4-FFF2-40B4-BE49-F238E27FC236}">
                  <a16:creationId xmlns:a16="http://schemas.microsoft.com/office/drawing/2014/main" id="{5EFC0342-9679-0449-B5ED-2B486C032C09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CB8559D-399E-6D49-8A65-23CD9D53A9CD}"/>
              </a:ext>
            </a:extLst>
          </p:cNvPr>
          <p:cNvGrpSpPr>
            <a:grpSpLocks noChangeAspect="1"/>
          </p:cNvGrpSpPr>
          <p:nvPr/>
        </p:nvGrpSpPr>
        <p:grpSpPr>
          <a:xfrm>
            <a:off x="3777696" y="2979706"/>
            <a:ext cx="338395" cy="338531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361" name="Freeform: Shape 1">
              <a:extLst>
                <a:ext uri="{FF2B5EF4-FFF2-40B4-BE49-F238E27FC236}">
                  <a16:creationId xmlns:a16="http://schemas.microsoft.com/office/drawing/2014/main" id="{2588733F-4D3F-714D-8219-9A49519FDF00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62" name="Freeform: Shape 2">
              <a:extLst>
                <a:ext uri="{FF2B5EF4-FFF2-40B4-BE49-F238E27FC236}">
                  <a16:creationId xmlns:a16="http://schemas.microsoft.com/office/drawing/2014/main" id="{B48F57B8-DBFF-1241-91F9-BD8C80A774B9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63" name="Freeform: Shape 3">
              <a:extLst>
                <a:ext uri="{FF2B5EF4-FFF2-40B4-BE49-F238E27FC236}">
                  <a16:creationId xmlns:a16="http://schemas.microsoft.com/office/drawing/2014/main" id="{26B39FCA-5E6A-4148-A312-9C50A489F5B3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64" name="Freeform: Shape 4">
              <a:extLst>
                <a:ext uri="{FF2B5EF4-FFF2-40B4-BE49-F238E27FC236}">
                  <a16:creationId xmlns:a16="http://schemas.microsoft.com/office/drawing/2014/main" id="{42B2EC78-69BC-DA45-A52B-A6FFD13E98B8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65" name="Freeform: Shape 5">
              <a:extLst>
                <a:ext uri="{FF2B5EF4-FFF2-40B4-BE49-F238E27FC236}">
                  <a16:creationId xmlns:a16="http://schemas.microsoft.com/office/drawing/2014/main" id="{8082C11D-1A02-3642-8E73-F5CE0658970D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366" name="TextBox 365">
            <a:extLst>
              <a:ext uri="{FF2B5EF4-FFF2-40B4-BE49-F238E27FC236}">
                <a16:creationId xmlns:a16="http://schemas.microsoft.com/office/drawing/2014/main" id="{BFBEFB76-87D5-574A-B1CB-9668FE8E5904}"/>
              </a:ext>
            </a:extLst>
          </p:cNvPr>
          <p:cNvSpPr txBox="1"/>
          <p:nvPr/>
        </p:nvSpPr>
        <p:spPr>
          <a:xfrm>
            <a:off x="2836886" y="3323378"/>
            <a:ext cx="4456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EN3</a:t>
            </a:r>
          </a:p>
          <a:p>
            <a:pPr algn="ctr"/>
            <a:r>
              <a:rPr lang="en-US" sz="1200" b="1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sec-act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102627F9-291F-504F-B032-6B486F700404}"/>
              </a:ext>
            </a:extLst>
          </p:cNvPr>
          <p:cNvSpPr txBox="1"/>
          <p:nvPr/>
        </p:nvSpPr>
        <p:spPr>
          <a:xfrm>
            <a:off x="3712916" y="3323378"/>
            <a:ext cx="4456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EN4</a:t>
            </a:r>
          </a:p>
          <a:p>
            <a:pPr algn="ctr"/>
            <a:r>
              <a:rPr lang="en-US" sz="1200" b="1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sec-act</a:t>
            </a: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C0E8B5FD-F08F-D74B-9FDC-75BA9223B91D}"/>
              </a:ext>
            </a:extLst>
          </p:cNvPr>
          <p:cNvSpPr/>
          <p:nvPr/>
        </p:nvSpPr>
        <p:spPr>
          <a:xfrm>
            <a:off x="753475" y="4022966"/>
            <a:ext cx="3643120" cy="870044"/>
          </a:xfrm>
          <a:prstGeom prst="rect">
            <a:avLst/>
          </a:prstGeom>
          <a:solidFill>
            <a:schemeClr val="bg1">
              <a:alpha val="80000"/>
            </a:schemeClr>
          </a:solidFill>
          <a:ln w="28575">
            <a:solidFill>
              <a:srgbClr val="F898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Tier1-DR_Only</a:t>
            </a:r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7F1C885D-202E-3B4C-B126-8C581B82A3BD}"/>
              </a:ext>
            </a:extLst>
          </p:cNvPr>
          <p:cNvSpPr/>
          <p:nvPr/>
        </p:nvSpPr>
        <p:spPr>
          <a:xfrm>
            <a:off x="521898" y="3914562"/>
            <a:ext cx="470033" cy="48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B9496A52-9A16-7041-8340-46A9034E3A3A}"/>
              </a:ext>
            </a:extLst>
          </p:cNvPr>
          <p:cNvGrpSpPr>
            <a:grpSpLocks noChangeAspect="1"/>
          </p:cNvGrpSpPr>
          <p:nvPr/>
        </p:nvGrpSpPr>
        <p:grpSpPr>
          <a:xfrm>
            <a:off x="503244" y="3902540"/>
            <a:ext cx="510283" cy="510487"/>
            <a:chOff x="7736620" y="7009631"/>
            <a:chExt cx="4501800" cy="4503600"/>
          </a:xfrm>
          <a:solidFill>
            <a:srgbClr val="F8981D"/>
          </a:solidFill>
        </p:grpSpPr>
        <p:sp>
          <p:nvSpPr>
            <p:cNvPr id="426" name="Freeform: Shape 1">
              <a:extLst>
                <a:ext uri="{FF2B5EF4-FFF2-40B4-BE49-F238E27FC236}">
                  <a16:creationId xmlns:a16="http://schemas.microsoft.com/office/drawing/2014/main" id="{723BF7D5-DFA6-574C-BA1A-40A8C7B3F4E5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rgbClr val="F8981D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27" name="Freeform: Shape 2">
              <a:extLst>
                <a:ext uri="{FF2B5EF4-FFF2-40B4-BE49-F238E27FC236}">
                  <a16:creationId xmlns:a16="http://schemas.microsoft.com/office/drawing/2014/main" id="{223D62F5-2905-5841-A4C8-CE3FE69C79AC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rgbClr val="F8981D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31" name="Freeform: Shape 3">
              <a:extLst>
                <a:ext uri="{FF2B5EF4-FFF2-40B4-BE49-F238E27FC236}">
                  <a16:creationId xmlns:a16="http://schemas.microsoft.com/office/drawing/2014/main" id="{31C86044-CC1B-8F49-9774-9ECF7F31C990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rgbClr val="F8981D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32" name="Freeform: Shape 4">
              <a:extLst>
                <a:ext uri="{FF2B5EF4-FFF2-40B4-BE49-F238E27FC236}">
                  <a16:creationId xmlns:a16="http://schemas.microsoft.com/office/drawing/2014/main" id="{350D3D17-F3EC-9943-8B0F-D546F0F7C447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rgbClr val="F8981D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33" name="Freeform: Shape 5">
              <a:extLst>
                <a:ext uri="{FF2B5EF4-FFF2-40B4-BE49-F238E27FC236}">
                  <a16:creationId xmlns:a16="http://schemas.microsoft.com/office/drawing/2014/main" id="{251CBB2A-E747-5A45-8FCF-3A04AA2582AC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rgbClr val="F8981D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9C641A22-248B-0B40-AB02-B091AA62E3D7}"/>
              </a:ext>
            </a:extLst>
          </p:cNvPr>
          <p:cNvCxnSpPr>
            <a:cxnSpLocks/>
          </p:cNvCxnSpPr>
          <p:nvPr/>
        </p:nvCxnSpPr>
        <p:spPr>
          <a:xfrm flipH="1">
            <a:off x="2464030" y="3727641"/>
            <a:ext cx="135765" cy="313275"/>
          </a:xfrm>
          <a:prstGeom prst="line">
            <a:avLst/>
          </a:prstGeom>
          <a:ln w="28575">
            <a:solidFill>
              <a:srgbClr val="FFC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70E51EFA-9346-5A4A-9F4F-C3C28736A669}"/>
              </a:ext>
            </a:extLst>
          </p:cNvPr>
          <p:cNvCxnSpPr>
            <a:cxnSpLocks/>
            <a:endCxn id="437" idx="2"/>
          </p:cNvCxnSpPr>
          <p:nvPr/>
        </p:nvCxnSpPr>
        <p:spPr>
          <a:xfrm flipH="1" flipV="1">
            <a:off x="1420721" y="2669204"/>
            <a:ext cx="177748" cy="198702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F845BFAF-F3D7-8849-A0E0-76E2F993C8EA}"/>
              </a:ext>
            </a:extLst>
          </p:cNvPr>
          <p:cNvGrpSpPr/>
          <p:nvPr/>
        </p:nvGrpSpPr>
        <p:grpSpPr>
          <a:xfrm>
            <a:off x="1147897" y="2123339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437" name="Freeform: Shape 1">
              <a:extLst>
                <a:ext uri="{FF2B5EF4-FFF2-40B4-BE49-F238E27FC236}">
                  <a16:creationId xmlns:a16="http://schemas.microsoft.com/office/drawing/2014/main" id="{ED3DF530-8F5F-4C48-A538-7354ED32555A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38" name="Freeform: Shape 2">
              <a:extLst>
                <a:ext uri="{FF2B5EF4-FFF2-40B4-BE49-F238E27FC236}">
                  <a16:creationId xmlns:a16="http://schemas.microsoft.com/office/drawing/2014/main" id="{ECC0D45B-1E96-D549-B7BE-A400FDB11F56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5" name="Freeform: Shape 3">
              <a:extLst>
                <a:ext uri="{FF2B5EF4-FFF2-40B4-BE49-F238E27FC236}">
                  <a16:creationId xmlns:a16="http://schemas.microsoft.com/office/drawing/2014/main" id="{3577EF55-88DD-0441-9D64-7E5C6A272869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6" name="Freeform: Shape 4">
              <a:extLst>
                <a:ext uri="{FF2B5EF4-FFF2-40B4-BE49-F238E27FC236}">
                  <a16:creationId xmlns:a16="http://schemas.microsoft.com/office/drawing/2014/main" id="{82B93ACA-6694-6C41-A3D2-0C6EC1A90BFB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7" name="Freeform: Shape 5">
              <a:extLst>
                <a:ext uri="{FF2B5EF4-FFF2-40B4-BE49-F238E27FC236}">
                  <a16:creationId xmlns:a16="http://schemas.microsoft.com/office/drawing/2014/main" id="{65BEFF3B-B18F-0048-B85A-EAD7DEBBF6AF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3A853242-9A99-BC4D-AF81-AF8E624E6B4C}"/>
              </a:ext>
            </a:extLst>
          </p:cNvPr>
          <p:cNvGrpSpPr/>
          <p:nvPr/>
        </p:nvGrpSpPr>
        <p:grpSpPr>
          <a:xfrm>
            <a:off x="1883899" y="2122351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449" name="Freeform: Shape 1">
              <a:extLst>
                <a:ext uri="{FF2B5EF4-FFF2-40B4-BE49-F238E27FC236}">
                  <a16:creationId xmlns:a16="http://schemas.microsoft.com/office/drawing/2014/main" id="{679D4F85-D546-D14E-BCCA-8D8EEC87D230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50" name="Freeform: Shape 2">
              <a:extLst>
                <a:ext uri="{FF2B5EF4-FFF2-40B4-BE49-F238E27FC236}">
                  <a16:creationId xmlns:a16="http://schemas.microsoft.com/office/drawing/2014/main" id="{365476A8-432A-DC43-B668-33EE20D497A6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51" name="Freeform: Shape 3">
              <a:extLst>
                <a:ext uri="{FF2B5EF4-FFF2-40B4-BE49-F238E27FC236}">
                  <a16:creationId xmlns:a16="http://schemas.microsoft.com/office/drawing/2014/main" id="{7BF6C828-0098-7C4C-A197-A02966013303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52" name="Freeform: Shape 4">
              <a:extLst>
                <a:ext uri="{FF2B5EF4-FFF2-40B4-BE49-F238E27FC236}">
                  <a16:creationId xmlns:a16="http://schemas.microsoft.com/office/drawing/2014/main" id="{8DE373CB-6EA3-794D-B45E-71BA26A04C03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53" name="Freeform: Shape 5">
              <a:extLst>
                <a:ext uri="{FF2B5EF4-FFF2-40B4-BE49-F238E27FC236}">
                  <a16:creationId xmlns:a16="http://schemas.microsoft.com/office/drawing/2014/main" id="{BBD59EE6-C6F3-C346-A301-F81A814F18AC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B86629C4-FD7A-8646-AA1F-5BE9CA386216}"/>
              </a:ext>
            </a:extLst>
          </p:cNvPr>
          <p:cNvCxnSpPr>
            <a:cxnSpLocks/>
            <a:endCxn id="449" idx="2"/>
          </p:cNvCxnSpPr>
          <p:nvPr/>
        </p:nvCxnSpPr>
        <p:spPr>
          <a:xfrm flipV="1">
            <a:off x="1964953" y="2668216"/>
            <a:ext cx="191770" cy="201978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D3997D2B-C113-E44C-8061-3A2B41C2795D}"/>
              </a:ext>
            </a:extLst>
          </p:cNvPr>
          <p:cNvCxnSpPr>
            <a:cxnSpLocks/>
            <a:endCxn id="457" idx="2"/>
          </p:cNvCxnSpPr>
          <p:nvPr/>
        </p:nvCxnSpPr>
        <p:spPr>
          <a:xfrm flipH="1" flipV="1">
            <a:off x="3145131" y="2684423"/>
            <a:ext cx="177748" cy="198702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68E55F03-376A-354E-8932-73309FBD1BDB}"/>
              </a:ext>
            </a:extLst>
          </p:cNvPr>
          <p:cNvGrpSpPr/>
          <p:nvPr/>
        </p:nvGrpSpPr>
        <p:grpSpPr>
          <a:xfrm>
            <a:off x="2872307" y="2138558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457" name="Freeform: Shape 1">
              <a:extLst>
                <a:ext uri="{FF2B5EF4-FFF2-40B4-BE49-F238E27FC236}">
                  <a16:creationId xmlns:a16="http://schemas.microsoft.com/office/drawing/2014/main" id="{3FBE16E5-9CFE-9545-AC09-1C9CFD706F9E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58" name="Freeform: Shape 2">
              <a:extLst>
                <a:ext uri="{FF2B5EF4-FFF2-40B4-BE49-F238E27FC236}">
                  <a16:creationId xmlns:a16="http://schemas.microsoft.com/office/drawing/2014/main" id="{C9569BC5-8C2E-ED40-AB91-A9F01BC1A21A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59" name="Freeform: Shape 3">
              <a:extLst>
                <a:ext uri="{FF2B5EF4-FFF2-40B4-BE49-F238E27FC236}">
                  <a16:creationId xmlns:a16="http://schemas.microsoft.com/office/drawing/2014/main" id="{CA91F6D2-562C-F049-A069-6C1CE41A6839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60" name="Freeform: Shape 4">
              <a:extLst>
                <a:ext uri="{FF2B5EF4-FFF2-40B4-BE49-F238E27FC236}">
                  <a16:creationId xmlns:a16="http://schemas.microsoft.com/office/drawing/2014/main" id="{97C3002E-1958-B84E-A2FC-D75C592ED175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61" name="Freeform: Shape 5">
              <a:extLst>
                <a:ext uri="{FF2B5EF4-FFF2-40B4-BE49-F238E27FC236}">
                  <a16:creationId xmlns:a16="http://schemas.microsoft.com/office/drawing/2014/main" id="{83E32A5B-3FCD-E340-A330-745C10601B5E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3802127-0334-434B-86E9-D555A35774DA}"/>
              </a:ext>
            </a:extLst>
          </p:cNvPr>
          <p:cNvGrpSpPr/>
          <p:nvPr/>
        </p:nvGrpSpPr>
        <p:grpSpPr>
          <a:xfrm>
            <a:off x="3608309" y="2137570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463" name="Freeform: Shape 1">
              <a:extLst>
                <a:ext uri="{FF2B5EF4-FFF2-40B4-BE49-F238E27FC236}">
                  <a16:creationId xmlns:a16="http://schemas.microsoft.com/office/drawing/2014/main" id="{FDB7CBDF-3551-1A40-8CBF-A72DFD227E9C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64" name="Freeform: Shape 2">
              <a:extLst>
                <a:ext uri="{FF2B5EF4-FFF2-40B4-BE49-F238E27FC236}">
                  <a16:creationId xmlns:a16="http://schemas.microsoft.com/office/drawing/2014/main" id="{BAAED5F1-BD8B-1041-B0E5-8960DBAC5299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65" name="Freeform: Shape 3">
              <a:extLst>
                <a:ext uri="{FF2B5EF4-FFF2-40B4-BE49-F238E27FC236}">
                  <a16:creationId xmlns:a16="http://schemas.microsoft.com/office/drawing/2014/main" id="{6D16D7AA-6495-BA44-AAD7-DBF00A65F4F2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66" name="Freeform: Shape 4">
              <a:extLst>
                <a:ext uri="{FF2B5EF4-FFF2-40B4-BE49-F238E27FC236}">
                  <a16:creationId xmlns:a16="http://schemas.microsoft.com/office/drawing/2014/main" id="{825A992C-84BD-EF4B-8FE6-A1318284A16E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67" name="Freeform: Shape 5">
              <a:extLst>
                <a:ext uri="{FF2B5EF4-FFF2-40B4-BE49-F238E27FC236}">
                  <a16:creationId xmlns:a16="http://schemas.microsoft.com/office/drawing/2014/main" id="{9841F822-2A96-9840-9D72-DC59ACDA8238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6E35878D-5AC0-D549-85DF-63DB3AA074F7}"/>
              </a:ext>
            </a:extLst>
          </p:cNvPr>
          <p:cNvCxnSpPr>
            <a:cxnSpLocks/>
            <a:endCxn id="463" idx="2"/>
          </p:cNvCxnSpPr>
          <p:nvPr/>
        </p:nvCxnSpPr>
        <p:spPr>
          <a:xfrm flipV="1">
            <a:off x="3689363" y="2683435"/>
            <a:ext cx="191770" cy="201978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TextBox 468">
            <a:extLst>
              <a:ext uri="{FF2B5EF4-FFF2-40B4-BE49-F238E27FC236}">
                <a16:creationId xmlns:a16="http://schemas.microsoft.com/office/drawing/2014/main" id="{AF49437B-A418-674C-BA93-4842FFAA9110}"/>
              </a:ext>
            </a:extLst>
          </p:cNvPr>
          <p:cNvSpPr txBox="1"/>
          <p:nvPr/>
        </p:nvSpPr>
        <p:spPr>
          <a:xfrm>
            <a:off x="753475" y="1421556"/>
            <a:ext cx="689869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</a:rPr>
              <a:t>Internet</a:t>
            </a: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2F2ABF84-4C50-4945-B4B0-48877D62EC34}"/>
              </a:ext>
            </a:extLst>
          </p:cNvPr>
          <p:cNvSpPr txBox="1"/>
          <p:nvPr/>
        </p:nvSpPr>
        <p:spPr>
          <a:xfrm>
            <a:off x="4073075" y="1421556"/>
            <a:ext cx="645369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</a:rPr>
              <a:t>Storage</a:t>
            </a:r>
          </a:p>
        </p:txBody>
      </p: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FB259F35-1FA1-BA4C-AF9E-E4585818A4DF}"/>
              </a:ext>
            </a:extLst>
          </p:cNvPr>
          <p:cNvCxnSpPr>
            <a:cxnSpLocks/>
            <a:endCxn id="475" idx="0"/>
          </p:cNvCxnSpPr>
          <p:nvPr/>
        </p:nvCxnSpPr>
        <p:spPr>
          <a:xfrm>
            <a:off x="6832108" y="5073440"/>
            <a:ext cx="0" cy="219990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Rounded Rectangle 17">
            <a:extLst>
              <a:ext uri="{FF2B5EF4-FFF2-40B4-BE49-F238E27FC236}">
                <a16:creationId xmlns:a16="http://schemas.microsoft.com/office/drawing/2014/main" id="{78897BA9-ADD8-3C49-8162-82BFDA130CB8}"/>
              </a:ext>
            </a:extLst>
          </p:cNvPr>
          <p:cNvSpPr/>
          <p:nvPr/>
        </p:nvSpPr>
        <p:spPr>
          <a:xfrm>
            <a:off x="6094412" y="5293430"/>
            <a:ext cx="1475391" cy="77125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ESXi1</a:t>
            </a:r>
          </a:p>
        </p:txBody>
      </p:sp>
      <p:sp>
        <p:nvSpPr>
          <p:cNvPr id="476" name="Rounded Rectangle 17">
            <a:extLst>
              <a:ext uri="{FF2B5EF4-FFF2-40B4-BE49-F238E27FC236}">
                <a16:creationId xmlns:a16="http://schemas.microsoft.com/office/drawing/2014/main" id="{430D6E9E-B681-D946-BED3-409C6EF43B13}"/>
              </a:ext>
            </a:extLst>
          </p:cNvPr>
          <p:cNvSpPr>
            <a:spLocks noChangeAspect="1"/>
          </p:cNvSpPr>
          <p:nvPr/>
        </p:nvSpPr>
        <p:spPr>
          <a:xfrm>
            <a:off x="7240920" y="5806523"/>
            <a:ext cx="228600" cy="2286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8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6926"/>
            <a:r>
              <a:rPr lang="en-US" sz="800" kern="0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VM1</a:t>
            </a:r>
          </a:p>
        </p:txBody>
      </p: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5FC8BC64-6717-7642-939F-2EDAB72DCEE8}"/>
              </a:ext>
            </a:extLst>
          </p:cNvPr>
          <p:cNvGrpSpPr>
            <a:grpSpLocks noChangeAspect="1"/>
          </p:cNvGrpSpPr>
          <p:nvPr/>
        </p:nvGrpSpPr>
        <p:grpSpPr>
          <a:xfrm>
            <a:off x="6439082" y="5647802"/>
            <a:ext cx="303619" cy="303740"/>
            <a:chOff x="7736620" y="7009631"/>
            <a:chExt cx="4501800" cy="4503600"/>
          </a:xfrm>
          <a:solidFill>
            <a:srgbClr val="F8981D"/>
          </a:solidFill>
        </p:grpSpPr>
        <p:sp>
          <p:nvSpPr>
            <p:cNvPr id="479" name="Freeform: Shape 1">
              <a:extLst>
                <a:ext uri="{FF2B5EF4-FFF2-40B4-BE49-F238E27FC236}">
                  <a16:creationId xmlns:a16="http://schemas.microsoft.com/office/drawing/2014/main" id="{D3D19D2D-D241-E347-98E7-9E838150CA44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80" name="Freeform: Shape 2">
              <a:extLst>
                <a:ext uri="{FF2B5EF4-FFF2-40B4-BE49-F238E27FC236}">
                  <a16:creationId xmlns:a16="http://schemas.microsoft.com/office/drawing/2014/main" id="{1E6F50DB-B7DB-8140-9AB0-D68950823F0A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81" name="Freeform: Shape 3">
              <a:extLst>
                <a:ext uri="{FF2B5EF4-FFF2-40B4-BE49-F238E27FC236}">
                  <a16:creationId xmlns:a16="http://schemas.microsoft.com/office/drawing/2014/main" id="{BCC62E86-586C-DE4F-8FE4-9F481534EBF3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82" name="Freeform: Shape 4">
              <a:extLst>
                <a:ext uri="{FF2B5EF4-FFF2-40B4-BE49-F238E27FC236}">
                  <a16:creationId xmlns:a16="http://schemas.microsoft.com/office/drawing/2014/main" id="{2D1005D8-B05E-3C4B-9EDD-300F7175F989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83" name="Freeform: Shape 5">
              <a:extLst>
                <a:ext uri="{FF2B5EF4-FFF2-40B4-BE49-F238E27FC236}">
                  <a16:creationId xmlns:a16="http://schemas.microsoft.com/office/drawing/2014/main" id="{F95F53B9-2A60-7C45-AD91-1BF464D24ADA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484" name="TextBox 483">
            <a:extLst>
              <a:ext uri="{FF2B5EF4-FFF2-40B4-BE49-F238E27FC236}">
                <a16:creationId xmlns:a16="http://schemas.microsoft.com/office/drawing/2014/main" id="{99D69B76-D761-CE49-B812-C57F37630205}"/>
              </a:ext>
            </a:extLst>
          </p:cNvPr>
          <p:cNvSpPr txBox="1"/>
          <p:nvPr/>
        </p:nvSpPr>
        <p:spPr>
          <a:xfrm>
            <a:off x="6079889" y="5859126"/>
            <a:ext cx="38632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T1-DR</a:t>
            </a: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19A856B6-D48C-434B-BC59-DDF6327D8872}"/>
              </a:ext>
            </a:extLst>
          </p:cNvPr>
          <p:cNvSpPr txBox="1"/>
          <p:nvPr/>
        </p:nvSpPr>
        <p:spPr>
          <a:xfrm>
            <a:off x="5690966" y="957511"/>
            <a:ext cx="569387" cy="1115242"/>
          </a:xfrm>
          <a:prstGeom prst="rect">
            <a:avLst/>
          </a:prstGeom>
        </p:spPr>
        <p:txBody>
          <a:bodyPr vert="vert270" wrap="none" lIns="0" tIns="0" rIns="0" bIns="0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600" dirty="0">
                <a:latin typeface="Calibri" panose="020F0502020204030204" pitchFamily="34" charset="0"/>
              </a:rPr>
              <a:t>Logical View</a:t>
            </a:r>
          </a:p>
          <a:p>
            <a:pPr algn="r">
              <a:spcAft>
                <a:spcPts val="600"/>
              </a:spcAft>
            </a:pPr>
            <a:r>
              <a:rPr lang="en-US" sz="1600" dirty="0">
                <a:latin typeface="Calibri" panose="020F0502020204030204" pitchFamily="34" charset="0"/>
              </a:rPr>
              <a:t>Physical View</a:t>
            </a:r>
          </a:p>
        </p:txBody>
      </p: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7693C4D0-B0F9-BE41-A5C0-D7EB0EC9F3FF}"/>
              </a:ext>
            </a:extLst>
          </p:cNvPr>
          <p:cNvCxnSpPr>
            <a:cxnSpLocks/>
          </p:cNvCxnSpPr>
          <p:nvPr/>
        </p:nvCxnSpPr>
        <p:spPr>
          <a:xfrm>
            <a:off x="5983199" y="922225"/>
            <a:ext cx="0" cy="5775137"/>
          </a:xfrm>
          <a:prstGeom prst="line">
            <a:avLst/>
          </a:prstGeom>
          <a:ln w="57150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ADF5B816-78A6-604C-8EA8-A9C4D9D5A74C}"/>
              </a:ext>
            </a:extLst>
          </p:cNvPr>
          <p:cNvGrpSpPr>
            <a:grpSpLocks noChangeAspect="1"/>
          </p:cNvGrpSpPr>
          <p:nvPr/>
        </p:nvGrpSpPr>
        <p:grpSpPr>
          <a:xfrm>
            <a:off x="6899751" y="5443074"/>
            <a:ext cx="303619" cy="303740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495" name="Freeform: Shape 1">
              <a:extLst>
                <a:ext uri="{FF2B5EF4-FFF2-40B4-BE49-F238E27FC236}">
                  <a16:creationId xmlns:a16="http://schemas.microsoft.com/office/drawing/2014/main" id="{20B9B150-6409-454F-AC0E-9CDCDB5E1CF2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96" name="Freeform: Shape 2">
              <a:extLst>
                <a:ext uri="{FF2B5EF4-FFF2-40B4-BE49-F238E27FC236}">
                  <a16:creationId xmlns:a16="http://schemas.microsoft.com/office/drawing/2014/main" id="{A0EC42B7-7AE7-1C46-A070-2EEC22C4F117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97" name="Freeform: Shape 3">
              <a:extLst>
                <a:ext uri="{FF2B5EF4-FFF2-40B4-BE49-F238E27FC236}">
                  <a16:creationId xmlns:a16="http://schemas.microsoft.com/office/drawing/2014/main" id="{A766EE76-257E-CC45-A95D-A5EA56BF0B5A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98" name="Freeform: Shape 4">
              <a:extLst>
                <a:ext uri="{FF2B5EF4-FFF2-40B4-BE49-F238E27FC236}">
                  <a16:creationId xmlns:a16="http://schemas.microsoft.com/office/drawing/2014/main" id="{A42D7AE4-6C11-4F48-AE55-C8478493DA5C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99" name="Freeform: Shape 5">
              <a:extLst>
                <a:ext uri="{FF2B5EF4-FFF2-40B4-BE49-F238E27FC236}">
                  <a16:creationId xmlns:a16="http://schemas.microsoft.com/office/drawing/2014/main" id="{8D65B1FF-191D-1043-86E2-B75E62B3F20B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00" name="TextBox 499">
            <a:extLst>
              <a:ext uri="{FF2B5EF4-FFF2-40B4-BE49-F238E27FC236}">
                <a16:creationId xmlns:a16="http://schemas.microsoft.com/office/drawing/2014/main" id="{4F5356E2-50AE-4041-8BA2-893C4612DA0E}"/>
              </a:ext>
            </a:extLst>
          </p:cNvPr>
          <p:cNvSpPr txBox="1"/>
          <p:nvPr/>
        </p:nvSpPr>
        <p:spPr>
          <a:xfrm>
            <a:off x="7222257" y="5605710"/>
            <a:ext cx="38632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T0-DR</a:t>
            </a:r>
          </a:p>
        </p:txBody>
      </p:sp>
      <p:sp>
        <p:nvSpPr>
          <p:cNvPr id="507" name="TextBox 506">
            <a:extLst>
              <a:ext uri="{FF2B5EF4-FFF2-40B4-BE49-F238E27FC236}">
                <a16:creationId xmlns:a16="http://schemas.microsoft.com/office/drawing/2014/main" id="{997F19E0-21B6-B44C-B387-10F552B9DC79}"/>
              </a:ext>
            </a:extLst>
          </p:cNvPr>
          <p:cNvSpPr txBox="1"/>
          <p:nvPr/>
        </p:nvSpPr>
        <p:spPr>
          <a:xfrm>
            <a:off x="6446827" y="1421556"/>
            <a:ext cx="689869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</a:rPr>
              <a:t>Internet</a:t>
            </a: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2C5490C7-B87C-3D4B-83B7-FE8FDA840936}"/>
              </a:ext>
            </a:extLst>
          </p:cNvPr>
          <p:cNvSpPr txBox="1"/>
          <p:nvPr/>
        </p:nvSpPr>
        <p:spPr>
          <a:xfrm>
            <a:off x="11094712" y="1421556"/>
            <a:ext cx="645369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</a:rPr>
              <a:t>Storage</a:t>
            </a:r>
          </a:p>
        </p:txBody>
      </p: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538A33FF-536B-7848-A209-6C382F2571C3}"/>
              </a:ext>
            </a:extLst>
          </p:cNvPr>
          <p:cNvCxnSpPr>
            <a:cxnSpLocks/>
            <a:endCxn id="511" idx="0"/>
          </p:cNvCxnSpPr>
          <p:nvPr/>
        </p:nvCxnSpPr>
        <p:spPr>
          <a:xfrm>
            <a:off x="11194968" y="5073440"/>
            <a:ext cx="0" cy="218033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Rounded Rectangle 17">
            <a:extLst>
              <a:ext uri="{FF2B5EF4-FFF2-40B4-BE49-F238E27FC236}">
                <a16:creationId xmlns:a16="http://schemas.microsoft.com/office/drawing/2014/main" id="{69817D9B-CAC2-0B4B-A1C7-F2CFBDCB5456}"/>
              </a:ext>
            </a:extLst>
          </p:cNvPr>
          <p:cNvSpPr/>
          <p:nvPr/>
        </p:nvSpPr>
        <p:spPr>
          <a:xfrm>
            <a:off x="10457272" y="5291473"/>
            <a:ext cx="1475391" cy="77125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ESXi2</a:t>
            </a:r>
          </a:p>
        </p:txBody>
      </p:sp>
      <p:sp>
        <p:nvSpPr>
          <p:cNvPr id="512" name="Rounded Rectangle 17">
            <a:extLst>
              <a:ext uri="{FF2B5EF4-FFF2-40B4-BE49-F238E27FC236}">
                <a16:creationId xmlns:a16="http://schemas.microsoft.com/office/drawing/2014/main" id="{68C1405D-C0EB-7843-AB7E-BC2676161734}"/>
              </a:ext>
            </a:extLst>
          </p:cNvPr>
          <p:cNvSpPr>
            <a:spLocks noChangeAspect="1"/>
          </p:cNvSpPr>
          <p:nvPr/>
        </p:nvSpPr>
        <p:spPr>
          <a:xfrm>
            <a:off x="11603780" y="5804566"/>
            <a:ext cx="228600" cy="2286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8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6926"/>
            <a:r>
              <a:rPr lang="en-US" sz="800" kern="0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VM2</a:t>
            </a:r>
          </a:p>
        </p:txBody>
      </p: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AB32C0E4-C7F9-2A4C-9E19-95B4B27BE007}"/>
              </a:ext>
            </a:extLst>
          </p:cNvPr>
          <p:cNvCxnSpPr>
            <a:cxnSpLocks/>
            <a:stCxn id="512" idx="1"/>
            <a:endCxn id="515" idx="3"/>
          </p:cNvCxnSpPr>
          <p:nvPr/>
        </p:nvCxnSpPr>
        <p:spPr bwMode="gray">
          <a:xfrm flipH="1" flipV="1">
            <a:off x="11105561" y="5797715"/>
            <a:ext cx="498219" cy="121151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FE870647-4E8A-9544-AF92-D891296F9CBD}"/>
              </a:ext>
            </a:extLst>
          </p:cNvPr>
          <p:cNvGrpSpPr>
            <a:grpSpLocks noChangeAspect="1"/>
          </p:cNvGrpSpPr>
          <p:nvPr/>
        </p:nvGrpSpPr>
        <p:grpSpPr>
          <a:xfrm>
            <a:off x="10801942" y="5645845"/>
            <a:ext cx="303619" cy="303740"/>
            <a:chOff x="7736620" y="7009631"/>
            <a:chExt cx="4501800" cy="4503600"/>
          </a:xfrm>
          <a:solidFill>
            <a:srgbClr val="F8981D"/>
          </a:solidFill>
        </p:grpSpPr>
        <p:sp>
          <p:nvSpPr>
            <p:cNvPr id="515" name="Freeform: Shape 1">
              <a:extLst>
                <a:ext uri="{FF2B5EF4-FFF2-40B4-BE49-F238E27FC236}">
                  <a16:creationId xmlns:a16="http://schemas.microsoft.com/office/drawing/2014/main" id="{12FA29E1-E003-F140-B600-CE5EA03E6F26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16" name="Freeform: Shape 2">
              <a:extLst>
                <a:ext uri="{FF2B5EF4-FFF2-40B4-BE49-F238E27FC236}">
                  <a16:creationId xmlns:a16="http://schemas.microsoft.com/office/drawing/2014/main" id="{5E23F6EB-84A3-C24E-A931-8603B5D1859C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17" name="Freeform: Shape 3">
              <a:extLst>
                <a:ext uri="{FF2B5EF4-FFF2-40B4-BE49-F238E27FC236}">
                  <a16:creationId xmlns:a16="http://schemas.microsoft.com/office/drawing/2014/main" id="{30704396-C2E7-814F-A637-DEAF56811402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18" name="Freeform: Shape 4">
              <a:extLst>
                <a:ext uri="{FF2B5EF4-FFF2-40B4-BE49-F238E27FC236}">
                  <a16:creationId xmlns:a16="http://schemas.microsoft.com/office/drawing/2014/main" id="{24286F1B-FE2F-EA40-8F4B-8E753BB37469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19" name="Freeform: Shape 5">
              <a:extLst>
                <a:ext uri="{FF2B5EF4-FFF2-40B4-BE49-F238E27FC236}">
                  <a16:creationId xmlns:a16="http://schemas.microsoft.com/office/drawing/2014/main" id="{16ECBF46-511C-6C4D-948C-76DC85B50DF6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20" name="TextBox 519">
            <a:extLst>
              <a:ext uri="{FF2B5EF4-FFF2-40B4-BE49-F238E27FC236}">
                <a16:creationId xmlns:a16="http://schemas.microsoft.com/office/drawing/2014/main" id="{116B13B6-34D0-A54F-9A72-2401E06CDD16}"/>
              </a:ext>
            </a:extLst>
          </p:cNvPr>
          <p:cNvSpPr txBox="1"/>
          <p:nvPr/>
        </p:nvSpPr>
        <p:spPr>
          <a:xfrm>
            <a:off x="10442749" y="5857169"/>
            <a:ext cx="38632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T1-DR</a:t>
            </a:r>
          </a:p>
        </p:txBody>
      </p: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8ED5E834-6976-8342-A3B9-4F5B2FB09AB8}"/>
              </a:ext>
            </a:extLst>
          </p:cNvPr>
          <p:cNvGrpSpPr>
            <a:grpSpLocks noChangeAspect="1"/>
          </p:cNvGrpSpPr>
          <p:nvPr/>
        </p:nvGrpSpPr>
        <p:grpSpPr>
          <a:xfrm>
            <a:off x="11262611" y="5441117"/>
            <a:ext cx="303619" cy="303740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522" name="Freeform: Shape 1">
              <a:extLst>
                <a:ext uri="{FF2B5EF4-FFF2-40B4-BE49-F238E27FC236}">
                  <a16:creationId xmlns:a16="http://schemas.microsoft.com/office/drawing/2014/main" id="{5161020A-1773-DA45-91C1-756C04394620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23" name="Freeform: Shape 2">
              <a:extLst>
                <a:ext uri="{FF2B5EF4-FFF2-40B4-BE49-F238E27FC236}">
                  <a16:creationId xmlns:a16="http://schemas.microsoft.com/office/drawing/2014/main" id="{5D78464E-F7C0-124C-9E3E-3E0AEDC8B4CF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24" name="Freeform: Shape 3">
              <a:extLst>
                <a:ext uri="{FF2B5EF4-FFF2-40B4-BE49-F238E27FC236}">
                  <a16:creationId xmlns:a16="http://schemas.microsoft.com/office/drawing/2014/main" id="{1577CE41-A236-734D-B5DB-09BED6D10938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25" name="Freeform: Shape 4">
              <a:extLst>
                <a:ext uri="{FF2B5EF4-FFF2-40B4-BE49-F238E27FC236}">
                  <a16:creationId xmlns:a16="http://schemas.microsoft.com/office/drawing/2014/main" id="{1B2D5BD1-A4CD-A749-832D-3AFE2574AA76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26" name="Freeform: Shape 5">
              <a:extLst>
                <a:ext uri="{FF2B5EF4-FFF2-40B4-BE49-F238E27FC236}">
                  <a16:creationId xmlns:a16="http://schemas.microsoft.com/office/drawing/2014/main" id="{9E7121F7-BFB0-2948-A95E-739698D199C9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27" name="TextBox 526">
            <a:extLst>
              <a:ext uri="{FF2B5EF4-FFF2-40B4-BE49-F238E27FC236}">
                <a16:creationId xmlns:a16="http://schemas.microsoft.com/office/drawing/2014/main" id="{356DAF42-B034-884E-8CA6-017C721AFB38}"/>
              </a:ext>
            </a:extLst>
          </p:cNvPr>
          <p:cNvSpPr txBox="1"/>
          <p:nvPr/>
        </p:nvSpPr>
        <p:spPr>
          <a:xfrm>
            <a:off x="11585117" y="5603753"/>
            <a:ext cx="38632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T0-DR</a:t>
            </a:r>
          </a:p>
        </p:txBody>
      </p: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A9DE02AD-82EE-D04D-B6EA-05C498AA87EB}"/>
              </a:ext>
            </a:extLst>
          </p:cNvPr>
          <p:cNvCxnSpPr>
            <a:cxnSpLocks/>
            <a:stCxn id="522" idx="1"/>
            <a:endCxn id="515" idx="0"/>
          </p:cNvCxnSpPr>
          <p:nvPr/>
        </p:nvCxnSpPr>
        <p:spPr bwMode="gray">
          <a:xfrm flipH="1">
            <a:off x="10953752" y="5592987"/>
            <a:ext cx="308859" cy="52858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F70E5BF9-2004-1C42-B3F2-F07EF513C30E}"/>
              </a:ext>
            </a:extLst>
          </p:cNvPr>
          <p:cNvCxnSpPr>
            <a:cxnSpLocks/>
            <a:stCxn id="511" idx="0"/>
            <a:endCxn id="522" idx="0"/>
          </p:cNvCxnSpPr>
          <p:nvPr/>
        </p:nvCxnSpPr>
        <p:spPr bwMode="gray">
          <a:xfrm>
            <a:off x="11194968" y="5291473"/>
            <a:ext cx="219453" cy="149644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E52AB0AC-F809-364C-8A0B-50A8A9D41CFF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3985054" y="4893010"/>
            <a:ext cx="179019" cy="60080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B67157C-E057-8041-BDC7-E1FABAA7CB04}"/>
              </a:ext>
            </a:extLst>
          </p:cNvPr>
          <p:cNvGrpSpPr>
            <a:grpSpLocks noChangeAspect="1"/>
          </p:cNvGrpSpPr>
          <p:nvPr/>
        </p:nvGrpSpPr>
        <p:grpSpPr>
          <a:xfrm>
            <a:off x="6438219" y="3186890"/>
            <a:ext cx="303619" cy="303740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536" name="Freeform: Shape 1">
              <a:extLst>
                <a:ext uri="{FF2B5EF4-FFF2-40B4-BE49-F238E27FC236}">
                  <a16:creationId xmlns:a16="http://schemas.microsoft.com/office/drawing/2014/main" id="{35DB1E67-685C-8E4E-9099-A955A373D6F0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37" name="Freeform: Shape 2">
              <a:extLst>
                <a:ext uri="{FF2B5EF4-FFF2-40B4-BE49-F238E27FC236}">
                  <a16:creationId xmlns:a16="http://schemas.microsoft.com/office/drawing/2014/main" id="{E2B2AD6C-FD37-4748-9B37-2A41BB8D9DEF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38" name="Freeform: Shape 3">
              <a:extLst>
                <a:ext uri="{FF2B5EF4-FFF2-40B4-BE49-F238E27FC236}">
                  <a16:creationId xmlns:a16="http://schemas.microsoft.com/office/drawing/2014/main" id="{B63FE9F2-9F1A-0545-93B9-EEF3550322C6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39" name="Freeform: Shape 4">
              <a:extLst>
                <a:ext uri="{FF2B5EF4-FFF2-40B4-BE49-F238E27FC236}">
                  <a16:creationId xmlns:a16="http://schemas.microsoft.com/office/drawing/2014/main" id="{75F16232-126A-6A4C-9A11-4480E8A733C8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40" name="Freeform: Shape 5">
              <a:extLst>
                <a:ext uri="{FF2B5EF4-FFF2-40B4-BE49-F238E27FC236}">
                  <a16:creationId xmlns:a16="http://schemas.microsoft.com/office/drawing/2014/main" id="{F684F36E-6833-4B4D-AFAA-54206BC35BAA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41" name="TextBox 540">
            <a:extLst>
              <a:ext uri="{FF2B5EF4-FFF2-40B4-BE49-F238E27FC236}">
                <a16:creationId xmlns:a16="http://schemas.microsoft.com/office/drawing/2014/main" id="{594E8C6D-C7F7-7945-9897-B1A1A0DD5C7D}"/>
              </a:ext>
            </a:extLst>
          </p:cNvPr>
          <p:cNvSpPr txBox="1"/>
          <p:nvPr/>
        </p:nvSpPr>
        <p:spPr>
          <a:xfrm>
            <a:off x="6760725" y="3349526"/>
            <a:ext cx="3863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T0-SR</a:t>
            </a:r>
          </a:p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p-act</a:t>
            </a:r>
          </a:p>
        </p:txBody>
      </p:sp>
      <p:sp>
        <p:nvSpPr>
          <p:cNvPr id="542" name="Rounded Rectangle 17">
            <a:extLst>
              <a:ext uri="{FF2B5EF4-FFF2-40B4-BE49-F238E27FC236}">
                <a16:creationId xmlns:a16="http://schemas.microsoft.com/office/drawing/2014/main" id="{438B5606-AE07-394D-AAC8-24B09C46D142}"/>
              </a:ext>
            </a:extLst>
          </p:cNvPr>
          <p:cNvSpPr/>
          <p:nvPr/>
        </p:nvSpPr>
        <p:spPr>
          <a:xfrm>
            <a:off x="6285880" y="3138648"/>
            <a:ext cx="873012" cy="605838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b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EN1</a:t>
            </a:r>
          </a:p>
        </p:txBody>
      </p:sp>
      <p:grpSp>
        <p:nvGrpSpPr>
          <p:cNvPr id="543" name="Group 542">
            <a:extLst>
              <a:ext uri="{FF2B5EF4-FFF2-40B4-BE49-F238E27FC236}">
                <a16:creationId xmlns:a16="http://schemas.microsoft.com/office/drawing/2014/main" id="{016F502C-ECC2-A54A-B650-4B64BB140E5D}"/>
              </a:ext>
            </a:extLst>
          </p:cNvPr>
          <p:cNvGrpSpPr>
            <a:grpSpLocks noChangeAspect="1"/>
          </p:cNvGrpSpPr>
          <p:nvPr/>
        </p:nvGrpSpPr>
        <p:grpSpPr>
          <a:xfrm>
            <a:off x="7461382" y="3193263"/>
            <a:ext cx="303619" cy="303740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544" name="Freeform: Shape 1">
              <a:extLst>
                <a:ext uri="{FF2B5EF4-FFF2-40B4-BE49-F238E27FC236}">
                  <a16:creationId xmlns:a16="http://schemas.microsoft.com/office/drawing/2014/main" id="{373074C0-1237-7847-9D26-6B7B4B311EF5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45" name="Freeform: Shape 2">
              <a:extLst>
                <a:ext uri="{FF2B5EF4-FFF2-40B4-BE49-F238E27FC236}">
                  <a16:creationId xmlns:a16="http://schemas.microsoft.com/office/drawing/2014/main" id="{F607F746-21EF-EE4B-8A70-505151445CDB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46" name="Freeform: Shape 3">
              <a:extLst>
                <a:ext uri="{FF2B5EF4-FFF2-40B4-BE49-F238E27FC236}">
                  <a16:creationId xmlns:a16="http://schemas.microsoft.com/office/drawing/2014/main" id="{C9F9D7E7-18DB-DD43-B151-E7F5C52904C0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47" name="Freeform: Shape 4">
              <a:extLst>
                <a:ext uri="{FF2B5EF4-FFF2-40B4-BE49-F238E27FC236}">
                  <a16:creationId xmlns:a16="http://schemas.microsoft.com/office/drawing/2014/main" id="{2D7482BC-29C4-1947-B9DA-F3B338392589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48" name="Freeform: Shape 5">
              <a:extLst>
                <a:ext uri="{FF2B5EF4-FFF2-40B4-BE49-F238E27FC236}">
                  <a16:creationId xmlns:a16="http://schemas.microsoft.com/office/drawing/2014/main" id="{B83F0E3D-86F7-C94C-80E2-BFA2BEDA22ED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49" name="TextBox 548">
            <a:extLst>
              <a:ext uri="{FF2B5EF4-FFF2-40B4-BE49-F238E27FC236}">
                <a16:creationId xmlns:a16="http://schemas.microsoft.com/office/drawing/2014/main" id="{88BBA38C-DCAD-CA46-83B8-AAB08A7B8909}"/>
              </a:ext>
            </a:extLst>
          </p:cNvPr>
          <p:cNvSpPr txBox="1"/>
          <p:nvPr/>
        </p:nvSpPr>
        <p:spPr>
          <a:xfrm>
            <a:off x="7783887" y="3355899"/>
            <a:ext cx="48399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T0-SR</a:t>
            </a:r>
          </a:p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p-act</a:t>
            </a:r>
          </a:p>
        </p:txBody>
      </p:sp>
      <p:sp>
        <p:nvSpPr>
          <p:cNvPr id="550" name="Rounded Rectangle 17">
            <a:extLst>
              <a:ext uri="{FF2B5EF4-FFF2-40B4-BE49-F238E27FC236}">
                <a16:creationId xmlns:a16="http://schemas.microsoft.com/office/drawing/2014/main" id="{93DBCA86-416D-EF49-A7F7-57A5DC064293}"/>
              </a:ext>
            </a:extLst>
          </p:cNvPr>
          <p:cNvSpPr/>
          <p:nvPr/>
        </p:nvSpPr>
        <p:spPr>
          <a:xfrm>
            <a:off x="7386677" y="3145021"/>
            <a:ext cx="873012" cy="605838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b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EN2</a:t>
            </a:r>
          </a:p>
        </p:txBody>
      </p: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4B602825-8735-E144-BD5D-7CE2ABAC5416}"/>
              </a:ext>
            </a:extLst>
          </p:cNvPr>
          <p:cNvGrpSpPr>
            <a:grpSpLocks noChangeAspect="1"/>
          </p:cNvGrpSpPr>
          <p:nvPr/>
        </p:nvGrpSpPr>
        <p:grpSpPr>
          <a:xfrm>
            <a:off x="10070694" y="3181043"/>
            <a:ext cx="303619" cy="303740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552" name="Freeform: Shape 1">
              <a:extLst>
                <a:ext uri="{FF2B5EF4-FFF2-40B4-BE49-F238E27FC236}">
                  <a16:creationId xmlns:a16="http://schemas.microsoft.com/office/drawing/2014/main" id="{A32D5D45-B0CC-074E-AB22-DADDCB2E2783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53" name="Freeform: Shape 2">
              <a:extLst>
                <a:ext uri="{FF2B5EF4-FFF2-40B4-BE49-F238E27FC236}">
                  <a16:creationId xmlns:a16="http://schemas.microsoft.com/office/drawing/2014/main" id="{51F4C3E3-7D86-AD4D-97FF-1FEF88718988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54" name="Freeform: Shape 3">
              <a:extLst>
                <a:ext uri="{FF2B5EF4-FFF2-40B4-BE49-F238E27FC236}">
                  <a16:creationId xmlns:a16="http://schemas.microsoft.com/office/drawing/2014/main" id="{3530A530-5E46-6049-8DD8-01A88D5AF71A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55" name="Freeform: Shape 4">
              <a:extLst>
                <a:ext uri="{FF2B5EF4-FFF2-40B4-BE49-F238E27FC236}">
                  <a16:creationId xmlns:a16="http://schemas.microsoft.com/office/drawing/2014/main" id="{DD1770DC-AE32-8E48-A703-398944C043F9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56" name="Freeform: Shape 5">
              <a:extLst>
                <a:ext uri="{FF2B5EF4-FFF2-40B4-BE49-F238E27FC236}">
                  <a16:creationId xmlns:a16="http://schemas.microsoft.com/office/drawing/2014/main" id="{F7A918C1-83FC-B740-A6E0-4B03CAF30E83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57" name="TextBox 556">
            <a:extLst>
              <a:ext uri="{FF2B5EF4-FFF2-40B4-BE49-F238E27FC236}">
                <a16:creationId xmlns:a16="http://schemas.microsoft.com/office/drawing/2014/main" id="{8EEEACAC-1B5A-3148-A93D-922B8E6780D8}"/>
              </a:ext>
            </a:extLst>
          </p:cNvPr>
          <p:cNvSpPr txBox="1"/>
          <p:nvPr/>
        </p:nvSpPr>
        <p:spPr>
          <a:xfrm>
            <a:off x="10393199" y="3343679"/>
            <a:ext cx="6367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T0-SR</a:t>
            </a:r>
          </a:p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s-act</a:t>
            </a:r>
          </a:p>
        </p:txBody>
      </p:sp>
      <p:sp>
        <p:nvSpPr>
          <p:cNvPr id="558" name="Rounded Rectangle 17">
            <a:extLst>
              <a:ext uri="{FF2B5EF4-FFF2-40B4-BE49-F238E27FC236}">
                <a16:creationId xmlns:a16="http://schemas.microsoft.com/office/drawing/2014/main" id="{3F3E423C-EBF9-8345-A5E7-8549DAF98119}"/>
              </a:ext>
            </a:extLst>
          </p:cNvPr>
          <p:cNvSpPr/>
          <p:nvPr/>
        </p:nvSpPr>
        <p:spPr>
          <a:xfrm>
            <a:off x="9993915" y="3133245"/>
            <a:ext cx="873012" cy="605838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b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EN3</a:t>
            </a:r>
          </a:p>
        </p:txBody>
      </p:sp>
      <p:sp>
        <p:nvSpPr>
          <p:cNvPr id="566" name="Rounded Rectangle 17">
            <a:extLst>
              <a:ext uri="{FF2B5EF4-FFF2-40B4-BE49-F238E27FC236}">
                <a16:creationId xmlns:a16="http://schemas.microsoft.com/office/drawing/2014/main" id="{EAFB0267-DA0B-1F4B-83A2-F46A51CCA20F}"/>
              </a:ext>
            </a:extLst>
          </p:cNvPr>
          <p:cNvSpPr/>
          <p:nvPr/>
        </p:nvSpPr>
        <p:spPr>
          <a:xfrm>
            <a:off x="11094712" y="3139618"/>
            <a:ext cx="873012" cy="605838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b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EN4</a:t>
            </a:r>
          </a:p>
        </p:txBody>
      </p: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85F5DB06-812C-CF42-A052-70361C60E849}"/>
              </a:ext>
            </a:extLst>
          </p:cNvPr>
          <p:cNvGrpSpPr>
            <a:grpSpLocks noChangeAspect="1"/>
          </p:cNvGrpSpPr>
          <p:nvPr/>
        </p:nvGrpSpPr>
        <p:grpSpPr>
          <a:xfrm>
            <a:off x="11136818" y="3193615"/>
            <a:ext cx="303619" cy="303740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568" name="Freeform: Shape 1">
              <a:extLst>
                <a:ext uri="{FF2B5EF4-FFF2-40B4-BE49-F238E27FC236}">
                  <a16:creationId xmlns:a16="http://schemas.microsoft.com/office/drawing/2014/main" id="{DA56EB06-BCCF-C54A-9FBF-0F40763A5652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69" name="Freeform: Shape 2">
              <a:extLst>
                <a:ext uri="{FF2B5EF4-FFF2-40B4-BE49-F238E27FC236}">
                  <a16:creationId xmlns:a16="http://schemas.microsoft.com/office/drawing/2014/main" id="{BDDA387D-46E1-0643-B4EC-7098779C52D2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70" name="Freeform: Shape 3">
              <a:extLst>
                <a:ext uri="{FF2B5EF4-FFF2-40B4-BE49-F238E27FC236}">
                  <a16:creationId xmlns:a16="http://schemas.microsoft.com/office/drawing/2014/main" id="{8D87CF8F-FA49-3B48-AAA4-3F7DB744F706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71" name="Freeform: Shape 4">
              <a:extLst>
                <a:ext uri="{FF2B5EF4-FFF2-40B4-BE49-F238E27FC236}">
                  <a16:creationId xmlns:a16="http://schemas.microsoft.com/office/drawing/2014/main" id="{C41B8EA9-E843-E349-A4EA-763343CC2E37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72" name="Freeform: Shape 5">
              <a:extLst>
                <a:ext uri="{FF2B5EF4-FFF2-40B4-BE49-F238E27FC236}">
                  <a16:creationId xmlns:a16="http://schemas.microsoft.com/office/drawing/2014/main" id="{15A1677E-B38F-D641-92E7-2C97A8805335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73" name="TextBox 572">
            <a:extLst>
              <a:ext uri="{FF2B5EF4-FFF2-40B4-BE49-F238E27FC236}">
                <a16:creationId xmlns:a16="http://schemas.microsoft.com/office/drawing/2014/main" id="{296632E7-3CFA-3344-870B-267A4817F4C4}"/>
              </a:ext>
            </a:extLst>
          </p:cNvPr>
          <p:cNvSpPr txBox="1"/>
          <p:nvPr/>
        </p:nvSpPr>
        <p:spPr>
          <a:xfrm>
            <a:off x="11459323" y="3356251"/>
            <a:ext cx="6367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T0-SR</a:t>
            </a:r>
          </a:p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s-act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E9112F5-6FEF-3A46-90B8-7834A59494B9}"/>
              </a:ext>
            </a:extLst>
          </p:cNvPr>
          <p:cNvGrpSpPr/>
          <p:nvPr/>
        </p:nvGrpSpPr>
        <p:grpSpPr>
          <a:xfrm>
            <a:off x="3059704" y="3323378"/>
            <a:ext cx="876030" cy="699588"/>
            <a:chOff x="3059704" y="3323378"/>
            <a:chExt cx="876030" cy="699588"/>
          </a:xfrm>
        </p:grpSpPr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9A482CBE-C941-6042-973C-7B0EDFB39CD2}"/>
                </a:ext>
              </a:extLst>
            </p:cNvPr>
            <p:cNvCxnSpPr>
              <a:cxnSpLocks/>
              <a:endCxn id="366" idx="0"/>
            </p:cNvCxnSpPr>
            <p:nvPr/>
          </p:nvCxnSpPr>
          <p:spPr bwMode="gray">
            <a:xfrm flipH="1" flipV="1">
              <a:off x="3059704" y="3323378"/>
              <a:ext cx="814770" cy="691950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782B7BA5-EC64-F14A-B640-78B646DEDC79}"/>
                </a:ext>
              </a:extLst>
            </p:cNvPr>
            <p:cNvCxnSpPr>
              <a:cxnSpLocks/>
              <a:endCxn id="367" idx="0"/>
            </p:cNvCxnSpPr>
            <p:nvPr/>
          </p:nvCxnSpPr>
          <p:spPr bwMode="gray">
            <a:xfrm flipV="1">
              <a:off x="3872762" y="3323378"/>
              <a:ext cx="62972" cy="699588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F3C94D-4F7C-D941-A5D7-72A2B59551B6}"/>
              </a:ext>
            </a:extLst>
          </p:cNvPr>
          <p:cNvGrpSpPr/>
          <p:nvPr/>
        </p:nvGrpSpPr>
        <p:grpSpPr>
          <a:xfrm>
            <a:off x="1321898" y="3025797"/>
            <a:ext cx="2490442" cy="236847"/>
            <a:chOff x="1321898" y="3025797"/>
            <a:chExt cx="2490442" cy="236847"/>
          </a:xfrm>
        </p:grpSpPr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E5BB75B4-0CBA-D04C-BB1E-BB67BF774AFF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321898" y="3251570"/>
              <a:ext cx="1622269" cy="0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7ABF4462-05B0-A94D-BE43-5B34469085DB}"/>
                </a:ext>
              </a:extLst>
            </p:cNvPr>
            <p:cNvCxnSpPr>
              <a:cxnSpLocks/>
            </p:cNvCxnSpPr>
            <p:nvPr/>
          </p:nvCxnSpPr>
          <p:spPr bwMode="gray">
            <a:xfrm flipH="1" flipV="1">
              <a:off x="2256687" y="3188342"/>
              <a:ext cx="687480" cy="74302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E8B320C-CEC7-0449-8265-6E8DB7824E10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321898" y="3025797"/>
              <a:ext cx="2483412" cy="6536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29351080-D7EE-834B-A73B-9DB49956E07B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2256687" y="3030045"/>
              <a:ext cx="1555653" cy="95515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8C12A4-554C-604F-905D-71052A510F06}"/>
              </a:ext>
            </a:extLst>
          </p:cNvPr>
          <p:cNvGrpSpPr/>
          <p:nvPr/>
        </p:nvGrpSpPr>
        <p:grpSpPr>
          <a:xfrm>
            <a:off x="1187198" y="1715438"/>
            <a:ext cx="908918" cy="1271018"/>
            <a:chOff x="1187198" y="1715438"/>
            <a:chExt cx="908918" cy="1271018"/>
          </a:xfrm>
        </p:grpSpPr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019EC16-AA71-904B-A706-5859C62D2FAC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1187198" y="1715438"/>
              <a:ext cx="109609" cy="1271018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9B235FA-65E4-164C-B48E-7D948CB64C80}"/>
                </a:ext>
              </a:extLst>
            </p:cNvPr>
            <p:cNvCxnSpPr>
              <a:cxnSpLocks/>
            </p:cNvCxnSpPr>
            <p:nvPr/>
          </p:nvCxnSpPr>
          <p:spPr bwMode="gray">
            <a:xfrm flipH="1" flipV="1">
              <a:off x="1598469" y="1715438"/>
              <a:ext cx="497647" cy="1264268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1848B5-AEEE-354F-BB57-9D1F2DB39333}"/>
              </a:ext>
            </a:extLst>
          </p:cNvPr>
          <p:cNvGrpSpPr/>
          <p:nvPr/>
        </p:nvGrpSpPr>
        <p:grpSpPr>
          <a:xfrm>
            <a:off x="10233846" y="3466040"/>
            <a:ext cx="1393798" cy="1821329"/>
            <a:chOff x="10233846" y="3466040"/>
            <a:chExt cx="1393798" cy="1821329"/>
          </a:xfrm>
        </p:grpSpPr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E41E92DE-3166-2848-A367-31E48175EFC1}"/>
                </a:ext>
              </a:extLst>
            </p:cNvPr>
            <p:cNvGrpSpPr/>
            <p:nvPr/>
          </p:nvGrpSpPr>
          <p:grpSpPr>
            <a:xfrm>
              <a:off x="10233846" y="3492112"/>
              <a:ext cx="1393798" cy="1784919"/>
              <a:chOff x="6184281" y="2962374"/>
              <a:chExt cx="1393798" cy="1784919"/>
            </a:xfrm>
          </p:grpSpPr>
          <p:sp>
            <p:nvSpPr>
              <p:cNvPr id="534" name="Freeform: Shape 27">
                <a:extLst>
                  <a:ext uri="{FF2B5EF4-FFF2-40B4-BE49-F238E27FC236}">
                    <a16:creationId xmlns:a16="http://schemas.microsoft.com/office/drawing/2014/main" id="{7D1CFC61-515E-8C43-ADAE-CC63A4AB3D14}"/>
                  </a:ext>
                </a:extLst>
              </p:cNvPr>
              <p:cNvSpPr/>
              <p:nvPr/>
            </p:nvSpPr>
            <p:spPr>
              <a:xfrm>
                <a:off x="6184281" y="2962374"/>
                <a:ext cx="950701" cy="1784919"/>
              </a:xfrm>
              <a:custGeom>
                <a:avLst/>
                <a:gdLst>
                  <a:gd name="connsiteX0" fmla="*/ 513080 w 513080"/>
                  <a:gd name="connsiteY0" fmla="*/ 1717040 h 1717040"/>
                  <a:gd name="connsiteX1" fmla="*/ 0 w 513080"/>
                  <a:gd name="connsiteY1" fmla="*/ 0 h 1717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3080" h="1717040">
                    <a:moveTo>
                      <a:pt x="513080" y="1717040"/>
                    </a:moveTo>
                    <a:lnTo>
                      <a:pt x="0" y="0"/>
                    </a:lnTo>
                  </a:path>
                </a:pathLst>
              </a:custGeom>
              <a:noFill/>
              <a:ln w="57150"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5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33" name="TextBox 532">
                <a:extLst>
                  <a:ext uri="{FF2B5EF4-FFF2-40B4-BE49-F238E27FC236}">
                    <a16:creationId xmlns:a16="http://schemas.microsoft.com/office/drawing/2014/main" id="{DE29BA8B-816B-2142-8C1C-0028FD2CBB6F}"/>
                  </a:ext>
                </a:extLst>
              </p:cNvPr>
              <p:cNvSpPr txBox="1"/>
              <p:nvPr/>
            </p:nvSpPr>
            <p:spPr>
              <a:xfrm>
                <a:off x="7254272" y="4140122"/>
                <a:ext cx="323807" cy="184666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(TEP)</a:t>
                </a:r>
              </a:p>
            </p:txBody>
          </p: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83A2A456-03F7-234E-B066-4B86A4B9B7C4}"/>
                </a:ext>
              </a:extLst>
            </p:cNvPr>
            <p:cNvGrpSpPr/>
            <p:nvPr/>
          </p:nvGrpSpPr>
          <p:grpSpPr>
            <a:xfrm flipH="1">
              <a:off x="11200287" y="3466040"/>
              <a:ext cx="130105" cy="1821329"/>
              <a:chOff x="6184281" y="2962374"/>
              <a:chExt cx="950701" cy="1784919"/>
            </a:xfrm>
          </p:grpSpPr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96CE9128-BAA4-CD42-BFE9-40BF3AEF44C8}"/>
                  </a:ext>
                </a:extLst>
              </p:cNvPr>
              <p:cNvSpPr txBox="1"/>
              <p:nvPr/>
            </p:nvSpPr>
            <p:spPr>
              <a:xfrm>
                <a:off x="6318171" y="3834014"/>
                <a:ext cx="468" cy="18097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endParaRPr lang="en-US" sz="1200" dirty="0">
                  <a:solidFill>
                    <a:schemeClr val="accent5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3" name="Freeform: Shape 27">
                <a:extLst>
                  <a:ext uri="{FF2B5EF4-FFF2-40B4-BE49-F238E27FC236}">
                    <a16:creationId xmlns:a16="http://schemas.microsoft.com/office/drawing/2014/main" id="{E840BB5F-0181-144E-9E64-95B74BF30F88}"/>
                  </a:ext>
                </a:extLst>
              </p:cNvPr>
              <p:cNvSpPr/>
              <p:nvPr/>
            </p:nvSpPr>
            <p:spPr>
              <a:xfrm>
                <a:off x="6184281" y="2962374"/>
                <a:ext cx="950701" cy="1784919"/>
              </a:xfrm>
              <a:custGeom>
                <a:avLst/>
                <a:gdLst>
                  <a:gd name="connsiteX0" fmla="*/ 513080 w 513080"/>
                  <a:gd name="connsiteY0" fmla="*/ 1717040 h 1717040"/>
                  <a:gd name="connsiteX1" fmla="*/ 0 w 513080"/>
                  <a:gd name="connsiteY1" fmla="*/ 0 h 1717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3080" h="1717040">
                    <a:moveTo>
                      <a:pt x="513080" y="1717040"/>
                    </a:moveTo>
                    <a:lnTo>
                      <a:pt x="0" y="0"/>
                    </a:lnTo>
                  </a:path>
                </a:pathLst>
              </a:custGeom>
              <a:noFill/>
              <a:ln w="57150"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5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CF3BA4-1EED-5144-89AB-2ABB8A11A520}"/>
              </a:ext>
            </a:extLst>
          </p:cNvPr>
          <p:cNvGrpSpPr/>
          <p:nvPr/>
        </p:nvGrpSpPr>
        <p:grpSpPr>
          <a:xfrm>
            <a:off x="6653206" y="2939105"/>
            <a:ext cx="4609397" cy="533685"/>
            <a:chOff x="6653206" y="2939105"/>
            <a:chExt cx="4609397" cy="533685"/>
          </a:xfrm>
        </p:grpSpPr>
        <p:grpSp>
          <p:nvGrpSpPr>
            <p:cNvPr id="574" name="Group 573">
              <a:extLst>
                <a:ext uri="{FF2B5EF4-FFF2-40B4-BE49-F238E27FC236}">
                  <a16:creationId xmlns:a16="http://schemas.microsoft.com/office/drawing/2014/main" id="{9513FB7C-A115-EA4D-B5DE-13986BAD8808}"/>
                </a:ext>
              </a:extLst>
            </p:cNvPr>
            <p:cNvGrpSpPr/>
            <p:nvPr/>
          </p:nvGrpSpPr>
          <p:grpSpPr>
            <a:xfrm>
              <a:off x="6666176" y="2939105"/>
              <a:ext cx="3487541" cy="533685"/>
              <a:chOff x="4577089" y="2252456"/>
              <a:chExt cx="3487541" cy="533685"/>
            </a:xfrm>
          </p:grpSpPr>
          <p:sp>
            <p:nvSpPr>
              <p:cNvPr id="575" name="TextBox 574">
                <a:extLst>
                  <a:ext uri="{FF2B5EF4-FFF2-40B4-BE49-F238E27FC236}">
                    <a16:creationId xmlns:a16="http://schemas.microsoft.com/office/drawing/2014/main" id="{E47D4485-CD58-614A-B4EF-56569867EC41}"/>
                  </a:ext>
                </a:extLst>
              </p:cNvPr>
              <p:cNvSpPr txBox="1"/>
              <p:nvPr/>
            </p:nvSpPr>
            <p:spPr>
              <a:xfrm>
                <a:off x="6619308" y="2252456"/>
                <a:ext cx="405688" cy="184666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(RTEP)</a:t>
                </a:r>
              </a:p>
            </p:txBody>
          </p:sp>
          <p:sp>
            <p:nvSpPr>
              <p:cNvPr id="576" name="Freeform: Shape 27">
                <a:extLst>
                  <a:ext uri="{FF2B5EF4-FFF2-40B4-BE49-F238E27FC236}">
                    <a16:creationId xmlns:a16="http://schemas.microsoft.com/office/drawing/2014/main" id="{18B123BF-0D59-FA45-88B2-7C360EC46B27}"/>
                  </a:ext>
                </a:extLst>
              </p:cNvPr>
              <p:cNvSpPr/>
              <p:nvPr/>
            </p:nvSpPr>
            <p:spPr>
              <a:xfrm>
                <a:off x="4577089" y="2740422"/>
                <a:ext cx="3487541" cy="45719"/>
              </a:xfrm>
              <a:custGeom>
                <a:avLst/>
                <a:gdLst>
                  <a:gd name="connsiteX0" fmla="*/ 513080 w 513080"/>
                  <a:gd name="connsiteY0" fmla="*/ 1717040 h 1717040"/>
                  <a:gd name="connsiteX1" fmla="*/ 0 w 513080"/>
                  <a:gd name="connsiteY1" fmla="*/ 0 h 1717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3080" h="1717040">
                    <a:moveTo>
                      <a:pt x="513080" y="1717040"/>
                    </a:moveTo>
                    <a:lnTo>
                      <a:pt x="0" y="0"/>
                    </a:lnTo>
                  </a:path>
                </a:pathLst>
              </a:custGeom>
              <a:noFill/>
              <a:ln w="57150"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5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70" name="Freeform: Shape 27">
              <a:extLst>
                <a:ext uri="{FF2B5EF4-FFF2-40B4-BE49-F238E27FC236}">
                  <a16:creationId xmlns:a16="http://schemas.microsoft.com/office/drawing/2014/main" id="{8D7C11D9-FC2B-D44C-9ADE-9FB1BD32E552}"/>
                </a:ext>
              </a:extLst>
            </p:cNvPr>
            <p:cNvSpPr/>
            <p:nvPr/>
          </p:nvSpPr>
          <p:spPr>
            <a:xfrm>
              <a:off x="7751001" y="3355899"/>
              <a:ext cx="2414413" cy="110141"/>
            </a:xfrm>
            <a:custGeom>
              <a:avLst/>
              <a:gdLst>
                <a:gd name="connsiteX0" fmla="*/ 513080 w 513080"/>
                <a:gd name="connsiteY0" fmla="*/ 1717040 h 1717040"/>
                <a:gd name="connsiteX1" fmla="*/ 0 w 513080"/>
                <a:gd name="connsiteY1" fmla="*/ 0 h 17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080" h="1717040">
                  <a:moveTo>
                    <a:pt x="513080" y="1717040"/>
                  </a:moveTo>
                  <a:lnTo>
                    <a:pt x="0" y="0"/>
                  </a:lnTo>
                </a:path>
              </a:pathLst>
            </a:custGeom>
            <a:noFill/>
            <a:ln w="5715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4" name="Freeform: Shape 27">
              <a:extLst>
                <a:ext uri="{FF2B5EF4-FFF2-40B4-BE49-F238E27FC236}">
                  <a16:creationId xmlns:a16="http://schemas.microsoft.com/office/drawing/2014/main" id="{032E0CAB-3678-A74F-AE45-2FFE61A5BB2E}"/>
                </a:ext>
              </a:extLst>
            </p:cNvPr>
            <p:cNvSpPr/>
            <p:nvPr/>
          </p:nvSpPr>
          <p:spPr>
            <a:xfrm flipV="1">
              <a:off x="7751001" y="3238850"/>
              <a:ext cx="3511602" cy="58357"/>
            </a:xfrm>
            <a:custGeom>
              <a:avLst/>
              <a:gdLst>
                <a:gd name="connsiteX0" fmla="*/ 513080 w 513080"/>
                <a:gd name="connsiteY0" fmla="*/ 1717040 h 1717040"/>
                <a:gd name="connsiteX1" fmla="*/ 0 w 513080"/>
                <a:gd name="connsiteY1" fmla="*/ 0 h 17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080" h="1717040">
                  <a:moveTo>
                    <a:pt x="513080" y="1717040"/>
                  </a:moveTo>
                  <a:lnTo>
                    <a:pt x="0" y="0"/>
                  </a:lnTo>
                </a:path>
              </a:pathLst>
            </a:custGeom>
            <a:noFill/>
            <a:ln w="5715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5" name="Freeform: Shape 27">
              <a:extLst>
                <a:ext uri="{FF2B5EF4-FFF2-40B4-BE49-F238E27FC236}">
                  <a16:creationId xmlns:a16="http://schemas.microsoft.com/office/drawing/2014/main" id="{DDEBEB15-BE46-E444-BFD9-D1BDA1193D0D}"/>
                </a:ext>
              </a:extLst>
            </p:cNvPr>
            <p:cNvSpPr/>
            <p:nvPr/>
          </p:nvSpPr>
          <p:spPr>
            <a:xfrm>
              <a:off x="6653206" y="3175600"/>
              <a:ext cx="4609385" cy="45719"/>
            </a:xfrm>
            <a:custGeom>
              <a:avLst/>
              <a:gdLst>
                <a:gd name="connsiteX0" fmla="*/ 513080 w 513080"/>
                <a:gd name="connsiteY0" fmla="*/ 1717040 h 1717040"/>
                <a:gd name="connsiteX1" fmla="*/ 0 w 513080"/>
                <a:gd name="connsiteY1" fmla="*/ 0 h 17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080" h="1717040">
                  <a:moveTo>
                    <a:pt x="513080" y="1717040"/>
                  </a:moveTo>
                  <a:lnTo>
                    <a:pt x="0" y="0"/>
                  </a:lnTo>
                </a:path>
              </a:pathLst>
            </a:custGeom>
            <a:noFill/>
            <a:ln w="5715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8B166F-A833-2640-A934-2C40EB5F4227}"/>
              </a:ext>
            </a:extLst>
          </p:cNvPr>
          <p:cNvGrpSpPr/>
          <p:nvPr/>
        </p:nvGrpSpPr>
        <p:grpSpPr>
          <a:xfrm>
            <a:off x="6567097" y="1635422"/>
            <a:ext cx="1062487" cy="1509625"/>
            <a:chOff x="6567097" y="1635422"/>
            <a:chExt cx="1062487" cy="1509625"/>
          </a:xfrm>
        </p:grpSpPr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0A7D8A02-9AC1-1E45-BE6A-632369A2A441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567097" y="1635422"/>
              <a:ext cx="99079" cy="1509625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D29DF2D4-BB25-754D-BC9C-1C2A803DF74C}"/>
                </a:ext>
              </a:extLst>
            </p:cNvPr>
            <p:cNvCxnSpPr>
              <a:cxnSpLocks/>
            </p:cNvCxnSpPr>
            <p:nvPr/>
          </p:nvCxnSpPr>
          <p:spPr bwMode="gray">
            <a:xfrm flipH="1" flipV="1">
              <a:off x="7197095" y="1650006"/>
              <a:ext cx="432489" cy="1495015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E1A52E86-A5D5-D248-AE7B-102B15E5AD6D}"/>
              </a:ext>
            </a:extLst>
          </p:cNvPr>
          <p:cNvSpPr txBox="1"/>
          <p:nvPr/>
        </p:nvSpPr>
        <p:spPr>
          <a:xfrm>
            <a:off x="4431677" y="3317256"/>
            <a:ext cx="546753" cy="43088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b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 A/A </a:t>
            </a:r>
          </a:p>
          <a:p>
            <a:r>
              <a:rPr lang="en-US" sz="14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P/S</a:t>
            </a:r>
          </a:p>
        </p:txBody>
      </p:sp>
    </p:spTree>
    <p:extLst>
      <p:ext uri="{BB962C8B-B14F-4D97-AF65-F5344CB8AC3E}">
        <p14:creationId xmlns:p14="http://schemas.microsoft.com/office/powerpoint/2010/main" val="49703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Box 275">
            <a:extLst>
              <a:ext uri="{FF2B5EF4-FFF2-40B4-BE49-F238E27FC236}">
                <a16:creationId xmlns:a16="http://schemas.microsoft.com/office/drawing/2014/main" id="{5612C0A8-2EE1-314F-B69C-E03FA980A5FA}"/>
              </a:ext>
            </a:extLst>
          </p:cNvPr>
          <p:cNvSpPr txBox="1"/>
          <p:nvPr/>
        </p:nvSpPr>
        <p:spPr>
          <a:xfrm>
            <a:off x="1251452" y="6397957"/>
            <a:ext cx="1162811" cy="30472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</a:rPr>
              <a:t>Location 1</a:t>
            </a:r>
          </a:p>
        </p:txBody>
      </p: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66AB3387-FBA3-314A-9995-E27209AC8211}"/>
              </a:ext>
            </a:extLst>
          </p:cNvPr>
          <p:cNvGrpSpPr/>
          <p:nvPr/>
        </p:nvGrpSpPr>
        <p:grpSpPr>
          <a:xfrm>
            <a:off x="727519" y="6429487"/>
            <a:ext cx="493802" cy="304721"/>
            <a:chOff x="-10552754" y="8867361"/>
            <a:chExt cx="3744720" cy="2310840"/>
          </a:xfrm>
          <a:solidFill>
            <a:schemeClr val="tx1"/>
          </a:solidFill>
        </p:grpSpPr>
        <p:sp>
          <p:nvSpPr>
            <p:cNvPr id="278" name="Freeform: Shape 26">
              <a:extLst>
                <a:ext uri="{FF2B5EF4-FFF2-40B4-BE49-F238E27FC236}">
                  <a16:creationId xmlns:a16="http://schemas.microsoft.com/office/drawing/2014/main" id="{0FAC1539-C662-F041-B372-34A352BA78F8}"/>
                </a:ext>
              </a:extLst>
            </p:cNvPr>
            <p:cNvSpPr/>
            <p:nvPr/>
          </p:nvSpPr>
          <p:spPr>
            <a:xfrm>
              <a:off x="-10552754" y="8867361"/>
              <a:ext cx="3744720" cy="231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20">
                  <a:moveTo>
                    <a:pt x="9710" y="5987"/>
                  </a:moveTo>
                  <a:lnTo>
                    <a:pt x="9710" y="2387"/>
                  </a:lnTo>
                  <a:lnTo>
                    <a:pt x="9710" y="1981"/>
                  </a:lnTo>
                  <a:lnTo>
                    <a:pt x="9710" y="265"/>
                  </a:lnTo>
                  <a:lnTo>
                    <a:pt x="8157" y="265"/>
                  </a:lnTo>
                  <a:lnTo>
                    <a:pt x="8157" y="0"/>
                  </a:lnTo>
                  <a:lnTo>
                    <a:pt x="5559" y="0"/>
                  </a:lnTo>
                  <a:lnTo>
                    <a:pt x="5559" y="265"/>
                  </a:lnTo>
                  <a:lnTo>
                    <a:pt x="4844" y="265"/>
                  </a:lnTo>
                  <a:lnTo>
                    <a:pt x="4844" y="0"/>
                  </a:lnTo>
                  <a:lnTo>
                    <a:pt x="2246" y="0"/>
                  </a:lnTo>
                  <a:lnTo>
                    <a:pt x="2246" y="265"/>
                  </a:lnTo>
                  <a:lnTo>
                    <a:pt x="693" y="265"/>
                  </a:lnTo>
                  <a:lnTo>
                    <a:pt x="693" y="1981"/>
                  </a:lnTo>
                  <a:lnTo>
                    <a:pt x="693" y="2387"/>
                  </a:lnTo>
                  <a:lnTo>
                    <a:pt x="693" y="5987"/>
                  </a:lnTo>
                  <a:lnTo>
                    <a:pt x="0" y="5987"/>
                  </a:lnTo>
                  <a:lnTo>
                    <a:pt x="0" y="6420"/>
                  </a:lnTo>
                  <a:lnTo>
                    <a:pt x="10403" y="6420"/>
                  </a:lnTo>
                  <a:lnTo>
                    <a:pt x="10403" y="5987"/>
                  </a:lnTo>
                  <a:close/>
                  <a:moveTo>
                    <a:pt x="1131" y="704"/>
                  </a:moveTo>
                  <a:lnTo>
                    <a:pt x="9272" y="704"/>
                  </a:lnTo>
                  <a:lnTo>
                    <a:pt x="9272" y="1949"/>
                  </a:lnTo>
                  <a:lnTo>
                    <a:pt x="1131" y="1949"/>
                  </a:lnTo>
                  <a:close/>
                  <a:moveTo>
                    <a:pt x="1131" y="5716"/>
                  </a:moveTo>
                  <a:lnTo>
                    <a:pt x="1131" y="2420"/>
                  </a:lnTo>
                  <a:lnTo>
                    <a:pt x="9272" y="2420"/>
                  </a:lnTo>
                  <a:lnTo>
                    <a:pt x="9272" y="57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9" name="Freeform: Shape 27">
              <a:extLst>
                <a:ext uri="{FF2B5EF4-FFF2-40B4-BE49-F238E27FC236}">
                  <a16:creationId xmlns:a16="http://schemas.microsoft.com/office/drawing/2014/main" id="{BEDE4468-31C2-A44A-B84A-2CD5AF42E0C4}"/>
                </a:ext>
              </a:extLst>
            </p:cNvPr>
            <p:cNvSpPr/>
            <p:nvPr/>
          </p:nvSpPr>
          <p:spPr>
            <a:xfrm>
              <a:off x="-9196274" y="9935480"/>
              <a:ext cx="39276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2">
                  <a:moveTo>
                    <a:pt x="0" y="432"/>
                  </a:moveTo>
                  <a:lnTo>
                    <a:pt x="1092" y="432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0" name="Freeform: Shape 28">
              <a:extLst>
                <a:ext uri="{FF2B5EF4-FFF2-40B4-BE49-F238E27FC236}">
                  <a16:creationId xmlns:a16="http://schemas.microsoft.com/office/drawing/2014/main" id="{B4A6A1F3-9951-1348-87C3-3AB230FEFF10}"/>
                </a:ext>
              </a:extLst>
            </p:cNvPr>
            <p:cNvSpPr/>
            <p:nvPr/>
          </p:nvSpPr>
          <p:spPr>
            <a:xfrm>
              <a:off x="-8559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1" name="Freeform: Shape 29">
              <a:extLst>
                <a:ext uri="{FF2B5EF4-FFF2-40B4-BE49-F238E27FC236}">
                  <a16:creationId xmlns:a16="http://schemas.microsoft.com/office/drawing/2014/main" id="{A2AF86B3-E279-A444-BC8B-ED56172C1BD7}"/>
                </a:ext>
              </a:extLst>
            </p:cNvPr>
            <p:cNvSpPr/>
            <p:nvPr/>
          </p:nvSpPr>
          <p:spPr>
            <a:xfrm>
              <a:off x="-9835635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2" name="Freeform: Shape 30">
              <a:extLst>
                <a:ext uri="{FF2B5EF4-FFF2-40B4-BE49-F238E27FC236}">
                  <a16:creationId xmlns:a16="http://schemas.microsoft.com/office/drawing/2014/main" id="{BF5F68B7-69FF-AA43-9889-DA8403949E52}"/>
                </a:ext>
              </a:extLst>
            </p:cNvPr>
            <p:cNvSpPr/>
            <p:nvPr/>
          </p:nvSpPr>
          <p:spPr>
            <a:xfrm>
              <a:off x="-7920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3" name="Freeform: Shape 31">
              <a:extLst>
                <a:ext uri="{FF2B5EF4-FFF2-40B4-BE49-F238E27FC236}">
                  <a16:creationId xmlns:a16="http://schemas.microsoft.com/office/drawing/2014/main" id="{64ED31F9-D5BF-9248-93DC-BD68683E0040}"/>
                </a:ext>
              </a:extLst>
            </p:cNvPr>
            <p:cNvSpPr/>
            <p:nvPr/>
          </p:nvSpPr>
          <p:spPr>
            <a:xfrm>
              <a:off x="-9196274" y="9266961"/>
              <a:ext cx="39276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8">
                  <a:moveTo>
                    <a:pt x="0" y="438"/>
                  </a:moveTo>
                  <a:lnTo>
                    <a:pt x="1092" y="438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4" name="Freeform: Shape 32">
              <a:extLst>
                <a:ext uri="{FF2B5EF4-FFF2-40B4-BE49-F238E27FC236}">
                  <a16:creationId xmlns:a16="http://schemas.microsoft.com/office/drawing/2014/main" id="{B4C3419A-577B-DB45-BE90-F48F8D870818}"/>
                </a:ext>
              </a:extLst>
            </p:cNvPr>
            <p:cNvSpPr/>
            <p:nvPr/>
          </p:nvSpPr>
          <p:spPr>
            <a:xfrm>
              <a:off x="-8559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5" name="Freeform: Shape 33">
              <a:extLst>
                <a:ext uri="{FF2B5EF4-FFF2-40B4-BE49-F238E27FC236}">
                  <a16:creationId xmlns:a16="http://schemas.microsoft.com/office/drawing/2014/main" id="{DB779555-1DC3-2F4C-9155-3EDE0016FB56}"/>
                </a:ext>
              </a:extLst>
            </p:cNvPr>
            <p:cNvSpPr/>
            <p:nvPr/>
          </p:nvSpPr>
          <p:spPr>
            <a:xfrm>
              <a:off x="-9835635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6" name="Freeform: Shape 34">
              <a:extLst>
                <a:ext uri="{FF2B5EF4-FFF2-40B4-BE49-F238E27FC236}">
                  <a16:creationId xmlns:a16="http://schemas.microsoft.com/office/drawing/2014/main" id="{E971F0FE-61DD-4349-9FCA-FB4BD533FD7B}"/>
                </a:ext>
              </a:extLst>
            </p:cNvPr>
            <p:cNvSpPr/>
            <p:nvPr/>
          </p:nvSpPr>
          <p:spPr>
            <a:xfrm>
              <a:off x="-7920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7" name="Freeform: Shape 35">
              <a:extLst>
                <a:ext uri="{FF2B5EF4-FFF2-40B4-BE49-F238E27FC236}">
                  <a16:creationId xmlns:a16="http://schemas.microsoft.com/office/drawing/2014/main" id="{6FC5A791-127A-D04C-9890-E48818E699E3}"/>
                </a:ext>
              </a:extLst>
            </p:cNvPr>
            <p:cNvSpPr/>
            <p:nvPr/>
          </p:nvSpPr>
          <p:spPr>
            <a:xfrm>
              <a:off x="-7920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8" name="Freeform: Shape 36">
              <a:extLst>
                <a:ext uri="{FF2B5EF4-FFF2-40B4-BE49-F238E27FC236}">
                  <a16:creationId xmlns:a16="http://schemas.microsoft.com/office/drawing/2014/main" id="{B831CE0B-9C82-F841-8F23-F5DE62969A98}"/>
                </a:ext>
              </a:extLst>
            </p:cNvPr>
            <p:cNvSpPr/>
            <p:nvPr/>
          </p:nvSpPr>
          <p:spPr>
            <a:xfrm>
              <a:off x="-9196274" y="10264521"/>
              <a:ext cx="39276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1094">
                  <a:moveTo>
                    <a:pt x="0" y="1094"/>
                  </a:moveTo>
                  <a:lnTo>
                    <a:pt x="1092" y="1094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9" name="Freeform: Shape 37">
              <a:extLst>
                <a:ext uri="{FF2B5EF4-FFF2-40B4-BE49-F238E27FC236}">
                  <a16:creationId xmlns:a16="http://schemas.microsoft.com/office/drawing/2014/main" id="{A6AA50F9-45F2-3F41-9985-C3B79D8ED69C}"/>
                </a:ext>
              </a:extLst>
            </p:cNvPr>
            <p:cNvSpPr/>
            <p:nvPr/>
          </p:nvSpPr>
          <p:spPr>
            <a:xfrm>
              <a:off x="-8559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90" name="Freeform: Shape 38">
              <a:extLst>
                <a:ext uri="{FF2B5EF4-FFF2-40B4-BE49-F238E27FC236}">
                  <a16:creationId xmlns:a16="http://schemas.microsoft.com/office/drawing/2014/main" id="{983FFD37-33D4-184A-BF57-E0E5A2B4ACD6}"/>
                </a:ext>
              </a:extLst>
            </p:cNvPr>
            <p:cNvSpPr/>
            <p:nvPr/>
          </p:nvSpPr>
          <p:spPr>
            <a:xfrm>
              <a:off x="-9835635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291" name="Freeform 33">
            <a:extLst>
              <a:ext uri="{FF2B5EF4-FFF2-40B4-BE49-F238E27FC236}">
                <a16:creationId xmlns:a16="http://schemas.microsoft.com/office/drawing/2014/main" id="{5ABFAAC4-174F-A242-94A5-F8FE138BF9A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07945" y="6291922"/>
            <a:ext cx="679260" cy="516791"/>
          </a:xfrm>
          <a:custGeom>
            <a:avLst/>
            <a:gdLst>
              <a:gd name="T0" fmla="*/ 736 w 786"/>
              <a:gd name="T1" fmla="*/ 142 h 598"/>
              <a:gd name="T2" fmla="*/ 511 w 786"/>
              <a:gd name="T3" fmla="*/ 485 h 598"/>
              <a:gd name="T4" fmla="*/ 459 w 786"/>
              <a:gd name="T5" fmla="*/ 518 h 598"/>
              <a:gd name="T6" fmla="*/ 786 w 786"/>
              <a:gd name="T7" fmla="*/ 485 h 598"/>
              <a:gd name="T8" fmla="*/ 543 w 786"/>
              <a:gd name="T9" fmla="*/ 175 h 598"/>
              <a:gd name="T10" fmla="*/ 703 w 786"/>
              <a:gd name="T11" fmla="*/ 485 h 598"/>
              <a:gd name="T12" fmla="*/ 543 w 786"/>
              <a:gd name="T13" fmla="*/ 175 h 598"/>
              <a:gd name="T14" fmla="*/ 410 w 786"/>
              <a:gd name="T15" fmla="*/ 0 h 598"/>
              <a:gd name="T16" fmla="*/ 377 w 786"/>
              <a:gd name="T17" fmla="*/ 598 h 598"/>
              <a:gd name="T18" fmla="*/ 574 w 786"/>
              <a:gd name="T19" fmla="*/ 197 h 598"/>
              <a:gd name="T20" fmla="*/ 607 w 786"/>
              <a:gd name="T21" fmla="*/ 230 h 598"/>
              <a:gd name="T22" fmla="*/ 574 w 786"/>
              <a:gd name="T23" fmla="*/ 197 h 598"/>
              <a:gd name="T24" fmla="*/ 607 w 786"/>
              <a:gd name="T25" fmla="*/ 271 h 598"/>
              <a:gd name="T26" fmla="*/ 574 w 786"/>
              <a:gd name="T27" fmla="*/ 304 h 598"/>
              <a:gd name="T28" fmla="*/ 574 w 786"/>
              <a:gd name="T29" fmla="*/ 343 h 598"/>
              <a:gd name="T30" fmla="*/ 607 w 786"/>
              <a:gd name="T31" fmla="*/ 376 h 598"/>
              <a:gd name="T32" fmla="*/ 574 w 786"/>
              <a:gd name="T33" fmla="*/ 343 h 598"/>
              <a:gd name="T34" fmla="*/ 607 w 786"/>
              <a:gd name="T35" fmla="*/ 415 h 598"/>
              <a:gd name="T36" fmla="*/ 574 w 786"/>
              <a:gd name="T37" fmla="*/ 448 h 598"/>
              <a:gd name="T38" fmla="*/ 673 w 786"/>
              <a:gd name="T39" fmla="*/ 197 h 598"/>
              <a:gd name="T40" fmla="*/ 640 w 786"/>
              <a:gd name="T41" fmla="*/ 230 h 598"/>
              <a:gd name="T42" fmla="*/ 673 w 786"/>
              <a:gd name="T43" fmla="*/ 197 h 598"/>
              <a:gd name="T44" fmla="*/ 673 w 786"/>
              <a:gd name="T45" fmla="*/ 271 h 598"/>
              <a:gd name="T46" fmla="*/ 640 w 786"/>
              <a:gd name="T47" fmla="*/ 304 h 598"/>
              <a:gd name="T48" fmla="*/ 640 w 786"/>
              <a:gd name="T49" fmla="*/ 343 h 598"/>
              <a:gd name="T50" fmla="*/ 673 w 786"/>
              <a:gd name="T51" fmla="*/ 376 h 598"/>
              <a:gd name="T52" fmla="*/ 640 w 786"/>
              <a:gd name="T53" fmla="*/ 343 h 598"/>
              <a:gd name="T54" fmla="*/ 673 w 786"/>
              <a:gd name="T55" fmla="*/ 415 h 598"/>
              <a:gd name="T56" fmla="*/ 640 w 786"/>
              <a:gd name="T57" fmla="*/ 448 h 598"/>
              <a:gd name="T58" fmla="*/ 289 w 786"/>
              <a:gd name="T59" fmla="*/ 298 h 598"/>
              <a:gd name="T60" fmla="*/ 88 w 786"/>
              <a:gd name="T61" fmla="*/ 485 h 598"/>
              <a:gd name="T62" fmla="*/ 69 w 786"/>
              <a:gd name="T63" fmla="*/ 156 h 598"/>
              <a:gd name="T64" fmla="*/ 205 w 786"/>
              <a:gd name="T65" fmla="*/ 284 h 598"/>
              <a:gd name="T66" fmla="*/ 238 w 786"/>
              <a:gd name="T67" fmla="*/ 123 h 598"/>
              <a:gd name="T68" fmla="*/ 37 w 786"/>
              <a:gd name="T69" fmla="*/ 485 h 598"/>
              <a:gd name="T70" fmla="*/ 0 w 786"/>
              <a:gd name="T71" fmla="*/ 518 h 598"/>
              <a:gd name="T72" fmla="*/ 328 w 786"/>
              <a:gd name="T73" fmla="*/ 485 h 598"/>
              <a:gd name="T74" fmla="*/ 289 w 786"/>
              <a:gd name="T75" fmla="*/ 298 h 598"/>
              <a:gd name="T76" fmla="*/ 256 w 786"/>
              <a:gd name="T77" fmla="*/ 331 h 598"/>
              <a:gd name="T78" fmla="*/ 121 w 786"/>
              <a:gd name="T79" fmla="*/ 485 h 598"/>
              <a:gd name="T80" fmla="*/ 123 w 786"/>
              <a:gd name="T81" fmla="*/ 212 h 598"/>
              <a:gd name="T82" fmla="*/ 90 w 786"/>
              <a:gd name="T83" fmla="*/ 179 h 598"/>
              <a:gd name="T84" fmla="*/ 123 w 786"/>
              <a:gd name="T85" fmla="*/ 212 h 598"/>
              <a:gd name="T86" fmla="*/ 123 w 786"/>
              <a:gd name="T87" fmla="*/ 243 h 598"/>
              <a:gd name="T88" fmla="*/ 90 w 786"/>
              <a:gd name="T89" fmla="*/ 275 h 598"/>
              <a:gd name="T90" fmla="*/ 184 w 786"/>
              <a:gd name="T91" fmla="*/ 212 h 598"/>
              <a:gd name="T92" fmla="*/ 151 w 786"/>
              <a:gd name="T93" fmla="*/ 179 h 598"/>
              <a:gd name="T94" fmla="*/ 184 w 786"/>
              <a:gd name="T95" fmla="*/ 212 h 598"/>
              <a:gd name="T96" fmla="*/ 184 w 786"/>
              <a:gd name="T97" fmla="*/ 243 h 598"/>
              <a:gd name="T98" fmla="*/ 151 w 786"/>
              <a:gd name="T99" fmla="*/ 275 h 598"/>
              <a:gd name="T100" fmla="*/ 141 w 786"/>
              <a:gd name="T101" fmla="*/ 360 h 598"/>
              <a:gd name="T102" fmla="*/ 174 w 786"/>
              <a:gd name="T103" fmla="*/ 392 h 598"/>
              <a:gd name="T104" fmla="*/ 141 w 786"/>
              <a:gd name="T105" fmla="*/ 360 h 598"/>
              <a:gd name="T106" fmla="*/ 174 w 786"/>
              <a:gd name="T107" fmla="*/ 423 h 598"/>
              <a:gd name="T108" fmla="*/ 141 w 786"/>
              <a:gd name="T109" fmla="*/ 456 h 598"/>
              <a:gd name="T110" fmla="*/ 236 w 786"/>
              <a:gd name="T111" fmla="*/ 360 h 598"/>
              <a:gd name="T112" fmla="*/ 203 w 786"/>
              <a:gd name="T113" fmla="*/ 392 h 598"/>
              <a:gd name="T114" fmla="*/ 236 w 786"/>
              <a:gd name="T115" fmla="*/ 360 h 598"/>
              <a:gd name="T116" fmla="*/ 236 w 786"/>
              <a:gd name="T117" fmla="*/ 423 h 598"/>
              <a:gd name="T118" fmla="*/ 203 w 786"/>
              <a:gd name="T119" fmla="*/ 456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86" h="598">
                <a:moveTo>
                  <a:pt x="736" y="485"/>
                </a:moveTo>
                <a:lnTo>
                  <a:pt x="736" y="142"/>
                </a:lnTo>
                <a:lnTo>
                  <a:pt x="511" y="142"/>
                </a:lnTo>
                <a:lnTo>
                  <a:pt x="511" y="485"/>
                </a:lnTo>
                <a:lnTo>
                  <a:pt x="459" y="485"/>
                </a:lnTo>
                <a:lnTo>
                  <a:pt x="459" y="518"/>
                </a:lnTo>
                <a:lnTo>
                  <a:pt x="786" y="518"/>
                </a:lnTo>
                <a:lnTo>
                  <a:pt x="786" y="485"/>
                </a:lnTo>
                <a:lnTo>
                  <a:pt x="736" y="485"/>
                </a:lnTo>
                <a:close/>
                <a:moveTo>
                  <a:pt x="543" y="175"/>
                </a:moveTo>
                <a:lnTo>
                  <a:pt x="703" y="175"/>
                </a:lnTo>
                <a:lnTo>
                  <a:pt x="703" y="485"/>
                </a:lnTo>
                <a:lnTo>
                  <a:pt x="543" y="485"/>
                </a:lnTo>
                <a:lnTo>
                  <a:pt x="543" y="175"/>
                </a:lnTo>
                <a:close/>
                <a:moveTo>
                  <a:pt x="377" y="0"/>
                </a:moveTo>
                <a:lnTo>
                  <a:pt x="410" y="0"/>
                </a:lnTo>
                <a:lnTo>
                  <a:pt x="410" y="598"/>
                </a:lnTo>
                <a:lnTo>
                  <a:pt x="377" y="598"/>
                </a:lnTo>
                <a:lnTo>
                  <a:pt x="377" y="0"/>
                </a:lnTo>
                <a:close/>
                <a:moveTo>
                  <a:pt x="574" y="197"/>
                </a:moveTo>
                <a:lnTo>
                  <a:pt x="607" y="197"/>
                </a:lnTo>
                <a:lnTo>
                  <a:pt x="607" y="230"/>
                </a:lnTo>
                <a:lnTo>
                  <a:pt x="574" y="230"/>
                </a:lnTo>
                <a:lnTo>
                  <a:pt x="574" y="197"/>
                </a:lnTo>
                <a:close/>
                <a:moveTo>
                  <a:pt x="574" y="271"/>
                </a:moveTo>
                <a:lnTo>
                  <a:pt x="607" y="271"/>
                </a:lnTo>
                <a:lnTo>
                  <a:pt x="607" y="304"/>
                </a:lnTo>
                <a:lnTo>
                  <a:pt x="574" y="304"/>
                </a:lnTo>
                <a:lnTo>
                  <a:pt x="574" y="271"/>
                </a:lnTo>
                <a:close/>
                <a:moveTo>
                  <a:pt x="574" y="343"/>
                </a:moveTo>
                <a:lnTo>
                  <a:pt x="607" y="343"/>
                </a:lnTo>
                <a:lnTo>
                  <a:pt x="607" y="376"/>
                </a:lnTo>
                <a:lnTo>
                  <a:pt x="574" y="376"/>
                </a:lnTo>
                <a:lnTo>
                  <a:pt x="574" y="343"/>
                </a:lnTo>
                <a:close/>
                <a:moveTo>
                  <a:pt x="574" y="415"/>
                </a:moveTo>
                <a:lnTo>
                  <a:pt x="607" y="415"/>
                </a:lnTo>
                <a:lnTo>
                  <a:pt x="607" y="448"/>
                </a:lnTo>
                <a:lnTo>
                  <a:pt x="574" y="448"/>
                </a:lnTo>
                <a:lnTo>
                  <a:pt x="574" y="415"/>
                </a:lnTo>
                <a:close/>
                <a:moveTo>
                  <a:pt x="673" y="197"/>
                </a:moveTo>
                <a:lnTo>
                  <a:pt x="673" y="230"/>
                </a:lnTo>
                <a:lnTo>
                  <a:pt x="640" y="230"/>
                </a:lnTo>
                <a:lnTo>
                  <a:pt x="640" y="197"/>
                </a:lnTo>
                <a:lnTo>
                  <a:pt x="673" y="197"/>
                </a:lnTo>
                <a:close/>
                <a:moveTo>
                  <a:pt x="640" y="271"/>
                </a:moveTo>
                <a:lnTo>
                  <a:pt x="673" y="271"/>
                </a:lnTo>
                <a:lnTo>
                  <a:pt x="673" y="304"/>
                </a:lnTo>
                <a:lnTo>
                  <a:pt x="640" y="304"/>
                </a:lnTo>
                <a:lnTo>
                  <a:pt x="640" y="271"/>
                </a:lnTo>
                <a:close/>
                <a:moveTo>
                  <a:pt x="640" y="343"/>
                </a:moveTo>
                <a:lnTo>
                  <a:pt x="673" y="343"/>
                </a:lnTo>
                <a:lnTo>
                  <a:pt x="673" y="376"/>
                </a:lnTo>
                <a:lnTo>
                  <a:pt x="640" y="376"/>
                </a:lnTo>
                <a:lnTo>
                  <a:pt x="640" y="343"/>
                </a:lnTo>
                <a:close/>
                <a:moveTo>
                  <a:pt x="640" y="415"/>
                </a:moveTo>
                <a:lnTo>
                  <a:pt x="673" y="415"/>
                </a:lnTo>
                <a:lnTo>
                  <a:pt x="673" y="448"/>
                </a:lnTo>
                <a:lnTo>
                  <a:pt x="640" y="448"/>
                </a:lnTo>
                <a:lnTo>
                  <a:pt x="640" y="415"/>
                </a:lnTo>
                <a:close/>
                <a:moveTo>
                  <a:pt x="289" y="298"/>
                </a:moveTo>
                <a:lnTo>
                  <a:pt x="88" y="298"/>
                </a:lnTo>
                <a:lnTo>
                  <a:pt x="88" y="485"/>
                </a:lnTo>
                <a:lnTo>
                  <a:pt x="69" y="485"/>
                </a:lnTo>
                <a:lnTo>
                  <a:pt x="69" y="156"/>
                </a:lnTo>
                <a:lnTo>
                  <a:pt x="205" y="156"/>
                </a:lnTo>
                <a:lnTo>
                  <a:pt x="205" y="284"/>
                </a:lnTo>
                <a:lnTo>
                  <a:pt x="238" y="284"/>
                </a:lnTo>
                <a:lnTo>
                  <a:pt x="238" y="123"/>
                </a:lnTo>
                <a:lnTo>
                  <a:pt x="37" y="123"/>
                </a:lnTo>
                <a:lnTo>
                  <a:pt x="37" y="485"/>
                </a:lnTo>
                <a:lnTo>
                  <a:pt x="0" y="485"/>
                </a:lnTo>
                <a:lnTo>
                  <a:pt x="0" y="518"/>
                </a:lnTo>
                <a:lnTo>
                  <a:pt x="328" y="518"/>
                </a:lnTo>
                <a:lnTo>
                  <a:pt x="328" y="485"/>
                </a:lnTo>
                <a:lnTo>
                  <a:pt x="289" y="485"/>
                </a:lnTo>
                <a:lnTo>
                  <a:pt x="289" y="298"/>
                </a:lnTo>
                <a:close/>
                <a:moveTo>
                  <a:pt x="121" y="331"/>
                </a:moveTo>
                <a:lnTo>
                  <a:pt x="256" y="331"/>
                </a:lnTo>
                <a:lnTo>
                  <a:pt x="256" y="485"/>
                </a:lnTo>
                <a:lnTo>
                  <a:pt x="121" y="485"/>
                </a:lnTo>
                <a:lnTo>
                  <a:pt x="121" y="331"/>
                </a:lnTo>
                <a:close/>
                <a:moveTo>
                  <a:pt x="123" y="212"/>
                </a:moveTo>
                <a:lnTo>
                  <a:pt x="90" y="212"/>
                </a:lnTo>
                <a:lnTo>
                  <a:pt x="90" y="179"/>
                </a:lnTo>
                <a:lnTo>
                  <a:pt x="123" y="179"/>
                </a:lnTo>
                <a:lnTo>
                  <a:pt x="123" y="212"/>
                </a:lnTo>
                <a:close/>
                <a:moveTo>
                  <a:pt x="90" y="243"/>
                </a:moveTo>
                <a:lnTo>
                  <a:pt x="123" y="243"/>
                </a:lnTo>
                <a:lnTo>
                  <a:pt x="123" y="275"/>
                </a:lnTo>
                <a:lnTo>
                  <a:pt x="90" y="275"/>
                </a:lnTo>
                <a:lnTo>
                  <a:pt x="90" y="243"/>
                </a:lnTo>
                <a:close/>
                <a:moveTo>
                  <a:pt x="184" y="212"/>
                </a:moveTo>
                <a:lnTo>
                  <a:pt x="151" y="212"/>
                </a:lnTo>
                <a:lnTo>
                  <a:pt x="151" y="179"/>
                </a:lnTo>
                <a:lnTo>
                  <a:pt x="184" y="179"/>
                </a:lnTo>
                <a:lnTo>
                  <a:pt x="184" y="212"/>
                </a:lnTo>
                <a:close/>
                <a:moveTo>
                  <a:pt x="151" y="243"/>
                </a:moveTo>
                <a:lnTo>
                  <a:pt x="184" y="243"/>
                </a:lnTo>
                <a:lnTo>
                  <a:pt x="184" y="275"/>
                </a:lnTo>
                <a:lnTo>
                  <a:pt x="151" y="275"/>
                </a:lnTo>
                <a:lnTo>
                  <a:pt x="151" y="243"/>
                </a:lnTo>
                <a:close/>
                <a:moveTo>
                  <a:pt x="141" y="360"/>
                </a:moveTo>
                <a:lnTo>
                  <a:pt x="174" y="360"/>
                </a:lnTo>
                <a:lnTo>
                  <a:pt x="174" y="392"/>
                </a:lnTo>
                <a:lnTo>
                  <a:pt x="141" y="392"/>
                </a:lnTo>
                <a:lnTo>
                  <a:pt x="141" y="360"/>
                </a:lnTo>
                <a:close/>
                <a:moveTo>
                  <a:pt x="141" y="423"/>
                </a:moveTo>
                <a:lnTo>
                  <a:pt x="174" y="423"/>
                </a:lnTo>
                <a:lnTo>
                  <a:pt x="174" y="456"/>
                </a:lnTo>
                <a:lnTo>
                  <a:pt x="141" y="456"/>
                </a:lnTo>
                <a:lnTo>
                  <a:pt x="141" y="423"/>
                </a:lnTo>
                <a:close/>
                <a:moveTo>
                  <a:pt x="236" y="360"/>
                </a:moveTo>
                <a:lnTo>
                  <a:pt x="236" y="392"/>
                </a:lnTo>
                <a:lnTo>
                  <a:pt x="203" y="392"/>
                </a:lnTo>
                <a:lnTo>
                  <a:pt x="203" y="360"/>
                </a:lnTo>
                <a:lnTo>
                  <a:pt x="236" y="360"/>
                </a:lnTo>
                <a:close/>
                <a:moveTo>
                  <a:pt x="203" y="423"/>
                </a:moveTo>
                <a:lnTo>
                  <a:pt x="236" y="423"/>
                </a:lnTo>
                <a:lnTo>
                  <a:pt x="236" y="456"/>
                </a:lnTo>
                <a:lnTo>
                  <a:pt x="203" y="456"/>
                </a:lnTo>
                <a:lnTo>
                  <a:pt x="203" y="4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solidFill>
                <a:schemeClr val="accent4"/>
              </a:solidFill>
              <a:latin typeface="Calibri" panose="020F0502020204030204" pitchFamily="34" charset="0"/>
            </a:endParaRP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A5A5A72A-6F13-ED49-B241-A38111CFB9AA}"/>
              </a:ext>
            </a:extLst>
          </p:cNvPr>
          <p:cNvSpPr txBox="1"/>
          <p:nvPr/>
        </p:nvSpPr>
        <p:spPr>
          <a:xfrm>
            <a:off x="3908376" y="6397957"/>
            <a:ext cx="1198859" cy="30472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</a:rPr>
              <a:t>Location 2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5DD3E2B4-E7F6-0842-9FD7-10EF9A848655}"/>
              </a:ext>
            </a:extLst>
          </p:cNvPr>
          <p:cNvSpPr txBox="1"/>
          <p:nvPr/>
        </p:nvSpPr>
        <p:spPr>
          <a:xfrm>
            <a:off x="7944273" y="6397957"/>
            <a:ext cx="1162811" cy="30472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</a:rPr>
              <a:t>Location 1</a:t>
            </a:r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1268A60C-BF07-8340-BB6F-8644C1B43117}"/>
              </a:ext>
            </a:extLst>
          </p:cNvPr>
          <p:cNvGrpSpPr/>
          <p:nvPr/>
        </p:nvGrpSpPr>
        <p:grpSpPr>
          <a:xfrm>
            <a:off x="7420340" y="6429487"/>
            <a:ext cx="493802" cy="304721"/>
            <a:chOff x="-10552754" y="8867361"/>
            <a:chExt cx="3744720" cy="2310840"/>
          </a:xfrm>
          <a:solidFill>
            <a:schemeClr val="tx1"/>
          </a:solidFill>
        </p:grpSpPr>
        <p:sp>
          <p:nvSpPr>
            <p:cNvPr id="296" name="Freeform: Shape 26">
              <a:extLst>
                <a:ext uri="{FF2B5EF4-FFF2-40B4-BE49-F238E27FC236}">
                  <a16:creationId xmlns:a16="http://schemas.microsoft.com/office/drawing/2014/main" id="{2C1A0F94-981F-024F-AC63-212A533BB904}"/>
                </a:ext>
              </a:extLst>
            </p:cNvPr>
            <p:cNvSpPr/>
            <p:nvPr/>
          </p:nvSpPr>
          <p:spPr>
            <a:xfrm>
              <a:off x="-10552754" y="8867361"/>
              <a:ext cx="3744720" cy="231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20">
                  <a:moveTo>
                    <a:pt x="9710" y="5987"/>
                  </a:moveTo>
                  <a:lnTo>
                    <a:pt x="9710" y="2387"/>
                  </a:lnTo>
                  <a:lnTo>
                    <a:pt x="9710" y="1981"/>
                  </a:lnTo>
                  <a:lnTo>
                    <a:pt x="9710" y="265"/>
                  </a:lnTo>
                  <a:lnTo>
                    <a:pt x="8157" y="265"/>
                  </a:lnTo>
                  <a:lnTo>
                    <a:pt x="8157" y="0"/>
                  </a:lnTo>
                  <a:lnTo>
                    <a:pt x="5559" y="0"/>
                  </a:lnTo>
                  <a:lnTo>
                    <a:pt x="5559" y="265"/>
                  </a:lnTo>
                  <a:lnTo>
                    <a:pt x="4844" y="265"/>
                  </a:lnTo>
                  <a:lnTo>
                    <a:pt x="4844" y="0"/>
                  </a:lnTo>
                  <a:lnTo>
                    <a:pt x="2246" y="0"/>
                  </a:lnTo>
                  <a:lnTo>
                    <a:pt x="2246" y="265"/>
                  </a:lnTo>
                  <a:lnTo>
                    <a:pt x="693" y="265"/>
                  </a:lnTo>
                  <a:lnTo>
                    <a:pt x="693" y="1981"/>
                  </a:lnTo>
                  <a:lnTo>
                    <a:pt x="693" y="2387"/>
                  </a:lnTo>
                  <a:lnTo>
                    <a:pt x="693" y="5987"/>
                  </a:lnTo>
                  <a:lnTo>
                    <a:pt x="0" y="5987"/>
                  </a:lnTo>
                  <a:lnTo>
                    <a:pt x="0" y="6420"/>
                  </a:lnTo>
                  <a:lnTo>
                    <a:pt x="10403" y="6420"/>
                  </a:lnTo>
                  <a:lnTo>
                    <a:pt x="10403" y="5987"/>
                  </a:lnTo>
                  <a:close/>
                  <a:moveTo>
                    <a:pt x="1131" y="704"/>
                  </a:moveTo>
                  <a:lnTo>
                    <a:pt x="9272" y="704"/>
                  </a:lnTo>
                  <a:lnTo>
                    <a:pt x="9272" y="1949"/>
                  </a:lnTo>
                  <a:lnTo>
                    <a:pt x="1131" y="1949"/>
                  </a:lnTo>
                  <a:close/>
                  <a:moveTo>
                    <a:pt x="1131" y="5716"/>
                  </a:moveTo>
                  <a:lnTo>
                    <a:pt x="1131" y="2420"/>
                  </a:lnTo>
                  <a:lnTo>
                    <a:pt x="9272" y="2420"/>
                  </a:lnTo>
                  <a:lnTo>
                    <a:pt x="9272" y="57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97" name="Freeform: Shape 27">
              <a:extLst>
                <a:ext uri="{FF2B5EF4-FFF2-40B4-BE49-F238E27FC236}">
                  <a16:creationId xmlns:a16="http://schemas.microsoft.com/office/drawing/2014/main" id="{B3C65DDF-71D6-C54F-A0F7-ED6ADAE190A1}"/>
                </a:ext>
              </a:extLst>
            </p:cNvPr>
            <p:cNvSpPr/>
            <p:nvPr/>
          </p:nvSpPr>
          <p:spPr>
            <a:xfrm>
              <a:off x="-9196274" y="9935480"/>
              <a:ext cx="39276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2">
                  <a:moveTo>
                    <a:pt x="0" y="432"/>
                  </a:moveTo>
                  <a:lnTo>
                    <a:pt x="1092" y="432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98" name="Freeform: Shape 28">
              <a:extLst>
                <a:ext uri="{FF2B5EF4-FFF2-40B4-BE49-F238E27FC236}">
                  <a16:creationId xmlns:a16="http://schemas.microsoft.com/office/drawing/2014/main" id="{11ADAA1B-A53E-0541-8568-6D215F0E775E}"/>
                </a:ext>
              </a:extLst>
            </p:cNvPr>
            <p:cNvSpPr/>
            <p:nvPr/>
          </p:nvSpPr>
          <p:spPr>
            <a:xfrm>
              <a:off x="-8559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99" name="Freeform: Shape 29">
              <a:extLst>
                <a:ext uri="{FF2B5EF4-FFF2-40B4-BE49-F238E27FC236}">
                  <a16:creationId xmlns:a16="http://schemas.microsoft.com/office/drawing/2014/main" id="{7CCABB9D-8B27-9148-B85D-56AE331915E7}"/>
                </a:ext>
              </a:extLst>
            </p:cNvPr>
            <p:cNvSpPr/>
            <p:nvPr/>
          </p:nvSpPr>
          <p:spPr>
            <a:xfrm>
              <a:off x="-9835635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00" name="Freeform: Shape 30">
              <a:extLst>
                <a:ext uri="{FF2B5EF4-FFF2-40B4-BE49-F238E27FC236}">
                  <a16:creationId xmlns:a16="http://schemas.microsoft.com/office/drawing/2014/main" id="{BFD8B529-9549-3544-BF87-791BC0B846A6}"/>
                </a:ext>
              </a:extLst>
            </p:cNvPr>
            <p:cNvSpPr/>
            <p:nvPr/>
          </p:nvSpPr>
          <p:spPr>
            <a:xfrm>
              <a:off x="-7920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01" name="Freeform: Shape 31">
              <a:extLst>
                <a:ext uri="{FF2B5EF4-FFF2-40B4-BE49-F238E27FC236}">
                  <a16:creationId xmlns:a16="http://schemas.microsoft.com/office/drawing/2014/main" id="{E53213C7-4283-F040-AE77-633B539F3BDD}"/>
                </a:ext>
              </a:extLst>
            </p:cNvPr>
            <p:cNvSpPr/>
            <p:nvPr/>
          </p:nvSpPr>
          <p:spPr>
            <a:xfrm>
              <a:off x="-9196274" y="9266961"/>
              <a:ext cx="39276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8">
                  <a:moveTo>
                    <a:pt x="0" y="438"/>
                  </a:moveTo>
                  <a:lnTo>
                    <a:pt x="1092" y="438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02" name="Freeform: Shape 32">
              <a:extLst>
                <a:ext uri="{FF2B5EF4-FFF2-40B4-BE49-F238E27FC236}">
                  <a16:creationId xmlns:a16="http://schemas.microsoft.com/office/drawing/2014/main" id="{5C5D5FD4-0B26-9F46-A110-4C4F4D73684E}"/>
                </a:ext>
              </a:extLst>
            </p:cNvPr>
            <p:cNvSpPr/>
            <p:nvPr/>
          </p:nvSpPr>
          <p:spPr>
            <a:xfrm>
              <a:off x="-8559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03" name="Freeform: Shape 33">
              <a:extLst>
                <a:ext uri="{FF2B5EF4-FFF2-40B4-BE49-F238E27FC236}">
                  <a16:creationId xmlns:a16="http://schemas.microsoft.com/office/drawing/2014/main" id="{9C94F095-3EBA-EA4D-8BA2-340F05FFE62D}"/>
                </a:ext>
              </a:extLst>
            </p:cNvPr>
            <p:cNvSpPr/>
            <p:nvPr/>
          </p:nvSpPr>
          <p:spPr>
            <a:xfrm>
              <a:off x="-9835635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05" name="Freeform: Shape 34">
              <a:extLst>
                <a:ext uri="{FF2B5EF4-FFF2-40B4-BE49-F238E27FC236}">
                  <a16:creationId xmlns:a16="http://schemas.microsoft.com/office/drawing/2014/main" id="{5C5ADF7C-B538-7246-B775-83A65BD2B7C4}"/>
                </a:ext>
              </a:extLst>
            </p:cNvPr>
            <p:cNvSpPr/>
            <p:nvPr/>
          </p:nvSpPr>
          <p:spPr>
            <a:xfrm>
              <a:off x="-7920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06" name="Freeform: Shape 35">
              <a:extLst>
                <a:ext uri="{FF2B5EF4-FFF2-40B4-BE49-F238E27FC236}">
                  <a16:creationId xmlns:a16="http://schemas.microsoft.com/office/drawing/2014/main" id="{002D9E78-8A93-4E46-ADA8-F1D3CE2E1F65}"/>
                </a:ext>
              </a:extLst>
            </p:cNvPr>
            <p:cNvSpPr/>
            <p:nvPr/>
          </p:nvSpPr>
          <p:spPr>
            <a:xfrm>
              <a:off x="-7920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07" name="Freeform: Shape 36">
              <a:extLst>
                <a:ext uri="{FF2B5EF4-FFF2-40B4-BE49-F238E27FC236}">
                  <a16:creationId xmlns:a16="http://schemas.microsoft.com/office/drawing/2014/main" id="{599B3EB9-AAA6-8649-9987-754047F168B2}"/>
                </a:ext>
              </a:extLst>
            </p:cNvPr>
            <p:cNvSpPr/>
            <p:nvPr/>
          </p:nvSpPr>
          <p:spPr>
            <a:xfrm>
              <a:off x="-9196274" y="10264521"/>
              <a:ext cx="39276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1094">
                  <a:moveTo>
                    <a:pt x="0" y="1094"/>
                  </a:moveTo>
                  <a:lnTo>
                    <a:pt x="1092" y="1094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08" name="Freeform: Shape 37">
              <a:extLst>
                <a:ext uri="{FF2B5EF4-FFF2-40B4-BE49-F238E27FC236}">
                  <a16:creationId xmlns:a16="http://schemas.microsoft.com/office/drawing/2014/main" id="{4031EC1C-9C8C-D641-B180-4252D1A9AF64}"/>
                </a:ext>
              </a:extLst>
            </p:cNvPr>
            <p:cNvSpPr/>
            <p:nvPr/>
          </p:nvSpPr>
          <p:spPr>
            <a:xfrm>
              <a:off x="-8559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09" name="Freeform: Shape 38">
              <a:extLst>
                <a:ext uri="{FF2B5EF4-FFF2-40B4-BE49-F238E27FC236}">
                  <a16:creationId xmlns:a16="http://schemas.microsoft.com/office/drawing/2014/main" id="{D9084DD5-ED1D-C34E-B234-459E3667A761}"/>
                </a:ext>
              </a:extLst>
            </p:cNvPr>
            <p:cNvSpPr/>
            <p:nvPr/>
          </p:nvSpPr>
          <p:spPr>
            <a:xfrm>
              <a:off x="-9835635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310" name="Freeform 33">
            <a:extLst>
              <a:ext uri="{FF2B5EF4-FFF2-40B4-BE49-F238E27FC236}">
                <a16:creationId xmlns:a16="http://schemas.microsoft.com/office/drawing/2014/main" id="{8908EF92-3AA8-7A49-829C-572E9F01ABE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900766" y="6291922"/>
            <a:ext cx="679260" cy="516791"/>
          </a:xfrm>
          <a:custGeom>
            <a:avLst/>
            <a:gdLst>
              <a:gd name="T0" fmla="*/ 736 w 786"/>
              <a:gd name="T1" fmla="*/ 142 h 598"/>
              <a:gd name="T2" fmla="*/ 511 w 786"/>
              <a:gd name="T3" fmla="*/ 485 h 598"/>
              <a:gd name="T4" fmla="*/ 459 w 786"/>
              <a:gd name="T5" fmla="*/ 518 h 598"/>
              <a:gd name="T6" fmla="*/ 786 w 786"/>
              <a:gd name="T7" fmla="*/ 485 h 598"/>
              <a:gd name="T8" fmla="*/ 543 w 786"/>
              <a:gd name="T9" fmla="*/ 175 h 598"/>
              <a:gd name="T10" fmla="*/ 703 w 786"/>
              <a:gd name="T11" fmla="*/ 485 h 598"/>
              <a:gd name="T12" fmla="*/ 543 w 786"/>
              <a:gd name="T13" fmla="*/ 175 h 598"/>
              <a:gd name="T14" fmla="*/ 410 w 786"/>
              <a:gd name="T15" fmla="*/ 0 h 598"/>
              <a:gd name="T16" fmla="*/ 377 w 786"/>
              <a:gd name="T17" fmla="*/ 598 h 598"/>
              <a:gd name="T18" fmla="*/ 574 w 786"/>
              <a:gd name="T19" fmla="*/ 197 h 598"/>
              <a:gd name="T20" fmla="*/ 607 w 786"/>
              <a:gd name="T21" fmla="*/ 230 h 598"/>
              <a:gd name="T22" fmla="*/ 574 w 786"/>
              <a:gd name="T23" fmla="*/ 197 h 598"/>
              <a:gd name="T24" fmla="*/ 607 w 786"/>
              <a:gd name="T25" fmla="*/ 271 h 598"/>
              <a:gd name="T26" fmla="*/ 574 w 786"/>
              <a:gd name="T27" fmla="*/ 304 h 598"/>
              <a:gd name="T28" fmla="*/ 574 w 786"/>
              <a:gd name="T29" fmla="*/ 343 h 598"/>
              <a:gd name="T30" fmla="*/ 607 w 786"/>
              <a:gd name="T31" fmla="*/ 376 h 598"/>
              <a:gd name="T32" fmla="*/ 574 w 786"/>
              <a:gd name="T33" fmla="*/ 343 h 598"/>
              <a:gd name="T34" fmla="*/ 607 w 786"/>
              <a:gd name="T35" fmla="*/ 415 h 598"/>
              <a:gd name="T36" fmla="*/ 574 w 786"/>
              <a:gd name="T37" fmla="*/ 448 h 598"/>
              <a:gd name="T38" fmla="*/ 673 w 786"/>
              <a:gd name="T39" fmla="*/ 197 h 598"/>
              <a:gd name="T40" fmla="*/ 640 w 786"/>
              <a:gd name="T41" fmla="*/ 230 h 598"/>
              <a:gd name="T42" fmla="*/ 673 w 786"/>
              <a:gd name="T43" fmla="*/ 197 h 598"/>
              <a:gd name="T44" fmla="*/ 673 w 786"/>
              <a:gd name="T45" fmla="*/ 271 h 598"/>
              <a:gd name="T46" fmla="*/ 640 w 786"/>
              <a:gd name="T47" fmla="*/ 304 h 598"/>
              <a:gd name="T48" fmla="*/ 640 w 786"/>
              <a:gd name="T49" fmla="*/ 343 h 598"/>
              <a:gd name="T50" fmla="*/ 673 w 786"/>
              <a:gd name="T51" fmla="*/ 376 h 598"/>
              <a:gd name="T52" fmla="*/ 640 w 786"/>
              <a:gd name="T53" fmla="*/ 343 h 598"/>
              <a:gd name="T54" fmla="*/ 673 w 786"/>
              <a:gd name="T55" fmla="*/ 415 h 598"/>
              <a:gd name="T56" fmla="*/ 640 w 786"/>
              <a:gd name="T57" fmla="*/ 448 h 598"/>
              <a:gd name="T58" fmla="*/ 289 w 786"/>
              <a:gd name="T59" fmla="*/ 298 h 598"/>
              <a:gd name="T60" fmla="*/ 88 w 786"/>
              <a:gd name="T61" fmla="*/ 485 h 598"/>
              <a:gd name="T62" fmla="*/ 69 w 786"/>
              <a:gd name="T63" fmla="*/ 156 h 598"/>
              <a:gd name="T64" fmla="*/ 205 w 786"/>
              <a:gd name="T65" fmla="*/ 284 h 598"/>
              <a:gd name="T66" fmla="*/ 238 w 786"/>
              <a:gd name="T67" fmla="*/ 123 h 598"/>
              <a:gd name="T68" fmla="*/ 37 w 786"/>
              <a:gd name="T69" fmla="*/ 485 h 598"/>
              <a:gd name="T70" fmla="*/ 0 w 786"/>
              <a:gd name="T71" fmla="*/ 518 h 598"/>
              <a:gd name="T72" fmla="*/ 328 w 786"/>
              <a:gd name="T73" fmla="*/ 485 h 598"/>
              <a:gd name="T74" fmla="*/ 289 w 786"/>
              <a:gd name="T75" fmla="*/ 298 h 598"/>
              <a:gd name="T76" fmla="*/ 256 w 786"/>
              <a:gd name="T77" fmla="*/ 331 h 598"/>
              <a:gd name="T78" fmla="*/ 121 w 786"/>
              <a:gd name="T79" fmla="*/ 485 h 598"/>
              <a:gd name="T80" fmla="*/ 123 w 786"/>
              <a:gd name="T81" fmla="*/ 212 h 598"/>
              <a:gd name="T82" fmla="*/ 90 w 786"/>
              <a:gd name="T83" fmla="*/ 179 h 598"/>
              <a:gd name="T84" fmla="*/ 123 w 786"/>
              <a:gd name="T85" fmla="*/ 212 h 598"/>
              <a:gd name="T86" fmla="*/ 123 w 786"/>
              <a:gd name="T87" fmla="*/ 243 h 598"/>
              <a:gd name="T88" fmla="*/ 90 w 786"/>
              <a:gd name="T89" fmla="*/ 275 h 598"/>
              <a:gd name="T90" fmla="*/ 184 w 786"/>
              <a:gd name="T91" fmla="*/ 212 h 598"/>
              <a:gd name="T92" fmla="*/ 151 w 786"/>
              <a:gd name="T93" fmla="*/ 179 h 598"/>
              <a:gd name="T94" fmla="*/ 184 w 786"/>
              <a:gd name="T95" fmla="*/ 212 h 598"/>
              <a:gd name="T96" fmla="*/ 184 w 786"/>
              <a:gd name="T97" fmla="*/ 243 h 598"/>
              <a:gd name="T98" fmla="*/ 151 w 786"/>
              <a:gd name="T99" fmla="*/ 275 h 598"/>
              <a:gd name="T100" fmla="*/ 141 w 786"/>
              <a:gd name="T101" fmla="*/ 360 h 598"/>
              <a:gd name="T102" fmla="*/ 174 w 786"/>
              <a:gd name="T103" fmla="*/ 392 h 598"/>
              <a:gd name="T104" fmla="*/ 141 w 786"/>
              <a:gd name="T105" fmla="*/ 360 h 598"/>
              <a:gd name="T106" fmla="*/ 174 w 786"/>
              <a:gd name="T107" fmla="*/ 423 h 598"/>
              <a:gd name="T108" fmla="*/ 141 w 786"/>
              <a:gd name="T109" fmla="*/ 456 h 598"/>
              <a:gd name="T110" fmla="*/ 236 w 786"/>
              <a:gd name="T111" fmla="*/ 360 h 598"/>
              <a:gd name="T112" fmla="*/ 203 w 786"/>
              <a:gd name="T113" fmla="*/ 392 h 598"/>
              <a:gd name="T114" fmla="*/ 236 w 786"/>
              <a:gd name="T115" fmla="*/ 360 h 598"/>
              <a:gd name="T116" fmla="*/ 236 w 786"/>
              <a:gd name="T117" fmla="*/ 423 h 598"/>
              <a:gd name="T118" fmla="*/ 203 w 786"/>
              <a:gd name="T119" fmla="*/ 456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86" h="598">
                <a:moveTo>
                  <a:pt x="736" y="485"/>
                </a:moveTo>
                <a:lnTo>
                  <a:pt x="736" y="142"/>
                </a:lnTo>
                <a:lnTo>
                  <a:pt x="511" y="142"/>
                </a:lnTo>
                <a:lnTo>
                  <a:pt x="511" y="485"/>
                </a:lnTo>
                <a:lnTo>
                  <a:pt x="459" y="485"/>
                </a:lnTo>
                <a:lnTo>
                  <a:pt x="459" y="518"/>
                </a:lnTo>
                <a:lnTo>
                  <a:pt x="786" y="518"/>
                </a:lnTo>
                <a:lnTo>
                  <a:pt x="786" y="485"/>
                </a:lnTo>
                <a:lnTo>
                  <a:pt x="736" y="485"/>
                </a:lnTo>
                <a:close/>
                <a:moveTo>
                  <a:pt x="543" y="175"/>
                </a:moveTo>
                <a:lnTo>
                  <a:pt x="703" y="175"/>
                </a:lnTo>
                <a:lnTo>
                  <a:pt x="703" y="485"/>
                </a:lnTo>
                <a:lnTo>
                  <a:pt x="543" y="485"/>
                </a:lnTo>
                <a:lnTo>
                  <a:pt x="543" y="175"/>
                </a:lnTo>
                <a:close/>
                <a:moveTo>
                  <a:pt x="377" y="0"/>
                </a:moveTo>
                <a:lnTo>
                  <a:pt x="410" y="0"/>
                </a:lnTo>
                <a:lnTo>
                  <a:pt x="410" y="598"/>
                </a:lnTo>
                <a:lnTo>
                  <a:pt x="377" y="598"/>
                </a:lnTo>
                <a:lnTo>
                  <a:pt x="377" y="0"/>
                </a:lnTo>
                <a:close/>
                <a:moveTo>
                  <a:pt x="574" y="197"/>
                </a:moveTo>
                <a:lnTo>
                  <a:pt x="607" y="197"/>
                </a:lnTo>
                <a:lnTo>
                  <a:pt x="607" y="230"/>
                </a:lnTo>
                <a:lnTo>
                  <a:pt x="574" y="230"/>
                </a:lnTo>
                <a:lnTo>
                  <a:pt x="574" y="197"/>
                </a:lnTo>
                <a:close/>
                <a:moveTo>
                  <a:pt x="574" y="271"/>
                </a:moveTo>
                <a:lnTo>
                  <a:pt x="607" y="271"/>
                </a:lnTo>
                <a:lnTo>
                  <a:pt x="607" y="304"/>
                </a:lnTo>
                <a:lnTo>
                  <a:pt x="574" y="304"/>
                </a:lnTo>
                <a:lnTo>
                  <a:pt x="574" y="271"/>
                </a:lnTo>
                <a:close/>
                <a:moveTo>
                  <a:pt x="574" y="343"/>
                </a:moveTo>
                <a:lnTo>
                  <a:pt x="607" y="343"/>
                </a:lnTo>
                <a:lnTo>
                  <a:pt x="607" y="376"/>
                </a:lnTo>
                <a:lnTo>
                  <a:pt x="574" y="376"/>
                </a:lnTo>
                <a:lnTo>
                  <a:pt x="574" y="343"/>
                </a:lnTo>
                <a:close/>
                <a:moveTo>
                  <a:pt x="574" y="415"/>
                </a:moveTo>
                <a:lnTo>
                  <a:pt x="607" y="415"/>
                </a:lnTo>
                <a:lnTo>
                  <a:pt x="607" y="448"/>
                </a:lnTo>
                <a:lnTo>
                  <a:pt x="574" y="448"/>
                </a:lnTo>
                <a:lnTo>
                  <a:pt x="574" y="415"/>
                </a:lnTo>
                <a:close/>
                <a:moveTo>
                  <a:pt x="673" y="197"/>
                </a:moveTo>
                <a:lnTo>
                  <a:pt x="673" y="230"/>
                </a:lnTo>
                <a:lnTo>
                  <a:pt x="640" y="230"/>
                </a:lnTo>
                <a:lnTo>
                  <a:pt x="640" y="197"/>
                </a:lnTo>
                <a:lnTo>
                  <a:pt x="673" y="197"/>
                </a:lnTo>
                <a:close/>
                <a:moveTo>
                  <a:pt x="640" y="271"/>
                </a:moveTo>
                <a:lnTo>
                  <a:pt x="673" y="271"/>
                </a:lnTo>
                <a:lnTo>
                  <a:pt x="673" y="304"/>
                </a:lnTo>
                <a:lnTo>
                  <a:pt x="640" y="304"/>
                </a:lnTo>
                <a:lnTo>
                  <a:pt x="640" y="271"/>
                </a:lnTo>
                <a:close/>
                <a:moveTo>
                  <a:pt x="640" y="343"/>
                </a:moveTo>
                <a:lnTo>
                  <a:pt x="673" y="343"/>
                </a:lnTo>
                <a:lnTo>
                  <a:pt x="673" y="376"/>
                </a:lnTo>
                <a:lnTo>
                  <a:pt x="640" y="376"/>
                </a:lnTo>
                <a:lnTo>
                  <a:pt x="640" y="343"/>
                </a:lnTo>
                <a:close/>
                <a:moveTo>
                  <a:pt x="640" y="415"/>
                </a:moveTo>
                <a:lnTo>
                  <a:pt x="673" y="415"/>
                </a:lnTo>
                <a:lnTo>
                  <a:pt x="673" y="448"/>
                </a:lnTo>
                <a:lnTo>
                  <a:pt x="640" y="448"/>
                </a:lnTo>
                <a:lnTo>
                  <a:pt x="640" y="415"/>
                </a:lnTo>
                <a:close/>
                <a:moveTo>
                  <a:pt x="289" y="298"/>
                </a:moveTo>
                <a:lnTo>
                  <a:pt x="88" y="298"/>
                </a:lnTo>
                <a:lnTo>
                  <a:pt x="88" y="485"/>
                </a:lnTo>
                <a:lnTo>
                  <a:pt x="69" y="485"/>
                </a:lnTo>
                <a:lnTo>
                  <a:pt x="69" y="156"/>
                </a:lnTo>
                <a:lnTo>
                  <a:pt x="205" y="156"/>
                </a:lnTo>
                <a:lnTo>
                  <a:pt x="205" y="284"/>
                </a:lnTo>
                <a:lnTo>
                  <a:pt x="238" y="284"/>
                </a:lnTo>
                <a:lnTo>
                  <a:pt x="238" y="123"/>
                </a:lnTo>
                <a:lnTo>
                  <a:pt x="37" y="123"/>
                </a:lnTo>
                <a:lnTo>
                  <a:pt x="37" y="485"/>
                </a:lnTo>
                <a:lnTo>
                  <a:pt x="0" y="485"/>
                </a:lnTo>
                <a:lnTo>
                  <a:pt x="0" y="518"/>
                </a:lnTo>
                <a:lnTo>
                  <a:pt x="328" y="518"/>
                </a:lnTo>
                <a:lnTo>
                  <a:pt x="328" y="485"/>
                </a:lnTo>
                <a:lnTo>
                  <a:pt x="289" y="485"/>
                </a:lnTo>
                <a:lnTo>
                  <a:pt x="289" y="298"/>
                </a:lnTo>
                <a:close/>
                <a:moveTo>
                  <a:pt x="121" y="331"/>
                </a:moveTo>
                <a:lnTo>
                  <a:pt x="256" y="331"/>
                </a:lnTo>
                <a:lnTo>
                  <a:pt x="256" y="485"/>
                </a:lnTo>
                <a:lnTo>
                  <a:pt x="121" y="485"/>
                </a:lnTo>
                <a:lnTo>
                  <a:pt x="121" y="331"/>
                </a:lnTo>
                <a:close/>
                <a:moveTo>
                  <a:pt x="123" y="212"/>
                </a:moveTo>
                <a:lnTo>
                  <a:pt x="90" y="212"/>
                </a:lnTo>
                <a:lnTo>
                  <a:pt x="90" y="179"/>
                </a:lnTo>
                <a:lnTo>
                  <a:pt x="123" y="179"/>
                </a:lnTo>
                <a:lnTo>
                  <a:pt x="123" y="212"/>
                </a:lnTo>
                <a:close/>
                <a:moveTo>
                  <a:pt x="90" y="243"/>
                </a:moveTo>
                <a:lnTo>
                  <a:pt x="123" y="243"/>
                </a:lnTo>
                <a:lnTo>
                  <a:pt x="123" y="275"/>
                </a:lnTo>
                <a:lnTo>
                  <a:pt x="90" y="275"/>
                </a:lnTo>
                <a:lnTo>
                  <a:pt x="90" y="243"/>
                </a:lnTo>
                <a:close/>
                <a:moveTo>
                  <a:pt x="184" y="212"/>
                </a:moveTo>
                <a:lnTo>
                  <a:pt x="151" y="212"/>
                </a:lnTo>
                <a:lnTo>
                  <a:pt x="151" y="179"/>
                </a:lnTo>
                <a:lnTo>
                  <a:pt x="184" y="179"/>
                </a:lnTo>
                <a:lnTo>
                  <a:pt x="184" y="212"/>
                </a:lnTo>
                <a:close/>
                <a:moveTo>
                  <a:pt x="151" y="243"/>
                </a:moveTo>
                <a:lnTo>
                  <a:pt x="184" y="243"/>
                </a:lnTo>
                <a:lnTo>
                  <a:pt x="184" y="275"/>
                </a:lnTo>
                <a:lnTo>
                  <a:pt x="151" y="275"/>
                </a:lnTo>
                <a:lnTo>
                  <a:pt x="151" y="243"/>
                </a:lnTo>
                <a:close/>
                <a:moveTo>
                  <a:pt x="141" y="360"/>
                </a:moveTo>
                <a:lnTo>
                  <a:pt x="174" y="360"/>
                </a:lnTo>
                <a:lnTo>
                  <a:pt x="174" y="392"/>
                </a:lnTo>
                <a:lnTo>
                  <a:pt x="141" y="392"/>
                </a:lnTo>
                <a:lnTo>
                  <a:pt x="141" y="360"/>
                </a:lnTo>
                <a:close/>
                <a:moveTo>
                  <a:pt x="141" y="423"/>
                </a:moveTo>
                <a:lnTo>
                  <a:pt x="174" y="423"/>
                </a:lnTo>
                <a:lnTo>
                  <a:pt x="174" y="456"/>
                </a:lnTo>
                <a:lnTo>
                  <a:pt x="141" y="456"/>
                </a:lnTo>
                <a:lnTo>
                  <a:pt x="141" y="423"/>
                </a:lnTo>
                <a:close/>
                <a:moveTo>
                  <a:pt x="236" y="360"/>
                </a:moveTo>
                <a:lnTo>
                  <a:pt x="236" y="392"/>
                </a:lnTo>
                <a:lnTo>
                  <a:pt x="203" y="392"/>
                </a:lnTo>
                <a:lnTo>
                  <a:pt x="203" y="360"/>
                </a:lnTo>
                <a:lnTo>
                  <a:pt x="236" y="360"/>
                </a:lnTo>
                <a:close/>
                <a:moveTo>
                  <a:pt x="203" y="423"/>
                </a:moveTo>
                <a:lnTo>
                  <a:pt x="236" y="423"/>
                </a:lnTo>
                <a:lnTo>
                  <a:pt x="236" y="456"/>
                </a:lnTo>
                <a:lnTo>
                  <a:pt x="203" y="456"/>
                </a:lnTo>
                <a:lnTo>
                  <a:pt x="203" y="4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solidFill>
                <a:schemeClr val="accent4"/>
              </a:solidFill>
              <a:latin typeface="Calibri" panose="020F0502020204030204" pitchFamily="34" charset="0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0E048C73-CEE8-694B-8AD6-4B76E03A2629}"/>
              </a:ext>
            </a:extLst>
          </p:cNvPr>
          <p:cNvSpPr txBox="1"/>
          <p:nvPr/>
        </p:nvSpPr>
        <p:spPr>
          <a:xfrm>
            <a:off x="10601197" y="6397957"/>
            <a:ext cx="1198859" cy="30472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</a:rPr>
              <a:t>Location 2</a:t>
            </a:r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0760E122-18BA-4449-8193-C198D1FACBC2}"/>
              </a:ext>
            </a:extLst>
          </p:cNvPr>
          <p:cNvCxnSpPr>
            <a:cxnSpLocks/>
          </p:cNvCxnSpPr>
          <p:nvPr/>
        </p:nvCxnSpPr>
        <p:spPr>
          <a:xfrm>
            <a:off x="2592376" y="1643155"/>
            <a:ext cx="0" cy="4819178"/>
          </a:xfrm>
          <a:prstGeom prst="line">
            <a:avLst/>
          </a:prstGeom>
          <a:ln w="57150">
            <a:solidFill>
              <a:schemeClr val="tx1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ubtitle 21">
            <a:extLst>
              <a:ext uri="{FF2B5EF4-FFF2-40B4-BE49-F238E27FC236}">
                <a16:creationId xmlns:a16="http://schemas.microsoft.com/office/drawing/2014/main" id="{CB5FD648-8D92-0540-936F-95AE83B1E9E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Packet Walk – Case3: VM-Site1 to Storage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82886-4F78-4FCB-B4B8-41E58E8C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T0 (2/4) – T0 A/A in Locations Prim/Sec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1F12898-1D36-4624-8401-82F56FD4E065}"/>
              </a:ext>
            </a:extLst>
          </p:cNvPr>
          <p:cNvCxnSpPr>
            <a:cxnSpLocks/>
          </p:cNvCxnSpPr>
          <p:nvPr/>
        </p:nvCxnSpPr>
        <p:spPr>
          <a:xfrm>
            <a:off x="96884" y="5295718"/>
            <a:ext cx="5673996" cy="0"/>
          </a:xfrm>
          <a:prstGeom prst="line">
            <a:avLst/>
          </a:prstGeom>
          <a:ln w="28575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8937C31-7EB3-464F-8032-5E8C3F63B202}"/>
              </a:ext>
            </a:extLst>
          </p:cNvPr>
          <p:cNvCxnSpPr>
            <a:cxnSpLocks/>
            <a:endCxn id="428" idx="0"/>
          </p:cNvCxnSpPr>
          <p:nvPr/>
        </p:nvCxnSpPr>
        <p:spPr>
          <a:xfrm flipH="1">
            <a:off x="4171226" y="5291989"/>
            <a:ext cx="2" cy="218016"/>
          </a:xfrm>
          <a:prstGeom prst="line">
            <a:avLst/>
          </a:prstGeom>
          <a:ln w="19050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CC45279D-FE2E-4A38-B4E6-20641CA3A8B1}"/>
              </a:ext>
            </a:extLst>
          </p:cNvPr>
          <p:cNvCxnSpPr>
            <a:cxnSpLocks/>
            <a:endCxn id="440" idx="2"/>
          </p:cNvCxnSpPr>
          <p:nvPr/>
        </p:nvCxnSpPr>
        <p:spPr>
          <a:xfrm flipH="1" flipV="1">
            <a:off x="6742701" y="2850111"/>
            <a:ext cx="177748" cy="198702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Rounded Rectangle 17">
            <a:extLst>
              <a:ext uri="{FF2B5EF4-FFF2-40B4-BE49-F238E27FC236}">
                <a16:creationId xmlns:a16="http://schemas.microsoft.com/office/drawing/2014/main" id="{65378825-5DBC-4A06-AF86-F0134F4D9F10}"/>
              </a:ext>
            </a:extLst>
          </p:cNvPr>
          <p:cNvSpPr/>
          <p:nvPr/>
        </p:nvSpPr>
        <p:spPr>
          <a:xfrm>
            <a:off x="3985054" y="5510005"/>
            <a:ext cx="372346" cy="372346"/>
          </a:xfrm>
          <a:prstGeom prst="roundRect">
            <a:avLst>
              <a:gd name="adj" fmla="val 0"/>
            </a:avLst>
          </a:prstGeom>
          <a:noFill/>
          <a:ln>
            <a:solidFill>
              <a:srgbClr val="F8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6926"/>
            <a:r>
              <a:rPr lang="en-US" sz="1200" kern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VM2</a:t>
            </a:r>
          </a:p>
        </p:txBody>
      </p: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8C5D96EB-3710-4255-ACAF-90049D25BDB6}"/>
              </a:ext>
            </a:extLst>
          </p:cNvPr>
          <p:cNvCxnSpPr>
            <a:cxnSpLocks/>
            <a:endCxn id="430" idx="0"/>
          </p:cNvCxnSpPr>
          <p:nvPr/>
        </p:nvCxnSpPr>
        <p:spPr>
          <a:xfrm flipH="1">
            <a:off x="1178103" y="5291989"/>
            <a:ext cx="2" cy="218016"/>
          </a:xfrm>
          <a:prstGeom prst="line">
            <a:avLst/>
          </a:prstGeom>
          <a:ln w="19050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Rounded Rectangle 17">
            <a:extLst>
              <a:ext uri="{FF2B5EF4-FFF2-40B4-BE49-F238E27FC236}">
                <a16:creationId xmlns:a16="http://schemas.microsoft.com/office/drawing/2014/main" id="{743C38E6-F940-4B49-974A-C58E776123FC}"/>
              </a:ext>
            </a:extLst>
          </p:cNvPr>
          <p:cNvSpPr/>
          <p:nvPr/>
        </p:nvSpPr>
        <p:spPr>
          <a:xfrm>
            <a:off x="991931" y="5510005"/>
            <a:ext cx="372346" cy="372346"/>
          </a:xfrm>
          <a:prstGeom prst="roundRect">
            <a:avLst>
              <a:gd name="adj" fmla="val 0"/>
            </a:avLst>
          </a:prstGeom>
          <a:noFill/>
          <a:ln>
            <a:solidFill>
              <a:srgbClr val="F8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6926"/>
            <a:r>
              <a:rPr lang="en-US" sz="1200" kern="0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VM1</a:t>
            </a:r>
          </a:p>
        </p:txBody>
      </p: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C2EEDDAB-80EA-4865-8EE7-B0D786638F8A}"/>
              </a:ext>
            </a:extLst>
          </p:cNvPr>
          <p:cNvGrpSpPr/>
          <p:nvPr/>
        </p:nvGrpSpPr>
        <p:grpSpPr>
          <a:xfrm>
            <a:off x="6469877" y="2304246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440" name="Freeform: Shape 1">
              <a:extLst>
                <a:ext uri="{FF2B5EF4-FFF2-40B4-BE49-F238E27FC236}">
                  <a16:creationId xmlns:a16="http://schemas.microsoft.com/office/drawing/2014/main" id="{2108F74A-A89A-4512-8F43-63AF046F0AB9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1" name="Freeform: Shape 2">
              <a:extLst>
                <a:ext uri="{FF2B5EF4-FFF2-40B4-BE49-F238E27FC236}">
                  <a16:creationId xmlns:a16="http://schemas.microsoft.com/office/drawing/2014/main" id="{39754AF5-EB51-481B-B756-72C3D11E1404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2" name="Freeform: Shape 3">
              <a:extLst>
                <a:ext uri="{FF2B5EF4-FFF2-40B4-BE49-F238E27FC236}">
                  <a16:creationId xmlns:a16="http://schemas.microsoft.com/office/drawing/2014/main" id="{797ED028-096D-4B51-9B36-FC1084D944F2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3" name="Freeform: Shape 4">
              <a:extLst>
                <a:ext uri="{FF2B5EF4-FFF2-40B4-BE49-F238E27FC236}">
                  <a16:creationId xmlns:a16="http://schemas.microsoft.com/office/drawing/2014/main" id="{AA7CEFDE-BB36-4595-B5B4-61101676362D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4" name="Freeform: Shape 5">
              <a:extLst>
                <a:ext uri="{FF2B5EF4-FFF2-40B4-BE49-F238E27FC236}">
                  <a16:creationId xmlns:a16="http://schemas.microsoft.com/office/drawing/2014/main" id="{CFF5C2D6-0EE1-4D24-921B-B9B25A3DE350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316" name="Freeform 21">
            <a:extLst>
              <a:ext uri="{FF2B5EF4-FFF2-40B4-BE49-F238E27FC236}">
                <a16:creationId xmlns:a16="http://schemas.microsoft.com/office/drawing/2014/main" id="{B11AAFB2-A788-4F84-821A-34B995C9654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3075" y="5317866"/>
            <a:ext cx="230927" cy="175944"/>
          </a:xfrm>
          <a:custGeom>
            <a:avLst/>
            <a:gdLst>
              <a:gd name="T0" fmla="*/ 364 w 389"/>
              <a:gd name="T1" fmla="*/ 176 h 296"/>
              <a:gd name="T2" fmla="*/ 355 w 389"/>
              <a:gd name="T3" fmla="*/ 217 h 296"/>
              <a:gd name="T4" fmla="*/ 289 w 389"/>
              <a:gd name="T5" fmla="*/ 130 h 296"/>
              <a:gd name="T6" fmla="*/ 298 w 389"/>
              <a:gd name="T7" fmla="*/ 193 h 296"/>
              <a:gd name="T8" fmla="*/ 264 w 389"/>
              <a:gd name="T9" fmla="*/ 143 h 296"/>
              <a:gd name="T10" fmla="*/ 257 w 389"/>
              <a:gd name="T11" fmla="*/ 195 h 296"/>
              <a:gd name="T12" fmla="*/ 318 w 389"/>
              <a:gd name="T13" fmla="*/ 296 h 296"/>
              <a:gd name="T14" fmla="*/ 319 w 389"/>
              <a:gd name="T15" fmla="*/ 296 h 296"/>
              <a:gd name="T16" fmla="*/ 376 w 389"/>
              <a:gd name="T17" fmla="*/ 196 h 296"/>
              <a:gd name="T18" fmla="*/ 319 w 389"/>
              <a:gd name="T19" fmla="*/ 280 h 296"/>
              <a:gd name="T20" fmla="*/ 270 w 389"/>
              <a:gd name="T21" fmla="*/ 262 h 296"/>
              <a:gd name="T22" fmla="*/ 276 w 389"/>
              <a:gd name="T23" fmla="*/ 183 h 296"/>
              <a:gd name="T24" fmla="*/ 288 w 389"/>
              <a:gd name="T25" fmla="*/ 237 h 296"/>
              <a:gd name="T26" fmla="*/ 318 w 389"/>
              <a:gd name="T27" fmla="*/ 154 h 296"/>
              <a:gd name="T28" fmla="*/ 337 w 389"/>
              <a:gd name="T29" fmla="*/ 231 h 296"/>
              <a:gd name="T30" fmla="*/ 345 w 389"/>
              <a:gd name="T31" fmla="*/ 239 h 296"/>
              <a:gd name="T32" fmla="*/ 361 w 389"/>
              <a:gd name="T33" fmla="*/ 260 h 296"/>
              <a:gd name="T34" fmla="*/ 255 w 389"/>
              <a:gd name="T35" fmla="*/ 182 h 296"/>
              <a:gd name="T36" fmla="*/ 236 w 389"/>
              <a:gd name="T37" fmla="*/ 166 h 296"/>
              <a:gd name="T38" fmla="*/ 329 w 389"/>
              <a:gd name="T39" fmla="*/ 126 h 296"/>
              <a:gd name="T40" fmla="*/ 345 w 389"/>
              <a:gd name="T41" fmla="*/ 139 h 296"/>
              <a:gd name="T42" fmla="*/ 0 w 389"/>
              <a:gd name="T43" fmla="*/ 0 h 296"/>
              <a:gd name="T44" fmla="*/ 243 w 389"/>
              <a:gd name="T45" fmla="*/ 235 h 296"/>
              <a:gd name="T46" fmla="*/ 181 w 389"/>
              <a:gd name="T47" fmla="*/ 219 h 296"/>
              <a:gd name="T48" fmla="*/ 165 w 389"/>
              <a:gd name="T49" fmla="*/ 219 h 296"/>
              <a:gd name="T50" fmla="*/ 71 w 389"/>
              <a:gd name="T51" fmla="*/ 182 h 296"/>
              <a:gd name="T52" fmla="*/ 165 w 389"/>
              <a:gd name="T53" fmla="*/ 219 h 296"/>
              <a:gd name="T54" fmla="*/ 110 w 389"/>
              <a:gd name="T55" fmla="*/ 126 h 296"/>
              <a:gd name="T56" fmla="*/ 16 w 389"/>
              <a:gd name="T57" fmla="*/ 166 h 296"/>
              <a:gd name="T58" fmla="*/ 126 w 389"/>
              <a:gd name="T59" fmla="*/ 54 h 296"/>
              <a:gd name="T60" fmla="*/ 220 w 389"/>
              <a:gd name="T61" fmla="*/ 16 h 296"/>
              <a:gd name="T62" fmla="*/ 126 w 389"/>
              <a:gd name="T63" fmla="*/ 54 h 296"/>
              <a:gd name="T64" fmla="*/ 165 w 389"/>
              <a:gd name="T65" fmla="*/ 110 h 296"/>
              <a:gd name="T66" fmla="*/ 71 w 389"/>
              <a:gd name="T67" fmla="*/ 70 h 296"/>
              <a:gd name="T68" fmla="*/ 55 w 389"/>
              <a:gd name="T69" fmla="*/ 110 h 296"/>
              <a:gd name="T70" fmla="*/ 16 w 389"/>
              <a:gd name="T71" fmla="*/ 70 h 296"/>
              <a:gd name="T72" fmla="*/ 55 w 389"/>
              <a:gd name="T73" fmla="*/ 110 h 296"/>
              <a:gd name="T74" fmla="*/ 126 w 389"/>
              <a:gd name="T75" fmla="*/ 166 h 296"/>
              <a:gd name="T76" fmla="*/ 220 w 389"/>
              <a:gd name="T77" fmla="*/ 126 h 296"/>
              <a:gd name="T78" fmla="*/ 228 w 389"/>
              <a:gd name="T79" fmla="*/ 110 h 296"/>
              <a:gd name="T80" fmla="*/ 181 w 389"/>
              <a:gd name="T81" fmla="*/ 70 h 296"/>
              <a:gd name="T82" fmla="*/ 274 w 389"/>
              <a:gd name="T83" fmla="*/ 110 h 296"/>
              <a:gd name="T84" fmla="*/ 228 w 389"/>
              <a:gd name="T85" fmla="*/ 110 h 296"/>
              <a:gd name="T86" fmla="*/ 290 w 389"/>
              <a:gd name="T87" fmla="*/ 70 h 296"/>
              <a:gd name="T88" fmla="*/ 329 w 389"/>
              <a:gd name="T89" fmla="*/ 110 h 296"/>
              <a:gd name="T90" fmla="*/ 329 w 389"/>
              <a:gd name="T91" fmla="*/ 54 h 296"/>
              <a:gd name="T92" fmla="*/ 236 w 389"/>
              <a:gd name="T93" fmla="*/ 16 h 296"/>
              <a:gd name="T94" fmla="*/ 329 w 389"/>
              <a:gd name="T95" fmla="*/ 54 h 296"/>
              <a:gd name="T96" fmla="*/ 110 w 389"/>
              <a:gd name="T97" fmla="*/ 54 h 296"/>
              <a:gd name="T98" fmla="*/ 16 w 389"/>
              <a:gd name="T99" fmla="*/ 16 h 296"/>
              <a:gd name="T100" fmla="*/ 16 w 389"/>
              <a:gd name="T101" fmla="*/ 182 h 296"/>
              <a:gd name="T102" fmla="*/ 55 w 389"/>
              <a:gd name="T103" fmla="*/ 219 h 296"/>
              <a:gd name="T104" fmla="*/ 16 w 389"/>
              <a:gd name="T105" fmla="*/ 182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89" h="296">
                <a:moveTo>
                  <a:pt x="376" y="196"/>
                </a:moveTo>
                <a:cubicBezTo>
                  <a:pt x="364" y="176"/>
                  <a:pt x="364" y="176"/>
                  <a:pt x="364" y="176"/>
                </a:cubicBezTo>
                <a:cubicBezTo>
                  <a:pt x="361" y="199"/>
                  <a:pt x="361" y="199"/>
                  <a:pt x="361" y="199"/>
                </a:cubicBezTo>
                <a:cubicBezTo>
                  <a:pt x="360" y="208"/>
                  <a:pt x="357" y="214"/>
                  <a:pt x="355" y="217"/>
                </a:cubicBezTo>
                <a:cubicBezTo>
                  <a:pt x="359" y="190"/>
                  <a:pt x="364" y="147"/>
                  <a:pt x="306" y="134"/>
                </a:cubicBezTo>
                <a:cubicBezTo>
                  <a:pt x="289" y="130"/>
                  <a:pt x="289" y="130"/>
                  <a:pt x="289" y="130"/>
                </a:cubicBezTo>
                <a:cubicBezTo>
                  <a:pt x="298" y="146"/>
                  <a:pt x="298" y="146"/>
                  <a:pt x="298" y="146"/>
                </a:cubicBezTo>
                <a:cubicBezTo>
                  <a:pt x="306" y="160"/>
                  <a:pt x="304" y="178"/>
                  <a:pt x="298" y="193"/>
                </a:cubicBezTo>
                <a:cubicBezTo>
                  <a:pt x="291" y="172"/>
                  <a:pt x="278" y="157"/>
                  <a:pt x="277" y="157"/>
                </a:cubicBezTo>
                <a:cubicBezTo>
                  <a:pt x="264" y="143"/>
                  <a:pt x="264" y="143"/>
                  <a:pt x="264" y="143"/>
                </a:cubicBezTo>
                <a:cubicBezTo>
                  <a:pt x="264" y="162"/>
                  <a:pt x="264" y="162"/>
                  <a:pt x="264" y="162"/>
                </a:cubicBezTo>
                <a:cubicBezTo>
                  <a:pt x="263" y="171"/>
                  <a:pt x="260" y="183"/>
                  <a:pt x="257" y="195"/>
                </a:cubicBezTo>
                <a:cubicBezTo>
                  <a:pt x="250" y="221"/>
                  <a:pt x="242" y="251"/>
                  <a:pt x="257" y="272"/>
                </a:cubicBezTo>
                <a:cubicBezTo>
                  <a:pt x="267" y="287"/>
                  <a:pt x="287" y="295"/>
                  <a:pt x="318" y="296"/>
                </a:cubicBezTo>
                <a:cubicBezTo>
                  <a:pt x="318" y="296"/>
                  <a:pt x="318" y="296"/>
                  <a:pt x="318" y="296"/>
                </a:cubicBezTo>
                <a:cubicBezTo>
                  <a:pt x="318" y="296"/>
                  <a:pt x="318" y="296"/>
                  <a:pt x="319" y="296"/>
                </a:cubicBezTo>
                <a:cubicBezTo>
                  <a:pt x="352" y="296"/>
                  <a:pt x="368" y="281"/>
                  <a:pt x="375" y="268"/>
                </a:cubicBezTo>
                <a:cubicBezTo>
                  <a:pt x="389" y="244"/>
                  <a:pt x="384" y="211"/>
                  <a:pt x="376" y="196"/>
                </a:cubicBezTo>
                <a:close/>
                <a:moveTo>
                  <a:pt x="361" y="260"/>
                </a:moveTo>
                <a:cubicBezTo>
                  <a:pt x="354" y="273"/>
                  <a:pt x="339" y="280"/>
                  <a:pt x="319" y="280"/>
                </a:cubicBezTo>
                <a:cubicBezTo>
                  <a:pt x="318" y="280"/>
                  <a:pt x="318" y="280"/>
                  <a:pt x="318" y="280"/>
                </a:cubicBezTo>
                <a:cubicBezTo>
                  <a:pt x="294" y="279"/>
                  <a:pt x="277" y="273"/>
                  <a:pt x="270" y="262"/>
                </a:cubicBezTo>
                <a:cubicBezTo>
                  <a:pt x="259" y="248"/>
                  <a:pt x="266" y="223"/>
                  <a:pt x="272" y="200"/>
                </a:cubicBezTo>
                <a:cubicBezTo>
                  <a:pt x="274" y="194"/>
                  <a:pt x="275" y="188"/>
                  <a:pt x="276" y="183"/>
                </a:cubicBezTo>
                <a:cubicBezTo>
                  <a:pt x="281" y="192"/>
                  <a:pt x="286" y="203"/>
                  <a:pt x="287" y="216"/>
                </a:cubicBezTo>
                <a:cubicBezTo>
                  <a:pt x="288" y="237"/>
                  <a:pt x="288" y="237"/>
                  <a:pt x="288" y="237"/>
                </a:cubicBezTo>
                <a:cubicBezTo>
                  <a:pt x="301" y="220"/>
                  <a:pt x="301" y="220"/>
                  <a:pt x="301" y="220"/>
                </a:cubicBezTo>
                <a:cubicBezTo>
                  <a:pt x="314" y="203"/>
                  <a:pt x="323" y="178"/>
                  <a:pt x="318" y="154"/>
                </a:cubicBezTo>
                <a:cubicBezTo>
                  <a:pt x="347" y="168"/>
                  <a:pt x="343" y="194"/>
                  <a:pt x="339" y="217"/>
                </a:cubicBezTo>
                <a:cubicBezTo>
                  <a:pt x="338" y="222"/>
                  <a:pt x="337" y="227"/>
                  <a:pt x="337" y="231"/>
                </a:cubicBezTo>
                <a:cubicBezTo>
                  <a:pt x="336" y="240"/>
                  <a:pt x="336" y="240"/>
                  <a:pt x="336" y="240"/>
                </a:cubicBezTo>
                <a:cubicBezTo>
                  <a:pt x="345" y="239"/>
                  <a:pt x="345" y="239"/>
                  <a:pt x="345" y="239"/>
                </a:cubicBezTo>
                <a:cubicBezTo>
                  <a:pt x="356" y="238"/>
                  <a:pt x="363" y="233"/>
                  <a:pt x="368" y="227"/>
                </a:cubicBezTo>
                <a:cubicBezTo>
                  <a:pt x="369" y="238"/>
                  <a:pt x="367" y="250"/>
                  <a:pt x="361" y="260"/>
                </a:cubicBezTo>
                <a:close/>
                <a:moveTo>
                  <a:pt x="181" y="182"/>
                </a:moveTo>
                <a:cubicBezTo>
                  <a:pt x="255" y="182"/>
                  <a:pt x="255" y="182"/>
                  <a:pt x="255" y="182"/>
                </a:cubicBezTo>
                <a:cubicBezTo>
                  <a:pt x="255" y="166"/>
                  <a:pt x="255" y="166"/>
                  <a:pt x="255" y="166"/>
                </a:cubicBezTo>
                <a:cubicBezTo>
                  <a:pt x="236" y="166"/>
                  <a:pt x="236" y="166"/>
                  <a:pt x="236" y="166"/>
                </a:cubicBezTo>
                <a:cubicBezTo>
                  <a:pt x="236" y="126"/>
                  <a:pt x="236" y="126"/>
                  <a:pt x="236" y="126"/>
                </a:cubicBezTo>
                <a:cubicBezTo>
                  <a:pt x="329" y="126"/>
                  <a:pt x="329" y="126"/>
                  <a:pt x="329" y="126"/>
                </a:cubicBezTo>
                <a:cubicBezTo>
                  <a:pt x="329" y="139"/>
                  <a:pt x="329" y="139"/>
                  <a:pt x="329" y="139"/>
                </a:cubicBezTo>
                <a:cubicBezTo>
                  <a:pt x="345" y="139"/>
                  <a:pt x="345" y="139"/>
                  <a:pt x="345" y="139"/>
                </a:cubicBezTo>
                <a:cubicBezTo>
                  <a:pt x="345" y="0"/>
                  <a:pt x="345" y="0"/>
                  <a:pt x="34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5"/>
                  <a:pt x="0" y="235"/>
                  <a:pt x="0" y="235"/>
                </a:cubicBezTo>
                <a:cubicBezTo>
                  <a:pt x="243" y="235"/>
                  <a:pt x="243" y="235"/>
                  <a:pt x="243" y="235"/>
                </a:cubicBezTo>
                <a:cubicBezTo>
                  <a:pt x="243" y="219"/>
                  <a:pt x="243" y="219"/>
                  <a:pt x="243" y="219"/>
                </a:cubicBezTo>
                <a:cubicBezTo>
                  <a:pt x="181" y="219"/>
                  <a:pt x="181" y="219"/>
                  <a:pt x="181" y="219"/>
                </a:cubicBezTo>
                <a:lnTo>
                  <a:pt x="181" y="182"/>
                </a:lnTo>
                <a:close/>
                <a:moveTo>
                  <a:pt x="165" y="219"/>
                </a:moveTo>
                <a:cubicBezTo>
                  <a:pt x="71" y="219"/>
                  <a:pt x="71" y="219"/>
                  <a:pt x="71" y="219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165" y="182"/>
                  <a:pt x="165" y="182"/>
                  <a:pt x="165" y="182"/>
                </a:cubicBezTo>
                <a:lnTo>
                  <a:pt x="165" y="219"/>
                </a:lnTo>
                <a:close/>
                <a:moveTo>
                  <a:pt x="16" y="126"/>
                </a:moveTo>
                <a:cubicBezTo>
                  <a:pt x="110" y="126"/>
                  <a:pt x="110" y="126"/>
                  <a:pt x="110" y="126"/>
                </a:cubicBezTo>
                <a:cubicBezTo>
                  <a:pt x="110" y="166"/>
                  <a:pt x="110" y="166"/>
                  <a:pt x="110" y="166"/>
                </a:cubicBezTo>
                <a:cubicBezTo>
                  <a:pt x="16" y="166"/>
                  <a:pt x="16" y="166"/>
                  <a:pt x="16" y="166"/>
                </a:cubicBezTo>
                <a:lnTo>
                  <a:pt x="16" y="126"/>
                </a:lnTo>
                <a:close/>
                <a:moveTo>
                  <a:pt x="126" y="54"/>
                </a:moveTo>
                <a:cubicBezTo>
                  <a:pt x="126" y="16"/>
                  <a:pt x="126" y="16"/>
                  <a:pt x="126" y="16"/>
                </a:cubicBezTo>
                <a:cubicBezTo>
                  <a:pt x="220" y="16"/>
                  <a:pt x="220" y="16"/>
                  <a:pt x="220" y="16"/>
                </a:cubicBezTo>
                <a:cubicBezTo>
                  <a:pt x="220" y="54"/>
                  <a:pt x="220" y="54"/>
                  <a:pt x="220" y="54"/>
                </a:cubicBezTo>
                <a:lnTo>
                  <a:pt x="126" y="54"/>
                </a:lnTo>
                <a:close/>
                <a:moveTo>
                  <a:pt x="165" y="70"/>
                </a:moveTo>
                <a:cubicBezTo>
                  <a:pt x="165" y="110"/>
                  <a:pt x="165" y="110"/>
                  <a:pt x="165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70"/>
                  <a:pt x="71" y="70"/>
                  <a:pt x="71" y="70"/>
                </a:cubicBezTo>
                <a:lnTo>
                  <a:pt x="165" y="70"/>
                </a:lnTo>
                <a:close/>
                <a:moveTo>
                  <a:pt x="55" y="110"/>
                </a:moveTo>
                <a:cubicBezTo>
                  <a:pt x="16" y="110"/>
                  <a:pt x="16" y="110"/>
                  <a:pt x="16" y="110"/>
                </a:cubicBezTo>
                <a:cubicBezTo>
                  <a:pt x="16" y="70"/>
                  <a:pt x="16" y="70"/>
                  <a:pt x="16" y="70"/>
                </a:cubicBezTo>
                <a:cubicBezTo>
                  <a:pt x="55" y="70"/>
                  <a:pt x="55" y="70"/>
                  <a:pt x="55" y="70"/>
                </a:cubicBezTo>
                <a:lnTo>
                  <a:pt x="55" y="110"/>
                </a:lnTo>
                <a:close/>
                <a:moveTo>
                  <a:pt x="220" y="166"/>
                </a:moveTo>
                <a:cubicBezTo>
                  <a:pt x="126" y="166"/>
                  <a:pt x="126" y="166"/>
                  <a:pt x="126" y="166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220" y="126"/>
                  <a:pt x="220" y="126"/>
                  <a:pt x="220" y="126"/>
                </a:cubicBezTo>
                <a:lnTo>
                  <a:pt x="220" y="166"/>
                </a:lnTo>
                <a:close/>
                <a:moveTo>
                  <a:pt x="228" y="110"/>
                </a:moveTo>
                <a:cubicBezTo>
                  <a:pt x="181" y="110"/>
                  <a:pt x="181" y="110"/>
                  <a:pt x="181" y="110"/>
                </a:cubicBezTo>
                <a:cubicBezTo>
                  <a:pt x="181" y="70"/>
                  <a:pt x="181" y="70"/>
                  <a:pt x="181" y="70"/>
                </a:cubicBezTo>
                <a:cubicBezTo>
                  <a:pt x="274" y="70"/>
                  <a:pt x="274" y="70"/>
                  <a:pt x="274" y="70"/>
                </a:cubicBezTo>
                <a:cubicBezTo>
                  <a:pt x="274" y="110"/>
                  <a:pt x="274" y="110"/>
                  <a:pt x="274" y="110"/>
                </a:cubicBezTo>
                <a:cubicBezTo>
                  <a:pt x="236" y="110"/>
                  <a:pt x="236" y="110"/>
                  <a:pt x="236" y="110"/>
                </a:cubicBezTo>
                <a:lnTo>
                  <a:pt x="228" y="110"/>
                </a:lnTo>
                <a:close/>
                <a:moveTo>
                  <a:pt x="290" y="110"/>
                </a:moveTo>
                <a:cubicBezTo>
                  <a:pt x="290" y="70"/>
                  <a:pt x="290" y="70"/>
                  <a:pt x="290" y="70"/>
                </a:cubicBezTo>
                <a:cubicBezTo>
                  <a:pt x="329" y="70"/>
                  <a:pt x="329" y="70"/>
                  <a:pt x="329" y="70"/>
                </a:cubicBezTo>
                <a:cubicBezTo>
                  <a:pt x="329" y="110"/>
                  <a:pt x="329" y="110"/>
                  <a:pt x="329" y="110"/>
                </a:cubicBezTo>
                <a:lnTo>
                  <a:pt x="290" y="110"/>
                </a:lnTo>
                <a:close/>
                <a:moveTo>
                  <a:pt x="329" y="54"/>
                </a:moveTo>
                <a:cubicBezTo>
                  <a:pt x="236" y="54"/>
                  <a:pt x="236" y="54"/>
                  <a:pt x="236" y="54"/>
                </a:cubicBezTo>
                <a:cubicBezTo>
                  <a:pt x="236" y="16"/>
                  <a:pt x="236" y="16"/>
                  <a:pt x="236" y="16"/>
                </a:cubicBezTo>
                <a:cubicBezTo>
                  <a:pt x="329" y="16"/>
                  <a:pt x="329" y="16"/>
                  <a:pt x="329" y="16"/>
                </a:cubicBezTo>
                <a:lnTo>
                  <a:pt x="329" y="54"/>
                </a:lnTo>
                <a:close/>
                <a:moveTo>
                  <a:pt x="110" y="16"/>
                </a:moveTo>
                <a:cubicBezTo>
                  <a:pt x="110" y="54"/>
                  <a:pt x="110" y="54"/>
                  <a:pt x="110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16"/>
                  <a:pt x="16" y="16"/>
                  <a:pt x="16" y="16"/>
                </a:cubicBezTo>
                <a:lnTo>
                  <a:pt x="110" y="16"/>
                </a:lnTo>
                <a:close/>
                <a:moveTo>
                  <a:pt x="16" y="182"/>
                </a:moveTo>
                <a:cubicBezTo>
                  <a:pt x="55" y="182"/>
                  <a:pt x="55" y="182"/>
                  <a:pt x="55" y="182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16" y="219"/>
                  <a:pt x="16" y="219"/>
                  <a:pt x="16" y="219"/>
                </a:cubicBezTo>
                <a:lnTo>
                  <a:pt x="16" y="182"/>
                </a:lnTo>
                <a:close/>
              </a:path>
            </a:pathLst>
          </a:custGeom>
          <a:solidFill>
            <a:srgbClr val="F8981D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latin typeface="Calibri" panose="020F0502020204030204" pitchFamily="34" charset="0"/>
            </a:endParaRPr>
          </a:p>
        </p:txBody>
      </p:sp>
      <p:sp>
        <p:nvSpPr>
          <p:cNvPr id="317" name="Freeform 21">
            <a:extLst>
              <a:ext uri="{FF2B5EF4-FFF2-40B4-BE49-F238E27FC236}">
                <a16:creationId xmlns:a16="http://schemas.microsoft.com/office/drawing/2014/main" id="{245C4AFB-26FB-4140-BBF4-D4F4C4F3C8D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72693" y="5317866"/>
            <a:ext cx="230927" cy="175944"/>
          </a:xfrm>
          <a:custGeom>
            <a:avLst/>
            <a:gdLst>
              <a:gd name="T0" fmla="*/ 364 w 389"/>
              <a:gd name="T1" fmla="*/ 176 h 296"/>
              <a:gd name="T2" fmla="*/ 355 w 389"/>
              <a:gd name="T3" fmla="*/ 217 h 296"/>
              <a:gd name="T4" fmla="*/ 289 w 389"/>
              <a:gd name="T5" fmla="*/ 130 h 296"/>
              <a:gd name="T6" fmla="*/ 298 w 389"/>
              <a:gd name="T7" fmla="*/ 193 h 296"/>
              <a:gd name="T8" fmla="*/ 264 w 389"/>
              <a:gd name="T9" fmla="*/ 143 h 296"/>
              <a:gd name="T10" fmla="*/ 257 w 389"/>
              <a:gd name="T11" fmla="*/ 195 h 296"/>
              <a:gd name="T12" fmla="*/ 318 w 389"/>
              <a:gd name="T13" fmla="*/ 296 h 296"/>
              <a:gd name="T14" fmla="*/ 319 w 389"/>
              <a:gd name="T15" fmla="*/ 296 h 296"/>
              <a:gd name="T16" fmla="*/ 376 w 389"/>
              <a:gd name="T17" fmla="*/ 196 h 296"/>
              <a:gd name="T18" fmla="*/ 319 w 389"/>
              <a:gd name="T19" fmla="*/ 280 h 296"/>
              <a:gd name="T20" fmla="*/ 270 w 389"/>
              <a:gd name="T21" fmla="*/ 262 h 296"/>
              <a:gd name="T22" fmla="*/ 276 w 389"/>
              <a:gd name="T23" fmla="*/ 183 h 296"/>
              <a:gd name="T24" fmla="*/ 288 w 389"/>
              <a:gd name="T25" fmla="*/ 237 h 296"/>
              <a:gd name="T26" fmla="*/ 318 w 389"/>
              <a:gd name="T27" fmla="*/ 154 h 296"/>
              <a:gd name="T28" fmla="*/ 337 w 389"/>
              <a:gd name="T29" fmla="*/ 231 h 296"/>
              <a:gd name="T30" fmla="*/ 345 w 389"/>
              <a:gd name="T31" fmla="*/ 239 h 296"/>
              <a:gd name="T32" fmla="*/ 361 w 389"/>
              <a:gd name="T33" fmla="*/ 260 h 296"/>
              <a:gd name="T34" fmla="*/ 255 w 389"/>
              <a:gd name="T35" fmla="*/ 182 h 296"/>
              <a:gd name="T36" fmla="*/ 236 w 389"/>
              <a:gd name="T37" fmla="*/ 166 h 296"/>
              <a:gd name="T38" fmla="*/ 329 w 389"/>
              <a:gd name="T39" fmla="*/ 126 h 296"/>
              <a:gd name="T40" fmla="*/ 345 w 389"/>
              <a:gd name="T41" fmla="*/ 139 h 296"/>
              <a:gd name="T42" fmla="*/ 0 w 389"/>
              <a:gd name="T43" fmla="*/ 0 h 296"/>
              <a:gd name="T44" fmla="*/ 243 w 389"/>
              <a:gd name="T45" fmla="*/ 235 h 296"/>
              <a:gd name="T46" fmla="*/ 181 w 389"/>
              <a:gd name="T47" fmla="*/ 219 h 296"/>
              <a:gd name="T48" fmla="*/ 165 w 389"/>
              <a:gd name="T49" fmla="*/ 219 h 296"/>
              <a:gd name="T50" fmla="*/ 71 w 389"/>
              <a:gd name="T51" fmla="*/ 182 h 296"/>
              <a:gd name="T52" fmla="*/ 165 w 389"/>
              <a:gd name="T53" fmla="*/ 219 h 296"/>
              <a:gd name="T54" fmla="*/ 110 w 389"/>
              <a:gd name="T55" fmla="*/ 126 h 296"/>
              <a:gd name="T56" fmla="*/ 16 w 389"/>
              <a:gd name="T57" fmla="*/ 166 h 296"/>
              <a:gd name="T58" fmla="*/ 126 w 389"/>
              <a:gd name="T59" fmla="*/ 54 h 296"/>
              <a:gd name="T60" fmla="*/ 220 w 389"/>
              <a:gd name="T61" fmla="*/ 16 h 296"/>
              <a:gd name="T62" fmla="*/ 126 w 389"/>
              <a:gd name="T63" fmla="*/ 54 h 296"/>
              <a:gd name="T64" fmla="*/ 165 w 389"/>
              <a:gd name="T65" fmla="*/ 110 h 296"/>
              <a:gd name="T66" fmla="*/ 71 w 389"/>
              <a:gd name="T67" fmla="*/ 70 h 296"/>
              <a:gd name="T68" fmla="*/ 55 w 389"/>
              <a:gd name="T69" fmla="*/ 110 h 296"/>
              <a:gd name="T70" fmla="*/ 16 w 389"/>
              <a:gd name="T71" fmla="*/ 70 h 296"/>
              <a:gd name="T72" fmla="*/ 55 w 389"/>
              <a:gd name="T73" fmla="*/ 110 h 296"/>
              <a:gd name="T74" fmla="*/ 126 w 389"/>
              <a:gd name="T75" fmla="*/ 166 h 296"/>
              <a:gd name="T76" fmla="*/ 220 w 389"/>
              <a:gd name="T77" fmla="*/ 126 h 296"/>
              <a:gd name="T78" fmla="*/ 228 w 389"/>
              <a:gd name="T79" fmla="*/ 110 h 296"/>
              <a:gd name="T80" fmla="*/ 181 w 389"/>
              <a:gd name="T81" fmla="*/ 70 h 296"/>
              <a:gd name="T82" fmla="*/ 274 w 389"/>
              <a:gd name="T83" fmla="*/ 110 h 296"/>
              <a:gd name="T84" fmla="*/ 228 w 389"/>
              <a:gd name="T85" fmla="*/ 110 h 296"/>
              <a:gd name="T86" fmla="*/ 290 w 389"/>
              <a:gd name="T87" fmla="*/ 70 h 296"/>
              <a:gd name="T88" fmla="*/ 329 w 389"/>
              <a:gd name="T89" fmla="*/ 110 h 296"/>
              <a:gd name="T90" fmla="*/ 329 w 389"/>
              <a:gd name="T91" fmla="*/ 54 h 296"/>
              <a:gd name="T92" fmla="*/ 236 w 389"/>
              <a:gd name="T93" fmla="*/ 16 h 296"/>
              <a:gd name="T94" fmla="*/ 329 w 389"/>
              <a:gd name="T95" fmla="*/ 54 h 296"/>
              <a:gd name="T96" fmla="*/ 110 w 389"/>
              <a:gd name="T97" fmla="*/ 54 h 296"/>
              <a:gd name="T98" fmla="*/ 16 w 389"/>
              <a:gd name="T99" fmla="*/ 16 h 296"/>
              <a:gd name="T100" fmla="*/ 16 w 389"/>
              <a:gd name="T101" fmla="*/ 182 h 296"/>
              <a:gd name="T102" fmla="*/ 55 w 389"/>
              <a:gd name="T103" fmla="*/ 219 h 296"/>
              <a:gd name="T104" fmla="*/ 16 w 389"/>
              <a:gd name="T105" fmla="*/ 182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89" h="296">
                <a:moveTo>
                  <a:pt x="376" y="196"/>
                </a:moveTo>
                <a:cubicBezTo>
                  <a:pt x="364" y="176"/>
                  <a:pt x="364" y="176"/>
                  <a:pt x="364" y="176"/>
                </a:cubicBezTo>
                <a:cubicBezTo>
                  <a:pt x="361" y="199"/>
                  <a:pt x="361" y="199"/>
                  <a:pt x="361" y="199"/>
                </a:cubicBezTo>
                <a:cubicBezTo>
                  <a:pt x="360" y="208"/>
                  <a:pt x="357" y="214"/>
                  <a:pt x="355" y="217"/>
                </a:cubicBezTo>
                <a:cubicBezTo>
                  <a:pt x="359" y="190"/>
                  <a:pt x="364" y="147"/>
                  <a:pt x="306" y="134"/>
                </a:cubicBezTo>
                <a:cubicBezTo>
                  <a:pt x="289" y="130"/>
                  <a:pt x="289" y="130"/>
                  <a:pt x="289" y="130"/>
                </a:cubicBezTo>
                <a:cubicBezTo>
                  <a:pt x="298" y="146"/>
                  <a:pt x="298" y="146"/>
                  <a:pt x="298" y="146"/>
                </a:cubicBezTo>
                <a:cubicBezTo>
                  <a:pt x="306" y="160"/>
                  <a:pt x="304" y="178"/>
                  <a:pt x="298" y="193"/>
                </a:cubicBezTo>
                <a:cubicBezTo>
                  <a:pt x="291" y="172"/>
                  <a:pt x="278" y="157"/>
                  <a:pt x="277" y="157"/>
                </a:cubicBezTo>
                <a:cubicBezTo>
                  <a:pt x="264" y="143"/>
                  <a:pt x="264" y="143"/>
                  <a:pt x="264" y="143"/>
                </a:cubicBezTo>
                <a:cubicBezTo>
                  <a:pt x="264" y="162"/>
                  <a:pt x="264" y="162"/>
                  <a:pt x="264" y="162"/>
                </a:cubicBezTo>
                <a:cubicBezTo>
                  <a:pt x="263" y="171"/>
                  <a:pt x="260" y="183"/>
                  <a:pt x="257" y="195"/>
                </a:cubicBezTo>
                <a:cubicBezTo>
                  <a:pt x="250" y="221"/>
                  <a:pt x="242" y="251"/>
                  <a:pt x="257" y="272"/>
                </a:cubicBezTo>
                <a:cubicBezTo>
                  <a:pt x="267" y="287"/>
                  <a:pt x="287" y="295"/>
                  <a:pt x="318" y="296"/>
                </a:cubicBezTo>
                <a:cubicBezTo>
                  <a:pt x="318" y="296"/>
                  <a:pt x="318" y="296"/>
                  <a:pt x="318" y="296"/>
                </a:cubicBezTo>
                <a:cubicBezTo>
                  <a:pt x="318" y="296"/>
                  <a:pt x="318" y="296"/>
                  <a:pt x="319" y="296"/>
                </a:cubicBezTo>
                <a:cubicBezTo>
                  <a:pt x="352" y="296"/>
                  <a:pt x="368" y="281"/>
                  <a:pt x="375" y="268"/>
                </a:cubicBezTo>
                <a:cubicBezTo>
                  <a:pt x="389" y="244"/>
                  <a:pt x="384" y="211"/>
                  <a:pt x="376" y="196"/>
                </a:cubicBezTo>
                <a:close/>
                <a:moveTo>
                  <a:pt x="361" y="260"/>
                </a:moveTo>
                <a:cubicBezTo>
                  <a:pt x="354" y="273"/>
                  <a:pt x="339" y="280"/>
                  <a:pt x="319" y="280"/>
                </a:cubicBezTo>
                <a:cubicBezTo>
                  <a:pt x="318" y="280"/>
                  <a:pt x="318" y="280"/>
                  <a:pt x="318" y="280"/>
                </a:cubicBezTo>
                <a:cubicBezTo>
                  <a:pt x="294" y="279"/>
                  <a:pt x="277" y="273"/>
                  <a:pt x="270" y="262"/>
                </a:cubicBezTo>
                <a:cubicBezTo>
                  <a:pt x="259" y="248"/>
                  <a:pt x="266" y="223"/>
                  <a:pt x="272" y="200"/>
                </a:cubicBezTo>
                <a:cubicBezTo>
                  <a:pt x="274" y="194"/>
                  <a:pt x="275" y="188"/>
                  <a:pt x="276" y="183"/>
                </a:cubicBezTo>
                <a:cubicBezTo>
                  <a:pt x="281" y="192"/>
                  <a:pt x="286" y="203"/>
                  <a:pt x="287" y="216"/>
                </a:cubicBezTo>
                <a:cubicBezTo>
                  <a:pt x="288" y="237"/>
                  <a:pt x="288" y="237"/>
                  <a:pt x="288" y="237"/>
                </a:cubicBezTo>
                <a:cubicBezTo>
                  <a:pt x="301" y="220"/>
                  <a:pt x="301" y="220"/>
                  <a:pt x="301" y="220"/>
                </a:cubicBezTo>
                <a:cubicBezTo>
                  <a:pt x="314" y="203"/>
                  <a:pt x="323" y="178"/>
                  <a:pt x="318" y="154"/>
                </a:cubicBezTo>
                <a:cubicBezTo>
                  <a:pt x="347" y="168"/>
                  <a:pt x="343" y="194"/>
                  <a:pt x="339" y="217"/>
                </a:cubicBezTo>
                <a:cubicBezTo>
                  <a:pt x="338" y="222"/>
                  <a:pt x="337" y="227"/>
                  <a:pt x="337" y="231"/>
                </a:cubicBezTo>
                <a:cubicBezTo>
                  <a:pt x="336" y="240"/>
                  <a:pt x="336" y="240"/>
                  <a:pt x="336" y="240"/>
                </a:cubicBezTo>
                <a:cubicBezTo>
                  <a:pt x="345" y="239"/>
                  <a:pt x="345" y="239"/>
                  <a:pt x="345" y="239"/>
                </a:cubicBezTo>
                <a:cubicBezTo>
                  <a:pt x="356" y="238"/>
                  <a:pt x="363" y="233"/>
                  <a:pt x="368" y="227"/>
                </a:cubicBezTo>
                <a:cubicBezTo>
                  <a:pt x="369" y="238"/>
                  <a:pt x="367" y="250"/>
                  <a:pt x="361" y="260"/>
                </a:cubicBezTo>
                <a:close/>
                <a:moveTo>
                  <a:pt x="181" y="182"/>
                </a:moveTo>
                <a:cubicBezTo>
                  <a:pt x="255" y="182"/>
                  <a:pt x="255" y="182"/>
                  <a:pt x="255" y="182"/>
                </a:cubicBezTo>
                <a:cubicBezTo>
                  <a:pt x="255" y="166"/>
                  <a:pt x="255" y="166"/>
                  <a:pt x="255" y="166"/>
                </a:cubicBezTo>
                <a:cubicBezTo>
                  <a:pt x="236" y="166"/>
                  <a:pt x="236" y="166"/>
                  <a:pt x="236" y="166"/>
                </a:cubicBezTo>
                <a:cubicBezTo>
                  <a:pt x="236" y="126"/>
                  <a:pt x="236" y="126"/>
                  <a:pt x="236" y="126"/>
                </a:cubicBezTo>
                <a:cubicBezTo>
                  <a:pt x="329" y="126"/>
                  <a:pt x="329" y="126"/>
                  <a:pt x="329" y="126"/>
                </a:cubicBezTo>
                <a:cubicBezTo>
                  <a:pt x="329" y="139"/>
                  <a:pt x="329" y="139"/>
                  <a:pt x="329" y="139"/>
                </a:cubicBezTo>
                <a:cubicBezTo>
                  <a:pt x="345" y="139"/>
                  <a:pt x="345" y="139"/>
                  <a:pt x="345" y="139"/>
                </a:cubicBezTo>
                <a:cubicBezTo>
                  <a:pt x="345" y="0"/>
                  <a:pt x="345" y="0"/>
                  <a:pt x="34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5"/>
                  <a:pt x="0" y="235"/>
                  <a:pt x="0" y="235"/>
                </a:cubicBezTo>
                <a:cubicBezTo>
                  <a:pt x="243" y="235"/>
                  <a:pt x="243" y="235"/>
                  <a:pt x="243" y="235"/>
                </a:cubicBezTo>
                <a:cubicBezTo>
                  <a:pt x="243" y="219"/>
                  <a:pt x="243" y="219"/>
                  <a:pt x="243" y="219"/>
                </a:cubicBezTo>
                <a:cubicBezTo>
                  <a:pt x="181" y="219"/>
                  <a:pt x="181" y="219"/>
                  <a:pt x="181" y="219"/>
                </a:cubicBezTo>
                <a:lnTo>
                  <a:pt x="181" y="182"/>
                </a:lnTo>
                <a:close/>
                <a:moveTo>
                  <a:pt x="165" y="219"/>
                </a:moveTo>
                <a:cubicBezTo>
                  <a:pt x="71" y="219"/>
                  <a:pt x="71" y="219"/>
                  <a:pt x="71" y="219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165" y="182"/>
                  <a:pt x="165" y="182"/>
                  <a:pt x="165" y="182"/>
                </a:cubicBezTo>
                <a:lnTo>
                  <a:pt x="165" y="219"/>
                </a:lnTo>
                <a:close/>
                <a:moveTo>
                  <a:pt x="16" y="126"/>
                </a:moveTo>
                <a:cubicBezTo>
                  <a:pt x="110" y="126"/>
                  <a:pt x="110" y="126"/>
                  <a:pt x="110" y="126"/>
                </a:cubicBezTo>
                <a:cubicBezTo>
                  <a:pt x="110" y="166"/>
                  <a:pt x="110" y="166"/>
                  <a:pt x="110" y="166"/>
                </a:cubicBezTo>
                <a:cubicBezTo>
                  <a:pt x="16" y="166"/>
                  <a:pt x="16" y="166"/>
                  <a:pt x="16" y="166"/>
                </a:cubicBezTo>
                <a:lnTo>
                  <a:pt x="16" y="126"/>
                </a:lnTo>
                <a:close/>
                <a:moveTo>
                  <a:pt x="126" y="54"/>
                </a:moveTo>
                <a:cubicBezTo>
                  <a:pt x="126" y="16"/>
                  <a:pt x="126" y="16"/>
                  <a:pt x="126" y="16"/>
                </a:cubicBezTo>
                <a:cubicBezTo>
                  <a:pt x="220" y="16"/>
                  <a:pt x="220" y="16"/>
                  <a:pt x="220" y="16"/>
                </a:cubicBezTo>
                <a:cubicBezTo>
                  <a:pt x="220" y="54"/>
                  <a:pt x="220" y="54"/>
                  <a:pt x="220" y="54"/>
                </a:cubicBezTo>
                <a:lnTo>
                  <a:pt x="126" y="54"/>
                </a:lnTo>
                <a:close/>
                <a:moveTo>
                  <a:pt x="165" y="70"/>
                </a:moveTo>
                <a:cubicBezTo>
                  <a:pt x="165" y="110"/>
                  <a:pt x="165" y="110"/>
                  <a:pt x="165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70"/>
                  <a:pt x="71" y="70"/>
                  <a:pt x="71" y="70"/>
                </a:cubicBezTo>
                <a:lnTo>
                  <a:pt x="165" y="70"/>
                </a:lnTo>
                <a:close/>
                <a:moveTo>
                  <a:pt x="55" y="110"/>
                </a:moveTo>
                <a:cubicBezTo>
                  <a:pt x="16" y="110"/>
                  <a:pt x="16" y="110"/>
                  <a:pt x="16" y="110"/>
                </a:cubicBezTo>
                <a:cubicBezTo>
                  <a:pt x="16" y="70"/>
                  <a:pt x="16" y="70"/>
                  <a:pt x="16" y="70"/>
                </a:cubicBezTo>
                <a:cubicBezTo>
                  <a:pt x="55" y="70"/>
                  <a:pt x="55" y="70"/>
                  <a:pt x="55" y="70"/>
                </a:cubicBezTo>
                <a:lnTo>
                  <a:pt x="55" y="110"/>
                </a:lnTo>
                <a:close/>
                <a:moveTo>
                  <a:pt x="220" y="166"/>
                </a:moveTo>
                <a:cubicBezTo>
                  <a:pt x="126" y="166"/>
                  <a:pt x="126" y="166"/>
                  <a:pt x="126" y="166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220" y="126"/>
                  <a:pt x="220" y="126"/>
                  <a:pt x="220" y="126"/>
                </a:cubicBezTo>
                <a:lnTo>
                  <a:pt x="220" y="166"/>
                </a:lnTo>
                <a:close/>
                <a:moveTo>
                  <a:pt x="228" y="110"/>
                </a:moveTo>
                <a:cubicBezTo>
                  <a:pt x="181" y="110"/>
                  <a:pt x="181" y="110"/>
                  <a:pt x="181" y="110"/>
                </a:cubicBezTo>
                <a:cubicBezTo>
                  <a:pt x="181" y="70"/>
                  <a:pt x="181" y="70"/>
                  <a:pt x="181" y="70"/>
                </a:cubicBezTo>
                <a:cubicBezTo>
                  <a:pt x="274" y="70"/>
                  <a:pt x="274" y="70"/>
                  <a:pt x="274" y="70"/>
                </a:cubicBezTo>
                <a:cubicBezTo>
                  <a:pt x="274" y="110"/>
                  <a:pt x="274" y="110"/>
                  <a:pt x="274" y="110"/>
                </a:cubicBezTo>
                <a:cubicBezTo>
                  <a:pt x="236" y="110"/>
                  <a:pt x="236" y="110"/>
                  <a:pt x="236" y="110"/>
                </a:cubicBezTo>
                <a:lnTo>
                  <a:pt x="228" y="110"/>
                </a:lnTo>
                <a:close/>
                <a:moveTo>
                  <a:pt x="290" y="110"/>
                </a:moveTo>
                <a:cubicBezTo>
                  <a:pt x="290" y="70"/>
                  <a:pt x="290" y="70"/>
                  <a:pt x="290" y="70"/>
                </a:cubicBezTo>
                <a:cubicBezTo>
                  <a:pt x="329" y="70"/>
                  <a:pt x="329" y="70"/>
                  <a:pt x="329" y="70"/>
                </a:cubicBezTo>
                <a:cubicBezTo>
                  <a:pt x="329" y="110"/>
                  <a:pt x="329" y="110"/>
                  <a:pt x="329" y="110"/>
                </a:cubicBezTo>
                <a:lnTo>
                  <a:pt x="290" y="110"/>
                </a:lnTo>
                <a:close/>
                <a:moveTo>
                  <a:pt x="329" y="54"/>
                </a:moveTo>
                <a:cubicBezTo>
                  <a:pt x="236" y="54"/>
                  <a:pt x="236" y="54"/>
                  <a:pt x="236" y="54"/>
                </a:cubicBezTo>
                <a:cubicBezTo>
                  <a:pt x="236" y="16"/>
                  <a:pt x="236" y="16"/>
                  <a:pt x="236" y="16"/>
                </a:cubicBezTo>
                <a:cubicBezTo>
                  <a:pt x="329" y="16"/>
                  <a:pt x="329" y="16"/>
                  <a:pt x="329" y="16"/>
                </a:cubicBezTo>
                <a:lnTo>
                  <a:pt x="329" y="54"/>
                </a:lnTo>
                <a:close/>
                <a:moveTo>
                  <a:pt x="110" y="16"/>
                </a:moveTo>
                <a:cubicBezTo>
                  <a:pt x="110" y="54"/>
                  <a:pt x="110" y="54"/>
                  <a:pt x="110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16"/>
                  <a:pt x="16" y="16"/>
                  <a:pt x="16" y="16"/>
                </a:cubicBezTo>
                <a:lnTo>
                  <a:pt x="110" y="16"/>
                </a:lnTo>
                <a:close/>
                <a:moveTo>
                  <a:pt x="16" y="182"/>
                </a:moveTo>
                <a:cubicBezTo>
                  <a:pt x="55" y="182"/>
                  <a:pt x="55" y="182"/>
                  <a:pt x="55" y="182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16" y="219"/>
                  <a:pt x="16" y="219"/>
                  <a:pt x="16" y="219"/>
                </a:cubicBezTo>
                <a:lnTo>
                  <a:pt x="16" y="182"/>
                </a:lnTo>
                <a:close/>
              </a:path>
            </a:pathLst>
          </a:custGeom>
          <a:solidFill>
            <a:srgbClr val="F8981D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latin typeface="Calibri" panose="020F0502020204030204" pitchFamily="34" charset="0"/>
            </a:endParaRP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3535163-82BF-47AA-96AC-9E2E362BCE0D}"/>
              </a:ext>
            </a:extLst>
          </p:cNvPr>
          <p:cNvGrpSpPr/>
          <p:nvPr/>
        </p:nvGrpSpPr>
        <p:grpSpPr>
          <a:xfrm>
            <a:off x="7711597" y="2304246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150" name="Freeform: Shape 1">
              <a:extLst>
                <a:ext uri="{FF2B5EF4-FFF2-40B4-BE49-F238E27FC236}">
                  <a16:creationId xmlns:a16="http://schemas.microsoft.com/office/drawing/2014/main" id="{C2DDECB5-85EC-4CBE-9AAC-6C83EAF5D911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1" name="Freeform: Shape 2">
              <a:extLst>
                <a:ext uri="{FF2B5EF4-FFF2-40B4-BE49-F238E27FC236}">
                  <a16:creationId xmlns:a16="http://schemas.microsoft.com/office/drawing/2014/main" id="{B38383D1-E993-47B6-A145-1A9EA8156B27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2" name="Freeform: Shape 3">
              <a:extLst>
                <a:ext uri="{FF2B5EF4-FFF2-40B4-BE49-F238E27FC236}">
                  <a16:creationId xmlns:a16="http://schemas.microsoft.com/office/drawing/2014/main" id="{4156EFBD-FDCD-498C-9F7E-E1481F98A274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3" name="Freeform: Shape 4">
              <a:extLst>
                <a:ext uri="{FF2B5EF4-FFF2-40B4-BE49-F238E27FC236}">
                  <a16:creationId xmlns:a16="http://schemas.microsoft.com/office/drawing/2014/main" id="{F99DAB58-C362-4A7D-B528-EE0F50FE6985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4" name="Freeform: Shape 5">
              <a:extLst>
                <a:ext uri="{FF2B5EF4-FFF2-40B4-BE49-F238E27FC236}">
                  <a16:creationId xmlns:a16="http://schemas.microsoft.com/office/drawing/2014/main" id="{97DB6282-FD79-4064-961C-B209A63A86C0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EEEA0702-2F7B-45CC-AD20-BD171D3681FA}"/>
              </a:ext>
            </a:extLst>
          </p:cNvPr>
          <p:cNvGrpSpPr/>
          <p:nvPr/>
        </p:nvGrpSpPr>
        <p:grpSpPr>
          <a:xfrm>
            <a:off x="10289188" y="2304401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156" name="Freeform: Shape 1">
              <a:extLst>
                <a:ext uri="{FF2B5EF4-FFF2-40B4-BE49-F238E27FC236}">
                  <a16:creationId xmlns:a16="http://schemas.microsoft.com/office/drawing/2014/main" id="{1DE6DD8A-D615-4A30-BE2B-B79CA174F4FF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7" name="Freeform: Shape 2">
              <a:extLst>
                <a:ext uri="{FF2B5EF4-FFF2-40B4-BE49-F238E27FC236}">
                  <a16:creationId xmlns:a16="http://schemas.microsoft.com/office/drawing/2014/main" id="{10E69CC6-ED0A-4F71-9A4F-248A7F1FA61F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8" name="Freeform: Shape 3">
              <a:extLst>
                <a:ext uri="{FF2B5EF4-FFF2-40B4-BE49-F238E27FC236}">
                  <a16:creationId xmlns:a16="http://schemas.microsoft.com/office/drawing/2014/main" id="{66B9B2A1-0762-4575-86BF-5354FAD740C7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9" name="Freeform: Shape 4">
              <a:extLst>
                <a:ext uri="{FF2B5EF4-FFF2-40B4-BE49-F238E27FC236}">
                  <a16:creationId xmlns:a16="http://schemas.microsoft.com/office/drawing/2014/main" id="{5D555B7E-B7B5-4390-8D9D-B7DC24DECBD6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0" name="Freeform: Shape 5">
              <a:extLst>
                <a:ext uri="{FF2B5EF4-FFF2-40B4-BE49-F238E27FC236}">
                  <a16:creationId xmlns:a16="http://schemas.microsoft.com/office/drawing/2014/main" id="{2528C17A-DCD5-4861-99FC-090F0808A93B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691DDE0-F141-4873-BAA3-D6A78F41155F}"/>
              </a:ext>
            </a:extLst>
          </p:cNvPr>
          <p:cNvGrpSpPr/>
          <p:nvPr/>
        </p:nvGrpSpPr>
        <p:grpSpPr>
          <a:xfrm>
            <a:off x="11186165" y="2304401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162" name="Freeform: Shape 1">
              <a:extLst>
                <a:ext uri="{FF2B5EF4-FFF2-40B4-BE49-F238E27FC236}">
                  <a16:creationId xmlns:a16="http://schemas.microsoft.com/office/drawing/2014/main" id="{B5DFC47C-5D48-4AF5-B3B0-5328C16F1F92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3" name="Freeform: Shape 2">
              <a:extLst>
                <a:ext uri="{FF2B5EF4-FFF2-40B4-BE49-F238E27FC236}">
                  <a16:creationId xmlns:a16="http://schemas.microsoft.com/office/drawing/2014/main" id="{C062C6BC-1141-4B7C-A4F9-14582011F718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4" name="Freeform: Shape 3">
              <a:extLst>
                <a:ext uri="{FF2B5EF4-FFF2-40B4-BE49-F238E27FC236}">
                  <a16:creationId xmlns:a16="http://schemas.microsoft.com/office/drawing/2014/main" id="{AF41429E-DDC2-499A-BAE8-A8CAA3948E34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5" name="Freeform: Shape 4">
              <a:extLst>
                <a:ext uri="{FF2B5EF4-FFF2-40B4-BE49-F238E27FC236}">
                  <a16:creationId xmlns:a16="http://schemas.microsoft.com/office/drawing/2014/main" id="{95481895-C176-4E4B-953F-150C11389D2F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6" name="Freeform: Shape 5">
              <a:extLst>
                <a:ext uri="{FF2B5EF4-FFF2-40B4-BE49-F238E27FC236}">
                  <a16:creationId xmlns:a16="http://schemas.microsoft.com/office/drawing/2014/main" id="{F2B4D0F4-4E5B-4ADA-A362-C63C29ABD038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CA77835E-A07E-4695-AE9F-FE756B1A708D}"/>
              </a:ext>
            </a:extLst>
          </p:cNvPr>
          <p:cNvCxnSpPr>
            <a:cxnSpLocks/>
            <a:stCxn id="162" idx="2"/>
          </p:cNvCxnSpPr>
          <p:nvPr/>
        </p:nvCxnSpPr>
        <p:spPr>
          <a:xfrm flipH="1">
            <a:off x="11387490" y="2850266"/>
            <a:ext cx="71499" cy="186841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24D8229-CF48-4FFF-9F6E-BDBD338AF0B2}"/>
              </a:ext>
            </a:extLst>
          </p:cNvPr>
          <p:cNvSpPr/>
          <p:nvPr/>
        </p:nvSpPr>
        <p:spPr>
          <a:xfrm>
            <a:off x="6167109" y="3053071"/>
            <a:ext cx="2183630" cy="752292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FE812FE5-6BDF-45A0-B5DC-DDF66BB0F766}"/>
              </a:ext>
            </a:extLst>
          </p:cNvPr>
          <p:cNvSpPr txBox="1"/>
          <p:nvPr/>
        </p:nvSpPr>
        <p:spPr>
          <a:xfrm>
            <a:off x="7917403" y="3864053"/>
            <a:ext cx="885948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Edge Cluster 1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F1DCBCE2-3521-4408-B04E-A98B255BC462}"/>
              </a:ext>
            </a:extLst>
          </p:cNvPr>
          <p:cNvSpPr/>
          <p:nvPr/>
        </p:nvSpPr>
        <p:spPr>
          <a:xfrm>
            <a:off x="9896246" y="3053071"/>
            <a:ext cx="2183630" cy="752292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9622965D-E7DB-496E-B179-3D6768783196}"/>
              </a:ext>
            </a:extLst>
          </p:cNvPr>
          <p:cNvSpPr txBox="1"/>
          <p:nvPr/>
        </p:nvSpPr>
        <p:spPr>
          <a:xfrm>
            <a:off x="9564916" y="3838935"/>
            <a:ext cx="885948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Edge Cluster 2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87CAB7D-C52D-442A-8E84-DC863D3D1536}"/>
              </a:ext>
            </a:extLst>
          </p:cNvPr>
          <p:cNvCxnSpPr>
            <a:cxnSpLocks/>
            <a:endCxn id="150" idx="2"/>
          </p:cNvCxnSpPr>
          <p:nvPr/>
        </p:nvCxnSpPr>
        <p:spPr>
          <a:xfrm flipV="1">
            <a:off x="7792651" y="2850111"/>
            <a:ext cx="191770" cy="201978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8BD28AB7-01D7-4FE0-812D-92BA214C2EB3}"/>
              </a:ext>
            </a:extLst>
          </p:cNvPr>
          <p:cNvCxnSpPr>
            <a:cxnSpLocks/>
            <a:stCxn id="156" idx="2"/>
          </p:cNvCxnSpPr>
          <p:nvPr/>
        </p:nvCxnSpPr>
        <p:spPr>
          <a:xfrm>
            <a:off x="10562012" y="2850266"/>
            <a:ext cx="174538" cy="208450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2E07DF35-B9CE-4748-8247-DDFEBCAD508F}"/>
              </a:ext>
            </a:extLst>
          </p:cNvPr>
          <p:cNvCxnSpPr>
            <a:cxnSpLocks/>
          </p:cNvCxnSpPr>
          <p:nvPr/>
        </p:nvCxnSpPr>
        <p:spPr>
          <a:xfrm>
            <a:off x="6593305" y="5079151"/>
            <a:ext cx="1295231" cy="0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46B0342A-7A3C-4A2D-9063-AE8C3B53EBCE}"/>
              </a:ext>
            </a:extLst>
          </p:cNvPr>
          <p:cNvCxnSpPr>
            <a:cxnSpLocks/>
          </p:cNvCxnSpPr>
          <p:nvPr/>
        </p:nvCxnSpPr>
        <p:spPr>
          <a:xfrm>
            <a:off x="9292292" y="2189234"/>
            <a:ext cx="0" cy="4273099"/>
          </a:xfrm>
          <a:prstGeom prst="line">
            <a:avLst/>
          </a:prstGeom>
          <a:ln w="57150">
            <a:solidFill>
              <a:schemeClr val="tx1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Freeform 5">
            <a:extLst>
              <a:ext uri="{FF2B5EF4-FFF2-40B4-BE49-F238E27FC236}">
                <a16:creationId xmlns:a16="http://schemas.microsoft.com/office/drawing/2014/main" id="{60079367-19F2-46DC-ABFA-35801AE000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557178" y="1273438"/>
            <a:ext cx="1447724" cy="915796"/>
          </a:xfrm>
          <a:custGeom>
            <a:avLst/>
            <a:gdLst>
              <a:gd name="T0" fmla="*/ 242 w 386"/>
              <a:gd name="T1" fmla="*/ 244 h 244"/>
              <a:gd name="T2" fmla="*/ 241 w 386"/>
              <a:gd name="T3" fmla="*/ 244 h 244"/>
              <a:gd name="T4" fmla="*/ 196 w 386"/>
              <a:gd name="T5" fmla="*/ 226 h 244"/>
              <a:gd name="T6" fmla="*/ 146 w 386"/>
              <a:gd name="T7" fmla="*/ 238 h 244"/>
              <a:gd name="T8" fmla="*/ 86 w 386"/>
              <a:gd name="T9" fmla="*/ 216 h 244"/>
              <a:gd name="T10" fmla="*/ 62 w 386"/>
              <a:gd name="T11" fmla="*/ 220 h 244"/>
              <a:gd name="T12" fmla="*/ 1 w 386"/>
              <a:gd name="T13" fmla="*/ 158 h 244"/>
              <a:gd name="T14" fmla="*/ 65 w 386"/>
              <a:gd name="T15" fmla="*/ 98 h 244"/>
              <a:gd name="T16" fmla="*/ 72 w 386"/>
              <a:gd name="T17" fmla="*/ 99 h 244"/>
              <a:gd name="T18" fmla="*/ 146 w 386"/>
              <a:gd name="T19" fmla="*/ 47 h 244"/>
              <a:gd name="T20" fmla="*/ 169 w 386"/>
              <a:gd name="T21" fmla="*/ 51 h 244"/>
              <a:gd name="T22" fmla="*/ 249 w 386"/>
              <a:gd name="T23" fmla="*/ 1 h 244"/>
              <a:gd name="T24" fmla="*/ 333 w 386"/>
              <a:gd name="T25" fmla="*/ 79 h 244"/>
              <a:gd name="T26" fmla="*/ 385 w 386"/>
              <a:gd name="T27" fmla="*/ 152 h 244"/>
              <a:gd name="T28" fmla="*/ 362 w 386"/>
              <a:gd name="T29" fmla="*/ 205 h 244"/>
              <a:gd name="T30" fmla="*/ 319 w 386"/>
              <a:gd name="T31" fmla="*/ 222 h 244"/>
              <a:gd name="T32" fmla="*/ 298 w 386"/>
              <a:gd name="T33" fmla="*/ 217 h 244"/>
              <a:gd name="T34" fmla="*/ 242 w 386"/>
              <a:gd name="T35" fmla="*/ 244 h 244"/>
              <a:gd name="T36" fmla="*/ 199 w 386"/>
              <a:gd name="T37" fmla="*/ 206 h 244"/>
              <a:gd name="T38" fmla="*/ 203 w 386"/>
              <a:gd name="T39" fmla="*/ 211 h 244"/>
              <a:gd name="T40" fmla="*/ 241 w 386"/>
              <a:gd name="T41" fmla="*/ 228 h 244"/>
              <a:gd name="T42" fmla="*/ 288 w 386"/>
              <a:gd name="T43" fmla="*/ 203 h 244"/>
              <a:gd name="T44" fmla="*/ 293 w 386"/>
              <a:gd name="T45" fmla="*/ 196 h 244"/>
              <a:gd name="T46" fmla="*/ 299 w 386"/>
              <a:gd name="T47" fmla="*/ 200 h 244"/>
              <a:gd name="T48" fmla="*/ 320 w 386"/>
              <a:gd name="T49" fmla="*/ 206 h 244"/>
              <a:gd name="T50" fmla="*/ 351 w 386"/>
              <a:gd name="T51" fmla="*/ 193 h 244"/>
              <a:gd name="T52" fmla="*/ 369 w 386"/>
              <a:gd name="T53" fmla="*/ 151 h 244"/>
              <a:gd name="T54" fmla="*/ 325 w 386"/>
              <a:gd name="T55" fmla="*/ 94 h 244"/>
              <a:gd name="T56" fmla="*/ 319 w 386"/>
              <a:gd name="T57" fmla="*/ 93 h 244"/>
              <a:gd name="T58" fmla="*/ 318 w 386"/>
              <a:gd name="T59" fmla="*/ 87 h 244"/>
              <a:gd name="T60" fmla="*/ 248 w 386"/>
              <a:gd name="T61" fmla="*/ 17 h 244"/>
              <a:gd name="T62" fmla="*/ 248 w 386"/>
              <a:gd name="T63" fmla="*/ 17 h 244"/>
              <a:gd name="T64" fmla="*/ 181 w 386"/>
              <a:gd name="T65" fmla="*/ 64 h 244"/>
              <a:gd name="T66" fmla="*/ 177 w 386"/>
              <a:gd name="T67" fmla="*/ 72 h 244"/>
              <a:gd name="T68" fmla="*/ 170 w 386"/>
              <a:gd name="T69" fmla="*/ 69 h 244"/>
              <a:gd name="T70" fmla="*/ 145 w 386"/>
              <a:gd name="T71" fmla="*/ 63 h 244"/>
              <a:gd name="T72" fmla="*/ 85 w 386"/>
              <a:gd name="T73" fmla="*/ 110 h 244"/>
              <a:gd name="T74" fmla="*/ 84 w 386"/>
              <a:gd name="T75" fmla="*/ 118 h 244"/>
              <a:gd name="T76" fmla="*/ 76 w 386"/>
              <a:gd name="T77" fmla="*/ 116 h 244"/>
              <a:gd name="T78" fmla="*/ 64 w 386"/>
              <a:gd name="T79" fmla="*/ 114 h 244"/>
              <a:gd name="T80" fmla="*/ 17 w 386"/>
              <a:gd name="T81" fmla="*/ 158 h 244"/>
              <a:gd name="T82" fmla="*/ 62 w 386"/>
              <a:gd name="T83" fmla="*/ 204 h 244"/>
              <a:gd name="T84" fmla="*/ 84 w 386"/>
              <a:gd name="T85" fmla="*/ 199 h 244"/>
              <a:gd name="T86" fmla="*/ 89 w 386"/>
              <a:gd name="T87" fmla="*/ 197 h 244"/>
              <a:gd name="T88" fmla="*/ 94 w 386"/>
              <a:gd name="T89" fmla="*/ 201 h 244"/>
              <a:gd name="T90" fmla="*/ 147 w 386"/>
              <a:gd name="T91" fmla="*/ 222 h 244"/>
              <a:gd name="T92" fmla="*/ 193 w 386"/>
              <a:gd name="T93" fmla="*/ 210 h 244"/>
              <a:gd name="T94" fmla="*/ 199 w 386"/>
              <a:gd name="T95" fmla="*/ 206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6" h="244">
                <a:moveTo>
                  <a:pt x="242" y="244"/>
                </a:moveTo>
                <a:cubicBezTo>
                  <a:pt x="242" y="244"/>
                  <a:pt x="241" y="244"/>
                  <a:pt x="241" y="244"/>
                </a:cubicBezTo>
                <a:cubicBezTo>
                  <a:pt x="224" y="244"/>
                  <a:pt x="208" y="238"/>
                  <a:pt x="196" y="226"/>
                </a:cubicBezTo>
                <a:cubicBezTo>
                  <a:pt x="182" y="234"/>
                  <a:pt x="164" y="238"/>
                  <a:pt x="146" y="238"/>
                </a:cubicBezTo>
                <a:cubicBezTo>
                  <a:pt x="123" y="237"/>
                  <a:pt x="101" y="229"/>
                  <a:pt x="86" y="216"/>
                </a:cubicBezTo>
                <a:cubicBezTo>
                  <a:pt x="79" y="219"/>
                  <a:pt x="70" y="220"/>
                  <a:pt x="62" y="220"/>
                </a:cubicBezTo>
                <a:cubicBezTo>
                  <a:pt x="27" y="219"/>
                  <a:pt x="0" y="191"/>
                  <a:pt x="1" y="158"/>
                </a:cubicBezTo>
                <a:cubicBezTo>
                  <a:pt x="2" y="124"/>
                  <a:pt x="30" y="97"/>
                  <a:pt x="65" y="98"/>
                </a:cubicBezTo>
                <a:cubicBezTo>
                  <a:pt x="67" y="98"/>
                  <a:pt x="70" y="98"/>
                  <a:pt x="72" y="99"/>
                </a:cubicBezTo>
                <a:cubicBezTo>
                  <a:pt x="82" y="67"/>
                  <a:pt x="112" y="46"/>
                  <a:pt x="146" y="47"/>
                </a:cubicBezTo>
                <a:cubicBezTo>
                  <a:pt x="154" y="47"/>
                  <a:pt x="162" y="49"/>
                  <a:pt x="169" y="51"/>
                </a:cubicBezTo>
                <a:cubicBezTo>
                  <a:pt x="184" y="19"/>
                  <a:pt x="215" y="0"/>
                  <a:pt x="249" y="1"/>
                </a:cubicBezTo>
                <a:cubicBezTo>
                  <a:pt x="291" y="2"/>
                  <a:pt x="326" y="35"/>
                  <a:pt x="333" y="79"/>
                </a:cubicBezTo>
                <a:cubicBezTo>
                  <a:pt x="364" y="85"/>
                  <a:pt x="386" y="116"/>
                  <a:pt x="385" y="152"/>
                </a:cubicBezTo>
                <a:cubicBezTo>
                  <a:pt x="385" y="172"/>
                  <a:pt x="376" y="192"/>
                  <a:pt x="362" y="205"/>
                </a:cubicBezTo>
                <a:cubicBezTo>
                  <a:pt x="350" y="216"/>
                  <a:pt x="335" y="222"/>
                  <a:pt x="319" y="222"/>
                </a:cubicBezTo>
                <a:cubicBezTo>
                  <a:pt x="312" y="222"/>
                  <a:pt x="305" y="220"/>
                  <a:pt x="298" y="217"/>
                </a:cubicBezTo>
                <a:cubicBezTo>
                  <a:pt x="285" y="234"/>
                  <a:pt x="264" y="244"/>
                  <a:pt x="242" y="244"/>
                </a:cubicBezTo>
                <a:close/>
                <a:moveTo>
                  <a:pt x="199" y="206"/>
                </a:moveTo>
                <a:cubicBezTo>
                  <a:pt x="203" y="211"/>
                  <a:pt x="203" y="211"/>
                  <a:pt x="203" y="211"/>
                </a:cubicBezTo>
                <a:cubicBezTo>
                  <a:pt x="213" y="222"/>
                  <a:pt x="227" y="228"/>
                  <a:pt x="241" y="228"/>
                </a:cubicBezTo>
                <a:cubicBezTo>
                  <a:pt x="260" y="229"/>
                  <a:pt x="278" y="219"/>
                  <a:pt x="288" y="203"/>
                </a:cubicBezTo>
                <a:cubicBezTo>
                  <a:pt x="293" y="196"/>
                  <a:pt x="293" y="196"/>
                  <a:pt x="293" y="196"/>
                </a:cubicBezTo>
                <a:cubicBezTo>
                  <a:pt x="299" y="200"/>
                  <a:pt x="299" y="200"/>
                  <a:pt x="299" y="200"/>
                </a:cubicBezTo>
                <a:cubicBezTo>
                  <a:pt x="306" y="204"/>
                  <a:pt x="313" y="206"/>
                  <a:pt x="320" y="206"/>
                </a:cubicBezTo>
                <a:cubicBezTo>
                  <a:pt x="331" y="206"/>
                  <a:pt x="342" y="202"/>
                  <a:pt x="351" y="193"/>
                </a:cubicBezTo>
                <a:cubicBezTo>
                  <a:pt x="362" y="183"/>
                  <a:pt x="369" y="168"/>
                  <a:pt x="369" y="151"/>
                </a:cubicBezTo>
                <a:cubicBezTo>
                  <a:pt x="370" y="121"/>
                  <a:pt x="351" y="96"/>
                  <a:pt x="325" y="94"/>
                </a:cubicBezTo>
                <a:cubicBezTo>
                  <a:pt x="319" y="93"/>
                  <a:pt x="319" y="93"/>
                  <a:pt x="319" y="93"/>
                </a:cubicBezTo>
                <a:cubicBezTo>
                  <a:pt x="318" y="87"/>
                  <a:pt x="318" y="87"/>
                  <a:pt x="318" y="87"/>
                </a:cubicBezTo>
                <a:cubicBezTo>
                  <a:pt x="315" y="48"/>
                  <a:pt x="285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ubicBezTo>
                  <a:pt x="219" y="16"/>
                  <a:pt x="192" y="35"/>
                  <a:pt x="181" y="64"/>
                </a:cubicBezTo>
                <a:cubicBezTo>
                  <a:pt x="177" y="72"/>
                  <a:pt x="177" y="72"/>
                  <a:pt x="177" y="72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2" y="65"/>
                  <a:pt x="154" y="63"/>
                  <a:pt x="145" y="63"/>
                </a:cubicBezTo>
                <a:cubicBezTo>
                  <a:pt x="117" y="62"/>
                  <a:pt x="92" y="82"/>
                  <a:pt x="85" y="110"/>
                </a:cubicBezTo>
                <a:cubicBezTo>
                  <a:pt x="84" y="118"/>
                  <a:pt x="84" y="118"/>
                  <a:pt x="84" y="118"/>
                </a:cubicBezTo>
                <a:cubicBezTo>
                  <a:pt x="76" y="116"/>
                  <a:pt x="76" y="116"/>
                  <a:pt x="76" y="116"/>
                </a:cubicBezTo>
                <a:cubicBezTo>
                  <a:pt x="72" y="115"/>
                  <a:pt x="68" y="114"/>
                  <a:pt x="64" y="114"/>
                </a:cubicBezTo>
                <a:cubicBezTo>
                  <a:pt x="39" y="114"/>
                  <a:pt x="18" y="133"/>
                  <a:pt x="17" y="158"/>
                </a:cubicBezTo>
                <a:cubicBezTo>
                  <a:pt x="17" y="183"/>
                  <a:pt x="37" y="204"/>
                  <a:pt x="62" y="204"/>
                </a:cubicBezTo>
                <a:cubicBezTo>
                  <a:pt x="70" y="204"/>
                  <a:pt x="78" y="203"/>
                  <a:pt x="84" y="199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94" y="201"/>
                  <a:pt x="94" y="201"/>
                  <a:pt x="94" y="201"/>
                </a:cubicBezTo>
                <a:cubicBezTo>
                  <a:pt x="106" y="213"/>
                  <a:pt x="125" y="221"/>
                  <a:pt x="147" y="222"/>
                </a:cubicBezTo>
                <a:cubicBezTo>
                  <a:pt x="164" y="222"/>
                  <a:pt x="180" y="218"/>
                  <a:pt x="193" y="210"/>
                </a:cubicBezTo>
                <a:lnTo>
                  <a:pt x="199" y="2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latin typeface="Calibri" panose="020F0502020204030204" pitchFamily="34" charset="0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3F060D3C-A440-734B-80A3-02B44761399D}"/>
              </a:ext>
            </a:extLst>
          </p:cNvPr>
          <p:cNvCxnSpPr>
            <a:cxnSpLocks/>
          </p:cNvCxnSpPr>
          <p:nvPr/>
        </p:nvCxnSpPr>
        <p:spPr>
          <a:xfrm>
            <a:off x="7518854" y="3810026"/>
            <a:ext cx="0" cy="1265378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BC88E70A-D8AD-024D-9B6A-7D65FFF322CA}"/>
              </a:ext>
            </a:extLst>
          </p:cNvPr>
          <p:cNvCxnSpPr>
            <a:cxnSpLocks/>
          </p:cNvCxnSpPr>
          <p:nvPr/>
        </p:nvCxnSpPr>
        <p:spPr>
          <a:xfrm>
            <a:off x="10507392" y="5079151"/>
            <a:ext cx="873012" cy="0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0561ED12-0373-654B-88BF-4673122065FB}"/>
              </a:ext>
            </a:extLst>
          </p:cNvPr>
          <p:cNvCxnSpPr>
            <a:cxnSpLocks/>
          </p:cNvCxnSpPr>
          <p:nvPr/>
        </p:nvCxnSpPr>
        <p:spPr>
          <a:xfrm>
            <a:off x="11010722" y="3810026"/>
            <a:ext cx="0" cy="1265378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Rectangle 242">
            <a:extLst>
              <a:ext uri="{FF2B5EF4-FFF2-40B4-BE49-F238E27FC236}">
                <a16:creationId xmlns:a16="http://schemas.microsoft.com/office/drawing/2014/main" id="{3FFB5900-5254-AE47-A30B-FE8EBE45EDC7}"/>
              </a:ext>
            </a:extLst>
          </p:cNvPr>
          <p:cNvSpPr/>
          <p:nvPr/>
        </p:nvSpPr>
        <p:spPr>
          <a:xfrm>
            <a:off x="753475" y="2874442"/>
            <a:ext cx="3643120" cy="870044"/>
          </a:xfrm>
          <a:prstGeom prst="rect">
            <a:avLst/>
          </a:prstGeom>
          <a:solidFill>
            <a:schemeClr val="bg1">
              <a:alpha val="80000"/>
            </a:schemeClr>
          </a:solidFill>
          <a:ln w="28575">
            <a:solidFill>
              <a:srgbClr val="FFC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C23064A9-15CA-6D4D-AA01-F06C5F722638}"/>
              </a:ext>
            </a:extLst>
          </p:cNvPr>
          <p:cNvSpPr/>
          <p:nvPr/>
        </p:nvSpPr>
        <p:spPr>
          <a:xfrm>
            <a:off x="521898" y="2766038"/>
            <a:ext cx="470033" cy="48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B067000D-3EEC-C542-AC48-8EF3A022D850}"/>
              </a:ext>
            </a:extLst>
          </p:cNvPr>
          <p:cNvCxnSpPr>
            <a:cxnSpLocks/>
            <a:stCxn id="368" idx="2"/>
          </p:cNvCxnSpPr>
          <p:nvPr/>
        </p:nvCxnSpPr>
        <p:spPr>
          <a:xfrm flipH="1">
            <a:off x="2468071" y="4893010"/>
            <a:ext cx="106964" cy="410348"/>
          </a:xfrm>
          <a:prstGeom prst="line">
            <a:avLst/>
          </a:prstGeom>
          <a:ln w="28575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BCA5005A-5B85-E54C-9EC5-E8F446F96541}"/>
              </a:ext>
            </a:extLst>
          </p:cNvPr>
          <p:cNvGrpSpPr>
            <a:grpSpLocks noChangeAspect="1"/>
          </p:cNvGrpSpPr>
          <p:nvPr/>
        </p:nvGrpSpPr>
        <p:grpSpPr>
          <a:xfrm>
            <a:off x="1010688" y="2979706"/>
            <a:ext cx="338395" cy="338531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326" name="Freeform: Shape 1">
              <a:extLst>
                <a:ext uri="{FF2B5EF4-FFF2-40B4-BE49-F238E27FC236}">
                  <a16:creationId xmlns:a16="http://schemas.microsoft.com/office/drawing/2014/main" id="{95B19625-4C15-484D-B649-19341A1910F2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27" name="Freeform: Shape 2">
              <a:extLst>
                <a:ext uri="{FF2B5EF4-FFF2-40B4-BE49-F238E27FC236}">
                  <a16:creationId xmlns:a16="http://schemas.microsoft.com/office/drawing/2014/main" id="{947B7B72-C3A7-FD45-8DD8-F36E0C08F285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28" name="Freeform: Shape 3">
              <a:extLst>
                <a:ext uri="{FF2B5EF4-FFF2-40B4-BE49-F238E27FC236}">
                  <a16:creationId xmlns:a16="http://schemas.microsoft.com/office/drawing/2014/main" id="{25C76B7A-7145-A54B-85A3-6EEDA3017F29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29" name="Freeform: Shape 4">
              <a:extLst>
                <a:ext uri="{FF2B5EF4-FFF2-40B4-BE49-F238E27FC236}">
                  <a16:creationId xmlns:a16="http://schemas.microsoft.com/office/drawing/2014/main" id="{0DCB5CB9-B3A2-A340-AAAD-332ADDC70FB9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30" name="Freeform: Shape 5">
              <a:extLst>
                <a:ext uri="{FF2B5EF4-FFF2-40B4-BE49-F238E27FC236}">
                  <a16:creationId xmlns:a16="http://schemas.microsoft.com/office/drawing/2014/main" id="{0EDB1DD7-92E3-8148-A59E-2D8AD77B8835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A6DAE008-1DBF-4943-9592-533A11D223A5}"/>
              </a:ext>
            </a:extLst>
          </p:cNvPr>
          <p:cNvGrpSpPr>
            <a:grpSpLocks noChangeAspect="1"/>
          </p:cNvGrpSpPr>
          <p:nvPr/>
        </p:nvGrpSpPr>
        <p:grpSpPr>
          <a:xfrm>
            <a:off x="503244" y="2754016"/>
            <a:ext cx="510283" cy="510487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332" name="Freeform: Shape 1">
              <a:extLst>
                <a:ext uri="{FF2B5EF4-FFF2-40B4-BE49-F238E27FC236}">
                  <a16:creationId xmlns:a16="http://schemas.microsoft.com/office/drawing/2014/main" id="{06D65E0B-6F3A-3E44-B95C-F8F5F14CAE44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rgbClr val="FFC000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33" name="Freeform: Shape 2">
              <a:extLst>
                <a:ext uri="{FF2B5EF4-FFF2-40B4-BE49-F238E27FC236}">
                  <a16:creationId xmlns:a16="http://schemas.microsoft.com/office/drawing/2014/main" id="{D19A88C5-796C-8448-9A9F-FE0F79FF0E7F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rgbClr val="FFC000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34" name="Freeform: Shape 3">
              <a:extLst>
                <a:ext uri="{FF2B5EF4-FFF2-40B4-BE49-F238E27FC236}">
                  <a16:creationId xmlns:a16="http://schemas.microsoft.com/office/drawing/2014/main" id="{EB843D0F-5D15-2C4A-96E2-60F775A75336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rgbClr val="FFC000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35" name="Freeform: Shape 4">
              <a:extLst>
                <a:ext uri="{FF2B5EF4-FFF2-40B4-BE49-F238E27FC236}">
                  <a16:creationId xmlns:a16="http://schemas.microsoft.com/office/drawing/2014/main" id="{5A2B9A3A-F6AA-7441-977D-D3816E0DD27A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rgbClr val="FFC000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36" name="Freeform: Shape 5">
              <a:extLst>
                <a:ext uri="{FF2B5EF4-FFF2-40B4-BE49-F238E27FC236}">
                  <a16:creationId xmlns:a16="http://schemas.microsoft.com/office/drawing/2014/main" id="{7127C05A-54E7-5C47-AE1E-08D191658D8C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rgbClr val="FFC000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2ED6FDDC-CCB1-FE40-9028-5B4A407201D8}"/>
              </a:ext>
            </a:extLst>
          </p:cNvPr>
          <p:cNvGrpSpPr>
            <a:grpSpLocks noChangeAspect="1"/>
          </p:cNvGrpSpPr>
          <p:nvPr/>
        </p:nvGrpSpPr>
        <p:grpSpPr>
          <a:xfrm>
            <a:off x="1926918" y="2979706"/>
            <a:ext cx="338395" cy="338531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338" name="Freeform: Shape 1">
              <a:extLst>
                <a:ext uri="{FF2B5EF4-FFF2-40B4-BE49-F238E27FC236}">
                  <a16:creationId xmlns:a16="http://schemas.microsoft.com/office/drawing/2014/main" id="{69895803-2DAD-324D-894A-AE130C060445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39" name="Freeform: Shape 2">
              <a:extLst>
                <a:ext uri="{FF2B5EF4-FFF2-40B4-BE49-F238E27FC236}">
                  <a16:creationId xmlns:a16="http://schemas.microsoft.com/office/drawing/2014/main" id="{DF0CD356-5EDE-E745-91F3-EB284B38FE2E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40" name="Freeform: Shape 3">
              <a:extLst>
                <a:ext uri="{FF2B5EF4-FFF2-40B4-BE49-F238E27FC236}">
                  <a16:creationId xmlns:a16="http://schemas.microsoft.com/office/drawing/2014/main" id="{410AADCC-D613-A342-922C-C62C39D024EB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41" name="Freeform: Shape 4">
              <a:extLst>
                <a:ext uri="{FF2B5EF4-FFF2-40B4-BE49-F238E27FC236}">
                  <a16:creationId xmlns:a16="http://schemas.microsoft.com/office/drawing/2014/main" id="{AE99BD5F-549A-1144-978D-96824EAA5F38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42" name="Freeform: Shape 5">
              <a:extLst>
                <a:ext uri="{FF2B5EF4-FFF2-40B4-BE49-F238E27FC236}">
                  <a16:creationId xmlns:a16="http://schemas.microsoft.com/office/drawing/2014/main" id="{881C04F2-A594-8A4E-B18C-8EF02DE1D2A2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1C3AC6B9-F421-7141-AAC0-4533CDBF57DD}"/>
              </a:ext>
            </a:extLst>
          </p:cNvPr>
          <p:cNvSpPr txBox="1"/>
          <p:nvPr/>
        </p:nvSpPr>
        <p:spPr>
          <a:xfrm>
            <a:off x="913464" y="3323378"/>
            <a:ext cx="54341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EN1</a:t>
            </a:r>
          </a:p>
          <a:p>
            <a:pPr algn="ctr"/>
            <a:r>
              <a:rPr lang="en-US" sz="1200" b="1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prim-act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13C3F0BD-3A90-0E43-B859-AF9A34877D33}"/>
              </a:ext>
            </a:extLst>
          </p:cNvPr>
          <p:cNvSpPr txBox="1"/>
          <p:nvPr/>
        </p:nvSpPr>
        <p:spPr>
          <a:xfrm>
            <a:off x="1813246" y="3323378"/>
            <a:ext cx="54341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EN2</a:t>
            </a:r>
          </a:p>
          <a:p>
            <a:pPr algn="ctr"/>
            <a:r>
              <a:rPr lang="en-US" sz="1200" b="1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prim-act</a:t>
            </a:r>
          </a:p>
        </p:txBody>
      </p: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7929E608-30F9-C143-BB76-F4E4F7F74420}"/>
              </a:ext>
            </a:extLst>
          </p:cNvPr>
          <p:cNvGrpSpPr>
            <a:grpSpLocks noChangeAspect="1"/>
          </p:cNvGrpSpPr>
          <p:nvPr/>
        </p:nvGrpSpPr>
        <p:grpSpPr>
          <a:xfrm>
            <a:off x="2885216" y="2979706"/>
            <a:ext cx="338395" cy="338531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346" name="Freeform: Shape 1">
              <a:extLst>
                <a:ext uri="{FF2B5EF4-FFF2-40B4-BE49-F238E27FC236}">
                  <a16:creationId xmlns:a16="http://schemas.microsoft.com/office/drawing/2014/main" id="{B45D50A2-336F-224C-8C72-6215F5DAEDF4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47" name="Freeform: Shape 2">
              <a:extLst>
                <a:ext uri="{FF2B5EF4-FFF2-40B4-BE49-F238E27FC236}">
                  <a16:creationId xmlns:a16="http://schemas.microsoft.com/office/drawing/2014/main" id="{C8CEF955-4998-7845-BEE3-A388A3764968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48" name="Freeform: Shape 3">
              <a:extLst>
                <a:ext uri="{FF2B5EF4-FFF2-40B4-BE49-F238E27FC236}">
                  <a16:creationId xmlns:a16="http://schemas.microsoft.com/office/drawing/2014/main" id="{17064B77-26E8-F246-994A-B0B7D68EC327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52" name="Freeform: Shape 4">
              <a:extLst>
                <a:ext uri="{FF2B5EF4-FFF2-40B4-BE49-F238E27FC236}">
                  <a16:creationId xmlns:a16="http://schemas.microsoft.com/office/drawing/2014/main" id="{92DFCDD5-5ABD-4A48-A674-563A6B0CC81F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53" name="Freeform: Shape 5">
              <a:extLst>
                <a:ext uri="{FF2B5EF4-FFF2-40B4-BE49-F238E27FC236}">
                  <a16:creationId xmlns:a16="http://schemas.microsoft.com/office/drawing/2014/main" id="{5EFC0342-9679-0449-B5ED-2B486C032C09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CB8559D-399E-6D49-8A65-23CD9D53A9CD}"/>
              </a:ext>
            </a:extLst>
          </p:cNvPr>
          <p:cNvGrpSpPr>
            <a:grpSpLocks noChangeAspect="1"/>
          </p:cNvGrpSpPr>
          <p:nvPr/>
        </p:nvGrpSpPr>
        <p:grpSpPr>
          <a:xfrm>
            <a:off x="3777696" y="2979706"/>
            <a:ext cx="338395" cy="338531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361" name="Freeform: Shape 1">
              <a:extLst>
                <a:ext uri="{FF2B5EF4-FFF2-40B4-BE49-F238E27FC236}">
                  <a16:creationId xmlns:a16="http://schemas.microsoft.com/office/drawing/2014/main" id="{2588733F-4D3F-714D-8219-9A49519FDF00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62" name="Freeform: Shape 2">
              <a:extLst>
                <a:ext uri="{FF2B5EF4-FFF2-40B4-BE49-F238E27FC236}">
                  <a16:creationId xmlns:a16="http://schemas.microsoft.com/office/drawing/2014/main" id="{B48F57B8-DBFF-1241-91F9-BD8C80A774B9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63" name="Freeform: Shape 3">
              <a:extLst>
                <a:ext uri="{FF2B5EF4-FFF2-40B4-BE49-F238E27FC236}">
                  <a16:creationId xmlns:a16="http://schemas.microsoft.com/office/drawing/2014/main" id="{26B39FCA-5E6A-4148-A312-9C50A489F5B3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64" name="Freeform: Shape 4">
              <a:extLst>
                <a:ext uri="{FF2B5EF4-FFF2-40B4-BE49-F238E27FC236}">
                  <a16:creationId xmlns:a16="http://schemas.microsoft.com/office/drawing/2014/main" id="{42B2EC78-69BC-DA45-A52B-A6FFD13E98B8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65" name="Freeform: Shape 5">
              <a:extLst>
                <a:ext uri="{FF2B5EF4-FFF2-40B4-BE49-F238E27FC236}">
                  <a16:creationId xmlns:a16="http://schemas.microsoft.com/office/drawing/2014/main" id="{8082C11D-1A02-3642-8E73-F5CE0658970D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366" name="TextBox 365">
            <a:extLst>
              <a:ext uri="{FF2B5EF4-FFF2-40B4-BE49-F238E27FC236}">
                <a16:creationId xmlns:a16="http://schemas.microsoft.com/office/drawing/2014/main" id="{BFBEFB76-87D5-574A-B1CB-9668FE8E5904}"/>
              </a:ext>
            </a:extLst>
          </p:cNvPr>
          <p:cNvSpPr txBox="1"/>
          <p:nvPr/>
        </p:nvSpPr>
        <p:spPr>
          <a:xfrm>
            <a:off x="2836886" y="3323378"/>
            <a:ext cx="4456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EN3</a:t>
            </a:r>
          </a:p>
          <a:p>
            <a:pPr algn="ctr"/>
            <a:r>
              <a:rPr lang="en-US" sz="1200" b="1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sec-act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102627F9-291F-504F-B032-6B486F700404}"/>
              </a:ext>
            </a:extLst>
          </p:cNvPr>
          <p:cNvSpPr txBox="1"/>
          <p:nvPr/>
        </p:nvSpPr>
        <p:spPr>
          <a:xfrm>
            <a:off x="3712917" y="3323378"/>
            <a:ext cx="4456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EN4</a:t>
            </a:r>
          </a:p>
          <a:p>
            <a:pPr algn="ctr"/>
            <a:r>
              <a:rPr lang="en-US" sz="1200" b="1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sec-act</a:t>
            </a: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C0E8B5FD-F08F-D74B-9FDC-75BA9223B91D}"/>
              </a:ext>
            </a:extLst>
          </p:cNvPr>
          <p:cNvSpPr/>
          <p:nvPr/>
        </p:nvSpPr>
        <p:spPr>
          <a:xfrm>
            <a:off x="753475" y="4022966"/>
            <a:ext cx="3643120" cy="870044"/>
          </a:xfrm>
          <a:prstGeom prst="rect">
            <a:avLst/>
          </a:prstGeom>
          <a:solidFill>
            <a:schemeClr val="bg1">
              <a:alpha val="80000"/>
            </a:schemeClr>
          </a:solidFill>
          <a:ln w="28575">
            <a:solidFill>
              <a:srgbClr val="F898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Tier1-DR_Only</a:t>
            </a:r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7F1C885D-202E-3B4C-B126-8C581B82A3BD}"/>
              </a:ext>
            </a:extLst>
          </p:cNvPr>
          <p:cNvSpPr/>
          <p:nvPr/>
        </p:nvSpPr>
        <p:spPr>
          <a:xfrm>
            <a:off x="521898" y="3914562"/>
            <a:ext cx="470033" cy="48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B9496A52-9A16-7041-8340-46A9034E3A3A}"/>
              </a:ext>
            </a:extLst>
          </p:cNvPr>
          <p:cNvGrpSpPr>
            <a:grpSpLocks noChangeAspect="1"/>
          </p:cNvGrpSpPr>
          <p:nvPr/>
        </p:nvGrpSpPr>
        <p:grpSpPr>
          <a:xfrm>
            <a:off x="503244" y="3902540"/>
            <a:ext cx="510283" cy="510487"/>
            <a:chOff x="7736620" y="7009631"/>
            <a:chExt cx="4501800" cy="4503600"/>
          </a:xfrm>
          <a:solidFill>
            <a:srgbClr val="F8981D"/>
          </a:solidFill>
        </p:grpSpPr>
        <p:sp>
          <p:nvSpPr>
            <p:cNvPr id="426" name="Freeform: Shape 1">
              <a:extLst>
                <a:ext uri="{FF2B5EF4-FFF2-40B4-BE49-F238E27FC236}">
                  <a16:creationId xmlns:a16="http://schemas.microsoft.com/office/drawing/2014/main" id="{723BF7D5-DFA6-574C-BA1A-40A8C7B3F4E5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27" name="Freeform: Shape 2">
              <a:extLst>
                <a:ext uri="{FF2B5EF4-FFF2-40B4-BE49-F238E27FC236}">
                  <a16:creationId xmlns:a16="http://schemas.microsoft.com/office/drawing/2014/main" id="{223D62F5-2905-5841-A4C8-CE3FE69C79AC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31" name="Freeform: Shape 3">
              <a:extLst>
                <a:ext uri="{FF2B5EF4-FFF2-40B4-BE49-F238E27FC236}">
                  <a16:creationId xmlns:a16="http://schemas.microsoft.com/office/drawing/2014/main" id="{31C86044-CC1B-8F49-9774-9ECF7F31C990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32" name="Freeform: Shape 4">
              <a:extLst>
                <a:ext uri="{FF2B5EF4-FFF2-40B4-BE49-F238E27FC236}">
                  <a16:creationId xmlns:a16="http://schemas.microsoft.com/office/drawing/2014/main" id="{350D3D17-F3EC-9943-8B0F-D546F0F7C447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33" name="Freeform: Shape 5">
              <a:extLst>
                <a:ext uri="{FF2B5EF4-FFF2-40B4-BE49-F238E27FC236}">
                  <a16:creationId xmlns:a16="http://schemas.microsoft.com/office/drawing/2014/main" id="{251CBB2A-E747-5A45-8FCF-3A04AA2582AC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9C641A22-248B-0B40-AB02-B091AA62E3D7}"/>
              </a:ext>
            </a:extLst>
          </p:cNvPr>
          <p:cNvCxnSpPr>
            <a:cxnSpLocks/>
          </p:cNvCxnSpPr>
          <p:nvPr/>
        </p:nvCxnSpPr>
        <p:spPr>
          <a:xfrm flipH="1">
            <a:off x="2464030" y="3727641"/>
            <a:ext cx="135765" cy="313275"/>
          </a:xfrm>
          <a:prstGeom prst="line">
            <a:avLst/>
          </a:prstGeom>
          <a:ln w="28575">
            <a:solidFill>
              <a:srgbClr val="FFC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70E51EFA-9346-5A4A-9F4F-C3C28736A669}"/>
              </a:ext>
            </a:extLst>
          </p:cNvPr>
          <p:cNvCxnSpPr>
            <a:cxnSpLocks/>
            <a:endCxn id="437" idx="2"/>
          </p:cNvCxnSpPr>
          <p:nvPr/>
        </p:nvCxnSpPr>
        <p:spPr>
          <a:xfrm flipH="1" flipV="1">
            <a:off x="1420721" y="2669204"/>
            <a:ext cx="177748" cy="198702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F845BFAF-F3D7-8849-A0E0-76E2F993C8EA}"/>
              </a:ext>
            </a:extLst>
          </p:cNvPr>
          <p:cNvGrpSpPr/>
          <p:nvPr/>
        </p:nvGrpSpPr>
        <p:grpSpPr>
          <a:xfrm>
            <a:off x="1147897" y="2123339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437" name="Freeform: Shape 1">
              <a:extLst>
                <a:ext uri="{FF2B5EF4-FFF2-40B4-BE49-F238E27FC236}">
                  <a16:creationId xmlns:a16="http://schemas.microsoft.com/office/drawing/2014/main" id="{ED3DF530-8F5F-4C48-A538-7354ED32555A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38" name="Freeform: Shape 2">
              <a:extLst>
                <a:ext uri="{FF2B5EF4-FFF2-40B4-BE49-F238E27FC236}">
                  <a16:creationId xmlns:a16="http://schemas.microsoft.com/office/drawing/2014/main" id="{ECC0D45B-1E96-D549-B7BE-A400FDB11F56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5" name="Freeform: Shape 3">
              <a:extLst>
                <a:ext uri="{FF2B5EF4-FFF2-40B4-BE49-F238E27FC236}">
                  <a16:creationId xmlns:a16="http://schemas.microsoft.com/office/drawing/2014/main" id="{3577EF55-88DD-0441-9D64-7E5C6A272869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6" name="Freeform: Shape 4">
              <a:extLst>
                <a:ext uri="{FF2B5EF4-FFF2-40B4-BE49-F238E27FC236}">
                  <a16:creationId xmlns:a16="http://schemas.microsoft.com/office/drawing/2014/main" id="{82B93ACA-6694-6C41-A3D2-0C6EC1A90BFB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7" name="Freeform: Shape 5">
              <a:extLst>
                <a:ext uri="{FF2B5EF4-FFF2-40B4-BE49-F238E27FC236}">
                  <a16:creationId xmlns:a16="http://schemas.microsoft.com/office/drawing/2014/main" id="{65BEFF3B-B18F-0048-B85A-EAD7DEBBF6AF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3A853242-9A99-BC4D-AF81-AF8E624E6B4C}"/>
              </a:ext>
            </a:extLst>
          </p:cNvPr>
          <p:cNvGrpSpPr/>
          <p:nvPr/>
        </p:nvGrpSpPr>
        <p:grpSpPr>
          <a:xfrm>
            <a:off x="1883899" y="2122351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449" name="Freeform: Shape 1">
              <a:extLst>
                <a:ext uri="{FF2B5EF4-FFF2-40B4-BE49-F238E27FC236}">
                  <a16:creationId xmlns:a16="http://schemas.microsoft.com/office/drawing/2014/main" id="{679D4F85-D546-D14E-BCCA-8D8EEC87D230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50" name="Freeform: Shape 2">
              <a:extLst>
                <a:ext uri="{FF2B5EF4-FFF2-40B4-BE49-F238E27FC236}">
                  <a16:creationId xmlns:a16="http://schemas.microsoft.com/office/drawing/2014/main" id="{365476A8-432A-DC43-B668-33EE20D497A6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51" name="Freeform: Shape 3">
              <a:extLst>
                <a:ext uri="{FF2B5EF4-FFF2-40B4-BE49-F238E27FC236}">
                  <a16:creationId xmlns:a16="http://schemas.microsoft.com/office/drawing/2014/main" id="{7BF6C828-0098-7C4C-A197-A02966013303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52" name="Freeform: Shape 4">
              <a:extLst>
                <a:ext uri="{FF2B5EF4-FFF2-40B4-BE49-F238E27FC236}">
                  <a16:creationId xmlns:a16="http://schemas.microsoft.com/office/drawing/2014/main" id="{8DE373CB-6EA3-794D-B45E-71BA26A04C03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53" name="Freeform: Shape 5">
              <a:extLst>
                <a:ext uri="{FF2B5EF4-FFF2-40B4-BE49-F238E27FC236}">
                  <a16:creationId xmlns:a16="http://schemas.microsoft.com/office/drawing/2014/main" id="{BBD59EE6-C6F3-C346-A301-F81A814F18AC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B86629C4-FD7A-8646-AA1F-5BE9CA386216}"/>
              </a:ext>
            </a:extLst>
          </p:cNvPr>
          <p:cNvCxnSpPr>
            <a:cxnSpLocks/>
            <a:endCxn id="449" idx="2"/>
          </p:cNvCxnSpPr>
          <p:nvPr/>
        </p:nvCxnSpPr>
        <p:spPr>
          <a:xfrm flipV="1">
            <a:off x="1964953" y="2668216"/>
            <a:ext cx="191770" cy="201978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D3997D2B-C113-E44C-8061-3A2B41C2795D}"/>
              </a:ext>
            </a:extLst>
          </p:cNvPr>
          <p:cNvCxnSpPr>
            <a:cxnSpLocks/>
            <a:endCxn id="457" idx="2"/>
          </p:cNvCxnSpPr>
          <p:nvPr/>
        </p:nvCxnSpPr>
        <p:spPr>
          <a:xfrm flipH="1" flipV="1">
            <a:off x="3145131" y="2684423"/>
            <a:ext cx="177748" cy="198702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68E55F03-376A-354E-8932-73309FBD1BDB}"/>
              </a:ext>
            </a:extLst>
          </p:cNvPr>
          <p:cNvGrpSpPr/>
          <p:nvPr/>
        </p:nvGrpSpPr>
        <p:grpSpPr>
          <a:xfrm>
            <a:off x="2872307" y="2138558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457" name="Freeform: Shape 1">
              <a:extLst>
                <a:ext uri="{FF2B5EF4-FFF2-40B4-BE49-F238E27FC236}">
                  <a16:creationId xmlns:a16="http://schemas.microsoft.com/office/drawing/2014/main" id="{3FBE16E5-9CFE-9545-AC09-1C9CFD706F9E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58" name="Freeform: Shape 2">
              <a:extLst>
                <a:ext uri="{FF2B5EF4-FFF2-40B4-BE49-F238E27FC236}">
                  <a16:creationId xmlns:a16="http://schemas.microsoft.com/office/drawing/2014/main" id="{C9569BC5-8C2E-ED40-AB91-A9F01BC1A21A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59" name="Freeform: Shape 3">
              <a:extLst>
                <a:ext uri="{FF2B5EF4-FFF2-40B4-BE49-F238E27FC236}">
                  <a16:creationId xmlns:a16="http://schemas.microsoft.com/office/drawing/2014/main" id="{CA91F6D2-562C-F049-A069-6C1CE41A6839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60" name="Freeform: Shape 4">
              <a:extLst>
                <a:ext uri="{FF2B5EF4-FFF2-40B4-BE49-F238E27FC236}">
                  <a16:creationId xmlns:a16="http://schemas.microsoft.com/office/drawing/2014/main" id="{97C3002E-1958-B84E-A2FC-D75C592ED175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61" name="Freeform: Shape 5">
              <a:extLst>
                <a:ext uri="{FF2B5EF4-FFF2-40B4-BE49-F238E27FC236}">
                  <a16:creationId xmlns:a16="http://schemas.microsoft.com/office/drawing/2014/main" id="{83E32A5B-3FCD-E340-A330-745C10601B5E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3802127-0334-434B-86E9-D555A35774DA}"/>
              </a:ext>
            </a:extLst>
          </p:cNvPr>
          <p:cNvGrpSpPr/>
          <p:nvPr/>
        </p:nvGrpSpPr>
        <p:grpSpPr>
          <a:xfrm>
            <a:off x="3608309" y="2137570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463" name="Freeform: Shape 1">
              <a:extLst>
                <a:ext uri="{FF2B5EF4-FFF2-40B4-BE49-F238E27FC236}">
                  <a16:creationId xmlns:a16="http://schemas.microsoft.com/office/drawing/2014/main" id="{FDB7CBDF-3551-1A40-8CBF-A72DFD227E9C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64" name="Freeform: Shape 2">
              <a:extLst>
                <a:ext uri="{FF2B5EF4-FFF2-40B4-BE49-F238E27FC236}">
                  <a16:creationId xmlns:a16="http://schemas.microsoft.com/office/drawing/2014/main" id="{BAAED5F1-BD8B-1041-B0E5-8960DBAC5299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65" name="Freeform: Shape 3">
              <a:extLst>
                <a:ext uri="{FF2B5EF4-FFF2-40B4-BE49-F238E27FC236}">
                  <a16:creationId xmlns:a16="http://schemas.microsoft.com/office/drawing/2014/main" id="{6D16D7AA-6495-BA44-AAD7-DBF00A65F4F2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66" name="Freeform: Shape 4">
              <a:extLst>
                <a:ext uri="{FF2B5EF4-FFF2-40B4-BE49-F238E27FC236}">
                  <a16:creationId xmlns:a16="http://schemas.microsoft.com/office/drawing/2014/main" id="{825A992C-84BD-EF4B-8FE6-A1318284A16E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67" name="Freeform: Shape 5">
              <a:extLst>
                <a:ext uri="{FF2B5EF4-FFF2-40B4-BE49-F238E27FC236}">
                  <a16:creationId xmlns:a16="http://schemas.microsoft.com/office/drawing/2014/main" id="{9841F822-2A96-9840-9D72-DC59ACDA8238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6E35878D-5AC0-D549-85DF-63DB3AA074F7}"/>
              </a:ext>
            </a:extLst>
          </p:cNvPr>
          <p:cNvCxnSpPr>
            <a:cxnSpLocks/>
            <a:endCxn id="463" idx="2"/>
          </p:cNvCxnSpPr>
          <p:nvPr/>
        </p:nvCxnSpPr>
        <p:spPr>
          <a:xfrm flipV="1">
            <a:off x="3689363" y="2683435"/>
            <a:ext cx="191770" cy="201978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TextBox 468">
            <a:extLst>
              <a:ext uri="{FF2B5EF4-FFF2-40B4-BE49-F238E27FC236}">
                <a16:creationId xmlns:a16="http://schemas.microsoft.com/office/drawing/2014/main" id="{AF49437B-A418-674C-BA93-4842FFAA9110}"/>
              </a:ext>
            </a:extLst>
          </p:cNvPr>
          <p:cNvSpPr txBox="1"/>
          <p:nvPr/>
        </p:nvSpPr>
        <p:spPr>
          <a:xfrm>
            <a:off x="753475" y="1421556"/>
            <a:ext cx="689869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</a:rPr>
              <a:t>Internet</a:t>
            </a: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2F2ABF84-4C50-4945-B4B0-48877D62EC34}"/>
              </a:ext>
            </a:extLst>
          </p:cNvPr>
          <p:cNvSpPr txBox="1"/>
          <p:nvPr/>
        </p:nvSpPr>
        <p:spPr>
          <a:xfrm>
            <a:off x="4073075" y="1421556"/>
            <a:ext cx="645369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</a:rPr>
              <a:t>Storage</a:t>
            </a:r>
          </a:p>
        </p:txBody>
      </p: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8FF2B867-1F7B-5844-B4A2-88733E33D5AC}"/>
              </a:ext>
            </a:extLst>
          </p:cNvPr>
          <p:cNvCxnSpPr>
            <a:cxnSpLocks/>
          </p:cNvCxnSpPr>
          <p:nvPr/>
        </p:nvCxnSpPr>
        <p:spPr bwMode="gray">
          <a:xfrm flipV="1">
            <a:off x="1178104" y="4893010"/>
            <a:ext cx="242617" cy="629352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FB259F35-1FA1-BA4C-AF9E-E4585818A4DF}"/>
              </a:ext>
            </a:extLst>
          </p:cNvPr>
          <p:cNvCxnSpPr>
            <a:cxnSpLocks/>
            <a:endCxn id="475" idx="0"/>
          </p:cNvCxnSpPr>
          <p:nvPr/>
        </p:nvCxnSpPr>
        <p:spPr>
          <a:xfrm>
            <a:off x="6832108" y="5073440"/>
            <a:ext cx="0" cy="219990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Rounded Rectangle 17">
            <a:extLst>
              <a:ext uri="{FF2B5EF4-FFF2-40B4-BE49-F238E27FC236}">
                <a16:creationId xmlns:a16="http://schemas.microsoft.com/office/drawing/2014/main" id="{78897BA9-ADD8-3C49-8162-82BFDA130CB8}"/>
              </a:ext>
            </a:extLst>
          </p:cNvPr>
          <p:cNvSpPr/>
          <p:nvPr/>
        </p:nvSpPr>
        <p:spPr>
          <a:xfrm>
            <a:off x="6094412" y="5293430"/>
            <a:ext cx="1475391" cy="77125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ESXi1</a:t>
            </a:r>
          </a:p>
        </p:txBody>
      </p:sp>
      <p:sp>
        <p:nvSpPr>
          <p:cNvPr id="476" name="Rounded Rectangle 17">
            <a:extLst>
              <a:ext uri="{FF2B5EF4-FFF2-40B4-BE49-F238E27FC236}">
                <a16:creationId xmlns:a16="http://schemas.microsoft.com/office/drawing/2014/main" id="{430D6E9E-B681-D946-BED3-409C6EF43B13}"/>
              </a:ext>
            </a:extLst>
          </p:cNvPr>
          <p:cNvSpPr>
            <a:spLocks noChangeAspect="1"/>
          </p:cNvSpPr>
          <p:nvPr/>
        </p:nvSpPr>
        <p:spPr>
          <a:xfrm>
            <a:off x="7240920" y="5806523"/>
            <a:ext cx="228600" cy="2286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8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6926"/>
            <a:r>
              <a:rPr lang="en-US" sz="800" kern="0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VM1</a:t>
            </a:r>
          </a:p>
        </p:txBody>
      </p: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0FA1F4A3-E86D-C640-A48C-33DC8E36BBC6}"/>
              </a:ext>
            </a:extLst>
          </p:cNvPr>
          <p:cNvCxnSpPr>
            <a:cxnSpLocks/>
            <a:stCxn id="476" idx="1"/>
            <a:endCxn id="479" idx="3"/>
          </p:cNvCxnSpPr>
          <p:nvPr/>
        </p:nvCxnSpPr>
        <p:spPr bwMode="gray">
          <a:xfrm flipH="1" flipV="1">
            <a:off x="6742701" y="5799672"/>
            <a:ext cx="498219" cy="121151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5FC8BC64-6717-7642-939F-2EDAB72DCEE8}"/>
              </a:ext>
            </a:extLst>
          </p:cNvPr>
          <p:cNvGrpSpPr>
            <a:grpSpLocks noChangeAspect="1"/>
          </p:cNvGrpSpPr>
          <p:nvPr/>
        </p:nvGrpSpPr>
        <p:grpSpPr>
          <a:xfrm>
            <a:off x="6439082" y="5647802"/>
            <a:ext cx="303619" cy="303740"/>
            <a:chOff x="7736620" y="7009631"/>
            <a:chExt cx="4501800" cy="4503600"/>
          </a:xfrm>
          <a:solidFill>
            <a:srgbClr val="F8981D"/>
          </a:solidFill>
        </p:grpSpPr>
        <p:sp>
          <p:nvSpPr>
            <p:cNvPr id="479" name="Freeform: Shape 1">
              <a:extLst>
                <a:ext uri="{FF2B5EF4-FFF2-40B4-BE49-F238E27FC236}">
                  <a16:creationId xmlns:a16="http://schemas.microsoft.com/office/drawing/2014/main" id="{D3D19D2D-D241-E347-98E7-9E838150CA44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80" name="Freeform: Shape 2">
              <a:extLst>
                <a:ext uri="{FF2B5EF4-FFF2-40B4-BE49-F238E27FC236}">
                  <a16:creationId xmlns:a16="http://schemas.microsoft.com/office/drawing/2014/main" id="{1E6F50DB-B7DB-8140-9AB0-D68950823F0A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81" name="Freeform: Shape 3">
              <a:extLst>
                <a:ext uri="{FF2B5EF4-FFF2-40B4-BE49-F238E27FC236}">
                  <a16:creationId xmlns:a16="http://schemas.microsoft.com/office/drawing/2014/main" id="{BCC62E86-586C-DE4F-8FE4-9F481534EBF3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82" name="Freeform: Shape 4">
              <a:extLst>
                <a:ext uri="{FF2B5EF4-FFF2-40B4-BE49-F238E27FC236}">
                  <a16:creationId xmlns:a16="http://schemas.microsoft.com/office/drawing/2014/main" id="{2D1005D8-B05E-3C4B-9EDD-300F7175F989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83" name="Freeform: Shape 5">
              <a:extLst>
                <a:ext uri="{FF2B5EF4-FFF2-40B4-BE49-F238E27FC236}">
                  <a16:creationId xmlns:a16="http://schemas.microsoft.com/office/drawing/2014/main" id="{F95F53B9-2A60-7C45-AD91-1BF464D24ADA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484" name="TextBox 483">
            <a:extLst>
              <a:ext uri="{FF2B5EF4-FFF2-40B4-BE49-F238E27FC236}">
                <a16:creationId xmlns:a16="http://schemas.microsoft.com/office/drawing/2014/main" id="{99D69B76-D761-CE49-B812-C57F37630205}"/>
              </a:ext>
            </a:extLst>
          </p:cNvPr>
          <p:cNvSpPr txBox="1"/>
          <p:nvPr/>
        </p:nvSpPr>
        <p:spPr>
          <a:xfrm>
            <a:off x="6079889" y="5859126"/>
            <a:ext cx="386324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T1-DR</a:t>
            </a: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19A856B6-D48C-434B-BC59-DDF6327D8872}"/>
              </a:ext>
            </a:extLst>
          </p:cNvPr>
          <p:cNvSpPr txBox="1"/>
          <p:nvPr/>
        </p:nvSpPr>
        <p:spPr>
          <a:xfrm>
            <a:off x="5690966" y="957511"/>
            <a:ext cx="569387" cy="1115242"/>
          </a:xfrm>
          <a:prstGeom prst="rect">
            <a:avLst/>
          </a:prstGeom>
        </p:spPr>
        <p:txBody>
          <a:bodyPr vert="vert270" wrap="none" lIns="0" tIns="0" rIns="0" bIns="0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600" dirty="0">
                <a:latin typeface="Calibri" panose="020F0502020204030204" pitchFamily="34" charset="0"/>
              </a:rPr>
              <a:t>Logical View</a:t>
            </a:r>
          </a:p>
          <a:p>
            <a:pPr algn="r">
              <a:spcAft>
                <a:spcPts val="600"/>
              </a:spcAft>
            </a:pPr>
            <a:r>
              <a:rPr lang="en-US" sz="1600" dirty="0">
                <a:latin typeface="Calibri" panose="020F0502020204030204" pitchFamily="34" charset="0"/>
              </a:rPr>
              <a:t>Physical View</a:t>
            </a:r>
          </a:p>
        </p:txBody>
      </p: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7693C4D0-B0F9-BE41-A5C0-D7EB0EC9F3FF}"/>
              </a:ext>
            </a:extLst>
          </p:cNvPr>
          <p:cNvCxnSpPr>
            <a:cxnSpLocks/>
          </p:cNvCxnSpPr>
          <p:nvPr/>
        </p:nvCxnSpPr>
        <p:spPr>
          <a:xfrm>
            <a:off x="5983199" y="922225"/>
            <a:ext cx="0" cy="5775137"/>
          </a:xfrm>
          <a:prstGeom prst="line">
            <a:avLst/>
          </a:prstGeom>
          <a:ln w="57150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ADF5B816-78A6-604C-8EA8-A9C4D9D5A74C}"/>
              </a:ext>
            </a:extLst>
          </p:cNvPr>
          <p:cNvGrpSpPr>
            <a:grpSpLocks noChangeAspect="1"/>
          </p:cNvGrpSpPr>
          <p:nvPr/>
        </p:nvGrpSpPr>
        <p:grpSpPr>
          <a:xfrm>
            <a:off x="6899751" y="5443074"/>
            <a:ext cx="303619" cy="303740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495" name="Freeform: Shape 1">
              <a:extLst>
                <a:ext uri="{FF2B5EF4-FFF2-40B4-BE49-F238E27FC236}">
                  <a16:creationId xmlns:a16="http://schemas.microsoft.com/office/drawing/2014/main" id="{20B9B150-6409-454F-AC0E-9CDCDB5E1CF2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96" name="Freeform: Shape 2">
              <a:extLst>
                <a:ext uri="{FF2B5EF4-FFF2-40B4-BE49-F238E27FC236}">
                  <a16:creationId xmlns:a16="http://schemas.microsoft.com/office/drawing/2014/main" id="{A0EC42B7-7AE7-1C46-A070-2EEC22C4F117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97" name="Freeform: Shape 3">
              <a:extLst>
                <a:ext uri="{FF2B5EF4-FFF2-40B4-BE49-F238E27FC236}">
                  <a16:creationId xmlns:a16="http://schemas.microsoft.com/office/drawing/2014/main" id="{A766EE76-257E-CC45-A95D-A5EA56BF0B5A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98" name="Freeform: Shape 4">
              <a:extLst>
                <a:ext uri="{FF2B5EF4-FFF2-40B4-BE49-F238E27FC236}">
                  <a16:creationId xmlns:a16="http://schemas.microsoft.com/office/drawing/2014/main" id="{A42D7AE4-6C11-4F48-AE55-C8478493DA5C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99" name="Freeform: Shape 5">
              <a:extLst>
                <a:ext uri="{FF2B5EF4-FFF2-40B4-BE49-F238E27FC236}">
                  <a16:creationId xmlns:a16="http://schemas.microsoft.com/office/drawing/2014/main" id="{8D65B1FF-191D-1043-86E2-B75E62B3F20B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00" name="TextBox 499">
            <a:extLst>
              <a:ext uri="{FF2B5EF4-FFF2-40B4-BE49-F238E27FC236}">
                <a16:creationId xmlns:a16="http://schemas.microsoft.com/office/drawing/2014/main" id="{4F5356E2-50AE-4041-8BA2-893C4612DA0E}"/>
              </a:ext>
            </a:extLst>
          </p:cNvPr>
          <p:cNvSpPr txBox="1"/>
          <p:nvPr/>
        </p:nvSpPr>
        <p:spPr>
          <a:xfrm>
            <a:off x="7222257" y="5605710"/>
            <a:ext cx="38632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T0-DR</a:t>
            </a:r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9C908A8D-E43B-504F-BB9C-BAF318DDF05A}"/>
              </a:ext>
            </a:extLst>
          </p:cNvPr>
          <p:cNvCxnSpPr>
            <a:cxnSpLocks/>
            <a:stCxn id="495" idx="1"/>
            <a:endCxn id="479" idx="0"/>
          </p:cNvCxnSpPr>
          <p:nvPr/>
        </p:nvCxnSpPr>
        <p:spPr bwMode="gray">
          <a:xfrm flipH="1">
            <a:off x="6590892" y="5594944"/>
            <a:ext cx="308859" cy="52858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A025FCC9-80BB-A343-A28D-A1ABC0FAEDB2}"/>
              </a:ext>
            </a:extLst>
          </p:cNvPr>
          <p:cNvCxnSpPr>
            <a:cxnSpLocks/>
            <a:stCxn id="475" idx="0"/>
            <a:endCxn id="495" idx="0"/>
          </p:cNvCxnSpPr>
          <p:nvPr/>
        </p:nvCxnSpPr>
        <p:spPr bwMode="gray">
          <a:xfrm>
            <a:off x="6832108" y="5293430"/>
            <a:ext cx="219453" cy="149644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7" name="TextBox 506">
            <a:extLst>
              <a:ext uri="{FF2B5EF4-FFF2-40B4-BE49-F238E27FC236}">
                <a16:creationId xmlns:a16="http://schemas.microsoft.com/office/drawing/2014/main" id="{997F19E0-21B6-B44C-B387-10F552B9DC79}"/>
              </a:ext>
            </a:extLst>
          </p:cNvPr>
          <p:cNvSpPr txBox="1"/>
          <p:nvPr/>
        </p:nvSpPr>
        <p:spPr>
          <a:xfrm>
            <a:off x="6446827" y="1421556"/>
            <a:ext cx="689869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</a:rPr>
              <a:t>Internet</a:t>
            </a: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2C5490C7-B87C-3D4B-83B7-FE8FDA840936}"/>
              </a:ext>
            </a:extLst>
          </p:cNvPr>
          <p:cNvSpPr txBox="1"/>
          <p:nvPr/>
        </p:nvSpPr>
        <p:spPr>
          <a:xfrm>
            <a:off x="11094712" y="1421556"/>
            <a:ext cx="645369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</a:rPr>
              <a:t>Storage</a:t>
            </a:r>
          </a:p>
        </p:txBody>
      </p: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538A33FF-536B-7848-A209-6C382F2571C3}"/>
              </a:ext>
            </a:extLst>
          </p:cNvPr>
          <p:cNvCxnSpPr>
            <a:cxnSpLocks/>
            <a:endCxn id="511" idx="0"/>
          </p:cNvCxnSpPr>
          <p:nvPr/>
        </p:nvCxnSpPr>
        <p:spPr>
          <a:xfrm>
            <a:off x="11194968" y="5073440"/>
            <a:ext cx="0" cy="218033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Rounded Rectangle 17">
            <a:extLst>
              <a:ext uri="{FF2B5EF4-FFF2-40B4-BE49-F238E27FC236}">
                <a16:creationId xmlns:a16="http://schemas.microsoft.com/office/drawing/2014/main" id="{69817D9B-CAC2-0B4B-A1C7-F2CFBDCB5456}"/>
              </a:ext>
            </a:extLst>
          </p:cNvPr>
          <p:cNvSpPr/>
          <p:nvPr/>
        </p:nvSpPr>
        <p:spPr>
          <a:xfrm>
            <a:off x="10457272" y="5291473"/>
            <a:ext cx="1475391" cy="77125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ESXi2</a:t>
            </a:r>
          </a:p>
        </p:txBody>
      </p:sp>
      <p:sp>
        <p:nvSpPr>
          <p:cNvPr id="512" name="Rounded Rectangle 17">
            <a:extLst>
              <a:ext uri="{FF2B5EF4-FFF2-40B4-BE49-F238E27FC236}">
                <a16:creationId xmlns:a16="http://schemas.microsoft.com/office/drawing/2014/main" id="{68C1405D-C0EB-7843-AB7E-BC2676161734}"/>
              </a:ext>
            </a:extLst>
          </p:cNvPr>
          <p:cNvSpPr>
            <a:spLocks noChangeAspect="1"/>
          </p:cNvSpPr>
          <p:nvPr/>
        </p:nvSpPr>
        <p:spPr>
          <a:xfrm>
            <a:off x="11603780" y="5804566"/>
            <a:ext cx="228600" cy="2286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8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6926"/>
            <a:r>
              <a:rPr lang="en-US" sz="800" kern="0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VM2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FE870647-4E8A-9544-AF92-D891296F9CBD}"/>
              </a:ext>
            </a:extLst>
          </p:cNvPr>
          <p:cNvGrpSpPr>
            <a:grpSpLocks noChangeAspect="1"/>
          </p:cNvGrpSpPr>
          <p:nvPr/>
        </p:nvGrpSpPr>
        <p:grpSpPr>
          <a:xfrm>
            <a:off x="10801942" y="5645845"/>
            <a:ext cx="303619" cy="303740"/>
            <a:chOff x="7736620" y="7009631"/>
            <a:chExt cx="4501800" cy="4503600"/>
          </a:xfrm>
          <a:solidFill>
            <a:srgbClr val="F8981D"/>
          </a:solidFill>
        </p:grpSpPr>
        <p:sp>
          <p:nvSpPr>
            <p:cNvPr id="515" name="Freeform: Shape 1">
              <a:extLst>
                <a:ext uri="{FF2B5EF4-FFF2-40B4-BE49-F238E27FC236}">
                  <a16:creationId xmlns:a16="http://schemas.microsoft.com/office/drawing/2014/main" id="{12FA29E1-E003-F140-B600-CE5EA03E6F26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16" name="Freeform: Shape 2">
              <a:extLst>
                <a:ext uri="{FF2B5EF4-FFF2-40B4-BE49-F238E27FC236}">
                  <a16:creationId xmlns:a16="http://schemas.microsoft.com/office/drawing/2014/main" id="{5E23F6EB-84A3-C24E-A931-8603B5D1859C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17" name="Freeform: Shape 3">
              <a:extLst>
                <a:ext uri="{FF2B5EF4-FFF2-40B4-BE49-F238E27FC236}">
                  <a16:creationId xmlns:a16="http://schemas.microsoft.com/office/drawing/2014/main" id="{30704396-C2E7-814F-A637-DEAF56811402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18" name="Freeform: Shape 4">
              <a:extLst>
                <a:ext uri="{FF2B5EF4-FFF2-40B4-BE49-F238E27FC236}">
                  <a16:creationId xmlns:a16="http://schemas.microsoft.com/office/drawing/2014/main" id="{24286F1B-FE2F-EA40-8F4B-8E753BB37469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19" name="Freeform: Shape 5">
              <a:extLst>
                <a:ext uri="{FF2B5EF4-FFF2-40B4-BE49-F238E27FC236}">
                  <a16:creationId xmlns:a16="http://schemas.microsoft.com/office/drawing/2014/main" id="{16ECBF46-511C-6C4D-948C-76DC85B50DF6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20" name="TextBox 519">
            <a:extLst>
              <a:ext uri="{FF2B5EF4-FFF2-40B4-BE49-F238E27FC236}">
                <a16:creationId xmlns:a16="http://schemas.microsoft.com/office/drawing/2014/main" id="{116B13B6-34D0-A54F-9A72-2401E06CDD16}"/>
              </a:ext>
            </a:extLst>
          </p:cNvPr>
          <p:cNvSpPr txBox="1"/>
          <p:nvPr/>
        </p:nvSpPr>
        <p:spPr>
          <a:xfrm>
            <a:off x="10442749" y="5857169"/>
            <a:ext cx="386324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T1-DR</a:t>
            </a:r>
          </a:p>
        </p:txBody>
      </p: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8ED5E834-6976-8342-A3B9-4F5B2FB09AB8}"/>
              </a:ext>
            </a:extLst>
          </p:cNvPr>
          <p:cNvGrpSpPr>
            <a:grpSpLocks noChangeAspect="1"/>
          </p:cNvGrpSpPr>
          <p:nvPr/>
        </p:nvGrpSpPr>
        <p:grpSpPr>
          <a:xfrm>
            <a:off x="11262611" y="5441117"/>
            <a:ext cx="303619" cy="303740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522" name="Freeform: Shape 1">
              <a:extLst>
                <a:ext uri="{FF2B5EF4-FFF2-40B4-BE49-F238E27FC236}">
                  <a16:creationId xmlns:a16="http://schemas.microsoft.com/office/drawing/2014/main" id="{5161020A-1773-DA45-91C1-756C04394620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23" name="Freeform: Shape 2">
              <a:extLst>
                <a:ext uri="{FF2B5EF4-FFF2-40B4-BE49-F238E27FC236}">
                  <a16:creationId xmlns:a16="http://schemas.microsoft.com/office/drawing/2014/main" id="{5D78464E-F7C0-124C-9E3E-3E0AEDC8B4CF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24" name="Freeform: Shape 3">
              <a:extLst>
                <a:ext uri="{FF2B5EF4-FFF2-40B4-BE49-F238E27FC236}">
                  <a16:creationId xmlns:a16="http://schemas.microsoft.com/office/drawing/2014/main" id="{1577CE41-A236-734D-B5DB-09BED6D10938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25" name="Freeform: Shape 4">
              <a:extLst>
                <a:ext uri="{FF2B5EF4-FFF2-40B4-BE49-F238E27FC236}">
                  <a16:creationId xmlns:a16="http://schemas.microsoft.com/office/drawing/2014/main" id="{1B2D5BD1-A4CD-A749-832D-3AFE2574AA76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26" name="Freeform: Shape 5">
              <a:extLst>
                <a:ext uri="{FF2B5EF4-FFF2-40B4-BE49-F238E27FC236}">
                  <a16:creationId xmlns:a16="http://schemas.microsoft.com/office/drawing/2014/main" id="{9E7121F7-BFB0-2948-A95E-739698D199C9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27" name="TextBox 526">
            <a:extLst>
              <a:ext uri="{FF2B5EF4-FFF2-40B4-BE49-F238E27FC236}">
                <a16:creationId xmlns:a16="http://schemas.microsoft.com/office/drawing/2014/main" id="{356DAF42-B034-884E-8CA6-017C721AFB38}"/>
              </a:ext>
            </a:extLst>
          </p:cNvPr>
          <p:cNvSpPr txBox="1"/>
          <p:nvPr/>
        </p:nvSpPr>
        <p:spPr>
          <a:xfrm>
            <a:off x="11585117" y="5603753"/>
            <a:ext cx="38632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T0-DR</a:t>
            </a:r>
          </a:p>
        </p:txBody>
      </p: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B67157C-E057-8041-BDC7-E1FABAA7CB04}"/>
              </a:ext>
            </a:extLst>
          </p:cNvPr>
          <p:cNvGrpSpPr>
            <a:grpSpLocks noChangeAspect="1"/>
          </p:cNvGrpSpPr>
          <p:nvPr/>
        </p:nvGrpSpPr>
        <p:grpSpPr>
          <a:xfrm>
            <a:off x="6438219" y="3186890"/>
            <a:ext cx="303619" cy="303740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536" name="Freeform: Shape 1">
              <a:extLst>
                <a:ext uri="{FF2B5EF4-FFF2-40B4-BE49-F238E27FC236}">
                  <a16:creationId xmlns:a16="http://schemas.microsoft.com/office/drawing/2014/main" id="{35DB1E67-685C-8E4E-9099-A955A373D6F0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37" name="Freeform: Shape 2">
              <a:extLst>
                <a:ext uri="{FF2B5EF4-FFF2-40B4-BE49-F238E27FC236}">
                  <a16:creationId xmlns:a16="http://schemas.microsoft.com/office/drawing/2014/main" id="{E2B2AD6C-FD37-4748-9B37-2A41BB8D9DEF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38" name="Freeform: Shape 3">
              <a:extLst>
                <a:ext uri="{FF2B5EF4-FFF2-40B4-BE49-F238E27FC236}">
                  <a16:creationId xmlns:a16="http://schemas.microsoft.com/office/drawing/2014/main" id="{B63FE9F2-9F1A-0545-93B9-EEF3550322C6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39" name="Freeform: Shape 4">
              <a:extLst>
                <a:ext uri="{FF2B5EF4-FFF2-40B4-BE49-F238E27FC236}">
                  <a16:creationId xmlns:a16="http://schemas.microsoft.com/office/drawing/2014/main" id="{75F16232-126A-6A4C-9A11-4480E8A733C8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40" name="Freeform: Shape 5">
              <a:extLst>
                <a:ext uri="{FF2B5EF4-FFF2-40B4-BE49-F238E27FC236}">
                  <a16:creationId xmlns:a16="http://schemas.microsoft.com/office/drawing/2014/main" id="{F684F36E-6833-4B4D-AFAA-54206BC35BAA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41" name="TextBox 540">
            <a:extLst>
              <a:ext uri="{FF2B5EF4-FFF2-40B4-BE49-F238E27FC236}">
                <a16:creationId xmlns:a16="http://schemas.microsoft.com/office/drawing/2014/main" id="{594E8C6D-C7F7-7945-9897-B1A1A0DD5C7D}"/>
              </a:ext>
            </a:extLst>
          </p:cNvPr>
          <p:cNvSpPr txBox="1"/>
          <p:nvPr/>
        </p:nvSpPr>
        <p:spPr>
          <a:xfrm>
            <a:off x="6760725" y="3349526"/>
            <a:ext cx="3863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T0-SR</a:t>
            </a:r>
          </a:p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p-act</a:t>
            </a:r>
          </a:p>
        </p:txBody>
      </p:sp>
      <p:sp>
        <p:nvSpPr>
          <p:cNvPr id="542" name="Rounded Rectangle 17">
            <a:extLst>
              <a:ext uri="{FF2B5EF4-FFF2-40B4-BE49-F238E27FC236}">
                <a16:creationId xmlns:a16="http://schemas.microsoft.com/office/drawing/2014/main" id="{438B5606-AE07-394D-AAC8-24B09C46D142}"/>
              </a:ext>
            </a:extLst>
          </p:cNvPr>
          <p:cNvSpPr/>
          <p:nvPr/>
        </p:nvSpPr>
        <p:spPr>
          <a:xfrm>
            <a:off x="6285880" y="3138648"/>
            <a:ext cx="873012" cy="605838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b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EN1</a:t>
            </a:r>
          </a:p>
        </p:txBody>
      </p:sp>
      <p:grpSp>
        <p:nvGrpSpPr>
          <p:cNvPr id="543" name="Group 542">
            <a:extLst>
              <a:ext uri="{FF2B5EF4-FFF2-40B4-BE49-F238E27FC236}">
                <a16:creationId xmlns:a16="http://schemas.microsoft.com/office/drawing/2014/main" id="{016F502C-ECC2-A54A-B650-4B64BB140E5D}"/>
              </a:ext>
            </a:extLst>
          </p:cNvPr>
          <p:cNvGrpSpPr>
            <a:grpSpLocks noChangeAspect="1"/>
          </p:cNvGrpSpPr>
          <p:nvPr/>
        </p:nvGrpSpPr>
        <p:grpSpPr>
          <a:xfrm>
            <a:off x="7461382" y="3193263"/>
            <a:ext cx="303619" cy="303740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544" name="Freeform: Shape 1">
              <a:extLst>
                <a:ext uri="{FF2B5EF4-FFF2-40B4-BE49-F238E27FC236}">
                  <a16:creationId xmlns:a16="http://schemas.microsoft.com/office/drawing/2014/main" id="{373074C0-1237-7847-9D26-6B7B4B311EF5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45" name="Freeform: Shape 2">
              <a:extLst>
                <a:ext uri="{FF2B5EF4-FFF2-40B4-BE49-F238E27FC236}">
                  <a16:creationId xmlns:a16="http://schemas.microsoft.com/office/drawing/2014/main" id="{F607F746-21EF-EE4B-8A70-505151445CDB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46" name="Freeform: Shape 3">
              <a:extLst>
                <a:ext uri="{FF2B5EF4-FFF2-40B4-BE49-F238E27FC236}">
                  <a16:creationId xmlns:a16="http://schemas.microsoft.com/office/drawing/2014/main" id="{C9F9D7E7-18DB-DD43-B151-E7F5C52904C0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47" name="Freeform: Shape 4">
              <a:extLst>
                <a:ext uri="{FF2B5EF4-FFF2-40B4-BE49-F238E27FC236}">
                  <a16:creationId xmlns:a16="http://schemas.microsoft.com/office/drawing/2014/main" id="{2D7482BC-29C4-1947-B9DA-F3B338392589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48" name="Freeform: Shape 5">
              <a:extLst>
                <a:ext uri="{FF2B5EF4-FFF2-40B4-BE49-F238E27FC236}">
                  <a16:creationId xmlns:a16="http://schemas.microsoft.com/office/drawing/2014/main" id="{B83F0E3D-86F7-C94C-80E2-BFA2BEDA22ED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49" name="TextBox 548">
            <a:extLst>
              <a:ext uri="{FF2B5EF4-FFF2-40B4-BE49-F238E27FC236}">
                <a16:creationId xmlns:a16="http://schemas.microsoft.com/office/drawing/2014/main" id="{88BBA38C-DCAD-CA46-83B8-AAB08A7B8909}"/>
              </a:ext>
            </a:extLst>
          </p:cNvPr>
          <p:cNvSpPr txBox="1"/>
          <p:nvPr/>
        </p:nvSpPr>
        <p:spPr>
          <a:xfrm>
            <a:off x="7783887" y="3355899"/>
            <a:ext cx="48399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T0-SR</a:t>
            </a:r>
          </a:p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p-act</a:t>
            </a:r>
          </a:p>
        </p:txBody>
      </p:sp>
      <p:sp>
        <p:nvSpPr>
          <p:cNvPr id="550" name="Rounded Rectangle 17">
            <a:extLst>
              <a:ext uri="{FF2B5EF4-FFF2-40B4-BE49-F238E27FC236}">
                <a16:creationId xmlns:a16="http://schemas.microsoft.com/office/drawing/2014/main" id="{93DBCA86-416D-EF49-A7F7-57A5DC064293}"/>
              </a:ext>
            </a:extLst>
          </p:cNvPr>
          <p:cNvSpPr/>
          <p:nvPr/>
        </p:nvSpPr>
        <p:spPr>
          <a:xfrm>
            <a:off x="7386677" y="3145021"/>
            <a:ext cx="873012" cy="605838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b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EN2</a:t>
            </a:r>
          </a:p>
        </p:txBody>
      </p: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4B602825-8735-E144-BD5D-7CE2ABAC5416}"/>
              </a:ext>
            </a:extLst>
          </p:cNvPr>
          <p:cNvGrpSpPr>
            <a:grpSpLocks noChangeAspect="1"/>
          </p:cNvGrpSpPr>
          <p:nvPr/>
        </p:nvGrpSpPr>
        <p:grpSpPr>
          <a:xfrm>
            <a:off x="10070694" y="3181043"/>
            <a:ext cx="303619" cy="303740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552" name="Freeform: Shape 1">
              <a:extLst>
                <a:ext uri="{FF2B5EF4-FFF2-40B4-BE49-F238E27FC236}">
                  <a16:creationId xmlns:a16="http://schemas.microsoft.com/office/drawing/2014/main" id="{A32D5D45-B0CC-074E-AB22-DADDCB2E2783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53" name="Freeform: Shape 2">
              <a:extLst>
                <a:ext uri="{FF2B5EF4-FFF2-40B4-BE49-F238E27FC236}">
                  <a16:creationId xmlns:a16="http://schemas.microsoft.com/office/drawing/2014/main" id="{51F4C3E3-7D86-AD4D-97FF-1FEF88718988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54" name="Freeform: Shape 3">
              <a:extLst>
                <a:ext uri="{FF2B5EF4-FFF2-40B4-BE49-F238E27FC236}">
                  <a16:creationId xmlns:a16="http://schemas.microsoft.com/office/drawing/2014/main" id="{3530A530-5E46-6049-8DD8-01A88D5AF71A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55" name="Freeform: Shape 4">
              <a:extLst>
                <a:ext uri="{FF2B5EF4-FFF2-40B4-BE49-F238E27FC236}">
                  <a16:creationId xmlns:a16="http://schemas.microsoft.com/office/drawing/2014/main" id="{DD1770DC-AE32-8E48-A703-398944C043F9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56" name="Freeform: Shape 5">
              <a:extLst>
                <a:ext uri="{FF2B5EF4-FFF2-40B4-BE49-F238E27FC236}">
                  <a16:creationId xmlns:a16="http://schemas.microsoft.com/office/drawing/2014/main" id="{F7A918C1-83FC-B740-A6E0-4B03CAF30E83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57" name="TextBox 556">
            <a:extLst>
              <a:ext uri="{FF2B5EF4-FFF2-40B4-BE49-F238E27FC236}">
                <a16:creationId xmlns:a16="http://schemas.microsoft.com/office/drawing/2014/main" id="{8EEEACAC-1B5A-3148-A93D-922B8E6780D8}"/>
              </a:ext>
            </a:extLst>
          </p:cNvPr>
          <p:cNvSpPr txBox="1"/>
          <p:nvPr/>
        </p:nvSpPr>
        <p:spPr>
          <a:xfrm>
            <a:off x="10393199" y="3343679"/>
            <a:ext cx="6367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T0-SR</a:t>
            </a:r>
          </a:p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s-act</a:t>
            </a:r>
          </a:p>
        </p:txBody>
      </p:sp>
      <p:sp>
        <p:nvSpPr>
          <p:cNvPr id="558" name="Rounded Rectangle 17">
            <a:extLst>
              <a:ext uri="{FF2B5EF4-FFF2-40B4-BE49-F238E27FC236}">
                <a16:creationId xmlns:a16="http://schemas.microsoft.com/office/drawing/2014/main" id="{3F3E423C-EBF9-8345-A5E7-8549DAF98119}"/>
              </a:ext>
            </a:extLst>
          </p:cNvPr>
          <p:cNvSpPr/>
          <p:nvPr/>
        </p:nvSpPr>
        <p:spPr>
          <a:xfrm>
            <a:off x="9993915" y="3133245"/>
            <a:ext cx="873012" cy="605838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b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EN3</a:t>
            </a:r>
          </a:p>
        </p:txBody>
      </p:sp>
      <p:sp>
        <p:nvSpPr>
          <p:cNvPr id="566" name="Rounded Rectangle 17">
            <a:extLst>
              <a:ext uri="{FF2B5EF4-FFF2-40B4-BE49-F238E27FC236}">
                <a16:creationId xmlns:a16="http://schemas.microsoft.com/office/drawing/2014/main" id="{EAFB0267-DA0B-1F4B-83A2-F46A51CCA20F}"/>
              </a:ext>
            </a:extLst>
          </p:cNvPr>
          <p:cNvSpPr/>
          <p:nvPr/>
        </p:nvSpPr>
        <p:spPr>
          <a:xfrm>
            <a:off x="11094712" y="3139618"/>
            <a:ext cx="873012" cy="605838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b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EN4</a:t>
            </a:r>
          </a:p>
        </p:txBody>
      </p: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85F5DB06-812C-CF42-A052-70361C60E849}"/>
              </a:ext>
            </a:extLst>
          </p:cNvPr>
          <p:cNvGrpSpPr>
            <a:grpSpLocks noChangeAspect="1"/>
          </p:cNvGrpSpPr>
          <p:nvPr/>
        </p:nvGrpSpPr>
        <p:grpSpPr>
          <a:xfrm>
            <a:off x="11136818" y="3193615"/>
            <a:ext cx="303619" cy="303740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568" name="Freeform: Shape 1">
              <a:extLst>
                <a:ext uri="{FF2B5EF4-FFF2-40B4-BE49-F238E27FC236}">
                  <a16:creationId xmlns:a16="http://schemas.microsoft.com/office/drawing/2014/main" id="{DA56EB06-BCCF-C54A-9FBF-0F40763A5652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69" name="Freeform: Shape 2">
              <a:extLst>
                <a:ext uri="{FF2B5EF4-FFF2-40B4-BE49-F238E27FC236}">
                  <a16:creationId xmlns:a16="http://schemas.microsoft.com/office/drawing/2014/main" id="{BDDA387D-46E1-0643-B4EC-7098779C52D2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70" name="Freeform: Shape 3">
              <a:extLst>
                <a:ext uri="{FF2B5EF4-FFF2-40B4-BE49-F238E27FC236}">
                  <a16:creationId xmlns:a16="http://schemas.microsoft.com/office/drawing/2014/main" id="{8D87CF8F-FA49-3B48-AAA4-3F7DB744F706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71" name="Freeform: Shape 4">
              <a:extLst>
                <a:ext uri="{FF2B5EF4-FFF2-40B4-BE49-F238E27FC236}">
                  <a16:creationId xmlns:a16="http://schemas.microsoft.com/office/drawing/2014/main" id="{C41B8EA9-E843-E349-A4EA-763343CC2E37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72" name="Freeform: Shape 5">
              <a:extLst>
                <a:ext uri="{FF2B5EF4-FFF2-40B4-BE49-F238E27FC236}">
                  <a16:creationId xmlns:a16="http://schemas.microsoft.com/office/drawing/2014/main" id="{15A1677E-B38F-D641-92E7-2C97A8805335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73" name="TextBox 572">
            <a:extLst>
              <a:ext uri="{FF2B5EF4-FFF2-40B4-BE49-F238E27FC236}">
                <a16:creationId xmlns:a16="http://schemas.microsoft.com/office/drawing/2014/main" id="{296632E7-3CFA-3344-870B-267A4817F4C4}"/>
              </a:ext>
            </a:extLst>
          </p:cNvPr>
          <p:cNvSpPr txBox="1"/>
          <p:nvPr/>
        </p:nvSpPr>
        <p:spPr>
          <a:xfrm>
            <a:off x="11459323" y="3356251"/>
            <a:ext cx="6367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T0-SR</a:t>
            </a:r>
          </a:p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s-act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4AA22F-E0A8-6042-9356-C05FA81D5F85}"/>
              </a:ext>
            </a:extLst>
          </p:cNvPr>
          <p:cNvGrpSpPr/>
          <p:nvPr/>
        </p:nvGrpSpPr>
        <p:grpSpPr>
          <a:xfrm>
            <a:off x="1185173" y="3323378"/>
            <a:ext cx="899784" cy="684978"/>
            <a:chOff x="1185173" y="3323378"/>
            <a:chExt cx="899784" cy="684978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2EEA390B-7169-914D-B447-D7A06EF71492}"/>
                </a:ext>
              </a:extLst>
            </p:cNvPr>
            <p:cNvCxnSpPr>
              <a:cxnSpLocks/>
            </p:cNvCxnSpPr>
            <p:nvPr/>
          </p:nvCxnSpPr>
          <p:spPr bwMode="gray">
            <a:xfrm flipH="1" flipV="1">
              <a:off x="1185173" y="3323378"/>
              <a:ext cx="121450" cy="684978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E50A0023-C553-134E-B479-66116E349D5B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1296807" y="3323378"/>
              <a:ext cx="788150" cy="684834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0D86D9A-ED32-634D-87E9-71FC2D9447A3}"/>
              </a:ext>
            </a:extLst>
          </p:cNvPr>
          <p:cNvGrpSpPr/>
          <p:nvPr/>
        </p:nvGrpSpPr>
        <p:grpSpPr>
          <a:xfrm>
            <a:off x="6593304" y="3501645"/>
            <a:ext cx="1015276" cy="1790344"/>
            <a:chOff x="6593304" y="3501645"/>
            <a:chExt cx="1015276" cy="1790344"/>
          </a:xfrm>
        </p:grpSpPr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FE75EC46-C6CB-5B44-9CEC-D3E32E82D866}"/>
                </a:ext>
              </a:extLst>
            </p:cNvPr>
            <p:cNvGrpSpPr/>
            <p:nvPr/>
          </p:nvGrpSpPr>
          <p:grpSpPr>
            <a:xfrm>
              <a:off x="6593304" y="3501645"/>
              <a:ext cx="536711" cy="1790344"/>
              <a:chOff x="6917735" y="2956949"/>
              <a:chExt cx="536711" cy="1790344"/>
            </a:xfrm>
          </p:grpSpPr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DF897FF5-858B-754B-AF31-2C350467372A}"/>
                  </a:ext>
                </a:extLst>
              </p:cNvPr>
              <p:cNvSpPr txBox="1"/>
              <p:nvPr/>
            </p:nvSpPr>
            <p:spPr>
              <a:xfrm>
                <a:off x="7130639" y="3732116"/>
                <a:ext cx="323807" cy="184666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(TEP)</a:t>
                </a:r>
              </a:p>
            </p:txBody>
          </p:sp>
          <p:sp>
            <p:nvSpPr>
              <p:cNvPr id="253" name="Freeform: Shape 27">
                <a:extLst>
                  <a:ext uri="{FF2B5EF4-FFF2-40B4-BE49-F238E27FC236}">
                    <a16:creationId xmlns:a16="http://schemas.microsoft.com/office/drawing/2014/main" id="{938D9DA5-CD04-9C4A-854F-F87BE6BD3926}"/>
                  </a:ext>
                </a:extLst>
              </p:cNvPr>
              <p:cNvSpPr/>
              <p:nvPr/>
            </p:nvSpPr>
            <p:spPr>
              <a:xfrm>
                <a:off x="6917735" y="2956949"/>
                <a:ext cx="217247" cy="1790344"/>
              </a:xfrm>
              <a:custGeom>
                <a:avLst/>
                <a:gdLst>
                  <a:gd name="connsiteX0" fmla="*/ 513080 w 513080"/>
                  <a:gd name="connsiteY0" fmla="*/ 1717040 h 1717040"/>
                  <a:gd name="connsiteX1" fmla="*/ 0 w 513080"/>
                  <a:gd name="connsiteY1" fmla="*/ 0 h 1717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3080" h="1717040">
                    <a:moveTo>
                      <a:pt x="513080" y="1717040"/>
                    </a:moveTo>
                    <a:lnTo>
                      <a:pt x="0" y="0"/>
                    </a:lnTo>
                  </a:path>
                </a:pathLst>
              </a:custGeom>
              <a:noFill/>
              <a:ln w="57150"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54" name="Freeform: Shape 27">
              <a:extLst>
                <a:ext uri="{FF2B5EF4-FFF2-40B4-BE49-F238E27FC236}">
                  <a16:creationId xmlns:a16="http://schemas.microsoft.com/office/drawing/2014/main" id="{74CE2EE9-63DB-1443-B764-6B93DEC3AEF1}"/>
                </a:ext>
              </a:extLst>
            </p:cNvPr>
            <p:cNvSpPr/>
            <p:nvPr/>
          </p:nvSpPr>
          <p:spPr>
            <a:xfrm flipH="1">
              <a:off x="6804115" y="3520395"/>
              <a:ext cx="804465" cy="1771067"/>
            </a:xfrm>
            <a:custGeom>
              <a:avLst/>
              <a:gdLst>
                <a:gd name="connsiteX0" fmla="*/ 513080 w 513080"/>
                <a:gd name="connsiteY0" fmla="*/ 1717040 h 1717040"/>
                <a:gd name="connsiteX1" fmla="*/ 0 w 513080"/>
                <a:gd name="connsiteY1" fmla="*/ 0 h 17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080" h="1717040">
                  <a:moveTo>
                    <a:pt x="513080" y="1717040"/>
                  </a:moveTo>
                  <a:lnTo>
                    <a:pt x="0" y="0"/>
                  </a:lnTo>
                </a:path>
              </a:pathLst>
            </a:custGeom>
            <a:noFill/>
            <a:ln w="5715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F4F6680A-328C-7440-888A-4E856A38267D}"/>
              </a:ext>
            </a:extLst>
          </p:cNvPr>
          <p:cNvGrpSpPr/>
          <p:nvPr/>
        </p:nvGrpSpPr>
        <p:grpSpPr>
          <a:xfrm rot="10800000">
            <a:off x="1321898" y="3025797"/>
            <a:ext cx="2490442" cy="236847"/>
            <a:chOff x="1321898" y="3025797"/>
            <a:chExt cx="2490442" cy="236847"/>
          </a:xfrm>
        </p:grpSpPr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C47C102E-B8D9-9C45-A35C-ACD3BF1396F3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321898" y="3251570"/>
              <a:ext cx="1622269" cy="0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75DE0DE6-9248-9245-BA98-D31101E31412}"/>
                </a:ext>
              </a:extLst>
            </p:cNvPr>
            <p:cNvCxnSpPr>
              <a:cxnSpLocks/>
            </p:cNvCxnSpPr>
            <p:nvPr/>
          </p:nvCxnSpPr>
          <p:spPr bwMode="gray">
            <a:xfrm flipH="1" flipV="1">
              <a:off x="2256687" y="3188342"/>
              <a:ext cx="687480" cy="74302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D9BA30E-2B52-1D40-9E2F-FB63F3CFEEEA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321898" y="3025797"/>
              <a:ext cx="2483412" cy="6536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910B581F-E45C-704F-AA04-DF1FCE897238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2256687" y="3030045"/>
              <a:ext cx="1555653" cy="95515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7E5E7F-FC8B-3844-B1C5-67E4C3DB4936}"/>
              </a:ext>
            </a:extLst>
          </p:cNvPr>
          <p:cNvGrpSpPr/>
          <p:nvPr/>
        </p:nvGrpSpPr>
        <p:grpSpPr>
          <a:xfrm>
            <a:off x="3071297" y="1665795"/>
            <a:ext cx="1232705" cy="1318195"/>
            <a:chOff x="3071297" y="1665795"/>
            <a:chExt cx="1232705" cy="1318195"/>
          </a:xfrm>
        </p:grpSpPr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EF755481-1A22-EF4D-A559-A7CF085D3ED7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3071297" y="1665795"/>
              <a:ext cx="1001389" cy="1318195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A204676F-1223-2D41-B387-068562E790F8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3985054" y="1673475"/>
              <a:ext cx="318948" cy="1310515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38C1EB3-C914-2149-9073-B04767D1A537}"/>
              </a:ext>
            </a:extLst>
          </p:cNvPr>
          <p:cNvGrpSpPr/>
          <p:nvPr/>
        </p:nvGrpSpPr>
        <p:grpSpPr>
          <a:xfrm>
            <a:off x="6631751" y="2939105"/>
            <a:ext cx="4633641" cy="565297"/>
            <a:chOff x="6631751" y="2939105"/>
            <a:chExt cx="4633641" cy="565297"/>
          </a:xfrm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7CAFF721-8F00-E74A-AC2E-2B0BBF83F2F8}"/>
                </a:ext>
              </a:extLst>
            </p:cNvPr>
            <p:cNvGrpSpPr/>
            <p:nvPr/>
          </p:nvGrpSpPr>
          <p:grpSpPr>
            <a:xfrm rot="10800000">
              <a:off x="6631751" y="3179781"/>
              <a:ext cx="4633641" cy="324621"/>
              <a:chOff x="6628962" y="3193889"/>
              <a:chExt cx="4633641" cy="324621"/>
            </a:xfrm>
          </p:grpSpPr>
          <p:sp>
            <p:nvSpPr>
              <p:cNvPr id="270" name="Freeform: Shape 27">
                <a:extLst>
                  <a:ext uri="{FF2B5EF4-FFF2-40B4-BE49-F238E27FC236}">
                    <a16:creationId xmlns:a16="http://schemas.microsoft.com/office/drawing/2014/main" id="{5C72E465-BFCF-434B-BBE5-943FBBA13723}"/>
                  </a:ext>
                </a:extLst>
              </p:cNvPr>
              <p:cNvSpPr/>
              <p:nvPr/>
            </p:nvSpPr>
            <p:spPr>
              <a:xfrm flipV="1">
                <a:off x="6628962" y="3472791"/>
                <a:ext cx="3524757" cy="45719"/>
              </a:xfrm>
              <a:custGeom>
                <a:avLst/>
                <a:gdLst>
                  <a:gd name="connsiteX0" fmla="*/ 513080 w 513080"/>
                  <a:gd name="connsiteY0" fmla="*/ 1717040 h 1717040"/>
                  <a:gd name="connsiteX1" fmla="*/ 0 w 513080"/>
                  <a:gd name="connsiteY1" fmla="*/ 0 h 1717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3080" h="1717040">
                    <a:moveTo>
                      <a:pt x="513080" y="1717040"/>
                    </a:moveTo>
                    <a:lnTo>
                      <a:pt x="0" y="0"/>
                    </a:lnTo>
                  </a:path>
                </a:pathLst>
              </a:custGeom>
              <a:noFill/>
              <a:ln w="57150"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5" name="Freeform: Shape 27">
                <a:extLst>
                  <a:ext uri="{FF2B5EF4-FFF2-40B4-BE49-F238E27FC236}">
                    <a16:creationId xmlns:a16="http://schemas.microsoft.com/office/drawing/2014/main" id="{CA6F7526-E8E9-3F45-9898-2DB2AE103429}"/>
                  </a:ext>
                </a:extLst>
              </p:cNvPr>
              <p:cNvSpPr/>
              <p:nvPr/>
            </p:nvSpPr>
            <p:spPr>
              <a:xfrm>
                <a:off x="7795697" y="3401082"/>
                <a:ext cx="2369719" cy="64958"/>
              </a:xfrm>
              <a:custGeom>
                <a:avLst/>
                <a:gdLst>
                  <a:gd name="connsiteX0" fmla="*/ 513080 w 513080"/>
                  <a:gd name="connsiteY0" fmla="*/ 1717040 h 1717040"/>
                  <a:gd name="connsiteX1" fmla="*/ 0 w 513080"/>
                  <a:gd name="connsiteY1" fmla="*/ 0 h 1717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3080" h="1717040">
                    <a:moveTo>
                      <a:pt x="513080" y="1717040"/>
                    </a:moveTo>
                    <a:lnTo>
                      <a:pt x="0" y="0"/>
                    </a:lnTo>
                  </a:path>
                </a:pathLst>
              </a:custGeom>
              <a:noFill/>
              <a:ln w="57150"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6" name="Freeform: Shape 27">
                <a:extLst>
                  <a:ext uri="{FF2B5EF4-FFF2-40B4-BE49-F238E27FC236}">
                    <a16:creationId xmlns:a16="http://schemas.microsoft.com/office/drawing/2014/main" id="{E7A96A70-76C4-3C49-BC00-A34D370F2A33}"/>
                  </a:ext>
                </a:extLst>
              </p:cNvPr>
              <p:cNvSpPr/>
              <p:nvPr/>
            </p:nvSpPr>
            <p:spPr>
              <a:xfrm flipV="1">
                <a:off x="7777086" y="3238850"/>
                <a:ext cx="3485517" cy="66293"/>
              </a:xfrm>
              <a:custGeom>
                <a:avLst/>
                <a:gdLst>
                  <a:gd name="connsiteX0" fmla="*/ 513080 w 513080"/>
                  <a:gd name="connsiteY0" fmla="*/ 1717040 h 1717040"/>
                  <a:gd name="connsiteX1" fmla="*/ 0 w 513080"/>
                  <a:gd name="connsiteY1" fmla="*/ 0 h 1717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3080" h="1717040">
                    <a:moveTo>
                      <a:pt x="513080" y="1717040"/>
                    </a:moveTo>
                    <a:lnTo>
                      <a:pt x="0" y="0"/>
                    </a:lnTo>
                  </a:path>
                </a:pathLst>
              </a:custGeom>
              <a:noFill/>
              <a:ln w="57150"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7" name="Freeform: Shape 27">
                <a:extLst>
                  <a:ext uri="{FF2B5EF4-FFF2-40B4-BE49-F238E27FC236}">
                    <a16:creationId xmlns:a16="http://schemas.microsoft.com/office/drawing/2014/main" id="{D1BA7A37-1B29-CF4D-8184-101610F6B8AA}"/>
                  </a:ext>
                </a:extLst>
              </p:cNvPr>
              <p:cNvSpPr/>
              <p:nvPr/>
            </p:nvSpPr>
            <p:spPr>
              <a:xfrm>
                <a:off x="6653221" y="3193889"/>
                <a:ext cx="4609370" cy="45719"/>
              </a:xfrm>
              <a:custGeom>
                <a:avLst/>
                <a:gdLst>
                  <a:gd name="connsiteX0" fmla="*/ 513080 w 513080"/>
                  <a:gd name="connsiteY0" fmla="*/ 1717040 h 1717040"/>
                  <a:gd name="connsiteX1" fmla="*/ 0 w 513080"/>
                  <a:gd name="connsiteY1" fmla="*/ 0 h 1717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3080" h="1717040">
                    <a:moveTo>
                      <a:pt x="513080" y="1717040"/>
                    </a:moveTo>
                    <a:lnTo>
                      <a:pt x="0" y="0"/>
                    </a:lnTo>
                  </a:path>
                </a:pathLst>
              </a:custGeom>
              <a:noFill/>
              <a:ln w="57150"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D71F7822-7DA5-5947-A065-B758BB0792E5}"/>
                </a:ext>
              </a:extLst>
            </p:cNvPr>
            <p:cNvSpPr txBox="1"/>
            <p:nvPr/>
          </p:nvSpPr>
          <p:spPr>
            <a:xfrm>
              <a:off x="8708395" y="2939105"/>
              <a:ext cx="405688" cy="184666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(RTEP)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5C0C2B-C5B6-5D49-AA24-7A6698210F9D}"/>
              </a:ext>
            </a:extLst>
          </p:cNvPr>
          <p:cNvGrpSpPr/>
          <p:nvPr/>
        </p:nvGrpSpPr>
        <p:grpSpPr>
          <a:xfrm>
            <a:off x="10224904" y="1673475"/>
            <a:ext cx="1155500" cy="1509626"/>
            <a:chOff x="10224904" y="1673475"/>
            <a:chExt cx="1155500" cy="1509626"/>
          </a:xfrm>
        </p:grpSpPr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0A7D8A02-9AC1-1E45-BE6A-632369A2A441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10224904" y="1673475"/>
              <a:ext cx="917953" cy="1509626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9F622EDC-452D-8645-B302-F5470906A0CC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11295257" y="1673475"/>
              <a:ext cx="85147" cy="1466144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TextBox 261">
            <a:extLst>
              <a:ext uri="{FF2B5EF4-FFF2-40B4-BE49-F238E27FC236}">
                <a16:creationId xmlns:a16="http://schemas.microsoft.com/office/drawing/2014/main" id="{BA12ECF7-68BE-8C48-AA01-CB3CE561E42D}"/>
              </a:ext>
            </a:extLst>
          </p:cNvPr>
          <p:cNvSpPr txBox="1"/>
          <p:nvPr/>
        </p:nvSpPr>
        <p:spPr>
          <a:xfrm>
            <a:off x="4431677" y="3317256"/>
            <a:ext cx="546753" cy="43088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b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 A/A </a:t>
            </a:r>
          </a:p>
          <a:p>
            <a:r>
              <a:rPr lang="en-US" sz="14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P/S</a:t>
            </a:r>
          </a:p>
        </p:txBody>
      </p:sp>
    </p:spTree>
    <p:extLst>
      <p:ext uri="{BB962C8B-B14F-4D97-AF65-F5344CB8AC3E}">
        <p14:creationId xmlns:p14="http://schemas.microsoft.com/office/powerpoint/2010/main" val="161605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92490-9952-4969-BA82-864C7F21C9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693485"/>
            <a:ext cx="8217776" cy="4322783"/>
          </a:xfrm>
        </p:spPr>
        <p:txBody>
          <a:bodyPr/>
          <a:lstStyle/>
          <a:p>
            <a:pPr lvl="1"/>
            <a:r>
              <a:rPr lang="en-US" dirty="0"/>
              <a:t>NSX-T 4.0 Enhancements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NSX-T Federation Positioning</a:t>
            </a: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Management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Federation Components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Management Flows</a:t>
            </a:r>
          </a:p>
          <a:p>
            <a:pPr lvl="2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Security Use Cases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Multi Locations / Simple and Central Configuration</a:t>
            </a:r>
          </a:p>
          <a:p>
            <a:pPr lvl="2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Network Use Cases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Supported Network Topologies from GM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Terminology for T0 and T1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Couple of Examples of Packet Walks L2 + L3</a:t>
            </a:r>
          </a:p>
          <a:p>
            <a:pPr lvl="2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 points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Requirements / Licensing / Orchestration / Scale / Design Examples</a:t>
            </a:r>
          </a:p>
        </p:txBody>
      </p:sp>
    </p:spTree>
    <p:extLst>
      <p:ext uri="{BB962C8B-B14F-4D97-AF65-F5344CB8AC3E}">
        <p14:creationId xmlns:p14="http://schemas.microsoft.com/office/powerpoint/2010/main" val="355471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roup 259">
            <a:extLst>
              <a:ext uri="{FF2B5EF4-FFF2-40B4-BE49-F238E27FC236}">
                <a16:creationId xmlns:a16="http://schemas.microsoft.com/office/drawing/2014/main" id="{506DAC0B-CE07-E241-A882-81AE2B04372F}"/>
              </a:ext>
            </a:extLst>
          </p:cNvPr>
          <p:cNvGrpSpPr/>
          <p:nvPr/>
        </p:nvGrpSpPr>
        <p:grpSpPr>
          <a:xfrm>
            <a:off x="727519" y="6429487"/>
            <a:ext cx="493802" cy="304721"/>
            <a:chOff x="-10552754" y="8867361"/>
            <a:chExt cx="3744720" cy="2310840"/>
          </a:xfrm>
          <a:solidFill>
            <a:schemeClr val="tx1"/>
          </a:solidFill>
        </p:grpSpPr>
        <p:sp>
          <p:nvSpPr>
            <p:cNvPr id="261" name="Freeform: Shape 26">
              <a:extLst>
                <a:ext uri="{FF2B5EF4-FFF2-40B4-BE49-F238E27FC236}">
                  <a16:creationId xmlns:a16="http://schemas.microsoft.com/office/drawing/2014/main" id="{5EA04DDF-B1AE-0E42-9939-A8A52EA5EEF0}"/>
                </a:ext>
              </a:extLst>
            </p:cNvPr>
            <p:cNvSpPr/>
            <p:nvPr/>
          </p:nvSpPr>
          <p:spPr>
            <a:xfrm>
              <a:off x="-10552754" y="8867361"/>
              <a:ext cx="3744720" cy="231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20">
                  <a:moveTo>
                    <a:pt x="9710" y="5987"/>
                  </a:moveTo>
                  <a:lnTo>
                    <a:pt x="9710" y="2387"/>
                  </a:lnTo>
                  <a:lnTo>
                    <a:pt x="9710" y="1981"/>
                  </a:lnTo>
                  <a:lnTo>
                    <a:pt x="9710" y="265"/>
                  </a:lnTo>
                  <a:lnTo>
                    <a:pt x="8157" y="265"/>
                  </a:lnTo>
                  <a:lnTo>
                    <a:pt x="8157" y="0"/>
                  </a:lnTo>
                  <a:lnTo>
                    <a:pt x="5559" y="0"/>
                  </a:lnTo>
                  <a:lnTo>
                    <a:pt x="5559" y="265"/>
                  </a:lnTo>
                  <a:lnTo>
                    <a:pt x="4844" y="265"/>
                  </a:lnTo>
                  <a:lnTo>
                    <a:pt x="4844" y="0"/>
                  </a:lnTo>
                  <a:lnTo>
                    <a:pt x="2246" y="0"/>
                  </a:lnTo>
                  <a:lnTo>
                    <a:pt x="2246" y="265"/>
                  </a:lnTo>
                  <a:lnTo>
                    <a:pt x="693" y="265"/>
                  </a:lnTo>
                  <a:lnTo>
                    <a:pt x="693" y="1981"/>
                  </a:lnTo>
                  <a:lnTo>
                    <a:pt x="693" y="2387"/>
                  </a:lnTo>
                  <a:lnTo>
                    <a:pt x="693" y="5987"/>
                  </a:lnTo>
                  <a:lnTo>
                    <a:pt x="0" y="5987"/>
                  </a:lnTo>
                  <a:lnTo>
                    <a:pt x="0" y="6420"/>
                  </a:lnTo>
                  <a:lnTo>
                    <a:pt x="10403" y="6420"/>
                  </a:lnTo>
                  <a:lnTo>
                    <a:pt x="10403" y="5987"/>
                  </a:lnTo>
                  <a:close/>
                  <a:moveTo>
                    <a:pt x="1131" y="704"/>
                  </a:moveTo>
                  <a:lnTo>
                    <a:pt x="9272" y="704"/>
                  </a:lnTo>
                  <a:lnTo>
                    <a:pt x="9272" y="1949"/>
                  </a:lnTo>
                  <a:lnTo>
                    <a:pt x="1131" y="1949"/>
                  </a:lnTo>
                  <a:close/>
                  <a:moveTo>
                    <a:pt x="1131" y="5716"/>
                  </a:moveTo>
                  <a:lnTo>
                    <a:pt x="1131" y="2420"/>
                  </a:lnTo>
                  <a:lnTo>
                    <a:pt x="9272" y="2420"/>
                  </a:lnTo>
                  <a:lnTo>
                    <a:pt x="9272" y="57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2" name="Freeform: Shape 27">
              <a:extLst>
                <a:ext uri="{FF2B5EF4-FFF2-40B4-BE49-F238E27FC236}">
                  <a16:creationId xmlns:a16="http://schemas.microsoft.com/office/drawing/2014/main" id="{1943DA31-C6A5-9B4D-BEF1-360382559F0C}"/>
                </a:ext>
              </a:extLst>
            </p:cNvPr>
            <p:cNvSpPr/>
            <p:nvPr/>
          </p:nvSpPr>
          <p:spPr>
            <a:xfrm>
              <a:off x="-9196274" y="9935480"/>
              <a:ext cx="39276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2">
                  <a:moveTo>
                    <a:pt x="0" y="432"/>
                  </a:moveTo>
                  <a:lnTo>
                    <a:pt x="1092" y="432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3" name="Freeform: Shape 28">
              <a:extLst>
                <a:ext uri="{FF2B5EF4-FFF2-40B4-BE49-F238E27FC236}">
                  <a16:creationId xmlns:a16="http://schemas.microsoft.com/office/drawing/2014/main" id="{5202A1D6-1EF4-0A49-A077-1B17DD8C75F2}"/>
                </a:ext>
              </a:extLst>
            </p:cNvPr>
            <p:cNvSpPr/>
            <p:nvPr/>
          </p:nvSpPr>
          <p:spPr>
            <a:xfrm>
              <a:off x="-8559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4" name="Freeform: Shape 29">
              <a:extLst>
                <a:ext uri="{FF2B5EF4-FFF2-40B4-BE49-F238E27FC236}">
                  <a16:creationId xmlns:a16="http://schemas.microsoft.com/office/drawing/2014/main" id="{B4F36789-FCDD-2B4C-9F54-70A518FB8405}"/>
                </a:ext>
              </a:extLst>
            </p:cNvPr>
            <p:cNvSpPr/>
            <p:nvPr/>
          </p:nvSpPr>
          <p:spPr>
            <a:xfrm>
              <a:off x="-9835635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9" name="Freeform: Shape 30">
              <a:extLst>
                <a:ext uri="{FF2B5EF4-FFF2-40B4-BE49-F238E27FC236}">
                  <a16:creationId xmlns:a16="http://schemas.microsoft.com/office/drawing/2014/main" id="{F350EFA3-925D-F646-B0C5-D259809504F7}"/>
                </a:ext>
              </a:extLst>
            </p:cNvPr>
            <p:cNvSpPr/>
            <p:nvPr/>
          </p:nvSpPr>
          <p:spPr>
            <a:xfrm>
              <a:off x="-7920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0" name="Freeform: Shape 31">
              <a:extLst>
                <a:ext uri="{FF2B5EF4-FFF2-40B4-BE49-F238E27FC236}">
                  <a16:creationId xmlns:a16="http://schemas.microsoft.com/office/drawing/2014/main" id="{87DE6FC9-6EA8-7E4A-9D8E-157B8377CAB9}"/>
                </a:ext>
              </a:extLst>
            </p:cNvPr>
            <p:cNvSpPr/>
            <p:nvPr/>
          </p:nvSpPr>
          <p:spPr>
            <a:xfrm>
              <a:off x="-9196274" y="9266961"/>
              <a:ext cx="39276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8">
                  <a:moveTo>
                    <a:pt x="0" y="438"/>
                  </a:moveTo>
                  <a:lnTo>
                    <a:pt x="1092" y="438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4" name="Freeform: Shape 32">
              <a:extLst>
                <a:ext uri="{FF2B5EF4-FFF2-40B4-BE49-F238E27FC236}">
                  <a16:creationId xmlns:a16="http://schemas.microsoft.com/office/drawing/2014/main" id="{CAC6EE9C-074B-DF4A-AA50-964B8A9EE4A1}"/>
                </a:ext>
              </a:extLst>
            </p:cNvPr>
            <p:cNvSpPr/>
            <p:nvPr/>
          </p:nvSpPr>
          <p:spPr>
            <a:xfrm>
              <a:off x="-8559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5" name="Freeform: Shape 33">
              <a:extLst>
                <a:ext uri="{FF2B5EF4-FFF2-40B4-BE49-F238E27FC236}">
                  <a16:creationId xmlns:a16="http://schemas.microsoft.com/office/drawing/2014/main" id="{E8669AFA-E4BB-7543-A276-C8B6A173CC70}"/>
                </a:ext>
              </a:extLst>
            </p:cNvPr>
            <p:cNvSpPr/>
            <p:nvPr/>
          </p:nvSpPr>
          <p:spPr>
            <a:xfrm>
              <a:off x="-9835635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6" name="Freeform: Shape 34">
              <a:extLst>
                <a:ext uri="{FF2B5EF4-FFF2-40B4-BE49-F238E27FC236}">
                  <a16:creationId xmlns:a16="http://schemas.microsoft.com/office/drawing/2014/main" id="{32EAFAF0-EFD8-7144-9571-259E0954681D}"/>
                </a:ext>
              </a:extLst>
            </p:cNvPr>
            <p:cNvSpPr/>
            <p:nvPr/>
          </p:nvSpPr>
          <p:spPr>
            <a:xfrm>
              <a:off x="-7920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0" name="Freeform: Shape 35">
              <a:extLst>
                <a:ext uri="{FF2B5EF4-FFF2-40B4-BE49-F238E27FC236}">
                  <a16:creationId xmlns:a16="http://schemas.microsoft.com/office/drawing/2014/main" id="{64A1706B-90C9-8845-AB74-C8E88F9B0C82}"/>
                </a:ext>
              </a:extLst>
            </p:cNvPr>
            <p:cNvSpPr/>
            <p:nvPr/>
          </p:nvSpPr>
          <p:spPr>
            <a:xfrm>
              <a:off x="-7920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1" name="Freeform: Shape 36">
              <a:extLst>
                <a:ext uri="{FF2B5EF4-FFF2-40B4-BE49-F238E27FC236}">
                  <a16:creationId xmlns:a16="http://schemas.microsoft.com/office/drawing/2014/main" id="{4F8930AE-0586-6844-A1CA-D9BF4C8DACF5}"/>
                </a:ext>
              </a:extLst>
            </p:cNvPr>
            <p:cNvSpPr/>
            <p:nvPr/>
          </p:nvSpPr>
          <p:spPr>
            <a:xfrm>
              <a:off x="-9196274" y="10264521"/>
              <a:ext cx="39276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1094">
                  <a:moveTo>
                    <a:pt x="0" y="1094"/>
                  </a:moveTo>
                  <a:lnTo>
                    <a:pt x="1092" y="1094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2" name="Freeform: Shape 37">
              <a:extLst>
                <a:ext uri="{FF2B5EF4-FFF2-40B4-BE49-F238E27FC236}">
                  <a16:creationId xmlns:a16="http://schemas.microsoft.com/office/drawing/2014/main" id="{4478F5EE-FFFE-4744-954F-A9CF18FFF92D}"/>
                </a:ext>
              </a:extLst>
            </p:cNvPr>
            <p:cNvSpPr/>
            <p:nvPr/>
          </p:nvSpPr>
          <p:spPr>
            <a:xfrm>
              <a:off x="-8559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3" name="Freeform: Shape 38">
              <a:extLst>
                <a:ext uri="{FF2B5EF4-FFF2-40B4-BE49-F238E27FC236}">
                  <a16:creationId xmlns:a16="http://schemas.microsoft.com/office/drawing/2014/main" id="{65EA915F-A580-D147-B8CB-9FCC211D3332}"/>
                </a:ext>
              </a:extLst>
            </p:cNvPr>
            <p:cNvSpPr/>
            <p:nvPr/>
          </p:nvSpPr>
          <p:spPr>
            <a:xfrm>
              <a:off x="-9835635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284" name="Freeform 33">
            <a:extLst>
              <a:ext uri="{FF2B5EF4-FFF2-40B4-BE49-F238E27FC236}">
                <a16:creationId xmlns:a16="http://schemas.microsoft.com/office/drawing/2014/main" id="{F90C8847-5972-D143-9201-DDD6A8372A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07945" y="6291922"/>
            <a:ext cx="679260" cy="516791"/>
          </a:xfrm>
          <a:custGeom>
            <a:avLst/>
            <a:gdLst>
              <a:gd name="T0" fmla="*/ 736 w 786"/>
              <a:gd name="T1" fmla="*/ 142 h 598"/>
              <a:gd name="T2" fmla="*/ 511 w 786"/>
              <a:gd name="T3" fmla="*/ 485 h 598"/>
              <a:gd name="T4" fmla="*/ 459 w 786"/>
              <a:gd name="T5" fmla="*/ 518 h 598"/>
              <a:gd name="T6" fmla="*/ 786 w 786"/>
              <a:gd name="T7" fmla="*/ 485 h 598"/>
              <a:gd name="T8" fmla="*/ 543 w 786"/>
              <a:gd name="T9" fmla="*/ 175 h 598"/>
              <a:gd name="T10" fmla="*/ 703 w 786"/>
              <a:gd name="T11" fmla="*/ 485 h 598"/>
              <a:gd name="T12" fmla="*/ 543 w 786"/>
              <a:gd name="T13" fmla="*/ 175 h 598"/>
              <a:gd name="T14" fmla="*/ 410 w 786"/>
              <a:gd name="T15" fmla="*/ 0 h 598"/>
              <a:gd name="T16" fmla="*/ 377 w 786"/>
              <a:gd name="T17" fmla="*/ 598 h 598"/>
              <a:gd name="T18" fmla="*/ 574 w 786"/>
              <a:gd name="T19" fmla="*/ 197 h 598"/>
              <a:gd name="T20" fmla="*/ 607 w 786"/>
              <a:gd name="T21" fmla="*/ 230 h 598"/>
              <a:gd name="T22" fmla="*/ 574 w 786"/>
              <a:gd name="T23" fmla="*/ 197 h 598"/>
              <a:gd name="T24" fmla="*/ 607 w 786"/>
              <a:gd name="T25" fmla="*/ 271 h 598"/>
              <a:gd name="T26" fmla="*/ 574 w 786"/>
              <a:gd name="T27" fmla="*/ 304 h 598"/>
              <a:gd name="T28" fmla="*/ 574 w 786"/>
              <a:gd name="T29" fmla="*/ 343 h 598"/>
              <a:gd name="T30" fmla="*/ 607 w 786"/>
              <a:gd name="T31" fmla="*/ 376 h 598"/>
              <a:gd name="T32" fmla="*/ 574 w 786"/>
              <a:gd name="T33" fmla="*/ 343 h 598"/>
              <a:gd name="T34" fmla="*/ 607 w 786"/>
              <a:gd name="T35" fmla="*/ 415 h 598"/>
              <a:gd name="T36" fmla="*/ 574 w 786"/>
              <a:gd name="T37" fmla="*/ 448 h 598"/>
              <a:gd name="T38" fmla="*/ 673 w 786"/>
              <a:gd name="T39" fmla="*/ 197 h 598"/>
              <a:gd name="T40" fmla="*/ 640 w 786"/>
              <a:gd name="T41" fmla="*/ 230 h 598"/>
              <a:gd name="T42" fmla="*/ 673 w 786"/>
              <a:gd name="T43" fmla="*/ 197 h 598"/>
              <a:gd name="T44" fmla="*/ 673 w 786"/>
              <a:gd name="T45" fmla="*/ 271 h 598"/>
              <a:gd name="T46" fmla="*/ 640 w 786"/>
              <a:gd name="T47" fmla="*/ 304 h 598"/>
              <a:gd name="T48" fmla="*/ 640 w 786"/>
              <a:gd name="T49" fmla="*/ 343 h 598"/>
              <a:gd name="T50" fmla="*/ 673 w 786"/>
              <a:gd name="T51" fmla="*/ 376 h 598"/>
              <a:gd name="T52" fmla="*/ 640 w 786"/>
              <a:gd name="T53" fmla="*/ 343 h 598"/>
              <a:gd name="T54" fmla="*/ 673 w 786"/>
              <a:gd name="T55" fmla="*/ 415 h 598"/>
              <a:gd name="T56" fmla="*/ 640 w 786"/>
              <a:gd name="T57" fmla="*/ 448 h 598"/>
              <a:gd name="T58" fmla="*/ 289 w 786"/>
              <a:gd name="T59" fmla="*/ 298 h 598"/>
              <a:gd name="T60" fmla="*/ 88 w 786"/>
              <a:gd name="T61" fmla="*/ 485 h 598"/>
              <a:gd name="T62" fmla="*/ 69 w 786"/>
              <a:gd name="T63" fmla="*/ 156 h 598"/>
              <a:gd name="T64" fmla="*/ 205 w 786"/>
              <a:gd name="T65" fmla="*/ 284 h 598"/>
              <a:gd name="T66" fmla="*/ 238 w 786"/>
              <a:gd name="T67" fmla="*/ 123 h 598"/>
              <a:gd name="T68" fmla="*/ 37 w 786"/>
              <a:gd name="T69" fmla="*/ 485 h 598"/>
              <a:gd name="T70" fmla="*/ 0 w 786"/>
              <a:gd name="T71" fmla="*/ 518 h 598"/>
              <a:gd name="T72" fmla="*/ 328 w 786"/>
              <a:gd name="T73" fmla="*/ 485 h 598"/>
              <a:gd name="T74" fmla="*/ 289 w 786"/>
              <a:gd name="T75" fmla="*/ 298 h 598"/>
              <a:gd name="T76" fmla="*/ 256 w 786"/>
              <a:gd name="T77" fmla="*/ 331 h 598"/>
              <a:gd name="T78" fmla="*/ 121 w 786"/>
              <a:gd name="T79" fmla="*/ 485 h 598"/>
              <a:gd name="T80" fmla="*/ 123 w 786"/>
              <a:gd name="T81" fmla="*/ 212 h 598"/>
              <a:gd name="T82" fmla="*/ 90 w 786"/>
              <a:gd name="T83" fmla="*/ 179 h 598"/>
              <a:gd name="T84" fmla="*/ 123 w 786"/>
              <a:gd name="T85" fmla="*/ 212 h 598"/>
              <a:gd name="T86" fmla="*/ 123 w 786"/>
              <a:gd name="T87" fmla="*/ 243 h 598"/>
              <a:gd name="T88" fmla="*/ 90 w 786"/>
              <a:gd name="T89" fmla="*/ 275 h 598"/>
              <a:gd name="T90" fmla="*/ 184 w 786"/>
              <a:gd name="T91" fmla="*/ 212 h 598"/>
              <a:gd name="T92" fmla="*/ 151 w 786"/>
              <a:gd name="T93" fmla="*/ 179 h 598"/>
              <a:gd name="T94" fmla="*/ 184 w 786"/>
              <a:gd name="T95" fmla="*/ 212 h 598"/>
              <a:gd name="T96" fmla="*/ 184 w 786"/>
              <a:gd name="T97" fmla="*/ 243 h 598"/>
              <a:gd name="T98" fmla="*/ 151 w 786"/>
              <a:gd name="T99" fmla="*/ 275 h 598"/>
              <a:gd name="T100" fmla="*/ 141 w 786"/>
              <a:gd name="T101" fmla="*/ 360 h 598"/>
              <a:gd name="T102" fmla="*/ 174 w 786"/>
              <a:gd name="T103" fmla="*/ 392 h 598"/>
              <a:gd name="T104" fmla="*/ 141 w 786"/>
              <a:gd name="T105" fmla="*/ 360 h 598"/>
              <a:gd name="T106" fmla="*/ 174 w 786"/>
              <a:gd name="T107" fmla="*/ 423 h 598"/>
              <a:gd name="T108" fmla="*/ 141 w 786"/>
              <a:gd name="T109" fmla="*/ 456 h 598"/>
              <a:gd name="T110" fmla="*/ 236 w 786"/>
              <a:gd name="T111" fmla="*/ 360 h 598"/>
              <a:gd name="T112" fmla="*/ 203 w 786"/>
              <a:gd name="T113" fmla="*/ 392 h 598"/>
              <a:gd name="T114" fmla="*/ 236 w 786"/>
              <a:gd name="T115" fmla="*/ 360 h 598"/>
              <a:gd name="T116" fmla="*/ 236 w 786"/>
              <a:gd name="T117" fmla="*/ 423 h 598"/>
              <a:gd name="T118" fmla="*/ 203 w 786"/>
              <a:gd name="T119" fmla="*/ 456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86" h="598">
                <a:moveTo>
                  <a:pt x="736" y="485"/>
                </a:moveTo>
                <a:lnTo>
                  <a:pt x="736" y="142"/>
                </a:lnTo>
                <a:lnTo>
                  <a:pt x="511" y="142"/>
                </a:lnTo>
                <a:lnTo>
                  <a:pt x="511" y="485"/>
                </a:lnTo>
                <a:lnTo>
                  <a:pt x="459" y="485"/>
                </a:lnTo>
                <a:lnTo>
                  <a:pt x="459" y="518"/>
                </a:lnTo>
                <a:lnTo>
                  <a:pt x="786" y="518"/>
                </a:lnTo>
                <a:lnTo>
                  <a:pt x="786" y="485"/>
                </a:lnTo>
                <a:lnTo>
                  <a:pt x="736" y="485"/>
                </a:lnTo>
                <a:close/>
                <a:moveTo>
                  <a:pt x="543" y="175"/>
                </a:moveTo>
                <a:lnTo>
                  <a:pt x="703" y="175"/>
                </a:lnTo>
                <a:lnTo>
                  <a:pt x="703" y="485"/>
                </a:lnTo>
                <a:lnTo>
                  <a:pt x="543" y="485"/>
                </a:lnTo>
                <a:lnTo>
                  <a:pt x="543" y="175"/>
                </a:lnTo>
                <a:close/>
                <a:moveTo>
                  <a:pt x="377" y="0"/>
                </a:moveTo>
                <a:lnTo>
                  <a:pt x="410" y="0"/>
                </a:lnTo>
                <a:lnTo>
                  <a:pt x="410" y="598"/>
                </a:lnTo>
                <a:lnTo>
                  <a:pt x="377" y="598"/>
                </a:lnTo>
                <a:lnTo>
                  <a:pt x="377" y="0"/>
                </a:lnTo>
                <a:close/>
                <a:moveTo>
                  <a:pt x="574" y="197"/>
                </a:moveTo>
                <a:lnTo>
                  <a:pt x="607" y="197"/>
                </a:lnTo>
                <a:lnTo>
                  <a:pt x="607" y="230"/>
                </a:lnTo>
                <a:lnTo>
                  <a:pt x="574" y="230"/>
                </a:lnTo>
                <a:lnTo>
                  <a:pt x="574" y="197"/>
                </a:lnTo>
                <a:close/>
                <a:moveTo>
                  <a:pt x="574" y="271"/>
                </a:moveTo>
                <a:lnTo>
                  <a:pt x="607" y="271"/>
                </a:lnTo>
                <a:lnTo>
                  <a:pt x="607" y="304"/>
                </a:lnTo>
                <a:lnTo>
                  <a:pt x="574" y="304"/>
                </a:lnTo>
                <a:lnTo>
                  <a:pt x="574" y="271"/>
                </a:lnTo>
                <a:close/>
                <a:moveTo>
                  <a:pt x="574" y="343"/>
                </a:moveTo>
                <a:lnTo>
                  <a:pt x="607" y="343"/>
                </a:lnTo>
                <a:lnTo>
                  <a:pt x="607" y="376"/>
                </a:lnTo>
                <a:lnTo>
                  <a:pt x="574" y="376"/>
                </a:lnTo>
                <a:lnTo>
                  <a:pt x="574" y="343"/>
                </a:lnTo>
                <a:close/>
                <a:moveTo>
                  <a:pt x="574" y="415"/>
                </a:moveTo>
                <a:lnTo>
                  <a:pt x="607" y="415"/>
                </a:lnTo>
                <a:lnTo>
                  <a:pt x="607" y="448"/>
                </a:lnTo>
                <a:lnTo>
                  <a:pt x="574" y="448"/>
                </a:lnTo>
                <a:lnTo>
                  <a:pt x="574" y="415"/>
                </a:lnTo>
                <a:close/>
                <a:moveTo>
                  <a:pt x="673" y="197"/>
                </a:moveTo>
                <a:lnTo>
                  <a:pt x="673" y="230"/>
                </a:lnTo>
                <a:lnTo>
                  <a:pt x="640" y="230"/>
                </a:lnTo>
                <a:lnTo>
                  <a:pt x="640" y="197"/>
                </a:lnTo>
                <a:lnTo>
                  <a:pt x="673" y="197"/>
                </a:lnTo>
                <a:close/>
                <a:moveTo>
                  <a:pt x="640" y="271"/>
                </a:moveTo>
                <a:lnTo>
                  <a:pt x="673" y="271"/>
                </a:lnTo>
                <a:lnTo>
                  <a:pt x="673" y="304"/>
                </a:lnTo>
                <a:lnTo>
                  <a:pt x="640" y="304"/>
                </a:lnTo>
                <a:lnTo>
                  <a:pt x="640" y="271"/>
                </a:lnTo>
                <a:close/>
                <a:moveTo>
                  <a:pt x="640" y="343"/>
                </a:moveTo>
                <a:lnTo>
                  <a:pt x="673" y="343"/>
                </a:lnTo>
                <a:lnTo>
                  <a:pt x="673" y="376"/>
                </a:lnTo>
                <a:lnTo>
                  <a:pt x="640" y="376"/>
                </a:lnTo>
                <a:lnTo>
                  <a:pt x="640" y="343"/>
                </a:lnTo>
                <a:close/>
                <a:moveTo>
                  <a:pt x="640" y="415"/>
                </a:moveTo>
                <a:lnTo>
                  <a:pt x="673" y="415"/>
                </a:lnTo>
                <a:lnTo>
                  <a:pt x="673" y="448"/>
                </a:lnTo>
                <a:lnTo>
                  <a:pt x="640" y="448"/>
                </a:lnTo>
                <a:lnTo>
                  <a:pt x="640" y="415"/>
                </a:lnTo>
                <a:close/>
                <a:moveTo>
                  <a:pt x="289" y="298"/>
                </a:moveTo>
                <a:lnTo>
                  <a:pt x="88" y="298"/>
                </a:lnTo>
                <a:lnTo>
                  <a:pt x="88" y="485"/>
                </a:lnTo>
                <a:lnTo>
                  <a:pt x="69" y="485"/>
                </a:lnTo>
                <a:lnTo>
                  <a:pt x="69" y="156"/>
                </a:lnTo>
                <a:lnTo>
                  <a:pt x="205" y="156"/>
                </a:lnTo>
                <a:lnTo>
                  <a:pt x="205" y="284"/>
                </a:lnTo>
                <a:lnTo>
                  <a:pt x="238" y="284"/>
                </a:lnTo>
                <a:lnTo>
                  <a:pt x="238" y="123"/>
                </a:lnTo>
                <a:lnTo>
                  <a:pt x="37" y="123"/>
                </a:lnTo>
                <a:lnTo>
                  <a:pt x="37" y="485"/>
                </a:lnTo>
                <a:lnTo>
                  <a:pt x="0" y="485"/>
                </a:lnTo>
                <a:lnTo>
                  <a:pt x="0" y="518"/>
                </a:lnTo>
                <a:lnTo>
                  <a:pt x="328" y="518"/>
                </a:lnTo>
                <a:lnTo>
                  <a:pt x="328" y="485"/>
                </a:lnTo>
                <a:lnTo>
                  <a:pt x="289" y="485"/>
                </a:lnTo>
                <a:lnTo>
                  <a:pt x="289" y="298"/>
                </a:lnTo>
                <a:close/>
                <a:moveTo>
                  <a:pt x="121" y="331"/>
                </a:moveTo>
                <a:lnTo>
                  <a:pt x="256" y="331"/>
                </a:lnTo>
                <a:lnTo>
                  <a:pt x="256" y="485"/>
                </a:lnTo>
                <a:lnTo>
                  <a:pt x="121" y="485"/>
                </a:lnTo>
                <a:lnTo>
                  <a:pt x="121" y="331"/>
                </a:lnTo>
                <a:close/>
                <a:moveTo>
                  <a:pt x="123" y="212"/>
                </a:moveTo>
                <a:lnTo>
                  <a:pt x="90" y="212"/>
                </a:lnTo>
                <a:lnTo>
                  <a:pt x="90" y="179"/>
                </a:lnTo>
                <a:lnTo>
                  <a:pt x="123" y="179"/>
                </a:lnTo>
                <a:lnTo>
                  <a:pt x="123" y="212"/>
                </a:lnTo>
                <a:close/>
                <a:moveTo>
                  <a:pt x="90" y="243"/>
                </a:moveTo>
                <a:lnTo>
                  <a:pt x="123" y="243"/>
                </a:lnTo>
                <a:lnTo>
                  <a:pt x="123" y="275"/>
                </a:lnTo>
                <a:lnTo>
                  <a:pt x="90" y="275"/>
                </a:lnTo>
                <a:lnTo>
                  <a:pt x="90" y="243"/>
                </a:lnTo>
                <a:close/>
                <a:moveTo>
                  <a:pt x="184" y="212"/>
                </a:moveTo>
                <a:lnTo>
                  <a:pt x="151" y="212"/>
                </a:lnTo>
                <a:lnTo>
                  <a:pt x="151" y="179"/>
                </a:lnTo>
                <a:lnTo>
                  <a:pt x="184" y="179"/>
                </a:lnTo>
                <a:lnTo>
                  <a:pt x="184" y="212"/>
                </a:lnTo>
                <a:close/>
                <a:moveTo>
                  <a:pt x="151" y="243"/>
                </a:moveTo>
                <a:lnTo>
                  <a:pt x="184" y="243"/>
                </a:lnTo>
                <a:lnTo>
                  <a:pt x="184" y="275"/>
                </a:lnTo>
                <a:lnTo>
                  <a:pt x="151" y="275"/>
                </a:lnTo>
                <a:lnTo>
                  <a:pt x="151" y="243"/>
                </a:lnTo>
                <a:close/>
                <a:moveTo>
                  <a:pt x="141" y="360"/>
                </a:moveTo>
                <a:lnTo>
                  <a:pt x="174" y="360"/>
                </a:lnTo>
                <a:lnTo>
                  <a:pt x="174" y="392"/>
                </a:lnTo>
                <a:lnTo>
                  <a:pt x="141" y="392"/>
                </a:lnTo>
                <a:lnTo>
                  <a:pt x="141" y="360"/>
                </a:lnTo>
                <a:close/>
                <a:moveTo>
                  <a:pt x="141" y="423"/>
                </a:moveTo>
                <a:lnTo>
                  <a:pt x="174" y="423"/>
                </a:lnTo>
                <a:lnTo>
                  <a:pt x="174" y="456"/>
                </a:lnTo>
                <a:lnTo>
                  <a:pt x="141" y="456"/>
                </a:lnTo>
                <a:lnTo>
                  <a:pt x="141" y="423"/>
                </a:lnTo>
                <a:close/>
                <a:moveTo>
                  <a:pt x="236" y="360"/>
                </a:moveTo>
                <a:lnTo>
                  <a:pt x="236" y="392"/>
                </a:lnTo>
                <a:lnTo>
                  <a:pt x="203" y="392"/>
                </a:lnTo>
                <a:lnTo>
                  <a:pt x="203" y="360"/>
                </a:lnTo>
                <a:lnTo>
                  <a:pt x="236" y="360"/>
                </a:lnTo>
                <a:close/>
                <a:moveTo>
                  <a:pt x="203" y="423"/>
                </a:moveTo>
                <a:lnTo>
                  <a:pt x="236" y="423"/>
                </a:lnTo>
                <a:lnTo>
                  <a:pt x="236" y="456"/>
                </a:lnTo>
                <a:lnTo>
                  <a:pt x="203" y="456"/>
                </a:lnTo>
                <a:lnTo>
                  <a:pt x="203" y="4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solidFill>
                <a:schemeClr val="accent4"/>
              </a:solidFill>
              <a:latin typeface="Calibri" panose="020F0502020204030204" pitchFamily="34" charset="0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7645F840-7E18-FD4F-AAB5-F1C41F4B0C87}"/>
              </a:ext>
            </a:extLst>
          </p:cNvPr>
          <p:cNvSpPr txBox="1"/>
          <p:nvPr/>
        </p:nvSpPr>
        <p:spPr>
          <a:xfrm>
            <a:off x="3908376" y="6397957"/>
            <a:ext cx="1198859" cy="30472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</a:rPr>
              <a:t>Location 2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1A2DBDF4-65F0-1B45-9E3C-A6358249E2BD}"/>
              </a:ext>
            </a:extLst>
          </p:cNvPr>
          <p:cNvSpPr txBox="1"/>
          <p:nvPr/>
        </p:nvSpPr>
        <p:spPr>
          <a:xfrm>
            <a:off x="7944273" y="6397957"/>
            <a:ext cx="1162811" cy="30472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</a:rPr>
              <a:t>Location 1</a:t>
            </a: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3A6ACABC-9ED2-CF44-8512-565835165CF0}"/>
              </a:ext>
            </a:extLst>
          </p:cNvPr>
          <p:cNvGrpSpPr/>
          <p:nvPr/>
        </p:nvGrpSpPr>
        <p:grpSpPr>
          <a:xfrm>
            <a:off x="7420340" y="6429487"/>
            <a:ext cx="493802" cy="304721"/>
            <a:chOff x="-10552754" y="8867361"/>
            <a:chExt cx="3744720" cy="2310840"/>
          </a:xfrm>
          <a:solidFill>
            <a:schemeClr val="tx1"/>
          </a:solidFill>
        </p:grpSpPr>
        <p:sp>
          <p:nvSpPr>
            <p:cNvPr id="288" name="Freeform: Shape 26">
              <a:extLst>
                <a:ext uri="{FF2B5EF4-FFF2-40B4-BE49-F238E27FC236}">
                  <a16:creationId xmlns:a16="http://schemas.microsoft.com/office/drawing/2014/main" id="{B8C62033-95C5-FA47-BD33-C92E370B6967}"/>
                </a:ext>
              </a:extLst>
            </p:cNvPr>
            <p:cNvSpPr/>
            <p:nvPr/>
          </p:nvSpPr>
          <p:spPr>
            <a:xfrm>
              <a:off x="-10552754" y="8867361"/>
              <a:ext cx="3744720" cy="231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20">
                  <a:moveTo>
                    <a:pt x="9710" y="5987"/>
                  </a:moveTo>
                  <a:lnTo>
                    <a:pt x="9710" y="2387"/>
                  </a:lnTo>
                  <a:lnTo>
                    <a:pt x="9710" y="1981"/>
                  </a:lnTo>
                  <a:lnTo>
                    <a:pt x="9710" y="265"/>
                  </a:lnTo>
                  <a:lnTo>
                    <a:pt x="8157" y="265"/>
                  </a:lnTo>
                  <a:lnTo>
                    <a:pt x="8157" y="0"/>
                  </a:lnTo>
                  <a:lnTo>
                    <a:pt x="5559" y="0"/>
                  </a:lnTo>
                  <a:lnTo>
                    <a:pt x="5559" y="265"/>
                  </a:lnTo>
                  <a:lnTo>
                    <a:pt x="4844" y="265"/>
                  </a:lnTo>
                  <a:lnTo>
                    <a:pt x="4844" y="0"/>
                  </a:lnTo>
                  <a:lnTo>
                    <a:pt x="2246" y="0"/>
                  </a:lnTo>
                  <a:lnTo>
                    <a:pt x="2246" y="265"/>
                  </a:lnTo>
                  <a:lnTo>
                    <a:pt x="693" y="265"/>
                  </a:lnTo>
                  <a:lnTo>
                    <a:pt x="693" y="1981"/>
                  </a:lnTo>
                  <a:lnTo>
                    <a:pt x="693" y="2387"/>
                  </a:lnTo>
                  <a:lnTo>
                    <a:pt x="693" y="5987"/>
                  </a:lnTo>
                  <a:lnTo>
                    <a:pt x="0" y="5987"/>
                  </a:lnTo>
                  <a:lnTo>
                    <a:pt x="0" y="6420"/>
                  </a:lnTo>
                  <a:lnTo>
                    <a:pt x="10403" y="6420"/>
                  </a:lnTo>
                  <a:lnTo>
                    <a:pt x="10403" y="5987"/>
                  </a:lnTo>
                  <a:close/>
                  <a:moveTo>
                    <a:pt x="1131" y="704"/>
                  </a:moveTo>
                  <a:lnTo>
                    <a:pt x="9272" y="704"/>
                  </a:lnTo>
                  <a:lnTo>
                    <a:pt x="9272" y="1949"/>
                  </a:lnTo>
                  <a:lnTo>
                    <a:pt x="1131" y="1949"/>
                  </a:lnTo>
                  <a:close/>
                  <a:moveTo>
                    <a:pt x="1131" y="5716"/>
                  </a:moveTo>
                  <a:lnTo>
                    <a:pt x="1131" y="2420"/>
                  </a:lnTo>
                  <a:lnTo>
                    <a:pt x="9272" y="2420"/>
                  </a:lnTo>
                  <a:lnTo>
                    <a:pt x="9272" y="57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9" name="Freeform: Shape 27">
              <a:extLst>
                <a:ext uri="{FF2B5EF4-FFF2-40B4-BE49-F238E27FC236}">
                  <a16:creationId xmlns:a16="http://schemas.microsoft.com/office/drawing/2014/main" id="{94544393-801B-7F44-81A3-F59B384FA146}"/>
                </a:ext>
              </a:extLst>
            </p:cNvPr>
            <p:cNvSpPr/>
            <p:nvPr/>
          </p:nvSpPr>
          <p:spPr>
            <a:xfrm>
              <a:off x="-9196274" y="9935480"/>
              <a:ext cx="39276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2">
                  <a:moveTo>
                    <a:pt x="0" y="432"/>
                  </a:moveTo>
                  <a:lnTo>
                    <a:pt x="1092" y="432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90" name="Freeform: Shape 28">
              <a:extLst>
                <a:ext uri="{FF2B5EF4-FFF2-40B4-BE49-F238E27FC236}">
                  <a16:creationId xmlns:a16="http://schemas.microsoft.com/office/drawing/2014/main" id="{F1A5CFE1-8C48-AE4B-9971-5B976796292B}"/>
                </a:ext>
              </a:extLst>
            </p:cNvPr>
            <p:cNvSpPr/>
            <p:nvPr/>
          </p:nvSpPr>
          <p:spPr>
            <a:xfrm>
              <a:off x="-8559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91" name="Freeform: Shape 29">
              <a:extLst>
                <a:ext uri="{FF2B5EF4-FFF2-40B4-BE49-F238E27FC236}">
                  <a16:creationId xmlns:a16="http://schemas.microsoft.com/office/drawing/2014/main" id="{C57E88DE-56B8-4E48-86F9-E88D49AC52D1}"/>
                </a:ext>
              </a:extLst>
            </p:cNvPr>
            <p:cNvSpPr/>
            <p:nvPr/>
          </p:nvSpPr>
          <p:spPr>
            <a:xfrm>
              <a:off x="-9835635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92" name="Freeform: Shape 30">
              <a:extLst>
                <a:ext uri="{FF2B5EF4-FFF2-40B4-BE49-F238E27FC236}">
                  <a16:creationId xmlns:a16="http://schemas.microsoft.com/office/drawing/2014/main" id="{417E2678-731A-574D-9F76-E60CCE26BD21}"/>
                </a:ext>
              </a:extLst>
            </p:cNvPr>
            <p:cNvSpPr/>
            <p:nvPr/>
          </p:nvSpPr>
          <p:spPr>
            <a:xfrm>
              <a:off x="-7920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94" name="Freeform: Shape 31">
              <a:extLst>
                <a:ext uri="{FF2B5EF4-FFF2-40B4-BE49-F238E27FC236}">
                  <a16:creationId xmlns:a16="http://schemas.microsoft.com/office/drawing/2014/main" id="{6D4BBE4F-7C53-6C4A-A8CA-7EF3EC957FDF}"/>
                </a:ext>
              </a:extLst>
            </p:cNvPr>
            <p:cNvSpPr/>
            <p:nvPr/>
          </p:nvSpPr>
          <p:spPr>
            <a:xfrm>
              <a:off x="-9196274" y="9266961"/>
              <a:ext cx="39276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8">
                  <a:moveTo>
                    <a:pt x="0" y="438"/>
                  </a:moveTo>
                  <a:lnTo>
                    <a:pt x="1092" y="438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95" name="Freeform: Shape 32">
              <a:extLst>
                <a:ext uri="{FF2B5EF4-FFF2-40B4-BE49-F238E27FC236}">
                  <a16:creationId xmlns:a16="http://schemas.microsoft.com/office/drawing/2014/main" id="{3090EEAD-2F20-D448-B114-5612462E7C15}"/>
                </a:ext>
              </a:extLst>
            </p:cNvPr>
            <p:cNvSpPr/>
            <p:nvPr/>
          </p:nvSpPr>
          <p:spPr>
            <a:xfrm>
              <a:off x="-8559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96" name="Freeform: Shape 33">
              <a:extLst>
                <a:ext uri="{FF2B5EF4-FFF2-40B4-BE49-F238E27FC236}">
                  <a16:creationId xmlns:a16="http://schemas.microsoft.com/office/drawing/2014/main" id="{D7DA0133-1F5D-FB45-BAB3-39E39705B085}"/>
                </a:ext>
              </a:extLst>
            </p:cNvPr>
            <p:cNvSpPr/>
            <p:nvPr/>
          </p:nvSpPr>
          <p:spPr>
            <a:xfrm>
              <a:off x="-9835635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97" name="Freeform: Shape 34">
              <a:extLst>
                <a:ext uri="{FF2B5EF4-FFF2-40B4-BE49-F238E27FC236}">
                  <a16:creationId xmlns:a16="http://schemas.microsoft.com/office/drawing/2014/main" id="{F93D9E9A-814A-0440-B932-943594ECAA6A}"/>
                </a:ext>
              </a:extLst>
            </p:cNvPr>
            <p:cNvSpPr/>
            <p:nvPr/>
          </p:nvSpPr>
          <p:spPr>
            <a:xfrm>
              <a:off x="-7920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98" name="Freeform: Shape 35">
              <a:extLst>
                <a:ext uri="{FF2B5EF4-FFF2-40B4-BE49-F238E27FC236}">
                  <a16:creationId xmlns:a16="http://schemas.microsoft.com/office/drawing/2014/main" id="{7F0C90DE-7E8C-6A40-A0E1-4475E31D29C3}"/>
                </a:ext>
              </a:extLst>
            </p:cNvPr>
            <p:cNvSpPr/>
            <p:nvPr/>
          </p:nvSpPr>
          <p:spPr>
            <a:xfrm>
              <a:off x="-7920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99" name="Freeform: Shape 36">
              <a:extLst>
                <a:ext uri="{FF2B5EF4-FFF2-40B4-BE49-F238E27FC236}">
                  <a16:creationId xmlns:a16="http://schemas.microsoft.com/office/drawing/2014/main" id="{39F3AA2F-91DB-794C-B9A1-0E7A14679A2A}"/>
                </a:ext>
              </a:extLst>
            </p:cNvPr>
            <p:cNvSpPr/>
            <p:nvPr/>
          </p:nvSpPr>
          <p:spPr>
            <a:xfrm>
              <a:off x="-9196274" y="10264521"/>
              <a:ext cx="39276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1094">
                  <a:moveTo>
                    <a:pt x="0" y="1094"/>
                  </a:moveTo>
                  <a:lnTo>
                    <a:pt x="1092" y="1094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00" name="Freeform: Shape 37">
              <a:extLst>
                <a:ext uri="{FF2B5EF4-FFF2-40B4-BE49-F238E27FC236}">
                  <a16:creationId xmlns:a16="http://schemas.microsoft.com/office/drawing/2014/main" id="{240DC51D-B844-DA41-A63D-924E21FEEF30}"/>
                </a:ext>
              </a:extLst>
            </p:cNvPr>
            <p:cNvSpPr/>
            <p:nvPr/>
          </p:nvSpPr>
          <p:spPr>
            <a:xfrm>
              <a:off x="-8559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01" name="Freeform: Shape 38">
              <a:extLst>
                <a:ext uri="{FF2B5EF4-FFF2-40B4-BE49-F238E27FC236}">
                  <a16:creationId xmlns:a16="http://schemas.microsoft.com/office/drawing/2014/main" id="{182EFC50-4693-CC41-B1FF-BD5B5CC2A117}"/>
                </a:ext>
              </a:extLst>
            </p:cNvPr>
            <p:cNvSpPr/>
            <p:nvPr/>
          </p:nvSpPr>
          <p:spPr>
            <a:xfrm>
              <a:off x="-9835635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302" name="Freeform 33">
            <a:extLst>
              <a:ext uri="{FF2B5EF4-FFF2-40B4-BE49-F238E27FC236}">
                <a16:creationId xmlns:a16="http://schemas.microsoft.com/office/drawing/2014/main" id="{A1191BD8-A0BD-8E4B-BB41-421B9B96E5C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900766" y="6291922"/>
            <a:ext cx="679260" cy="516791"/>
          </a:xfrm>
          <a:custGeom>
            <a:avLst/>
            <a:gdLst>
              <a:gd name="T0" fmla="*/ 736 w 786"/>
              <a:gd name="T1" fmla="*/ 142 h 598"/>
              <a:gd name="T2" fmla="*/ 511 w 786"/>
              <a:gd name="T3" fmla="*/ 485 h 598"/>
              <a:gd name="T4" fmla="*/ 459 w 786"/>
              <a:gd name="T5" fmla="*/ 518 h 598"/>
              <a:gd name="T6" fmla="*/ 786 w 786"/>
              <a:gd name="T7" fmla="*/ 485 h 598"/>
              <a:gd name="T8" fmla="*/ 543 w 786"/>
              <a:gd name="T9" fmla="*/ 175 h 598"/>
              <a:gd name="T10" fmla="*/ 703 w 786"/>
              <a:gd name="T11" fmla="*/ 485 h 598"/>
              <a:gd name="T12" fmla="*/ 543 w 786"/>
              <a:gd name="T13" fmla="*/ 175 h 598"/>
              <a:gd name="T14" fmla="*/ 410 w 786"/>
              <a:gd name="T15" fmla="*/ 0 h 598"/>
              <a:gd name="T16" fmla="*/ 377 w 786"/>
              <a:gd name="T17" fmla="*/ 598 h 598"/>
              <a:gd name="T18" fmla="*/ 574 w 786"/>
              <a:gd name="T19" fmla="*/ 197 h 598"/>
              <a:gd name="T20" fmla="*/ 607 w 786"/>
              <a:gd name="T21" fmla="*/ 230 h 598"/>
              <a:gd name="T22" fmla="*/ 574 w 786"/>
              <a:gd name="T23" fmla="*/ 197 h 598"/>
              <a:gd name="T24" fmla="*/ 607 w 786"/>
              <a:gd name="T25" fmla="*/ 271 h 598"/>
              <a:gd name="T26" fmla="*/ 574 w 786"/>
              <a:gd name="T27" fmla="*/ 304 h 598"/>
              <a:gd name="T28" fmla="*/ 574 w 786"/>
              <a:gd name="T29" fmla="*/ 343 h 598"/>
              <a:gd name="T30" fmla="*/ 607 w 786"/>
              <a:gd name="T31" fmla="*/ 376 h 598"/>
              <a:gd name="T32" fmla="*/ 574 w 786"/>
              <a:gd name="T33" fmla="*/ 343 h 598"/>
              <a:gd name="T34" fmla="*/ 607 w 786"/>
              <a:gd name="T35" fmla="*/ 415 h 598"/>
              <a:gd name="T36" fmla="*/ 574 w 786"/>
              <a:gd name="T37" fmla="*/ 448 h 598"/>
              <a:gd name="T38" fmla="*/ 673 w 786"/>
              <a:gd name="T39" fmla="*/ 197 h 598"/>
              <a:gd name="T40" fmla="*/ 640 w 786"/>
              <a:gd name="T41" fmla="*/ 230 h 598"/>
              <a:gd name="T42" fmla="*/ 673 w 786"/>
              <a:gd name="T43" fmla="*/ 197 h 598"/>
              <a:gd name="T44" fmla="*/ 673 w 786"/>
              <a:gd name="T45" fmla="*/ 271 h 598"/>
              <a:gd name="T46" fmla="*/ 640 w 786"/>
              <a:gd name="T47" fmla="*/ 304 h 598"/>
              <a:gd name="T48" fmla="*/ 640 w 786"/>
              <a:gd name="T49" fmla="*/ 343 h 598"/>
              <a:gd name="T50" fmla="*/ 673 w 786"/>
              <a:gd name="T51" fmla="*/ 376 h 598"/>
              <a:gd name="T52" fmla="*/ 640 w 786"/>
              <a:gd name="T53" fmla="*/ 343 h 598"/>
              <a:gd name="T54" fmla="*/ 673 w 786"/>
              <a:gd name="T55" fmla="*/ 415 h 598"/>
              <a:gd name="T56" fmla="*/ 640 w 786"/>
              <a:gd name="T57" fmla="*/ 448 h 598"/>
              <a:gd name="T58" fmla="*/ 289 w 786"/>
              <a:gd name="T59" fmla="*/ 298 h 598"/>
              <a:gd name="T60" fmla="*/ 88 w 786"/>
              <a:gd name="T61" fmla="*/ 485 h 598"/>
              <a:gd name="T62" fmla="*/ 69 w 786"/>
              <a:gd name="T63" fmla="*/ 156 h 598"/>
              <a:gd name="T64" fmla="*/ 205 w 786"/>
              <a:gd name="T65" fmla="*/ 284 h 598"/>
              <a:gd name="T66" fmla="*/ 238 w 786"/>
              <a:gd name="T67" fmla="*/ 123 h 598"/>
              <a:gd name="T68" fmla="*/ 37 w 786"/>
              <a:gd name="T69" fmla="*/ 485 h 598"/>
              <a:gd name="T70" fmla="*/ 0 w 786"/>
              <a:gd name="T71" fmla="*/ 518 h 598"/>
              <a:gd name="T72" fmla="*/ 328 w 786"/>
              <a:gd name="T73" fmla="*/ 485 h 598"/>
              <a:gd name="T74" fmla="*/ 289 w 786"/>
              <a:gd name="T75" fmla="*/ 298 h 598"/>
              <a:gd name="T76" fmla="*/ 256 w 786"/>
              <a:gd name="T77" fmla="*/ 331 h 598"/>
              <a:gd name="T78" fmla="*/ 121 w 786"/>
              <a:gd name="T79" fmla="*/ 485 h 598"/>
              <a:gd name="T80" fmla="*/ 123 w 786"/>
              <a:gd name="T81" fmla="*/ 212 h 598"/>
              <a:gd name="T82" fmla="*/ 90 w 786"/>
              <a:gd name="T83" fmla="*/ 179 h 598"/>
              <a:gd name="T84" fmla="*/ 123 w 786"/>
              <a:gd name="T85" fmla="*/ 212 h 598"/>
              <a:gd name="T86" fmla="*/ 123 w 786"/>
              <a:gd name="T87" fmla="*/ 243 h 598"/>
              <a:gd name="T88" fmla="*/ 90 w 786"/>
              <a:gd name="T89" fmla="*/ 275 h 598"/>
              <a:gd name="T90" fmla="*/ 184 w 786"/>
              <a:gd name="T91" fmla="*/ 212 h 598"/>
              <a:gd name="T92" fmla="*/ 151 w 786"/>
              <a:gd name="T93" fmla="*/ 179 h 598"/>
              <a:gd name="T94" fmla="*/ 184 w 786"/>
              <a:gd name="T95" fmla="*/ 212 h 598"/>
              <a:gd name="T96" fmla="*/ 184 w 786"/>
              <a:gd name="T97" fmla="*/ 243 h 598"/>
              <a:gd name="T98" fmla="*/ 151 w 786"/>
              <a:gd name="T99" fmla="*/ 275 h 598"/>
              <a:gd name="T100" fmla="*/ 141 w 786"/>
              <a:gd name="T101" fmla="*/ 360 h 598"/>
              <a:gd name="T102" fmla="*/ 174 w 786"/>
              <a:gd name="T103" fmla="*/ 392 h 598"/>
              <a:gd name="T104" fmla="*/ 141 w 786"/>
              <a:gd name="T105" fmla="*/ 360 h 598"/>
              <a:gd name="T106" fmla="*/ 174 w 786"/>
              <a:gd name="T107" fmla="*/ 423 h 598"/>
              <a:gd name="T108" fmla="*/ 141 w 786"/>
              <a:gd name="T109" fmla="*/ 456 h 598"/>
              <a:gd name="T110" fmla="*/ 236 w 786"/>
              <a:gd name="T111" fmla="*/ 360 h 598"/>
              <a:gd name="T112" fmla="*/ 203 w 786"/>
              <a:gd name="T113" fmla="*/ 392 h 598"/>
              <a:gd name="T114" fmla="*/ 236 w 786"/>
              <a:gd name="T115" fmla="*/ 360 h 598"/>
              <a:gd name="T116" fmla="*/ 236 w 786"/>
              <a:gd name="T117" fmla="*/ 423 h 598"/>
              <a:gd name="T118" fmla="*/ 203 w 786"/>
              <a:gd name="T119" fmla="*/ 456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86" h="598">
                <a:moveTo>
                  <a:pt x="736" y="485"/>
                </a:moveTo>
                <a:lnTo>
                  <a:pt x="736" y="142"/>
                </a:lnTo>
                <a:lnTo>
                  <a:pt x="511" y="142"/>
                </a:lnTo>
                <a:lnTo>
                  <a:pt x="511" y="485"/>
                </a:lnTo>
                <a:lnTo>
                  <a:pt x="459" y="485"/>
                </a:lnTo>
                <a:lnTo>
                  <a:pt x="459" y="518"/>
                </a:lnTo>
                <a:lnTo>
                  <a:pt x="786" y="518"/>
                </a:lnTo>
                <a:lnTo>
                  <a:pt x="786" y="485"/>
                </a:lnTo>
                <a:lnTo>
                  <a:pt x="736" y="485"/>
                </a:lnTo>
                <a:close/>
                <a:moveTo>
                  <a:pt x="543" y="175"/>
                </a:moveTo>
                <a:lnTo>
                  <a:pt x="703" y="175"/>
                </a:lnTo>
                <a:lnTo>
                  <a:pt x="703" y="485"/>
                </a:lnTo>
                <a:lnTo>
                  <a:pt x="543" y="485"/>
                </a:lnTo>
                <a:lnTo>
                  <a:pt x="543" y="175"/>
                </a:lnTo>
                <a:close/>
                <a:moveTo>
                  <a:pt x="377" y="0"/>
                </a:moveTo>
                <a:lnTo>
                  <a:pt x="410" y="0"/>
                </a:lnTo>
                <a:lnTo>
                  <a:pt x="410" y="598"/>
                </a:lnTo>
                <a:lnTo>
                  <a:pt x="377" y="598"/>
                </a:lnTo>
                <a:lnTo>
                  <a:pt x="377" y="0"/>
                </a:lnTo>
                <a:close/>
                <a:moveTo>
                  <a:pt x="574" y="197"/>
                </a:moveTo>
                <a:lnTo>
                  <a:pt x="607" y="197"/>
                </a:lnTo>
                <a:lnTo>
                  <a:pt x="607" y="230"/>
                </a:lnTo>
                <a:lnTo>
                  <a:pt x="574" y="230"/>
                </a:lnTo>
                <a:lnTo>
                  <a:pt x="574" y="197"/>
                </a:lnTo>
                <a:close/>
                <a:moveTo>
                  <a:pt x="574" y="271"/>
                </a:moveTo>
                <a:lnTo>
                  <a:pt x="607" y="271"/>
                </a:lnTo>
                <a:lnTo>
                  <a:pt x="607" y="304"/>
                </a:lnTo>
                <a:lnTo>
                  <a:pt x="574" y="304"/>
                </a:lnTo>
                <a:lnTo>
                  <a:pt x="574" y="271"/>
                </a:lnTo>
                <a:close/>
                <a:moveTo>
                  <a:pt x="574" y="343"/>
                </a:moveTo>
                <a:lnTo>
                  <a:pt x="607" y="343"/>
                </a:lnTo>
                <a:lnTo>
                  <a:pt x="607" y="376"/>
                </a:lnTo>
                <a:lnTo>
                  <a:pt x="574" y="376"/>
                </a:lnTo>
                <a:lnTo>
                  <a:pt x="574" y="343"/>
                </a:lnTo>
                <a:close/>
                <a:moveTo>
                  <a:pt x="574" y="415"/>
                </a:moveTo>
                <a:lnTo>
                  <a:pt x="607" y="415"/>
                </a:lnTo>
                <a:lnTo>
                  <a:pt x="607" y="448"/>
                </a:lnTo>
                <a:lnTo>
                  <a:pt x="574" y="448"/>
                </a:lnTo>
                <a:lnTo>
                  <a:pt x="574" y="415"/>
                </a:lnTo>
                <a:close/>
                <a:moveTo>
                  <a:pt x="673" y="197"/>
                </a:moveTo>
                <a:lnTo>
                  <a:pt x="673" y="230"/>
                </a:lnTo>
                <a:lnTo>
                  <a:pt x="640" y="230"/>
                </a:lnTo>
                <a:lnTo>
                  <a:pt x="640" y="197"/>
                </a:lnTo>
                <a:lnTo>
                  <a:pt x="673" y="197"/>
                </a:lnTo>
                <a:close/>
                <a:moveTo>
                  <a:pt x="640" y="271"/>
                </a:moveTo>
                <a:lnTo>
                  <a:pt x="673" y="271"/>
                </a:lnTo>
                <a:lnTo>
                  <a:pt x="673" y="304"/>
                </a:lnTo>
                <a:lnTo>
                  <a:pt x="640" y="304"/>
                </a:lnTo>
                <a:lnTo>
                  <a:pt x="640" y="271"/>
                </a:lnTo>
                <a:close/>
                <a:moveTo>
                  <a:pt x="640" y="343"/>
                </a:moveTo>
                <a:lnTo>
                  <a:pt x="673" y="343"/>
                </a:lnTo>
                <a:lnTo>
                  <a:pt x="673" y="376"/>
                </a:lnTo>
                <a:lnTo>
                  <a:pt x="640" y="376"/>
                </a:lnTo>
                <a:lnTo>
                  <a:pt x="640" y="343"/>
                </a:lnTo>
                <a:close/>
                <a:moveTo>
                  <a:pt x="640" y="415"/>
                </a:moveTo>
                <a:lnTo>
                  <a:pt x="673" y="415"/>
                </a:lnTo>
                <a:lnTo>
                  <a:pt x="673" y="448"/>
                </a:lnTo>
                <a:lnTo>
                  <a:pt x="640" y="448"/>
                </a:lnTo>
                <a:lnTo>
                  <a:pt x="640" y="415"/>
                </a:lnTo>
                <a:close/>
                <a:moveTo>
                  <a:pt x="289" y="298"/>
                </a:moveTo>
                <a:lnTo>
                  <a:pt x="88" y="298"/>
                </a:lnTo>
                <a:lnTo>
                  <a:pt x="88" y="485"/>
                </a:lnTo>
                <a:lnTo>
                  <a:pt x="69" y="485"/>
                </a:lnTo>
                <a:lnTo>
                  <a:pt x="69" y="156"/>
                </a:lnTo>
                <a:lnTo>
                  <a:pt x="205" y="156"/>
                </a:lnTo>
                <a:lnTo>
                  <a:pt x="205" y="284"/>
                </a:lnTo>
                <a:lnTo>
                  <a:pt x="238" y="284"/>
                </a:lnTo>
                <a:lnTo>
                  <a:pt x="238" y="123"/>
                </a:lnTo>
                <a:lnTo>
                  <a:pt x="37" y="123"/>
                </a:lnTo>
                <a:lnTo>
                  <a:pt x="37" y="485"/>
                </a:lnTo>
                <a:lnTo>
                  <a:pt x="0" y="485"/>
                </a:lnTo>
                <a:lnTo>
                  <a:pt x="0" y="518"/>
                </a:lnTo>
                <a:lnTo>
                  <a:pt x="328" y="518"/>
                </a:lnTo>
                <a:lnTo>
                  <a:pt x="328" y="485"/>
                </a:lnTo>
                <a:lnTo>
                  <a:pt x="289" y="485"/>
                </a:lnTo>
                <a:lnTo>
                  <a:pt x="289" y="298"/>
                </a:lnTo>
                <a:close/>
                <a:moveTo>
                  <a:pt x="121" y="331"/>
                </a:moveTo>
                <a:lnTo>
                  <a:pt x="256" y="331"/>
                </a:lnTo>
                <a:lnTo>
                  <a:pt x="256" y="485"/>
                </a:lnTo>
                <a:lnTo>
                  <a:pt x="121" y="485"/>
                </a:lnTo>
                <a:lnTo>
                  <a:pt x="121" y="331"/>
                </a:lnTo>
                <a:close/>
                <a:moveTo>
                  <a:pt x="123" y="212"/>
                </a:moveTo>
                <a:lnTo>
                  <a:pt x="90" y="212"/>
                </a:lnTo>
                <a:lnTo>
                  <a:pt x="90" y="179"/>
                </a:lnTo>
                <a:lnTo>
                  <a:pt x="123" y="179"/>
                </a:lnTo>
                <a:lnTo>
                  <a:pt x="123" y="212"/>
                </a:lnTo>
                <a:close/>
                <a:moveTo>
                  <a:pt x="90" y="243"/>
                </a:moveTo>
                <a:lnTo>
                  <a:pt x="123" y="243"/>
                </a:lnTo>
                <a:lnTo>
                  <a:pt x="123" y="275"/>
                </a:lnTo>
                <a:lnTo>
                  <a:pt x="90" y="275"/>
                </a:lnTo>
                <a:lnTo>
                  <a:pt x="90" y="243"/>
                </a:lnTo>
                <a:close/>
                <a:moveTo>
                  <a:pt x="184" y="212"/>
                </a:moveTo>
                <a:lnTo>
                  <a:pt x="151" y="212"/>
                </a:lnTo>
                <a:lnTo>
                  <a:pt x="151" y="179"/>
                </a:lnTo>
                <a:lnTo>
                  <a:pt x="184" y="179"/>
                </a:lnTo>
                <a:lnTo>
                  <a:pt x="184" y="212"/>
                </a:lnTo>
                <a:close/>
                <a:moveTo>
                  <a:pt x="151" y="243"/>
                </a:moveTo>
                <a:lnTo>
                  <a:pt x="184" y="243"/>
                </a:lnTo>
                <a:lnTo>
                  <a:pt x="184" y="275"/>
                </a:lnTo>
                <a:lnTo>
                  <a:pt x="151" y="275"/>
                </a:lnTo>
                <a:lnTo>
                  <a:pt x="151" y="243"/>
                </a:lnTo>
                <a:close/>
                <a:moveTo>
                  <a:pt x="141" y="360"/>
                </a:moveTo>
                <a:lnTo>
                  <a:pt x="174" y="360"/>
                </a:lnTo>
                <a:lnTo>
                  <a:pt x="174" y="392"/>
                </a:lnTo>
                <a:lnTo>
                  <a:pt x="141" y="392"/>
                </a:lnTo>
                <a:lnTo>
                  <a:pt x="141" y="360"/>
                </a:lnTo>
                <a:close/>
                <a:moveTo>
                  <a:pt x="141" y="423"/>
                </a:moveTo>
                <a:lnTo>
                  <a:pt x="174" y="423"/>
                </a:lnTo>
                <a:lnTo>
                  <a:pt x="174" y="456"/>
                </a:lnTo>
                <a:lnTo>
                  <a:pt x="141" y="456"/>
                </a:lnTo>
                <a:lnTo>
                  <a:pt x="141" y="423"/>
                </a:lnTo>
                <a:close/>
                <a:moveTo>
                  <a:pt x="236" y="360"/>
                </a:moveTo>
                <a:lnTo>
                  <a:pt x="236" y="392"/>
                </a:lnTo>
                <a:lnTo>
                  <a:pt x="203" y="392"/>
                </a:lnTo>
                <a:lnTo>
                  <a:pt x="203" y="360"/>
                </a:lnTo>
                <a:lnTo>
                  <a:pt x="236" y="360"/>
                </a:lnTo>
                <a:close/>
                <a:moveTo>
                  <a:pt x="203" y="423"/>
                </a:moveTo>
                <a:lnTo>
                  <a:pt x="236" y="423"/>
                </a:lnTo>
                <a:lnTo>
                  <a:pt x="236" y="456"/>
                </a:lnTo>
                <a:lnTo>
                  <a:pt x="203" y="456"/>
                </a:lnTo>
                <a:lnTo>
                  <a:pt x="203" y="4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solidFill>
                <a:schemeClr val="accent4"/>
              </a:solidFill>
              <a:latin typeface="Calibri" panose="020F0502020204030204" pitchFamily="34" charset="0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8670D12D-A8F4-6B47-9757-90FA39218DC7}"/>
              </a:ext>
            </a:extLst>
          </p:cNvPr>
          <p:cNvSpPr txBox="1"/>
          <p:nvPr/>
        </p:nvSpPr>
        <p:spPr>
          <a:xfrm>
            <a:off x="10601197" y="6397957"/>
            <a:ext cx="1198859" cy="30472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</a:rPr>
              <a:t>Location 2</a:t>
            </a:r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A91B9499-B75A-E04D-9A93-6FEBE7F81914}"/>
              </a:ext>
            </a:extLst>
          </p:cNvPr>
          <p:cNvCxnSpPr>
            <a:cxnSpLocks/>
          </p:cNvCxnSpPr>
          <p:nvPr/>
        </p:nvCxnSpPr>
        <p:spPr>
          <a:xfrm>
            <a:off x="2592376" y="1643155"/>
            <a:ext cx="0" cy="4819178"/>
          </a:xfrm>
          <a:prstGeom prst="line">
            <a:avLst/>
          </a:prstGeom>
          <a:ln w="57150">
            <a:solidFill>
              <a:schemeClr val="tx1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3E4248E4-ED53-D14B-AA36-3F280DF1C40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Packet Walk – Case4: VM-Site2 to Storage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82886-4F78-4FCB-B4B8-41E58E8C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T0 (2/4) – T0 A/A in Locations Prim/Sec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1F12898-1D36-4624-8401-82F56FD4E065}"/>
              </a:ext>
            </a:extLst>
          </p:cNvPr>
          <p:cNvCxnSpPr>
            <a:cxnSpLocks/>
          </p:cNvCxnSpPr>
          <p:nvPr/>
        </p:nvCxnSpPr>
        <p:spPr>
          <a:xfrm>
            <a:off x="96884" y="5295718"/>
            <a:ext cx="5673996" cy="0"/>
          </a:xfrm>
          <a:prstGeom prst="line">
            <a:avLst/>
          </a:prstGeom>
          <a:ln w="28575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8937C31-7EB3-464F-8032-5E8C3F63B202}"/>
              </a:ext>
            </a:extLst>
          </p:cNvPr>
          <p:cNvCxnSpPr>
            <a:cxnSpLocks/>
            <a:endCxn id="428" idx="0"/>
          </p:cNvCxnSpPr>
          <p:nvPr/>
        </p:nvCxnSpPr>
        <p:spPr>
          <a:xfrm flipH="1">
            <a:off x="4171226" y="5291989"/>
            <a:ext cx="2" cy="218016"/>
          </a:xfrm>
          <a:prstGeom prst="line">
            <a:avLst/>
          </a:prstGeom>
          <a:ln w="19050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CC45279D-FE2E-4A38-B4E6-20641CA3A8B1}"/>
              </a:ext>
            </a:extLst>
          </p:cNvPr>
          <p:cNvCxnSpPr>
            <a:cxnSpLocks/>
            <a:endCxn id="440" idx="2"/>
          </p:cNvCxnSpPr>
          <p:nvPr/>
        </p:nvCxnSpPr>
        <p:spPr>
          <a:xfrm flipH="1" flipV="1">
            <a:off x="6742701" y="2850111"/>
            <a:ext cx="177748" cy="198702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Rounded Rectangle 17">
            <a:extLst>
              <a:ext uri="{FF2B5EF4-FFF2-40B4-BE49-F238E27FC236}">
                <a16:creationId xmlns:a16="http://schemas.microsoft.com/office/drawing/2014/main" id="{65378825-5DBC-4A06-AF86-F0134F4D9F10}"/>
              </a:ext>
            </a:extLst>
          </p:cNvPr>
          <p:cNvSpPr/>
          <p:nvPr/>
        </p:nvSpPr>
        <p:spPr>
          <a:xfrm>
            <a:off x="3985054" y="5510005"/>
            <a:ext cx="372346" cy="372346"/>
          </a:xfrm>
          <a:prstGeom prst="roundRect">
            <a:avLst>
              <a:gd name="adj" fmla="val 0"/>
            </a:avLst>
          </a:prstGeom>
          <a:noFill/>
          <a:ln>
            <a:solidFill>
              <a:srgbClr val="F8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6926"/>
            <a:r>
              <a:rPr lang="en-US" sz="1200" kern="0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VM2</a:t>
            </a:r>
          </a:p>
        </p:txBody>
      </p: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8C5D96EB-3710-4255-ACAF-90049D25BDB6}"/>
              </a:ext>
            </a:extLst>
          </p:cNvPr>
          <p:cNvCxnSpPr>
            <a:cxnSpLocks/>
            <a:endCxn id="430" idx="0"/>
          </p:cNvCxnSpPr>
          <p:nvPr/>
        </p:nvCxnSpPr>
        <p:spPr>
          <a:xfrm flipH="1">
            <a:off x="1178103" y="5291989"/>
            <a:ext cx="2" cy="218016"/>
          </a:xfrm>
          <a:prstGeom prst="line">
            <a:avLst/>
          </a:prstGeom>
          <a:ln w="19050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Rounded Rectangle 17">
            <a:extLst>
              <a:ext uri="{FF2B5EF4-FFF2-40B4-BE49-F238E27FC236}">
                <a16:creationId xmlns:a16="http://schemas.microsoft.com/office/drawing/2014/main" id="{743C38E6-F940-4B49-974A-C58E776123FC}"/>
              </a:ext>
            </a:extLst>
          </p:cNvPr>
          <p:cNvSpPr/>
          <p:nvPr/>
        </p:nvSpPr>
        <p:spPr>
          <a:xfrm>
            <a:off x="991931" y="5510005"/>
            <a:ext cx="372346" cy="372346"/>
          </a:xfrm>
          <a:prstGeom prst="roundRect">
            <a:avLst>
              <a:gd name="adj" fmla="val 0"/>
            </a:avLst>
          </a:prstGeom>
          <a:noFill/>
          <a:ln>
            <a:solidFill>
              <a:srgbClr val="F8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6926"/>
            <a:r>
              <a:rPr lang="en-US" sz="1200" kern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VM1</a:t>
            </a:r>
          </a:p>
        </p:txBody>
      </p: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C2EEDDAB-80EA-4865-8EE7-B0D786638F8A}"/>
              </a:ext>
            </a:extLst>
          </p:cNvPr>
          <p:cNvGrpSpPr/>
          <p:nvPr/>
        </p:nvGrpSpPr>
        <p:grpSpPr>
          <a:xfrm>
            <a:off x="6469877" y="2304246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440" name="Freeform: Shape 1">
              <a:extLst>
                <a:ext uri="{FF2B5EF4-FFF2-40B4-BE49-F238E27FC236}">
                  <a16:creationId xmlns:a16="http://schemas.microsoft.com/office/drawing/2014/main" id="{2108F74A-A89A-4512-8F43-63AF046F0AB9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1" name="Freeform: Shape 2">
              <a:extLst>
                <a:ext uri="{FF2B5EF4-FFF2-40B4-BE49-F238E27FC236}">
                  <a16:creationId xmlns:a16="http://schemas.microsoft.com/office/drawing/2014/main" id="{39754AF5-EB51-481B-B756-72C3D11E1404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2" name="Freeform: Shape 3">
              <a:extLst>
                <a:ext uri="{FF2B5EF4-FFF2-40B4-BE49-F238E27FC236}">
                  <a16:creationId xmlns:a16="http://schemas.microsoft.com/office/drawing/2014/main" id="{797ED028-096D-4B51-9B36-FC1084D944F2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3" name="Freeform: Shape 4">
              <a:extLst>
                <a:ext uri="{FF2B5EF4-FFF2-40B4-BE49-F238E27FC236}">
                  <a16:creationId xmlns:a16="http://schemas.microsoft.com/office/drawing/2014/main" id="{AA7CEFDE-BB36-4595-B5B4-61101676362D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4" name="Freeform: Shape 5">
              <a:extLst>
                <a:ext uri="{FF2B5EF4-FFF2-40B4-BE49-F238E27FC236}">
                  <a16:creationId xmlns:a16="http://schemas.microsoft.com/office/drawing/2014/main" id="{CFF5C2D6-0EE1-4D24-921B-B9B25A3DE350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316" name="Freeform 21">
            <a:extLst>
              <a:ext uri="{FF2B5EF4-FFF2-40B4-BE49-F238E27FC236}">
                <a16:creationId xmlns:a16="http://schemas.microsoft.com/office/drawing/2014/main" id="{B11AAFB2-A788-4F84-821A-34B995C9654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73075" y="5317866"/>
            <a:ext cx="230927" cy="175944"/>
          </a:xfrm>
          <a:custGeom>
            <a:avLst/>
            <a:gdLst>
              <a:gd name="T0" fmla="*/ 364 w 389"/>
              <a:gd name="T1" fmla="*/ 176 h 296"/>
              <a:gd name="T2" fmla="*/ 355 w 389"/>
              <a:gd name="T3" fmla="*/ 217 h 296"/>
              <a:gd name="T4" fmla="*/ 289 w 389"/>
              <a:gd name="T5" fmla="*/ 130 h 296"/>
              <a:gd name="T6" fmla="*/ 298 w 389"/>
              <a:gd name="T7" fmla="*/ 193 h 296"/>
              <a:gd name="T8" fmla="*/ 264 w 389"/>
              <a:gd name="T9" fmla="*/ 143 h 296"/>
              <a:gd name="T10" fmla="*/ 257 w 389"/>
              <a:gd name="T11" fmla="*/ 195 h 296"/>
              <a:gd name="T12" fmla="*/ 318 w 389"/>
              <a:gd name="T13" fmla="*/ 296 h 296"/>
              <a:gd name="T14" fmla="*/ 319 w 389"/>
              <a:gd name="T15" fmla="*/ 296 h 296"/>
              <a:gd name="T16" fmla="*/ 376 w 389"/>
              <a:gd name="T17" fmla="*/ 196 h 296"/>
              <a:gd name="T18" fmla="*/ 319 w 389"/>
              <a:gd name="T19" fmla="*/ 280 h 296"/>
              <a:gd name="T20" fmla="*/ 270 w 389"/>
              <a:gd name="T21" fmla="*/ 262 h 296"/>
              <a:gd name="T22" fmla="*/ 276 w 389"/>
              <a:gd name="T23" fmla="*/ 183 h 296"/>
              <a:gd name="T24" fmla="*/ 288 w 389"/>
              <a:gd name="T25" fmla="*/ 237 h 296"/>
              <a:gd name="T26" fmla="*/ 318 w 389"/>
              <a:gd name="T27" fmla="*/ 154 h 296"/>
              <a:gd name="T28" fmla="*/ 337 w 389"/>
              <a:gd name="T29" fmla="*/ 231 h 296"/>
              <a:gd name="T30" fmla="*/ 345 w 389"/>
              <a:gd name="T31" fmla="*/ 239 h 296"/>
              <a:gd name="T32" fmla="*/ 361 w 389"/>
              <a:gd name="T33" fmla="*/ 260 h 296"/>
              <a:gd name="T34" fmla="*/ 255 w 389"/>
              <a:gd name="T35" fmla="*/ 182 h 296"/>
              <a:gd name="T36" fmla="*/ 236 w 389"/>
              <a:gd name="T37" fmla="*/ 166 h 296"/>
              <a:gd name="T38" fmla="*/ 329 w 389"/>
              <a:gd name="T39" fmla="*/ 126 h 296"/>
              <a:gd name="T40" fmla="*/ 345 w 389"/>
              <a:gd name="T41" fmla="*/ 139 h 296"/>
              <a:gd name="T42" fmla="*/ 0 w 389"/>
              <a:gd name="T43" fmla="*/ 0 h 296"/>
              <a:gd name="T44" fmla="*/ 243 w 389"/>
              <a:gd name="T45" fmla="*/ 235 h 296"/>
              <a:gd name="T46" fmla="*/ 181 w 389"/>
              <a:gd name="T47" fmla="*/ 219 h 296"/>
              <a:gd name="T48" fmla="*/ 165 w 389"/>
              <a:gd name="T49" fmla="*/ 219 h 296"/>
              <a:gd name="T50" fmla="*/ 71 w 389"/>
              <a:gd name="T51" fmla="*/ 182 h 296"/>
              <a:gd name="T52" fmla="*/ 165 w 389"/>
              <a:gd name="T53" fmla="*/ 219 h 296"/>
              <a:gd name="T54" fmla="*/ 110 w 389"/>
              <a:gd name="T55" fmla="*/ 126 h 296"/>
              <a:gd name="T56" fmla="*/ 16 w 389"/>
              <a:gd name="T57" fmla="*/ 166 h 296"/>
              <a:gd name="T58" fmla="*/ 126 w 389"/>
              <a:gd name="T59" fmla="*/ 54 h 296"/>
              <a:gd name="T60" fmla="*/ 220 w 389"/>
              <a:gd name="T61" fmla="*/ 16 h 296"/>
              <a:gd name="T62" fmla="*/ 126 w 389"/>
              <a:gd name="T63" fmla="*/ 54 h 296"/>
              <a:gd name="T64" fmla="*/ 165 w 389"/>
              <a:gd name="T65" fmla="*/ 110 h 296"/>
              <a:gd name="T66" fmla="*/ 71 w 389"/>
              <a:gd name="T67" fmla="*/ 70 h 296"/>
              <a:gd name="T68" fmla="*/ 55 w 389"/>
              <a:gd name="T69" fmla="*/ 110 h 296"/>
              <a:gd name="T70" fmla="*/ 16 w 389"/>
              <a:gd name="T71" fmla="*/ 70 h 296"/>
              <a:gd name="T72" fmla="*/ 55 w 389"/>
              <a:gd name="T73" fmla="*/ 110 h 296"/>
              <a:gd name="T74" fmla="*/ 126 w 389"/>
              <a:gd name="T75" fmla="*/ 166 h 296"/>
              <a:gd name="T76" fmla="*/ 220 w 389"/>
              <a:gd name="T77" fmla="*/ 126 h 296"/>
              <a:gd name="T78" fmla="*/ 228 w 389"/>
              <a:gd name="T79" fmla="*/ 110 h 296"/>
              <a:gd name="T80" fmla="*/ 181 w 389"/>
              <a:gd name="T81" fmla="*/ 70 h 296"/>
              <a:gd name="T82" fmla="*/ 274 w 389"/>
              <a:gd name="T83" fmla="*/ 110 h 296"/>
              <a:gd name="T84" fmla="*/ 228 w 389"/>
              <a:gd name="T85" fmla="*/ 110 h 296"/>
              <a:gd name="T86" fmla="*/ 290 w 389"/>
              <a:gd name="T87" fmla="*/ 70 h 296"/>
              <a:gd name="T88" fmla="*/ 329 w 389"/>
              <a:gd name="T89" fmla="*/ 110 h 296"/>
              <a:gd name="T90" fmla="*/ 329 w 389"/>
              <a:gd name="T91" fmla="*/ 54 h 296"/>
              <a:gd name="T92" fmla="*/ 236 w 389"/>
              <a:gd name="T93" fmla="*/ 16 h 296"/>
              <a:gd name="T94" fmla="*/ 329 w 389"/>
              <a:gd name="T95" fmla="*/ 54 h 296"/>
              <a:gd name="T96" fmla="*/ 110 w 389"/>
              <a:gd name="T97" fmla="*/ 54 h 296"/>
              <a:gd name="T98" fmla="*/ 16 w 389"/>
              <a:gd name="T99" fmla="*/ 16 h 296"/>
              <a:gd name="T100" fmla="*/ 16 w 389"/>
              <a:gd name="T101" fmla="*/ 182 h 296"/>
              <a:gd name="T102" fmla="*/ 55 w 389"/>
              <a:gd name="T103" fmla="*/ 219 h 296"/>
              <a:gd name="T104" fmla="*/ 16 w 389"/>
              <a:gd name="T105" fmla="*/ 182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89" h="296">
                <a:moveTo>
                  <a:pt x="376" y="196"/>
                </a:moveTo>
                <a:cubicBezTo>
                  <a:pt x="364" y="176"/>
                  <a:pt x="364" y="176"/>
                  <a:pt x="364" y="176"/>
                </a:cubicBezTo>
                <a:cubicBezTo>
                  <a:pt x="361" y="199"/>
                  <a:pt x="361" y="199"/>
                  <a:pt x="361" y="199"/>
                </a:cubicBezTo>
                <a:cubicBezTo>
                  <a:pt x="360" y="208"/>
                  <a:pt x="357" y="214"/>
                  <a:pt x="355" y="217"/>
                </a:cubicBezTo>
                <a:cubicBezTo>
                  <a:pt x="359" y="190"/>
                  <a:pt x="364" y="147"/>
                  <a:pt x="306" y="134"/>
                </a:cubicBezTo>
                <a:cubicBezTo>
                  <a:pt x="289" y="130"/>
                  <a:pt x="289" y="130"/>
                  <a:pt x="289" y="130"/>
                </a:cubicBezTo>
                <a:cubicBezTo>
                  <a:pt x="298" y="146"/>
                  <a:pt x="298" y="146"/>
                  <a:pt x="298" y="146"/>
                </a:cubicBezTo>
                <a:cubicBezTo>
                  <a:pt x="306" y="160"/>
                  <a:pt x="304" y="178"/>
                  <a:pt x="298" y="193"/>
                </a:cubicBezTo>
                <a:cubicBezTo>
                  <a:pt x="291" y="172"/>
                  <a:pt x="278" y="157"/>
                  <a:pt x="277" y="157"/>
                </a:cubicBezTo>
                <a:cubicBezTo>
                  <a:pt x="264" y="143"/>
                  <a:pt x="264" y="143"/>
                  <a:pt x="264" y="143"/>
                </a:cubicBezTo>
                <a:cubicBezTo>
                  <a:pt x="264" y="162"/>
                  <a:pt x="264" y="162"/>
                  <a:pt x="264" y="162"/>
                </a:cubicBezTo>
                <a:cubicBezTo>
                  <a:pt x="263" y="171"/>
                  <a:pt x="260" y="183"/>
                  <a:pt x="257" y="195"/>
                </a:cubicBezTo>
                <a:cubicBezTo>
                  <a:pt x="250" y="221"/>
                  <a:pt x="242" y="251"/>
                  <a:pt x="257" y="272"/>
                </a:cubicBezTo>
                <a:cubicBezTo>
                  <a:pt x="267" y="287"/>
                  <a:pt x="287" y="295"/>
                  <a:pt x="318" y="296"/>
                </a:cubicBezTo>
                <a:cubicBezTo>
                  <a:pt x="318" y="296"/>
                  <a:pt x="318" y="296"/>
                  <a:pt x="318" y="296"/>
                </a:cubicBezTo>
                <a:cubicBezTo>
                  <a:pt x="318" y="296"/>
                  <a:pt x="318" y="296"/>
                  <a:pt x="319" y="296"/>
                </a:cubicBezTo>
                <a:cubicBezTo>
                  <a:pt x="352" y="296"/>
                  <a:pt x="368" y="281"/>
                  <a:pt x="375" y="268"/>
                </a:cubicBezTo>
                <a:cubicBezTo>
                  <a:pt x="389" y="244"/>
                  <a:pt x="384" y="211"/>
                  <a:pt x="376" y="196"/>
                </a:cubicBezTo>
                <a:close/>
                <a:moveTo>
                  <a:pt x="361" y="260"/>
                </a:moveTo>
                <a:cubicBezTo>
                  <a:pt x="354" y="273"/>
                  <a:pt x="339" y="280"/>
                  <a:pt x="319" y="280"/>
                </a:cubicBezTo>
                <a:cubicBezTo>
                  <a:pt x="318" y="280"/>
                  <a:pt x="318" y="280"/>
                  <a:pt x="318" y="280"/>
                </a:cubicBezTo>
                <a:cubicBezTo>
                  <a:pt x="294" y="279"/>
                  <a:pt x="277" y="273"/>
                  <a:pt x="270" y="262"/>
                </a:cubicBezTo>
                <a:cubicBezTo>
                  <a:pt x="259" y="248"/>
                  <a:pt x="266" y="223"/>
                  <a:pt x="272" y="200"/>
                </a:cubicBezTo>
                <a:cubicBezTo>
                  <a:pt x="274" y="194"/>
                  <a:pt x="275" y="188"/>
                  <a:pt x="276" y="183"/>
                </a:cubicBezTo>
                <a:cubicBezTo>
                  <a:pt x="281" y="192"/>
                  <a:pt x="286" y="203"/>
                  <a:pt x="287" y="216"/>
                </a:cubicBezTo>
                <a:cubicBezTo>
                  <a:pt x="288" y="237"/>
                  <a:pt x="288" y="237"/>
                  <a:pt x="288" y="237"/>
                </a:cubicBezTo>
                <a:cubicBezTo>
                  <a:pt x="301" y="220"/>
                  <a:pt x="301" y="220"/>
                  <a:pt x="301" y="220"/>
                </a:cubicBezTo>
                <a:cubicBezTo>
                  <a:pt x="314" y="203"/>
                  <a:pt x="323" y="178"/>
                  <a:pt x="318" y="154"/>
                </a:cubicBezTo>
                <a:cubicBezTo>
                  <a:pt x="347" y="168"/>
                  <a:pt x="343" y="194"/>
                  <a:pt x="339" y="217"/>
                </a:cubicBezTo>
                <a:cubicBezTo>
                  <a:pt x="338" y="222"/>
                  <a:pt x="337" y="227"/>
                  <a:pt x="337" y="231"/>
                </a:cubicBezTo>
                <a:cubicBezTo>
                  <a:pt x="336" y="240"/>
                  <a:pt x="336" y="240"/>
                  <a:pt x="336" y="240"/>
                </a:cubicBezTo>
                <a:cubicBezTo>
                  <a:pt x="345" y="239"/>
                  <a:pt x="345" y="239"/>
                  <a:pt x="345" y="239"/>
                </a:cubicBezTo>
                <a:cubicBezTo>
                  <a:pt x="356" y="238"/>
                  <a:pt x="363" y="233"/>
                  <a:pt x="368" y="227"/>
                </a:cubicBezTo>
                <a:cubicBezTo>
                  <a:pt x="369" y="238"/>
                  <a:pt x="367" y="250"/>
                  <a:pt x="361" y="260"/>
                </a:cubicBezTo>
                <a:close/>
                <a:moveTo>
                  <a:pt x="181" y="182"/>
                </a:moveTo>
                <a:cubicBezTo>
                  <a:pt x="255" y="182"/>
                  <a:pt x="255" y="182"/>
                  <a:pt x="255" y="182"/>
                </a:cubicBezTo>
                <a:cubicBezTo>
                  <a:pt x="255" y="166"/>
                  <a:pt x="255" y="166"/>
                  <a:pt x="255" y="166"/>
                </a:cubicBezTo>
                <a:cubicBezTo>
                  <a:pt x="236" y="166"/>
                  <a:pt x="236" y="166"/>
                  <a:pt x="236" y="166"/>
                </a:cubicBezTo>
                <a:cubicBezTo>
                  <a:pt x="236" y="126"/>
                  <a:pt x="236" y="126"/>
                  <a:pt x="236" y="126"/>
                </a:cubicBezTo>
                <a:cubicBezTo>
                  <a:pt x="329" y="126"/>
                  <a:pt x="329" y="126"/>
                  <a:pt x="329" y="126"/>
                </a:cubicBezTo>
                <a:cubicBezTo>
                  <a:pt x="329" y="139"/>
                  <a:pt x="329" y="139"/>
                  <a:pt x="329" y="139"/>
                </a:cubicBezTo>
                <a:cubicBezTo>
                  <a:pt x="345" y="139"/>
                  <a:pt x="345" y="139"/>
                  <a:pt x="345" y="139"/>
                </a:cubicBezTo>
                <a:cubicBezTo>
                  <a:pt x="345" y="0"/>
                  <a:pt x="345" y="0"/>
                  <a:pt x="34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5"/>
                  <a:pt x="0" y="235"/>
                  <a:pt x="0" y="235"/>
                </a:cubicBezTo>
                <a:cubicBezTo>
                  <a:pt x="243" y="235"/>
                  <a:pt x="243" y="235"/>
                  <a:pt x="243" y="235"/>
                </a:cubicBezTo>
                <a:cubicBezTo>
                  <a:pt x="243" y="219"/>
                  <a:pt x="243" y="219"/>
                  <a:pt x="243" y="219"/>
                </a:cubicBezTo>
                <a:cubicBezTo>
                  <a:pt x="181" y="219"/>
                  <a:pt x="181" y="219"/>
                  <a:pt x="181" y="219"/>
                </a:cubicBezTo>
                <a:lnTo>
                  <a:pt x="181" y="182"/>
                </a:lnTo>
                <a:close/>
                <a:moveTo>
                  <a:pt x="165" y="219"/>
                </a:moveTo>
                <a:cubicBezTo>
                  <a:pt x="71" y="219"/>
                  <a:pt x="71" y="219"/>
                  <a:pt x="71" y="219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165" y="182"/>
                  <a:pt x="165" y="182"/>
                  <a:pt x="165" y="182"/>
                </a:cubicBezTo>
                <a:lnTo>
                  <a:pt x="165" y="219"/>
                </a:lnTo>
                <a:close/>
                <a:moveTo>
                  <a:pt x="16" y="126"/>
                </a:moveTo>
                <a:cubicBezTo>
                  <a:pt x="110" y="126"/>
                  <a:pt x="110" y="126"/>
                  <a:pt x="110" y="126"/>
                </a:cubicBezTo>
                <a:cubicBezTo>
                  <a:pt x="110" y="166"/>
                  <a:pt x="110" y="166"/>
                  <a:pt x="110" y="166"/>
                </a:cubicBezTo>
                <a:cubicBezTo>
                  <a:pt x="16" y="166"/>
                  <a:pt x="16" y="166"/>
                  <a:pt x="16" y="166"/>
                </a:cubicBezTo>
                <a:lnTo>
                  <a:pt x="16" y="126"/>
                </a:lnTo>
                <a:close/>
                <a:moveTo>
                  <a:pt x="126" y="54"/>
                </a:moveTo>
                <a:cubicBezTo>
                  <a:pt x="126" y="16"/>
                  <a:pt x="126" y="16"/>
                  <a:pt x="126" y="16"/>
                </a:cubicBezTo>
                <a:cubicBezTo>
                  <a:pt x="220" y="16"/>
                  <a:pt x="220" y="16"/>
                  <a:pt x="220" y="16"/>
                </a:cubicBezTo>
                <a:cubicBezTo>
                  <a:pt x="220" y="54"/>
                  <a:pt x="220" y="54"/>
                  <a:pt x="220" y="54"/>
                </a:cubicBezTo>
                <a:lnTo>
                  <a:pt x="126" y="54"/>
                </a:lnTo>
                <a:close/>
                <a:moveTo>
                  <a:pt x="165" y="70"/>
                </a:moveTo>
                <a:cubicBezTo>
                  <a:pt x="165" y="110"/>
                  <a:pt x="165" y="110"/>
                  <a:pt x="165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70"/>
                  <a:pt x="71" y="70"/>
                  <a:pt x="71" y="70"/>
                </a:cubicBezTo>
                <a:lnTo>
                  <a:pt x="165" y="70"/>
                </a:lnTo>
                <a:close/>
                <a:moveTo>
                  <a:pt x="55" y="110"/>
                </a:moveTo>
                <a:cubicBezTo>
                  <a:pt x="16" y="110"/>
                  <a:pt x="16" y="110"/>
                  <a:pt x="16" y="110"/>
                </a:cubicBezTo>
                <a:cubicBezTo>
                  <a:pt x="16" y="70"/>
                  <a:pt x="16" y="70"/>
                  <a:pt x="16" y="70"/>
                </a:cubicBezTo>
                <a:cubicBezTo>
                  <a:pt x="55" y="70"/>
                  <a:pt x="55" y="70"/>
                  <a:pt x="55" y="70"/>
                </a:cubicBezTo>
                <a:lnTo>
                  <a:pt x="55" y="110"/>
                </a:lnTo>
                <a:close/>
                <a:moveTo>
                  <a:pt x="220" y="166"/>
                </a:moveTo>
                <a:cubicBezTo>
                  <a:pt x="126" y="166"/>
                  <a:pt x="126" y="166"/>
                  <a:pt x="126" y="166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220" y="126"/>
                  <a:pt x="220" y="126"/>
                  <a:pt x="220" y="126"/>
                </a:cubicBezTo>
                <a:lnTo>
                  <a:pt x="220" y="166"/>
                </a:lnTo>
                <a:close/>
                <a:moveTo>
                  <a:pt x="228" y="110"/>
                </a:moveTo>
                <a:cubicBezTo>
                  <a:pt x="181" y="110"/>
                  <a:pt x="181" y="110"/>
                  <a:pt x="181" y="110"/>
                </a:cubicBezTo>
                <a:cubicBezTo>
                  <a:pt x="181" y="70"/>
                  <a:pt x="181" y="70"/>
                  <a:pt x="181" y="70"/>
                </a:cubicBezTo>
                <a:cubicBezTo>
                  <a:pt x="274" y="70"/>
                  <a:pt x="274" y="70"/>
                  <a:pt x="274" y="70"/>
                </a:cubicBezTo>
                <a:cubicBezTo>
                  <a:pt x="274" y="110"/>
                  <a:pt x="274" y="110"/>
                  <a:pt x="274" y="110"/>
                </a:cubicBezTo>
                <a:cubicBezTo>
                  <a:pt x="236" y="110"/>
                  <a:pt x="236" y="110"/>
                  <a:pt x="236" y="110"/>
                </a:cubicBezTo>
                <a:lnTo>
                  <a:pt x="228" y="110"/>
                </a:lnTo>
                <a:close/>
                <a:moveTo>
                  <a:pt x="290" y="110"/>
                </a:moveTo>
                <a:cubicBezTo>
                  <a:pt x="290" y="70"/>
                  <a:pt x="290" y="70"/>
                  <a:pt x="290" y="70"/>
                </a:cubicBezTo>
                <a:cubicBezTo>
                  <a:pt x="329" y="70"/>
                  <a:pt x="329" y="70"/>
                  <a:pt x="329" y="70"/>
                </a:cubicBezTo>
                <a:cubicBezTo>
                  <a:pt x="329" y="110"/>
                  <a:pt x="329" y="110"/>
                  <a:pt x="329" y="110"/>
                </a:cubicBezTo>
                <a:lnTo>
                  <a:pt x="290" y="110"/>
                </a:lnTo>
                <a:close/>
                <a:moveTo>
                  <a:pt x="329" y="54"/>
                </a:moveTo>
                <a:cubicBezTo>
                  <a:pt x="236" y="54"/>
                  <a:pt x="236" y="54"/>
                  <a:pt x="236" y="54"/>
                </a:cubicBezTo>
                <a:cubicBezTo>
                  <a:pt x="236" y="16"/>
                  <a:pt x="236" y="16"/>
                  <a:pt x="236" y="16"/>
                </a:cubicBezTo>
                <a:cubicBezTo>
                  <a:pt x="329" y="16"/>
                  <a:pt x="329" y="16"/>
                  <a:pt x="329" y="16"/>
                </a:cubicBezTo>
                <a:lnTo>
                  <a:pt x="329" y="54"/>
                </a:lnTo>
                <a:close/>
                <a:moveTo>
                  <a:pt x="110" y="16"/>
                </a:moveTo>
                <a:cubicBezTo>
                  <a:pt x="110" y="54"/>
                  <a:pt x="110" y="54"/>
                  <a:pt x="110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16"/>
                  <a:pt x="16" y="16"/>
                  <a:pt x="16" y="16"/>
                </a:cubicBezTo>
                <a:lnTo>
                  <a:pt x="110" y="16"/>
                </a:lnTo>
                <a:close/>
                <a:moveTo>
                  <a:pt x="16" y="182"/>
                </a:moveTo>
                <a:cubicBezTo>
                  <a:pt x="55" y="182"/>
                  <a:pt x="55" y="182"/>
                  <a:pt x="55" y="182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16" y="219"/>
                  <a:pt x="16" y="219"/>
                  <a:pt x="16" y="219"/>
                </a:cubicBezTo>
                <a:lnTo>
                  <a:pt x="16" y="182"/>
                </a:lnTo>
                <a:close/>
              </a:path>
            </a:pathLst>
          </a:custGeom>
          <a:solidFill>
            <a:srgbClr val="F8981D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latin typeface="Calibri" panose="020F0502020204030204" pitchFamily="34" charset="0"/>
            </a:endParaRPr>
          </a:p>
        </p:txBody>
      </p:sp>
      <p:sp>
        <p:nvSpPr>
          <p:cNvPr id="317" name="Freeform 21">
            <a:extLst>
              <a:ext uri="{FF2B5EF4-FFF2-40B4-BE49-F238E27FC236}">
                <a16:creationId xmlns:a16="http://schemas.microsoft.com/office/drawing/2014/main" id="{245C4AFB-26FB-4140-BBF4-D4F4C4F3C8D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72693" y="5317866"/>
            <a:ext cx="230927" cy="175944"/>
          </a:xfrm>
          <a:custGeom>
            <a:avLst/>
            <a:gdLst>
              <a:gd name="T0" fmla="*/ 364 w 389"/>
              <a:gd name="T1" fmla="*/ 176 h 296"/>
              <a:gd name="T2" fmla="*/ 355 w 389"/>
              <a:gd name="T3" fmla="*/ 217 h 296"/>
              <a:gd name="T4" fmla="*/ 289 w 389"/>
              <a:gd name="T5" fmla="*/ 130 h 296"/>
              <a:gd name="T6" fmla="*/ 298 w 389"/>
              <a:gd name="T7" fmla="*/ 193 h 296"/>
              <a:gd name="T8" fmla="*/ 264 w 389"/>
              <a:gd name="T9" fmla="*/ 143 h 296"/>
              <a:gd name="T10" fmla="*/ 257 w 389"/>
              <a:gd name="T11" fmla="*/ 195 h 296"/>
              <a:gd name="T12" fmla="*/ 318 w 389"/>
              <a:gd name="T13" fmla="*/ 296 h 296"/>
              <a:gd name="T14" fmla="*/ 319 w 389"/>
              <a:gd name="T15" fmla="*/ 296 h 296"/>
              <a:gd name="T16" fmla="*/ 376 w 389"/>
              <a:gd name="T17" fmla="*/ 196 h 296"/>
              <a:gd name="T18" fmla="*/ 319 w 389"/>
              <a:gd name="T19" fmla="*/ 280 h 296"/>
              <a:gd name="T20" fmla="*/ 270 w 389"/>
              <a:gd name="T21" fmla="*/ 262 h 296"/>
              <a:gd name="T22" fmla="*/ 276 w 389"/>
              <a:gd name="T23" fmla="*/ 183 h 296"/>
              <a:gd name="T24" fmla="*/ 288 w 389"/>
              <a:gd name="T25" fmla="*/ 237 h 296"/>
              <a:gd name="T26" fmla="*/ 318 w 389"/>
              <a:gd name="T27" fmla="*/ 154 h 296"/>
              <a:gd name="T28" fmla="*/ 337 w 389"/>
              <a:gd name="T29" fmla="*/ 231 h 296"/>
              <a:gd name="T30" fmla="*/ 345 w 389"/>
              <a:gd name="T31" fmla="*/ 239 h 296"/>
              <a:gd name="T32" fmla="*/ 361 w 389"/>
              <a:gd name="T33" fmla="*/ 260 h 296"/>
              <a:gd name="T34" fmla="*/ 255 w 389"/>
              <a:gd name="T35" fmla="*/ 182 h 296"/>
              <a:gd name="T36" fmla="*/ 236 w 389"/>
              <a:gd name="T37" fmla="*/ 166 h 296"/>
              <a:gd name="T38" fmla="*/ 329 w 389"/>
              <a:gd name="T39" fmla="*/ 126 h 296"/>
              <a:gd name="T40" fmla="*/ 345 w 389"/>
              <a:gd name="T41" fmla="*/ 139 h 296"/>
              <a:gd name="T42" fmla="*/ 0 w 389"/>
              <a:gd name="T43" fmla="*/ 0 h 296"/>
              <a:gd name="T44" fmla="*/ 243 w 389"/>
              <a:gd name="T45" fmla="*/ 235 h 296"/>
              <a:gd name="T46" fmla="*/ 181 w 389"/>
              <a:gd name="T47" fmla="*/ 219 h 296"/>
              <a:gd name="T48" fmla="*/ 165 w 389"/>
              <a:gd name="T49" fmla="*/ 219 h 296"/>
              <a:gd name="T50" fmla="*/ 71 w 389"/>
              <a:gd name="T51" fmla="*/ 182 h 296"/>
              <a:gd name="T52" fmla="*/ 165 w 389"/>
              <a:gd name="T53" fmla="*/ 219 h 296"/>
              <a:gd name="T54" fmla="*/ 110 w 389"/>
              <a:gd name="T55" fmla="*/ 126 h 296"/>
              <a:gd name="T56" fmla="*/ 16 w 389"/>
              <a:gd name="T57" fmla="*/ 166 h 296"/>
              <a:gd name="T58" fmla="*/ 126 w 389"/>
              <a:gd name="T59" fmla="*/ 54 h 296"/>
              <a:gd name="T60" fmla="*/ 220 w 389"/>
              <a:gd name="T61" fmla="*/ 16 h 296"/>
              <a:gd name="T62" fmla="*/ 126 w 389"/>
              <a:gd name="T63" fmla="*/ 54 h 296"/>
              <a:gd name="T64" fmla="*/ 165 w 389"/>
              <a:gd name="T65" fmla="*/ 110 h 296"/>
              <a:gd name="T66" fmla="*/ 71 w 389"/>
              <a:gd name="T67" fmla="*/ 70 h 296"/>
              <a:gd name="T68" fmla="*/ 55 w 389"/>
              <a:gd name="T69" fmla="*/ 110 h 296"/>
              <a:gd name="T70" fmla="*/ 16 w 389"/>
              <a:gd name="T71" fmla="*/ 70 h 296"/>
              <a:gd name="T72" fmla="*/ 55 w 389"/>
              <a:gd name="T73" fmla="*/ 110 h 296"/>
              <a:gd name="T74" fmla="*/ 126 w 389"/>
              <a:gd name="T75" fmla="*/ 166 h 296"/>
              <a:gd name="T76" fmla="*/ 220 w 389"/>
              <a:gd name="T77" fmla="*/ 126 h 296"/>
              <a:gd name="T78" fmla="*/ 228 w 389"/>
              <a:gd name="T79" fmla="*/ 110 h 296"/>
              <a:gd name="T80" fmla="*/ 181 w 389"/>
              <a:gd name="T81" fmla="*/ 70 h 296"/>
              <a:gd name="T82" fmla="*/ 274 w 389"/>
              <a:gd name="T83" fmla="*/ 110 h 296"/>
              <a:gd name="T84" fmla="*/ 228 w 389"/>
              <a:gd name="T85" fmla="*/ 110 h 296"/>
              <a:gd name="T86" fmla="*/ 290 w 389"/>
              <a:gd name="T87" fmla="*/ 70 h 296"/>
              <a:gd name="T88" fmla="*/ 329 w 389"/>
              <a:gd name="T89" fmla="*/ 110 h 296"/>
              <a:gd name="T90" fmla="*/ 329 w 389"/>
              <a:gd name="T91" fmla="*/ 54 h 296"/>
              <a:gd name="T92" fmla="*/ 236 w 389"/>
              <a:gd name="T93" fmla="*/ 16 h 296"/>
              <a:gd name="T94" fmla="*/ 329 w 389"/>
              <a:gd name="T95" fmla="*/ 54 h 296"/>
              <a:gd name="T96" fmla="*/ 110 w 389"/>
              <a:gd name="T97" fmla="*/ 54 h 296"/>
              <a:gd name="T98" fmla="*/ 16 w 389"/>
              <a:gd name="T99" fmla="*/ 16 h 296"/>
              <a:gd name="T100" fmla="*/ 16 w 389"/>
              <a:gd name="T101" fmla="*/ 182 h 296"/>
              <a:gd name="T102" fmla="*/ 55 w 389"/>
              <a:gd name="T103" fmla="*/ 219 h 296"/>
              <a:gd name="T104" fmla="*/ 16 w 389"/>
              <a:gd name="T105" fmla="*/ 182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89" h="296">
                <a:moveTo>
                  <a:pt x="376" y="196"/>
                </a:moveTo>
                <a:cubicBezTo>
                  <a:pt x="364" y="176"/>
                  <a:pt x="364" y="176"/>
                  <a:pt x="364" y="176"/>
                </a:cubicBezTo>
                <a:cubicBezTo>
                  <a:pt x="361" y="199"/>
                  <a:pt x="361" y="199"/>
                  <a:pt x="361" y="199"/>
                </a:cubicBezTo>
                <a:cubicBezTo>
                  <a:pt x="360" y="208"/>
                  <a:pt x="357" y="214"/>
                  <a:pt x="355" y="217"/>
                </a:cubicBezTo>
                <a:cubicBezTo>
                  <a:pt x="359" y="190"/>
                  <a:pt x="364" y="147"/>
                  <a:pt x="306" y="134"/>
                </a:cubicBezTo>
                <a:cubicBezTo>
                  <a:pt x="289" y="130"/>
                  <a:pt x="289" y="130"/>
                  <a:pt x="289" y="130"/>
                </a:cubicBezTo>
                <a:cubicBezTo>
                  <a:pt x="298" y="146"/>
                  <a:pt x="298" y="146"/>
                  <a:pt x="298" y="146"/>
                </a:cubicBezTo>
                <a:cubicBezTo>
                  <a:pt x="306" y="160"/>
                  <a:pt x="304" y="178"/>
                  <a:pt x="298" y="193"/>
                </a:cubicBezTo>
                <a:cubicBezTo>
                  <a:pt x="291" y="172"/>
                  <a:pt x="278" y="157"/>
                  <a:pt x="277" y="157"/>
                </a:cubicBezTo>
                <a:cubicBezTo>
                  <a:pt x="264" y="143"/>
                  <a:pt x="264" y="143"/>
                  <a:pt x="264" y="143"/>
                </a:cubicBezTo>
                <a:cubicBezTo>
                  <a:pt x="264" y="162"/>
                  <a:pt x="264" y="162"/>
                  <a:pt x="264" y="162"/>
                </a:cubicBezTo>
                <a:cubicBezTo>
                  <a:pt x="263" y="171"/>
                  <a:pt x="260" y="183"/>
                  <a:pt x="257" y="195"/>
                </a:cubicBezTo>
                <a:cubicBezTo>
                  <a:pt x="250" y="221"/>
                  <a:pt x="242" y="251"/>
                  <a:pt x="257" y="272"/>
                </a:cubicBezTo>
                <a:cubicBezTo>
                  <a:pt x="267" y="287"/>
                  <a:pt x="287" y="295"/>
                  <a:pt x="318" y="296"/>
                </a:cubicBezTo>
                <a:cubicBezTo>
                  <a:pt x="318" y="296"/>
                  <a:pt x="318" y="296"/>
                  <a:pt x="318" y="296"/>
                </a:cubicBezTo>
                <a:cubicBezTo>
                  <a:pt x="318" y="296"/>
                  <a:pt x="318" y="296"/>
                  <a:pt x="319" y="296"/>
                </a:cubicBezTo>
                <a:cubicBezTo>
                  <a:pt x="352" y="296"/>
                  <a:pt x="368" y="281"/>
                  <a:pt x="375" y="268"/>
                </a:cubicBezTo>
                <a:cubicBezTo>
                  <a:pt x="389" y="244"/>
                  <a:pt x="384" y="211"/>
                  <a:pt x="376" y="196"/>
                </a:cubicBezTo>
                <a:close/>
                <a:moveTo>
                  <a:pt x="361" y="260"/>
                </a:moveTo>
                <a:cubicBezTo>
                  <a:pt x="354" y="273"/>
                  <a:pt x="339" y="280"/>
                  <a:pt x="319" y="280"/>
                </a:cubicBezTo>
                <a:cubicBezTo>
                  <a:pt x="318" y="280"/>
                  <a:pt x="318" y="280"/>
                  <a:pt x="318" y="280"/>
                </a:cubicBezTo>
                <a:cubicBezTo>
                  <a:pt x="294" y="279"/>
                  <a:pt x="277" y="273"/>
                  <a:pt x="270" y="262"/>
                </a:cubicBezTo>
                <a:cubicBezTo>
                  <a:pt x="259" y="248"/>
                  <a:pt x="266" y="223"/>
                  <a:pt x="272" y="200"/>
                </a:cubicBezTo>
                <a:cubicBezTo>
                  <a:pt x="274" y="194"/>
                  <a:pt x="275" y="188"/>
                  <a:pt x="276" y="183"/>
                </a:cubicBezTo>
                <a:cubicBezTo>
                  <a:pt x="281" y="192"/>
                  <a:pt x="286" y="203"/>
                  <a:pt x="287" y="216"/>
                </a:cubicBezTo>
                <a:cubicBezTo>
                  <a:pt x="288" y="237"/>
                  <a:pt x="288" y="237"/>
                  <a:pt x="288" y="237"/>
                </a:cubicBezTo>
                <a:cubicBezTo>
                  <a:pt x="301" y="220"/>
                  <a:pt x="301" y="220"/>
                  <a:pt x="301" y="220"/>
                </a:cubicBezTo>
                <a:cubicBezTo>
                  <a:pt x="314" y="203"/>
                  <a:pt x="323" y="178"/>
                  <a:pt x="318" y="154"/>
                </a:cubicBezTo>
                <a:cubicBezTo>
                  <a:pt x="347" y="168"/>
                  <a:pt x="343" y="194"/>
                  <a:pt x="339" y="217"/>
                </a:cubicBezTo>
                <a:cubicBezTo>
                  <a:pt x="338" y="222"/>
                  <a:pt x="337" y="227"/>
                  <a:pt x="337" y="231"/>
                </a:cubicBezTo>
                <a:cubicBezTo>
                  <a:pt x="336" y="240"/>
                  <a:pt x="336" y="240"/>
                  <a:pt x="336" y="240"/>
                </a:cubicBezTo>
                <a:cubicBezTo>
                  <a:pt x="345" y="239"/>
                  <a:pt x="345" y="239"/>
                  <a:pt x="345" y="239"/>
                </a:cubicBezTo>
                <a:cubicBezTo>
                  <a:pt x="356" y="238"/>
                  <a:pt x="363" y="233"/>
                  <a:pt x="368" y="227"/>
                </a:cubicBezTo>
                <a:cubicBezTo>
                  <a:pt x="369" y="238"/>
                  <a:pt x="367" y="250"/>
                  <a:pt x="361" y="260"/>
                </a:cubicBezTo>
                <a:close/>
                <a:moveTo>
                  <a:pt x="181" y="182"/>
                </a:moveTo>
                <a:cubicBezTo>
                  <a:pt x="255" y="182"/>
                  <a:pt x="255" y="182"/>
                  <a:pt x="255" y="182"/>
                </a:cubicBezTo>
                <a:cubicBezTo>
                  <a:pt x="255" y="166"/>
                  <a:pt x="255" y="166"/>
                  <a:pt x="255" y="166"/>
                </a:cubicBezTo>
                <a:cubicBezTo>
                  <a:pt x="236" y="166"/>
                  <a:pt x="236" y="166"/>
                  <a:pt x="236" y="166"/>
                </a:cubicBezTo>
                <a:cubicBezTo>
                  <a:pt x="236" y="126"/>
                  <a:pt x="236" y="126"/>
                  <a:pt x="236" y="126"/>
                </a:cubicBezTo>
                <a:cubicBezTo>
                  <a:pt x="329" y="126"/>
                  <a:pt x="329" y="126"/>
                  <a:pt x="329" y="126"/>
                </a:cubicBezTo>
                <a:cubicBezTo>
                  <a:pt x="329" y="139"/>
                  <a:pt x="329" y="139"/>
                  <a:pt x="329" y="139"/>
                </a:cubicBezTo>
                <a:cubicBezTo>
                  <a:pt x="345" y="139"/>
                  <a:pt x="345" y="139"/>
                  <a:pt x="345" y="139"/>
                </a:cubicBezTo>
                <a:cubicBezTo>
                  <a:pt x="345" y="0"/>
                  <a:pt x="345" y="0"/>
                  <a:pt x="34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5"/>
                  <a:pt x="0" y="235"/>
                  <a:pt x="0" y="235"/>
                </a:cubicBezTo>
                <a:cubicBezTo>
                  <a:pt x="243" y="235"/>
                  <a:pt x="243" y="235"/>
                  <a:pt x="243" y="235"/>
                </a:cubicBezTo>
                <a:cubicBezTo>
                  <a:pt x="243" y="219"/>
                  <a:pt x="243" y="219"/>
                  <a:pt x="243" y="219"/>
                </a:cubicBezTo>
                <a:cubicBezTo>
                  <a:pt x="181" y="219"/>
                  <a:pt x="181" y="219"/>
                  <a:pt x="181" y="219"/>
                </a:cubicBezTo>
                <a:lnTo>
                  <a:pt x="181" y="182"/>
                </a:lnTo>
                <a:close/>
                <a:moveTo>
                  <a:pt x="165" y="219"/>
                </a:moveTo>
                <a:cubicBezTo>
                  <a:pt x="71" y="219"/>
                  <a:pt x="71" y="219"/>
                  <a:pt x="71" y="219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165" y="182"/>
                  <a:pt x="165" y="182"/>
                  <a:pt x="165" y="182"/>
                </a:cubicBezTo>
                <a:lnTo>
                  <a:pt x="165" y="219"/>
                </a:lnTo>
                <a:close/>
                <a:moveTo>
                  <a:pt x="16" y="126"/>
                </a:moveTo>
                <a:cubicBezTo>
                  <a:pt x="110" y="126"/>
                  <a:pt x="110" y="126"/>
                  <a:pt x="110" y="126"/>
                </a:cubicBezTo>
                <a:cubicBezTo>
                  <a:pt x="110" y="166"/>
                  <a:pt x="110" y="166"/>
                  <a:pt x="110" y="166"/>
                </a:cubicBezTo>
                <a:cubicBezTo>
                  <a:pt x="16" y="166"/>
                  <a:pt x="16" y="166"/>
                  <a:pt x="16" y="166"/>
                </a:cubicBezTo>
                <a:lnTo>
                  <a:pt x="16" y="126"/>
                </a:lnTo>
                <a:close/>
                <a:moveTo>
                  <a:pt x="126" y="54"/>
                </a:moveTo>
                <a:cubicBezTo>
                  <a:pt x="126" y="16"/>
                  <a:pt x="126" y="16"/>
                  <a:pt x="126" y="16"/>
                </a:cubicBezTo>
                <a:cubicBezTo>
                  <a:pt x="220" y="16"/>
                  <a:pt x="220" y="16"/>
                  <a:pt x="220" y="16"/>
                </a:cubicBezTo>
                <a:cubicBezTo>
                  <a:pt x="220" y="54"/>
                  <a:pt x="220" y="54"/>
                  <a:pt x="220" y="54"/>
                </a:cubicBezTo>
                <a:lnTo>
                  <a:pt x="126" y="54"/>
                </a:lnTo>
                <a:close/>
                <a:moveTo>
                  <a:pt x="165" y="70"/>
                </a:moveTo>
                <a:cubicBezTo>
                  <a:pt x="165" y="110"/>
                  <a:pt x="165" y="110"/>
                  <a:pt x="165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70"/>
                  <a:pt x="71" y="70"/>
                  <a:pt x="71" y="70"/>
                </a:cubicBezTo>
                <a:lnTo>
                  <a:pt x="165" y="70"/>
                </a:lnTo>
                <a:close/>
                <a:moveTo>
                  <a:pt x="55" y="110"/>
                </a:moveTo>
                <a:cubicBezTo>
                  <a:pt x="16" y="110"/>
                  <a:pt x="16" y="110"/>
                  <a:pt x="16" y="110"/>
                </a:cubicBezTo>
                <a:cubicBezTo>
                  <a:pt x="16" y="70"/>
                  <a:pt x="16" y="70"/>
                  <a:pt x="16" y="70"/>
                </a:cubicBezTo>
                <a:cubicBezTo>
                  <a:pt x="55" y="70"/>
                  <a:pt x="55" y="70"/>
                  <a:pt x="55" y="70"/>
                </a:cubicBezTo>
                <a:lnTo>
                  <a:pt x="55" y="110"/>
                </a:lnTo>
                <a:close/>
                <a:moveTo>
                  <a:pt x="220" y="166"/>
                </a:moveTo>
                <a:cubicBezTo>
                  <a:pt x="126" y="166"/>
                  <a:pt x="126" y="166"/>
                  <a:pt x="126" y="166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220" y="126"/>
                  <a:pt x="220" y="126"/>
                  <a:pt x="220" y="126"/>
                </a:cubicBezTo>
                <a:lnTo>
                  <a:pt x="220" y="166"/>
                </a:lnTo>
                <a:close/>
                <a:moveTo>
                  <a:pt x="228" y="110"/>
                </a:moveTo>
                <a:cubicBezTo>
                  <a:pt x="181" y="110"/>
                  <a:pt x="181" y="110"/>
                  <a:pt x="181" y="110"/>
                </a:cubicBezTo>
                <a:cubicBezTo>
                  <a:pt x="181" y="70"/>
                  <a:pt x="181" y="70"/>
                  <a:pt x="181" y="70"/>
                </a:cubicBezTo>
                <a:cubicBezTo>
                  <a:pt x="274" y="70"/>
                  <a:pt x="274" y="70"/>
                  <a:pt x="274" y="70"/>
                </a:cubicBezTo>
                <a:cubicBezTo>
                  <a:pt x="274" y="110"/>
                  <a:pt x="274" y="110"/>
                  <a:pt x="274" y="110"/>
                </a:cubicBezTo>
                <a:cubicBezTo>
                  <a:pt x="236" y="110"/>
                  <a:pt x="236" y="110"/>
                  <a:pt x="236" y="110"/>
                </a:cubicBezTo>
                <a:lnTo>
                  <a:pt x="228" y="110"/>
                </a:lnTo>
                <a:close/>
                <a:moveTo>
                  <a:pt x="290" y="110"/>
                </a:moveTo>
                <a:cubicBezTo>
                  <a:pt x="290" y="70"/>
                  <a:pt x="290" y="70"/>
                  <a:pt x="290" y="70"/>
                </a:cubicBezTo>
                <a:cubicBezTo>
                  <a:pt x="329" y="70"/>
                  <a:pt x="329" y="70"/>
                  <a:pt x="329" y="70"/>
                </a:cubicBezTo>
                <a:cubicBezTo>
                  <a:pt x="329" y="110"/>
                  <a:pt x="329" y="110"/>
                  <a:pt x="329" y="110"/>
                </a:cubicBezTo>
                <a:lnTo>
                  <a:pt x="290" y="110"/>
                </a:lnTo>
                <a:close/>
                <a:moveTo>
                  <a:pt x="329" y="54"/>
                </a:moveTo>
                <a:cubicBezTo>
                  <a:pt x="236" y="54"/>
                  <a:pt x="236" y="54"/>
                  <a:pt x="236" y="54"/>
                </a:cubicBezTo>
                <a:cubicBezTo>
                  <a:pt x="236" y="16"/>
                  <a:pt x="236" y="16"/>
                  <a:pt x="236" y="16"/>
                </a:cubicBezTo>
                <a:cubicBezTo>
                  <a:pt x="329" y="16"/>
                  <a:pt x="329" y="16"/>
                  <a:pt x="329" y="16"/>
                </a:cubicBezTo>
                <a:lnTo>
                  <a:pt x="329" y="54"/>
                </a:lnTo>
                <a:close/>
                <a:moveTo>
                  <a:pt x="110" y="16"/>
                </a:moveTo>
                <a:cubicBezTo>
                  <a:pt x="110" y="54"/>
                  <a:pt x="110" y="54"/>
                  <a:pt x="110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16"/>
                  <a:pt x="16" y="16"/>
                  <a:pt x="16" y="16"/>
                </a:cubicBezTo>
                <a:lnTo>
                  <a:pt x="110" y="16"/>
                </a:lnTo>
                <a:close/>
                <a:moveTo>
                  <a:pt x="16" y="182"/>
                </a:moveTo>
                <a:cubicBezTo>
                  <a:pt x="55" y="182"/>
                  <a:pt x="55" y="182"/>
                  <a:pt x="55" y="182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16" y="219"/>
                  <a:pt x="16" y="219"/>
                  <a:pt x="16" y="219"/>
                </a:cubicBezTo>
                <a:lnTo>
                  <a:pt x="16" y="182"/>
                </a:lnTo>
                <a:close/>
              </a:path>
            </a:pathLst>
          </a:custGeom>
          <a:solidFill>
            <a:srgbClr val="F8981D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latin typeface="Calibri" panose="020F0502020204030204" pitchFamily="34" charset="0"/>
            </a:endParaRP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3535163-82BF-47AA-96AC-9E2E362BCE0D}"/>
              </a:ext>
            </a:extLst>
          </p:cNvPr>
          <p:cNvGrpSpPr/>
          <p:nvPr/>
        </p:nvGrpSpPr>
        <p:grpSpPr>
          <a:xfrm>
            <a:off x="7711597" y="2304246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150" name="Freeform: Shape 1">
              <a:extLst>
                <a:ext uri="{FF2B5EF4-FFF2-40B4-BE49-F238E27FC236}">
                  <a16:creationId xmlns:a16="http://schemas.microsoft.com/office/drawing/2014/main" id="{C2DDECB5-85EC-4CBE-9AAC-6C83EAF5D911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1" name="Freeform: Shape 2">
              <a:extLst>
                <a:ext uri="{FF2B5EF4-FFF2-40B4-BE49-F238E27FC236}">
                  <a16:creationId xmlns:a16="http://schemas.microsoft.com/office/drawing/2014/main" id="{B38383D1-E993-47B6-A145-1A9EA8156B27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2" name="Freeform: Shape 3">
              <a:extLst>
                <a:ext uri="{FF2B5EF4-FFF2-40B4-BE49-F238E27FC236}">
                  <a16:creationId xmlns:a16="http://schemas.microsoft.com/office/drawing/2014/main" id="{4156EFBD-FDCD-498C-9F7E-E1481F98A274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3" name="Freeform: Shape 4">
              <a:extLst>
                <a:ext uri="{FF2B5EF4-FFF2-40B4-BE49-F238E27FC236}">
                  <a16:creationId xmlns:a16="http://schemas.microsoft.com/office/drawing/2014/main" id="{F99DAB58-C362-4A7D-B528-EE0F50FE6985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4" name="Freeform: Shape 5">
              <a:extLst>
                <a:ext uri="{FF2B5EF4-FFF2-40B4-BE49-F238E27FC236}">
                  <a16:creationId xmlns:a16="http://schemas.microsoft.com/office/drawing/2014/main" id="{97DB6282-FD79-4064-961C-B209A63A86C0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EEEA0702-2F7B-45CC-AD20-BD171D3681FA}"/>
              </a:ext>
            </a:extLst>
          </p:cNvPr>
          <p:cNvGrpSpPr/>
          <p:nvPr/>
        </p:nvGrpSpPr>
        <p:grpSpPr>
          <a:xfrm>
            <a:off x="10289188" y="2304401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156" name="Freeform: Shape 1">
              <a:extLst>
                <a:ext uri="{FF2B5EF4-FFF2-40B4-BE49-F238E27FC236}">
                  <a16:creationId xmlns:a16="http://schemas.microsoft.com/office/drawing/2014/main" id="{1DE6DD8A-D615-4A30-BE2B-B79CA174F4FF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7" name="Freeform: Shape 2">
              <a:extLst>
                <a:ext uri="{FF2B5EF4-FFF2-40B4-BE49-F238E27FC236}">
                  <a16:creationId xmlns:a16="http://schemas.microsoft.com/office/drawing/2014/main" id="{10E69CC6-ED0A-4F71-9A4F-248A7F1FA61F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8" name="Freeform: Shape 3">
              <a:extLst>
                <a:ext uri="{FF2B5EF4-FFF2-40B4-BE49-F238E27FC236}">
                  <a16:creationId xmlns:a16="http://schemas.microsoft.com/office/drawing/2014/main" id="{66B9B2A1-0762-4575-86BF-5354FAD740C7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59" name="Freeform: Shape 4">
              <a:extLst>
                <a:ext uri="{FF2B5EF4-FFF2-40B4-BE49-F238E27FC236}">
                  <a16:creationId xmlns:a16="http://schemas.microsoft.com/office/drawing/2014/main" id="{5D555B7E-B7B5-4390-8D9D-B7DC24DECBD6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0" name="Freeform: Shape 5">
              <a:extLst>
                <a:ext uri="{FF2B5EF4-FFF2-40B4-BE49-F238E27FC236}">
                  <a16:creationId xmlns:a16="http://schemas.microsoft.com/office/drawing/2014/main" id="{2528C17A-DCD5-4861-99FC-090F0808A93B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691DDE0-F141-4873-BAA3-D6A78F41155F}"/>
              </a:ext>
            </a:extLst>
          </p:cNvPr>
          <p:cNvGrpSpPr/>
          <p:nvPr/>
        </p:nvGrpSpPr>
        <p:grpSpPr>
          <a:xfrm>
            <a:off x="11186165" y="2304401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162" name="Freeform: Shape 1">
              <a:extLst>
                <a:ext uri="{FF2B5EF4-FFF2-40B4-BE49-F238E27FC236}">
                  <a16:creationId xmlns:a16="http://schemas.microsoft.com/office/drawing/2014/main" id="{B5DFC47C-5D48-4AF5-B3B0-5328C16F1F92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3" name="Freeform: Shape 2">
              <a:extLst>
                <a:ext uri="{FF2B5EF4-FFF2-40B4-BE49-F238E27FC236}">
                  <a16:creationId xmlns:a16="http://schemas.microsoft.com/office/drawing/2014/main" id="{C062C6BC-1141-4B7C-A4F9-14582011F718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4" name="Freeform: Shape 3">
              <a:extLst>
                <a:ext uri="{FF2B5EF4-FFF2-40B4-BE49-F238E27FC236}">
                  <a16:creationId xmlns:a16="http://schemas.microsoft.com/office/drawing/2014/main" id="{AF41429E-DDC2-499A-BAE8-A8CAA3948E34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5" name="Freeform: Shape 4">
              <a:extLst>
                <a:ext uri="{FF2B5EF4-FFF2-40B4-BE49-F238E27FC236}">
                  <a16:creationId xmlns:a16="http://schemas.microsoft.com/office/drawing/2014/main" id="{95481895-C176-4E4B-953F-150C11389D2F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166" name="Freeform: Shape 5">
              <a:extLst>
                <a:ext uri="{FF2B5EF4-FFF2-40B4-BE49-F238E27FC236}">
                  <a16:creationId xmlns:a16="http://schemas.microsoft.com/office/drawing/2014/main" id="{F2B4D0F4-4E5B-4ADA-A362-C63C29ABD038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CA77835E-A07E-4695-AE9F-FE756B1A708D}"/>
              </a:ext>
            </a:extLst>
          </p:cNvPr>
          <p:cNvCxnSpPr>
            <a:cxnSpLocks/>
            <a:stCxn id="162" idx="2"/>
          </p:cNvCxnSpPr>
          <p:nvPr/>
        </p:nvCxnSpPr>
        <p:spPr>
          <a:xfrm flipH="1">
            <a:off x="11387490" y="2850266"/>
            <a:ext cx="71499" cy="186841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24D8229-CF48-4FFF-9F6E-BDBD338AF0B2}"/>
              </a:ext>
            </a:extLst>
          </p:cNvPr>
          <p:cNvSpPr/>
          <p:nvPr/>
        </p:nvSpPr>
        <p:spPr>
          <a:xfrm>
            <a:off x="6167109" y="3053071"/>
            <a:ext cx="2183630" cy="752292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FE812FE5-6BDF-45A0-B5DC-DDF66BB0F766}"/>
              </a:ext>
            </a:extLst>
          </p:cNvPr>
          <p:cNvSpPr txBox="1"/>
          <p:nvPr/>
        </p:nvSpPr>
        <p:spPr>
          <a:xfrm>
            <a:off x="7917403" y="3864053"/>
            <a:ext cx="885948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Edge Cluster 1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F1DCBCE2-3521-4408-B04E-A98B255BC462}"/>
              </a:ext>
            </a:extLst>
          </p:cNvPr>
          <p:cNvSpPr/>
          <p:nvPr/>
        </p:nvSpPr>
        <p:spPr>
          <a:xfrm>
            <a:off x="9896246" y="3053071"/>
            <a:ext cx="2183630" cy="752292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9622965D-E7DB-496E-B179-3D6768783196}"/>
              </a:ext>
            </a:extLst>
          </p:cNvPr>
          <p:cNvSpPr txBox="1"/>
          <p:nvPr/>
        </p:nvSpPr>
        <p:spPr>
          <a:xfrm>
            <a:off x="9564916" y="3838935"/>
            <a:ext cx="885948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Edge Cluster 2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87CAB7D-C52D-442A-8E84-DC863D3D1536}"/>
              </a:ext>
            </a:extLst>
          </p:cNvPr>
          <p:cNvCxnSpPr>
            <a:cxnSpLocks/>
            <a:endCxn id="150" idx="2"/>
          </p:cNvCxnSpPr>
          <p:nvPr/>
        </p:nvCxnSpPr>
        <p:spPr>
          <a:xfrm flipV="1">
            <a:off x="7792651" y="2850111"/>
            <a:ext cx="191770" cy="201978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8BD28AB7-01D7-4FE0-812D-92BA214C2EB3}"/>
              </a:ext>
            </a:extLst>
          </p:cNvPr>
          <p:cNvCxnSpPr>
            <a:cxnSpLocks/>
            <a:stCxn id="156" idx="2"/>
          </p:cNvCxnSpPr>
          <p:nvPr/>
        </p:nvCxnSpPr>
        <p:spPr>
          <a:xfrm>
            <a:off x="10562012" y="2850266"/>
            <a:ext cx="174538" cy="208450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2E07DF35-B9CE-4748-8247-DDFEBCAD508F}"/>
              </a:ext>
            </a:extLst>
          </p:cNvPr>
          <p:cNvCxnSpPr>
            <a:cxnSpLocks/>
          </p:cNvCxnSpPr>
          <p:nvPr/>
        </p:nvCxnSpPr>
        <p:spPr>
          <a:xfrm>
            <a:off x="6593305" y="5079151"/>
            <a:ext cx="1295231" cy="0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46B0342A-7A3C-4A2D-9063-AE8C3B53EBCE}"/>
              </a:ext>
            </a:extLst>
          </p:cNvPr>
          <p:cNvCxnSpPr>
            <a:cxnSpLocks/>
          </p:cNvCxnSpPr>
          <p:nvPr/>
        </p:nvCxnSpPr>
        <p:spPr>
          <a:xfrm>
            <a:off x="9292292" y="2189234"/>
            <a:ext cx="0" cy="4273099"/>
          </a:xfrm>
          <a:prstGeom prst="line">
            <a:avLst/>
          </a:prstGeom>
          <a:ln w="57150">
            <a:solidFill>
              <a:schemeClr val="tx1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Freeform 5">
            <a:extLst>
              <a:ext uri="{FF2B5EF4-FFF2-40B4-BE49-F238E27FC236}">
                <a16:creationId xmlns:a16="http://schemas.microsoft.com/office/drawing/2014/main" id="{60079367-19F2-46DC-ABFA-35801AE000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557178" y="1273438"/>
            <a:ext cx="1447724" cy="915796"/>
          </a:xfrm>
          <a:custGeom>
            <a:avLst/>
            <a:gdLst>
              <a:gd name="T0" fmla="*/ 242 w 386"/>
              <a:gd name="T1" fmla="*/ 244 h 244"/>
              <a:gd name="T2" fmla="*/ 241 w 386"/>
              <a:gd name="T3" fmla="*/ 244 h 244"/>
              <a:gd name="T4" fmla="*/ 196 w 386"/>
              <a:gd name="T5" fmla="*/ 226 h 244"/>
              <a:gd name="T6" fmla="*/ 146 w 386"/>
              <a:gd name="T7" fmla="*/ 238 h 244"/>
              <a:gd name="T8" fmla="*/ 86 w 386"/>
              <a:gd name="T9" fmla="*/ 216 h 244"/>
              <a:gd name="T10" fmla="*/ 62 w 386"/>
              <a:gd name="T11" fmla="*/ 220 h 244"/>
              <a:gd name="T12" fmla="*/ 1 w 386"/>
              <a:gd name="T13" fmla="*/ 158 h 244"/>
              <a:gd name="T14" fmla="*/ 65 w 386"/>
              <a:gd name="T15" fmla="*/ 98 h 244"/>
              <a:gd name="T16" fmla="*/ 72 w 386"/>
              <a:gd name="T17" fmla="*/ 99 h 244"/>
              <a:gd name="T18" fmla="*/ 146 w 386"/>
              <a:gd name="T19" fmla="*/ 47 h 244"/>
              <a:gd name="T20" fmla="*/ 169 w 386"/>
              <a:gd name="T21" fmla="*/ 51 h 244"/>
              <a:gd name="T22" fmla="*/ 249 w 386"/>
              <a:gd name="T23" fmla="*/ 1 h 244"/>
              <a:gd name="T24" fmla="*/ 333 w 386"/>
              <a:gd name="T25" fmla="*/ 79 h 244"/>
              <a:gd name="T26" fmla="*/ 385 w 386"/>
              <a:gd name="T27" fmla="*/ 152 h 244"/>
              <a:gd name="T28" fmla="*/ 362 w 386"/>
              <a:gd name="T29" fmla="*/ 205 h 244"/>
              <a:gd name="T30" fmla="*/ 319 w 386"/>
              <a:gd name="T31" fmla="*/ 222 h 244"/>
              <a:gd name="T32" fmla="*/ 298 w 386"/>
              <a:gd name="T33" fmla="*/ 217 h 244"/>
              <a:gd name="T34" fmla="*/ 242 w 386"/>
              <a:gd name="T35" fmla="*/ 244 h 244"/>
              <a:gd name="T36" fmla="*/ 199 w 386"/>
              <a:gd name="T37" fmla="*/ 206 h 244"/>
              <a:gd name="T38" fmla="*/ 203 w 386"/>
              <a:gd name="T39" fmla="*/ 211 h 244"/>
              <a:gd name="T40" fmla="*/ 241 w 386"/>
              <a:gd name="T41" fmla="*/ 228 h 244"/>
              <a:gd name="T42" fmla="*/ 288 w 386"/>
              <a:gd name="T43" fmla="*/ 203 h 244"/>
              <a:gd name="T44" fmla="*/ 293 w 386"/>
              <a:gd name="T45" fmla="*/ 196 h 244"/>
              <a:gd name="T46" fmla="*/ 299 w 386"/>
              <a:gd name="T47" fmla="*/ 200 h 244"/>
              <a:gd name="T48" fmla="*/ 320 w 386"/>
              <a:gd name="T49" fmla="*/ 206 h 244"/>
              <a:gd name="T50" fmla="*/ 351 w 386"/>
              <a:gd name="T51" fmla="*/ 193 h 244"/>
              <a:gd name="T52" fmla="*/ 369 w 386"/>
              <a:gd name="T53" fmla="*/ 151 h 244"/>
              <a:gd name="T54" fmla="*/ 325 w 386"/>
              <a:gd name="T55" fmla="*/ 94 h 244"/>
              <a:gd name="T56" fmla="*/ 319 w 386"/>
              <a:gd name="T57" fmla="*/ 93 h 244"/>
              <a:gd name="T58" fmla="*/ 318 w 386"/>
              <a:gd name="T59" fmla="*/ 87 h 244"/>
              <a:gd name="T60" fmla="*/ 248 w 386"/>
              <a:gd name="T61" fmla="*/ 17 h 244"/>
              <a:gd name="T62" fmla="*/ 248 w 386"/>
              <a:gd name="T63" fmla="*/ 17 h 244"/>
              <a:gd name="T64" fmla="*/ 181 w 386"/>
              <a:gd name="T65" fmla="*/ 64 h 244"/>
              <a:gd name="T66" fmla="*/ 177 w 386"/>
              <a:gd name="T67" fmla="*/ 72 h 244"/>
              <a:gd name="T68" fmla="*/ 170 w 386"/>
              <a:gd name="T69" fmla="*/ 69 h 244"/>
              <a:gd name="T70" fmla="*/ 145 w 386"/>
              <a:gd name="T71" fmla="*/ 63 h 244"/>
              <a:gd name="T72" fmla="*/ 85 w 386"/>
              <a:gd name="T73" fmla="*/ 110 h 244"/>
              <a:gd name="T74" fmla="*/ 84 w 386"/>
              <a:gd name="T75" fmla="*/ 118 h 244"/>
              <a:gd name="T76" fmla="*/ 76 w 386"/>
              <a:gd name="T77" fmla="*/ 116 h 244"/>
              <a:gd name="T78" fmla="*/ 64 w 386"/>
              <a:gd name="T79" fmla="*/ 114 h 244"/>
              <a:gd name="T80" fmla="*/ 17 w 386"/>
              <a:gd name="T81" fmla="*/ 158 h 244"/>
              <a:gd name="T82" fmla="*/ 62 w 386"/>
              <a:gd name="T83" fmla="*/ 204 h 244"/>
              <a:gd name="T84" fmla="*/ 84 w 386"/>
              <a:gd name="T85" fmla="*/ 199 h 244"/>
              <a:gd name="T86" fmla="*/ 89 w 386"/>
              <a:gd name="T87" fmla="*/ 197 h 244"/>
              <a:gd name="T88" fmla="*/ 94 w 386"/>
              <a:gd name="T89" fmla="*/ 201 h 244"/>
              <a:gd name="T90" fmla="*/ 147 w 386"/>
              <a:gd name="T91" fmla="*/ 222 h 244"/>
              <a:gd name="T92" fmla="*/ 193 w 386"/>
              <a:gd name="T93" fmla="*/ 210 h 244"/>
              <a:gd name="T94" fmla="*/ 199 w 386"/>
              <a:gd name="T95" fmla="*/ 206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6" h="244">
                <a:moveTo>
                  <a:pt x="242" y="244"/>
                </a:moveTo>
                <a:cubicBezTo>
                  <a:pt x="242" y="244"/>
                  <a:pt x="241" y="244"/>
                  <a:pt x="241" y="244"/>
                </a:cubicBezTo>
                <a:cubicBezTo>
                  <a:pt x="224" y="244"/>
                  <a:pt x="208" y="238"/>
                  <a:pt x="196" y="226"/>
                </a:cubicBezTo>
                <a:cubicBezTo>
                  <a:pt x="182" y="234"/>
                  <a:pt x="164" y="238"/>
                  <a:pt x="146" y="238"/>
                </a:cubicBezTo>
                <a:cubicBezTo>
                  <a:pt x="123" y="237"/>
                  <a:pt x="101" y="229"/>
                  <a:pt x="86" y="216"/>
                </a:cubicBezTo>
                <a:cubicBezTo>
                  <a:pt x="79" y="219"/>
                  <a:pt x="70" y="220"/>
                  <a:pt x="62" y="220"/>
                </a:cubicBezTo>
                <a:cubicBezTo>
                  <a:pt x="27" y="219"/>
                  <a:pt x="0" y="191"/>
                  <a:pt x="1" y="158"/>
                </a:cubicBezTo>
                <a:cubicBezTo>
                  <a:pt x="2" y="124"/>
                  <a:pt x="30" y="97"/>
                  <a:pt x="65" y="98"/>
                </a:cubicBezTo>
                <a:cubicBezTo>
                  <a:pt x="67" y="98"/>
                  <a:pt x="70" y="98"/>
                  <a:pt x="72" y="99"/>
                </a:cubicBezTo>
                <a:cubicBezTo>
                  <a:pt x="82" y="67"/>
                  <a:pt x="112" y="46"/>
                  <a:pt x="146" y="47"/>
                </a:cubicBezTo>
                <a:cubicBezTo>
                  <a:pt x="154" y="47"/>
                  <a:pt x="162" y="49"/>
                  <a:pt x="169" y="51"/>
                </a:cubicBezTo>
                <a:cubicBezTo>
                  <a:pt x="184" y="19"/>
                  <a:pt x="215" y="0"/>
                  <a:pt x="249" y="1"/>
                </a:cubicBezTo>
                <a:cubicBezTo>
                  <a:pt x="291" y="2"/>
                  <a:pt x="326" y="35"/>
                  <a:pt x="333" y="79"/>
                </a:cubicBezTo>
                <a:cubicBezTo>
                  <a:pt x="364" y="85"/>
                  <a:pt x="386" y="116"/>
                  <a:pt x="385" y="152"/>
                </a:cubicBezTo>
                <a:cubicBezTo>
                  <a:pt x="385" y="172"/>
                  <a:pt x="376" y="192"/>
                  <a:pt x="362" y="205"/>
                </a:cubicBezTo>
                <a:cubicBezTo>
                  <a:pt x="350" y="216"/>
                  <a:pt x="335" y="222"/>
                  <a:pt x="319" y="222"/>
                </a:cubicBezTo>
                <a:cubicBezTo>
                  <a:pt x="312" y="222"/>
                  <a:pt x="305" y="220"/>
                  <a:pt x="298" y="217"/>
                </a:cubicBezTo>
                <a:cubicBezTo>
                  <a:pt x="285" y="234"/>
                  <a:pt x="264" y="244"/>
                  <a:pt x="242" y="244"/>
                </a:cubicBezTo>
                <a:close/>
                <a:moveTo>
                  <a:pt x="199" y="206"/>
                </a:moveTo>
                <a:cubicBezTo>
                  <a:pt x="203" y="211"/>
                  <a:pt x="203" y="211"/>
                  <a:pt x="203" y="211"/>
                </a:cubicBezTo>
                <a:cubicBezTo>
                  <a:pt x="213" y="222"/>
                  <a:pt x="227" y="228"/>
                  <a:pt x="241" y="228"/>
                </a:cubicBezTo>
                <a:cubicBezTo>
                  <a:pt x="260" y="229"/>
                  <a:pt x="278" y="219"/>
                  <a:pt x="288" y="203"/>
                </a:cubicBezTo>
                <a:cubicBezTo>
                  <a:pt x="293" y="196"/>
                  <a:pt x="293" y="196"/>
                  <a:pt x="293" y="196"/>
                </a:cubicBezTo>
                <a:cubicBezTo>
                  <a:pt x="299" y="200"/>
                  <a:pt x="299" y="200"/>
                  <a:pt x="299" y="200"/>
                </a:cubicBezTo>
                <a:cubicBezTo>
                  <a:pt x="306" y="204"/>
                  <a:pt x="313" y="206"/>
                  <a:pt x="320" y="206"/>
                </a:cubicBezTo>
                <a:cubicBezTo>
                  <a:pt x="331" y="206"/>
                  <a:pt x="342" y="202"/>
                  <a:pt x="351" y="193"/>
                </a:cubicBezTo>
                <a:cubicBezTo>
                  <a:pt x="362" y="183"/>
                  <a:pt x="369" y="168"/>
                  <a:pt x="369" y="151"/>
                </a:cubicBezTo>
                <a:cubicBezTo>
                  <a:pt x="370" y="121"/>
                  <a:pt x="351" y="96"/>
                  <a:pt x="325" y="94"/>
                </a:cubicBezTo>
                <a:cubicBezTo>
                  <a:pt x="319" y="93"/>
                  <a:pt x="319" y="93"/>
                  <a:pt x="319" y="93"/>
                </a:cubicBezTo>
                <a:cubicBezTo>
                  <a:pt x="318" y="87"/>
                  <a:pt x="318" y="87"/>
                  <a:pt x="318" y="87"/>
                </a:cubicBezTo>
                <a:cubicBezTo>
                  <a:pt x="315" y="48"/>
                  <a:pt x="285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ubicBezTo>
                  <a:pt x="219" y="16"/>
                  <a:pt x="192" y="35"/>
                  <a:pt x="181" y="64"/>
                </a:cubicBezTo>
                <a:cubicBezTo>
                  <a:pt x="177" y="72"/>
                  <a:pt x="177" y="72"/>
                  <a:pt x="177" y="72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2" y="65"/>
                  <a:pt x="154" y="63"/>
                  <a:pt x="145" y="63"/>
                </a:cubicBezTo>
                <a:cubicBezTo>
                  <a:pt x="117" y="62"/>
                  <a:pt x="92" y="82"/>
                  <a:pt x="85" y="110"/>
                </a:cubicBezTo>
                <a:cubicBezTo>
                  <a:pt x="84" y="118"/>
                  <a:pt x="84" y="118"/>
                  <a:pt x="84" y="118"/>
                </a:cubicBezTo>
                <a:cubicBezTo>
                  <a:pt x="76" y="116"/>
                  <a:pt x="76" y="116"/>
                  <a:pt x="76" y="116"/>
                </a:cubicBezTo>
                <a:cubicBezTo>
                  <a:pt x="72" y="115"/>
                  <a:pt x="68" y="114"/>
                  <a:pt x="64" y="114"/>
                </a:cubicBezTo>
                <a:cubicBezTo>
                  <a:pt x="39" y="114"/>
                  <a:pt x="18" y="133"/>
                  <a:pt x="17" y="158"/>
                </a:cubicBezTo>
                <a:cubicBezTo>
                  <a:pt x="17" y="183"/>
                  <a:pt x="37" y="204"/>
                  <a:pt x="62" y="204"/>
                </a:cubicBezTo>
                <a:cubicBezTo>
                  <a:pt x="70" y="204"/>
                  <a:pt x="78" y="203"/>
                  <a:pt x="84" y="199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94" y="201"/>
                  <a:pt x="94" y="201"/>
                  <a:pt x="94" y="201"/>
                </a:cubicBezTo>
                <a:cubicBezTo>
                  <a:pt x="106" y="213"/>
                  <a:pt x="125" y="221"/>
                  <a:pt x="147" y="222"/>
                </a:cubicBezTo>
                <a:cubicBezTo>
                  <a:pt x="164" y="222"/>
                  <a:pt x="180" y="218"/>
                  <a:pt x="193" y="210"/>
                </a:cubicBezTo>
                <a:lnTo>
                  <a:pt x="199" y="2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latin typeface="Calibri" panose="020F0502020204030204" pitchFamily="34" charset="0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3F060D3C-A440-734B-80A3-02B44761399D}"/>
              </a:ext>
            </a:extLst>
          </p:cNvPr>
          <p:cNvCxnSpPr>
            <a:cxnSpLocks/>
          </p:cNvCxnSpPr>
          <p:nvPr/>
        </p:nvCxnSpPr>
        <p:spPr>
          <a:xfrm>
            <a:off x="7518854" y="3810026"/>
            <a:ext cx="0" cy="1265378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BC88E70A-D8AD-024D-9B6A-7D65FFF322CA}"/>
              </a:ext>
            </a:extLst>
          </p:cNvPr>
          <p:cNvCxnSpPr>
            <a:cxnSpLocks/>
          </p:cNvCxnSpPr>
          <p:nvPr/>
        </p:nvCxnSpPr>
        <p:spPr>
          <a:xfrm>
            <a:off x="10507392" y="5079151"/>
            <a:ext cx="873012" cy="0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0561ED12-0373-654B-88BF-4673122065FB}"/>
              </a:ext>
            </a:extLst>
          </p:cNvPr>
          <p:cNvCxnSpPr>
            <a:cxnSpLocks/>
          </p:cNvCxnSpPr>
          <p:nvPr/>
        </p:nvCxnSpPr>
        <p:spPr>
          <a:xfrm>
            <a:off x="11010722" y="3810026"/>
            <a:ext cx="0" cy="1265378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Rectangle 242">
            <a:extLst>
              <a:ext uri="{FF2B5EF4-FFF2-40B4-BE49-F238E27FC236}">
                <a16:creationId xmlns:a16="http://schemas.microsoft.com/office/drawing/2014/main" id="{3FFB5900-5254-AE47-A30B-FE8EBE45EDC7}"/>
              </a:ext>
            </a:extLst>
          </p:cNvPr>
          <p:cNvSpPr/>
          <p:nvPr/>
        </p:nvSpPr>
        <p:spPr>
          <a:xfrm>
            <a:off x="753475" y="2874442"/>
            <a:ext cx="3643120" cy="870044"/>
          </a:xfrm>
          <a:prstGeom prst="rect">
            <a:avLst/>
          </a:prstGeom>
          <a:solidFill>
            <a:schemeClr val="bg1">
              <a:alpha val="80000"/>
            </a:schemeClr>
          </a:solidFill>
          <a:ln w="28575">
            <a:solidFill>
              <a:srgbClr val="FFC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C23064A9-15CA-6D4D-AA01-F06C5F722638}"/>
              </a:ext>
            </a:extLst>
          </p:cNvPr>
          <p:cNvSpPr/>
          <p:nvPr/>
        </p:nvSpPr>
        <p:spPr>
          <a:xfrm>
            <a:off x="521898" y="2766038"/>
            <a:ext cx="470033" cy="48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B067000D-3EEC-C542-AC48-8EF3A022D850}"/>
              </a:ext>
            </a:extLst>
          </p:cNvPr>
          <p:cNvCxnSpPr>
            <a:cxnSpLocks/>
            <a:stCxn id="368" idx="2"/>
          </p:cNvCxnSpPr>
          <p:nvPr/>
        </p:nvCxnSpPr>
        <p:spPr>
          <a:xfrm flipH="1">
            <a:off x="2468071" y="4893010"/>
            <a:ext cx="106964" cy="410348"/>
          </a:xfrm>
          <a:prstGeom prst="line">
            <a:avLst/>
          </a:prstGeom>
          <a:ln w="28575">
            <a:solidFill>
              <a:srgbClr val="F8981D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BCA5005A-5B85-E54C-9EC5-E8F446F96541}"/>
              </a:ext>
            </a:extLst>
          </p:cNvPr>
          <p:cNvGrpSpPr>
            <a:grpSpLocks noChangeAspect="1"/>
          </p:cNvGrpSpPr>
          <p:nvPr/>
        </p:nvGrpSpPr>
        <p:grpSpPr>
          <a:xfrm>
            <a:off x="1010688" y="2979706"/>
            <a:ext cx="338395" cy="338531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326" name="Freeform: Shape 1">
              <a:extLst>
                <a:ext uri="{FF2B5EF4-FFF2-40B4-BE49-F238E27FC236}">
                  <a16:creationId xmlns:a16="http://schemas.microsoft.com/office/drawing/2014/main" id="{95B19625-4C15-484D-B649-19341A1910F2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27" name="Freeform: Shape 2">
              <a:extLst>
                <a:ext uri="{FF2B5EF4-FFF2-40B4-BE49-F238E27FC236}">
                  <a16:creationId xmlns:a16="http://schemas.microsoft.com/office/drawing/2014/main" id="{947B7B72-C3A7-FD45-8DD8-F36E0C08F285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28" name="Freeform: Shape 3">
              <a:extLst>
                <a:ext uri="{FF2B5EF4-FFF2-40B4-BE49-F238E27FC236}">
                  <a16:creationId xmlns:a16="http://schemas.microsoft.com/office/drawing/2014/main" id="{25C76B7A-7145-A54B-85A3-6EEDA3017F29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29" name="Freeform: Shape 4">
              <a:extLst>
                <a:ext uri="{FF2B5EF4-FFF2-40B4-BE49-F238E27FC236}">
                  <a16:creationId xmlns:a16="http://schemas.microsoft.com/office/drawing/2014/main" id="{0DCB5CB9-B3A2-A340-AAAD-332ADDC70FB9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30" name="Freeform: Shape 5">
              <a:extLst>
                <a:ext uri="{FF2B5EF4-FFF2-40B4-BE49-F238E27FC236}">
                  <a16:creationId xmlns:a16="http://schemas.microsoft.com/office/drawing/2014/main" id="{0EDB1DD7-92E3-8148-A59E-2D8AD77B8835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A6DAE008-1DBF-4943-9592-533A11D223A5}"/>
              </a:ext>
            </a:extLst>
          </p:cNvPr>
          <p:cNvGrpSpPr>
            <a:grpSpLocks noChangeAspect="1"/>
          </p:cNvGrpSpPr>
          <p:nvPr/>
        </p:nvGrpSpPr>
        <p:grpSpPr>
          <a:xfrm>
            <a:off x="503244" y="2754016"/>
            <a:ext cx="510283" cy="510487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332" name="Freeform: Shape 1">
              <a:extLst>
                <a:ext uri="{FF2B5EF4-FFF2-40B4-BE49-F238E27FC236}">
                  <a16:creationId xmlns:a16="http://schemas.microsoft.com/office/drawing/2014/main" id="{06D65E0B-6F3A-3E44-B95C-F8F5F14CAE44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33" name="Freeform: Shape 2">
              <a:extLst>
                <a:ext uri="{FF2B5EF4-FFF2-40B4-BE49-F238E27FC236}">
                  <a16:creationId xmlns:a16="http://schemas.microsoft.com/office/drawing/2014/main" id="{D19A88C5-796C-8448-9A9F-FE0F79FF0E7F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34" name="Freeform: Shape 3">
              <a:extLst>
                <a:ext uri="{FF2B5EF4-FFF2-40B4-BE49-F238E27FC236}">
                  <a16:creationId xmlns:a16="http://schemas.microsoft.com/office/drawing/2014/main" id="{EB843D0F-5D15-2C4A-96E2-60F775A75336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35" name="Freeform: Shape 4">
              <a:extLst>
                <a:ext uri="{FF2B5EF4-FFF2-40B4-BE49-F238E27FC236}">
                  <a16:creationId xmlns:a16="http://schemas.microsoft.com/office/drawing/2014/main" id="{5A2B9A3A-F6AA-7441-977D-D3816E0DD27A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36" name="Freeform: Shape 5">
              <a:extLst>
                <a:ext uri="{FF2B5EF4-FFF2-40B4-BE49-F238E27FC236}">
                  <a16:creationId xmlns:a16="http://schemas.microsoft.com/office/drawing/2014/main" id="{7127C05A-54E7-5C47-AE1E-08D191658D8C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2ED6FDDC-CCB1-FE40-9028-5B4A407201D8}"/>
              </a:ext>
            </a:extLst>
          </p:cNvPr>
          <p:cNvGrpSpPr>
            <a:grpSpLocks noChangeAspect="1"/>
          </p:cNvGrpSpPr>
          <p:nvPr/>
        </p:nvGrpSpPr>
        <p:grpSpPr>
          <a:xfrm>
            <a:off x="1926918" y="2979706"/>
            <a:ext cx="338395" cy="338531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338" name="Freeform: Shape 1">
              <a:extLst>
                <a:ext uri="{FF2B5EF4-FFF2-40B4-BE49-F238E27FC236}">
                  <a16:creationId xmlns:a16="http://schemas.microsoft.com/office/drawing/2014/main" id="{69895803-2DAD-324D-894A-AE130C060445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39" name="Freeform: Shape 2">
              <a:extLst>
                <a:ext uri="{FF2B5EF4-FFF2-40B4-BE49-F238E27FC236}">
                  <a16:creationId xmlns:a16="http://schemas.microsoft.com/office/drawing/2014/main" id="{DF0CD356-5EDE-E745-91F3-EB284B38FE2E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40" name="Freeform: Shape 3">
              <a:extLst>
                <a:ext uri="{FF2B5EF4-FFF2-40B4-BE49-F238E27FC236}">
                  <a16:creationId xmlns:a16="http://schemas.microsoft.com/office/drawing/2014/main" id="{410AADCC-D613-A342-922C-C62C39D024EB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41" name="Freeform: Shape 4">
              <a:extLst>
                <a:ext uri="{FF2B5EF4-FFF2-40B4-BE49-F238E27FC236}">
                  <a16:creationId xmlns:a16="http://schemas.microsoft.com/office/drawing/2014/main" id="{AE99BD5F-549A-1144-978D-96824EAA5F38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42" name="Freeform: Shape 5">
              <a:extLst>
                <a:ext uri="{FF2B5EF4-FFF2-40B4-BE49-F238E27FC236}">
                  <a16:creationId xmlns:a16="http://schemas.microsoft.com/office/drawing/2014/main" id="{881C04F2-A594-8A4E-B18C-8EF02DE1D2A2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1C3AC6B9-F421-7141-AAC0-4533CDBF57DD}"/>
              </a:ext>
            </a:extLst>
          </p:cNvPr>
          <p:cNvSpPr txBox="1"/>
          <p:nvPr/>
        </p:nvSpPr>
        <p:spPr>
          <a:xfrm>
            <a:off x="913464" y="3323378"/>
            <a:ext cx="54341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EN1</a:t>
            </a:r>
          </a:p>
          <a:p>
            <a:pPr algn="ctr"/>
            <a:r>
              <a:rPr lang="en-US" sz="1200" b="1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prim-act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13C3F0BD-3A90-0E43-B859-AF9A34877D33}"/>
              </a:ext>
            </a:extLst>
          </p:cNvPr>
          <p:cNvSpPr txBox="1"/>
          <p:nvPr/>
        </p:nvSpPr>
        <p:spPr>
          <a:xfrm>
            <a:off x="1813246" y="3323378"/>
            <a:ext cx="54341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EN2</a:t>
            </a:r>
          </a:p>
          <a:p>
            <a:pPr algn="ctr"/>
            <a:r>
              <a:rPr lang="en-US" sz="1200" b="1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prim-act</a:t>
            </a:r>
          </a:p>
        </p:txBody>
      </p: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7929E608-30F9-C143-BB76-F4E4F7F74420}"/>
              </a:ext>
            </a:extLst>
          </p:cNvPr>
          <p:cNvGrpSpPr>
            <a:grpSpLocks noChangeAspect="1"/>
          </p:cNvGrpSpPr>
          <p:nvPr/>
        </p:nvGrpSpPr>
        <p:grpSpPr>
          <a:xfrm>
            <a:off x="2885216" y="2979706"/>
            <a:ext cx="338395" cy="338531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346" name="Freeform: Shape 1">
              <a:extLst>
                <a:ext uri="{FF2B5EF4-FFF2-40B4-BE49-F238E27FC236}">
                  <a16:creationId xmlns:a16="http://schemas.microsoft.com/office/drawing/2014/main" id="{B45D50A2-336F-224C-8C72-6215F5DAEDF4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47" name="Freeform: Shape 2">
              <a:extLst>
                <a:ext uri="{FF2B5EF4-FFF2-40B4-BE49-F238E27FC236}">
                  <a16:creationId xmlns:a16="http://schemas.microsoft.com/office/drawing/2014/main" id="{C8CEF955-4998-7845-BEE3-A388A3764968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48" name="Freeform: Shape 3">
              <a:extLst>
                <a:ext uri="{FF2B5EF4-FFF2-40B4-BE49-F238E27FC236}">
                  <a16:creationId xmlns:a16="http://schemas.microsoft.com/office/drawing/2014/main" id="{17064B77-26E8-F246-994A-B0B7D68EC327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52" name="Freeform: Shape 4">
              <a:extLst>
                <a:ext uri="{FF2B5EF4-FFF2-40B4-BE49-F238E27FC236}">
                  <a16:creationId xmlns:a16="http://schemas.microsoft.com/office/drawing/2014/main" id="{92DFCDD5-5ABD-4A48-A674-563A6B0CC81F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53" name="Freeform: Shape 5">
              <a:extLst>
                <a:ext uri="{FF2B5EF4-FFF2-40B4-BE49-F238E27FC236}">
                  <a16:creationId xmlns:a16="http://schemas.microsoft.com/office/drawing/2014/main" id="{5EFC0342-9679-0449-B5ED-2B486C032C09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CB8559D-399E-6D49-8A65-23CD9D53A9CD}"/>
              </a:ext>
            </a:extLst>
          </p:cNvPr>
          <p:cNvGrpSpPr>
            <a:grpSpLocks noChangeAspect="1"/>
          </p:cNvGrpSpPr>
          <p:nvPr/>
        </p:nvGrpSpPr>
        <p:grpSpPr>
          <a:xfrm>
            <a:off x="3777696" y="2979706"/>
            <a:ext cx="338395" cy="338531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361" name="Freeform: Shape 1">
              <a:extLst>
                <a:ext uri="{FF2B5EF4-FFF2-40B4-BE49-F238E27FC236}">
                  <a16:creationId xmlns:a16="http://schemas.microsoft.com/office/drawing/2014/main" id="{2588733F-4D3F-714D-8219-9A49519FDF00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62" name="Freeform: Shape 2">
              <a:extLst>
                <a:ext uri="{FF2B5EF4-FFF2-40B4-BE49-F238E27FC236}">
                  <a16:creationId xmlns:a16="http://schemas.microsoft.com/office/drawing/2014/main" id="{B48F57B8-DBFF-1241-91F9-BD8C80A774B9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63" name="Freeform: Shape 3">
              <a:extLst>
                <a:ext uri="{FF2B5EF4-FFF2-40B4-BE49-F238E27FC236}">
                  <a16:creationId xmlns:a16="http://schemas.microsoft.com/office/drawing/2014/main" id="{26B39FCA-5E6A-4148-A312-9C50A489F5B3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64" name="Freeform: Shape 4">
              <a:extLst>
                <a:ext uri="{FF2B5EF4-FFF2-40B4-BE49-F238E27FC236}">
                  <a16:creationId xmlns:a16="http://schemas.microsoft.com/office/drawing/2014/main" id="{42B2EC78-69BC-DA45-A52B-A6FFD13E98B8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365" name="Freeform: Shape 5">
              <a:extLst>
                <a:ext uri="{FF2B5EF4-FFF2-40B4-BE49-F238E27FC236}">
                  <a16:creationId xmlns:a16="http://schemas.microsoft.com/office/drawing/2014/main" id="{8082C11D-1A02-3642-8E73-F5CE0658970D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366" name="TextBox 365">
            <a:extLst>
              <a:ext uri="{FF2B5EF4-FFF2-40B4-BE49-F238E27FC236}">
                <a16:creationId xmlns:a16="http://schemas.microsoft.com/office/drawing/2014/main" id="{BFBEFB76-87D5-574A-B1CB-9668FE8E5904}"/>
              </a:ext>
            </a:extLst>
          </p:cNvPr>
          <p:cNvSpPr txBox="1"/>
          <p:nvPr/>
        </p:nvSpPr>
        <p:spPr>
          <a:xfrm>
            <a:off x="2836886" y="3323378"/>
            <a:ext cx="4456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EN3</a:t>
            </a:r>
          </a:p>
          <a:p>
            <a:pPr algn="ctr"/>
            <a:r>
              <a:rPr lang="en-US" sz="1200" b="1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sec-act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102627F9-291F-504F-B032-6B486F700404}"/>
              </a:ext>
            </a:extLst>
          </p:cNvPr>
          <p:cNvSpPr txBox="1"/>
          <p:nvPr/>
        </p:nvSpPr>
        <p:spPr>
          <a:xfrm>
            <a:off x="3712916" y="3323378"/>
            <a:ext cx="4456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EN4</a:t>
            </a:r>
          </a:p>
          <a:p>
            <a:pPr algn="ctr"/>
            <a:r>
              <a:rPr lang="en-US" sz="1200" b="1" i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sec-act</a:t>
            </a: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C0E8B5FD-F08F-D74B-9FDC-75BA9223B91D}"/>
              </a:ext>
            </a:extLst>
          </p:cNvPr>
          <p:cNvSpPr/>
          <p:nvPr/>
        </p:nvSpPr>
        <p:spPr>
          <a:xfrm>
            <a:off x="753475" y="4022966"/>
            <a:ext cx="3643120" cy="870044"/>
          </a:xfrm>
          <a:prstGeom prst="rect">
            <a:avLst/>
          </a:prstGeom>
          <a:solidFill>
            <a:schemeClr val="bg1">
              <a:alpha val="80000"/>
            </a:schemeClr>
          </a:solidFill>
          <a:ln w="28575">
            <a:solidFill>
              <a:srgbClr val="F898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Tier1-DR_Only</a:t>
            </a:r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7F1C885D-202E-3B4C-B126-8C581B82A3BD}"/>
              </a:ext>
            </a:extLst>
          </p:cNvPr>
          <p:cNvSpPr/>
          <p:nvPr/>
        </p:nvSpPr>
        <p:spPr>
          <a:xfrm>
            <a:off x="521898" y="3914562"/>
            <a:ext cx="470033" cy="48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B9496A52-9A16-7041-8340-46A9034E3A3A}"/>
              </a:ext>
            </a:extLst>
          </p:cNvPr>
          <p:cNvGrpSpPr>
            <a:grpSpLocks noChangeAspect="1"/>
          </p:cNvGrpSpPr>
          <p:nvPr/>
        </p:nvGrpSpPr>
        <p:grpSpPr>
          <a:xfrm>
            <a:off x="503244" y="3902540"/>
            <a:ext cx="510283" cy="510487"/>
            <a:chOff x="7736620" y="7009631"/>
            <a:chExt cx="4501800" cy="4503600"/>
          </a:xfrm>
          <a:solidFill>
            <a:srgbClr val="F8981D"/>
          </a:solidFill>
        </p:grpSpPr>
        <p:sp>
          <p:nvSpPr>
            <p:cNvPr id="426" name="Freeform: Shape 1">
              <a:extLst>
                <a:ext uri="{FF2B5EF4-FFF2-40B4-BE49-F238E27FC236}">
                  <a16:creationId xmlns:a16="http://schemas.microsoft.com/office/drawing/2014/main" id="{723BF7D5-DFA6-574C-BA1A-40A8C7B3F4E5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rgbClr val="F8981D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27" name="Freeform: Shape 2">
              <a:extLst>
                <a:ext uri="{FF2B5EF4-FFF2-40B4-BE49-F238E27FC236}">
                  <a16:creationId xmlns:a16="http://schemas.microsoft.com/office/drawing/2014/main" id="{223D62F5-2905-5841-A4C8-CE3FE69C79AC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rgbClr val="F8981D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31" name="Freeform: Shape 3">
              <a:extLst>
                <a:ext uri="{FF2B5EF4-FFF2-40B4-BE49-F238E27FC236}">
                  <a16:creationId xmlns:a16="http://schemas.microsoft.com/office/drawing/2014/main" id="{31C86044-CC1B-8F49-9774-9ECF7F31C990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rgbClr val="F8981D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32" name="Freeform: Shape 4">
              <a:extLst>
                <a:ext uri="{FF2B5EF4-FFF2-40B4-BE49-F238E27FC236}">
                  <a16:creationId xmlns:a16="http://schemas.microsoft.com/office/drawing/2014/main" id="{350D3D17-F3EC-9943-8B0F-D546F0F7C447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rgbClr val="F8981D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33" name="Freeform: Shape 5">
              <a:extLst>
                <a:ext uri="{FF2B5EF4-FFF2-40B4-BE49-F238E27FC236}">
                  <a16:creationId xmlns:a16="http://schemas.microsoft.com/office/drawing/2014/main" id="{251CBB2A-E747-5A45-8FCF-3A04AA2582AC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rgbClr val="F8981D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9C641A22-248B-0B40-AB02-B091AA62E3D7}"/>
              </a:ext>
            </a:extLst>
          </p:cNvPr>
          <p:cNvCxnSpPr>
            <a:cxnSpLocks/>
          </p:cNvCxnSpPr>
          <p:nvPr/>
        </p:nvCxnSpPr>
        <p:spPr>
          <a:xfrm flipH="1">
            <a:off x="2464030" y="3727641"/>
            <a:ext cx="135765" cy="313275"/>
          </a:xfrm>
          <a:prstGeom prst="line">
            <a:avLst/>
          </a:prstGeom>
          <a:ln w="28575">
            <a:solidFill>
              <a:srgbClr val="FFC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70E51EFA-9346-5A4A-9F4F-C3C28736A669}"/>
              </a:ext>
            </a:extLst>
          </p:cNvPr>
          <p:cNvCxnSpPr>
            <a:cxnSpLocks/>
            <a:endCxn id="437" idx="2"/>
          </p:cNvCxnSpPr>
          <p:nvPr/>
        </p:nvCxnSpPr>
        <p:spPr>
          <a:xfrm flipH="1" flipV="1">
            <a:off x="1420721" y="2669204"/>
            <a:ext cx="177748" cy="198702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F845BFAF-F3D7-8849-A0E0-76E2F993C8EA}"/>
              </a:ext>
            </a:extLst>
          </p:cNvPr>
          <p:cNvGrpSpPr/>
          <p:nvPr/>
        </p:nvGrpSpPr>
        <p:grpSpPr>
          <a:xfrm>
            <a:off x="1147897" y="2123339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437" name="Freeform: Shape 1">
              <a:extLst>
                <a:ext uri="{FF2B5EF4-FFF2-40B4-BE49-F238E27FC236}">
                  <a16:creationId xmlns:a16="http://schemas.microsoft.com/office/drawing/2014/main" id="{ED3DF530-8F5F-4C48-A538-7354ED32555A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38" name="Freeform: Shape 2">
              <a:extLst>
                <a:ext uri="{FF2B5EF4-FFF2-40B4-BE49-F238E27FC236}">
                  <a16:creationId xmlns:a16="http://schemas.microsoft.com/office/drawing/2014/main" id="{ECC0D45B-1E96-D549-B7BE-A400FDB11F56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5" name="Freeform: Shape 3">
              <a:extLst>
                <a:ext uri="{FF2B5EF4-FFF2-40B4-BE49-F238E27FC236}">
                  <a16:creationId xmlns:a16="http://schemas.microsoft.com/office/drawing/2014/main" id="{3577EF55-88DD-0441-9D64-7E5C6A272869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6" name="Freeform: Shape 4">
              <a:extLst>
                <a:ext uri="{FF2B5EF4-FFF2-40B4-BE49-F238E27FC236}">
                  <a16:creationId xmlns:a16="http://schemas.microsoft.com/office/drawing/2014/main" id="{82B93ACA-6694-6C41-A3D2-0C6EC1A90BFB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47" name="Freeform: Shape 5">
              <a:extLst>
                <a:ext uri="{FF2B5EF4-FFF2-40B4-BE49-F238E27FC236}">
                  <a16:creationId xmlns:a16="http://schemas.microsoft.com/office/drawing/2014/main" id="{65BEFF3B-B18F-0048-B85A-EAD7DEBBF6AF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3A853242-9A99-BC4D-AF81-AF8E624E6B4C}"/>
              </a:ext>
            </a:extLst>
          </p:cNvPr>
          <p:cNvGrpSpPr/>
          <p:nvPr/>
        </p:nvGrpSpPr>
        <p:grpSpPr>
          <a:xfrm>
            <a:off x="1883899" y="2122351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449" name="Freeform: Shape 1">
              <a:extLst>
                <a:ext uri="{FF2B5EF4-FFF2-40B4-BE49-F238E27FC236}">
                  <a16:creationId xmlns:a16="http://schemas.microsoft.com/office/drawing/2014/main" id="{679D4F85-D546-D14E-BCCA-8D8EEC87D230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50" name="Freeform: Shape 2">
              <a:extLst>
                <a:ext uri="{FF2B5EF4-FFF2-40B4-BE49-F238E27FC236}">
                  <a16:creationId xmlns:a16="http://schemas.microsoft.com/office/drawing/2014/main" id="{365476A8-432A-DC43-B668-33EE20D497A6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51" name="Freeform: Shape 3">
              <a:extLst>
                <a:ext uri="{FF2B5EF4-FFF2-40B4-BE49-F238E27FC236}">
                  <a16:creationId xmlns:a16="http://schemas.microsoft.com/office/drawing/2014/main" id="{7BF6C828-0098-7C4C-A197-A02966013303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52" name="Freeform: Shape 4">
              <a:extLst>
                <a:ext uri="{FF2B5EF4-FFF2-40B4-BE49-F238E27FC236}">
                  <a16:creationId xmlns:a16="http://schemas.microsoft.com/office/drawing/2014/main" id="{8DE373CB-6EA3-794D-B45E-71BA26A04C03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53" name="Freeform: Shape 5">
              <a:extLst>
                <a:ext uri="{FF2B5EF4-FFF2-40B4-BE49-F238E27FC236}">
                  <a16:creationId xmlns:a16="http://schemas.microsoft.com/office/drawing/2014/main" id="{BBD59EE6-C6F3-C346-A301-F81A814F18AC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B86629C4-FD7A-8646-AA1F-5BE9CA386216}"/>
              </a:ext>
            </a:extLst>
          </p:cNvPr>
          <p:cNvCxnSpPr>
            <a:cxnSpLocks/>
            <a:endCxn id="449" idx="2"/>
          </p:cNvCxnSpPr>
          <p:nvPr/>
        </p:nvCxnSpPr>
        <p:spPr>
          <a:xfrm flipV="1">
            <a:off x="1964953" y="2668216"/>
            <a:ext cx="191770" cy="201978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D3997D2B-C113-E44C-8061-3A2B41C2795D}"/>
              </a:ext>
            </a:extLst>
          </p:cNvPr>
          <p:cNvCxnSpPr>
            <a:cxnSpLocks/>
            <a:endCxn id="457" idx="2"/>
          </p:cNvCxnSpPr>
          <p:nvPr/>
        </p:nvCxnSpPr>
        <p:spPr>
          <a:xfrm flipH="1" flipV="1">
            <a:off x="3145131" y="2684423"/>
            <a:ext cx="177748" cy="198702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68E55F03-376A-354E-8932-73309FBD1BDB}"/>
              </a:ext>
            </a:extLst>
          </p:cNvPr>
          <p:cNvGrpSpPr/>
          <p:nvPr/>
        </p:nvGrpSpPr>
        <p:grpSpPr>
          <a:xfrm>
            <a:off x="2872307" y="2138558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457" name="Freeform: Shape 1">
              <a:extLst>
                <a:ext uri="{FF2B5EF4-FFF2-40B4-BE49-F238E27FC236}">
                  <a16:creationId xmlns:a16="http://schemas.microsoft.com/office/drawing/2014/main" id="{3FBE16E5-9CFE-9545-AC09-1C9CFD706F9E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58" name="Freeform: Shape 2">
              <a:extLst>
                <a:ext uri="{FF2B5EF4-FFF2-40B4-BE49-F238E27FC236}">
                  <a16:creationId xmlns:a16="http://schemas.microsoft.com/office/drawing/2014/main" id="{C9569BC5-8C2E-ED40-AB91-A9F01BC1A21A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59" name="Freeform: Shape 3">
              <a:extLst>
                <a:ext uri="{FF2B5EF4-FFF2-40B4-BE49-F238E27FC236}">
                  <a16:creationId xmlns:a16="http://schemas.microsoft.com/office/drawing/2014/main" id="{CA91F6D2-562C-F049-A069-6C1CE41A6839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60" name="Freeform: Shape 4">
              <a:extLst>
                <a:ext uri="{FF2B5EF4-FFF2-40B4-BE49-F238E27FC236}">
                  <a16:creationId xmlns:a16="http://schemas.microsoft.com/office/drawing/2014/main" id="{97C3002E-1958-B84E-A2FC-D75C592ED175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61" name="Freeform: Shape 5">
              <a:extLst>
                <a:ext uri="{FF2B5EF4-FFF2-40B4-BE49-F238E27FC236}">
                  <a16:creationId xmlns:a16="http://schemas.microsoft.com/office/drawing/2014/main" id="{83E32A5B-3FCD-E340-A330-745C10601B5E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3802127-0334-434B-86E9-D555A35774DA}"/>
              </a:ext>
            </a:extLst>
          </p:cNvPr>
          <p:cNvGrpSpPr/>
          <p:nvPr/>
        </p:nvGrpSpPr>
        <p:grpSpPr>
          <a:xfrm>
            <a:off x="3608309" y="2137570"/>
            <a:ext cx="545647" cy="545865"/>
            <a:chOff x="7736620" y="7009631"/>
            <a:chExt cx="4501800" cy="4503600"/>
          </a:xfrm>
          <a:solidFill>
            <a:schemeClr val="tx1"/>
          </a:solidFill>
        </p:grpSpPr>
        <p:sp>
          <p:nvSpPr>
            <p:cNvPr id="463" name="Freeform: Shape 1">
              <a:extLst>
                <a:ext uri="{FF2B5EF4-FFF2-40B4-BE49-F238E27FC236}">
                  <a16:creationId xmlns:a16="http://schemas.microsoft.com/office/drawing/2014/main" id="{FDB7CBDF-3551-1A40-8CBF-A72DFD227E9C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64" name="Freeform: Shape 2">
              <a:extLst>
                <a:ext uri="{FF2B5EF4-FFF2-40B4-BE49-F238E27FC236}">
                  <a16:creationId xmlns:a16="http://schemas.microsoft.com/office/drawing/2014/main" id="{BAAED5F1-BD8B-1041-B0E5-8960DBAC5299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65" name="Freeform: Shape 3">
              <a:extLst>
                <a:ext uri="{FF2B5EF4-FFF2-40B4-BE49-F238E27FC236}">
                  <a16:creationId xmlns:a16="http://schemas.microsoft.com/office/drawing/2014/main" id="{6D16D7AA-6495-BA44-AAD7-DBF00A65F4F2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66" name="Freeform: Shape 4">
              <a:extLst>
                <a:ext uri="{FF2B5EF4-FFF2-40B4-BE49-F238E27FC236}">
                  <a16:creationId xmlns:a16="http://schemas.microsoft.com/office/drawing/2014/main" id="{825A992C-84BD-EF4B-8FE6-A1318284A16E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67" name="Freeform: Shape 5">
              <a:extLst>
                <a:ext uri="{FF2B5EF4-FFF2-40B4-BE49-F238E27FC236}">
                  <a16:creationId xmlns:a16="http://schemas.microsoft.com/office/drawing/2014/main" id="{9841F822-2A96-9840-9D72-DC59ACDA8238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6E35878D-5AC0-D549-85DF-63DB3AA074F7}"/>
              </a:ext>
            </a:extLst>
          </p:cNvPr>
          <p:cNvCxnSpPr>
            <a:cxnSpLocks/>
            <a:endCxn id="463" idx="2"/>
          </p:cNvCxnSpPr>
          <p:nvPr/>
        </p:nvCxnSpPr>
        <p:spPr>
          <a:xfrm flipV="1">
            <a:off x="3689363" y="2683435"/>
            <a:ext cx="191770" cy="201978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TextBox 468">
            <a:extLst>
              <a:ext uri="{FF2B5EF4-FFF2-40B4-BE49-F238E27FC236}">
                <a16:creationId xmlns:a16="http://schemas.microsoft.com/office/drawing/2014/main" id="{AF49437B-A418-674C-BA93-4842FFAA9110}"/>
              </a:ext>
            </a:extLst>
          </p:cNvPr>
          <p:cNvSpPr txBox="1"/>
          <p:nvPr/>
        </p:nvSpPr>
        <p:spPr>
          <a:xfrm>
            <a:off x="753475" y="1421556"/>
            <a:ext cx="689869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</a:rPr>
              <a:t>Internet</a:t>
            </a: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2F2ABF84-4C50-4945-B4B0-48877D62EC34}"/>
              </a:ext>
            </a:extLst>
          </p:cNvPr>
          <p:cNvSpPr txBox="1"/>
          <p:nvPr/>
        </p:nvSpPr>
        <p:spPr>
          <a:xfrm>
            <a:off x="4073075" y="1421556"/>
            <a:ext cx="645369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</a:rPr>
              <a:t>Storage</a:t>
            </a:r>
          </a:p>
        </p:txBody>
      </p: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FB259F35-1FA1-BA4C-AF9E-E4585818A4DF}"/>
              </a:ext>
            </a:extLst>
          </p:cNvPr>
          <p:cNvCxnSpPr>
            <a:cxnSpLocks/>
            <a:endCxn id="475" idx="0"/>
          </p:cNvCxnSpPr>
          <p:nvPr/>
        </p:nvCxnSpPr>
        <p:spPr>
          <a:xfrm>
            <a:off x="6832108" y="5073440"/>
            <a:ext cx="0" cy="219990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Rounded Rectangle 17">
            <a:extLst>
              <a:ext uri="{FF2B5EF4-FFF2-40B4-BE49-F238E27FC236}">
                <a16:creationId xmlns:a16="http://schemas.microsoft.com/office/drawing/2014/main" id="{78897BA9-ADD8-3C49-8162-82BFDA130CB8}"/>
              </a:ext>
            </a:extLst>
          </p:cNvPr>
          <p:cNvSpPr/>
          <p:nvPr/>
        </p:nvSpPr>
        <p:spPr>
          <a:xfrm>
            <a:off x="6094412" y="5293430"/>
            <a:ext cx="1475391" cy="77125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ESXi1</a:t>
            </a:r>
          </a:p>
        </p:txBody>
      </p:sp>
      <p:sp>
        <p:nvSpPr>
          <p:cNvPr id="476" name="Rounded Rectangle 17">
            <a:extLst>
              <a:ext uri="{FF2B5EF4-FFF2-40B4-BE49-F238E27FC236}">
                <a16:creationId xmlns:a16="http://schemas.microsoft.com/office/drawing/2014/main" id="{430D6E9E-B681-D946-BED3-409C6EF43B13}"/>
              </a:ext>
            </a:extLst>
          </p:cNvPr>
          <p:cNvSpPr>
            <a:spLocks noChangeAspect="1"/>
          </p:cNvSpPr>
          <p:nvPr/>
        </p:nvSpPr>
        <p:spPr>
          <a:xfrm>
            <a:off x="7240920" y="5806523"/>
            <a:ext cx="228600" cy="2286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8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6926"/>
            <a:r>
              <a:rPr lang="en-US" sz="800" kern="0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VM1</a:t>
            </a:r>
          </a:p>
        </p:txBody>
      </p: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5FC8BC64-6717-7642-939F-2EDAB72DCEE8}"/>
              </a:ext>
            </a:extLst>
          </p:cNvPr>
          <p:cNvGrpSpPr>
            <a:grpSpLocks noChangeAspect="1"/>
          </p:cNvGrpSpPr>
          <p:nvPr/>
        </p:nvGrpSpPr>
        <p:grpSpPr>
          <a:xfrm>
            <a:off x="6439082" y="5647802"/>
            <a:ext cx="303619" cy="303740"/>
            <a:chOff x="7736620" y="7009631"/>
            <a:chExt cx="4501800" cy="4503600"/>
          </a:xfrm>
          <a:solidFill>
            <a:srgbClr val="F8981D"/>
          </a:solidFill>
        </p:grpSpPr>
        <p:sp>
          <p:nvSpPr>
            <p:cNvPr id="479" name="Freeform: Shape 1">
              <a:extLst>
                <a:ext uri="{FF2B5EF4-FFF2-40B4-BE49-F238E27FC236}">
                  <a16:creationId xmlns:a16="http://schemas.microsoft.com/office/drawing/2014/main" id="{D3D19D2D-D241-E347-98E7-9E838150CA44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80" name="Freeform: Shape 2">
              <a:extLst>
                <a:ext uri="{FF2B5EF4-FFF2-40B4-BE49-F238E27FC236}">
                  <a16:creationId xmlns:a16="http://schemas.microsoft.com/office/drawing/2014/main" id="{1E6F50DB-B7DB-8140-9AB0-D68950823F0A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81" name="Freeform: Shape 3">
              <a:extLst>
                <a:ext uri="{FF2B5EF4-FFF2-40B4-BE49-F238E27FC236}">
                  <a16:creationId xmlns:a16="http://schemas.microsoft.com/office/drawing/2014/main" id="{BCC62E86-586C-DE4F-8FE4-9F481534EBF3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82" name="Freeform: Shape 4">
              <a:extLst>
                <a:ext uri="{FF2B5EF4-FFF2-40B4-BE49-F238E27FC236}">
                  <a16:creationId xmlns:a16="http://schemas.microsoft.com/office/drawing/2014/main" id="{2D1005D8-B05E-3C4B-9EDD-300F7175F989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83" name="Freeform: Shape 5">
              <a:extLst>
                <a:ext uri="{FF2B5EF4-FFF2-40B4-BE49-F238E27FC236}">
                  <a16:creationId xmlns:a16="http://schemas.microsoft.com/office/drawing/2014/main" id="{F95F53B9-2A60-7C45-AD91-1BF464D24ADA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485" name="TextBox 484">
            <a:extLst>
              <a:ext uri="{FF2B5EF4-FFF2-40B4-BE49-F238E27FC236}">
                <a16:creationId xmlns:a16="http://schemas.microsoft.com/office/drawing/2014/main" id="{19A856B6-D48C-434B-BC59-DDF6327D8872}"/>
              </a:ext>
            </a:extLst>
          </p:cNvPr>
          <p:cNvSpPr txBox="1"/>
          <p:nvPr/>
        </p:nvSpPr>
        <p:spPr>
          <a:xfrm>
            <a:off x="5690966" y="957511"/>
            <a:ext cx="569387" cy="1115242"/>
          </a:xfrm>
          <a:prstGeom prst="rect">
            <a:avLst/>
          </a:prstGeom>
        </p:spPr>
        <p:txBody>
          <a:bodyPr vert="vert270" wrap="none" lIns="0" tIns="0" rIns="0" bIns="0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600" dirty="0">
                <a:latin typeface="Calibri" panose="020F0502020204030204" pitchFamily="34" charset="0"/>
              </a:rPr>
              <a:t>Logical View</a:t>
            </a:r>
          </a:p>
          <a:p>
            <a:pPr algn="r">
              <a:spcAft>
                <a:spcPts val="600"/>
              </a:spcAft>
            </a:pPr>
            <a:r>
              <a:rPr lang="en-US" sz="1600" dirty="0">
                <a:latin typeface="Calibri" panose="020F0502020204030204" pitchFamily="34" charset="0"/>
              </a:rPr>
              <a:t>Physical View</a:t>
            </a:r>
          </a:p>
        </p:txBody>
      </p: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7693C4D0-B0F9-BE41-A5C0-D7EB0EC9F3FF}"/>
              </a:ext>
            </a:extLst>
          </p:cNvPr>
          <p:cNvCxnSpPr>
            <a:cxnSpLocks/>
          </p:cNvCxnSpPr>
          <p:nvPr/>
        </p:nvCxnSpPr>
        <p:spPr>
          <a:xfrm>
            <a:off x="5983199" y="922225"/>
            <a:ext cx="0" cy="5775137"/>
          </a:xfrm>
          <a:prstGeom prst="line">
            <a:avLst/>
          </a:prstGeom>
          <a:ln w="57150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ADF5B816-78A6-604C-8EA8-A9C4D9D5A74C}"/>
              </a:ext>
            </a:extLst>
          </p:cNvPr>
          <p:cNvGrpSpPr>
            <a:grpSpLocks noChangeAspect="1"/>
          </p:cNvGrpSpPr>
          <p:nvPr/>
        </p:nvGrpSpPr>
        <p:grpSpPr>
          <a:xfrm>
            <a:off x="6899751" y="5443074"/>
            <a:ext cx="303619" cy="303740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495" name="Freeform: Shape 1">
              <a:extLst>
                <a:ext uri="{FF2B5EF4-FFF2-40B4-BE49-F238E27FC236}">
                  <a16:creationId xmlns:a16="http://schemas.microsoft.com/office/drawing/2014/main" id="{20B9B150-6409-454F-AC0E-9CDCDB5E1CF2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96" name="Freeform: Shape 2">
              <a:extLst>
                <a:ext uri="{FF2B5EF4-FFF2-40B4-BE49-F238E27FC236}">
                  <a16:creationId xmlns:a16="http://schemas.microsoft.com/office/drawing/2014/main" id="{A0EC42B7-7AE7-1C46-A070-2EEC22C4F117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97" name="Freeform: Shape 3">
              <a:extLst>
                <a:ext uri="{FF2B5EF4-FFF2-40B4-BE49-F238E27FC236}">
                  <a16:creationId xmlns:a16="http://schemas.microsoft.com/office/drawing/2014/main" id="{A766EE76-257E-CC45-A95D-A5EA56BF0B5A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98" name="Freeform: Shape 4">
              <a:extLst>
                <a:ext uri="{FF2B5EF4-FFF2-40B4-BE49-F238E27FC236}">
                  <a16:creationId xmlns:a16="http://schemas.microsoft.com/office/drawing/2014/main" id="{A42D7AE4-6C11-4F48-AE55-C8478493DA5C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499" name="Freeform: Shape 5">
              <a:extLst>
                <a:ext uri="{FF2B5EF4-FFF2-40B4-BE49-F238E27FC236}">
                  <a16:creationId xmlns:a16="http://schemas.microsoft.com/office/drawing/2014/main" id="{8D65B1FF-191D-1043-86E2-B75E62B3F20B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00" name="TextBox 499">
            <a:extLst>
              <a:ext uri="{FF2B5EF4-FFF2-40B4-BE49-F238E27FC236}">
                <a16:creationId xmlns:a16="http://schemas.microsoft.com/office/drawing/2014/main" id="{4F5356E2-50AE-4041-8BA2-893C4612DA0E}"/>
              </a:ext>
            </a:extLst>
          </p:cNvPr>
          <p:cNvSpPr txBox="1"/>
          <p:nvPr/>
        </p:nvSpPr>
        <p:spPr>
          <a:xfrm>
            <a:off x="7222257" y="5605710"/>
            <a:ext cx="38632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T0-DR</a:t>
            </a:r>
          </a:p>
        </p:txBody>
      </p:sp>
      <p:sp>
        <p:nvSpPr>
          <p:cNvPr id="507" name="TextBox 506">
            <a:extLst>
              <a:ext uri="{FF2B5EF4-FFF2-40B4-BE49-F238E27FC236}">
                <a16:creationId xmlns:a16="http://schemas.microsoft.com/office/drawing/2014/main" id="{997F19E0-21B6-B44C-B387-10F552B9DC79}"/>
              </a:ext>
            </a:extLst>
          </p:cNvPr>
          <p:cNvSpPr txBox="1"/>
          <p:nvPr/>
        </p:nvSpPr>
        <p:spPr>
          <a:xfrm>
            <a:off x="6446827" y="1421556"/>
            <a:ext cx="689869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</a:rPr>
              <a:t>Internet</a:t>
            </a: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2C5490C7-B87C-3D4B-83B7-FE8FDA840936}"/>
              </a:ext>
            </a:extLst>
          </p:cNvPr>
          <p:cNvSpPr txBox="1"/>
          <p:nvPr/>
        </p:nvSpPr>
        <p:spPr>
          <a:xfrm>
            <a:off x="11094712" y="1421556"/>
            <a:ext cx="645369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</a:rPr>
              <a:t>Storage</a:t>
            </a:r>
          </a:p>
        </p:txBody>
      </p: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538A33FF-536B-7848-A209-6C382F2571C3}"/>
              </a:ext>
            </a:extLst>
          </p:cNvPr>
          <p:cNvCxnSpPr>
            <a:cxnSpLocks/>
            <a:endCxn id="511" idx="0"/>
          </p:cNvCxnSpPr>
          <p:nvPr/>
        </p:nvCxnSpPr>
        <p:spPr>
          <a:xfrm>
            <a:off x="11194968" y="5073440"/>
            <a:ext cx="0" cy="218033"/>
          </a:xfrm>
          <a:prstGeom prst="line">
            <a:avLst/>
          </a:prstGeom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Rounded Rectangle 17">
            <a:extLst>
              <a:ext uri="{FF2B5EF4-FFF2-40B4-BE49-F238E27FC236}">
                <a16:creationId xmlns:a16="http://schemas.microsoft.com/office/drawing/2014/main" id="{69817D9B-CAC2-0B4B-A1C7-F2CFBDCB5456}"/>
              </a:ext>
            </a:extLst>
          </p:cNvPr>
          <p:cNvSpPr/>
          <p:nvPr/>
        </p:nvSpPr>
        <p:spPr>
          <a:xfrm>
            <a:off x="10457272" y="5291473"/>
            <a:ext cx="1475391" cy="77125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ESXi2</a:t>
            </a:r>
          </a:p>
        </p:txBody>
      </p:sp>
      <p:sp>
        <p:nvSpPr>
          <p:cNvPr id="512" name="Rounded Rectangle 17">
            <a:extLst>
              <a:ext uri="{FF2B5EF4-FFF2-40B4-BE49-F238E27FC236}">
                <a16:creationId xmlns:a16="http://schemas.microsoft.com/office/drawing/2014/main" id="{68C1405D-C0EB-7843-AB7E-BC2676161734}"/>
              </a:ext>
            </a:extLst>
          </p:cNvPr>
          <p:cNvSpPr>
            <a:spLocks noChangeAspect="1"/>
          </p:cNvSpPr>
          <p:nvPr/>
        </p:nvSpPr>
        <p:spPr>
          <a:xfrm>
            <a:off x="11603780" y="5804566"/>
            <a:ext cx="228600" cy="2286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89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6926"/>
            <a:r>
              <a:rPr lang="en-US" sz="800" kern="0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VM2</a:t>
            </a:r>
          </a:p>
        </p:txBody>
      </p: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AB32C0E4-C7F9-2A4C-9E19-95B4B27BE007}"/>
              </a:ext>
            </a:extLst>
          </p:cNvPr>
          <p:cNvCxnSpPr>
            <a:cxnSpLocks/>
            <a:stCxn id="512" idx="1"/>
            <a:endCxn id="515" idx="3"/>
          </p:cNvCxnSpPr>
          <p:nvPr/>
        </p:nvCxnSpPr>
        <p:spPr bwMode="gray">
          <a:xfrm flipH="1" flipV="1">
            <a:off x="11105561" y="5797715"/>
            <a:ext cx="498219" cy="121151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FE870647-4E8A-9544-AF92-D891296F9CBD}"/>
              </a:ext>
            </a:extLst>
          </p:cNvPr>
          <p:cNvGrpSpPr>
            <a:grpSpLocks noChangeAspect="1"/>
          </p:cNvGrpSpPr>
          <p:nvPr/>
        </p:nvGrpSpPr>
        <p:grpSpPr>
          <a:xfrm>
            <a:off x="10801942" y="5645845"/>
            <a:ext cx="303619" cy="303740"/>
            <a:chOff x="7736620" y="7009631"/>
            <a:chExt cx="4501800" cy="4503600"/>
          </a:xfrm>
          <a:solidFill>
            <a:srgbClr val="F8981D"/>
          </a:solidFill>
        </p:grpSpPr>
        <p:sp>
          <p:nvSpPr>
            <p:cNvPr id="515" name="Freeform: Shape 1">
              <a:extLst>
                <a:ext uri="{FF2B5EF4-FFF2-40B4-BE49-F238E27FC236}">
                  <a16:creationId xmlns:a16="http://schemas.microsoft.com/office/drawing/2014/main" id="{12FA29E1-E003-F140-B600-CE5EA03E6F26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16" name="Freeform: Shape 2">
              <a:extLst>
                <a:ext uri="{FF2B5EF4-FFF2-40B4-BE49-F238E27FC236}">
                  <a16:creationId xmlns:a16="http://schemas.microsoft.com/office/drawing/2014/main" id="{5E23F6EB-84A3-C24E-A931-8603B5D1859C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17" name="Freeform: Shape 3">
              <a:extLst>
                <a:ext uri="{FF2B5EF4-FFF2-40B4-BE49-F238E27FC236}">
                  <a16:creationId xmlns:a16="http://schemas.microsoft.com/office/drawing/2014/main" id="{30704396-C2E7-814F-A637-DEAF56811402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18" name="Freeform: Shape 4">
              <a:extLst>
                <a:ext uri="{FF2B5EF4-FFF2-40B4-BE49-F238E27FC236}">
                  <a16:creationId xmlns:a16="http://schemas.microsoft.com/office/drawing/2014/main" id="{24286F1B-FE2F-EA40-8F4B-8E753BB37469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19" name="Freeform: Shape 5">
              <a:extLst>
                <a:ext uri="{FF2B5EF4-FFF2-40B4-BE49-F238E27FC236}">
                  <a16:creationId xmlns:a16="http://schemas.microsoft.com/office/drawing/2014/main" id="{16ECBF46-511C-6C4D-948C-76DC85B50DF6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8981D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8ED5E834-6976-8342-A3B9-4F5B2FB09AB8}"/>
              </a:ext>
            </a:extLst>
          </p:cNvPr>
          <p:cNvGrpSpPr>
            <a:grpSpLocks noChangeAspect="1"/>
          </p:cNvGrpSpPr>
          <p:nvPr/>
        </p:nvGrpSpPr>
        <p:grpSpPr>
          <a:xfrm>
            <a:off x="11262611" y="5441117"/>
            <a:ext cx="303619" cy="303740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522" name="Freeform: Shape 1">
              <a:extLst>
                <a:ext uri="{FF2B5EF4-FFF2-40B4-BE49-F238E27FC236}">
                  <a16:creationId xmlns:a16="http://schemas.microsoft.com/office/drawing/2014/main" id="{5161020A-1773-DA45-91C1-756C04394620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23" name="Freeform: Shape 2">
              <a:extLst>
                <a:ext uri="{FF2B5EF4-FFF2-40B4-BE49-F238E27FC236}">
                  <a16:creationId xmlns:a16="http://schemas.microsoft.com/office/drawing/2014/main" id="{5D78464E-F7C0-124C-9E3E-3E0AEDC8B4CF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24" name="Freeform: Shape 3">
              <a:extLst>
                <a:ext uri="{FF2B5EF4-FFF2-40B4-BE49-F238E27FC236}">
                  <a16:creationId xmlns:a16="http://schemas.microsoft.com/office/drawing/2014/main" id="{1577CE41-A236-734D-B5DB-09BED6D10938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25" name="Freeform: Shape 4">
              <a:extLst>
                <a:ext uri="{FF2B5EF4-FFF2-40B4-BE49-F238E27FC236}">
                  <a16:creationId xmlns:a16="http://schemas.microsoft.com/office/drawing/2014/main" id="{1B2D5BD1-A4CD-A749-832D-3AFE2574AA76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26" name="Freeform: Shape 5">
              <a:extLst>
                <a:ext uri="{FF2B5EF4-FFF2-40B4-BE49-F238E27FC236}">
                  <a16:creationId xmlns:a16="http://schemas.microsoft.com/office/drawing/2014/main" id="{9E7121F7-BFB0-2948-A95E-739698D199C9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27" name="TextBox 526">
            <a:extLst>
              <a:ext uri="{FF2B5EF4-FFF2-40B4-BE49-F238E27FC236}">
                <a16:creationId xmlns:a16="http://schemas.microsoft.com/office/drawing/2014/main" id="{356DAF42-B034-884E-8CA6-017C721AFB38}"/>
              </a:ext>
            </a:extLst>
          </p:cNvPr>
          <p:cNvSpPr txBox="1"/>
          <p:nvPr/>
        </p:nvSpPr>
        <p:spPr>
          <a:xfrm>
            <a:off x="11585117" y="5603753"/>
            <a:ext cx="38632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T0-DR</a:t>
            </a:r>
          </a:p>
        </p:txBody>
      </p: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A9DE02AD-82EE-D04D-B6EA-05C498AA87EB}"/>
              </a:ext>
            </a:extLst>
          </p:cNvPr>
          <p:cNvCxnSpPr>
            <a:cxnSpLocks/>
            <a:stCxn id="522" idx="1"/>
            <a:endCxn id="515" idx="0"/>
          </p:cNvCxnSpPr>
          <p:nvPr/>
        </p:nvCxnSpPr>
        <p:spPr bwMode="gray">
          <a:xfrm flipH="1">
            <a:off x="10953752" y="5592987"/>
            <a:ext cx="308859" cy="52858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F70E5BF9-2004-1C42-B3F2-F07EF513C30E}"/>
              </a:ext>
            </a:extLst>
          </p:cNvPr>
          <p:cNvCxnSpPr>
            <a:cxnSpLocks/>
            <a:stCxn id="511" idx="0"/>
            <a:endCxn id="522" idx="0"/>
          </p:cNvCxnSpPr>
          <p:nvPr/>
        </p:nvCxnSpPr>
        <p:spPr bwMode="gray">
          <a:xfrm>
            <a:off x="11194968" y="5291473"/>
            <a:ext cx="219453" cy="149644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E52AB0AC-F809-364C-8A0B-50A8A9D41CFF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3985054" y="4893010"/>
            <a:ext cx="179019" cy="60080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B67157C-E057-8041-BDC7-E1FABAA7CB04}"/>
              </a:ext>
            </a:extLst>
          </p:cNvPr>
          <p:cNvGrpSpPr>
            <a:grpSpLocks noChangeAspect="1"/>
          </p:cNvGrpSpPr>
          <p:nvPr/>
        </p:nvGrpSpPr>
        <p:grpSpPr>
          <a:xfrm>
            <a:off x="6438219" y="3186890"/>
            <a:ext cx="303619" cy="303740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536" name="Freeform: Shape 1">
              <a:extLst>
                <a:ext uri="{FF2B5EF4-FFF2-40B4-BE49-F238E27FC236}">
                  <a16:creationId xmlns:a16="http://schemas.microsoft.com/office/drawing/2014/main" id="{35DB1E67-685C-8E4E-9099-A955A373D6F0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37" name="Freeform: Shape 2">
              <a:extLst>
                <a:ext uri="{FF2B5EF4-FFF2-40B4-BE49-F238E27FC236}">
                  <a16:creationId xmlns:a16="http://schemas.microsoft.com/office/drawing/2014/main" id="{E2B2AD6C-FD37-4748-9B37-2A41BB8D9DEF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38" name="Freeform: Shape 3">
              <a:extLst>
                <a:ext uri="{FF2B5EF4-FFF2-40B4-BE49-F238E27FC236}">
                  <a16:creationId xmlns:a16="http://schemas.microsoft.com/office/drawing/2014/main" id="{B63FE9F2-9F1A-0545-93B9-EEF3550322C6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39" name="Freeform: Shape 4">
              <a:extLst>
                <a:ext uri="{FF2B5EF4-FFF2-40B4-BE49-F238E27FC236}">
                  <a16:creationId xmlns:a16="http://schemas.microsoft.com/office/drawing/2014/main" id="{75F16232-126A-6A4C-9A11-4480E8A733C8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40" name="Freeform: Shape 5">
              <a:extLst>
                <a:ext uri="{FF2B5EF4-FFF2-40B4-BE49-F238E27FC236}">
                  <a16:creationId xmlns:a16="http://schemas.microsoft.com/office/drawing/2014/main" id="{F684F36E-6833-4B4D-AFAA-54206BC35BAA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41" name="TextBox 540">
            <a:extLst>
              <a:ext uri="{FF2B5EF4-FFF2-40B4-BE49-F238E27FC236}">
                <a16:creationId xmlns:a16="http://schemas.microsoft.com/office/drawing/2014/main" id="{594E8C6D-C7F7-7945-9897-B1A1A0DD5C7D}"/>
              </a:ext>
            </a:extLst>
          </p:cNvPr>
          <p:cNvSpPr txBox="1"/>
          <p:nvPr/>
        </p:nvSpPr>
        <p:spPr>
          <a:xfrm>
            <a:off x="6760725" y="3349526"/>
            <a:ext cx="3863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T0-SR</a:t>
            </a:r>
          </a:p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p-act</a:t>
            </a:r>
          </a:p>
        </p:txBody>
      </p:sp>
      <p:sp>
        <p:nvSpPr>
          <p:cNvPr id="542" name="Rounded Rectangle 17">
            <a:extLst>
              <a:ext uri="{FF2B5EF4-FFF2-40B4-BE49-F238E27FC236}">
                <a16:creationId xmlns:a16="http://schemas.microsoft.com/office/drawing/2014/main" id="{438B5606-AE07-394D-AAC8-24B09C46D142}"/>
              </a:ext>
            </a:extLst>
          </p:cNvPr>
          <p:cNvSpPr/>
          <p:nvPr/>
        </p:nvSpPr>
        <p:spPr>
          <a:xfrm>
            <a:off x="6285880" y="3138648"/>
            <a:ext cx="873012" cy="605838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b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EN1</a:t>
            </a:r>
          </a:p>
        </p:txBody>
      </p:sp>
      <p:grpSp>
        <p:nvGrpSpPr>
          <p:cNvPr id="543" name="Group 542">
            <a:extLst>
              <a:ext uri="{FF2B5EF4-FFF2-40B4-BE49-F238E27FC236}">
                <a16:creationId xmlns:a16="http://schemas.microsoft.com/office/drawing/2014/main" id="{016F502C-ECC2-A54A-B650-4B64BB140E5D}"/>
              </a:ext>
            </a:extLst>
          </p:cNvPr>
          <p:cNvGrpSpPr>
            <a:grpSpLocks noChangeAspect="1"/>
          </p:cNvGrpSpPr>
          <p:nvPr/>
        </p:nvGrpSpPr>
        <p:grpSpPr>
          <a:xfrm>
            <a:off x="7461382" y="3193263"/>
            <a:ext cx="303619" cy="303740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544" name="Freeform: Shape 1">
              <a:extLst>
                <a:ext uri="{FF2B5EF4-FFF2-40B4-BE49-F238E27FC236}">
                  <a16:creationId xmlns:a16="http://schemas.microsoft.com/office/drawing/2014/main" id="{373074C0-1237-7847-9D26-6B7B4B311EF5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45" name="Freeform: Shape 2">
              <a:extLst>
                <a:ext uri="{FF2B5EF4-FFF2-40B4-BE49-F238E27FC236}">
                  <a16:creationId xmlns:a16="http://schemas.microsoft.com/office/drawing/2014/main" id="{F607F746-21EF-EE4B-8A70-505151445CDB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46" name="Freeform: Shape 3">
              <a:extLst>
                <a:ext uri="{FF2B5EF4-FFF2-40B4-BE49-F238E27FC236}">
                  <a16:creationId xmlns:a16="http://schemas.microsoft.com/office/drawing/2014/main" id="{C9F9D7E7-18DB-DD43-B151-E7F5C52904C0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47" name="Freeform: Shape 4">
              <a:extLst>
                <a:ext uri="{FF2B5EF4-FFF2-40B4-BE49-F238E27FC236}">
                  <a16:creationId xmlns:a16="http://schemas.microsoft.com/office/drawing/2014/main" id="{2D7482BC-29C4-1947-B9DA-F3B338392589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48" name="Freeform: Shape 5">
              <a:extLst>
                <a:ext uri="{FF2B5EF4-FFF2-40B4-BE49-F238E27FC236}">
                  <a16:creationId xmlns:a16="http://schemas.microsoft.com/office/drawing/2014/main" id="{B83F0E3D-86F7-C94C-80E2-BFA2BEDA22ED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49" name="TextBox 548">
            <a:extLst>
              <a:ext uri="{FF2B5EF4-FFF2-40B4-BE49-F238E27FC236}">
                <a16:creationId xmlns:a16="http://schemas.microsoft.com/office/drawing/2014/main" id="{88BBA38C-DCAD-CA46-83B8-AAB08A7B8909}"/>
              </a:ext>
            </a:extLst>
          </p:cNvPr>
          <p:cNvSpPr txBox="1"/>
          <p:nvPr/>
        </p:nvSpPr>
        <p:spPr>
          <a:xfrm>
            <a:off x="7783887" y="3355899"/>
            <a:ext cx="48399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T0-SR</a:t>
            </a:r>
          </a:p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p-act</a:t>
            </a:r>
          </a:p>
        </p:txBody>
      </p:sp>
      <p:sp>
        <p:nvSpPr>
          <p:cNvPr id="550" name="Rounded Rectangle 17">
            <a:extLst>
              <a:ext uri="{FF2B5EF4-FFF2-40B4-BE49-F238E27FC236}">
                <a16:creationId xmlns:a16="http://schemas.microsoft.com/office/drawing/2014/main" id="{93DBCA86-416D-EF49-A7F7-57A5DC064293}"/>
              </a:ext>
            </a:extLst>
          </p:cNvPr>
          <p:cNvSpPr/>
          <p:nvPr/>
        </p:nvSpPr>
        <p:spPr>
          <a:xfrm>
            <a:off x="7386677" y="3145021"/>
            <a:ext cx="873012" cy="605838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b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EN2</a:t>
            </a:r>
          </a:p>
        </p:txBody>
      </p: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4B602825-8735-E144-BD5D-7CE2ABAC5416}"/>
              </a:ext>
            </a:extLst>
          </p:cNvPr>
          <p:cNvGrpSpPr>
            <a:grpSpLocks noChangeAspect="1"/>
          </p:cNvGrpSpPr>
          <p:nvPr/>
        </p:nvGrpSpPr>
        <p:grpSpPr>
          <a:xfrm>
            <a:off x="10070694" y="3181043"/>
            <a:ext cx="303619" cy="303740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552" name="Freeform: Shape 1">
              <a:extLst>
                <a:ext uri="{FF2B5EF4-FFF2-40B4-BE49-F238E27FC236}">
                  <a16:creationId xmlns:a16="http://schemas.microsoft.com/office/drawing/2014/main" id="{A32D5D45-B0CC-074E-AB22-DADDCB2E2783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53" name="Freeform: Shape 2">
              <a:extLst>
                <a:ext uri="{FF2B5EF4-FFF2-40B4-BE49-F238E27FC236}">
                  <a16:creationId xmlns:a16="http://schemas.microsoft.com/office/drawing/2014/main" id="{51F4C3E3-7D86-AD4D-97FF-1FEF88718988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54" name="Freeform: Shape 3">
              <a:extLst>
                <a:ext uri="{FF2B5EF4-FFF2-40B4-BE49-F238E27FC236}">
                  <a16:creationId xmlns:a16="http://schemas.microsoft.com/office/drawing/2014/main" id="{3530A530-5E46-6049-8DD8-01A88D5AF71A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55" name="Freeform: Shape 4">
              <a:extLst>
                <a:ext uri="{FF2B5EF4-FFF2-40B4-BE49-F238E27FC236}">
                  <a16:creationId xmlns:a16="http://schemas.microsoft.com/office/drawing/2014/main" id="{DD1770DC-AE32-8E48-A703-398944C043F9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56" name="Freeform: Shape 5">
              <a:extLst>
                <a:ext uri="{FF2B5EF4-FFF2-40B4-BE49-F238E27FC236}">
                  <a16:creationId xmlns:a16="http://schemas.microsoft.com/office/drawing/2014/main" id="{F7A918C1-83FC-B740-A6E0-4B03CAF30E83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57" name="TextBox 556">
            <a:extLst>
              <a:ext uri="{FF2B5EF4-FFF2-40B4-BE49-F238E27FC236}">
                <a16:creationId xmlns:a16="http://schemas.microsoft.com/office/drawing/2014/main" id="{8EEEACAC-1B5A-3148-A93D-922B8E6780D8}"/>
              </a:ext>
            </a:extLst>
          </p:cNvPr>
          <p:cNvSpPr txBox="1"/>
          <p:nvPr/>
        </p:nvSpPr>
        <p:spPr>
          <a:xfrm>
            <a:off x="10393199" y="3343679"/>
            <a:ext cx="6367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T0-SR</a:t>
            </a:r>
          </a:p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s-act</a:t>
            </a:r>
          </a:p>
        </p:txBody>
      </p:sp>
      <p:sp>
        <p:nvSpPr>
          <p:cNvPr id="558" name="Rounded Rectangle 17">
            <a:extLst>
              <a:ext uri="{FF2B5EF4-FFF2-40B4-BE49-F238E27FC236}">
                <a16:creationId xmlns:a16="http://schemas.microsoft.com/office/drawing/2014/main" id="{3F3E423C-EBF9-8345-A5E7-8549DAF98119}"/>
              </a:ext>
            </a:extLst>
          </p:cNvPr>
          <p:cNvSpPr/>
          <p:nvPr/>
        </p:nvSpPr>
        <p:spPr>
          <a:xfrm>
            <a:off x="9993915" y="3133245"/>
            <a:ext cx="873012" cy="605838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b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EN3</a:t>
            </a:r>
          </a:p>
        </p:txBody>
      </p:sp>
      <p:sp>
        <p:nvSpPr>
          <p:cNvPr id="566" name="Rounded Rectangle 17">
            <a:extLst>
              <a:ext uri="{FF2B5EF4-FFF2-40B4-BE49-F238E27FC236}">
                <a16:creationId xmlns:a16="http://schemas.microsoft.com/office/drawing/2014/main" id="{EAFB0267-DA0B-1F4B-83A2-F46A51CCA20F}"/>
              </a:ext>
            </a:extLst>
          </p:cNvPr>
          <p:cNvSpPr/>
          <p:nvPr/>
        </p:nvSpPr>
        <p:spPr>
          <a:xfrm>
            <a:off x="11094712" y="3139618"/>
            <a:ext cx="873012" cy="605838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b"/>
          <a:lstStyle/>
          <a:p>
            <a:pPr defTabSz="456926"/>
            <a:r>
              <a:rPr lang="en-US" sz="12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EN4</a:t>
            </a:r>
          </a:p>
        </p:txBody>
      </p: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85F5DB06-812C-CF42-A052-70361C60E849}"/>
              </a:ext>
            </a:extLst>
          </p:cNvPr>
          <p:cNvGrpSpPr>
            <a:grpSpLocks noChangeAspect="1"/>
          </p:cNvGrpSpPr>
          <p:nvPr/>
        </p:nvGrpSpPr>
        <p:grpSpPr>
          <a:xfrm>
            <a:off x="11136818" y="3193615"/>
            <a:ext cx="303619" cy="303740"/>
            <a:chOff x="7736620" y="7009631"/>
            <a:chExt cx="4501800" cy="4503600"/>
          </a:xfrm>
          <a:solidFill>
            <a:srgbClr val="FFC000"/>
          </a:solidFill>
        </p:grpSpPr>
        <p:sp>
          <p:nvSpPr>
            <p:cNvPr id="568" name="Freeform: Shape 1">
              <a:extLst>
                <a:ext uri="{FF2B5EF4-FFF2-40B4-BE49-F238E27FC236}">
                  <a16:creationId xmlns:a16="http://schemas.microsoft.com/office/drawing/2014/main" id="{DA56EB06-BCCF-C54A-9FBF-0F40763A5652}"/>
                </a:ext>
              </a:extLst>
            </p:cNvPr>
            <p:cNvSpPr/>
            <p:nvPr/>
          </p:nvSpPr>
          <p:spPr>
            <a:xfrm>
              <a:off x="7736620" y="7009631"/>
              <a:ext cx="4501800" cy="450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06" h="12511">
                  <a:moveTo>
                    <a:pt x="6251" y="521"/>
                  </a:moveTo>
                  <a:lnTo>
                    <a:pt x="6399" y="525"/>
                  </a:lnTo>
                  <a:lnTo>
                    <a:pt x="6546" y="530"/>
                  </a:lnTo>
                  <a:lnTo>
                    <a:pt x="6694" y="538"/>
                  </a:lnTo>
                  <a:lnTo>
                    <a:pt x="6838" y="550"/>
                  </a:lnTo>
                  <a:lnTo>
                    <a:pt x="6981" y="566"/>
                  </a:lnTo>
                  <a:lnTo>
                    <a:pt x="7125" y="587"/>
                  </a:lnTo>
                  <a:lnTo>
                    <a:pt x="7265" y="612"/>
                  </a:lnTo>
                  <a:lnTo>
                    <a:pt x="7409" y="640"/>
                  </a:lnTo>
                  <a:lnTo>
                    <a:pt x="7548" y="669"/>
                  </a:lnTo>
                  <a:lnTo>
                    <a:pt x="7684" y="702"/>
                  </a:lnTo>
                  <a:lnTo>
                    <a:pt x="7819" y="739"/>
                  </a:lnTo>
                  <a:lnTo>
                    <a:pt x="7954" y="780"/>
                  </a:lnTo>
                  <a:lnTo>
                    <a:pt x="8090" y="825"/>
                  </a:lnTo>
                  <a:lnTo>
                    <a:pt x="8221" y="870"/>
                  </a:lnTo>
                  <a:lnTo>
                    <a:pt x="8352" y="919"/>
                  </a:lnTo>
                  <a:lnTo>
                    <a:pt x="8484" y="973"/>
                  </a:lnTo>
                  <a:lnTo>
                    <a:pt x="8611" y="1030"/>
                  </a:lnTo>
                  <a:lnTo>
                    <a:pt x="8734" y="1088"/>
                  </a:lnTo>
                  <a:lnTo>
                    <a:pt x="8861" y="1149"/>
                  </a:lnTo>
                  <a:lnTo>
                    <a:pt x="8985" y="1215"/>
                  </a:lnTo>
                  <a:lnTo>
                    <a:pt x="9104" y="1285"/>
                  </a:lnTo>
                  <a:lnTo>
                    <a:pt x="9222" y="1354"/>
                  </a:lnTo>
                  <a:lnTo>
                    <a:pt x="9341" y="1428"/>
                  </a:lnTo>
                  <a:lnTo>
                    <a:pt x="9456" y="1502"/>
                  </a:lnTo>
                  <a:lnTo>
                    <a:pt x="9571" y="1581"/>
                  </a:lnTo>
                  <a:lnTo>
                    <a:pt x="9682" y="1663"/>
                  </a:lnTo>
                  <a:lnTo>
                    <a:pt x="9789" y="1749"/>
                  </a:lnTo>
                  <a:lnTo>
                    <a:pt x="9896" y="1835"/>
                  </a:lnTo>
                  <a:lnTo>
                    <a:pt x="10002" y="1921"/>
                  </a:lnTo>
                  <a:lnTo>
                    <a:pt x="10105" y="2016"/>
                  </a:lnTo>
                  <a:lnTo>
                    <a:pt x="10207" y="2106"/>
                  </a:lnTo>
                  <a:lnTo>
                    <a:pt x="10306" y="2205"/>
                  </a:lnTo>
                  <a:lnTo>
                    <a:pt x="10400" y="2303"/>
                  </a:lnTo>
                  <a:lnTo>
                    <a:pt x="10495" y="2401"/>
                  </a:lnTo>
                  <a:lnTo>
                    <a:pt x="10585" y="2504"/>
                  </a:lnTo>
                  <a:lnTo>
                    <a:pt x="10675" y="2611"/>
                  </a:lnTo>
                  <a:lnTo>
                    <a:pt x="10762" y="2717"/>
                  </a:lnTo>
                  <a:lnTo>
                    <a:pt x="10844" y="2828"/>
                  </a:lnTo>
                  <a:lnTo>
                    <a:pt x="10926" y="2939"/>
                  </a:lnTo>
                  <a:lnTo>
                    <a:pt x="11004" y="3054"/>
                  </a:lnTo>
                  <a:lnTo>
                    <a:pt x="11082" y="3169"/>
                  </a:lnTo>
                  <a:lnTo>
                    <a:pt x="11156" y="3284"/>
                  </a:lnTo>
                  <a:lnTo>
                    <a:pt x="11225" y="3403"/>
                  </a:lnTo>
                  <a:lnTo>
                    <a:pt x="11291" y="3526"/>
                  </a:lnTo>
                  <a:lnTo>
                    <a:pt x="11357" y="3649"/>
                  </a:lnTo>
                  <a:lnTo>
                    <a:pt x="11419" y="3773"/>
                  </a:lnTo>
                  <a:lnTo>
                    <a:pt x="11480" y="3900"/>
                  </a:lnTo>
                  <a:lnTo>
                    <a:pt x="11533" y="4027"/>
                  </a:lnTo>
                  <a:lnTo>
                    <a:pt x="11587" y="4154"/>
                  </a:lnTo>
                  <a:lnTo>
                    <a:pt x="11636" y="4285"/>
                  </a:lnTo>
                  <a:lnTo>
                    <a:pt x="11685" y="4417"/>
                  </a:lnTo>
                  <a:lnTo>
                    <a:pt x="11726" y="4553"/>
                  </a:lnTo>
                  <a:lnTo>
                    <a:pt x="11767" y="4688"/>
                  </a:lnTo>
                  <a:lnTo>
                    <a:pt x="11804" y="4823"/>
                  </a:lnTo>
                  <a:lnTo>
                    <a:pt x="11837" y="4963"/>
                  </a:lnTo>
                  <a:lnTo>
                    <a:pt x="11870" y="5103"/>
                  </a:lnTo>
                  <a:lnTo>
                    <a:pt x="11895" y="5242"/>
                  </a:lnTo>
                  <a:lnTo>
                    <a:pt x="11919" y="5386"/>
                  </a:lnTo>
                  <a:lnTo>
                    <a:pt x="11940" y="5525"/>
                  </a:lnTo>
                  <a:lnTo>
                    <a:pt x="11956" y="5669"/>
                  </a:lnTo>
                  <a:lnTo>
                    <a:pt x="11968" y="5817"/>
                  </a:lnTo>
                  <a:lnTo>
                    <a:pt x="11976" y="5961"/>
                  </a:lnTo>
                  <a:lnTo>
                    <a:pt x="11985" y="6108"/>
                  </a:lnTo>
                  <a:lnTo>
                    <a:pt x="11985" y="6256"/>
                  </a:lnTo>
                  <a:lnTo>
                    <a:pt x="11985" y="6403"/>
                  </a:lnTo>
                  <a:lnTo>
                    <a:pt x="11976" y="6550"/>
                  </a:lnTo>
                  <a:lnTo>
                    <a:pt x="11968" y="6694"/>
                  </a:lnTo>
                  <a:lnTo>
                    <a:pt x="11956" y="6842"/>
                  </a:lnTo>
                  <a:lnTo>
                    <a:pt x="11940" y="6986"/>
                  </a:lnTo>
                  <a:lnTo>
                    <a:pt x="11919" y="7125"/>
                  </a:lnTo>
                  <a:lnTo>
                    <a:pt x="11895" y="7269"/>
                  </a:lnTo>
                  <a:lnTo>
                    <a:pt x="11870" y="7408"/>
                  </a:lnTo>
                  <a:lnTo>
                    <a:pt x="11837" y="7548"/>
                  </a:lnTo>
                  <a:lnTo>
                    <a:pt x="11804" y="7688"/>
                  </a:lnTo>
                  <a:lnTo>
                    <a:pt x="11767" y="7823"/>
                  </a:lnTo>
                  <a:lnTo>
                    <a:pt x="11726" y="7958"/>
                  </a:lnTo>
                  <a:lnTo>
                    <a:pt x="11685" y="8094"/>
                  </a:lnTo>
                  <a:lnTo>
                    <a:pt x="11636" y="8226"/>
                  </a:lnTo>
                  <a:lnTo>
                    <a:pt x="11587" y="8357"/>
                  </a:lnTo>
                  <a:lnTo>
                    <a:pt x="11533" y="8484"/>
                  </a:lnTo>
                  <a:lnTo>
                    <a:pt x="11480" y="8611"/>
                  </a:lnTo>
                  <a:lnTo>
                    <a:pt x="11419" y="8738"/>
                  </a:lnTo>
                  <a:lnTo>
                    <a:pt x="11357" y="8862"/>
                  </a:lnTo>
                  <a:lnTo>
                    <a:pt x="11291" y="8985"/>
                  </a:lnTo>
                  <a:lnTo>
                    <a:pt x="11225" y="9108"/>
                  </a:lnTo>
                  <a:lnTo>
                    <a:pt x="11156" y="9227"/>
                  </a:lnTo>
                  <a:lnTo>
                    <a:pt x="11082" y="9342"/>
                  </a:lnTo>
                  <a:lnTo>
                    <a:pt x="11004" y="9457"/>
                  </a:lnTo>
                  <a:lnTo>
                    <a:pt x="10926" y="9572"/>
                  </a:lnTo>
                  <a:lnTo>
                    <a:pt x="10844" y="9683"/>
                  </a:lnTo>
                  <a:lnTo>
                    <a:pt x="10762" y="9794"/>
                  </a:lnTo>
                  <a:lnTo>
                    <a:pt x="10675" y="9900"/>
                  </a:lnTo>
                  <a:lnTo>
                    <a:pt x="10585" y="10007"/>
                  </a:lnTo>
                  <a:lnTo>
                    <a:pt x="10495" y="10110"/>
                  </a:lnTo>
                  <a:lnTo>
                    <a:pt x="10400" y="10208"/>
                  </a:lnTo>
                  <a:lnTo>
                    <a:pt x="10306" y="10306"/>
                  </a:lnTo>
                  <a:lnTo>
                    <a:pt x="10207" y="10405"/>
                  </a:lnTo>
                  <a:lnTo>
                    <a:pt x="10105" y="10495"/>
                  </a:lnTo>
                  <a:lnTo>
                    <a:pt x="10002" y="10590"/>
                  </a:lnTo>
                  <a:lnTo>
                    <a:pt x="9896" y="10676"/>
                  </a:lnTo>
                  <a:lnTo>
                    <a:pt x="9789" y="10762"/>
                  </a:lnTo>
                  <a:lnTo>
                    <a:pt x="9682" y="10848"/>
                  </a:lnTo>
                  <a:lnTo>
                    <a:pt x="9571" y="10930"/>
                  </a:lnTo>
                  <a:lnTo>
                    <a:pt x="9456" y="11009"/>
                  </a:lnTo>
                  <a:lnTo>
                    <a:pt x="9341" y="11083"/>
                  </a:lnTo>
                  <a:lnTo>
                    <a:pt x="9222" y="11157"/>
                  </a:lnTo>
                  <a:lnTo>
                    <a:pt x="9104" y="11226"/>
                  </a:lnTo>
                  <a:lnTo>
                    <a:pt x="8985" y="11296"/>
                  </a:lnTo>
                  <a:lnTo>
                    <a:pt x="8861" y="11362"/>
                  </a:lnTo>
                  <a:lnTo>
                    <a:pt x="8734" y="11423"/>
                  </a:lnTo>
                  <a:lnTo>
                    <a:pt x="8611" y="11481"/>
                  </a:lnTo>
                  <a:lnTo>
                    <a:pt x="8484" y="11538"/>
                  </a:lnTo>
                  <a:lnTo>
                    <a:pt x="8352" y="11592"/>
                  </a:lnTo>
                  <a:lnTo>
                    <a:pt x="8221" y="11641"/>
                  </a:lnTo>
                  <a:lnTo>
                    <a:pt x="8090" y="11686"/>
                  </a:lnTo>
                  <a:lnTo>
                    <a:pt x="7954" y="11731"/>
                  </a:lnTo>
                  <a:lnTo>
                    <a:pt x="7819" y="11772"/>
                  </a:lnTo>
                  <a:lnTo>
                    <a:pt x="7684" y="11809"/>
                  </a:lnTo>
                  <a:lnTo>
                    <a:pt x="7548" y="11842"/>
                  </a:lnTo>
                  <a:lnTo>
                    <a:pt x="7409" y="11871"/>
                  </a:lnTo>
                  <a:lnTo>
                    <a:pt x="7265" y="11899"/>
                  </a:lnTo>
                  <a:lnTo>
                    <a:pt x="7125" y="11924"/>
                  </a:lnTo>
                  <a:lnTo>
                    <a:pt x="6981" y="11945"/>
                  </a:lnTo>
                  <a:lnTo>
                    <a:pt x="6838" y="11961"/>
                  </a:lnTo>
                  <a:lnTo>
                    <a:pt x="6694" y="11973"/>
                  </a:lnTo>
                  <a:lnTo>
                    <a:pt x="6546" y="11981"/>
                  </a:lnTo>
                  <a:lnTo>
                    <a:pt x="6399" y="11986"/>
                  </a:lnTo>
                  <a:lnTo>
                    <a:pt x="6251" y="11990"/>
                  </a:lnTo>
                  <a:lnTo>
                    <a:pt x="6103" y="11986"/>
                  </a:lnTo>
                  <a:lnTo>
                    <a:pt x="5960" y="11981"/>
                  </a:lnTo>
                  <a:lnTo>
                    <a:pt x="5812" y="11973"/>
                  </a:lnTo>
                  <a:lnTo>
                    <a:pt x="5668" y="11961"/>
                  </a:lnTo>
                  <a:lnTo>
                    <a:pt x="5524" y="11945"/>
                  </a:lnTo>
                  <a:lnTo>
                    <a:pt x="5381" y="11924"/>
                  </a:lnTo>
                  <a:lnTo>
                    <a:pt x="5241" y="11899"/>
                  </a:lnTo>
                  <a:lnTo>
                    <a:pt x="5098" y="11871"/>
                  </a:lnTo>
                  <a:lnTo>
                    <a:pt x="4958" y="11842"/>
                  </a:lnTo>
                  <a:lnTo>
                    <a:pt x="4823" y="11809"/>
                  </a:lnTo>
                  <a:lnTo>
                    <a:pt x="4687" y="11772"/>
                  </a:lnTo>
                  <a:lnTo>
                    <a:pt x="4552" y="11731"/>
                  </a:lnTo>
                  <a:lnTo>
                    <a:pt x="4416" y="11686"/>
                  </a:lnTo>
                  <a:lnTo>
                    <a:pt x="4285" y="11641"/>
                  </a:lnTo>
                  <a:lnTo>
                    <a:pt x="4154" y="11592"/>
                  </a:lnTo>
                  <a:lnTo>
                    <a:pt x="4022" y="11538"/>
                  </a:lnTo>
                  <a:lnTo>
                    <a:pt x="3895" y="11481"/>
                  </a:lnTo>
                  <a:lnTo>
                    <a:pt x="3768" y="11423"/>
                  </a:lnTo>
                  <a:lnTo>
                    <a:pt x="3645" y="11362"/>
                  </a:lnTo>
                  <a:lnTo>
                    <a:pt x="3521" y="11296"/>
                  </a:lnTo>
                  <a:lnTo>
                    <a:pt x="3403" y="11226"/>
                  </a:lnTo>
                  <a:lnTo>
                    <a:pt x="3284" y="11157"/>
                  </a:lnTo>
                  <a:lnTo>
                    <a:pt x="3164" y="11083"/>
                  </a:lnTo>
                  <a:lnTo>
                    <a:pt x="3050" y="11009"/>
                  </a:lnTo>
                  <a:lnTo>
                    <a:pt x="2935" y="10930"/>
                  </a:lnTo>
                  <a:lnTo>
                    <a:pt x="2824" y="10848"/>
                  </a:lnTo>
                  <a:lnTo>
                    <a:pt x="2717" y="10762"/>
                  </a:lnTo>
                  <a:lnTo>
                    <a:pt x="2610" y="10676"/>
                  </a:lnTo>
                  <a:lnTo>
                    <a:pt x="2504" y="10590"/>
                  </a:lnTo>
                  <a:lnTo>
                    <a:pt x="2401" y="10495"/>
                  </a:lnTo>
                  <a:lnTo>
                    <a:pt x="2299" y="10405"/>
                  </a:lnTo>
                  <a:lnTo>
                    <a:pt x="2200" y="10306"/>
                  </a:lnTo>
                  <a:lnTo>
                    <a:pt x="2105" y="10208"/>
                  </a:lnTo>
                  <a:lnTo>
                    <a:pt x="2011" y="10110"/>
                  </a:lnTo>
                  <a:lnTo>
                    <a:pt x="1921" y="10007"/>
                  </a:lnTo>
                  <a:lnTo>
                    <a:pt x="1830" y="9900"/>
                  </a:lnTo>
                  <a:lnTo>
                    <a:pt x="1744" y="9794"/>
                  </a:lnTo>
                  <a:lnTo>
                    <a:pt x="1662" y="9683"/>
                  </a:lnTo>
                  <a:lnTo>
                    <a:pt x="1580" y="9572"/>
                  </a:lnTo>
                  <a:lnTo>
                    <a:pt x="1502" y="9457"/>
                  </a:lnTo>
                  <a:lnTo>
                    <a:pt x="1424" y="9342"/>
                  </a:lnTo>
                  <a:lnTo>
                    <a:pt x="1350" y="9227"/>
                  </a:lnTo>
                  <a:lnTo>
                    <a:pt x="1280" y="9108"/>
                  </a:lnTo>
                  <a:lnTo>
                    <a:pt x="1215" y="8985"/>
                  </a:lnTo>
                  <a:lnTo>
                    <a:pt x="1149" y="8862"/>
                  </a:lnTo>
                  <a:lnTo>
                    <a:pt x="1088" y="8738"/>
                  </a:lnTo>
                  <a:lnTo>
                    <a:pt x="1026" y="8611"/>
                  </a:lnTo>
                  <a:lnTo>
                    <a:pt x="973" y="8484"/>
                  </a:lnTo>
                  <a:lnTo>
                    <a:pt x="919" y="8357"/>
                  </a:lnTo>
                  <a:lnTo>
                    <a:pt x="870" y="8226"/>
                  </a:lnTo>
                  <a:lnTo>
                    <a:pt x="821" y="8094"/>
                  </a:lnTo>
                  <a:lnTo>
                    <a:pt x="780" y="7958"/>
                  </a:lnTo>
                  <a:lnTo>
                    <a:pt x="739" y="7823"/>
                  </a:lnTo>
                  <a:lnTo>
                    <a:pt x="702" y="7688"/>
                  </a:lnTo>
                  <a:lnTo>
                    <a:pt x="669" y="7548"/>
                  </a:lnTo>
                  <a:lnTo>
                    <a:pt x="636" y="7408"/>
                  </a:lnTo>
                  <a:lnTo>
                    <a:pt x="612" y="7269"/>
                  </a:lnTo>
                  <a:lnTo>
                    <a:pt x="587" y="7125"/>
                  </a:lnTo>
                  <a:lnTo>
                    <a:pt x="567" y="6986"/>
                  </a:lnTo>
                  <a:lnTo>
                    <a:pt x="550" y="6842"/>
                  </a:lnTo>
                  <a:lnTo>
                    <a:pt x="538" y="6694"/>
                  </a:lnTo>
                  <a:lnTo>
                    <a:pt x="529" y="6550"/>
                  </a:lnTo>
                  <a:lnTo>
                    <a:pt x="521" y="6403"/>
                  </a:lnTo>
                  <a:lnTo>
                    <a:pt x="521" y="6256"/>
                  </a:lnTo>
                  <a:lnTo>
                    <a:pt x="521" y="6108"/>
                  </a:lnTo>
                  <a:lnTo>
                    <a:pt x="529" y="5961"/>
                  </a:lnTo>
                  <a:lnTo>
                    <a:pt x="538" y="5817"/>
                  </a:lnTo>
                  <a:lnTo>
                    <a:pt x="550" y="5669"/>
                  </a:lnTo>
                  <a:lnTo>
                    <a:pt x="567" y="5525"/>
                  </a:lnTo>
                  <a:lnTo>
                    <a:pt x="587" y="5386"/>
                  </a:lnTo>
                  <a:lnTo>
                    <a:pt x="612" y="5242"/>
                  </a:lnTo>
                  <a:lnTo>
                    <a:pt x="636" y="5103"/>
                  </a:lnTo>
                  <a:lnTo>
                    <a:pt x="669" y="4963"/>
                  </a:lnTo>
                  <a:lnTo>
                    <a:pt x="702" y="4823"/>
                  </a:lnTo>
                  <a:lnTo>
                    <a:pt x="739" y="4688"/>
                  </a:lnTo>
                  <a:lnTo>
                    <a:pt x="780" y="4553"/>
                  </a:lnTo>
                  <a:lnTo>
                    <a:pt x="821" y="4417"/>
                  </a:lnTo>
                  <a:lnTo>
                    <a:pt x="870" y="4285"/>
                  </a:lnTo>
                  <a:lnTo>
                    <a:pt x="919" y="4154"/>
                  </a:lnTo>
                  <a:lnTo>
                    <a:pt x="973" y="4027"/>
                  </a:lnTo>
                  <a:lnTo>
                    <a:pt x="1026" y="3900"/>
                  </a:lnTo>
                  <a:lnTo>
                    <a:pt x="1088" y="3773"/>
                  </a:lnTo>
                  <a:lnTo>
                    <a:pt x="1149" y="3649"/>
                  </a:lnTo>
                  <a:lnTo>
                    <a:pt x="1215" y="3526"/>
                  </a:lnTo>
                  <a:lnTo>
                    <a:pt x="1280" y="3403"/>
                  </a:lnTo>
                  <a:lnTo>
                    <a:pt x="1350" y="3284"/>
                  </a:lnTo>
                  <a:lnTo>
                    <a:pt x="1424" y="3169"/>
                  </a:lnTo>
                  <a:lnTo>
                    <a:pt x="1502" y="3054"/>
                  </a:lnTo>
                  <a:lnTo>
                    <a:pt x="1580" y="2939"/>
                  </a:lnTo>
                  <a:lnTo>
                    <a:pt x="1662" y="2828"/>
                  </a:lnTo>
                  <a:lnTo>
                    <a:pt x="1744" y="2717"/>
                  </a:lnTo>
                  <a:lnTo>
                    <a:pt x="1830" y="2611"/>
                  </a:lnTo>
                  <a:lnTo>
                    <a:pt x="1921" y="2504"/>
                  </a:lnTo>
                  <a:lnTo>
                    <a:pt x="2011" y="2401"/>
                  </a:lnTo>
                  <a:lnTo>
                    <a:pt x="2105" y="2303"/>
                  </a:lnTo>
                  <a:lnTo>
                    <a:pt x="2200" y="2205"/>
                  </a:lnTo>
                  <a:lnTo>
                    <a:pt x="2299" y="2106"/>
                  </a:lnTo>
                  <a:lnTo>
                    <a:pt x="2401" y="2016"/>
                  </a:lnTo>
                  <a:lnTo>
                    <a:pt x="2504" y="1921"/>
                  </a:lnTo>
                  <a:lnTo>
                    <a:pt x="2610" y="1835"/>
                  </a:lnTo>
                  <a:lnTo>
                    <a:pt x="2717" y="1749"/>
                  </a:lnTo>
                  <a:lnTo>
                    <a:pt x="2824" y="1663"/>
                  </a:lnTo>
                  <a:lnTo>
                    <a:pt x="2935" y="1581"/>
                  </a:lnTo>
                  <a:lnTo>
                    <a:pt x="3050" y="1502"/>
                  </a:lnTo>
                  <a:lnTo>
                    <a:pt x="3164" y="1428"/>
                  </a:lnTo>
                  <a:lnTo>
                    <a:pt x="3284" y="1354"/>
                  </a:lnTo>
                  <a:lnTo>
                    <a:pt x="3403" y="1285"/>
                  </a:lnTo>
                  <a:lnTo>
                    <a:pt x="3521" y="1215"/>
                  </a:lnTo>
                  <a:lnTo>
                    <a:pt x="3645" y="1149"/>
                  </a:lnTo>
                  <a:lnTo>
                    <a:pt x="3768" y="1088"/>
                  </a:lnTo>
                  <a:lnTo>
                    <a:pt x="3895" y="1030"/>
                  </a:lnTo>
                  <a:lnTo>
                    <a:pt x="4022" y="973"/>
                  </a:lnTo>
                  <a:lnTo>
                    <a:pt x="4154" y="919"/>
                  </a:lnTo>
                  <a:lnTo>
                    <a:pt x="4285" y="870"/>
                  </a:lnTo>
                  <a:lnTo>
                    <a:pt x="4416" y="825"/>
                  </a:lnTo>
                  <a:lnTo>
                    <a:pt x="4552" y="780"/>
                  </a:lnTo>
                  <a:lnTo>
                    <a:pt x="4687" y="739"/>
                  </a:lnTo>
                  <a:lnTo>
                    <a:pt x="4823" y="702"/>
                  </a:lnTo>
                  <a:lnTo>
                    <a:pt x="4958" y="669"/>
                  </a:lnTo>
                  <a:lnTo>
                    <a:pt x="5098" y="640"/>
                  </a:lnTo>
                  <a:lnTo>
                    <a:pt x="5241" y="612"/>
                  </a:lnTo>
                  <a:lnTo>
                    <a:pt x="5381" y="587"/>
                  </a:lnTo>
                  <a:lnTo>
                    <a:pt x="5524" y="566"/>
                  </a:lnTo>
                  <a:lnTo>
                    <a:pt x="5668" y="550"/>
                  </a:lnTo>
                  <a:lnTo>
                    <a:pt x="5812" y="538"/>
                  </a:lnTo>
                  <a:lnTo>
                    <a:pt x="5960" y="530"/>
                  </a:lnTo>
                  <a:lnTo>
                    <a:pt x="6103" y="525"/>
                  </a:lnTo>
                  <a:close/>
                  <a:moveTo>
                    <a:pt x="6251" y="0"/>
                  </a:moveTo>
                  <a:lnTo>
                    <a:pt x="6091" y="4"/>
                  </a:lnTo>
                  <a:lnTo>
                    <a:pt x="5931" y="8"/>
                  </a:lnTo>
                  <a:lnTo>
                    <a:pt x="5771" y="20"/>
                  </a:lnTo>
                  <a:lnTo>
                    <a:pt x="5615" y="33"/>
                  </a:lnTo>
                  <a:lnTo>
                    <a:pt x="5455" y="54"/>
                  </a:lnTo>
                  <a:lnTo>
                    <a:pt x="5299" y="74"/>
                  </a:lnTo>
                  <a:lnTo>
                    <a:pt x="5147" y="99"/>
                  </a:lnTo>
                  <a:lnTo>
                    <a:pt x="4991" y="127"/>
                  </a:lnTo>
                  <a:lnTo>
                    <a:pt x="4839" y="160"/>
                  </a:lnTo>
                  <a:lnTo>
                    <a:pt x="4691" y="197"/>
                  </a:lnTo>
                  <a:lnTo>
                    <a:pt x="4539" y="238"/>
                  </a:lnTo>
                  <a:lnTo>
                    <a:pt x="4391" y="283"/>
                  </a:lnTo>
                  <a:lnTo>
                    <a:pt x="4248" y="329"/>
                  </a:lnTo>
                  <a:lnTo>
                    <a:pt x="4104" y="382"/>
                  </a:lnTo>
                  <a:lnTo>
                    <a:pt x="3961" y="435"/>
                  </a:lnTo>
                  <a:lnTo>
                    <a:pt x="3817" y="493"/>
                  </a:lnTo>
                  <a:lnTo>
                    <a:pt x="3678" y="554"/>
                  </a:lnTo>
                  <a:lnTo>
                    <a:pt x="3542" y="620"/>
                  </a:lnTo>
                  <a:lnTo>
                    <a:pt x="3406" y="685"/>
                  </a:lnTo>
                  <a:lnTo>
                    <a:pt x="3271" y="755"/>
                  </a:lnTo>
                  <a:lnTo>
                    <a:pt x="3140" y="829"/>
                  </a:lnTo>
                  <a:lnTo>
                    <a:pt x="3009" y="907"/>
                  </a:lnTo>
                  <a:lnTo>
                    <a:pt x="2881" y="985"/>
                  </a:lnTo>
                  <a:lnTo>
                    <a:pt x="2758" y="1067"/>
                  </a:lnTo>
                  <a:lnTo>
                    <a:pt x="2631" y="1153"/>
                  </a:lnTo>
                  <a:lnTo>
                    <a:pt x="2512" y="1244"/>
                  </a:lnTo>
                  <a:lnTo>
                    <a:pt x="2393" y="1334"/>
                  </a:lnTo>
                  <a:lnTo>
                    <a:pt x="2274" y="1428"/>
                  </a:lnTo>
                  <a:lnTo>
                    <a:pt x="2159" y="1527"/>
                  </a:lnTo>
                  <a:lnTo>
                    <a:pt x="2048" y="1626"/>
                  </a:lnTo>
                  <a:lnTo>
                    <a:pt x="1937" y="1728"/>
                  </a:lnTo>
                  <a:lnTo>
                    <a:pt x="1830" y="1835"/>
                  </a:lnTo>
                  <a:lnTo>
                    <a:pt x="1724" y="1942"/>
                  </a:lnTo>
                  <a:lnTo>
                    <a:pt x="1625" y="2048"/>
                  </a:lnTo>
                  <a:lnTo>
                    <a:pt x="1523" y="2163"/>
                  </a:lnTo>
                  <a:lnTo>
                    <a:pt x="1428" y="2278"/>
                  </a:lnTo>
                  <a:lnTo>
                    <a:pt x="1334" y="2393"/>
                  </a:lnTo>
                  <a:lnTo>
                    <a:pt x="1239" y="2512"/>
                  </a:lnTo>
                  <a:lnTo>
                    <a:pt x="1153" y="2635"/>
                  </a:lnTo>
                  <a:lnTo>
                    <a:pt x="1067" y="2759"/>
                  </a:lnTo>
                  <a:lnTo>
                    <a:pt x="985" y="2886"/>
                  </a:lnTo>
                  <a:lnTo>
                    <a:pt x="903" y="3013"/>
                  </a:lnTo>
                  <a:lnTo>
                    <a:pt x="829" y="3145"/>
                  </a:lnTo>
                  <a:lnTo>
                    <a:pt x="755" y="3276"/>
                  </a:lnTo>
                  <a:lnTo>
                    <a:pt x="681" y="3407"/>
                  </a:lnTo>
                  <a:lnTo>
                    <a:pt x="615" y="3543"/>
                  </a:lnTo>
                  <a:lnTo>
                    <a:pt x="550" y="3682"/>
                  </a:lnTo>
                  <a:lnTo>
                    <a:pt x="488" y="3822"/>
                  </a:lnTo>
                  <a:lnTo>
                    <a:pt x="431" y="3961"/>
                  </a:lnTo>
                  <a:lnTo>
                    <a:pt x="378" y="4105"/>
                  </a:lnTo>
                  <a:lnTo>
                    <a:pt x="328" y="4249"/>
                  </a:lnTo>
                  <a:lnTo>
                    <a:pt x="279" y="4397"/>
                  </a:lnTo>
                  <a:lnTo>
                    <a:pt x="238" y="4544"/>
                  </a:lnTo>
                  <a:lnTo>
                    <a:pt x="197" y="4692"/>
                  </a:lnTo>
                  <a:lnTo>
                    <a:pt x="160" y="4844"/>
                  </a:lnTo>
                  <a:lnTo>
                    <a:pt x="127" y="4996"/>
                  </a:lnTo>
                  <a:lnTo>
                    <a:pt x="99" y="5148"/>
                  </a:lnTo>
                  <a:lnTo>
                    <a:pt x="70" y="5304"/>
                  </a:lnTo>
                  <a:lnTo>
                    <a:pt x="49" y="5459"/>
                  </a:lnTo>
                  <a:lnTo>
                    <a:pt x="33" y="5616"/>
                  </a:lnTo>
                  <a:lnTo>
                    <a:pt x="17" y="5776"/>
                  </a:lnTo>
                  <a:lnTo>
                    <a:pt x="8" y="5936"/>
                  </a:lnTo>
                  <a:lnTo>
                    <a:pt x="0" y="6096"/>
                  </a:lnTo>
                  <a:lnTo>
                    <a:pt x="0" y="6256"/>
                  </a:lnTo>
                  <a:lnTo>
                    <a:pt x="0" y="6415"/>
                  </a:lnTo>
                  <a:lnTo>
                    <a:pt x="8" y="6575"/>
                  </a:lnTo>
                  <a:lnTo>
                    <a:pt x="17" y="6735"/>
                  </a:lnTo>
                  <a:lnTo>
                    <a:pt x="33" y="6895"/>
                  </a:lnTo>
                  <a:lnTo>
                    <a:pt x="49" y="7052"/>
                  </a:lnTo>
                  <a:lnTo>
                    <a:pt x="70" y="7207"/>
                  </a:lnTo>
                  <a:lnTo>
                    <a:pt x="99" y="7363"/>
                  </a:lnTo>
                  <a:lnTo>
                    <a:pt x="127" y="7515"/>
                  </a:lnTo>
                  <a:lnTo>
                    <a:pt x="160" y="7667"/>
                  </a:lnTo>
                  <a:lnTo>
                    <a:pt x="197" y="7819"/>
                  </a:lnTo>
                  <a:lnTo>
                    <a:pt x="238" y="7967"/>
                  </a:lnTo>
                  <a:lnTo>
                    <a:pt x="279" y="8114"/>
                  </a:lnTo>
                  <a:lnTo>
                    <a:pt x="328" y="8262"/>
                  </a:lnTo>
                  <a:lnTo>
                    <a:pt x="378" y="8406"/>
                  </a:lnTo>
                  <a:lnTo>
                    <a:pt x="431" y="8550"/>
                  </a:lnTo>
                  <a:lnTo>
                    <a:pt x="488" y="8689"/>
                  </a:lnTo>
                  <a:lnTo>
                    <a:pt x="550" y="8829"/>
                  </a:lnTo>
                  <a:lnTo>
                    <a:pt x="615" y="8968"/>
                  </a:lnTo>
                  <a:lnTo>
                    <a:pt x="681" y="9104"/>
                  </a:lnTo>
                  <a:lnTo>
                    <a:pt x="755" y="9235"/>
                  </a:lnTo>
                  <a:lnTo>
                    <a:pt x="829" y="9366"/>
                  </a:lnTo>
                  <a:lnTo>
                    <a:pt x="903" y="9498"/>
                  </a:lnTo>
                  <a:lnTo>
                    <a:pt x="985" y="9625"/>
                  </a:lnTo>
                  <a:lnTo>
                    <a:pt x="1067" y="9752"/>
                  </a:lnTo>
                  <a:lnTo>
                    <a:pt x="1153" y="9876"/>
                  </a:lnTo>
                  <a:lnTo>
                    <a:pt x="1239" y="9999"/>
                  </a:lnTo>
                  <a:lnTo>
                    <a:pt x="1334" y="10118"/>
                  </a:lnTo>
                  <a:lnTo>
                    <a:pt x="1428" y="10233"/>
                  </a:lnTo>
                  <a:lnTo>
                    <a:pt x="1523" y="10348"/>
                  </a:lnTo>
                  <a:lnTo>
                    <a:pt x="1625" y="10463"/>
                  </a:lnTo>
                  <a:lnTo>
                    <a:pt x="1724" y="10569"/>
                  </a:lnTo>
                  <a:lnTo>
                    <a:pt x="1830" y="10676"/>
                  </a:lnTo>
                  <a:lnTo>
                    <a:pt x="1937" y="10783"/>
                  </a:lnTo>
                  <a:lnTo>
                    <a:pt x="2048" y="10885"/>
                  </a:lnTo>
                  <a:lnTo>
                    <a:pt x="2159" y="10984"/>
                  </a:lnTo>
                  <a:lnTo>
                    <a:pt x="2274" y="11083"/>
                  </a:lnTo>
                  <a:lnTo>
                    <a:pt x="2393" y="11177"/>
                  </a:lnTo>
                  <a:lnTo>
                    <a:pt x="2512" y="11267"/>
                  </a:lnTo>
                  <a:lnTo>
                    <a:pt x="2631" y="11358"/>
                  </a:lnTo>
                  <a:lnTo>
                    <a:pt x="2758" y="11444"/>
                  </a:lnTo>
                  <a:lnTo>
                    <a:pt x="2881" y="11526"/>
                  </a:lnTo>
                  <a:lnTo>
                    <a:pt x="3009" y="11604"/>
                  </a:lnTo>
                  <a:lnTo>
                    <a:pt x="3140" y="11682"/>
                  </a:lnTo>
                  <a:lnTo>
                    <a:pt x="3271" y="11756"/>
                  </a:lnTo>
                  <a:lnTo>
                    <a:pt x="3406" y="11826"/>
                  </a:lnTo>
                  <a:lnTo>
                    <a:pt x="3542" y="11891"/>
                  </a:lnTo>
                  <a:lnTo>
                    <a:pt x="3678" y="11957"/>
                  </a:lnTo>
                  <a:lnTo>
                    <a:pt x="3817" y="12018"/>
                  </a:lnTo>
                  <a:lnTo>
                    <a:pt x="3961" y="12076"/>
                  </a:lnTo>
                  <a:lnTo>
                    <a:pt x="4104" y="12129"/>
                  </a:lnTo>
                  <a:lnTo>
                    <a:pt x="4248" y="12182"/>
                  </a:lnTo>
                  <a:lnTo>
                    <a:pt x="4391" y="12228"/>
                  </a:lnTo>
                  <a:lnTo>
                    <a:pt x="4539" y="12273"/>
                  </a:lnTo>
                  <a:lnTo>
                    <a:pt x="4691" y="12314"/>
                  </a:lnTo>
                  <a:lnTo>
                    <a:pt x="4839" y="12351"/>
                  </a:lnTo>
                  <a:lnTo>
                    <a:pt x="4991" y="12384"/>
                  </a:lnTo>
                  <a:lnTo>
                    <a:pt x="5147" y="12412"/>
                  </a:lnTo>
                  <a:lnTo>
                    <a:pt x="5299" y="12437"/>
                  </a:lnTo>
                  <a:lnTo>
                    <a:pt x="5455" y="12457"/>
                  </a:lnTo>
                  <a:lnTo>
                    <a:pt x="5615" y="12478"/>
                  </a:lnTo>
                  <a:lnTo>
                    <a:pt x="5771" y="12491"/>
                  </a:lnTo>
                  <a:lnTo>
                    <a:pt x="5931" y="12503"/>
                  </a:lnTo>
                  <a:lnTo>
                    <a:pt x="6091" y="12507"/>
                  </a:lnTo>
                  <a:lnTo>
                    <a:pt x="6251" y="12511"/>
                  </a:lnTo>
                  <a:lnTo>
                    <a:pt x="6415" y="12507"/>
                  </a:lnTo>
                  <a:lnTo>
                    <a:pt x="6575" y="12503"/>
                  </a:lnTo>
                  <a:lnTo>
                    <a:pt x="6735" y="12491"/>
                  </a:lnTo>
                  <a:lnTo>
                    <a:pt x="6891" y="12478"/>
                  </a:lnTo>
                  <a:lnTo>
                    <a:pt x="7051" y="12457"/>
                  </a:lnTo>
                  <a:lnTo>
                    <a:pt x="7207" y="12437"/>
                  </a:lnTo>
                  <a:lnTo>
                    <a:pt x="7359" y="12412"/>
                  </a:lnTo>
                  <a:lnTo>
                    <a:pt x="7515" y="12384"/>
                  </a:lnTo>
                  <a:lnTo>
                    <a:pt x="7667" y="12351"/>
                  </a:lnTo>
                  <a:lnTo>
                    <a:pt x="7815" y="12314"/>
                  </a:lnTo>
                  <a:lnTo>
                    <a:pt x="7966" y="12273"/>
                  </a:lnTo>
                  <a:lnTo>
                    <a:pt x="8114" y="12228"/>
                  </a:lnTo>
                  <a:lnTo>
                    <a:pt x="8258" y="12182"/>
                  </a:lnTo>
                  <a:lnTo>
                    <a:pt x="8402" y="12129"/>
                  </a:lnTo>
                  <a:lnTo>
                    <a:pt x="8545" y="12076"/>
                  </a:lnTo>
                  <a:lnTo>
                    <a:pt x="8689" y="12018"/>
                  </a:lnTo>
                  <a:lnTo>
                    <a:pt x="8829" y="11957"/>
                  </a:lnTo>
                  <a:lnTo>
                    <a:pt x="8964" y="11891"/>
                  </a:lnTo>
                  <a:lnTo>
                    <a:pt x="9099" y="11826"/>
                  </a:lnTo>
                  <a:lnTo>
                    <a:pt x="9235" y="11756"/>
                  </a:lnTo>
                  <a:lnTo>
                    <a:pt x="9366" y="11682"/>
                  </a:lnTo>
                  <a:lnTo>
                    <a:pt x="9497" y="11604"/>
                  </a:lnTo>
                  <a:lnTo>
                    <a:pt x="9625" y="11526"/>
                  </a:lnTo>
                  <a:lnTo>
                    <a:pt x="9748" y="11444"/>
                  </a:lnTo>
                  <a:lnTo>
                    <a:pt x="9875" y="11358"/>
                  </a:lnTo>
                  <a:lnTo>
                    <a:pt x="9994" y="11267"/>
                  </a:lnTo>
                  <a:lnTo>
                    <a:pt x="10113" y="11177"/>
                  </a:lnTo>
                  <a:lnTo>
                    <a:pt x="10232" y="11083"/>
                  </a:lnTo>
                  <a:lnTo>
                    <a:pt x="10347" y="10984"/>
                  </a:lnTo>
                  <a:lnTo>
                    <a:pt x="10458" y="10885"/>
                  </a:lnTo>
                  <a:lnTo>
                    <a:pt x="10569" y="10783"/>
                  </a:lnTo>
                  <a:lnTo>
                    <a:pt x="10675" y="10676"/>
                  </a:lnTo>
                  <a:lnTo>
                    <a:pt x="10778" y="10569"/>
                  </a:lnTo>
                  <a:lnTo>
                    <a:pt x="10881" y="10463"/>
                  </a:lnTo>
                  <a:lnTo>
                    <a:pt x="10984" y="10348"/>
                  </a:lnTo>
                  <a:lnTo>
                    <a:pt x="11077" y="10233"/>
                  </a:lnTo>
                  <a:lnTo>
                    <a:pt x="11172" y="10118"/>
                  </a:lnTo>
                  <a:lnTo>
                    <a:pt x="11262" y="9999"/>
                  </a:lnTo>
                  <a:lnTo>
                    <a:pt x="11352" y="9876"/>
                  </a:lnTo>
                  <a:lnTo>
                    <a:pt x="11439" y="9752"/>
                  </a:lnTo>
                  <a:lnTo>
                    <a:pt x="11521" y="9625"/>
                  </a:lnTo>
                  <a:lnTo>
                    <a:pt x="11603" y="9498"/>
                  </a:lnTo>
                  <a:lnTo>
                    <a:pt x="11677" y="9366"/>
                  </a:lnTo>
                  <a:lnTo>
                    <a:pt x="11751" y="9235"/>
                  </a:lnTo>
                  <a:lnTo>
                    <a:pt x="11825" y="9104"/>
                  </a:lnTo>
                  <a:lnTo>
                    <a:pt x="11890" y="8968"/>
                  </a:lnTo>
                  <a:lnTo>
                    <a:pt x="11956" y="8829"/>
                  </a:lnTo>
                  <a:lnTo>
                    <a:pt x="12014" y="8689"/>
                  </a:lnTo>
                  <a:lnTo>
                    <a:pt x="12075" y="8550"/>
                  </a:lnTo>
                  <a:lnTo>
                    <a:pt x="12128" y="8406"/>
                  </a:lnTo>
                  <a:lnTo>
                    <a:pt x="12177" y="8262"/>
                  </a:lnTo>
                  <a:lnTo>
                    <a:pt x="12227" y="8114"/>
                  </a:lnTo>
                  <a:lnTo>
                    <a:pt x="12268" y="7967"/>
                  </a:lnTo>
                  <a:lnTo>
                    <a:pt x="12309" y="7819"/>
                  </a:lnTo>
                  <a:lnTo>
                    <a:pt x="12346" y="7667"/>
                  </a:lnTo>
                  <a:lnTo>
                    <a:pt x="12379" y="7515"/>
                  </a:lnTo>
                  <a:lnTo>
                    <a:pt x="12407" y="7363"/>
                  </a:lnTo>
                  <a:lnTo>
                    <a:pt x="12436" y="7207"/>
                  </a:lnTo>
                  <a:lnTo>
                    <a:pt x="12457" y="7052"/>
                  </a:lnTo>
                  <a:lnTo>
                    <a:pt x="12473" y="6895"/>
                  </a:lnTo>
                  <a:lnTo>
                    <a:pt x="12490" y="6735"/>
                  </a:lnTo>
                  <a:lnTo>
                    <a:pt x="12498" y="6575"/>
                  </a:lnTo>
                  <a:lnTo>
                    <a:pt x="12506" y="6415"/>
                  </a:lnTo>
                  <a:lnTo>
                    <a:pt x="12506" y="6256"/>
                  </a:lnTo>
                  <a:lnTo>
                    <a:pt x="12506" y="6096"/>
                  </a:lnTo>
                  <a:lnTo>
                    <a:pt x="12498" y="5936"/>
                  </a:lnTo>
                  <a:lnTo>
                    <a:pt x="12490" y="5776"/>
                  </a:lnTo>
                  <a:lnTo>
                    <a:pt x="12473" y="5616"/>
                  </a:lnTo>
                  <a:lnTo>
                    <a:pt x="12457" y="5459"/>
                  </a:lnTo>
                  <a:lnTo>
                    <a:pt x="12436" y="5304"/>
                  </a:lnTo>
                  <a:lnTo>
                    <a:pt x="12407" y="5148"/>
                  </a:lnTo>
                  <a:lnTo>
                    <a:pt x="12379" y="4996"/>
                  </a:lnTo>
                  <a:lnTo>
                    <a:pt x="12346" y="4844"/>
                  </a:lnTo>
                  <a:lnTo>
                    <a:pt x="12309" y="4692"/>
                  </a:lnTo>
                  <a:lnTo>
                    <a:pt x="12268" y="4544"/>
                  </a:lnTo>
                  <a:lnTo>
                    <a:pt x="12227" y="4397"/>
                  </a:lnTo>
                  <a:lnTo>
                    <a:pt x="12177" y="4249"/>
                  </a:lnTo>
                  <a:lnTo>
                    <a:pt x="12128" y="4105"/>
                  </a:lnTo>
                  <a:lnTo>
                    <a:pt x="12075" y="3961"/>
                  </a:lnTo>
                  <a:lnTo>
                    <a:pt x="12014" y="3822"/>
                  </a:lnTo>
                  <a:lnTo>
                    <a:pt x="11956" y="3682"/>
                  </a:lnTo>
                  <a:lnTo>
                    <a:pt x="11890" y="3543"/>
                  </a:lnTo>
                  <a:lnTo>
                    <a:pt x="11825" y="3407"/>
                  </a:lnTo>
                  <a:lnTo>
                    <a:pt x="11751" y="3276"/>
                  </a:lnTo>
                  <a:lnTo>
                    <a:pt x="11677" y="3145"/>
                  </a:lnTo>
                  <a:lnTo>
                    <a:pt x="11603" y="3013"/>
                  </a:lnTo>
                  <a:lnTo>
                    <a:pt x="11521" y="2886"/>
                  </a:lnTo>
                  <a:lnTo>
                    <a:pt x="11439" y="2759"/>
                  </a:lnTo>
                  <a:lnTo>
                    <a:pt x="11352" y="2635"/>
                  </a:lnTo>
                  <a:lnTo>
                    <a:pt x="11262" y="2512"/>
                  </a:lnTo>
                  <a:lnTo>
                    <a:pt x="11172" y="2393"/>
                  </a:lnTo>
                  <a:lnTo>
                    <a:pt x="11077" y="2278"/>
                  </a:lnTo>
                  <a:lnTo>
                    <a:pt x="10984" y="2163"/>
                  </a:lnTo>
                  <a:lnTo>
                    <a:pt x="10881" y="2048"/>
                  </a:lnTo>
                  <a:lnTo>
                    <a:pt x="10778" y="1942"/>
                  </a:lnTo>
                  <a:lnTo>
                    <a:pt x="10675" y="1835"/>
                  </a:lnTo>
                  <a:lnTo>
                    <a:pt x="10569" y="1728"/>
                  </a:lnTo>
                  <a:lnTo>
                    <a:pt x="10458" y="1626"/>
                  </a:lnTo>
                  <a:lnTo>
                    <a:pt x="10347" y="1527"/>
                  </a:lnTo>
                  <a:lnTo>
                    <a:pt x="10232" y="1428"/>
                  </a:lnTo>
                  <a:lnTo>
                    <a:pt x="10113" y="1334"/>
                  </a:lnTo>
                  <a:lnTo>
                    <a:pt x="9994" y="1244"/>
                  </a:lnTo>
                  <a:lnTo>
                    <a:pt x="9875" y="1153"/>
                  </a:lnTo>
                  <a:lnTo>
                    <a:pt x="9748" y="1067"/>
                  </a:lnTo>
                  <a:lnTo>
                    <a:pt x="9625" y="985"/>
                  </a:lnTo>
                  <a:lnTo>
                    <a:pt x="9497" y="907"/>
                  </a:lnTo>
                  <a:lnTo>
                    <a:pt x="9366" y="829"/>
                  </a:lnTo>
                  <a:lnTo>
                    <a:pt x="9235" y="755"/>
                  </a:lnTo>
                  <a:lnTo>
                    <a:pt x="9099" y="685"/>
                  </a:lnTo>
                  <a:lnTo>
                    <a:pt x="8964" y="620"/>
                  </a:lnTo>
                  <a:lnTo>
                    <a:pt x="8829" y="554"/>
                  </a:lnTo>
                  <a:lnTo>
                    <a:pt x="8689" y="493"/>
                  </a:lnTo>
                  <a:lnTo>
                    <a:pt x="8545" y="435"/>
                  </a:lnTo>
                  <a:lnTo>
                    <a:pt x="8402" y="382"/>
                  </a:lnTo>
                  <a:lnTo>
                    <a:pt x="8258" y="329"/>
                  </a:lnTo>
                  <a:lnTo>
                    <a:pt x="8114" y="283"/>
                  </a:lnTo>
                  <a:lnTo>
                    <a:pt x="7966" y="238"/>
                  </a:lnTo>
                  <a:lnTo>
                    <a:pt x="7815" y="197"/>
                  </a:lnTo>
                  <a:lnTo>
                    <a:pt x="7667" y="160"/>
                  </a:lnTo>
                  <a:lnTo>
                    <a:pt x="7515" y="127"/>
                  </a:lnTo>
                  <a:lnTo>
                    <a:pt x="7359" y="99"/>
                  </a:lnTo>
                  <a:lnTo>
                    <a:pt x="7207" y="74"/>
                  </a:lnTo>
                  <a:lnTo>
                    <a:pt x="7051" y="54"/>
                  </a:lnTo>
                  <a:lnTo>
                    <a:pt x="6891" y="33"/>
                  </a:lnTo>
                  <a:lnTo>
                    <a:pt x="6735" y="20"/>
                  </a:lnTo>
                  <a:lnTo>
                    <a:pt x="6575" y="8"/>
                  </a:lnTo>
                  <a:lnTo>
                    <a:pt x="6415" y="4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69" name="Freeform: Shape 2">
              <a:extLst>
                <a:ext uri="{FF2B5EF4-FFF2-40B4-BE49-F238E27FC236}">
                  <a16:creationId xmlns:a16="http://schemas.microsoft.com/office/drawing/2014/main" id="{BDDA387D-46E1-0643-B4EC-7098779C52D2}"/>
                </a:ext>
              </a:extLst>
            </p:cNvPr>
            <p:cNvSpPr/>
            <p:nvPr/>
          </p:nvSpPr>
          <p:spPr>
            <a:xfrm>
              <a:off x="9530500" y="753127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0"/>
                  </a:moveTo>
                  <a:lnTo>
                    <a:pt x="0" y="1273"/>
                  </a:lnTo>
                  <a:lnTo>
                    <a:pt x="693" y="1273"/>
                  </a:lnTo>
                  <a:lnTo>
                    <a:pt x="693" y="3719"/>
                  </a:lnTo>
                  <a:lnTo>
                    <a:pt x="1847" y="3719"/>
                  </a:lnTo>
                  <a:lnTo>
                    <a:pt x="1847" y="1273"/>
                  </a:lnTo>
                  <a:lnTo>
                    <a:pt x="2540" y="1273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70" name="Freeform: Shape 3">
              <a:extLst>
                <a:ext uri="{FF2B5EF4-FFF2-40B4-BE49-F238E27FC236}">
                  <a16:creationId xmlns:a16="http://schemas.microsoft.com/office/drawing/2014/main" id="{8D87CF8F-FA49-3B48-AAA4-3F7DB744F706}"/>
                </a:ext>
              </a:extLst>
            </p:cNvPr>
            <p:cNvSpPr/>
            <p:nvPr/>
          </p:nvSpPr>
          <p:spPr>
            <a:xfrm>
              <a:off x="9530500" y="9653112"/>
              <a:ext cx="914039" cy="133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0" h="3719">
                  <a:moveTo>
                    <a:pt x="1268" y="3719"/>
                  </a:moveTo>
                  <a:lnTo>
                    <a:pt x="2540" y="2446"/>
                  </a:lnTo>
                  <a:lnTo>
                    <a:pt x="1847" y="2446"/>
                  </a:lnTo>
                  <a:lnTo>
                    <a:pt x="1847" y="0"/>
                  </a:lnTo>
                  <a:lnTo>
                    <a:pt x="693" y="0"/>
                  </a:lnTo>
                  <a:lnTo>
                    <a:pt x="693" y="2446"/>
                  </a:lnTo>
                  <a:lnTo>
                    <a:pt x="0" y="244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71" name="Freeform: Shape 4">
              <a:extLst>
                <a:ext uri="{FF2B5EF4-FFF2-40B4-BE49-F238E27FC236}">
                  <a16:creationId xmlns:a16="http://schemas.microsoft.com/office/drawing/2014/main" id="{C41B8EA9-E843-E349-A4EA-763343CC2E37}"/>
                </a:ext>
              </a:extLst>
            </p:cNvPr>
            <p:cNvSpPr/>
            <p:nvPr/>
          </p:nvSpPr>
          <p:spPr>
            <a:xfrm>
              <a:off x="10380099" y="8805312"/>
              <a:ext cx="133668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4" h="2536">
                  <a:moveTo>
                    <a:pt x="0" y="1268"/>
                  </a:moveTo>
                  <a:lnTo>
                    <a:pt x="1268" y="2536"/>
                  </a:lnTo>
                  <a:lnTo>
                    <a:pt x="1268" y="1847"/>
                  </a:lnTo>
                  <a:lnTo>
                    <a:pt x="3714" y="1847"/>
                  </a:lnTo>
                  <a:lnTo>
                    <a:pt x="3714" y="689"/>
                  </a:lnTo>
                  <a:lnTo>
                    <a:pt x="1268" y="689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572" name="Freeform: Shape 5">
              <a:extLst>
                <a:ext uri="{FF2B5EF4-FFF2-40B4-BE49-F238E27FC236}">
                  <a16:creationId xmlns:a16="http://schemas.microsoft.com/office/drawing/2014/main" id="{15A1677E-B38F-D641-92E7-2C97A8805335}"/>
                </a:ext>
              </a:extLst>
            </p:cNvPr>
            <p:cNvSpPr/>
            <p:nvPr/>
          </p:nvSpPr>
          <p:spPr>
            <a:xfrm>
              <a:off x="8256820" y="8805312"/>
              <a:ext cx="1338120" cy="9125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8" h="2536">
                  <a:moveTo>
                    <a:pt x="3718" y="1268"/>
                  </a:moveTo>
                  <a:lnTo>
                    <a:pt x="2450" y="0"/>
                  </a:lnTo>
                  <a:lnTo>
                    <a:pt x="2450" y="689"/>
                  </a:lnTo>
                  <a:lnTo>
                    <a:pt x="0" y="689"/>
                  </a:lnTo>
                  <a:lnTo>
                    <a:pt x="0" y="1847"/>
                  </a:lnTo>
                  <a:lnTo>
                    <a:pt x="2450" y="1847"/>
                  </a:lnTo>
                  <a:lnTo>
                    <a:pt x="2450" y="2536"/>
                  </a:lnTo>
                  <a:close/>
                </a:path>
              </a:pathLst>
            </a:custGeom>
            <a:grpFill/>
            <a:ln cap="flat">
              <a:solidFill>
                <a:srgbClr val="FFC000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573" name="TextBox 572">
            <a:extLst>
              <a:ext uri="{FF2B5EF4-FFF2-40B4-BE49-F238E27FC236}">
                <a16:creationId xmlns:a16="http://schemas.microsoft.com/office/drawing/2014/main" id="{296632E7-3CFA-3344-870B-267A4817F4C4}"/>
              </a:ext>
            </a:extLst>
          </p:cNvPr>
          <p:cNvSpPr txBox="1"/>
          <p:nvPr/>
        </p:nvSpPr>
        <p:spPr>
          <a:xfrm>
            <a:off x="11459323" y="3356251"/>
            <a:ext cx="6367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T0-SR</a:t>
            </a:r>
          </a:p>
          <a:p>
            <a:r>
              <a:rPr lang="en-US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s-act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E9112F5-6FEF-3A46-90B8-7834A59494B9}"/>
              </a:ext>
            </a:extLst>
          </p:cNvPr>
          <p:cNvGrpSpPr/>
          <p:nvPr/>
        </p:nvGrpSpPr>
        <p:grpSpPr>
          <a:xfrm>
            <a:off x="3059704" y="3323378"/>
            <a:ext cx="876030" cy="699588"/>
            <a:chOff x="3059704" y="3323378"/>
            <a:chExt cx="876030" cy="699588"/>
          </a:xfrm>
        </p:grpSpPr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9A482CBE-C941-6042-973C-7B0EDFB39CD2}"/>
                </a:ext>
              </a:extLst>
            </p:cNvPr>
            <p:cNvCxnSpPr>
              <a:cxnSpLocks/>
              <a:endCxn id="366" idx="0"/>
            </p:cNvCxnSpPr>
            <p:nvPr/>
          </p:nvCxnSpPr>
          <p:spPr bwMode="gray">
            <a:xfrm flipH="1" flipV="1">
              <a:off x="3059704" y="3323378"/>
              <a:ext cx="814770" cy="691950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782B7BA5-EC64-F14A-B640-78B646DEDC79}"/>
                </a:ext>
              </a:extLst>
            </p:cNvPr>
            <p:cNvCxnSpPr>
              <a:cxnSpLocks/>
              <a:endCxn id="367" idx="0"/>
            </p:cNvCxnSpPr>
            <p:nvPr/>
          </p:nvCxnSpPr>
          <p:spPr bwMode="gray">
            <a:xfrm flipV="1">
              <a:off x="3872762" y="3323378"/>
              <a:ext cx="62972" cy="699588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1848B5-AEEE-354F-BB57-9D1F2DB39333}"/>
              </a:ext>
            </a:extLst>
          </p:cNvPr>
          <p:cNvGrpSpPr/>
          <p:nvPr/>
        </p:nvGrpSpPr>
        <p:grpSpPr>
          <a:xfrm>
            <a:off x="10233846" y="3466040"/>
            <a:ext cx="1445190" cy="1821329"/>
            <a:chOff x="10233846" y="3466040"/>
            <a:chExt cx="1445190" cy="1821329"/>
          </a:xfrm>
        </p:grpSpPr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E41E92DE-3166-2848-A367-31E48175EFC1}"/>
                </a:ext>
              </a:extLst>
            </p:cNvPr>
            <p:cNvGrpSpPr/>
            <p:nvPr/>
          </p:nvGrpSpPr>
          <p:grpSpPr>
            <a:xfrm>
              <a:off x="10233846" y="3492112"/>
              <a:ext cx="1445190" cy="1784919"/>
              <a:chOff x="6184281" y="2962374"/>
              <a:chExt cx="1445190" cy="1784919"/>
            </a:xfrm>
          </p:grpSpPr>
          <p:sp>
            <p:nvSpPr>
              <p:cNvPr id="534" name="Freeform: Shape 27">
                <a:extLst>
                  <a:ext uri="{FF2B5EF4-FFF2-40B4-BE49-F238E27FC236}">
                    <a16:creationId xmlns:a16="http://schemas.microsoft.com/office/drawing/2014/main" id="{7D1CFC61-515E-8C43-ADAE-CC63A4AB3D14}"/>
                  </a:ext>
                </a:extLst>
              </p:cNvPr>
              <p:cNvSpPr/>
              <p:nvPr/>
            </p:nvSpPr>
            <p:spPr>
              <a:xfrm>
                <a:off x="6184281" y="2962374"/>
                <a:ext cx="950701" cy="1784919"/>
              </a:xfrm>
              <a:custGeom>
                <a:avLst/>
                <a:gdLst>
                  <a:gd name="connsiteX0" fmla="*/ 513080 w 513080"/>
                  <a:gd name="connsiteY0" fmla="*/ 1717040 h 1717040"/>
                  <a:gd name="connsiteX1" fmla="*/ 0 w 513080"/>
                  <a:gd name="connsiteY1" fmla="*/ 0 h 1717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3080" h="1717040">
                    <a:moveTo>
                      <a:pt x="513080" y="1717040"/>
                    </a:moveTo>
                    <a:lnTo>
                      <a:pt x="0" y="0"/>
                    </a:lnTo>
                  </a:path>
                </a:pathLst>
              </a:custGeom>
              <a:noFill/>
              <a:ln w="57150"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33" name="TextBox 532">
                <a:extLst>
                  <a:ext uri="{FF2B5EF4-FFF2-40B4-BE49-F238E27FC236}">
                    <a16:creationId xmlns:a16="http://schemas.microsoft.com/office/drawing/2014/main" id="{DE29BA8B-816B-2142-8C1C-0028FD2CBB6F}"/>
                  </a:ext>
                </a:extLst>
              </p:cNvPr>
              <p:cNvSpPr txBox="1"/>
              <p:nvPr/>
            </p:nvSpPr>
            <p:spPr>
              <a:xfrm>
                <a:off x="7305664" y="4070325"/>
                <a:ext cx="323807" cy="184666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(TEP)</a:t>
                </a:r>
              </a:p>
            </p:txBody>
          </p: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83A2A456-03F7-234E-B066-4B86A4B9B7C4}"/>
                </a:ext>
              </a:extLst>
            </p:cNvPr>
            <p:cNvGrpSpPr/>
            <p:nvPr/>
          </p:nvGrpSpPr>
          <p:grpSpPr>
            <a:xfrm flipH="1">
              <a:off x="11200287" y="3466040"/>
              <a:ext cx="130105" cy="1821329"/>
              <a:chOff x="6184281" y="2962374"/>
              <a:chExt cx="950701" cy="1784919"/>
            </a:xfrm>
          </p:grpSpPr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96CE9128-BAA4-CD42-BFE9-40BF3AEF44C8}"/>
                  </a:ext>
                </a:extLst>
              </p:cNvPr>
              <p:cNvSpPr txBox="1"/>
              <p:nvPr/>
            </p:nvSpPr>
            <p:spPr>
              <a:xfrm>
                <a:off x="6318171" y="3834014"/>
                <a:ext cx="468" cy="18097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endParaRPr lang="en-US" sz="1200" dirty="0">
                  <a:solidFill>
                    <a:schemeClr val="accent3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3" name="Freeform: Shape 27">
                <a:extLst>
                  <a:ext uri="{FF2B5EF4-FFF2-40B4-BE49-F238E27FC236}">
                    <a16:creationId xmlns:a16="http://schemas.microsoft.com/office/drawing/2014/main" id="{E840BB5F-0181-144E-9E64-95B74BF30F88}"/>
                  </a:ext>
                </a:extLst>
              </p:cNvPr>
              <p:cNvSpPr/>
              <p:nvPr/>
            </p:nvSpPr>
            <p:spPr>
              <a:xfrm>
                <a:off x="6184281" y="2962374"/>
                <a:ext cx="950701" cy="1784919"/>
              </a:xfrm>
              <a:custGeom>
                <a:avLst/>
                <a:gdLst>
                  <a:gd name="connsiteX0" fmla="*/ 513080 w 513080"/>
                  <a:gd name="connsiteY0" fmla="*/ 1717040 h 1717040"/>
                  <a:gd name="connsiteX1" fmla="*/ 0 w 513080"/>
                  <a:gd name="connsiteY1" fmla="*/ 0 h 1717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3080" h="1717040">
                    <a:moveTo>
                      <a:pt x="513080" y="1717040"/>
                    </a:moveTo>
                    <a:lnTo>
                      <a:pt x="0" y="0"/>
                    </a:lnTo>
                  </a:path>
                </a:pathLst>
              </a:custGeom>
              <a:noFill/>
              <a:ln w="57150"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3DCF13C1-8F94-C84E-9CE9-05A948C005BA}"/>
              </a:ext>
            </a:extLst>
          </p:cNvPr>
          <p:cNvGrpSpPr/>
          <p:nvPr/>
        </p:nvGrpSpPr>
        <p:grpSpPr>
          <a:xfrm>
            <a:off x="3071297" y="1665795"/>
            <a:ext cx="1232705" cy="1318195"/>
            <a:chOff x="3071297" y="1665795"/>
            <a:chExt cx="1232705" cy="1318195"/>
          </a:xfrm>
        </p:grpSpPr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438B61A-61F6-8D44-8F50-AC7DF216AAD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3071297" y="1665795"/>
              <a:ext cx="1001389" cy="1318195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9F6AE809-7BBA-AA4B-BDEB-C3711823A52A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3985054" y="1673475"/>
              <a:ext cx="318948" cy="1310515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4816CA02-DEB3-174A-8A30-91F2E960B845}"/>
              </a:ext>
            </a:extLst>
          </p:cNvPr>
          <p:cNvGrpSpPr/>
          <p:nvPr/>
        </p:nvGrpSpPr>
        <p:grpSpPr>
          <a:xfrm>
            <a:off x="10224904" y="1673475"/>
            <a:ext cx="1155500" cy="1509626"/>
            <a:chOff x="10224904" y="1673475"/>
            <a:chExt cx="1155500" cy="1509626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43095121-0AAF-A743-A8B2-3FEC06342746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10224904" y="1673475"/>
              <a:ext cx="917953" cy="1509626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3CE30388-1A50-3B4F-9C62-CBD6A41ECD0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11295257" y="1673475"/>
              <a:ext cx="85147" cy="1466144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0" name="TextBox 249">
            <a:extLst>
              <a:ext uri="{FF2B5EF4-FFF2-40B4-BE49-F238E27FC236}">
                <a16:creationId xmlns:a16="http://schemas.microsoft.com/office/drawing/2014/main" id="{7D893DFB-5CAE-9B49-B54A-ABD3AF4339EA}"/>
              </a:ext>
            </a:extLst>
          </p:cNvPr>
          <p:cNvSpPr txBox="1"/>
          <p:nvPr/>
        </p:nvSpPr>
        <p:spPr>
          <a:xfrm>
            <a:off x="4431677" y="3317256"/>
            <a:ext cx="546753" cy="43088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b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 A/A </a:t>
            </a:r>
          </a:p>
          <a:p>
            <a:r>
              <a:rPr lang="en-US" sz="14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P/S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C8043BC-8E0B-DA43-A581-DA4EA49F0D42}"/>
              </a:ext>
            </a:extLst>
          </p:cNvPr>
          <p:cNvSpPr txBox="1"/>
          <p:nvPr/>
        </p:nvSpPr>
        <p:spPr>
          <a:xfrm>
            <a:off x="6079889" y="5859126"/>
            <a:ext cx="38632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T1-DR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639E95EF-4D28-3B48-A36B-AB4FC191447A}"/>
              </a:ext>
            </a:extLst>
          </p:cNvPr>
          <p:cNvSpPr txBox="1"/>
          <p:nvPr/>
        </p:nvSpPr>
        <p:spPr>
          <a:xfrm>
            <a:off x="10442749" y="5857169"/>
            <a:ext cx="38632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b="1" dirty="0">
                <a:solidFill>
                  <a:srgbClr val="F898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T1-DR</a:t>
            </a:r>
          </a:p>
        </p:txBody>
      </p:sp>
    </p:spTree>
    <p:extLst>
      <p:ext uri="{BB962C8B-B14F-4D97-AF65-F5344CB8AC3E}">
        <p14:creationId xmlns:p14="http://schemas.microsoft.com/office/powerpoint/2010/main" val="328658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92490-9952-4969-BA82-864C7F21C9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693485"/>
            <a:ext cx="8217776" cy="4322783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NSX-T 4.0 Enhancements</a:t>
            </a: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NSX-T Federation Positioning</a:t>
            </a: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Management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Federation Components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Management Flows</a:t>
            </a:r>
          </a:p>
          <a:p>
            <a:pPr lvl="2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Security Use Cases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Multi Locations / Simple and Central Configuration</a:t>
            </a:r>
          </a:p>
          <a:p>
            <a:pPr lvl="2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Network Use Cases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Supported Network Topologies from GM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Terminology for T0 and T1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Couple of Examples of Packet Walks L2 + L3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Other points</a:t>
            </a:r>
          </a:p>
          <a:p>
            <a:pPr lvl="2"/>
            <a:r>
              <a:rPr lang="en-US" dirty="0"/>
              <a:t>Requirements / Licensing / Orchestration / Scale / Design Examples</a:t>
            </a:r>
          </a:p>
        </p:txBody>
      </p:sp>
    </p:spTree>
    <p:extLst>
      <p:ext uri="{BB962C8B-B14F-4D97-AF65-F5344CB8AC3E}">
        <p14:creationId xmlns:p14="http://schemas.microsoft.com/office/powerpoint/2010/main" val="412372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7654D-04F9-4926-9714-2BDFE80DD3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11336796" cy="4572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Site to Site traffic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b="1" dirty="0">
                <a:solidFill>
                  <a:schemeClr val="accent1"/>
                </a:solidFill>
              </a:rPr>
              <a:t>All GM and LM running at least NSX-T 3.2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b="1" dirty="0">
                <a:solidFill>
                  <a:schemeClr val="accent1"/>
                </a:solidFill>
              </a:rPr>
              <a:t>Latency (RTT) &lt; 150 </a:t>
            </a:r>
            <a:r>
              <a:rPr lang="en-US" b="1" dirty="0" err="1">
                <a:solidFill>
                  <a:schemeClr val="accent1"/>
                </a:solidFill>
              </a:rPr>
              <a:t>ms</a:t>
            </a:r>
            <a:r>
              <a:rPr lang="en-US" b="1" dirty="0">
                <a:solidFill>
                  <a:schemeClr val="accent1"/>
                </a:solidFill>
              </a:rPr>
              <a:t> between any site</a:t>
            </a:r>
            <a:endParaRPr lang="en-US" dirty="0"/>
          </a:p>
          <a:p>
            <a:pPr marL="914400" lvl="1" indent="-457200">
              <a:spcBef>
                <a:spcPts val="600"/>
              </a:spcBef>
            </a:pPr>
            <a:r>
              <a:rPr lang="en-US" b="1" dirty="0">
                <a:solidFill>
                  <a:schemeClr val="accent1"/>
                </a:solidFill>
              </a:rPr>
              <a:t>IP + FW connectivity</a:t>
            </a:r>
          </a:p>
          <a:p>
            <a:pPr marL="1201738" lvl="2" indent="-457200">
              <a:spcBef>
                <a:spcPts val="600"/>
              </a:spcBef>
            </a:pPr>
            <a:r>
              <a:rPr lang="en-US" dirty="0"/>
              <a:t>GM-LM and LM-LM: Connectivity without NAT + Allow Management traffic</a:t>
            </a:r>
          </a:p>
          <a:p>
            <a:pPr marL="1201738" lvl="2" indent="-457200">
              <a:spcBef>
                <a:spcPts val="600"/>
              </a:spcBef>
            </a:pPr>
            <a:r>
              <a:rPr lang="en-US" dirty="0"/>
              <a:t>Edge Nodes: Connectivity without NAT + Allow Data Plane (RTEP traffic)</a:t>
            </a:r>
          </a:p>
          <a:p>
            <a:pPr marL="800100" lvl="1" indent="-342900"/>
            <a:r>
              <a:rPr lang="en-US" b="1" dirty="0">
                <a:solidFill>
                  <a:schemeClr val="accent1"/>
                </a:solidFill>
              </a:rPr>
              <a:t>No WAN bandwidth requirement</a:t>
            </a:r>
          </a:p>
          <a:p>
            <a:pPr marL="1087438" lvl="2" indent="-342900"/>
            <a:r>
              <a:rPr lang="en-US" dirty="0"/>
              <a:t>However recommended no congestion for Management Plane (GM-LM and LM-LM traffic)</a:t>
            </a:r>
          </a:p>
          <a:p>
            <a:pPr marL="1087438" lvl="2" indent="-342900"/>
            <a:r>
              <a:rPr lang="en-US" dirty="0"/>
              <a:t>and as much as possible no congestion for Data Plane (Edge Nodes RTEP)</a:t>
            </a:r>
            <a:endParaRPr lang="en-US" b="1" dirty="0">
              <a:solidFill>
                <a:schemeClr val="accent1"/>
              </a:solidFill>
            </a:endParaRPr>
          </a:p>
          <a:p>
            <a:pPr marL="800100" lvl="1" indent="-342900"/>
            <a:r>
              <a:rPr lang="en-US" b="1" dirty="0">
                <a:solidFill>
                  <a:schemeClr val="accent1"/>
                </a:solidFill>
              </a:rPr>
              <a:t>No WAN MTU requirement</a:t>
            </a:r>
          </a:p>
          <a:p>
            <a:pPr marL="1087438" lvl="2" indent="-342900"/>
            <a:r>
              <a:rPr lang="en-US" dirty="0"/>
              <a:t>However recommended 1700+ to avoid Edge Node RTEP traffic fragmentation</a:t>
            </a:r>
          </a:p>
          <a:p>
            <a:pPr lvl="2" indent="0"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Data Plane recovery</a:t>
            </a:r>
          </a:p>
          <a:p>
            <a:pPr marL="800100" lvl="1" indent="-342900">
              <a:spcBef>
                <a:spcPts val="600"/>
              </a:spcBef>
            </a:pPr>
            <a:r>
              <a:rPr lang="en-US" b="1" dirty="0">
                <a:solidFill>
                  <a:schemeClr val="accent1"/>
                </a:solidFill>
              </a:rPr>
              <a:t>Public IP@ (advertised segments, NAT) must be </a:t>
            </a:r>
            <a:r>
              <a:rPr lang="en-US" b="1" dirty="0" err="1">
                <a:solidFill>
                  <a:schemeClr val="accent1"/>
                </a:solidFill>
              </a:rPr>
              <a:t>advertisable</a:t>
            </a:r>
            <a:r>
              <a:rPr lang="en-US" b="1" dirty="0">
                <a:solidFill>
                  <a:schemeClr val="accent1"/>
                </a:solidFill>
              </a:rPr>
              <a:t> from both locations</a:t>
            </a:r>
          </a:p>
          <a:p>
            <a:pPr marL="1087438" lvl="2" indent="-342900"/>
            <a:r>
              <a:rPr lang="en-US" dirty="0"/>
              <a:t>In case of different Internet Providers (Verizon in Site-A and Orange in Site-B), both will advertise Logical Networks. In such case, be sure the public IP@ belong to the customer and not the Internet Provider.</a:t>
            </a:r>
          </a:p>
          <a:p>
            <a:pPr marL="342900" indent="-34290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82886-4F78-4FCB-B4B8-41E58E8C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286674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7654D-04F9-4926-9714-2BDFE80DD3D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All LM must have Enterprise+ licenses</a:t>
            </a:r>
          </a:p>
          <a:p>
            <a:pPr marL="914400" lvl="1" indent="-457200"/>
            <a:r>
              <a:rPr lang="en-US" dirty="0"/>
              <a:t>GM controls the correct LM license at the LM onboarding phase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82886-4F78-4FCB-B4B8-41E58E8C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</a:t>
            </a:r>
          </a:p>
        </p:txBody>
      </p:sp>
    </p:spTree>
    <p:extLst>
      <p:ext uri="{BB962C8B-B14F-4D97-AF65-F5344CB8AC3E}">
        <p14:creationId xmlns:p14="http://schemas.microsoft.com/office/powerpoint/2010/main" val="125764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7654D-04F9-4926-9714-2BDFE80DD3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11421166" cy="4572000"/>
          </a:xfrm>
        </p:spPr>
        <p:txBody>
          <a:bodyPr/>
          <a:lstStyle/>
          <a:p>
            <a:r>
              <a:rPr lang="en-US" dirty="0"/>
              <a:t>NSX-T Federation can be 100% orchestrated.</a:t>
            </a:r>
          </a:p>
          <a:p>
            <a:r>
              <a:rPr lang="en-US" dirty="0"/>
              <a:t>Each Orchestration solution is responsible to come with a “GM plugin”.</a:t>
            </a:r>
          </a:p>
          <a:p>
            <a:r>
              <a:rPr lang="en-US" dirty="0"/>
              <a:t>Current Orchestration tools offering Federation support:</a:t>
            </a:r>
          </a:p>
          <a:p>
            <a:pPr marL="914400" lvl="1" indent="-457200"/>
            <a:r>
              <a:rPr lang="en-US" b="1" dirty="0"/>
              <a:t>Orchestration using NSX-T API</a:t>
            </a:r>
          </a:p>
          <a:p>
            <a:pPr marL="914400" lvl="1" indent="-457200"/>
            <a:r>
              <a:rPr lang="en-US" b="1" dirty="0"/>
              <a:t>Orchestration using Terraform</a:t>
            </a:r>
          </a:p>
          <a:p>
            <a:pPr marL="914400" lvl="1" indent="-457200"/>
            <a:r>
              <a:rPr lang="en-US" b="1" dirty="0"/>
              <a:t>Orchestration using </a:t>
            </a:r>
            <a:r>
              <a:rPr lang="en-US" b="1" dirty="0" err="1"/>
              <a:t>PowerCLI</a:t>
            </a:r>
            <a:endParaRPr lang="en-US" b="1" dirty="0"/>
          </a:p>
          <a:p>
            <a:pPr marL="1201738" lvl="2" indent="-457200"/>
            <a:r>
              <a:rPr lang="en-US" i="1" dirty="0"/>
              <a:t>Examples of Terraform and </a:t>
            </a:r>
            <a:r>
              <a:rPr lang="en-US" i="1" dirty="0" err="1"/>
              <a:t>PowerCLI</a:t>
            </a:r>
            <a:r>
              <a:rPr lang="en-US" i="1" dirty="0"/>
              <a:t> on: </a:t>
            </a:r>
            <a:r>
              <a:rPr lang="en-US" i="1" dirty="0">
                <a:hlinkClick r:id="rId3"/>
              </a:rPr>
              <a:t>https://github.com/vmware-samples/nsx-t/tree/master/helper-scripts/Multi-Location/Federation/End2End</a:t>
            </a:r>
            <a:endParaRPr lang="en-US" i="1" dirty="0"/>
          </a:p>
          <a:p>
            <a:pPr marL="1201738" lvl="2" indent="-457200"/>
            <a:endParaRPr lang="en-US" b="1" dirty="0"/>
          </a:p>
          <a:p>
            <a:pPr>
              <a:buNone/>
            </a:pPr>
            <a:r>
              <a:rPr lang="en-US" sz="1600" i="1" dirty="0"/>
              <a:t>Contact the Orchestration PM owner for details on their road-map:</a:t>
            </a:r>
          </a:p>
          <a:p>
            <a:pPr marL="342900" indent="-34290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i="1" dirty="0"/>
              <a:t>"VMware" 3rd-party orchestration:</a:t>
            </a:r>
          </a:p>
          <a:p>
            <a:pPr marL="914400" lvl="1" indent="-457200"/>
            <a:r>
              <a:rPr lang="en-US" sz="1400" i="1" dirty="0"/>
              <a:t>PKS</a:t>
            </a:r>
          </a:p>
          <a:p>
            <a:pPr marL="914400" lvl="1" indent="-457200"/>
            <a:r>
              <a:rPr lang="en-US" sz="1400" i="1" dirty="0" err="1"/>
              <a:t>vRA</a:t>
            </a:r>
            <a:endParaRPr lang="en-US" sz="1400" i="1" dirty="0"/>
          </a:p>
          <a:p>
            <a:pPr marL="914400" lvl="1" indent="-457200"/>
            <a:r>
              <a:rPr lang="en-US" sz="1400" i="1" dirty="0" err="1"/>
              <a:t>vRO</a:t>
            </a:r>
            <a:endParaRPr lang="en-US" sz="1400" i="1" dirty="0"/>
          </a:p>
          <a:p>
            <a:pPr marL="914400" lvl="1" indent="-457200"/>
            <a:r>
              <a:rPr lang="en-US" sz="1400" i="1" dirty="0"/>
              <a:t>VIO / OpenStack</a:t>
            </a:r>
          </a:p>
          <a:p>
            <a:pPr marL="914400" lvl="1" indent="-457200"/>
            <a:r>
              <a:rPr lang="en-US" sz="1400" i="1" dirty="0" err="1"/>
              <a:t>vCD</a:t>
            </a:r>
            <a:endParaRPr lang="en-US" sz="1400" i="1" dirty="0"/>
          </a:p>
          <a:p>
            <a:pPr marL="914400" lvl="1" indent="-45720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82886-4F78-4FCB-B4B8-41E58E8C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Orchestration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721243F-FF83-854D-9CB4-55AD1C4663AA}"/>
              </a:ext>
            </a:extLst>
          </p:cNvPr>
          <p:cNvSpPr txBox="1">
            <a:spLocks/>
          </p:cNvSpPr>
          <p:nvPr/>
        </p:nvSpPr>
        <p:spPr>
          <a:xfrm>
            <a:off x="6446629" y="5257799"/>
            <a:ext cx="5134184" cy="13812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b="0" i="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b="0" i="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b="0" i="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b="0" i="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b="0" i="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b="0" i="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b="0" i="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i="1" dirty="0"/>
              <a:t>”Customer" orchestration:</a:t>
            </a:r>
          </a:p>
          <a:p>
            <a:pPr marL="914400" lvl="1" indent="-457200"/>
            <a:r>
              <a:rPr lang="en-US" sz="1400" i="1" dirty="0"/>
              <a:t>Orchestration using Ansible</a:t>
            </a:r>
          </a:p>
          <a:p>
            <a:pPr marL="1201738" lvl="2" indent="-457200"/>
            <a:r>
              <a:rPr lang="en-US" sz="1400" i="1" dirty="0"/>
              <a:t>Beta code available on: </a:t>
            </a:r>
            <a:r>
              <a:rPr lang="en-US" sz="1400" i="1" dirty="0">
                <a:hlinkClick r:id="rId4"/>
              </a:rPr>
              <a:t>https://github.com/vmware/ansible-for-nsxt</a:t>
            </a:r>
            <a:endParaRPr lang="en-US" sz="1400" i="1" dirty="0"/>
          </a:p>
          <a:p>
            <a:pPr marL="1201738" lvl="2" indent="-457200"/>
            <a:r>
              <a:rPr lang="en-US" sz="1400" i="1" dirty="0"/>
              <a:t>Examples: </a:t>
            </a:r>
            <a:r>
              <a:rPr lang="en-US" sz="1400" i="1" dirty="0">
                <a:hlinkClick r:id="rId5"/>
              </a:rPr>
              <a:t>https://github.com/vmware-samples/nsx-t/tree/master/ansible</a:t>
            </a:r>
            <a:endParaRPr lang="en-US" sz="1400" i="1" dirty="0"/>
          </a:p>
          <a:p>
            <a:pPr lvl="2" indent="0">
              <a:buNone/>
            </a:pPr>
            <a:endParaRPr lang="en-US" sz="1200" i="1" dirty="0"/>
          </a:p>
          <a:p>
            <a:pPr marL="914400" lvl="1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18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82886-4F78-4FCB-B4B8-41E58E8C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0B99C0-3648-7C40-B9CB-958CEBDB426C}"/>
              </a:ext>
            </a:extLst>
          </p:cNvPr>
          <p:cNvSpPr txBox="1"/>
          <p:nvPr/>
        </p:nvSpPr>
        <p:spPr>
          <a:xfrm>
            <a:off x="2801073" y="1126273"/>
            <a:ext cx="6166881" cy="24622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</a:rPr>
              <a:t>Always check </a:t>
            </a:r>
            <a:r>
              <a:rPr lang="en-US" sz="1600" dirty="0" err="1">
                <a:solidFill>
                  <a:srgbClr val="FF0000"/>
                </a:solidFill>
                <a:latin typeface="Calibri" panose="020F0502020204030204" pitchFamily="34" charset="0"/>
              </a:rPr>
              <a:t>configmax.vmware.com</a:t>
            </a:r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</a:rPr>
              <a:t> for the latest and more information.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59A0C5-FCBA-359C-BA8F-D519878911DB}"/>
              </a:ext>
            </a:extLst>
          </p:cNvPr>
          <p:cNvGrpSpPr/>
          <p:nvPr/>
        </p:nvGrpSpPr>
        <p:grpSpPr>
          <a:xfrm>
            <a:off x="948370" y="1513037"/>
            <a:ext cx="10292083" cy="4428219"/>
            <a:chOff x="948370" y="1513037"/>
            <a:chExt cx="10292083" cy="44282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2D39E0-C7C5-344C-AA7F-B9AD464D88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2505"/>
            <a:stretch/>
          </p:blipFill>
          <p:spPr>
            <a:xfrm>
              <a:off x="962342" y="1698049"/>
              <a:ext cx="10264140" cy="364691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F0FF06-4656-5C46-B211-EB750E39D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8370" y="5324036"/>
              <a:ext cx="10279380" cy="6172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340A68F-B4E3-984A-AF12-C508C60F2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8370" y="1513037"/>
              <a:ext cx="10292083" cy="23469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5E21B5-7D47-EF4C-A92F-550345E5E9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4" r="271"/>
            <a:stretch/>
          </p:blipFill>
          <p:spPr>
            <a:xfrm>
              <a:off x="952228" y="1532327"/>
              <a:ext cx="10264140" cy="234696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F90AAC0-84B9-FD50-B608-DEEC40B7C0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7466" b="82015"/>
            <a:stretch/>
          </p:blipFill>
          <p:spPr>
            <a:xfrm>
              <a:off x="2127190" y="1569081"/>
              <a:ext cx="6414927" cy="398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44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5D69585-06D4-4EEE-8BFC-EC5068DA33AC}"/>
              </a:ext>
            </a:extLst>
          </p:cNvPr>
          <p:cNvGrpSpPr/>
          <p:nvPr/>
        </p:nvGrpSpPr>
        <p:grpSpPr>
          <a:xfrm>
            <a:off x="4228644" y="6029318"/>
            <a:ext cx="1043032" cy="348282"/>
            <a:chOff x="2895144" y="4287786"/>
            <a:chExt cx="1043032" cy="348282"/>
          </a:xfrm>
        </p:grpSpPr>
        <p:sp>
          <p:nvSpPr>
            <p:cNvPr id="153" name="Freeform 74">
              <a:extLst>
                <a:ext uri="{FF2B5EF4-FFF2-40B4-BE49-F238E27FC236}">
                  <a16:creationId xmlns:a16="http://schemas.microsoft.com/office/drawing/2014/main" id="{DB1DC627-766D-4951-B5C5-D6870C833F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95144" y="4287786"/>
              <a:ext cx="348282" cy="348282"/>
            </a:xfrm>
            <a:custGeom>
              <a:avLst/>
              <a:gdLst>
                <a:gd name="T0" fmla="*/ 0 w 384"/>
                <a:gd name="T1" fmla="*/ 109 h 384"/>
                <a:gd name="T2" fmla="*/ 384 w 384"/>
                <a:gd name="T3" fmla="*/ 0 h 384"/>
                <a:gd name="T4" fmla="*/ 368 w 384"/>
                <a:gd name="T5" fmla="*/ 93 h 384"/>
                <a:gd name="T6" fmla="*/ 16 w 384"/>
                <a:gd name="T7" fmla="*/ 16 h 384"/>
                <a:gd name="T8" fmla="*/ 368 w 384"/>
                <a:gd name="T9" fmla="*/ 93 h 384"/>
                <a:gd name="T10" fmla="*/ 384 w 384"/>
                <a:gd name="T11" fmla="*/ 247 h 384"/>
                <a:gd name="T12" fmla="*/ 0 w 384"/>
                <a:gd name="T13" fmla="*/ 138 h 384"/>
                <a:gd name="T14" fmla="*/ 16 w 384"/>
                <a:gd name="T15" fmla="*/ 154 h 384"/>
                <a:gd name="T16" fmla="*/ 368 w 384"/>
                <a:gd name="T17" fmla="*/ 231 h 384"/>
                <a:gd name="T18" fmla="*/ 16 w 384"/>
                <a:gd name="T19" fmla="*/ 154 h 384"/>
                <a:gd name="T20" fmla="*/ 384 w 384"/>
                <a:gd name="T21" fmla="*/ 384 h 384"/>
                <a:gd name="T22" fmla="*/ 0 w 384"/>
                <a:gd name="T23" fmla="*/ 275 h 384"/>
                <a:gd name="T24" fmla="*/ 16 w 384"/>
                <a:gd name="T25" fmla="*/ 291 h 384"/>
                <a:gd name="T26" fmla="*/ 368 w 384"/>
                <a:gd name="T27" fmla="*/ 368 h 384"/>
                <a:gd name="T28" fmla="*/ 16 w 384"/>
                <a:gd name="T29" fmla="*/ 291 h 384"/>
                <a:gd name="T30" fmla="*/ 330 w 384"/>
                <a:gd name="T31" fmla="*/ 82 h 384"/>
                <a:gd name="T32" fmla="*/ 346 w 384"/>
                <a:gd name="T33" fmla="*/ 27 h 384"/>
                <a:gd name="T34" fmla="*/ 315 w 384"/>
                <a:gd name="T35" fmla="*/ 82 h 384"/>
                <a:gd name="T36" fmla="*/ 299 w 384"/>
                <a:gd name="T37" fmla="*/ 27 h 384"/>
                <a:gd name="T38" fmla="*/ 315 w 384"/>
                <a:gd name="T39" fmla="*/ 82 h 384"/>
                <a:gd name="T40" fmla="*/ 268 w 384"/>
                <a:gd name="T41" fmla="*/ 82 h 384"/>
                <a:gd name="T42" fmla="*/ 284 w 384"/>
                <a:gd name="T43" fmla="*/ 27 h 384"/>
                <a:gd name="T44" fmla="*/ 268 w 384"/>
                <a:gd name="T45" fmla="*/ 165 h 384"/>
                <a:gd name="T46" fmla="*/ 284 w 384"/>
                <a:gd name="T47" fmla="*/ 219 h 384"/>
                <a:gd name="T48" fmla="*/ 268 w 384"/>
                <a:gd name="T49" fmla="*/ 165 h 384"/>
                <a:gd name="T50" fmla="*/ 237 w 384"/>
                <a:gd name="T51" fmla="*/ 82 h 384"/>
                <a:gd name="T52" fmla="*/ 253 w 384"/>
                <a:gd name="T53" fmla="*/ 27 h 384"/>
                <a:gd name="T54" fmla="*/ 237 w 384"/>
                <a:gd name="T55" fmla="*/ 165 h 384"/>
                <a:gd name="T56" fmla="*/ 253 w 384"/>
                <a:gd name="T57" fmla="*/ 219 h 384"/>
                <a:gd name="T58" fmla="*/ 237 w 384"/>
                <a:gd name="T59" fmla="*/ 165 h 384"/>
                <a:gd name="T60" fmla="*/ 64 w 384"/>
                <a:gd name="T61" fmla="*/ 35 h 384"/>
                <a:gd name="T62" fmla="*/ 64 w 384"/>
                <a:gd name="T63" fmla="*/ 71 h 384"/>
                <a:gd name="T64" fmla="*/ 330 w 384"/>
                <a:gd name="T65" fmla="*/ 165 h 384"/>
                <a:gd name="T66" fmla="*/ 346 w 384"/>
                <a:gd name="T67" fmla="*/ 219 h 384"/>
                <a:gd name="T68" fmla="*/ 330 w 384"/>
                <a:gd name="T69" fmla="*/ 165 h 384"/>
                <a:gd name="T70" fmla="*/ 315 w 384"/>
                <a:gd name="T71" fmla="*/ 165 h 384"/>
                <a:gd name="T72" fmla="*/ 299 w 384"/>
                <a:gd name="T73" fmla="*/ 219 h 384"/>
                <a:gd name="T74" fmla="*/ 82 w 384"/>
                <a:gd name="T75" fmla="*/ 191 h 384"/>
                <a:gd name="T76" fmla="*/ 45 w 384"/>
                <a:gd name="T77" fmla="*/ 191 h 384"/>
                <a:gd name="T78" fmla="*/ 82 w 384"/>
                <a:gd name="T79" fmla="*/ 191 h 384"/>
                <a:gd name="T80" fmla="*/ 346 w 384"/>
                <a:gd name="T81" fmla="*/ 302 h 384"/>
                <a:gd name="T82" fmla="*/ 330 w 384"/>
                <a:gd name="T83" fmla="*/ 357 h 384"/>
                <a:gd name="T84" fmla="*/ 299 w 384"/>
                <a:gd name="T85" fmla="*/ 302 h 384"/>
                <a:gd name="T86" fmla="*/ 315 w 384"/>
                <a:gd name="T87" fmla="*/ 357 h 384"/>
                <a:gd name="T88" fmla="*/ 299 w 384"/>
                <a:gd name="T89" fmla="*/ 302 h 384"/>
                <a:gd name="T90" fmla="*/ 284 w 384"/>
                <a:gd name="T91" fmla="*/ 302 h 384"/>
                <a:gd name="T92" fmla="*/ 268 w 384"/>
                <a:gd name="T93" fmla="*/ 357 h 384"/>
                <a:gd name="T94" fmla="*/ 237 w 384"/>
                <a:gd name="T95" fmla="*/ 302 h 384"/>
                <a:gd name="T96" fmla="*/ 253 w 384"/>
                <a:gd name="T97" fmla="*/ 357 h 384"/>
                <a:gd name="T98" fmla="*/ 237 w 384"/>
                <a:gd name="T99" fmla="*/ 302 h 384"/>
                <a:gd name="T100" fmla="*/ 64 w 384"/>
                <a:gd name="T101" fmla="*/ 346 h 384"/>
                <a:gd name="T102" fmla="*/ 64 w 384"/>
                <a:gd name="T103" fmla="*/ 31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" h="384">
                  <a:moveTo>
                    <a:pt x="0" y="0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384" y="109"/>
                    <a:pt x="384" y="109"/>
                    <a:pt x="384" y="109"/>
                  </a:cubicBezTo>
                  <a:cubicBezTo>
                    <a:pt x="384" y="0"/>
                    <a:pt x="384" y="0"/>
                    <a:pt x="384" y="0"/>
                  </a:cubicBezTo>
                  <a:lnTo>
                    <a:pt x="0" y="0"/>
                  </a:lnTo>
                  <a:close/>
                  <a:moveTo>
                    <a:pt x="368" y="93"/>
                  </a:moveTo>
                  <a:cubicBezTo>
                    <a:pt x="16" y="93"/>
                    <a:pt x="16" y="93"/>
                    <a:pt x="16" y="93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68" y="16"/>
                    <a:pt x="368" y="16"/>
                    <a:pt x="368" y="16"/>
                  </a:cubicBezTo>
                  <a:lnTo>
                    <a:pt x="368" y="93"/>
                  </a:lnTo>
                  <a:close/>
                  <a:moveTo>
                    <a:pt x="0" y="247"/>
                  </a:moveTo>
                  <a:cubicBezTo>
                    <a:pt x="384" y="247"/>
                    <a:pt x="384" y="247"/>
                    <a:pt x="384" y="247"/>
                  </a:cubicBezTo>
                  <a:cubicBezTo>
                    <a:pt x="384" y="138"/>
                    <a:pt x="384" y="138"/>
                    <a:pt x="384" y="138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0" y="247"/>
                  </a:lnTo>
                  <a:close/>
                  <a:moveTo>
                    <a:pt x="16" y="154"/>
                  </a:moveTo>
                  <a:cubicBezTo>
                    <a:pt x="368" y="154"/>
                    <a:pt x="368" y="154"/>
                    <a:pt x="368" y="154"/>
                  </a:cubicBezTo>
                  <a:cubicBezTo>
                    <a:pt x="368" y="231"/>
                    <a:pt x="368" y="231"/>
                    <a:pt x="368" y="231"/>
                  </a:cubicBezTo>
                  <a:cubicBezTo>
                    <a:pt x="16" y="231"/>
                    <a:pt x="16" y="231"/>
                    <a:pt x="16" y="231"/>
                  </a:cubicBezTo>
                  <a:lnTo>
                    <a:pt x="16" y="154"/>
                  </a:lnTo>
                  <a:close/>
                  <a:moveTo>
                    <a:pt x="0" y="384"/>
                  </a:moveTo>
                  <a:cubicBezTo>
                    <a:pt x="384" y="384"/>
                    <a:pt x="384" y="384"/>
                    <a:pt x="384" y="384"/>
                  </a:cubicBezTo>
                  <a:cubicBezTo>
                    <a:pt x="384" y="275"/>
                    <a:pt x="384" y="275"/>
                    <a:pt x="384" y="275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0" y="384"/>
                  </a:lnTo>
                  <a:close/>
                  <a:moveTo>
                    <a:pt x="16" y="291"/>
                  </a:moveTo>
                  <a:cubicBezTo>
                    <a:pt x="368" y="291"/>
                    <a:pt x="368" y="291"/>
                    <a:pt x="368" y="291"/>
                  </a:cubicBezTo>
                  <a:cubicBezTo>
                    <a:pt x="368" y="368"/>
                    <a:pt x="368" y="368"/>
                    <a:pt x="368" y="368"/>
                  </a:cubicBezTo>
                  <a:cubicBezTo>
                    <a:pt x="16" y="368"/>
                    <a:pt x="16" y="368"/>
                    <a:pt x="16" y="368"/>
                  </a:cubicBezTo>
                  <a:lnTo>
                    <a:pt x="16" y="291"/>
                  </a:lnTo>
                  <a:close/>
                  <a:moveTo>
                    <a:pt x="346" y="82"/>
                  </a:moveTo>
                  <a:cubicBezTo>
                    <a:pt x="330" y="82"/>
                    <a:pt x="330" y="82"/>
                    <a:pt x="330" y="82"/>
                  </a:cubicBezTo>
                  <a:cubicBezTo>
                    <a:pt x="330" y="27"/>
                    <a:pt x="330" y="27"/>
                    <a:pt x="330" y="27"/>
                  </a:cubicBezTo>
                  <a:cubicBezTo>
                    <a:pt x="346" y="27"/>
                    <a:pt x="346" y="27"/>
                    <a:pt x="346" y="27"/>
                  </a:cubicBezTo>
                  <a:lnTo>
                    <a:pt x="346" y="82"/>
                  </a:lnTo>
                  <a:close/>
                  <a:moveTo>
                    <a:pt x="315" y="82"/>
                  </a:moveTo>
                  <a:cubicBezTo>
                    <a:pt x="299" y="82"/>
                    <a:pt x="299" y="82"/>
                    <a:pt x="299" y="82"/>
                  </a:cubicBezTo>
                  <a:cubicBezTo>
                    <a:pt x="299" y="27"/>
                    <a:pt x="299" y="27"/>
                    <a:pt x="299" y="27"/>
                  </a:cubicBezTo>
                  <a:cubicBezTo>
                    <a:pt x="315" y="27"/>
                    <a:pt x="315" y="27"/>
                    <a:pt x="315" y="27"/>
                  </a:cubicBezTo>
                  <a:lnTo>
                    <a:pt x="315" y="82"/>
                  </a:lnTo>
                  <a:close/>
                  <a:moveTo>
                    <a:pt x="284" y="82"/>
                  </a:moveTo>
                  <a:cubicBezTo>
                    <a:pt x="268" y="82"/>
                    <a:pt x="268" y="82"/>
                    <a:pt x="268" y="82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84" y="27"/>
                    <a:pt x="284" y="27"/>
                    <a:pt x="284" y="27"/>
                  </a:cubicBezTo>
                  <a:lnTo>
                    <a:pt x="284" y="82"/>
                  </a:lnTo>
                  <a:close/>
                  <a:moveTo>
                    <a:pt x="268" y="165"/>
                  </a:moveTo>
                  <a:cubicBezTo>
                    <a:pt x="284" y="165"/>
                    <a:pt x="284" y="165"/>
                    <a:pt x="284" y="165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68" y="219"/>
                    <a:pt x="268" y="219"/>
                    <a:pt x="268" y="219"/>
                  </a:cubicBezTo>
                  <a:lnTo>
                    <a:pt x="268" y="165"/>
                  </a:lnTo>
                  <a:close/>
                  <a:moveTo>
                    <a:pt x="253" y="82"/>
                  </a:moveTo>
                  <a:cubicBezTo>
                    <a:pt x="237" y="82"/>
                    <a:pt x="237" y="82"/>
                    <a:pt x="237" y="82"/>
                  </a:cubicBezTo>
                  <a:cubicBezTo>
                    <a:pt x="237" y="27"/>
                    <a:pt x="237" y="27"/>
                    <a:pt x="237" y="27"/>
                  </a:cubicBezTo>
                  <a:cubicBezTo>
                    <a:pt x="253" y="27"/>
                    <a:pt x="253" y="27"/>
                    <a:pt x="253" y="27"/>
                  </a:cubicBezTo>
                  <a:lnTo>
                    <a:pt x="253" y="82"/>
                  </a:lnTo>
                  <a:close/>
                  <a:moveTo>
                    <a:pt x="237" y="165"/>
                  </a:moveTo>
                  <a:cubicBezTo>
                    <a:pt x="253" y="165"/>
                    <a:pt x="253" y="165"/>
                    <a:pt x="253" y="165"/>
                  </a:cubicBezTo>
                  <a:cubicBezTo>
                    <a:pt x="253" y="219"/>
                    <a:pt x="253" y="219"/>
                    <a:pt x="253" y="219"/>
                  </a:cubicBezTo>
                  <a:cubicBezTo>
                    <a:pt x="237" y="219"/>
                    <a:pt x="237" y="219"/>
                    <a:pt x="237" y="219"/>
                  </a:cubicBezTo>
                  <a:lnTo>
                    <a:pt x="237" y="165"/>
                  </a:lnTo>
                  <a:close/>
                  <a:moveTo>
                    <a:pt x="45" y="53"/>
                  </a:moveTo>
                  <a:cubicBezTo>
                    <a:pt x="45" y="43"/>
                    <a:pt x="54" y="35"/>
                    <a:pt x="64" y="35"/>
                  </a:cubicBezTo>
                  <a:cubicBezTo>
                    <a:pt x="74" y="35"/>
                    <a:pt x="82" y="43"/>
                    <a:pt x="82" y="53"/>
                  </a:cubicBezTo>
                  <a:cubicBezTo>
                    <a:pt x="82" y="63"/>
                    <a:pt x="74" y="71"/>
                    <a:pt x="64" y="71"/>
                  </a:cubicBezTo>
                  <a:cubicBezTo>
                    <a:pt x="54" y="71"/>
                    <a:pt x="45" y="63"/>
                    <a:pt x="45" y="53"/>
                  </a:cubicBezTo>
                  <a:close/>
                  <a:moveTo>
                    <a:pt x="330" y="165"/>
                  </a:moveTo>
                  <a:cubicBezTo>
                    <a:pt x="346" y="165"/>
                    <a:pt x="346" y="165"/>
                    <a:pt x="346" y="165"/>
                  </a:cubicBezTo>
                  <a:cubicBezTo>
                    <a:pt x="346" y="219"/>
                    <a:pt x="346" y="219"/>
                    <a:pt x="346" y="219"/>
                  </a:cubicBezTo>
                  <a:cubicBezTo>
                    <a:pt x="330" y="219"/>
                    <a:pt x="330" y="219"/>
                    <a:pt x="330" y="219"/>
                  </a:cubicBezTo>
                  <a:lnTo>
                    <a:pt x="330" y="165"/>
                  </a:lnTo>
                  <a:close/>
                  <a:moveTo>
                    <a:pt x="299" y="165"/>
                  </a:moveTo>
                  <a:cubicBezTo>
                    <a:pt x="315" y="165"/>
                    <a:pt x="315" y="165"/>
                    <a:pt x="315" y="165"/>
                  </a:cubicBezTo>
                  <a:cubicBezTo>
                    <a:pt x="315" y="219"/>
                    <a:pt x="315" y="219"/>
                    <a:pt x="315" y="219"/>
                  </a:cubicBezTo>
                  <a:cubicBezTo>
                    <a:pt x="299" y="219"/>
                    <a:pt x="299" y="219"/>
                    <a:pt x="299" y="219"/>
                  </a:cubicBezTo>
                  <a:lnTo>
                    <a:pt x="299" y="165"/>
                  </a:lnTo>
                  <a:close/>
                  <a:moveTo>
                    <a:pt x="82" y="191"/>
                  </a:moveTo>
                  <a:cubicBezTo>
                    <a:pt x="82" y="201"/>
                    <a:pt x="74" y="209"/>
                    <a:pt x="64" y="209"/>
                  </a:cubicBezTo>
                  <a:cubicBezTo>
                    <a:pt x="54" y="209"/>
                    <a:pt x="45" y="201"/>
                    <a:pt x="45" y="191"/>
                  </a:cubicBezTo>
                  <a:cubicBezTo>
                    <a:pt x="45" y="180"/>
                    <a:pt x="54" y="172"/>
                    <a:pt x="64" y="172"/>
                  </a:cubicBezTo>
                  <a:cubicBezTo>
                    <a:pt x="74" y="172"/>
                    <a:pt x="82" y="180"/>
                    <a:pt x="82" y="191"/>
                  </a:cubicBezTo>
                  <a:close/>
                  <a:moveTo>
                    <a:pt x="330" y="302"/>
                  </a:moveTo>
                  <a:cubicBezTo>
                    <a:pt x="346" y="302"/>
                    <a:pt x="346" y="302"/>
                    <a:pt x="346" y="302"/>
                  </a:cubicBezTo>
                  <a:cubicBezTo>
                    <a:pt x="346" y="357"/>
                    <a:pt x="346" y="357"/>
                    <a:pt x="346" y="357"/>
                  </a:cubicBezTo>
                  <a:cubicBezTo>
                    <a:pt x="330" y="357"/>
                    <a:pt x="330" y="357"/>
                    <a:pt x="330" y="357"/>
                  </a:cubicBezTo>
                  <a:lnTo>
                    <a:pt x="330" y="302"/>
                  </a:lnTo>
                  <a:close/>
                  <a:moveTo>
                    <a:pt x="299" y="302"/>
                  </a:moveTo>
                  <a:cubicBezTo>
                    <a:pt x="315" y="302"/>
                    <a:pt x="315" y="302"/>
                    <a:pt x="315" y="302"/>
                  </a:cubicBezTo>
                  <a:cubicBezTo>
                    <a:pt x="315" y="357"/>
                    <a:pt x="315" y="357"/>
                    <a:pt x="315" y="357"/>
                  </a:cubicBezTo>
                  <a:cubicBezTo>
                    <a:pt x="299" y="357"/>
                    <a:pt x="299" y="357"/>
                    <a:pt x="299" y="357"/>
                  </a:cubicBezTo>
                  <a:lnTo>
                    <a:pt x="299" y="302"/>
                  </a:lnTo>
                  <a:close/>
                  <a:moveTo>
                    <a:pt x="268" y="302"/>
                  </a:moveTo>
                  <a:cubicBezTo>
                    <a:pt x="284" y="302"/>
                    <a:pt x="284" y="302"/>
                    <a:pt x="284" y="302"/>
                  </a:cubicBezTo>
                  <a:cubicBezTo>
                    <a:pt x="284" y="357"/>
                    <a:pt x="284" y="357"/>
                    <a:pt x="284" y="357"/>
                  </a:cubicBezTo>
                  <a:cubicBezTo>
                    <a:pt x="268" y="357"/>
                    <a:pt x="268" y="357"/>
                    <a:pt x="268" y="357"/>
                  </a:cubicBezTo>
                  <a:lnTo>
                    <a:pt x="268" y="302"/>
                  </a:lnTo>
                  <a:close/>
                  <a:moveTo>
                    <a:pt x="237" y="302"/>
                  </a:moveTo>
                  <a:cubicBezTo>
                    <a:pt x="253" y="302"/>
                    <a:pt x="253" y="302"/>
                    <a:pt x="253" y="302"/>
                  </a:cubicBezTo>
                  <a:cubicBezTo>
                    <a:pt x="253" y="357"/>
                    <a:pt x="253" y="357"/>
                    <a:pt x="253" y="357"/>
                  </a:cubicBezTo>
                  <a:cubicBezTo>
                    <a:pt x="237" y="357"/>
                    <a:pt x="237" y="357"/>
                    <a:pt x="237" y="357"/>
                  </a:cubicBezTo>
                  <a:lnTo>
                    <a:pt x="237" y="302"/>
                  </a:lnTo>
                  <a:close/>
                  <a:moveTo>
                    <a:pt x="82" y="328"/>
                  </a:moveTo>
                  <a:cubicBezTo>
                    <a:pt x="82" y="338"/>
                    <a:pt x="74" y="346"/>
                    <a:pt x="64" y="346"/>
                  </a:cubicBezTo>
                  <a:cubicBezTo>
                    <a:pt x="54" y="346"/>
                    <a:pt x="45" y="338"/>
                    <a:pt x="45" y="328"/>
                  </a:cubicBezTo>
                  <a:cubicBezTo>
                    <a:pt x="45" y="318"/>
                    <a:pt x="54" y="310"/>
                    <a:pt x="64" y="310"/>
                  </a:cubicBezTo>
                  <a:cubicBezTo>
                    <a:pt x="74" y="310"/>
                    <a:pt x="82" y="318"/>
                    <a:pt x="82" y="32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FDE4C9C5-442B-42E0-B926-06AE254A5B97}"/>
                </a:ext>
              </a:extLst>
            </p:cNvPr>
            <p:cNvSpPr txBox="1"/>
            <p:nvPr/>
          </p:nvSpPr>
          <p:spPr>
            <a:xfrm>
              <a:off x="3348592" y="4297830"/>
              <a:ext cx="589584" cy="2622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Hypervisors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66CB2C4-960C-4524-B00D-DF1061C2B191}"/>
              </a:ext>
            </a:extLst>
          </p:cNvPr>
          <p:cNvSpPr txBox="1"/>
          <p:nvPr/>
        </p:nvSpPr>
        <p:spPr>
          <a:xfrm>
            <a:off x="7375438" y="6039362"/>
            <a:ext cx="518716" cy="3281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Hypervisors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4880CA-9B38-907D-CC74-CF9E4E498094}"/>
              </a:ext>
            </a:extLst>
          </p:cNvPr>
          <p:cNvSpPr/>
          <p:nvPr/>
        </p:nvSpPr>
        <p:spPr>
          <a:xfrm>
            <a:off x="1960179" y="6421632"/>
            <a:ext cx="1238037" cy="3184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2FECE5-C774-404C-BF3D-ECEAED3C4A50}"/>
              </a:ext>
            </a:extLst>
          </p:cNvPr>
          <p:cNvGrpSpPr/>
          <p:nvPr/>
        </p:nvGrpSpPr>
        <p:grpSpPr>
          <a:xfrm>
            <a:off x="5908074" y="4842218"/>
            <a:ext cx="1151588" cy="897615"/>
            <a:chOff x="5874307" y="4844806"/>
            <a:chExt cx="1151588" cy="897615"/>
          </a:xfrm>
        </p:grpSpPr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E2FA69D-D0FC-4948-B1D4-7F91441FE588}"/>
                </a:ext>
              </a:extLst>
            </p:cNvPr>
            <p:cNvSpPr txBox="1"/>
            <p:nvPr/>
          </p:nvSpPr>
          <p:spPr>
            <a:xfrm>
              <a:off x="5874307" y="4844806"/>
              <a:ext cx="1145698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>
                <a:defRPr/>
              </a:pPr>
              <a:r>
                <a:rPr lang="en-US" sz="12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Secondary in Loc2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AEA7BAE-983E-E64D-9E83-67595CCC0C96}"/>
                </a:ext>
              </a:extLst>
            </p:cNvPr>
            <p:cNvSpPr txBox="1"/>
            <p:nvPr/>
          </p:nvSpPr>
          <p:spPr>
            <a:xfrm>
              <a:off x="5880197" y="5557755"/>
              <a:ext cx="1145698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>
                <a:defRPr/>
              </a:pPr>
              <a:r>
                <a:rPr lang="en-US" sz="12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Secondary in Loc2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682886-4F78-4FCB-B4B8-41E58E8C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 panose="020F0502020204030204" pitchFamily="34" charset="0"/>
              </a:rPr>
              <a:t>Network Use Cases (1/3)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3E8E8E8-0143-4440-9B51-802AE0055725}"/>
              </a:ext>
            </a:extLst>
          </p:cNvPr>
          <p:cNvSpPr txBox="1"/>
          <p:nvPr/>
        </p:nvSpPr>
        <p:spPr>
          <a:xfrm>
            <a:off x="3108882" y="6521725"/>
            <a:ext cx="946014" cy="1715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91D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Location 1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194A6CDB-02EC-2D4D-9660-A2A7B6A7DF3A}"/>
              </a:ext>
            </a:extLst>
          </p:cNvPr>
          <p:cNvSpPr/>
          <p:nvPr/>
        </p:nvSpPr>
        <p:spPr>
          <a:xfrm>
            <a:off x="3006998" y="1531049"/>
            <a:ext cx="2409086" cy="4914197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6" name="Picture 265" descr="A close up of a sign&#10;&#10;Description automatically generated">
            <a:extLst>
              <a:ext uri="{FF2B5EF4-FFF2-40B4-BE49-F238E27FC236}">
                <a16:creationId xmlns:a16="http://schemas.microsoft.com/office/drawing/2014/main" id="{AC6817A6-9E26-CF4C-9E0D-467808C08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876" y="5997520"/>
            <a:ext cx="747325" cy="46334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B39F155-CB86-7649-A1EC-4FBE88D89221}"/>
              </a:ext>
            </a:extLst>
          </p:cNvPr>
          <p:cNvGrpSpPr/>
          <p:nvPr/>
        </p:nvGrpSpPr>
        <p:grpSpPr>
          <a:xfrm>
            <a:off x="3249222" y="3964564"/>
            <a:ext cx="992067" cy="274320"/>
            <a:chOff x="823522" y="4114880"/>
            <a:chExt cx="992067" cy="274320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0D1E994-E115-634F-BB94-4A35CDC803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522" y="4114880"/>
              <a:ext cx="274320" cy="274320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51BB89C2-276B-ED4B-B87C-3D45BCCDD3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043" y="4114880"/>
              <a:ext cx="274320" cy="274320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BA7C157C-A85F-B64F-A5E7-4D40D14605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1269" y="4114880"/>
              <a:ext cx="274320" cy="274320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B80005B-F6BF-4858-B2AD-10B664CC2D38}"/>
              </a:ext>
            </a:extLst>
          </p:cNvPr>
          <p:cNvSpPr/>
          <p:nvPr/>
        </p:nvSpPr>
        <p:spPr>
          <a:xfrm>
            <a:off x="5772464" y="1531049"/>
            <a:ext cx="2409086" cy="4914198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1" name="Picture 1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D5D6DD0-AE9F-4BDF-B27E-C69E0EEA0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211" y="5887610"/>
            <a:ext cx="864907" cy="6613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EA60110C-233A-45E6-BF32-FE98ABEE0448}"/>
              </a:ext>
            </a:extLst>
          </p:cNvPr>
          <p:cNvSpPr txBox="1"/>
          <p:nvPr/>
        </p:nvSpPr>
        <p:spPr>
          <a:xfrm>
            <a:off x="5873365" y="6566575"/>
            <a:ext cx="946014" cy="1715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C1D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Location 2</a:t>
            </a:r>
          </a:p>
        </p:txBody>
      </p:sp>
      <p:sp>
        <p:nvSpPr>
          <p:cNvPr id="120" name="Freeform 74">
            <a:extLst>
              <a:ext uri="{FF2B5EF4-FFF2-40B4-BE49-F238E27FC236}">
                <a16:creationId xmlns:a16="http://schemas.microsoft.com/office/drawing/2014/main" id="{32ED41EE-0B34-FE4D-99E1-7610AB4B2D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99397" y="6030245"/>
            <a:ext cx="348282" cy="348282"/>
          </a:xfrm>
          <a:custGeom>
            <a:avLst/>
            <a:gdLst>
              <a:gd name="T0" fmla="*/ 0 w 384"/>
              <a:gd name="T1" fmla="*/ 109 h 384"/>
              <a:gd name="T2" fmla="*/ 384 w 384"/>
              <a:gd name="T3" fmla="*/ 0 h 384"/>
              <a:gd name="T4" fmla="*/ 368 w 384"/>
              <a:gd name="T5" fmla="*/ 93 h 384"/>
              <a:gd name="T6" fmla="*/ 16 w 384"/>
              <a:gd name="T7" fmla="*/ 16 h 384"/>
              <a:gd name="T8" fmla="*/ 368 w 384"/>
              <a:gd name="T9" fmla="*/ 93 h 384"/>
              <a:gd name="T10" fmla="*/ 384 w 384"/>
              <a:gd name="T11" fmla="*/ 247 h 384"/>
              <a:gd name="T12" fmla="*/ 0 w 384"/>
              <a:gd name="T13" fmla="*/ 138 h 384"/>
              <a:gd name="T14" fmla="*/ 16 w 384"/>
              <a:gd name="T15" fmla="*/ 154 h 384"/>
              <a:gd name="T16" fmla="*/ 368 w 384"/>
              <a:gd name="T17" fmla="*/ 231 h 384"/>
              <a:gd name="T18" fmla="*/ 16 w 384"/>
              <a:gd name="T19" fmla="*/ 154 h 384"/>
              <a:gd name="T20" fmla="*/ 384 w 384"/>
              <a:gd name="T21" fmla="*/ 384 h 384"/>
              <a:gd name="T22" fmla="*/ 0 w 384"/>
              <a:gd name="T23" fmla="*/ 275 h 384"/>
              <a:gd name="T24" fmla="*/ 16 w 384"/>
              <a:gd name="T25" fmla="*/ 291 h 384"/>
              <a:gd name="T26" fmla="*/ 368 w 384"/>
              <a:gd name="T27" fmla="*/ 368 h 384"/>
              <a:gd name="T28" fmla="*/ 16 w 384"/>
              <a:gd name="T29" fmla="*/ 291 h 384"/>
              <a:gd name="T30" fmla="*/ 330 w 384"/>
              <a:gd name="T31" fmla="*/ 82 h 384"/>
              <a:gd name="T32" fmla="*/ 346 w 384"/>
              <a:gd name="T33" fmla="*/ 27 h 384"/>
              <a:gd name="T34" fmla="*/ 315 w 384"/>
              <a:gd name="T35" fmla="*/ 82 h 384"/>
              <a:gd name="T36" fmla="*/ 299 w 384"/>
              <a:gd name="T37" fmla="*/ 27 h 384"/>
              <a:gd name="T38" fmla="*/ 315 w 384"/>
              <a:gd name="T39" fmla="*/ 82 h 384"/>
              <a:gd name="T40" fmla="*/ 268 w 384"/>
              <a:gd name="T41" fmla="*/ 82 h 384"/>
              <a:gd name="T42" fmla="*/ 284 w 384"/>
              <a:gd name="T43" fmla="*/ 27 h 384"/>
              <a:gd name="T44" fmla="*/ 268 w 384"/>
              <a:gd name="T45" fmla="*/ 165 h 384"/>
              <a:gd name="T46" fmla="*/ 284 w 384"/>
              <a:gd name="T47" fmla="*/ 219 h 384"/>
              <a:gd name="T48" fmla="*/ 268 w 384"/>
              <a:gd name="T49" fmla="*/ 165 h 384"/>
              <a:gd name="T50" fmla="*/ 237 w 384"/>
              <a:gd name="T51" fmla="*/ 82 h 384"/>
              <a:gd name="T52" fmla="*/ 253 w 384"/>
              <a:gd name="T53" fmla="*/ 27 h 384"/>
              <a:gd name="T54" fmla="*/ 237 w 384"/>
              <a:gd name="T55" fmla="*/ 165 h 384"/>
              <a:gd name="T56" fmla="*/ 253 w 384"/>
              <a:gd name="T57" fmla="*/ 219 h 384"/>
              <a:gd name="T58" fmla="*/ 237 w 384"/>
              <a:gd name="T59" fmla="*/ 165 h 384"/>
              <a:gd name="T60" fmla="*/ 64 w 384"/>
              <a:gd name="T61" fmla="*/ 35 h 384"/>
              <a:gd name="T62" fmla="*/ 64 w 384"/>
              <a:gd name="T63" fmla="*/ 71 h 384"/>
              <a:gd name="T64" fmla="*/ 330 w 384"/>
              <a:gd name="T65" fmla="*/ 165 h 384"/>
              <a:gd name="T66" fmla="*/ 346 w 384"/>
              <a:gd name="T67" fmla="*/ 219 h 384"/>
              <a:gd name="T68" fmla="*/ 330 w 384"/>
              <a:gd name="T69" fmla="*/ 165 h 384"/>
              <a:gd name="T70" fmla="*/ 315 w 384"/>
              <a:gd name="T71" fmla="*/ 165 h 384"/>
              <a:gd name="T72" fmla="*/ 299 w 384"/>
              <a:gd name="T73" fmla="*/ 219 h 384"/>
              <a:gd name="T74" fmla="*/ 82 w 384"/>
              <a:gd name="T75" fmla="*/ 191 h 384"/>
              <a:gd name="T76" fmla="*/ 45 w 384"/>
              <a:gd name="T77" fmla="*/ 191 h 384"/>
              <a:gd name="T78" fmla="*/ 82 w 384"/>
              <a:gd name="T79" fmla="*/ 191 h 384"/>
              <a:gd name="T80" fmla="*/ 346 w 384"/>
              <a:gd name="T81" fmla="*/ 302 h 384"/>
              <a:gd name="T82" fmla="*/ 330 w 384"/>
              <a:gd name="T83" fmla="*/ 357 h 384"/>
              <a:gd name="T84" fmla="*/ 299 w 384"/>
              <a:gd name="T85" fmla="*/ 302 h 384"/>
              <a:gd name="T86" fmla="*/ 315 w 384"/>
              <a:gd name="T87" fmla="*/ 357 h 384"/>
              <a:gd name="T88" fmla="*/ 299 w 384"/>
              <a:gd name="T89" fmla="*/ 302 h 384"/>
              <a:gd name="T90" fmla="*/ 284 w 384"/>
              <a:gd name="T91" fmla="*/ 302 h 384"/>
              <a:gd name="T92" fmla="*/ 268 w 384"/>
              <a:gd name="T93" fmla="*/ 357 h 384"/>
              <a:gd name="T94" fmla="*/ 237 w 384"/>
              <a:gd name="T95" fmla="*/ 302 h 384"/>
              <a:gd name="T96" fmla="*/ 253 w 384"/>
              <a:gd name="T97" fmla="*/ 357 h 384"/>
              <a:gd name="T98" fmla="*/ 237 w 384"/>
              <a:gd name="T99" fmla="*/ 302 h 384"/>
              <a:gd name="T100" fmla="*/ 64 w 384"/>
              <a:gd name="T101" fmla="*/ 346 h 384"/>
              <a:gd name="T102" fmla="*/ 64 w 384"/>
              <a:gd name="T103" fmla="*/ 31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4" h="384">
                <a:moveTo>
                  <a:pt x="0" y="0"/>
                </a:moveTo>
                <a:cubicBezTo>
                  <a:pt x="0" y="109"/>
                  <a:pt x="0" y="109"/>
                  <a:pt x="0" y="109"/>
                </a:cubicBezTo>
                <a:cubicBezTo>
                  <a:pt x="384" y="109"/>
                  <a:pt x="384" y="109"/>
                  <a:pt x="384" y="109"/>
                </a:cubicBezTo>
                <a:cubicBezTo>
                  <a:pt x="384" y="0"/>
                  <a:pt x="384" y="0"/>
                  <a:pt x="384" y="0"/>
                </a:cubicBezTo>
                <a:lnTo>
                  <a:pt x="0" y="0"/>
                </a:lnTo>
                <a:close/>
                <a:moveTo>
                  <a:pt x="368" y="93"/>
                </a:moveTo>
                <a:cubicBezTo>
                  <a:pt x="16" y="93"/>
                  <a:pt x="16" y="93"/>
                  <a:pt x="16" y="93"/>
                </a:cubicBezTo>
                <a:cubicBezTo>
                  <a:pt x="16" y="16"/>
                  <a:pt x="16" y="16"/>
                  <a:pt x="16" y="16"/>
                </a:cubicBezTo>
                <a:cubicBezTo>
                  <a:pt x="368" y="16"/>
                  <a:pt x="368" y="16"/>
                  <a:pt x="368" y="16"/>
                </a:cubicBezTo>
                <a:lnTo>
                  <a:pt x="368" y="93"/>
                </a:lnTo>
                <a:close/>
                <a:moveTo>
                  <a:pt x="0" y="247"/>
                </a:moveTo>
                <a:cubicBezTo>
                  <a:pt x="384" y="247"/>
                  <a:pt x="384" y="247"/>
                  <a:pt x="384" y="247"/>
                </a:cubicBezTo>
                <a:cubicBezTo>
                  <a:pt x="384" y="138"/>
                  <a:pt x="384" y="138"/>
                  <a:pt x="384" y="138"/>
                </a:cubicBezTo>
                <a:cubicBezTo>
                  <a:pt x="0" y="138"/>
                  <a:pt x="0" y="138"/>
                  <a:pt x="0" y="138"/>
                </a:cubicBezTo>
                <a:lnTo>
                  <a:pt x="0" y="247"/>
                </a:lnTo>
                <a:close/>
                <a:moveTo>
                  <a:pt x="16" y="154"/>
                </a:moveTo>
                <a:cubicBezTo>
                  <a:pt x="368" y="154"/>
                  <a:pt x="368" y="154"/>
                  <a:pt x="368" y="154"/>
                </a:cubicBezTo>
                <a:cubicBezTo>
                  <a:pt x="368" y="231"/>
                  <a:pt x="368" y="231"/>
                  <a:pt x="368" y="231"/>
                </a:cubicBezTo>
                <a:cubicBezTo>
                  <a:pt x="16" y="231"/>
                  <a:pt x="16" y="231"/>
                  <a:pt x="16" y="231"/>
                </a:cubicBezTo>
                <a:lnTo>
                  <a:pt x="16" y="154"/>
                </a:lnTo>
                <a:close/>
                <a:moveTo>
                  <a:pt x="0" y="384"/>
                </a:moveTo>
                <a:cubicBezTo>
                  <a:pt x="384" y="384"/>
                  <a:pt x="384" y="384"/>
                  <a:pt x="384" y="384"/>
                </a:cubicBezTo>
                <a:cubicBezTo>
                  <a:pt x="384" y="275"/>
                  <a:pt x="384" y="275"/>
                  <a:pt x="384" y="275"/>
                </a:cubicBezTo>
                <a:cubicBezTo>
                  <a:pt x="0" y="275"/>
                  <a:pt x="0" y="275"/>
                  <a:pt x="0" y="275"/>
                </a:cubicBezTo>
                <a:lnTo>
                  <a:pt x="0" y="384"/>
                </a:lnTo>
                <a:close/>
                <a:moveTo>
                  <a:pt x="16" y="291"/>
                </a:moveTo>
                <a:cubicBezTo>
                  <a:pt x="368" y="291"/>
                  <a:pt x="368" y="291"/>
                  <a:pt x="368" y="291"/>
                </a:cubicBezTo>
                <a:cubicBezTo>
                  <a:pt x="368" y="368"/>
                  <a:pt x="368" y="368"/>
                  <a:pt x="368" y="368"/>
                </a:cubicBezTo>
                <a:cubicBezTo>
                  <a:pt x="16" y="368"/>
                  <a:pt x="16" y="368"/>
                  <a:pt x="16" y="368"/>
                </a:cubicBezTo>
                <a:lnTo>
                  <a:pt x="16" y="291"/>
                </a:lnTo>
                <a:close/>
                <a:moveTo>
                  <a:pt x="346" y="82"/>
                </a:moveTo>
                <a:cubicBezTo>
                  <a:pt x="330" y="82"/>
                  <a:pt x="330" y="82"/>
                  <a:pt x="330" y="82"/>
                </a:cubicBezTo>
                <a:cubicBezTo>
                  <a:pt x="330" y="27"/>
                  <a:pt x="330" y="27"/>
                  <a:pt x="330" y="27"/>
                </a:cubicBezTo>
                <a:cubicBezTo>
                  <a:pt x="346" y="27"/>
                  <a:pt x="346" y="27"/>
                  <a:pt x="346" y="27"/>
                </a:cubicBezTo>
                <a:lnTo>
                  <a:pt x="346" y="82"/>
                </a:lnTo>
                <a:close/>
                <a:moveTo>
                  <a:pt x="315" y="82"/>
                </a:moveTo>
                <a:cubicBezTo>
                  <a:pt x="299" y="82"/>
                  <a:pt x="299" y="82"/>
                  <a:pt x="299" y="82"/>
                </a:cubicBezTo>
                <a:cubicBezTo>
                  <a:pt x="299" y="27"/>
                  <a:pt x="299" y="27"/>
                  <a:pt x="299" y="27"/>
                </a:cubicBezTo>
                <a:cubicBezTo>
                  <a:pt x="315" y="27"/>
                  <a:pt x="315" y="27"/>
                  <a:pt x="315" y="27"/>
                </a:cubicBezTo>
                <a:lnTo>
                  <a:pt x="315" y="82"/>
                </a:lnTo>
                <a:close/>
                <a:moveTo>
                  <a:pt x="284" y="82"/>
                </a:moveTo>
                <a:cubicBezTo>
                  <a:pt x="268" y="82"/>
                  <a:pt x="268" y="82"/>
                  <a:pt x="268" y="82"/>
                </a:cubicBezTo>
                <a:cubicBezTo>
                  <a:pt x="268" y="27"/>
                  <a:pt x="268" y="27"/>
                  <a:pt x="268" y="27"/>
                </a:cubicBezTo>
                <a:cubicBezTo>
                  <a:pt x="284" y="27"/>
                  <a:pt x="284" y="27"/>
                  <a:pt x="284" y="27"/>
                </a:cubicBezTo>
                <a:lnTo>
                  <a:pt x="284" y="82"/>
                </a:lnTo>
                <a:close/>
                <a:moveTo>
                  <a:pt x="268" y="165"/>
                </a:moveTo>
                <a:cubicBezTo>
                  <a:pt x="284" y="165"/>
                  <a:pt x="284" y="165"/>
                  <a:pt x="284" y="165"/>
                </a:cubicBezTo>
                <a:cubicBezTo>
                  <a:pt x="284" y="219"/>
                  <a:pt x="284" y="219"/>
                  <a:pt x="284" y="219"/>
                </a:cubicBezTo>
                <a:cubicBezTo>
                  <a:pt x="268" y="219"/>
                  <a:pt x="268" y="219"/>
                  <a:pt x="268" y="219"/>
                </a:cubicBezTo>
                <a:lnTo>
                  <a:pt x="268" y="165"/>
                </a:lnTo>
                <a:close/>
                <a:moveTo>
                  <a:pt x="253" y="82"/>
                </a:moveTo>
                <a:cubicBezTo>
                  <a:pt x="237" y="82"/>
                  <a:pt x="237" y="82"/>
                  <a:pt x="237" y="82"/>
                </a:cubicBezTo>
                <a:cubicBezTo>
                  <a:pt x="237" y="27"/>
                  <a:pt x="237" y="27"/>
                  <a:pt x="237" y="27"/>
                </a:cubicBezTo>
                <a:cubicBezTo>
                  <a:pt x="253" y="27"/>
                  <a:pt x="253" y="27"/>
                  <a:pt x="253" y="27"/>
                </a:cubicBezTo>
                <a:lnTo>
                  <a:pt x="253" y="82"/>
                </a:lnTo>
                <a:close/>
                <a:moveTo>
                  <a:pt x="237" y="165"/>
                </a:moveTo>
                <a:cubicBezTo>
                  <a:pt x="253" y="165"/>
                  <a:pt x="253" y="165"/>
                  <a:pt x="253" y="165"/>
                </a:cubicBezTo>
                <a:cubicBezTo>
                  <a:pt x="253" y="219"/>
                  <a:pt x="253" y="219"/>
                  <a:pt x="253" y="219"/>
                </a:cubicBezTo>
                <a:cubicBezTo>
                  <a:pt x="237" y="219"/>
                  <a:pt x="237" y="219"/>
                  <a:pt x="237" y="219"/>
                </a:cubicBezTo>
                <a:lnTo>
                  <a:pt x="237" y="165"/>
                </a:lnTo>
                <a:close/>
                <a:moveTo>
                  <a:pt x="45" y="53"/>
                </a:moveTo>
                <a:cubicBezTo>
                  <a:pt x="45" y="43"/>
                  <a:pt x="54" y="35"/>
                  <a:pt x="64" y="35"/>
                </a:cubicBezTo>
                <a:cubicBezTo>
                  <a:pt x="74" y="35"/>
                  <a:pt x="82" y="43"/>
                  <a:pt x="82" y="53"/>
                </a:cubicBezTo>
                <a:cubicBezTo>
                  <a:pt x="82" y="63"/>
                  <a:pt x="74" y="71"/>
                  <a:pt x="64" y="71"/>
                </a:cubicBezTo>
                <a:cubicBezTo>
                  <a:pt x="54" y="71"/>
                  <a:pt x="45" y="63"/>
                  <a:pt x="45" y="53"/>
                </a:cubicBezTo>
                <a:close/>
                <a:moveTo>
                  <a:pt x="330" y="165"/>
                </a:moveTo>
                <a:cubicBezTo>
                  <a:pt x="346" y="165"/>
                  <a:pt x="346" y="165"/>
                  <a:pt x="346" y="165"/>
                </a:cubicBezTo>
                <a:cubicBezTo>
                  <a:pt x="346" y="219"/>
                  <a:pt x="346" y="219"/>
                  <a:pt x="346" y="219"/>
                </a:cubicBezTo>
                <a:cubicBezTo>
                  <a:pt x="330" y="219"/>
                  <a:pt x="330" y="219"/>
                  <a:pt x="330" y="219"/>
                </a:cubicBezTo>
                <a:lnTo>
                  <a:pt x="330" y="165"/>
                </a:lnTo>
                <a:close/>
                <a:moveTo>
                  <a:pt x="299" y="165"/>
                </a:moveTo>
                <a:cubicBezTo>
                  <a:pt x="315" y="165"/>
                  <a:pt x="315" y="165"/>
                  <a:pt x="315" y="165"/>
                </a:cubicBezTo>
                <a:cubicBezTo>
                  <a:pt x="315" y="219"/>
                  <a:pt x="315" y="219"/>
                  <a:pt x="315" y="219"/>
                </a:cubicBezTo>
                <a:cubicBezTo>
                  <a:pt x="299" y="219"/>
                  <a:pt x="299" y="219"/>
                  <a:pt x="299" y="219"/>
                </a:cubicBezTo>
                <a:lnTo>
                  <a:pt x="299" y="165"/>
                </a:lnTo>
                <a:close/>
                <a:moveTo>
                  <a:pt x="82" y="191"/>
                </a:moveTo>
                <a:cubicBezTo>
                  <a:pt x="82" y="201"/>
                  <a:pt x="74" y="209"/>
                  <a:pt x="64" y="209"/>
                </a:cubicBezTo>
                <a:cubicBezTo>
                  <a:pt x="54" y="209"/>
                  <a:pt x="45" y="201"/>
                  <a:pt x="45" y="191"/>
                </a:cubicBezTo>
                <a:cubicBezTo>
                  <a:pt x="45" y="180"/>
                  <a:pt x="54" y="172"/>
                  <a:pt x="64" y="172"/>
                </a:cubicBezTo>
                <a:cubicBezTo>
                  <a:pt x="74" y="172"/>
                  <a:pt x="82" y="180"/>
                  <a:pt x="82" y="191"/>
                </a:cubicBezTo>
                <a:close/>
                <a:moveTo>
                  <a:pt x="330" y="302"/>
                </a:moveTo>
                <a:cubicBezTo>
                  <a:pt x="346" y="302"/>
                  <a:pt x="346" y="302"/>
                  <a:pt x="346" y="302"/>
                </a:cubicBezTo>
                <a:cubicBezTo>
                  <a:pt x="346" y="357"/>
                  <a:pt x="346" y="357"/>
                  <a:pt x="346" y="357"/>
                </a:cubicBezTo>
                <a:cubicBezTo>
                  <a:pt x="330" y="357"/>
                  <a:pt x="330" y="357"/>
                  <a:pt x="330" y="357"/>
                </a:cubicBezTo>
                <a:lnTo>
                  <a:pt x="330" y="302"/>
                </a:lnTo>
                <a:close/>
                <a:moveTo>
                  <a:pt x="299" y="302"/>
                </a:moveTo>
                <a:cubicBezTo>
                  <a:pt x="315" y="302"/>
                  <a:pt x="315" y="302"/>
                  <a:pt x="315" y="302"/>
                </a:cubicBezTo>
                <a:cubicBezTo>
                  <a:pt x="315" y="357"/>
                  <a:pt x="315" y="357"/>
                  <a:pt x="315" y="357"/>
                </a:cubicBezTo>
                <a:cubicBezTo>
                  <a:pt x="299" y="357"/>
                  <a:pt x="299" y="357"/>
                  <a:pt x="299" y="357"/>
                </a:cubicBezTo>
                <a:lnTo>
                  <a:pt x="299" y="302"/>
                </a:lnTo>
                <a:close/>
                <a:moveTo>
                  <a:pt x="268" y="302"/>
                </a:moveTo>
                <a:cubicBezTo>
                  <a:pt x="284" y="302"/>
                  <a:pt x="284" y="302"/>
                  <a:pt x="284" y="302"/>
                </a:cubicBezTo>
                <a:cubicBezTo>
                  <a:pt x="284" y="357"/>
                  <a:pt x="284" y="357"/>
                  <a:pt x="284" y="357"/>
                </a:cubicBezTo>
                <a:cubicBezTo>
                  <a:pt x="268" y="357"/>
                  <a:pt x="268" y="357"/>
                  <a:pt x="268" y="357"/>
                </a:cubicBezTo>
                <a:lnTo>
                  <a:pt x="268" y="302"/>
                </a:lnTo>
                <a:close/>
                <a:moveTo>
                  <a:pt x="237" y="302"/>
                </a:moveTo>
                <a:cubicBezTo>
                  <a:pt x="253" y="302"/>
                  <a:pt x="253" y="302"/>
                  <a:pt x="253" y="302"/>
                </a:cubicBezTo>
                <a:cubicBezTo>
                  <a:pt x="253" y="357"/>
                  <a:pt x="253" y="357"/>
                  <a:pt x="253" y="357"/>
                </a:cubicBezTo>
                <a:cubicBezTo>
                  <a:pt x="237" y="357"/>
                  <a:pt x="237" y="357"/>
                  <a:pt x="237" y="357"/>
                </a:cubicBezTo>
                <a:lnTo>
                  <a:pt x="237" y="302"/>
                </a:lnTo>
                <a:close/>
                <a:moveTo>
                  <a:pt x="82" y="328"/>
                </a:moveTo>
                <a:cubicBezTo>
                  <a:pt x="82" y="338"/>
                  <a:pt x="74" y="346"/>
                  <a:pt x="64" y="346"/>
                </a:cubicBezTo>
                <a:cubicBezTo>
                  <a:pt x="54" y="346"/>
                  <a:pt x="45" y="338"/>
                  <a:pt x="45" y="328"/>
                </a:cubicBezTo>
                <a:cubicBezTo>
                  <a:pt x="45" y="318"/>
                  <a:pt x="54" y="310"/>
                  <a:pt x="64" y="310"/>
                </a:cubicBezTo>
                <a:cubicBezTo>
                  <a:pt x="74" y="310"/>
                  <a:pt x="82" y="318"/>
                  <a:pt x="82" y="32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3C876CF-1EF9-2D4C-9632-CF5823A2B3BA}"/>
              </a:ext>
            </a:extLst>
          </p:cNvPr>
          <p:cNvGrpSpPr/>
          <p:nvPr/>
        </p:nvGrpSpPr>
        <p:grpSpPr>
          <a:xfrm>
            <a:off x="6951576" y="3954227"/>
            <a:ext cx="992067" cy="274320"/>
            <a:chOff x="3395576" y="4114880"/>
            <a:chExt cx="992067" cy="27432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7960E90-9BF3-6043-8A24-51B575A92F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95576" y="4114880"/>
              <a:ext cx="274320" cy="274320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75CD7F1F-DE2F-0443-8AB0-D9DF5B0D82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097" y="4114880"/>
              <a:ext cx="274320" cy="274320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D98DD8B9-5540-2D4C-B2A5-7A9DD5B7BA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13323" y="4114880"/>
              <a:ext cx="274320" cy="274320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41AF0A5-BFEB-834A-8F3E-A5602787E34A}"/>
              </a:ext>
            </a:extLst>
          </p:cNvPr>
          <p:cNvGrpSpPr>
            <a:grpSpLocks noChangeAspect="1"/>
          </p:cNvGrpSpPr>
          <p:nvPr/>
        </p:nvGrpSpPr>
        <p:grpSpPr>
          <a:xfrm>
            <a:off x="3986180" y="3383925"/>
            <a:ext cx="454139" cy="454139"/>
            <a:chOff x="982576" y="1691974"/>
            <a:chExt cx="1828959" cy="1828959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3976EC9-51E1-7748-AD97-35EFBC905E64}"/>
                </a:ext>
              </a:extLst>
            </p:cNvPr>
            <p:cNvSpPr/>
            <p:nvPr/>
          </p:nvSpPr>
          <p:spPr>
            <a:xfrm>
              <a:off x="982576" y="1691974"/>
              <a:ext cx="1828959" cy="1828959"/>
            </a:xfrm>
            <a:prstGeom prst="ellipse">
              <a:avLst/>
            </a:prstGeom>
            <a:solidFill>
              <a:srgbClr val="0091DA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A626F8DB-086F-0D49-8C7D-CC527EA5091E}"/>
                </a:ext>
              </a:extLst>
            </p:cNvPr>
            <p:cNvGrpSpPr/>
            <p:nvPr/>
          </p:nvGrpSpPr>
          <p:grpSpPr>
            <a:xfrm>
              <a:off x="1329053" y="2040965"/>
              <a:ext cx="1154290" cy="1153784"/>
              <a:chOff x="477838" y="30163"/>
              <a:chExt cx="3621087" cy="3619500"/>
            </a:xfrm>
            <a:solidFill>
              <a:schemeClr val="bg1"/>
            </a:solidFill>
          </p:grpSpPr>
          <p:sp>
            <p:nvSpPr>
              <p:cNvPr id="185" name="Freeform 19">
                <a:extLst>
                  <a:ext uri="{FF2B5EF4-FFF2-40B4-BE49-F238E27FC236}">
                    <a16:creationId xmlns:a16="http://schemas.microsoft.com/office/drawing/2014/main" id="{9EFBEED7-B5F7-B34D-8801-5649EFAEAB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838" y="30163"/>
                <a:ext cx="3621087" cy="3619500"/>
              </a:xfrm>
              <a:custGeom>
                <a:avLst/>
                <a:gdLst>
                  <a:gd name="T0" fmla="*/ 4641 w 10059"/>
                  <a:gd name="T1" fmla="*/ 11 h 10054"/>
                  <a:gd name="T2" fmla="*/ 3774 w 10059"/>
                  <a:gd name="T3" fmla="*/ 160 h 10054"/>
                  <a:gd name="T4" fmla="*/ 2632 w 10059"/>
                  <a:gd name="T5" fmla="*/ 606 h 10054"/>
                  <a:gd name="T6" fmla="*/ 1648 w 10059"/>
                  <a:gd name="T7" fmla="*/ 1302 h 10054"/>
                  <a:gd name="T8" fmla="*/ 861 w 10059"/>
                  <a:gd name="T9" fmla="*/ 2217 h 10054"/>
                  <a:gd name="T10" fmla="*/ 309 w 10059"/>
                  <a:gd name="T11" fmla="*/ 3296 h 10054"/>
                  <a:gd name="T12" fmla="*/ 43 w 10059"/>
                  <a:gd name="T13" fmla="*/ 4386 h 10054"/>
                  <a:gd name="T14" fmla="*/ 0 w 10059"/>
                  <a:gd name="T15" fmla="*/ 5029 h 10054"/>
                  <a:gd name="T16" fmla="*/ 27 w 10059"/>
                  <a:gd name="T17" fmla="*/ 5540 h 10054"/>
                  <a:gd name="T18" fmla="*/ 228 w 10059"/>
                  <a:gd name="T19" fmla="*/ 6523 h 10054"/>
                  <a:gd name="T20" fmla="*/ 729 w 10059"/>
                  <a:gd name="T21" fmla="*/ 7634 h 10054"/>
                  <a:gd name="T22" fmla="*/ 1472 w 10059"/>
                  <a:gd name="T23" fmla="*/ 8581 h 10054"/>
                  <a:gd name="T24" fmla="*/ 2424 w 10059"/>
                  <a:gd name="T25" fmla="*/ 9325 h 10054"/>
                  <a:gd name="T26" fmla="*/ 3535 w 10059"/>
                  <a:gd name="T27" fmla="*/ 9830 h 10054"/>
                  <a:gd name="T28" fmla="*/ 4513 w 10059"/>
                  <a:gd name="T29" fmla="*/ 10027 h 10054"/>
                  <a:gd name="T30" fmla="*/ 5029 w 10059"/>
                  <a:gd name="T31" fmla="*/ 10053 h 10054"/>
                  <a:gd name="T32" fmla="*/ 5672 w 10059"/>
                  <a:gd name="T33" fmla="*/ 10016 h 10054"/>
                  <a:gd name="T34" fmla="*/ 6757 w 10059"/>
                  <a:gd name="T35" fmla="*/ 9750 h 10054"/>
                  <a:gd name="T36" fmla="*/ 7841 w 10059"/>
                  <a:gd name="T37" fmla="*/ 9198 h 10054"/>
                  <a:gd name="T38" fmla="*/ 8750 w 10059"/>
                  <a:gd name="T39" fmla="*/ 8411 h 10054"/>
                  <a:gd name="T40" fmla="*/ 9452 w 10059"/>
                  <a:gd name="T41" fmla="*/ 7422 h 10054"/>
                  <a:gd name="T42" fmla="*/ 9898 w 10059"/>
                  <a:gd name="T43" fmla="*/ 6284 h 10054"/>
                  <a:gd name="T44" fmla="*/ 10042 w 10059"/>
                  <a:gd name="T45" fmla="*/ 5412 h 10054"/>
                  <a:gd name="T46" fmla="*/ 10058 w 10059"/>
                  <a:gd name="T47" fmla="*/ 4897 h 10054"/>
                  <a:gd name="T48" fmla="*/ 10000 w 10059"/>
                  <a:gd name="T49" fmla="*/ 4264 h 10054"/>
                  <a:gd name="T50" fmla="*/ 9665 w 10059"/>
                  <a:gd name="T51" fmla="*/ 3067 h 10054"/>
                  <a:gd name="T52" fmla="*/ 9058 w 10059"/>
                  <a:gd name="T53" fmla="*/ 2020 h 10054"/>
                  <a:gd name="T54" fmla="*/ 8229 w 10059"/>
                  <a:gd name="T55" fmla="*/ 1149 h 10054"/>
                  <a:gd name="T56" fmla="*/ 7209 w 10059"/>
                  <a:gd name="T57" fmla="*/ 494 h 10054"/>
                  <a:gd name="T58" fmla="*/ 6045 w 10059"/>
                  <a:gd name="T59" fmla="*/ 101 h 10054"/>
                  <a:gd name="T60" fmla="*/ 5289 w 10059"/>
                  <a:gd name="T61" fmla="*/ 5 h 10054"/>
                  <a:gd name="T62" fmla="*/ 4795 w 10059"/>
                  <a:gd name="T63" fmla="*/ 9628 h 10054"/>
                  <a:gd name="T64" fmla="*/ 3663 w 10059"/>
                  <a:gd name="T65" fmla="*/ 9431 h 10054"/>
                  <a:gd name="T66" fmla="*/ 2642 w 10059"/>
                  <a:gd name="T67" fmla="*/ 8969 h 10054"/>
                  <a:gd name="T68" fmla="*/ 1770 w 10059"/>
                  <a:gd name="T69" fmla="*/ 8283 h 10054"/>
                  <a:gd name="T70" fmla="*/ 1090 w 10059"/>
                  <a:gd name="T71" fmla="*/ 7416 h 10054"/>
                  <a:gd name="T72" fmla="*/ 627 w 10059"/>
                  <a:gd name="T73" fmla="*/ 6396 h 10054"/>
                  <a:gd name="T74" fmla="*/ 425 w 10059"/>
                  <a:gd name="T75" fmla="*/ 5264 h 10054"/>
                  <a:gd name="T76" fmla="*/ 473 w 10059"/>
                  <a:gd name="T77" fmla="*/ 4328 h 10054"/>
                  <a:gd name="T78" fmla="*/ 782 w 10059"/>
                  <a:gd name="T79" fmla="*/ 3233 h 10054"/>
                  <a:gd name="T80" fmla="*/ 1340 w 10059"/>
                  <a:gd name="T81" fmla="*/ 2270 h 10054"/>
                  <a:gd name="T82" fmla="*/ 2100 w 10059"/>
                  <a:gd name="T83" fmla="*/ 1473 h 10054"/>
                  <a:gd name="T84" fmla="*/ 3036 w 10059"/>
                  <a:gd name="T85" fmla="*/ 872 h 10054"/>
                  <a:gd name="T86" fmla="*/ 4104 w 10059"/>
                  <a:gd name="T87" fmla="*/ 510 h 10054"/>
                  <a:gd name="T88" fmla="*/ 5029 w 10059"/>
                  <a:gd name="T89" fmla="*/ 420 h 10054"/>
                  <a:gd name="T90" fmla="*/ 6183 w 10059"/>
                  <a:gd name="T91" fmla="*/ 563 h 10054"/>
                  <a:gd name="T92" fmla="*/ 7224 w 10059"/>
                  <a:gd name="T93" fmla="*/ 973 h 10054"/>
                  <a:gd name="T94" fmla="*/ 8128 w 10059"/>
                  <a:gd name="T95" fmla="*/ 1616 h 10054"/>
                  <a:gd name="T96" fmla="*/ 8851 w 10059"/>
                  <a:gd name="T97" fmla="*/ 2451 h 10054"/>
                  <a:gd name="T98" fmla="*/ 9356 w 10059"/>
                  <a:gd name="T99" fmla="*/ 3445 h 10054"/>
                  <a:gd name="T100" fmla="*/ 9617 w 10059"/>
                  <a:gd name="T101" fmla="*/ 4556 h 10054"/>
                  <a:gd name="T102" fmla="*/ 9617 w 10059"/>
                  <a:gd name="T103" fmla="*/ 5497 h 10054"/>
                  <a:gd name="T104" fmla="*/ 9356 w 10059"/>
                  <a:gd name="T105" fmla="*/ 6608 h 10054"/>
                  <a:gd name="T106" fmla="*/ 8851 w 10059"/>
                  <a:gd name="T107" fmla="*/ 7602 h 10054"/>
                  <a:gd name="T108" fmla="*/ 8128 w 10059"/>
                  <a:gd name="T109" fmla="*/ 8437 h 10054"/>
                  <a:gd name="T110" fmla="*/ 7224 w 10059"/>
                  <a:gd name="T111" fmla="*/ 9081 h 10054"/>
                  <a:gd name="T112" fmla="*/ 6183 w 10059"/>
                  <a:gd name="T113" fmla="*/ 9490 h 10054"/>
                  <a:gd name="T114" fmla="*/ 5029 w 10059"/>
                  <a:gd name="T115" fmla="*/ 9639 h 10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059" h="10054">
                    <a:moveTo>
                      <a:pt x="5029" y="0"/>
                    </a:moveTo>
                    <a:lnTo>
                      <a:pt x="5029" y="0"/>
                    </a:lnTo>
                    <a:lnTo>
                      <a:pt x="4901" y="0"/>
                    </a:lnTo>
                    <a:lnTo>
                      <a:pt x="4769" y="5"/>
                    </a:lnTo>
                    <a:lnTo>
                      <a:pt x="4641" y="11"/>
                    </a:lnTo>
                    <a:lnTo>
                      <a:pt x="4513" y="27"/>
                    </a:lnTo>
                    <a:lnTo>
                      <a:pt x="4391" y="37"/>
                    </a:lnTo>
                    <a:lnTo>
                      <a:pt x="4264" y="58"/>
                    </a:lnTo>
                    <a:lnTo>
                      <a:pt x="4014" y="101"/>
                    </a:lnTo>
                    <a:lnTo>
                      <a:pt x="3774" y="160"/>
                    </a:lnTo>
                    <a:lnTo>
                      <a:pt x="3535" y="224"/>
                    </a:lnTo>
                    <a:lnTo>
                      <a:pt x="3301" y="303"/>
                    </a:lnTo>
                    <a:lnTo>
                      <a:pt x="3073" y="394"/>
                    </a:lnTo>
                    <a:lnTo>
                      <a:pt x="2849" y="494"/>
                    </a:lnTo>
                    <a:lnTo>
                      <a:pt x="2632" y="606"/>
                    </a:lnTo>
                    <a:lnTo>
                      <a:pt x="2424" y="729"/>
                    </a:lnTo>
                    <a:lnTo>
                      <a:pt x="2217" y="856"/>
                    </a:lnTo>
                    <a:lnTo>
                      <a:pt x="2020" y="999"/>
                    </a:lnTo>
                    <a:lnTo>
                      <a:pt x="1829" y="1149"/>
                    </a:lnTo>
                    <a:lnTo>
                      <a:pt x="1648" y="1302"/>
                    </a:lnTo>
                    <a:lnTo>
                      <a:pt x="1472" y="1473"/>
                    </a:lnTo>
                    <a:lnTo>
                      <a:pt x="1308" y="1648"/>
                    </a:lnTo>
                    <a:lnTo>
                      <a:pt x="1148" y="1829"/>
                    </a:lnTo>
                    <a:lnTo>
                      <a:pt x="999" y="2020"/>
                    </a:lnTo>
                    <a:lnTo>
                      <a:pt x="861" y="2217"/>
                    </a:lnTo>
                    <a:lnTo>
                      <a:pt x="729" y="2419"/>
                    </a:lnTo>
                    <a:lnTo>
                      <a:pt x="606" y="2632"/>
                    </a:lnTo>
                    <a:lnTo>
                      <a:pt x="500" y="2849"/>
                    </a:lnTo>
                    <a:lnTo>
                      <a:pt x="399" y="3067"/>
                    </a:lnTo>
                    <a:lnTo>
                      <a:pt x="309" y="3296"/>
                    </a:lnTo>
                    <a:lnTo>
                      <a:pt x="228" y="3530"/>
                    </a:lnTo>
                    <a:lnTo>
                      <a:pt x="160" y="3770"/>
                    </a:lnTo>
                    <a:lnTo>
                      <a:pt x="101" y="4014"/>
                    </a:lnTo>
                    <a:lnTo>
                      <a:pt x="58" y="4264"/>
                    </a:lnTo>
                    <a:lnTo>
                      <a:pt x="43" y="4386"/>
                    </a:lnTo>
                    <a:lnTo>
                      <a:pt x="27" y="4514"/>
                    </a:lnTo>
                    <a:lnTo>
                      <a:pt x="16" y="4641"/>
                    </a:lnTo>
                    <a:lnTo>
                      <a:pt x="5" y="4769"/>
                    </a:lnTo>
                    <a:lnTo>
                      <a:pt x="5" y="4897"/>
                    </a:lnTo>
                    <a:lnTo>
                      <a:pt x="0" y="5029"/>
                    </a:lnTo>
                    <a:lnTo>
                      <a:pt x="0" y="5029"/>
                    </a:lnTo>
                    <a:lnTo>
                      <a:pt x="5" y="5157"/>
                    </a:lnTo>
                    <a:lnTo>
                      <a:pt x="5" y="5285"/>
                    </a:lnTo>
                    <a:lnTo>
                      <a:pt x="16" y="5412"/>
                    </a:lnTo>
                    <a:lnTo>
                      <a:pt x="27" y="5540"/>
                    </a:lnTo>
                    <a:lnTo>
                      <a:pt x="43" y="5667"/>
                    </a:lnTo>
                    <a:lnTo>
                      <a:pt x="58" y="5795"/>
                    </a:lnTo>
                    <a:lnTo>
                      <a:pt x="101" y="6040"/>
                    </a:lnTo>
                    <a:lnTo>
                      <a:pt x="160" y="6284"/>
                    </a:lnTo>
                    <a:lnTo>
                      <a:pt x="228" y="6523"/>
                    </a:lnTo>
                    <a:lnTo>
                      <a:pt x="309" y="6757"/>
                    </a:lnTo>
                    <a:lnTo>
                      <a:pt x="399" y="6986"/>
                    </a:lnTo>
                    <a:lnTo>
                      <a:pt x="500" y="7209"/>
                    </a:lnTo>
                    <a:lnTo>
                      <a:pt x="606" y="7422"/>
                    </a:lnTo>
                    <a:lnTo>
                      <a:pt x="729" y="7634"/>
                    </a:lnTo>
                    <a:lnTo>
                      <a:pt x="861" y="7836"/>
                    </a:lnTo>
                    <a:lnTo>
                      <a:pt x="999" y="8033"/>
                    </a:lnTo>
                    <a:lnTo>
                      <a:pt x="1148" y="8224"/>
                    </a:lnTo>
                    <a:lnTo>
                      <a:pt x="1308" y="8411"/>
                    </a:lnTo>
                    <a:lnTo>
                      <a:pt x="1472" y="8581"/>
                    </a:lnTo>
                    <a:lnTo>
                      <a:pt x="1648" y="8751"/>
                    </a:lnTo>
                    <a:lnTo>
                      <a:pt x="1829" y="8905"/>
                    </a:lnTo>
                    <a:lnTo>
                      <a:pt x="2020" y="9054"/>
                    </a:lnTo>
                    <a:lnTo>
                      <a:pt x="2217" y="9198"/>
                    </a:lnTo>
                    <a:lnTo>
                      <a:pt x="2424" y="9325"/>
                    </a:lnTo>
                    <a:lnTo>
                      <a:pt x="2632" y="9447"/>
                    </a:lnTo>
                    <a:lnTo>
                      <a:pt x="2849" y="9559"/>
                    </a:lnTo>
                    <a:lnTo>
                      <a:pt x="3073" y="9660"/>
                    </a:lnTo>
                    <a:lnTo>
                      <a:pt x="3301" y="9750"/>
                    </a:lnTo>
                    <a:lnTo>
                      <a:pt x="3535" y="9830"/>
                    </a:lnTo>
                    <a:lnTo>
                      <a:pt x="3774" y="9899"/>
                    </a:lnTo>
                    <a:lnTo>
                      <a:pt x="4014" y="9952"/>
                    </a:lnTo>
                    <a:lnTo>
                      <a:pt x="4264" y="9995"/>
                    </a:lnTo>
                    <a:lnTo>
                      <a:pt x="4391" y="10016"/>
                    </a:lnTo>
                    <a:lnTo>
                      <a:pt x="4513" y="10027"/>
                    </a:lnTo>
                    <a:lnTo>
                      <a:pt x="4641" y="10043"/>
                    </a:lnTo>
                    <a:lnTo>
                      <a:pt x="4769" y="10048"/>
                    </a:lnTo>
                    <a:lnTo>
                      <a:pt x="4901" y="10053"/>
                    </a:lnTo>
                    <a:lnTo>
                      <a:pt x="5029" y="10053"/>
                    </a:lnTo>
                    <a:lnTo>
                      <a:pt x="5029" y="10053"/>
                    </a:lnTo>
                    <a:lnTo>
                      <a:pt x="5157" y="10053"/>
                    </a:lnTo>
                    <a:lnTo>
                      <a:pt x="5289" y="10048"/>
                    </a:lnTo>
                    <a:lnTo>
                      <a:pt x="5417" y="10043"/>
                    </a:lnTo>
                    <a:lnTo>
                      <a:pt x="5545" y="10027"/>
                    </a:lnTo>
                    <a:lnTo>
                      <a:pt x="5672" y="10016"/>
                    </a:lnTo>
                    <a:lnTo>
                      <a:pt x="5794" y="9995"/>
                    </a:lnTo>
                    <a:lnTo>
                      <a:pt x="6045" y="9952"/>
                    </a:lnTo>
                    <a:lnTo>
                      <a:pt x="6284" y="9899"/>
                    </a:lnTo>
                    <a:lnTo>
                      <a:pt x="6523" y="9830"/>
                    </a:lnTo>
                    <a:lnTo>
                      <a:pt x="6757" y="9750"/>
                    </a:lnTo>
                    <a:lnTo>
                      <a:pt x="6985" y="9660"/>
                    </a:lnTo>
                    <a:lnTo>
                      <a:pt x="7209" y="9559"/>
                    </a:lnTo>
                    <a:lnTo>
                      <a:pt x="7426" y="9447"/>
                    </a:lnTo>
                    <a:lnTo>
                      <a:pt x="7639" y="9325"/>
                    </a:lnTo>
                    <a:lnTo>
                      <a:pt x="7841" y="9198"/>
                    </a:lnTo>
                    <a:lnTo>
                      <a:pt x="8038" y="9054"/>
                    </a:lnTo>
                    <a:lnTo>
                      <a:pt x="8229" y="8905"/>
                    </a:lnTo>
                    <a:lnTo>
                      <a:pt x="8410" y="8751"/>
                    </a:lnTo>
                    <a:lnTo>
                      <a:pt x="8585" y="8581"/>
                    </a:lnTo>
                    <a:lnTo>
                      <a:pt x="8750" y="8411"/>
                    </a:lnTo>
                    <a:lnTo>
                      <a:pt x="8909" y="8224"/>
                    </a:lnTo>
                    <a:lnTo>
                      <a:pt x="9058" y="8033"/>
                    </a:lnTo>
                    <a:lnTo>
                      <a:pt x="9197" y="7836"/>
                    </a:lnTo>
                    <a:lnTo>
                      <a:pt x="9330" y="7634"/>
                    </a:lnTo>
                    <a:lnTo>
                      <a:pt x="9452" y="7422"/>
                    </a:lnTo>
                    <a:lnTo>
                      <a:pt x="9563" y="7209"/>
                    </a:lnTo>
                    <a:lnTo>
                      <a:pt x="9665" y="6986"/>
                    </a:lnTo>
                    <a:lnTo>
                      <a:pt x="9755" y="6757"/>
                    </a:lnTo>
                    <a:lnTo>
                      <a:pt x="9829" y="6523"/>
                    </a:lnTo>
                    <a:lnTo>
                      <a:pt x="9898" y="6284"/>
                    </a:lnTo>
                    <a:lnTo>
                      <a:pt x="9957" y="6040"/>
                    </a:lnTo>
                    <a:lnTo>
                      <a:pt x="10000" y="5795"/>
                    </a:lnTo>
                    <a:lnTo>
                      <a:pt x="10015" y="5667"/>
                    </a:lnTo>
                    <a:lnTo>
                      <a:pt x="10032" y="5540"/>
                    </a:lnTo>
                    <a:lnTo>
                      <a:pt x="10042" y="5412"/>
                    </a:lnTo>
                    <a:lnTo>
                      <a:pt x="10053" y="5285"/>
                    </a:lnTo>
                    <a:lnTo>
                      <a:pt x="10058" y="5157"/>
                    </a:lnTo>
                    <a:lnTo>
                      <a:pt x="10058" y="5029"/>
                    </a:lnTo>
                    <a:lnTo>
                      <a:pt x="10058" y="5029"/>
                    </a:lnTo>
                    <a:lnTo>
                      <a:pt x="10058" y="4897"/>
                    </a:lnTo>
                    <a:lnTo>
                      <a:pt x="10053" y="4769"/>
                    </a:lnTo>
                    <a:lnTo>
                      <a:pt x="10042" y="4641"/>
                    </a:lnTo>
                    <a:lnTo>
                      <a:pt x="10032" y="4514"/>
                    </a:lnTo>
                    <a:lnTo>
                      <a:pt x="10015" y="4386"/>
                    </a:lnTo>
                    <a:lnTo>
                      <a:pt x="10000" y="4264"/>
                    </a:lnTo>
                    <a:lnTo>
                      <a:pt x="9957" y="4014"/>
                    </a:lnTo>
                    <a:lnTo>
                      <a:pt x="9898" y="3770"/>
                    </a:lnTo>
                    <a:lnTo>
                      <a:pt x="9829" y="3530"/>
                    </a:lnTo>
                    <a:lnTo>
                      <a:pt x="9755" y="3296"/>
                    </a:lnTo>
                    <a:lnTo>
                      <a:pt x="9665" y="3067"/>
                    </a:lnTo>
                    <a:lnTo>
                      <a:pt x="9563" y="2849"/>
                    </a:lnTo>
                    <a:lnTo>
                      <a:pt x="9452" y="2632"/>
                    </a:lnTo>
                    <a:lnTo>
                      <a:pt x="9330" y="2419"/>
                    </a:lnTo>
                    <a:lnTo>
                      <a:pt x="9197" y="2217"/>
                    </a:lnTo>
                    <a:lnTo>
                      <a:pt x="9058" y="2020"/>
                    </a:lnTo>
                    <a:lnTo>
                      <a:pt x="8909" y="1829"/>
                    </a:lnTo>
                    <a:lnTo>
                      <a:pt x="8750" y="1648"/>
                    </a:lnTo>
                    <a:lnTo>
                      <a:pt x="8585" y="1473"/>
                    </a:lnTo>
                    <a:lnTo>
                      <a:pt x="8410" y="1302"/>
                    </a:lnTo>
                    <a:lnTo>
                      <a:pt x="8229" y="1149"/>
                    </a:lnTo>
                    <a:lnTo>
                      <a:pt x="8038" y="999"/>
                    </a:lnTo>
                    <a:lnTo>
                      <a:pt x="7841" y="856"/>
                    </a:lnTo>
                    <a:lnTo>
                      <a:pt x="7639" y="729"/>
                    </a:lnTo>
                    <a:lnTo>
                      <a:pt x="7426" y="606"/>
                    </a:lnTo>
                    <a:lnTo>
                      <a:pt x="7209" y="494"/>
                    </a:lnTo>
                    <a:lnTo>
                      <a:pt x="6985" y="394"/>
                    </a:lnTo>
                    <a:lnTo>
                      <a:pt x="6757" y="303"/>
                    </a:lnTo>
                    <a:lnTo>
                      <a:pt x="6523" y="224"/>
                    </a:lnTo>
                    <a:lnTo>
                      <a:pt x="6284" y="160"/>
                    </a:lnTo>
                    <a:lnTo>
                      <a:pt x="6045" y="101"/>
                    </a:lnTo>
                    <a:lnTo>
                      <a:pt x="5794" y="58"/>
                    </a:lnTo>
                    <a:lnTo>
                      <a:pt x="5672" y="37"/>
                    </a:lnTo>
                    <a:lnTo>
                      <a:pt x="5545" y="27"/>
                    </a:lnTo>
                    <a:lnTo>
                      <a:pt x="5417" y="11"/>
                    </a:lnTo>
                    <a:lnTo>
                      <a:pt x="5289" y="5"/>
                    </a:lnTo>
                    <a:lnTo>
                      <a:pt x="5157" y="0"/>
                    </a:lnTo>
                    <a:lnTo>
                      <a:pt x="5029" y="0"/>
                    </a:lnTo>
                    <a:close/>
                    <a:moveTo>
                      <a:pt x="5029" y="9639"/>
                    </a:moveTo>
                    <a:lnTo>
                      <a:pt x="5029" y="9639"/>
                    </a:lnTo>
                    <a:lnTo>
                      <a:pt x="4795" y="9628"/>
                    </a:lnTo>
                    <a:lnTo>
                      <a:pt x="4561" y="9612"/>
                    </a:lnTo>
                    <a:lnTo>
                      <a:pt x="4327" y="9586"/>
                    </a:lnTo>
                    <a:lnTo>
                      <a:pt x="4104" y="9543"/>
                    </a:lnTo>
                    <a:lnTo>
                      <a:pt x="3881" y="9490"/>
                    </a:lnTo>
                    <a:lnTo>
                      <a:pt x="3663" y="9431"/>
                    </a:lnTo>
                    <a:lnTo>
                      <a:pt x="3445" y="9357"/>
                    </a:lnTo>
                    <a:lnTo>
                      <a:pt x="3237" y="9272"/>
                    </a:lnTo>
                    <a:lnTo>
                      <a:pt x="3036" y="9181"/>
                    </a:lnTo>
                    <a:lnTo>
                      <a:pt x="2834" y="9081"/>
                    </a:lnTo>
                    <a:lnTo>
                      <a:pt x="2642" y="8969"/>
                    </a:lnTo>
                    <a:lnTo>
                      <a:pt x="2456" y="8846"/>
                    </a:lnTo>
                    <a:lnTo>
                      <a:pt x="2275" y="8719"/>
                    </a:lnTo>
                    <a:lnTo>
                      <a:pt x="2100" y="8581"/>
                    </a:lnTo>
                    <a:lnTo>
                      <a:pt x="1930" y="8437"/>
                    </a:lnTo>
                    <a:lnTo>
                      <a:pt x="1770" y="8283"/>
                    </a:lnTo>
                    <a:lnTo>
                      <a:pt x="1621" y="8124"/>
                    </a:lnTo>
                    <a:lnTo>
                      <a:pt x="1472" y="7959"/>
                    </a:lnTo>
                    <a:lnTo>
                      <a:pt x="1340" y="7783"/>
                    </a:lnTo>
                    <a:lnTo>
                      <a:pt x="1206" y="7602"/>
                    </a:lnTo>
                    <a:lnTo>
                      <a:pt x="1090" y="7416"/>
                    </a:lnTo>
                    <a:lnTo>
                      <a:pt x="978" y="7220"/>
                    </a:lnTo>
                    <a:lnTo>
                      <a:pt x="877" y="7023"/>
                    </a:lnTo>
                    <a:lnTo>
                      <a:pt x="782" y="6821"/>
                    </a:lnTo>
                    <a:lnTo>
                      <a:pt x="701" y="6608"/>
                    </a:lnTo>
                    <a:lnTo>
                      <a:pt x="627" y="6396"/>
                    </a:lnTo>
                    <a:lnTo>
                      <a:pt x="563" y="6178"/>
                    </a:lnTo>
                    <a:lnTo>
                      <a:pt x="516" y="5954"/>
                    </a:lnTo>
                    <a:lnTo>
                      <a:pt x="473" y="5726"/>
                    </a:lnTo>
                    <a:lnTo>
                      <a:pt x="447" y="5497"/>
                    </a:lnTo>
                    <a:lnTo>
                      <a:pt x="425" y="5264"/>
                    </a:lnTo>
                    <a:lnTo>
                      <a:pt x="420" y="5029"/>
                    </a:lnTo>
                    <a:lnTo>
                      <a:pt x="420" y="5029"/>
                    </a:lnTo>
                    <a:lnTo>
                      <a:pt x="425" y="4790"/>
                    </a:lnTo>
                    <a:lnTo>
                      <a:pt x="447" y="4556"/>
                    </a:lnTo>
                    <a:lnTo>
                      <a:pt x="473" y="4328"/>
                    </a:lnTo>
                    <a:lnTo>
                      <a:pt x="516" y="4099"/>
                    </a:lnTo>
                    <a:lnTo>
                      <a:pt x="563" y="3876"/>
                    </a:lnTo>
                    <a:lnTo>
                      <a:pt x="627" y="3657"/>
                    </a:lnTo>
                    <a:lnTo>
                      <a:pt x="701" y="3445"/>
                    </a:lnTo>
                    <a:lnTo>
                      <a:pt x="782" y="3233"/>
                    </a:lnTo>
                    <a:lnTo>
                      <a:pt x="877" y="3030"/>
                    </a:lnTo>
                    <a:lnTo>
                      <a:pt x="978" y="2834"/>
                    </a:lnTo>
                    <a:lnTo>
                      <a:pt x="1090" y="2637"/>
                    </a:lnTo>
                    <a:lnTo>
                      <a:pt x="1206" y="2451"/>
                    </a:lnTo>
                    <a:lnTo>
                      <a:pt x="1340" y="2270"/>
                    </a:lnTo>
                    <a:lnTo>
                      <a:pt x="1472" y="2095"/>
                    </a:lnTo>
                    <a:lnTo>
                      <a:pt x="1621" y="1930"/>
                    </a:lnTo>
                    <a:lnTo>
                      <a:pt x="1770" y="1771"/>
                    </a:lnTo>
                    <a:lnTo>
                      <a:pt x="1930" y="1616"/>
                    </a:lnTo>
                    <a:lnTo>
                      <a:pt x="2100" y="1473"/>
                    </a:lnTo>
                    <a:lnTo>
                      <a:pt x="2275" y="1334"/>
                    </a:lnTo>
                    <a:lnTo>
                      <a:pt x="2456" y="1207"/>
                    </a:lnTo>
                    <a:lnTo>
                      <a:pt x="2642" y="1085"/>
                    </a:lnTo>
                    <a:lnTo>
                      <a:pt x="2834" y="973"/>
                    </a:lnTo>
                    <a:lnTo>
                      <a:pt x="3036" y="872"/>
                    </a:lnTo>
                    <a:lnTo>
                      <a:pt x="3237" y="782"/>
                    </a:lnTo>
                    <a:lnTo>
                      <a:pt x="3445" y="697"/>
                    </a:lnTo>
                    <a:lnTo>
                      <a:pt x="3663" y="627"/>
                    </a:lnTo>
                    <a:lnTo>
                      <a:pt x="3881" y="563"/>
                    </a:lnTo>
                    <a:lnTo>
                      <a:pt x="4104" y="510"/>
                    </a:lnTo>
                    <a:lnTo>
                      <a:pt x="4327" y="473"/>
                    </a:lnTo>
                    <a:lnTo>
                      <a:pt x="4561" y="441"/>
                    </a:lnTo>
                    <a:lnTo>
                      <a:pt x="4795" y="425"/>
                    </a:lnTo>
                    <a:lnTo>
                      <a:pt x="5029" y="420"/>
                    </a:lnTo>
                    <a:lnTo>
                      <a:pt x="5029" y="420"/>
                    </a:lnTo>
                    <a:lnTo>
                      <a:pt x="5268" y="425"/>
                    </a:lnTo>
                    <a:lnTo>
                      <a:pt x="5502" y="441"/>
                    </a:lnTo>
                    <a:lnTo>
                      <a:pt x="5731" y="473"/>
                    </a:lnTo>
                    <a:lnTo>
                      <a:pt x="5960" y="510"/>
                    </a:lnTo>
                    <a:lnTo>
                      <a:pt x="6183" y="563"/>
                    </a:lnTo>
                    <a:lnTo>
                      <a:pt x="6401" y="627"/>
                    </a:lnTo>
                    <a:lnTo>
                      <a:pt x="6613" y="697"/>
                    </a:lnTo>
                    <a:lnTo>
                      <a:pt x="6821" y="782"/>
                    </a:lnTo>
                    <a:lnTo>
                      <a:pt x="7028" y="872"/>
                    </a:lnTo>
                    <a:lnTo>
                      <a:pt x="7224" y="973"/>
                    </a:lnTo>
                    <a:lnTo>
                      <a:pt x="7416" y="1085"/>
                    </a:lnTo>
                    <a:lnTo>
                      <a:pt x="7602" y="1207"/>
                    </a:lnTo>
                    <a:lnTo>
                      <a:pt x="7783" y="1334"/>
                    </a:lnTo>
                    <a:lnTo>
                      <a:pt x="7958" y="1473"/>
                    </a:lnTo>
                    <a:lnTo>
                      <a:pt x="8128" y="1616"/>
                    </a:lnTo>
                    <a:lnTo>
                      <a:pt x="8288" y="1771"/>
                    </a:lnTo>
                    <a:lnTo>
                      <a:pt x="8442" y="1930"/>
                    </a:lnTo>
                    <a:lnTo>
                      <a:pt x="8585" y="2095"/>
                    </a:lnTo>
                    <a:lnTo>
                      <a:pt x="8724" y="2270"/>
                    </a:lnTo>
                    <a:lnTo>
                      <a:pt x="8851" y="2451"/>
                    </a:lnTo>
                    <a:lnTo>
                      <a:pt x="8968" y="2637"/>
                    </a:lnTo>
                    <a:lnTo>
                      <a:pt x="9080" y="2834"/>
                    </a:lnTo>
                    <a:lnTo>
                      <a:pt x="9181" y="3030"/>
                    </a:lnTo>
                    <a:lnTo>
                      <a:pt x="9276" y="3233"/>
                    </a:lnTo>
                    <a:lnTo>
                      <a:pt x="9356" y="3445"/>
                    </a:lnTo>
                    <a:lnTo>
                      <a:pt x="9431" y="3657"/>
                    </a:lnTo>
                    <a:lnTo>
                      <a:pt x="9495" y="3876"/>
                    </a:lnTo>
                    <a:lnTo>
                      <a:pt x="9542" y="4099"/>
                    </a:lnTo>
                    <a:lnTo>
                      <a:pt x="9585" y="4328"/>
                    </a:lnTo>
                    <a:lnTo>
                      <a:pt x="9617" y="4556"/>
                    </a:lnTo>
                    <a:lnTo>
                      <a:pt x="9633" y="4790"/>
                    </a:lnTo>
                    <a:lnTo>
                      <a:pt x="9638" y="5029"/>
                    </a:lnTo>
                    <a:lnTo>
                      <a:pt x="9638" y="5029"/>
                    </a:lnTo>
                    <a:lnTo>
                      <a:pt x="9633" y="5264"/>
                    </a:lnTo>
                    <a:lnTo>
                      <a:pt x="9617" y="5497"/>
                    </a:lnTo>
                    <a:lnTo>
                      <a:pt x="9585" y="5726"/>
                    </a:lnTo>
                    <a:lnTo>
                      <a:pt x="9542" y="5954"/>
                    </a:lnTo>
                    <a:lnTo>
                      <a:pt x="9495" y="6178"/>
                    </a:lnTo>
                    <a:lnTo>
                      <a:pt x="9431" y="6396"/>
                    </a:lnTo>
                    <a:lnTo>
                      <a:pt x="9356" y="6608"/>
                    </a:lnTo>
                    <a:lnTo>
                      <a:pt x="9276" y="6821"/>
                    </a:lnTo>
                    <a:lnTo>
                      <a:pt x="9181" y="7023"/>
                    </a:lnTo>
                    <a:lnTo>
                      <a:pt x="9080" y="7220"/>
                    </a:lnTo>
                    <a:lnTo>
                      <a:pt x="8968" y="7416"/>
                    </a:lnTo>
                    <a:lnTo>
                      <a:pt x="8851" y="7602"/>
                    </a:lnTo>
                    <a:lnTo>
                      <a:pt x="8724" y="7783"/>
                    </a:lnTo>
                    <a:lnTo>
                      <a:pt x="8585" y="7959"/>
                    </a:lnTo>
                    <a:lnTo>
                      <a:pt x="8442" y="8124"/>
                    </a:lnTo>
                    <a:lnTo>
                      <a:pt x="8288" y="8283"/>
                    </a:lnTo>
                    <a:lnTo>
                      <a:pt x="8128" y="8437"/>
                    </a:lnTo>
                    <a:lnTo>
                      <a:pt x="7958" y="8581"/>
                    </a:lnTo>
                    <a:lnTo>
                      <a:pt x="7783" y="8719"/>
                    </a:lnTo>
                    <a:lnTo>
                      <a:pt x="7602" y="8846"/>
                    </a:lnTo>
                    <a:lnTo>
                      <a:pt x="7416" y="8969"/>
                    </a:lnTo>
                    <a:lnTo>
                      <a:pt x="7224" y="9081"/>
                    </a:lnTo>
                    <a:lnTo>
                      <a:pt x="7028" y="9181"/>
                    </a:lnTo>
                    <a:lnTo>
                      <a:pt x="6821" y="9272"/>
                    </a:lnTo>
                    <a:lnTo>
                      <a:pt x="6613" y="9357"/>
                    </a:lnTo>
                    <a:lnTo>
                      <a:pt x="6401" y="9431"/>
                    </a:lnTo>
                    <a:lnTo>
                      <a:pt x="6183" y="9490"/>
                    </a:lnTo>
                    <a:lnTo>
                      <a:pt x="5960" y="9543"/>
                    </a:lnTo>
                    <a:lnTo>
                      <a:pt x="5731" y="9586"/>
                    </a:lnTo>
                    <a:lnTo>
                      <a:pt x="5502" y="9612"/>
                    </a:lnTo>
                    <a:lnTo>
                      <a:pt x="5268" y="9628"/>
                    </a:lnTo>
                    <a:lnTo>
                      <a:pt x="5029" y="963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6" name="Freeform 20">
                <a:extLst>
                  <a:ext uri="{FF2B5EF4-FFF2-40B4-BE49-F238E27FC236}">
                    <a16:creationId xmlns:a16="http://schemas.microsoft.com/office/drawing/2014/main" id="{48C12D9C-4B34-1149-BCAF-72821F65D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2688" y="1906588"/>
                <a:ext cx="584200" cy="584200"/>
              </a:xfrm>
              <a:custGeom>
                <a:avLst/>
                <a:gdLst>
                  <a:gd name="T0" fmla="*/ 808 w 1623"/>
                  <a:gd name="T1" fmla="*/ 0 h 1623"/>
                  <a:gd name="T2" fmla="*/ 643 w 1623"/>
                  <a:gd name="T3" fmla="*/ 17 h 1623"/>
                  <a:gd name="T4" fmla="*/ 495 w 1623"/>
                  <a:gd name="T5" fmla="*/ 64 h 1623"/>
                  <a:gd name="T6" fmla="*/ 357 w 1623"/>
                  <a:gd name="T7" fmla="*/ 139 h 1623"/>
                  <a:gd name="T8" fmla="*/ 234 w 1623"/>
                  <a:gd name="T9" fmla="*/ 234 h 1623"/>
                  <a:gd name="T10" fmla="*/ 138 w 1623"/>
                  <a:gd name="T11" fmla="*/ 357 h 1623"/>
                  <a:gd name="T12" fmla="*/ 64 w 1623"/>
                  <a:gd name="T13" fmla="*/ 495 h 1623"/>
                  <a:gd name="T14" fmla="*/ 16 w 1623"/>
                  <a:gd name="T15" fmla="*/ 644 h 1623"/>
                  <a:gd name="T16" fmla="*/ 0 w 1623"/>
                  <a:gd name="T17" fmla="*/ 809 h 1623"/>
                  <a:gd name="T18" fmla="*/ 0 w 1623"/>
                  <a:gd name="T19" fmla="*/ 893 h 1623"/>
                  <a:gd name="T20" fmla="*/ 32 w 1623"/>
                  <a:gd name="T21" fmla="*/ 1053 h 1623"/>
                  <a:gd name="T22" fmla="*/ 96 w 1623"/>
                  <a:gd name="T23" fmla="*/ 1197 h 1623"/>
                  <a:gd name="T24" fmla="*/ 181 w 1623"/>
                  <a:gd name="T25" fmla="*/ 1324 h 1623"/>
                  <a:gd name="T26" fmla="*/ 293 w 1623"/>
                  <a:gd name="T27" fmla="*/ 1436 h 1623"/>
                  <a:gd name="T28" fmla="*/ 420 w 1623"/>
                  <a:gd name="T29" fmla="*/ 1526 h 1623"/>
                  <a:gd name="T30" fmla="*/ 569 w 1623"/>
                  <a:gd name="T31" fmla="*/ 1585 h 1623"/>
                  <a:gd name="T32" fmla="*/ 728 w 1623"/>
                  <a:gd name="T33" fmla="*/ 1617 h 1623"/>
                  <a:gd name="T34" fmla="*/ 808 w 1623"/>
                  <a:gd name="T35" fmla="*/ 1622 h 1623"/>
                  <a:gd name="T36" fmla="*/ 973 w 1623"/>
                  <a:gd name="T37" fmla="*/ 1606 h 1623"/>
                  <a:gd name="T38" fmla="*/ 1127 w 1623"/>
                  <a:gd name="T39" fmla="*/ 1558 h 1623"/>
                  <a:gd name="T40" fmla="*/ 1265 w 1623"/>
                  <a:gd name="T41" fmla="*/ 1483 h 1623"/>
                  <a:gd name="T42" fmla="*/ 1382 w 1623"/>
                  <a:gd name="T43" fmla="*/ 1383 h 1623"/>
                  <a:gd name="T44" fmla="*/ 1484 w 1623"/>
                  <a:gd name="T45" fmla="*/ 1266 h 1623"/>
                  <a:gd name="T46" fmla="*/ 1558 w 1623"/>
                  <a:gd name="T47" fmla="*/ 1127 h 1623"/>
                  <a:gd name="T48" fmla="*/ 1606 w 1623"/>
                  <a:gd name="T49" fmla="*/ 974 h 1623"/>
                  <a:gd name="T50" fmla="*/ 1622 w 1623"/>
                  <a:gd name="T51" fmla="*/ 809 h 1623"/>
                  <a:gd name="T52" fmla="*/ 1616 w 1623"/>
                  <a:gd name="T53" fmla="*/ 729 h 1623"/>
                  <a:gd name="T54" fmla="*/ 1584 w 1623"/>
                  <a:gd name="T55" fmla="*/ 569 h 1623"/>
                  <a:gd name="T56" fmla="*/ 1526 w 1623"/>
                  <a:gd name="T57" fmla="*/ 420 h 1623"/>
                  <a:gd name="T58" fmla="*/ 1435 w 1623"/>
                  <a:gd name="T59" fmla="*/ 293 h 1623"/>
                  <a:gd name="T60" fmla="*/ 1324 w 1623"/>
                  <a:gd name="T61" fmla="*/ 181 h 1623"/>
                  <a:gd name="T62" fmla="*/ 1196 w 1623"/>
                  <a:gd name="T63" fmla="*/ 96 h 1623"/>
                  <a:gd name="T64" fmla="*/ 1053 w 1623"/>
                  <a:gd name="T65" fmla="*/ 32 h 1623"/>
                  <a:gd name="T66" fmla="*/ 894 w 1623"/>
                  <a:gd name="T67" fmla="*/ 0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3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0"/>
                    </a:lnTo>
                    <a:lnTo>
                      <a:pt x="643" y="17"/>
                    </a:lnTo>
                    <a:lnTo>
                      <a:pt x="569" y="32"/>
                    </a:lnTo>
                    <a:lnTo>
                      <a:pt x="495" y="64"/>
                    </a:lnTo>
                    <a:lnTo>
                      <a:pt x="420" y="96"/>
                    </a:lnTo>
                    <a:lnTo>
                      <a:pt x="357" y="139"/>
                    </a:lnTo>
                    <a:lnTo>
                      <a:pt x="293" y="181"/>
                    </a:lnTo>
                    <a:lnTo>
                      <a:pt x="234" y="234"/>
                    </a:lnTo>
                    <a:lnTo>
                      <a:pt x="181" y="293"/>
                    </a:lnTo>
                    <a:lnTo>
                      <a:pt x="138" y="357"/>
                    </a:lnTo>
                    <a:lnTo>
                      <a:pt x="96" y="420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4"/>
                    </a:lnTo>
                    <a:lnTo>
                      <a:pt x="0" y="729"/>
                    </a:lnTo>
                    <a:lnTo>
                      <a:pt x="0" y="809"/>
                    </a:lnTo>
                    <a:lnTo>
                      <a:pt x="0" y="809"/>
                    </a:lnTo>
                    <a:lnTo>
                      <a:pt x="0" y="893"/>
                    </a:lnTo>
                    <a:lnTo>
                      <a:pt x="16" y="974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7"/>
                    </a:lnTo>
                    <a:lnTo>
                      <a:pt x="138" y="1266"/>
                    </a:lnTo>
                    <a:lnTo>
                      <a:pt x="181" y="1324"/>
                    </a:lnTo>
                    <a:lnTo>
                      <a:pt x="234" y="1383"/>
                    </a:lnTo>
                    <a:lnTo>
                      <a:pt x="293" y="1436"/>
                    </a:lnTo>
                    <a:lnTo>
                      <a:pt x="357" y="1483"/>
                    </a:lnTo>
                    <a:lnTo>
                      <a:pt x="420" y="1526"/>
                    </a:lnTo>
                    <a:lnTo>
                      <a:pt x="495" y="1558"/>
                    </a:lnTo>
                    <a:lnTo>
                      <a:pt x="569" y="1585"/>
                    </a:lnTo>
                    <a:lnTo>
                      <a:pt x="643" y="1606"/>
                    </a:lnTo>
                    <a:lnTo>
                      <a:pt x="728" y="1617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4" y="1617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3"/>
                    </a:lnTo>
                    <a:lnTo>
                      <a:pt x="1435" y="1324"/>
                    </a:lnTo>
                    <a:lnTo>
                      <a:pt x="1484" y="1266"/>
                    </a:lnTo>
                    <a:lnTo>
                      <a:pt x="1526" y="1197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4"/>
                    </a:lnTo>
                    <a:lnTo>
                      <a:pt x="1616" y="893"/>
                    </a:lnTo>
                    <a:lnTo>
                      <a:pt x="1622" y="809"/>
                    </a:lnTo>
                    <a:lnTo>
                      <a:pt x="1622" y="809"/>
                    </a:lnTo>
                    <a:lnTo>
                      <a:pt x="1616" y="729"/>
                    </a:lnTo>
                    <a:lnTo>
                      <a:pt x="1606" y="644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0"/>
                    </a:lnTo>
                    <a:lnTo>
                      <a:pt x="1484" y="357"/>
                    </a:lnTo>
                    <a:lnTo>
                      <a:pt x="1435" y="293"/>
                    </a:lnTo>
                    <a:lnTo>
                      <a:pt x="1382" y="234"/>
                    </a:lnTo>
                    <a:lnTo>
                      <a:pt x="1324" y="181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2"/>
                    </a:lnTo>
                    <a:lnTo>
                      <a:pt x="973" y="17"/>
                    </a:lnTo>
                    <a:lnTo>
                      <a:pt x="894" y="0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7" name="Freeform 21">
                <a:extLst>
                  <a:ext uri="{FF2B5EF4-FFF2-40B4-BE49-F238E27FC236}">
                    <a16:creationId xmlns:a16="http://schemas.microsoft.com/office/drawing/2014/main" id="{5249C4C5-2262-F34B-9CF3-0ABAA7DE2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813" y="2314575"/>
                <a:ext cx="584200" cy="585788"/>
              </a:xfrm>
              <a:custGeom>
                <a:avLst/>
                <a:gdLst>
                  <a:gd name="T0" fmla="*/ 808 w 1622"/>
                  <a:gd name="T1" fmla="*/ 0 h 1628"/>
                  <a:gd name="T2" fmla="*/ 648 w 1622"/>
                  <a:gd name="T3" fmla="*/ 16 h 1628"/>
                  <a:gd name="T4" fmla="*/ 494 w 1622"/>
                  <a:gd name="T5" fmla="*/ 64 h 1628"/>
                  <a:gd name="T6" fmla="*/ 356 w 1622"/>
                  <a:gd name="T7" fmla="*/ 138 h 1628"/>
                  <a:gd name="T8" fmla="*/ 234 w 1622"/>
                  <a:gd name="T9" fmla="*/ 239 h 1628"/>
                  <a:gd name="T10" fmla="*/ 138 w 1622"/>
                  <a:gd name="T11" fmla="*/ 356 h 1628"/>
                  <a:gd name="T12" fmla="*/ 64 w 1622"/>
                  <a:gd name="T13" fmla="*/ 495 h 1628"/>
                  <a:gd name="T14" fmla="*/ 16 w 1622"/>
                  <a:gd name="T15" fmla="*/ 648 h 1628"/>
                  <a:gd name="T16" fmla="*/ 0 w 1622"/>
                  <a:gd name="T17" fmla="*/ 813 h 1628"/>
                  <a:gd name="T18" fmla="*/ 0 w 1622"/>
                  <a:gd name="T19" fmla="*/ 893 h 1628"/>
                  <a:gd name="T20" fmla="*/ 32 w 1622"/>
                  <a:gd name="T21" fmla="*/ 1053 h 1628"/>
                  <a:gd name="T22" fmla="*/ 96 w 1622"/>
                  <a:gd name="T23" fmla="*/ 1201 h 1628"/>
                  <a:gd name="T24" fmla="*/ 181 w 1622"/>
                  <a:gd name="T25" fmla="*/ 1329 h 1628"/>
                  <a:gd name="T26" fmla="*/ 292 w 1622"/>
                  <a:gd name="T27" fmla="*/ 1441 h 1628"/>
                  <a:gd name="T28" fmla="*/ 425 w 1622"/>
                  <a:gd name="T29" fmla="*/ 1526 h 1628"/>
                  <a:gd name="T30" fmla="*/ 569 w 1622"/>
                  <a:gd name="T31" fmla="*/ 1590 h 1628"/>
                  <a:gd name="T32" fmla="*/ 728 w 1622"/>
                  <a:gd name="T33" fmla="*/ 1621 h 1628"/>
                  <a:gd name="T34" fmla="*/ 808 w 1622"/>
                  <a:gd name="T35" fmla="*/ 1627 h 1628"/>
                  <a:gd name="T36" fmla="*/ 973 w 1622"/>
                  <a:gd name="T37" fmla="*/ 1605 h 1628"/>
                  <a:gd name="T38" fmla="*/ 1127 w 1622"/>
                  <a:gd name="T39" fmla="*/ 1563 h 1628"/>
                  <a:gd name="T40" fmla="*/ 1265 w 1622"/>
                  <a:gd name="T41" fmla="*/ 1483 h 1628"/>
                  <a:gd name="T42" fmla="*/ 1382 w 1622"/>
                  <a:gd name="T43" fmla="*/ 1388 h 1628"/>
                  <a:gd name="T44" fmla="*/ 1483 w 1622"/>
                  <a:gd name="T45" fmla="*/ 1265 h 1628"/>
                  <a:gd name="T46" fmla="*/ 1558 w 1622"/>
                  <a:gd name="T47" fmla="*/ 1127 h 1628"/>
                  <a:gd name="T48" fmla="*/ 1605 w 1622"/>
                  <a:gd name="T49" fmla="*/ 978 h 1628"/>
                  <a:gd name="T50" fmla="*/ 1621 w 1622"/>
                  <a:gd name="T51" fmla="*/ 813 h 1628"/>
                  <a:gd name="T52" fmla="*/ 1616 w 1622"/>
                  <a:gd name="T53" fmla="*/ 728 h 1628"/>
                  <a:gd name="T54" fmla="*/ 1584 w 1622"/>
                  <a:gd name="T55" fmla="*/ 569 h 1628"/>
                  <a:gd name="T56" fmla="*/ 1526 w 1622"/>
                  <a:gd name="T57" fmla="*/ 425 h 1628"/>
                  <a:gd name="T58" fmla="*/ 1435 w 1622"/>
                  <a:gd name="T59" fmla="*/ 297 h 1628"/>
                  <a:gd name="T60" fmla="*/ 1329 w 1622"/>
                  <a:gd name="T61" fmla="*/ 186 h 1628"/>
                  <a:gd name="T62" fmla="*/ 1196 w 1622"/>
                  <a:gd name="T63" fmla="*/ 96 h 1628"/>
                  <a:gd name="T64" fmla="*/ 1052 w 1622"/>
                  <a:gd name="T65" fmla="*/ 37 h 1628"/>
                  <a:gd name="T66" fmla="*/ 893 w 1622"/>
                  <a:gd name="T67" fmla="*/ 5 h 1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8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5"/>
                    </a:lnTo>
                    <a:lnTo>
                      <a:pt x="648" y="16"/>
                    </a:lnTo>
                    <a:lnTo>
                      <a:pt x="569" y="37"/>
                    </a:lnTo>
                    <a:lnTo>
                      <a:pt x="494" y="64"/>
                    </a:lnTo>
                    <a:lnTo>
                      <a:pt x="425" y="96"/>
                    </a:lnTo>
                    <a:lnTo>
                      <a:pt x="356" y="138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7"/>
                    </a:lnTo>
                    <a:lnTo>
                      <a:pt x="138" y="356"/>
                    </a:lnTo>
                    <a:lnTo>
                      <a:pt x="96" y="425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8"/>
                    </a:lnTo>
                    <a:lnTo>
                      <a:pt x="0" y="728"/>
                    </a:lnTo>
                    <a:lnTo>
                      <a:pt x="0" y="813"/>
                    </a:lnTo>
                    <a:lnTo>
                      <a:pt x="0" y="813"/>
                    </a:lnTo>
                    <a:lnTo>
                      <a:pt x="0" y="893"/>
                    </a:lnTo>
                    <a:lnTo>
                      <a:pt x="16" y="978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201"/>
                    </a:lnTo>
                    <a:lnTo>
                      <a:pt x="138" y="1265"/>
                    </a:lnTo>
                    <a:lnTo>
                      <a:pt x="181" y="1329"/>
                    </a:lnTo>
                    <a:lnTo>
                      <a:pt x="234" y="1388"/>
                    </a:lnTo>
                    <a:lnTo>
                      <a:pt x="292" y="1441"/>
                    </a:lnTo>
                    <a:lnTo>
                      <a:pt x="356" y="1483"/>
                    </a:lnTo>
                    <a:lnTo>
                      <a:pt x="425" y="1526"/>
                    </a:lnTo>
                    <a:lnTo>
                      <a:pt x="494" y="1563"/>
                    </a:lnTo>
                    <a:lnTo>
                      <a:pt x="569" y="1590"/>
                    </a:lnTo>
                    <a:lnTo>
                      <a:pt x="648" y="1605"/>
                    </a:lnTo>
                    <a:lnTo>
                      <a:pt x="728" y="1621"/>
                    </a:lnTo>
                    <a:lnTo>
                      <a:pt x="808" y="1627"/>
                    </a:lnTo>
                    <a:lnTo>
                      <a:pt x="808" y="1627"/>
                    </a:lnTo>
                    <a:lnTo>
                      <a:pt x="893" y="1621"/>
                    </a:lnTo>
                    <a:lnTo>
                      <a:pt x="973" y="1605"/>
                    </a:lnTo>
                    <a:lnTo>
                      <a:pt x="1052" y="1590"/>
                    </a:lnTo>
                    <a:lnTo>
                      <a:pt x="1127" y="1563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9" y="1441"/>
                    </a:lnTo>
                    <a:lnTo>
                      <a:pt x="1382" y="1388"/>
                    </a:lnTo>
                    <a:lnTo>
                      <a:pt x="1435" y="1329"/>
                    </a:lnTo>
                    <a:lnTo>
                      <a:pt x="1483" y="1265"/>
                    </a:lnTo>
                    <a:lnTo>
                      <a:pt x="1526" y="1201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5" y="978"/>
                    </a:lnTo>
                    <a:lnTo>
                      <a:pt x="1616" y="893"/>
                    </a:lnTo>
                    <a:lnTo>
                      <a:pt x="1621" y="813"/>
                    </a:lnTo>
                    <a:lnTo>
                      <a:pt x="1621" y="813"/>
                    </a:lnTo>
                    <a:lnTo>
                      <a:pt x="1616" y="728"/>
                    </a:lnTo>
                    <a:lnTo>
                      <a:pt x="1605" y="648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5"/>
                    </a:lnTo>
                    <a:lnTo>
                      <a:pt x="1483" y="356"/>
                    </a:lnTo>
                    <a:lnTo>
                      <a:pt x="1435" y="297"/>
                    </a:lnTo>
                    <a:lnTo>
                      <a:pt x="1382" y="239"/>
                    </a:lnTo>
                    <a:lnTo>
                      <a:pt x="1329" y="186"/>
                    </a:lnTo>
                    <a:lnTo>
                      <a:pt x="1265" y="138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2" y="37"/>
                    </a:lnTo>
                    <a:lnTo>
                      <a:pt x="973" y="16"/>
                    </a:lnTo>
                    <a:lnTo>
                      <a:pt x="893" y="5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8" name="Freeform 22">
                <a:extLst>
                  <a:ext uri="{FF2B5EF4-FFF2-40B4-BE49-F238E27FC236}">
                    <a16:creationId xmlns:a16="http://schemas.microsoft.com/office/drawing/2014/main" id="{AF735AF3-1505-8D4F-836D-DD014D3A3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3688" y="908050"/>
                <a:ext cx="584200" cy="584200"/>
              </a:xfrm>
              <a:custGeom>
                <a:avLst/>
                <a:gdLst>
                  <a:gd name="T0" fmla="*/ 808 w 1622"/>
                  <a:gd name="T1" fmla="*/ 0 h 1623"/>
                  <a:gd name="T2" fmla="*/ 649 w 1622"/>
                  <a:gd name="T3" fmla="*/ 16 h 1623"/>
                  <a:gd name="T4" fmla="*/ 494 w 1622"/>
                  <a:gd name="T5" fmla="*/ 64 h 1623"/>
                  <a:gd name="T6" fmla="*/ 356 w 1622"/>
                  <a:gd name="T7" fmla="*/ 139 h 1623"/>
                  <a:gd name="T8" fmla="*/ 234 w 1622"/>
                  <a:gd name="T9" fmla="*/ 239 h 1623"/>
                  <a:gd name="T10" fmla="*/ 138 w 1622"/>
                  <a:gd name="T11" fmla="*/ 356 h 1623"/>
                  <a:gd name="T12" fmla="*/ 64 w 1622"/>
                  <a:gd name="T13" fmla="*/ 495 h 1623"/>
                  <a:gd name="T14" fmla="*/ 16 w 1622"/>
                  <a:gd name="T15" fmla="*/ 649 h 1623"/>
                  <a:gd name="T16" fmla="*/ 0 w 1622"/>
                  <a:gd name="T17" fmla="*/ 814 h 1623"/>
                  <a:gd name="T18" fmla="*/ 0 w 1622"/>
                  <a:gd name="T19" fmla="*/ 893 h 1623"/>
                  <a:gd name="T20" fmla="*/ 32 w 1622"/>
                  <a:gd name="T21" fmla="*/ 1053 h 1623"/>
                  <a:gd name="T22" fmla="*/ 96 w 1622"/>
                  <a:gd name="T23" fmla="*/ 1196 h 1623"/>
                  <a:gd name="T24" fmla="*/ 181 w 1622"/>
                  <a:gd name="T25" fmla="*/ 1330 h 1623"/>
                  <a:gd name="T26" fmla="*/ 292 w 1622"/>
                  <a:gd name="T27" fmla="*/ 1436 h 1623"/>
                  <a:gd name="T28" fmla="*/ 426 w 1622"/>
                  <a:gd name="T29" fmla="*/ 1526 h 1623"/>
                  <a:gd name="T30" fmla="*/ 569 w 1622"/>
                  <a:gd name="T31" fmla="*/ 1585 h 1623"/>
                  <a:gd name="T32" fmla="*/ 728 w 1622"/>
                  <a:gd name="T33" fmla="*/ 1622 h 1623"/>
                  <a:gd name="T34" fmla="*/ 808 w 1622"/>
                  <a:gd name="T35" fmla="*/ 1622 h 1623"/>
                  <a:gd name="T36" fmla="*/ 973 w 1622"/>
                  <a:gd name="T37" fmla="*/ 1606 h 1623"/>
                  <a:gd name="T38" fmla="*/ 1127 w 1622"/>
                  <a:gd name="T39" fmla="*/ 1558 h 1623"/>
                  <a:gd name="T40" fmla="*/ 1265 w 1622"/>
                  <a:gd name="T41" fmla="*/ 1483 h 1623"/>
                  <a:gd name="T42" fmla="*/ 1382 w 1622"/>
                  <a:gd name="T43" fmla="*/ 1388 h 1623"/>
                  <a:gd name="T44" fmla="*/ 1483 w 1622"/>
                  <a:gd name="T45" fmla="*/ 1266 h 1623"/>
                  <a:gd name="T46" fmla="*/ 1558 w 1622"/>
                  <a:gd name="T47" fmla="*/ 1127 h 1623"/>
                  <a:gd name="T48" fmla="*/ 1606 w 1622"/>
                  <a:gd name="T49" fmla="*/ 973 h 1623"/>
                  <a:gd name="T50" fmla="*/ 1621 w 1622"/>
                  <a:gd name="T51" fmla="*/ 814 h 1623"/>
                  <a:gd name="T52" fmla="*/ 1616 w 1622"/>
                  <a:gd name="T53" fmla="*/ 729 h 1623"/>
                  <a:gd name="T54" fmla="*/ 1584 w 1622"/>
                  <a:gd name="T55" fmla="*/ 569 h 1623"/>
                  <a:gd name="T56" fmla="*/ 1526 w 1622"/>
                  <a:gd name="T57" fmla="*/ 426 h 1623"/>
                  <a:gd name="T58" fmla="*/ 1436 w 1622"/>
                  <a:gd name="T59" fmla="*/ 292 h 1623"/>
                  <a:gd name="T60" fmla="*/ 1324 w 1622"/>
                  <a:gd name="T61" fmla="*/ 186 h 1623"/>
                  <a:gd name="T62" fmla="*/ 1196 w 1622"/>
                  <a:gd name="T63" fmla="*/ 96 h 1623"/>
                  <a:gd name="T64" fmla="*/ 1053 w 1622"/>
                  <a:gd name="T65" fmla="*/ 38 h 1623"/>
                  <a:gd name="T66" fmla="*/ 893 w 1622"/>
                  <a:gd name="T67" fmla="*/ 6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6"/>
                    </a:lnTo>
                    <a:lnTo>
                      <a:pt x="649" y="16"/>
                    </a:lnTo>
                    <a:lnTo>
                      <a:pt x="569" y="38"/>
                    </a:lnTo>
                    <a:lnTo>
                      <a:pt x="494" y="64"/>
                    </a:lnTo>
                    <a:lnTo>
                      <a:pt x="426" y="96"/>
                    </a:lnTo>
                    <a:lnTo>
                      <a:pt x="356" y="139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2"/>
                    </a:lnTo>
                    <a:lnTo>
                      <a:pt x="138" y="356"/>
                    </a:lnTo>
                    <a:lnTo>
                      <a:pt x="96" y="426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9"/>
                    </a:lnTo>
                    <a:lnTo>
                      <a:pt x="0" y="729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0" y="893"/>
                    </a:lnTo>
                    <a:lnTo>
                      <a:pt x="16" y="973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6"/>
                    </a:lnTo>
                    <a:lnTo>
                      <a:pt x="138" y="1266"/>
                    </a:lnTo>
                    <a:lnTo>
                      <a:pt x="181" y="1330"/>
                    </a:lnTo>
                    <a:lnTo>
                      <a:pt x="234" y="1388"/>
                    </a:lnTo>
                    <a:lnTo>
                      <a:pt x="292" y="1436"/>
                    </a:lnTo>
                    <a:lnTo>
                      <a:pt x="356" y="1483"/>
                    </a:lnTo>
                    <a:lnTo>
                      <a:pt x="426" y="1526"/>
                    </a:lnTo>
                    <a:lnTo>
                      <a:pt x="494" y="1558"/>
                    </a:lnTo>
                    <a:lnTo>
                      <a:pt x="569" y="1585"/>
                    </a:lnTo>
                    <a:lnTo>
                      <a:pt x="649" y="1606"/>
                    </a:lnTo>
                    <a:lnTo>
                      <a:pt x="728" y="1622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3" y="1622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8"/>
                    </a:lnTo>
                    <a:lnTo>
                      <a:pt x="1436" y="1330"/>
                    </a:lnTo>
                    <a:lnTo>
                      <a:pt x="1483" y="1266"/>
                    </a:lnTo>
                    <a:lnTo>
                      <a:pt x="1526" y="1196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3"/>
                    </a:lnTo>
                    <a:lnTo>
                      <a:pt x="1616" y="893"/>
                    </a:lnTo>
                    <a:lnTo>
                      <a:pt x="1621" y="814"/>
                    </a:lnTo>
                    <a:lnTo>
                      <a:pt x="1621" y="814"/>
                    </a:lnTo>
                    <a:lnTo>
                      <a:pt x="1616" y="729"/>
                    </a:lnTo>
                    <a:lnTo>
                      <a:pt x="1606" y="649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6"/>
                    </a:lnTo>
                    <a:lnTo>
                      <a:pt x="1483" y="356"/>
                    </a:lnTo>
                    <a:lnTo>
                      <a:pt x="1436" y="292"/>
                    </a:lnTo>
                    <a:lnTo>
                      <a:pt x="1382" y="239"/>
                    </a:lnTo>
                    <a:lnTo>
                      <a:pt x="1324" y="186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8"/>
                    </a:lnTo>
                    <a:lnTo>
                      <a:pt x="973" y="16"/>
                    </a:lnTo>
                    <a:lnTo>
                      <a:pt x="893" y="6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9" name="Freeform 23">
                <a:extLst>
                  <a:ext uri="{FF2B5EF4-FFF2-40B4-BE49-F238E27FC236}">
                    <a16:creationId xmlns:a16="http://schemas.microsoft.com/office/drawing/2014/main" id="{704DDEB3-C2C1-5F4F-8E93-777FCFFB9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2713" y="869950"/>
                <a:ext cx="660400" cy="660400"/>
              </a:xfrm>
              <a:custGeom>
                <a:avLst/>
                <a:gdLst>
                  <a:gd name="T0" fmla="*/ 1010 w 1836"/>
                  <a:gd name="T1" fmla="*/ 1829 h 1835"/>
                  <a:gd name="T2" fmla="*/ 1271 w 1836"/>
                  <a:gd name="T3" fmla="*/ 1765 h 1835"/>
                  <a:gd name="T4" fmla="*/ 1500 w 1836"/>
                  <a:gd name="T5" fmla="*/ 1627 h 1835"/>
                  <a:gd name="T6" fmla="*/ 1675 w 1836"/>
                  <a:gd name="T7" fmla="*/ 1430 h 1835"/>
                  <a:gd name="T8" fmla="*/ 1792 w 1836"/>
                  <a:gd name="T9" fmla="*/ 1191 h 1835"/>
                  <a:gd name="T10" fmla="*/ 1835 w 1836"/>
                  <a:gd name="T11" fmla="*/ 920 h 1835"/>
                  <a:gd name="T12" fmla="*/ 1813 w 1836"/>
                  <a:gd name="T13" fmla="*/ 733 h 1835"/>
                  <a:gd name="T14" fmla="*/ 1723 w 1836"/>
                  <a:gd name="T15" fmla="*/ 479 h 1835"/>
                  <a:gd name="T16" fmla="*/ 1563 w 1836"/>
                  <a:gd name="T17" fmla="*/ 271 h 1835"/>
                  <a:gd name="T18" fmla="*/ 1356 w 1836"/>
                  <a:gd name="T19" fmla="*/ 112 h 1835"/>
                  <a:gd name="T20" fmla="*/ 1101 w 1836"/>
                  <a:gd name="T21" fmla="*/ 21 h 1835"/>
                  <a:gd name="T22" fmla="*/ 915 w 1836"/>
                  <a:gd name="T23" fmla="*/ 0 h 1835"/>
                  <a:gd name="T24" fmla="*/ 644 w 1836"/>
                  <a:gd name="T25" fmla="*/ 42 h 1835"/>
                  <a:gd name="T26" fmla="*/ 405 w 1836"/>
                  <a:gd name="T27" fmla="*/ 159 h 1835"/>
                  <a:gd name="T28" fmla="*/ 208 w 1836"/>
                  <a:gd name="T29" fmla="*/ 335 h 1835"/>
                  <a:gd name="T30" fmla="*/ 70 w 1836"/>
                  <a:gd name="T31" fmla="*/ 558 h 1835"/>
                  <a:gd name="T32" fmla="*/ 6 w 1836"/>
                  <a:gd name="T33" fmla="*/ 824 h 1835"/>
                  <a:gd name="T34" fmla="*/ 6 w 1836"/>
                  <a:gd name="T35" fmla="*/ 1010 h 1835"/>
                  <a:gd name="T36" fmla="*/ 70 w 1836"/>
                  <a:gd name="T37" fmla="*/ 1276 h 1835"/>
                  <a:gd name="T38" fmla="*/ 208 w 1836"/>
                  <a:gd name="T39" fmla="*/ 1499 h 1835"/>
                  <a:gd name="T40" fmla="*/ 405 w 1836"/>
                  <a:gd name="T41" fmla="*/ 1680 h 1835"/>
                  <a:gd name="T42" fmla="*/ 644 w 1836"/>
                  <a:gd name="T43" fmla="*/ 1792 h 1835"/>
                  <a:gd name="T44" fmla="*/ 915 w 1836"/>
                  <a:gd name="T45" fmla="*/ 1834 h 1835"/>
                  <a:gd name="T46" fmla="*/ 963 w 1836"/>
                  <a:gd name="T47" fmla="*/ 457 h 1835"/>
                  <a:gd name="T48" fmla="*/ 1096 w 1836"/>
                  <a:gd name="T49" fmla="*/ 489 h 1835"/>
                  <a:gd name="T50" fmla="*/ 1213 w 1836"/>
                  <a:gd name="T51" fmla="*/ 558 h 1835"/>
                  <a:gd name="T52" fmla="*/ 1303 w 1836"/>
                  <a:gd name="T53" fmla="*/ 659 h 1835"/>
                  <a:gd name="T54" fmla="*/ 1362 w 1836"/>
                  <a:gd name="T55" fmla="*/ 782 h 1835"/>
                  <a:gd name="T56" fmla="*/ 1383 w 1836"/>
                  <a:gd name="T57" fmla="*/ 920 h 1835"/>
                  <a:gd name="T58" fmla="*/ 1372 w 1836"/>
                  <a:gd name="T59" fmla="*/ 1010 h 1835"/>
                  <a:gd name="T60" fmla="*/ 1324 w 1836"/>
                  <a:gd name="T61" fmla="*/ 1138 h 1835"/>
                  <a:gd name="T62" fmla="*/ 1245 w 1836"/>
                  <a:gd name="T63" fmla="*/ 1244 h 1835"/>
                  <a:gd name="T64" fmla="*/ 1138 w 1836"/>
                  <a:gd name="T65" fmla="*/ 1329 h 1835"/>
                  <a:gd name="T66" fmla="*/ 1010 w 1836"/>
                  <a:gd name="T67" fmla="*/ 1372 h 1835"/>
                  <a:gd name="T68" fmla="*/ 915 w 1836"/>
                  <a:gd name="T69" fmla="*/ 1382 h 1835"/>
                  <a:gd name="T70" fmla="*/ 776 w 1836"/>
                  <a:gd name="T71" fmla="*/ 1361 h 1835"/>
                  <a:gd name="T72" fmla="*/ 654 w 1836"/>
                  <a:gd name="T73" fmla="*/ 1302 h 1835"/>
                  <a:gd name="T74" fmla="*/ 559 w 1836"/>
                  <a:gd name="T75" fmla="*/ 1212 h 1835"/>
                  <a:gd name="T76" fmla="*/ 490 w 1836"/>
                  <a:gd name="T77" fmla="*/ 1101 h 1835"/>
                  <a:gd name="T78" fmla="*/ 452 w 1836"/>
                  <a:gd name="T79" fmla="*/ 967 h 1835"/>
                  <a:gd name="T80" fmla="*/ 452 w 1836"/>
                  <a:gd name="T81" fmla="*/ 872 h 1835"/>
                  <a:gd name="T82" fmla="*/ 490 w 1836"/>
                  <a:gd name="T83" fmla="*/ 739 h 1835"/>
                  <a:gd name="T84" fmla="*/ 559 w 1836"/>
                  <a:gd name="T85" fmla="*/ 622 h 1835"/>
                  <a:gd name="T86" fmla="*/ 654 w 1836"/>
                  <a:gd name="T87" fmla="*/ 532 h 1835"/>
                  <a:gd name="T88" fmla="*/ 776 w 1836"/>
                  <a:gd name="T89" fmla="*/ 473 h 1835"/>
                  <a:gd name="T90" fmla="*/ 915 w 1836"/>
                  <a:gd name="T91" fmla="*/ 452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6" h="1835">
                    <a:moveTo>
                      <a:pt x="915" y="1834"/>
                    </a:moveTo>
                    <a:lnTo>
                      <a:pt x="915" y="1834"/>
                    </a:lnTo>
                    <a:lnTo>
                      <a:pt x="1010" y="1829"/>
                    </a:lnTo>
                    <a:lnTo>
                      <a:pt x="1101" y="1818"/>
                    </a:lnTo>
                    <a:lnTo>
                      <a:pt x="1191" y="1792"/>
                    </a:lnTo>
                    <a:lnTo>
                      <a:pt x="1271" y="1765"/>
                    </a:lnTo>
                    <a:lnTo>
                      <a:pt x="1356" y="1722"/>
                    </a:lnTo>
                    <a:lnTo>
                      <a:pt x="1430" y="1680"/>
                    </a:lnTo>
                    <a:lnTo>
                      <a:pt x="1500" y="1627"/>
                    </a:lnTo>
                    <a:lnTo>
                      <a:pt x="1563" y="1568"/>
                    </a:lnTo>
                    <a:lnTo>
                      <a:pt x="1622" y="1499"/>
                    </a:lnTo>
                    <a:lnTo>
                      <a:pt x="1675" y="1430"/>
                    </a:lnTo>
                    <a:lnTo>
                      <a:pt x="1723" y="1355"/>
                    </a:lnTo>
                    <a:lnTo>
                      <a:pt x="1760" y="1276"/>
                    </a:lnTo>
                    <a:lnTo>
                      <a:pt x="1792" y="1191"/>
                    </a:lnTo>
                    <a:lnTo>
                      <a:pt x="1813" y="1101"/>
                    </a:lnTo>
                    <a:lnTo>
                      <a:pt x="1829" y="1010"/>
                    </a:lnTo>
                    <a:lnTo>
                      <a:pt x="1835" y="920"/>
                    </a:lnTo>
                    <a:lnTo>
                      <a:pt x="1835" y="920"/>
                    </a:lnTo>
                    <a:lnTo>
                      <a:pt x="1829" y="824"/>
                    </a:lnTo>
                    <a:lnTo>
                      <a:pt x="1813" y="733"/>
                    </a:lnTo>
                    <a:lnTo>
                      <a:pt x="1792" y="643"/>
                    </a:lnTo>
                    <a:lnTo>
                      <a:pt x="1760" y="558"/>
                    </a:lnTo>
                    <a:lnTo>
                      <a:pt x="1723" y="479"/>
                    </a:lnTo>
                    <a:lnTo>
                      <a:pt x="1675" y="404"/>
                    </a:lnTo>
                    <a:lnTo>
                      <a:pt x="1622" y="335"/>
                    </a:lnTo>
                    <a:lnTo>
                      <a:pt x="1563" y="271"/>
                    </a:lnTo>
                    <a:lnTo>
                      <a:pt x="1500" y="207"/>
                    </a:lnTo>
                    <a:lnTo>
                      <a:pt x="1430" y="159"/>
                    </a:lnTo>
                    <a:lnTo>
                      <a:pt x="1356" y="112"/>
                    </a:lnTo>
                    <a:lnTo>
                      <a:pt x="1271" y="74"/>
                    </a:lnTo>
                    <a:lnTo>
                      <a:pt x="1191" y="42"/>
                    </a:lnTo>
                    <a:lnTo>
                      <a:pt x="1101" y="21"/>
                    </a:lnTo>
                    <a:lnTo>
                      <a:pt x="1010" y="5"/>
                    </a:lnTo>
                    <a:lnTo>
                      <a:pt x="915" y="0"/>
                    </a:lnTo>
                    <a:lnTo>
                      <a:pt x="915" y="0"/>
                    </a:lnTo>
                    <a:lnTo>
                      <a:pt x="825" y="5"/>
                    </a:lnTo>
                    <a:lnTo>
                      <a:pt x="734" y="21"/>
                    </a:lnTo>
                    <a:lnTo>
                      <a:pt x="644" y="42"/>
                    </a:lnTo>
                    <a:lnTo>
                      <a:pt x="559" y="74"/>
                    </a:lnTo>
                    <a:lnTo>
                      <a:pt x="479" y="112"/>
                    </a:lnTo>
                    <a:lnTo>
                      <a:pt x="405" y="159"/>
                    </a:lnTo>
                    <a:lnTo>
                      <a:pt x="335" y="207"/>
                    </a:lnTo>
                    <a:lnTo>
                      <a:pt x="267" y="271"/>
                    </a:lnTo>
                    <a:lnTo>
                      <a:pt x="208" y="335"/>
                    </a:lnTo>
                    <a:lnTo>
                      <a:pt x="155" y="404"/>
                    </a:lnTo>
                    <a:lnTo>
                      <a:pt x="112" y="479"/>
                    </a:lnTo>
                    <a:lnTo>
                      <a:pt x="70" y="558"/>
                    </a:lnTo>
                    <a:lnTo>
                      <a:pt x="43" y="643"/>
                    </a:lnTo>
                    <a:lnTo>
                      <a:pt x="17" y="733"/>
                    </a:lnTo>
                    <a:lnTo>
                      <a:pt x="6" y="824"/>
                    </a:lnTo>
                    <a:lnTo>
                      <a:pt x="0" y="920"/>
                    </a:lnTo>
                    <a:lnTo>
                      <a:pt x="0" y="920"/>
                    </a:lnTo>
                    <a:lnTo>
                      <a:pt x="6" y="1010"/>
                    </a:lnTo>
                    <a:lnTo>
                      <a:pt x="17" y="1101"/>
                    </a:lnTo>
                    <a:lnTo>
                      <a:pt x="43" y="1191"/>
                    </a:lnTo>
                    <a:lnTo>
                      <a:pt x="70" y="1276"/>
                    </a:lnTo>
                    <a:lnTo>
                      <a:pt x="112" y="1355"/>
                    </a:lnTo>
                    <a:lnTo>
                      <a:pt x="155" y="1430"/>
                    </a:lnTo>
                    <a:lnTo>
                      <a:pt x="208" y="1499"/>
                    </a:lnTo>
                    <a:lnTo>
                      <a:pt x="267" y="1568"/>
                    </a:lnTo>
                    <a:lnTo>
                      <a:pt x="335" y="1627"/>
                    </a:lnTo>
                    <a:lnTo>
                      <a:pt x="405" y="1680"/>
                    </a:lnTo>
                    <a:lnTo>
                      <a:pt x="479" y="1722"/>
                    </a:lnTo>
                    <a:lnTo>
                      <a:pt x="559" y="1765"/>
                    </a:lnTo>
                    <a:lnTo>
                      <a:pt x="644" y="1792"/>
                    </a:lnTo>
                    <a:lnTo>
                      <a:pt x="734" y="1818"/>
                    </a:lnTo>
                    <a:lnTo>
                      <a:pt x="825" y="1829"/>
                    </a:lnTo>
                    <a:lnTo>
                      <a:pt x="915" y="1834"/>
                    </a:lnTo>
                    <a:close/>
                    <a:moveTo>
                      <a:pt x="915" y="452"/>
                    </a:moveTo>
                    <a:lnTo>
                      <a:pt x="915" y="452"/>
                    </a:lnTo>
                    <a:lnTo>
                      <a:pt x="963" y="457"/>
                    </a:lnTo>
                    <a:lnTo>
                      <a:pt x="1010" y="462"/>
                    </a:lnTo>
                    <a:lnTo>
                      <a:pt x="1053" y="473"/>
                    </a:lnTo>
                    <a:lnTo>
                      <a:pt x="1096" y="489"/>
                    </a:lnTo>
                    <a:lnTo>
                      <a:pt x="1138" y="511"/>
                    </a:lnTo>
                    <a:lnTo>
                      <a:pt x="1175" y="532"/>
                    </a:lnTo>
                    <a:lnTo>
                      <a:pt x="1213" y="558"/>
                    </a:lnTo>
                    <a:lnTo>
                      <a:pt x="1245" y="590"/>
                    </a:lnTo>
                    <a:lnTo>
                      <a:pt x="1277" y="622"/>
                    </a:lnTo>
                    <a:lnTo>
                      <a:pt x="1303" y="659"/>
                    </a:lnTo>
                    <a:lnTo>
                      <a:pt x="1324" y="696"/>
                    </a:lnTo>
                    <a:lnTo>
                      <a:pt x="1345" y="739"/>
                    </a:lnTo>
                    <a:lnTo>
                      <a:pt x="1362" y="782"/>
                    </a:lnTo>
                    <a:lnTo>
                      <a:pt x="1372" y="824"/>
                    </a:lnTo>
                    <a:lnTo>
                      <a:pt x="1377" y="872"/>
                    </a:lnTo>
                    <a:lnTo>
                      <a:pt x="1383" y="920"/>
                    </a:lnTo>
                    <a:lnTo>
                      <a:pt x="1383" y="920"/>
                    </a:lnTo>
                    <a:lnTo>
                      <a:pt x="1377" y="967"/>
                    </a:lnTo>
                    <a:lnTo>
                      <a:pt x="1372" y="1010"/>
                    </a:lnTo>
                    <a:lnTo>
                      <a:pt x="1362" y="1058"/>
                    </a:lnTo>
                    <a:lnTo>
                      <a:pt x="1345" y="1101"/>
                    </a:lnTo>
                    <a:lnTo>
                      <a:pt x="1324" y="1138"/>
                    </a:lnTo>
                    <a:lnTo>
                      <a:pt x="1303" y="1180"/>
                    </a:lnTo>
                    <a:lnTo>
                      <a:pt x="1277" y="1212"/>
                    </a:lnTo>
                    <a:lnTo>
                      <a:pt x="1245" y="1244"/>
                    </a:lnTo>
                    <a:lnTo>
                      <a:pt x="1213" y="1276"/>
                    </a:lnTo>
                    <a:lnTo>
                      <a:pt x="1175" y="1302"/>
                    </a:lnTo>
                    <a:lnTo>
                      <a:pt x="1138" y="1329"/>
                    </a:lnTo>
                    <a:lnTo>
                      <a:pt x="1096" y="1345"/>
                    </a:lnTo>
                    <a:lnTo>
                      <a:pt x="1053" y="1361"/>
                    </a:lnTo>
                    <a:lnTo>
                      <a:pt x="1010" y="1372"/>
                    </a:lnTo>
                    <a:lnTo>
                      <a:pt x="963" y="1382"/>
                    </a:lnTo>
                    <a:lnTo>
                      <a:pt x="915" y="1382"/>
                    </a:lnTo>
                    <a:lnTo>
                      <a:pt x="915" y="1382"/>
                    </a:lnTo>
                    <a:lnTo>
                      <a:pt x="867" y="1382"/>
                    </a:lnTo>
                    <a:lnTo>
                      <a:pt x="825" y="1372"/>
                    </a:lnTo>
                    <a:lnTo>
                      <a:pt x="776" y="1361"/>
                    </a:lnTo>
                    <a:lnTo>
                      <a:pt x="734" y="1345"/>
                    </a:lnTo>
                    <a:lnTo>
                      <a:pt x="697" y="1329"/>
                    </a:lnTo>
                    <a:lnTo>
                      <a:pt x="654" y="1302"/>
                    </a:lnTo>
                    <a:lnTo>
                      <a:pt x="623" y="1276"/>
                    </a:lnTo>
                    <a:lnTo>
                      <a:pt x="585" y="1244"/>
                    </a:lnTo>
                    <a:lnTo>
                      <a:pt x="559" y="1212"/>
                    </a:lnTo>
                    <a:lnTo>
                      <a:pt x="532" y="1180"/>
                    </a:lnTo>
                    <a:lnTo>
                      <a:pt x="505" y="1138"/>
                    </a:lnTo>
                    <a:lnTo>
                      <a:pt x="490" y="1101"/>
                    </a:lnTo>
                    <a:lnTo>
                      <a:pt x="474" y="1058"/>
                    </a:lnTo>
                    <a:lnTo>
                      <a:pt x="463" y="1010"/>
                    </a:lnTo>
                    <a:lnTo>
                      <a:pt x="452" y="967"/>
                    </a:lnTo>
                    <a:lnTo>
                      <a:pt x="452" y="920"/>
                    </a:lnTo>
                    <a:lnTo>
                      <a:pt x="452" y="920"/>
                    </a:lnTo>
                    <a:lnTo>
                      <a:pt x="452" y="872"/>
                    </a:lnTo>
                    <a:lnTo>
                      <a:pt x="463" y="824"/>
                    </a:lnTo>
                    <a:lnTo>
                      <a:pt x="474" y="782"/>
                    </a:lnTo>
                    <a:lnTo>
                      <a:pt x="490" y="739"/>
                    </a:lnTo>
                    <a:lnTo>
                      <a:pt x="505" y="696"/>
                    </a:lnTo>
                    <a:lnTo>
                      <a:pt x="532" y="659"/>
                    </a:lnTo>
                    <a:lnTo>
                      <a:pt x="559" y="622"/>
                    </a:lnTo>
                    <a:lnTo>
                      <a:pt x="585" y="590"/>
                    </a:lnTo>
                    <a:lnTo>
                      <a:pt x="623" y="558"/>
                    </a:lnTo>
                    <a:lnTo>
                      <a:pt x="654" y="532"/>
                    </a:lnTo>
                    <a:lnTo>
                      <a:pt x="697" y="511"/>
                    </a:lnTo>
                    <a:lnTo>
                      <a:pt x="734" y="489"/>
                    </a:lnTo>
                    <a:lnTo>
                      <a:pt x="776" y="473"/>
                    </a:lnTo>
                    <a:lnTo>
                      <a:pt x="825" y="462"/>
                    </a:lnTo>
                    <a:lnTo>
                      <a:pt x="867" y="457"/>
                    </a:lnTo>
                    <a:lnTo>
                      <a:pt x="915" y="45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0" name="Freeform 24">
                <a:extLst>
                  <a:ext uri="{FF2B5EF4-FFF2-40B4-BE49-F238E27FC236}">
                    <a16:creationId xmlns:a16="http://schemas.microsoft.com/office/drawing/2014/main" id="{DFC37C01-E5EC-5040-91AB-9AA31DAC87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1950" y="1627188"/>
                <a:ext cx="163513" cy="612775"/>
              </a:xfrm>
              <a:custGeom>
                <a:avLst/>
                <a:gdLst>
                  <a:gd name="T0" fmla="*/ 0 w 453"/>
                  <a:gd name="T1" fmla="*/ 1701 h 1702"/>
                  <a:gd name="T2" fmla="*/ 452 w 453"/>
                  <a:gd name="T3" fmla="*/ 1701 h 1702"/>
                  <a:gd name="T4" fmla="*/ 452 w 453"/>
                  <a:gd name="T5" fmla="*/ 0 h 1702"/>
                  <a:gd name="T6" fmla="*/ 0 w 453"/>
                  <a:gd name="T7" fmla="*/ 0 h 1702"/>
                  <a:gd name="T8" fmla="*/ 0 w 453"/>
                  <a:gd name="T9" fmla="*/ 1701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1702">
                    <a:moveTo>
                      <a:pt x="0" y="1701"/>
                    </a:moveTo>
                    <a:lnTo>
                      <a:pt x="452" y="1701"/>
                    </a:lnTo>
                    <a:lnTo>
                      <a:pt x="452" y="0"/>
                    </a:lnTo>
                    <a:lnTo>
                      <a:pt x="0" y="0"/>
                    </a:lnTo>
                    <a:lnTo>
                      <a:pt x="0" y="170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1" name="Freeform 25">
                <a:extLst>
                  <a:ext uri="{FF2B5EF4-FFF2-40B4-BE49-F238E27FC236}">
                    <a16:creationId xmlns:a16="http://schemas.microsoft.com/office/drawing/2014/main" id="{F944F695-927D-F84A-A625-937E3CB11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013" y="1119188"/>
                <a:ext cx="612775" cy="163512"/>
              </a:xfrm>
              <a:custGeom>
                <a:avLst/>
                <a:gdLst>
                  <a:gd name="T0" fmla="*/ 1701 w 1702"/>
                  <a:gd name="T1" fmla="*/ 0 h 453"/>
                  <a:gd name="T2" fmla="*/ 0 w 1702"/>
                  <a:gd name="T3" fmla="*/ 0 h 453"/>
                  <a:gd name="T4" fmla="*/ 0 w 1702"/>
                  <a:gd name="T5" fmla="*/ 452 h 453"/>
                  <a:gd name="T6" fmla="*/ 1701 w 1702"/>
                  <a:gd name="T7" fmla="*/ 452 h 453"/>
                  <a:gd name="T8" fmla="*/ 1701 w 1702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2" h="453">
                    <a:moveTo>
                      <a:pt x="1701" y="0"/>
                    </a:moveTo>
                    <a:lnTo>
                      <a:pt x="0" y="0"/>
                    </a:lnTo>
                    <a:lnTo>
                      <a:pt x="0" y="452"/>
                    </a:lnTo>
                    <a:lnTo>
                      <a:pt x="1701" y="452"/>
                    </a:lnTo>
                    <a:lnTo>
                      <a:pt x="170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4" name="Freeform 26">
                <a:extLst>
                  <a:ext uri="{FF2B5EF4-FFF2-40B4-BE49-F238E27FC236}">
                    <a16:creationId xmlns:a16="http://schemas.microsoft.com/office/drawing/2014/main" id="{DC93217E-8785-7D4F-909F-D616AC5B71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200" y="1435100"/>
                <a:ext cx="547688" cy="549275"/>
              </a:xfrm>
              <a:custGeom>
                <a:avLst/>
                <a:gdLst>
                  <a:gd name="T0" fmla="*/ 319 w 1521"/>
                  <a:gd name="T1" fmla="*/ 0 h 1527"/>
                  <a:gd name="T2" fmla="*/ 0 w 1521"/>
                  <a:gd name="T3" fmla="*/ 319 h 1527"/>
                  <a:gd name="T4" fmla="*/ 1201 w 1521"/>
                  <a:gd name="T5" fmla="*/ 1526 h 1527"/>
                  <a:gd name="T6" fmla="*/ 1520 w 1521"/>
                  <a:gd name="T7" fmla="*/ 1202 h 1527"/>
                  <a:gd name="T8" fmla="*/ 319 w 1521"/>
                  <a:gd name="T9" fmla="*/ 0 h 1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1" h="1527">
                    <a:moveTo>
                      <a:pt x="319" y="0"/>
                    </a:moveTo>
                    <a:lnTo>
                      <a:pt x="0" y="319"/>
                    </a:lnTo>
                    <a:lnTo>
                      <a:pt x="1201" y="1526"/>
                    </a:lnTo>
                    <a:lnTo>
                      <a:pt x="1520" y="1202"/>
                    </a:lnTo>
                    <a:lnTo>
                      <a:pt x="319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7E94BA17-A458-374F-8159-2C23DF9715CA}"/>
              </a:ext>
            </a:extLst>
          </p:cNvPr>
          <p:cNvGrpSpPr>
            <a:grpSpLocks noChangeAspect="1"/>
          </p:cNvGrpSpPr>
          <p:nvPr/>
        </p:nvGrpSpPr>
        <p:grpSpPr>
          <a:xfrm>
            <a:off x="6775003" y="3383925"/>
            <a:ext cx="454139" cy="454139"/>
            <a:chOff x="982576" y="1691974"/>
            <a:chExt cx="1828959" cy="1828959"/>
          </a:xfrm>
        </p:grpSpPr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52933B23-BC0A-B44A-8D4C-970B53C7A94E}"/>
                </a:ext>
              </a:extLst>
            </p:cNvPr>
            <p:cNvSpPr/>
            <p:nvPr/>
          </p:nvSpPr>
          <p:spPr>
            <a:xfrm>
              <a:off x="982576" y="1691974"/>
              <a:ext cx="1828959" cy="1828959"/>
            </a:xfrm>
            <a:prstGeom prst="ellipse">
              <a:avLst/>
            </a:prstGeom>
            <a:solidFill>
              <a:schemeClr val="accent3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02552C20-2A68-9D47-8D55-97145C22E178}"/>
                </a:ext>
              </a:extLst>
            </p:cNvPr>
            <p:cNvGrpSpPr/>
            <p:nvPr/>
          </p:nvGrpSpPr>
          <p:grpSpPr>
            <a:xfrm>
              <a:off x="1329053" y="2040965"/>
              <a:ext cx="1154290" cy="1153784"/>
              <a:chOff x="477838" y="30163"/>
              <a:chExt cx="3621087" cy="3619500"/>
            </a:xfrm>
            <a:solidFill>
              <a:schemeClr val="bg1"/>
            </a:solidFill>
          </p:grpSpPr>
          <p:sp>
            <p:nvSpPr>
              <p:cNvPr id="268" name="Freeform 19">
                <a:extLst>
                  <a:ext uri="{FF2B5EF4-FFF2-40B4-BE49-F238E27FC236}">
                    <a16:creationId xmlns:a16="http://schemas.microsoft.com/office/drawing/2014/main" id="{4D9234E2-CB08-6D48-AF03-60828D725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838" y="30163"/>
                <a:ext cx="3621087" cy="3619500"/>
              </a:xfrm>
              <a:custGeom>
                <a:avLst/>
                <a:gdLst>
                  <a:gd name="T0" fmla="*/ 4641 w 10059"/>
                  <a:gd name="T1" fmla="*/ 11 h 10054"/>
                  <a:gd name="T2" fmla="*/ 3774 w 10059"/>
                  <a:gd name="T3" fmla="*/ 160 h 10054"/>
                  <a:gd name="T4" fmla="*/ 2632 w 10059"/>
                  <a:gd name="T5" fmla="*/ 606 h 10054"/>
                  <a:gd name="T6" fmla="*/ 1648 w 10059"/>
                  <a:gd name="T7" fmla="*/ 1302 h 10054"/>
                  <a:gd name="T8" fmla="*/ 861 w 10059"/>
                  <a:gd name="T9" fmla="*/ 2217 h 10054"/>
                  <a:gd name="T10" fmla="*/ 309 w 10059"/>
                  <a:gd name="T11" fmla="*/ 3296 h 10054"/>
                  <a:gd name="T12" fmla="*/ 43 w 10059"/>
                  <a:gd name="T13" fmla="*/ 4386 h 10054"/>
                  <a:gd name="T14" fmla="*/ 0 w 10059"/>
                  <a:gd name="T15" fmla="*/ 5029 h 10054"/>
                  <a:gd name="T16" fmla="*/ 27 w 10059"/>
                  <a:gd name="T17" fmla="*/ 5540 h 10054"/>
                  <a:gd name="T18" fmla="*/ 228 w 10059"/>
                  <a:gd name="T19" fmla="*/ 6523 h 10054"/>
                  <a:gd name="T20" fmla="*/ 729 w 10059"/>
                  <a:gd name="T21" fmla="*/ 7634 h 10054"/>
                  <a:gd name="T22" fmla="*/ 1472 w 10059"/>
                  <a:gd name="T23" fmla="*/ 8581 h 10054"/>
                  <a:gd name="T24" fmla="*/ 2424 w 10059"/>
                  <a:gd name="T25" fmla="*/ 9325 h 10054"/>
                  <a:gd name="T26" fmla="*/ 3535 w 10059"/>
                  <a:gd name="T27" fmla="*/ 9830 h 10054"/>
                  <a:gd name="T28" fmla="*/ 4513 w 10059"/>
                  <a:gd name="T29" fmla="*/ 10027 h 10054"/>
                  <a:gd name="T30" fmla="*/ 5029 w 10059"/>
                  <a:gd name="T31" fmla="*/ 10053 h 10054"/>
                  <a:gd name="T32" fmla="*/ 5672 w 10059"/>
                  <a:gd name="T33" fmla="*/ 10016 h 10054"/>
                  <a:gd name="T34" fmla="*/ 6757 w 10059"/>
                  <a:gd name="T35" fmla="*/ 9750 h 10054"/>
                  <a:gd name="T36" fmla="*/ 7841 w 10059"/>
                  <a:gd name="T37" fmla="*/ 9198 h 10054"/>
                  <a:gd name="T38" fmla="*/ 8750 w 10059"/>
                  <a:gd name="T39" fmla="*/ 8411 h 10054"/>
                  <a:gd name="T40" fmla="*/ 9452 w 10059"/>
                  <a:gd name="T41" fmla="*/ 7422 h 10054"/>
                  <a:gd name="T42" fmla="*/ 9898 w 10059"/>
                  <a:gd name="T43" fmla="*/ 6284 h 10054"/>
                  <a:gd name="T44" fmla="*/ 10042 w 10059"/>
                  <a:gd name="T45" fmla="*/ 5412 h 10054"/>
                  <a:gd name="T46" fmla="*/ 10058 w 10059"/>
                  <a:gd name="T47" fmla="*/ 4897 h 10054"/>
                  <a:gd name="T48" fmla="*/ 10000 w 10059"/>
                  <a:gd name="T49" fmla="*/ 4264 h 10054"/>
                  <a:gd name="T50" fmla="*/ 9665 w 10059"/>
                  <a:gd name="T51" fmla="*/ 3067 h 10054"/>
                  <a:gd name="T52" fmla="*/ 9058 w 10059"/>
                  <a:gd name="T53" fmla="*/ 2020 h 10054"/>
                  <a:gd name="T54" fmla="*/ 8229 w 10059"/>
                  <a:gd name="T55" fmla="*/ 1149 h 10054"/>
                  <a:gd name="T56" fmla="*/ 7209 w 10059"/>
                  <a:gd name="T57" fmla="*/ 494 h 10054"/>
                  <a:gd name="T58" fmla="*/ 6045 w 10059"/>
                  <a:gd name="T59" fmla="*/ 101 h 10054"/>
                  <a:gd name="T60" fmla="*/ 5289 w 10059"/>
                  <a:gd name="T61" fmla="*/ 5 h 10054"/>
                  <a:gd name="T62" fmla="*/ 4795 w 10059"/>
                  <a:gd name="T63" fmla="*/ 9628 h 10054"/>
                  <a:gd name="T64" fmla="*/ 3663 w 10059"/>
                  <a:gd name="T65" fmla="*/ 9431 h 10054"/>
                  <a:gd name="T66" fmla="*/ 2642 w 10059"/>
                  <a:gd name="T67" fmla="*/ 8969 h 10054"/>
                  <a:gd name="T68" fmla="*/ 1770 w 10059"/>
                  <a:gd name="T69" fmla="*/ 8283 h 10054"/>
                  <a:gd name="T70" fmla="*/ 1090 w 10059"/>
                  <a:gd name="T71" fmla="*/ 7416 h 10054"/>
                  <a:gd name="T72" fmla="*/ 627 w 10059"/>
                  <a:gd name="T73" fmla="*/ 6396 h 10054"/>
                  <a:gd name="T74" fmla="*/ 425 w 10059"/>
                  <a:gd name="T75" fmla="*/ 5264 h 10054"/>
                  <a:gd name="T76" fmla="*/ 473 w 10059"/>
                  <a:gd name="T77" fmla="*/ 4328 h 10054"/>
                  <a:gd name="T78" fmla="*/ 782 w 10059"/>
                  <a:gd name="T79" fmla="*/ 3233 h 10054"/>
                  <a:gd name="T80" fmla="*/ 1340 w 10059"/>
                  <a:gd name="T81" fmla="*/ 2270 h 10054"/>
                  <a:gd name="T82" fmla="*/ 2100 w 10059"/>
                  <a:gd name="T83" fmla="*/ 1473 h 10054"/>
                  <a:gd name="T84" fmla="*/ 3036 w 10059"/>
                  <a:gd name="T85" fmla="*/ 872 h 10054"/>
                  <a:gd name="T86" fmla="*/ 4104 w 10059"/>
                  <a:gd name="T87" fmla="*/ 510 h 10054"/>
                  <a:gd name="T88" fmla="*/ 5029 w 10059"/>
                  <a:gd name="T89" fmla="*/ 420 h 10054"/>
                  <a:gd name="T90" fmla="*/ 6183 w 10059"/>
                  <a:gd name="T91" fmla="*/ 563 h 10054"/>
                  <a:gd name="T92" fmla="*/ 7224 w 10059"/>
                  <a:gd name="T93" fmla="*/ 973 h 10054"/>
                  <a:gd name="T94" fmla="*/ 8128 w 10059"/>
                  <a:gd name="T95" fmla="*/ 1616 h 10054"/>
                  <a:gd name="T96" fmla="*/ 8851 w 10059"/>
                  <a:gd name="T97" fmla="*/ 2451 h 10054"/>
                  <a:gd name="T98" fmla="*/ 9356 w 10059"/>
                  <a:gd name="T99" fmla="*/ 3445 h 10054"/>
                  <a:gd name="T100" fmla="*/ 9617 w 10059"/>
                  <a:gd name="T101" fmla="*/ 4556 h 10054"/>
                  <a:gd name="T102" fmla="*/ 9617 w 10059"/>
                  <a:gd name="T103" fmla="*/ 5497 h 10054"/>
                  <a:gd name="T104" fmla="*/ 9356 w 10059"/>
                  <a:gd name="T105" fmla="*/ 6608 h 10054"/>
                  <a:gd name="T106" fmla="*/ 8851 w 10059"/>
                  <a:gd name="T107" fmla="*/ 7602 h 10054"/>
                  <a:gd name="T108" fmla="*/ 8128 w 10059"/>
                  <a:gd name="T109" fmla="*/ 8437 h 10054"/>
                  <a:gd name="T110" fmla="*/ 7224 w 10059"/>
                  <a:gd name="T111" fmla="*/ 9081 h 10054"/>
                  <a:gd name="T112" fmla="*/ 6183 w 10059"/>
                  <a:gd name="T113" fmla="*/ 9490 h 10054"/>
                  <a:gd name="T114" fmla="*/ 5029 w 10059"/>
                  <a:gd name="T115" fmla="*/ 9639 h 10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059" h="10054">
                    <a:moveTo>
                      <a:pt x="5029" y="0"/>
                    </a:moveTo>
                    <a:lnTo>
                      <a:pt x="5029" y="0"/>
                    </a:lnTo>
                    <a:lnTo>
                      <a:pt x="4901" y="0"/>
                    </a:lnTo>
                    <a:lnTo>
                      <a:pt x="4769" y="5"/>
                    </a:lnTo>
                    <a:lnTo>
                      <a:pt x="4641" y="11"/>
                    </a:lnTo>
                    <a:lnTo>
                      <a:pt x="4513" y="27"/>
                    </a:lnTo>
                    <a:lnTo>
                      <a:pt x="4391" y="37"/>
                    </a:lnTo>
                    <a:lnTo>
                      <a:pt x="4264" y="58"/>
                    </a:lnTo>
                    <a:lnTo>
                      <a:pt x="4014" y="101"/>
                    </a:lnTo>
                    <a:lnTo>
                      <a:pt x="3774" y="160"/>
                    </a:lnTo>
                    <a:lnTo>
                      <a:pt x="3535" y="224"/>
                    </a:lnTo>
                    <a:lnTo>
                      <a:pt x="3301" y="303"/>
                    </a:lnTo>
                    <a:lnTo>
                      <a:pt x="3073" y="394"/>
                    </a:lnTo>
                    <a:lnTo>
                      <a:pt x="2849" y="494"/>
                    </a:lnTo>
                    <a:lnTo>
                      <a:pt x="2632" y="606"/>
                    </a:lnTo>
                    <a:lnTo>
                      <a:pt x="2424" y="729"/>
                    </a:lnTo>
                    <a:lnTo>
                      <a:pt x="2217" y="856"/>
                    </a:lnTo>
                    <a:lnTo>
                      <a:pt x="2020" y="999"/>
                    </a:lnTo>
                    <a:lnTo>
                      <a:pt x="1829" y="1149"/>
                    </a:lnTo>
                    <a:lnTo>
                      <a:pt x="1648" y="1302"/>
                    </a:lnTo>
                    <a:lnTo>
                      <a:pt x="1472" y="1473"/>
                    </a:lnTo>
                    <a:lnTo>
                      <a:pt x="1308" y="1648"/>
                    </a:lnTo>
                    <a:lnTo>
                      <a:pt x="1148" y="1829"/>
                    </a:lnTo>
                    <a:lnTo>
                      <a:pt x="999" y="2020"/>
                    </a:lnTo>
                    <a:lnTo>
                      <a:pt x="861" y="2217"/>
                    </a:lnTo>
                    <a:lnTo>
                      <a:pt x="729" y="2419"/>
                    </a:lnTo>
                    <a:lnTo>
                      <a:pt x="606" y="2632"/>
                    </a:lnTo>
                    <a:lnTo>
                      <a:pt x="500" y="2849"/>
                    </a:lnTo>
                    <a:lnTo>
                      <a:pt x="399" y="3067"/>
                    </a:lnTo>
                    <a:lnTo>
                      <a:pt x="309" y="3296"/>
                    </a:lnTo>
                    <a:lnTo>
                      <a:pt x="228" y="3530"/>
                    </a:lnTo>
                    <a:lnTo>
                      <a:pt x="160" y="3770"/>
                    </a:lnTo>
                    <a:lnTo>
                      <a:pt x="101" y="4014"/>
                    </a:lnTo>
                    <a:lnTo>
                      <a:pt x="58" y="4264"/>
                    </a:lnTo>
                    <a:lnTo>
                      <a:pt x="43" y="4386"/>
                    </a:lnTo>
                    <a:lnTo>
                      <a:pt x="27" y="4514"/>
                    </a:lnTo>
                    <a:lnTo>
                      <a:pt x="16" y="4641"/>
                    </a:lnTo>
                    <a:lnTo>
                      <a:pt x="5" y="4769"/>
                    </a:lnTo>
                    <a:lnTo>
                      <a:pt x="5" y="4897"/>
                    </a:lnTo>
                    <a:lnTo>
                      <a:pt x="0" y="5029"/>
                    </a:lnTo>
                    <a:lnTo>
                      <a:pt x="0" y="5029"/>
                    </a:lnTo>
                    <a:lnTo>
                      <a:pt x="5" y="5157"/>
                    </a:lnTo>
                    <a:lnTo>
                      <a:pt x="5" y="5285"/>
                    </a:lnTo>
                    <a:lnTo>
                      <a:pt x="16" y="5412"/>
                    </a:lnTo>
                    <a:lnTo>
                      <a:pt x="27" y="5540"/>
                    </a:lnTo>
                    <a:lnTo>
                      <a:pt x="43" y="5667"/>
                    </a:lnTo>
                    <a:lnTo>
                      <a:pt x="58" y="5795"/>
                    </a:lnTo>
                    <a:lnTo>
                      <a:pt x="101" y="6040"/>
                    </a:lnTo>
                    <a:lnTo>
                      <a:pt x="160" y="6284"/>
                    </a:lnTo>
                    <a:lnTo>
                      <a:pt x="228" y="6523"/>
                    </a:lnTo>
                    <a:lnTo>
                      <a:pt x="309" y="6757"/>
                    </a:lnTo>
                    <a:lnTo>
                      <a:pt x="399" y="6986"/>
                    </a:lnTo>
                    <a:lnTo>
                      <a:pt x="500" y="7209"/>
                    </a:lnTo>
                    <a:lnTo>
                      <a:pt x="606" y="7422"/>
                    </a:lnTo>
                    <a:lnTo>
                      <a:pt x="729" y="7634"/>
                    </a:lnTo>
                    <a:lnTo>
                      <a:pt x="861" y="7836"/>
                    </a:lnTo>
                    <a:lnTo>
                      <a:pt x="999" y="8033"/>
                    </a:lnTo>
                    <a:lnTo>
                      <a:pt x="1148" y="8224"/>
                    </a:lnTo>
                    <a:lnTo>
                      <a:pt x="1308" y="8411"/>
                    </a:lnTo>
                    <a:lnTo>
                      <a:pt x="1472" y="8581"/>
                    </a:lnTo>
                    <a:lnTo>
                      <a:pt x="1648" y="8751"/>
                    </a:lnTo>
                    <a:lnTo>
                      <a:pt x="1829" y="8905"/>
                    </a:lnTo>
                    <a:lnTo>
                      <a:pt x="2020" y="9054"/>
                    </a:lnTo>
                    <a:lnTo>
                      <a:pt x="2217" y="9198"/>
                    </a:lnTo>
                    <a:lnTo>
                      <a:pt x="2424" y="9325"/>
                    </a:lnTo>
                    <a:lnTo>
                      <a:pt x="2632" y="9447"/>
                    </a:lnTo>
                    <a:lnTo>
                      <a:pt x="2849" y="9559"/>
                    </a:lnTo>
                    <a:lnTo>
                      <a:pt x="3073" y="9660"/>
                    </a:lnTo>
                    <a:lnTo>
                      <a:pt x="3301" y="9750"/>
                    </a:lnTo>
                    <a:lnTo>
                      <a:pt x="3535" y="9830"/>
                    </a:lnTo>
                    <a:lnTo>
                      <a:pt x="3774" y="9899"/>
                    </a:lnTo>
                    <a:lnTo>
                      <a:pt x="4014" y="9952"/>
                    </a:lnTo>
                    <a:lnTo>
                      <a:pt x="4264" y="9995"/>
                    </a:lnTo>
                    <a:lnTo>
                      <a:pt x="4391" y="10016"/>
                    </a:lnTo>
                    <a:lnTo>
                      <a:pt x="4513" y="10027"/>
                    </a:lnTo>
                    <a:lnTo>
                      <a:pt x="4641" y="10043"/>
                    </a:lnTo>
                    <a:lnTo>
                      <a:pt x="4769" y="10048"/>
                    </a:lnTo>
                    <a:lnTo>
                      <a:pt x="4901" y="10053"/>
                    </a:lnTo>
                    <a:lnTo>
                      <a:pt x="5029" y="10053"/>
                    </a:lnTo>
                    <a:lnTo>
                      <a:pt x="5029" y="10053"/>
                    </a:lnTo>
                    <a:lnTo>
                      <a:pt x="5157" y="10053"/>
                    </a:lnTo>
                    <a:lnTo>
                      <a:pt x="5289" y="10048"/>
                    </a:lnTo>
                    <a:lnTo>
                      <a:pt x="5417" y="10043"/>
                    </a:lnTo>
                    <a:lnTo>
                      <a:pt x="5545" y="10027"/>
                    </a:lnTo>
                    <a:lnTo>
                      <a:pt x="5672" y="10016"/>
                    </a:lnTo>
                    <a:lnTo>
                      <a:pt x="5794" y="9995"/>
                    </a:lnTo>
                    <a:lnTo>
                      <a:pt x="6045" y="9952"/>
                    </a:lnTo>
                    <a:lnTo>
                      <a:pt x="6284" y="9899"/>
                    </a:lnTo>
                    <a:lnTo>
                      <a:pt x="6523" y="9830"/>
                    </a:lnTo>
                    <a:lnTo>
                      <a:pt x="6757" y="9750"/>
                    </a:lnTo>
                    <a:lnTo>
                      <a:pt x="6985" y="9660"/>
                    </a:lnTo>
                    <a:lnTo>
                      <a:pt x="7209" y="9559"/>
                    </a:lnTo>
                    <a:lnTo>
                      <a:pt x="7426" y="9447"/>
                    </a:lnTo>
                    <a:lnTo>
                      <a:pt x="7639" y="9325"/>
                    </a:lnTo>
                    <a:lnTo>
                      <a:pt x="7841" y="9198"/>
                    </a:lnTo>
                    <a:lnTo>
                      <a:pt x="8038" y="9054"/>
                    </a:lnTo>
                    <a:lnTo>
                      <a:pt x="8229" y="8905"/>
                    </a:lnTo>
                    <a:lnTo>
                      <a:pt x="8410" y="8751"/>
                    </a:lnTo>
                    <a:lnTo>
                      <a:pt x="8585" y="8581"/>
                    </a:lnTo>
                    <a:lnTo>
                      <a:pt x="8750" y="8411"/>
                    </a:lnTo>
                    <a:lnTo>
                      <a:pt x="8909" y="8224"/>
                    </a:lnTo>
                    <a:lnTo>
                      <a:pt x="9058" y="8033"/>
                    </a:lnTo>
                    <a:lnTo>
                      <a:pt x="9197" y="7836"/>
                    </a:lnTo>
                    <a:lnTo>
                      <a:pt x="9330" y="7634"/>
                    </a:lnTo>
                    <a:lnTo>
                      <a:pt x="9452" y="7422"/>
                    </a:lnTo>
                    <a:lnTo>
                      <a:pt x="9563" y="7209"/>
                    </a:lnTo>
                    <a:lnTo>
                      <a:pt x="9665" y="6986"/>
                    </a:lnTo>
                    <a:lnTo>
                      <a:pt x="9755" y="6757"/>
                    </a:lnTo>
                    <a:lnTo>
                      <a:pt x="9829" y="6523"/>
                    </a:lnTo>
                    <a:lnTo>
                      <a:pt x="9898" y="6284"/>
                    </a:lnTo>
                    <a:lnTo>
                      <a:pt x="9957" y="6040"/>
                    </a:lnTo>
                    <a:lnTo>
                      <a:pt x="10000" y="5795"/>
                    </a:lnTo>
                    <a:lnTo>
                      <a:pt x="10015" y="5667"/>
                    </a:lnTo>
                    <a:lnTo>
                      <a:pt x="10032" y="5540"/>
                    </a:lnTo>
                    <a:lnTo>
                      <a:pt x="10042" y="5412"/>
                    </a:lnTo>
                    <a:lnTo>
                      <a:pt x="10053" y="5285"/>
                    </a:lnTo>
                    <a:lnTo>
                      <a:pt x="10058" y="5157"/>
                    </a:lnTo>
                    <a:lnTo>
                      <a:pt x="10058" y="5029"/>
                    </a:lnTo>
                    <a:lnTo>
                      <a:pt x="10058" y="5029"/>
                    </a:lnTo>
                    <a:lnTo>
                      <a:pt x="10058" y="4897"/>
                    </a:lnTo>
                    <a:lnTo>
                      <a:pt x="10053" y="4769"/>
                    </a:lnTo>
                    <a:lnTo>
                      <a:pt x="10042" y="4641"/>
                    </a:lnTo>
                    <a:lnTo>
                      <a:pt x="10032" y="4514"/>
                    </a:lnTo>
                    <a:lnTo>
                      <a:pt x="10015" y="4386"/>
                    </a:lnTo>
                    <a:lnTo>
                      <a:pt x="10000" y="4264"/>
                    </a:lnTo>
                    <a:lnTo>
                      <a:pt x="9957" y="4014"/>
                    </a:lnTo>
                    <a:lnTo>
                      <a:pt x="9898" y="3770"/>
                    </a:lnTo>
                    <a:lnTo>
                      <a:pt x="9829" y="3530"/>
                    </a:lnTo>
                    <a:lnTo>
                      <a:pt x="9755" y="3296"/>
                    </a:lnTo>
                    <a:lnTo>
                      <a:pt x="9665" y="3067"/>
                    </a:lnTo>
                    <a:lnTo>
                      <a:pt x="9563" y="2849"/>
                    </a:lnTo>
                    <a:lnTo>
                      <a:pt x="9452" y="2632"/>
                    </a:lnTo>
                    <a:lnTo>
                      <a:pt x="9330" y="2419"/>
                    </a:lnTo>
                    <a:lnTo>
                      <a:pt x="9197" y="2217"/>
                    </a:lnTo>
                    <a:lnTo>
                      <a:pt x="9058" y="2020"/>
                    </a:lnTo>
                    <a:lnTo>
                      <a:pt x="8909" y="1829"/>
                    </a:lnTo>
                    <a:lnTo>
                      <a:pt x="8750" y="1648"/>
                    </a:lnTo>
                    <a:lnTo>
                      <a:pt x="8585" y="1473"/>
                    </a:lnTo>
                    <a:lnTo>
                      <a:pt x="8410" y="1302"/>
                    </a:lnTo>
                    <a:lnTo>
                      <a:pt x="8229" y="1149"/>
                    </a:lnTo>
                    <a:lnTo>
                      <a:pt x="8038" y="999"/>
                    </a:lnTo>
                    <a:lnTo>
                      <a:pt x="7841" y="856"/>
                    </a:lnTo>
                    <a:lnTo>
                      <a:pt x="7639" y="729"/>
                    </a:lnTo>
                    <a:lnTo>
                      <a:pt x="7426" y="606"/>
                    </a:lnTo>
                    <a:lnTo>
                      <a:pt x="7209" y="494"/>
                    </a:lnTo>
                    <a:lnTo>
                      <a:pt x="6985" y="394"/>
                    </a:lnTo>
                    <a:lnTo>
                      <a:pt x="6757" y="303"/>
                    </a:lnTo>
                    <a:lnTo>
                      <a:pt x="6523" y="224"/>
                    </a:lnTo>
                    <a:lnTo>
                      <a:pt x="6284" y="160"/>
                    </a:lnTo>
                    <a:lnTo>
                      <a:pt x="6045" y="101"/>
                    </a:lnTo>
                    <a:lnTo>
                      <a:pt x="5794" y="58"/>
                    </a:lnTo>
                    <a:lnTo>
                      <a:pt x="5672" y="37"/>
                    </a:lnTo>
                    <a:lnTo>
                      <a:pt x="5545" y="27"/>
                    </a:lnTo>
                    <a:lnTo>
                      <a:pt x="5417" y="11"/>
                    </a:lnTo>
                    <a:lnTo>
                      <a:pt x="5289" y="5"/>
                    </a:lnTo>
                    <a:lnTo>
                      <a:pt x="5157" y="0"/>
                    </a:lnTo>
                    <a:lnTo>
                      <a:pt x="5029" y="0"/>
                    </a:lnTo>
                    <a:close/>
                    <a:moveTo>
                      <a:pt x="5029" y="9639"/>
                    </a:moveTo>
                    <a:lnTo>
                      <a:pt x="5029" y="9639"/>
                    </a:lnTo>
                    <a:lnTo>
                      <a:pt x="4795" y="9628"/>
                    </a:lnTo>
                    <a:lnTo>
                      <a:pt x="4561" y="9612"/>
                    </a:lnTo>
                    <a:lnTo>
                      <a:pt x="4327" y="9586"/>
                    </a:lnTo>
                    <a:lnTo>
                      <a:pt x="4104" y="9543"/>
                    </a:lnTo>
                    <a:lnTo>
                      <a:pt x="3881" y="9490"/>
                    </a:lnTo>
                    <a:lnTo>
                      <a:pt x="3663" y="9431"/>
                    </a:lnTo>
                    <a:lnTo>
                      <a:pt x="3445" y="9357"/>
                    </a:lnTo>
                    <a:lnTo>
                      <a:pt x="3237" y="9272"/>
                    </a:lnTo>
                    <a:lnTo>
                      <a:pt x="3036" y="9181"/>
                    </a:lnTo>
                    <a:lnTo>
                      <a:pt x="2834" y="9081"/>
                    </a:lnTo>
                    <a:lnTo>
                      <a:pt x="2642" y="8969"/>
                    </a:lnTo>
                    <a:lnTo>
                      <a:pt x="2456" y="8846"/>
                    </a:lnTo>
                    <a:lnTo>
                      <a:pt x="2275" y="8719"/>
                    </a:lnTo>
                    <a:lnTo>
                      <a:pt x="2100" y="8581"/>
                    </a:lnTo>
                    <a:lnTo>
                      <a:pt x="1930" y="8437"/>
                    </a:lnTo>
                    <a:lnTo>
                      <a:pt x="1770" y="8283"/>
                    </a:lnTo>
                    <a:lnTo>
                      <a:pt x="1621" y="8124"/>
                    </a:lnTo>
                    <a:lnTo>
                      <a:pt x="1472" y="7959"/>
                    </a:lnTo>
                    <a:lnTo>
                      <a:pt x="1340" y="7783"/>
                    </a:lnTo>
                    <a:lnTo>
                      <a:pt x="1206" y="7602"/>
                    </a:lnTo>
                    <a:lnTo>
                      <a:pt x="1090" y="7416"/>
                    </a:lnTo>
                    <a:lnTo>
                      <a:pt x="978" y="7220"/>
                    </a:lnTo>
                    <a:lnTo>
                      <a:pt x="877" y="7023"/>
                    </a:lnTo>
                    <a:lnTo>
                      <a:pt x="782" y="6821"/>
                    </a:lnTo>
                    <a:lnTo>
                      <a:pt x="701" y="6608"/>
                    </a:lnTo>
                    <a:lnTo>
                      <a:pt x="627" y="6396"/>
                    </a:lnTo>
                    <a:lnTo>
                      <a:pt x="563" y="6178"/>
                    </a:lnTo>
                    <a:lnTo>
                      <a:pt x="516" y="5954"/>
                    </a:lnTo>
                    <a:lnTo>
                      <a:pt x="473" y="5726"/>
                    </a:lnTo>
                    <a:lnTo>
                      <a:pt x="447" y="5497"/>
                    </a:lnTo>
                    <a:lnTo>
                      <a:pt x="425" y="5264"/>
                    </a:lnTo>
                    <a:lnTo>
                      <a:pt x="420" y="5029"/>
                    </a:lnTo>
                    <a:lnTo>
                      <a:pt x="420" y="5029"/>
                    </a:lnTo>
                    <a:lnTo>
                      <a:pt x="425" y="4790"/>
                    </a:lnTo>
                    <a:lnTo>
                      <a:pt x="447" y="4556"/>
                    </a:lnTo>
                    <a:lnTo>
                      <a:pt x="473" y="4328"/>
                    </a:lnTo>
                    <a:lnTo>
                      <a:pt x="516" y="4099"/>
                    </a:lnTo>
                    <a:lnTo>
                      <a:pt x="563" y="3876"/>
                    </a:lnTo>
                    <a:lnTo>
                      <a:pt x="627" y="3657"/>
                    </a:lnTo>
                    <a:lnTo>
                      <a:pt x="701" y="3445"/>
                    </a:lnTo>
                    <a:lnTo>
                      <a:pt x="782" y="3233"/>
                    </a:lnTo>
                    <a:lnTo>
                      <a:pt x="877" y="3030"/>
                    </a:lnTo>
                    <a:lnTo>
                      <a:pt x="978" y="2834"/>
                    </a:lnTo>
                    <a:lnTo>
                      <a:pt x="1090" y="2637"/>
                    </a:lnTo>
                    <a:lnTo>
                      <a:pt x="1206" y="2451"/>
                    </a:lnTo>
                    <a:lnTo>
                      <a:pt x="1340" y="2270"/>
                    </a:lnTo>
                    <a:lnTo>
                      <a:pt x="1472" y="2095"/>
                    </a:lnTo>
                    <a:lnTo>
                      <a:pt x="1621" y="1930"/>
                    </a:lnTo>
                    <a:lnTo>
                      <a:pt x="1770" y="1771"/>
                    </a:lnTo>
                    <a:lnTo>
                      <a:pt x="1930" y="1616"/>
                    </a:lnTo>
                    <a:lnTo>
                      <a:pt x="2100" y="1473"/>
                    </a:lnTo>
                    <a:lnTo>
                      <a:pt x="2275" y="1334"/>
                    </a:lnTo>
                    <a:lnTo>
                      <a:pt x="2456" y="1207"/>
                    </a:lnTo>
                    <a:lnTo>
                      <a:pt x="2642" y="1085"/>
                    </a:lnTo>
                    <a:lnTo>
                      <a:pt x="2834" y="973"/>
                    </a:lnTo>
                    <a:lnTo>
                      <a:pt x="3036" y="872"/>
                    </a:lnTo>
                    <a:lnTo>
                      <a:pt x="3237" y="782"/>
                    </a:lnTo>
                    <a:lnTo>
                      <a:pt x="3445" y="697"/>
                    </a:lnTo>
                    <a:lnTo>
                      <a:pt x="3663" y="627"/>
                    </a:lnTo>
                    <a:lnTo>
                      <a:pt x="3881" y="563"/>
                    </a:lnTo>
                    <a:lnTo>
                      <a:pt x="4104" y="510"/>
                    </a:lnTo>
                    <a:lnTo>
                      <a:pt x="4327" y="473"/>
                    </a:lnTo>
                    <a:lnTo>
                      <a:pt x="4561" y="441"/>
                    </a:lnTo>
                    <a:lnTo>
                      <a:pt x="4795" y="425"/>
                    </a:lnTo>
                    <a:lnTo>
                      <a:pt x="5029" y="420"/>
                    </a:lnTo>
                    <a:lnTo>
                      <a:pt x="5029" y="420"/>
                    </a:lnTo>
                    <a:lnTo>
                      <a:pt x="5268" y="425"/>
                    </a:lnTo>
                    <a:lnTo>
                      <a:pt x="5502" y="441"/>
                    </a:lnTo>
                    <a:lnTo>
                      <a:pt x="5731" y="473"/>
                    </a:lnTo>
                    <a:lnTo>
                      <a:pt x="5960" y="510"/>
                    </a:lnTo>
                    <a:lnTo>
                      <a:pt x="6183" y="563"/>
                    </a:lnTo>
                    <a:lnTo>
                      <a:pt x="6401" y="627"/>
                    </a:lnTo>
                    <a:lnTo>
                      <a:pt x="6613" y="697"/>
                    </a:lnTo>
                    <a:lnTo>
                      <a:pt x="6821" y="782"/>
                    </a:lnTo>
                    <a:lnTo>
                      <a:pt x="7028" y="872"/>
                    </a:lnTo>
                    <a:lnTo>
                      <a:pt x="7224" y="973"/>
                    </a:lnTo>
                    <a:lnTo>
                      <a:pt x="7416" y="1085"/>
                    </a:lnTo>
                    <a:lnTo>
                      <a:pt x="7602" y="1207"/>
                    </a:lnTo>
                    <a:lnTo>
                      <a:pt x="7783" y="1334"/>
                    </a:lnTo>
                    <a:lnTo>
                      <a:pt x="7958" y="1473"/>
                    </a:lnTo>
                    <a:lnTo>
                      <a:pt x="8128" y="1616"/>
                    </a:lnTo>
                    <a:lnTo>
                      <a:pt x="8288" y="1771"/>
                    </a:lnTo>
                    <a:lnTo>
                      <a:pt x="8442" y="1930"/>
                    </a:lnTo>
                    <a:lnTo>
                      <a:pt x="8585" y="2095"/>
                    </a:lnTo>
                    <a:lnTo>
                      <a:pt x="8724" y="2270"/>
                    </a:lnTo>
                    <a:lnTo>
                      <a:pt x="8851" y="2451"/>
                    </a:lnTo>
                    <a:lnTo>
                      <a:pt x="8968" y="2637"/>
                    </a:lnTo>
                    <a:lnTo>
                      <a:pt x="9080" y="2834"/>
                    </a:lnTo>
                    <a:lnTo>
                      <a:pt x="9181" y="3030"/>
                    </a:lnTo>
                    <a:lnTo>
                      <a:pt x="9276" y="3233"/>
                    </a:lnTo>
                    <a:lnTo>
                      <a:pt x="9356" y="3445"/>
                    </a:lnTo>
                    <a:lnTo>
                      <a:pt x="9431" y="3657"/>
                    </a:lnTo>
                    <a:lnTo>
                      <a:pt x="9495" y="3876"/>
                    </a:lnTo>
                    <a:lnTo>
                      <a:pt x="9542" y="4099"/>
                    </a:lnTo>
                    <a:lnTo>
                      <a:pt x="9585" y="4328"/>
                    </a:lnTo>
                    <a:lnTo>
                      <a:pt x="9617" y="4556"/>
                    </a:lnTo>
                    <a:lnTo>
                      <a:pt x="9633" y="4790"/>
                    </a:lnTo>
                    <a:lnTo>
                      <a:pt x="9638" y="5029"/>
                    </a:lnTo>
                    <a:lnTo>
                      <a:pt x="9638" y="5029"/>
                    </a:lnTo>
                    <a:lnTo>
                      <a:pt x="9633" y="5264"/>
                    </a:lnTo>
                    <a:lnTo>
                      <a:pt x="9617" y="5497"/>
                    </a:lnTo>
                    <a:lnTo>
                      <a:pt x="9585" y="5726"/>
                    </a:lnTo>
                    <a:lnTo>
                      <a:pt x="9542" y="5954"/>
                    </a:lnTo>
                    <a:lnTo>
                      <a:pt x="9495" y="6178"/>
                    </a:lnTo>
                    <a:lnTo>
                      <a:pt x="9431" y="6396"/>
                    </a:lnTo>
                    <a:lnTo>
                      <a:pt x="9356" y="6608"/>
                    </a:lnTo>
                    <a:lnTo>
                      <a:pt x="9276" y="6821"/>
                    </a:lnTo>
                    <a:lnTo>
                      <a:pt x="9181" y="7023"/>
                    </a:lnTo>
                    <a:lnTo>
                      <a:pt x="9080" y="7220"/>
                    </a:lnTo>
                    <a:lnTo>
                      <a:pt x="8968" y="7416"/>
                    </a:lnTo>
                    <a:lnTo>
                      <a:pt x="8851" y="7602"/>
                    </a:lnTo>
                    <a:lnTo>
                      <a:pt x="8724" y="7783"/>
                    </a:lnTo>
                    <a:lnTo>
                      <a:pt x="8585" y="7959"/>
                    </a:lnTo>
                    <a:lnTo>
                      <a:pt x="8442" y="8124"/>
                    </a:lnTo>
                    <a:lnTo>
                      <a:pt x="8288" y="8283"/>
                    </a:lnTo>
                    <a:lnTo>
                      <a:pt x="8128" y="8437"/>
                    </a:lnTo>
                    <a:lnTo>
                      <a:pt x="7958" y="8581"/>
                    </a:lnTo>
                    <a:lnTo>
                      <a:pt x="7783" y="8719"/>
                    </a:lnTo>
                    <a:lnTo>
                      <a:pt x="7602" y="8846"/>
                    </a:lnTo>
                    <a:lnTo>
                      <a:pt x="7416" y="8969"/>
                    </a:lnTo>
                    <a:lnTo>
                      <a:pt x="7224" y="9081"/>
                    </a:lnTo>
                    <a:lnTo>
                      <a:pt x="7028" y="9181"/>
                    </a:lnTo>
                    <a:lnTo>
                      <a:pt x="6821" y="9272"/>
                    </a:lnTo>
                    <a:lnTo>
                      <a:pt x="6613" y="9357"/>
                    </a:lnTo>
                    <a:lnTo>
                      <a:pt x="6401" y="9431"/>
                    </a:lnTo>
                    <a:lnTo>
                      <a:pt x="6183" y="9490"/>
                    </a:lnTo>
                    <a:lnTo>
                      <a:pt x="5960" y="9543"/>
                    </a:lnTo>
                    <a:lnTo>
                      <a:pt x="5731" y="9586"/>
                    </a:lnTo>
                    <a:lnTo>
                      <a:pt x="5502" y="9612"/>
                    </a:lnTo>
                    <a:lnTo>
                      <a:pt x="5268" y="9628"/>
                    </a:lnTo>
                    <a:lnTo>
                      <a:pt x="5029" y="963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9" name="Freeform 20">
                <a:extLst>
                  <a:ext uri="{FF2B5EF4-FFF2-40B4-BE49-F238E27FC236}">
                    <a16:creationId xmlns:a16="http://schemas.microsoft.com/office/drawing/2014/main" id="{40728A7C-42B3-DF4A-AF04-A54108FB2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2688" y="1906588"/>
                <a:ext cx="584200" cy="584200"/>
              </a:xfrm>
              <a:custGeom>
                <a:avLst/>
                <a:gdLst>
                  <a:gd name="T0" fmla="*/ 808 w 1623"/>
                  <a:gd name="T1" fmla="*/ 0 h 1623"/>
                  <a:gd name="T2" fmla="*/ 643 w 1623"/>
                  <a:gd name="T3" fmla="*/ 17 h 1623"/>
                  <a:gd name="T4" fmla="*/ 495 w 1623"/>
                  <a:gd name="T5" fmla="*/ 64 h 1623"/>
                  <a:gd name="T6" fmla="*/ 357 w 1623"/>
                  <a:gd name="T7" fmla="*/ 139 h 1623"/>
                  <a:gd name="T8" fmla="*/ 234 w 1623"/>
                  <a:gd name="T9" fmla="*/ 234 h 1623"/>
                  <a:gd name="T10" fmla="*/ 138 w 1623"/>
                  <a:gd name="T11" fmla="*/ 357 h 1623"/>
                  <a:gd name="T12" fmla="*/ 64 w 1623"/>
                  <a:gd name="T13" fmla="*/ 495 h 1623"/>
                  <a:gd name="T14" fmla="*/ 16 w 1623"/>
                  <a:gd name="T15" fmla="*/ 644 h 1623"/>
                  <a:gd name="T16" fmla="*/ 0 w 1623"/>
                  <a:gd name="T17" fmla="*/ 809 h 1623"/>
                  <a:gd name="T18" fmla="*/ 0 w 1623"/>
                  <a:gd name="T19" fmla="*/ 893 h 1623"/>
                  <a:gd name="T20" fmla="*/ 32 w 1623"/>
                  <a:gd name="T21" fmla="*/ 1053 h 1623"/>
                  <a:gd name="T22" fmla="*/ 96 w 1623"/>
                  <a:gd name="T23" fmla="*/ 1197 h 1623"/>
                  <a:gd name="T24" fmla="*/ 181 w 1623"/>
                  <a:gd name="T25" fmla="*/ 1324 h 1623"/>
                  <a:gd name="T26" fmla="*/ 293 w 1623"/>
                  <a:gd name="T27" fmla="*/ 1436 h 1623"/>
                  <a:gd name="T28" fmla="*/ 420 w 1623"/>
                  <a:gd name="T29" fmla="*/ 1526 h 1623"/>
                  <a:gd name="T30" fmla="*/ 569 w 1623"/>
                  <a:gd name="T31" fmla="*/ 1585 h 1623"/>
                  <a:gd name="T32" fmla="*/ 728 w 1623"/>
                  <a:gd name="T33" fmla="*/ 1617 h 1623"/>
                  <a:gd name="T34" fmla="*/ 808 w 1623"/>
                  <a:gd name="T35" fmla="*/ 1622 h 1623"/>
                  <a:gd name="T36" fmla="*/ 973 w 1623"/>
                  <a:gd name="T37" fmla="*/ 1606 h 1623"/>
                  <a:gd name="T38" fmla="*/ 1127 w 1623"/>
                  <a:gd name="T39" fmla="*/ 1558 h 1623"/>
                  <a:gd name="T40" fmla="*/ 1265 w 1623"/>
                  <a:gd name="T41" fmla="*/ 1483 h 1623"/>
                  <a:gd name="T42" fmla="*/ 1382 w 1623"/>
                  <a:gd name="T43" fmla="*/ 1383 h 1623"/>
                  <a:gd name="T44" fmla="*/ 1484 w 1623"/>
                  <a:gd name="T45" fmla="*/ 1266 h 1623"/>
                  <a:gd name="T46" fmla="*/ 1558 w 1623"/>
                  <a:gd name="T47" fmla="*/ 1127 h 1623"/>
                  <a:gd name="T48" fmla="*/ 1606 w 1623"/>
                  <a:gd name="T49" fmla="*/ 974 h 1623"/>
                  <a:gd name="T50" fmla="*/ 1622 w 1623"/>
                  <a:gd name="T51" fmla="*/ 809 h 1623"/>
                  <a:gd name="T52" fmla="*/ 1616 w 1623"/>
                  <a:gd name="T53" fmla="*/ 729 h 1623"/>
                  <a:gd name="T54" fmla="*/ 1584 w 1623"/>
                  <a:gd name="T55" fmla="*/ 569 h 1623"/>
                  <a:gd name="T56" fmla="*/ 1526 w 1623"/>
                  <a:gd name="T57" fmla="*/ 420 h 1623"/>
                  <a:gd name="T58" fmla="*/ 1435 w 1623"/>
                  <a:gd name="T59" fmla="*/ 293 h 1623"/>
                  <a:gd name="T60" fmla="*/ 1324 w 1623"/>
                  <a:gd name="T61" fmla="*/ 181 h 1623"/>
                  <a:gd name="T62" fmla="*/ 1196 w 1623"/>
                  <a:gd name="T63" fmla="*/ 96 h 1623"/>
                  <a:gd name="T64" fmla="*/ 1053 w 1623"/>
                  <a:gd name="T65" fmla="*/ 32 h 1623"/>
                  <a:gd name="T66" fmla="*/ 894 w 1623"/>
                  <a:gd name="T67" fmla="*/ 0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3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0"/>
                    </a:lnTo>
                    <a:lnTo>
                      <a:pt x="643" y="17"/>
                    </a:lnTo>
                    <a:lnTo>
                      <a:pt x="569" y="32"/>
                    </a:lnTo>
                    <a:lnTo>
                      <a:pt x="495" y="64"/>
                    </a:lnTo>
                    <a:lnTo>
                      <a:pt x="420" y="96"/>
                    </a:lnTo>
                    <a:lnTo>
                      <a:pt x="357" y="139"/>
                    </a:lnTo>
                    <a:lnTo>
                      <a:pt x="293" y="181"/>
                    </a:lnTo>
                    <a:lnTo>
                      <a:pt x="234" y="234"/>
                    </a:lnTo>
                    <a:lnTo>
                      <a:pt x="181" y="293"/>
                    </a:lnTo>
                    <a:lnTo>
                      <a:pt x="138" y="357"/>
                    </a:lnTo>
                    <a:lnTo>
                      <a:pt x="96" y="420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4"/>
                    </a:lnTo>
                    <a:lnTo>
                      <a:pt x="0" y="729"/>
                    </a:lnTo>
                    <a:lnTo>
                      <a:pt x="0" y="809"/>
                    </a:lnTo>
                    <a:lnTo>
                      <a:pt x="0" y="809"/>
                    </a:lnTo>
                    <a:lnTo>
                      <a:pt x="0" y="893"/>
                    </a:lnTo>
                    <a:lnTo>
                      <a:pt x="16" y="974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7"/>
                    </a:lnTo>
                    <a:lnTo>
                      <a:pt x="138" y="1266"/>
                    </a:lnTo>
                    <a:lnTo>
                      <a:pt x="181" y="1324"/>
                    </a:lnTo>
                    <a:lnTo>
                      <a:pt x="234" y="1383"/>
                    </a:lnTo>
                    <a:lnTo>
                      <a:pt x="293" y="1436"/>
                    </a:lnTo>
                    <a:lnTo>
                      <a:pt x="357" y="1483"/>
                    </a:lnTo>
                    <a:lnTo>
                      <a:pt x="420" y="1526"/>
                    </a:lnTo>
                    <a:lnTo>
                      <a:pt x="495" y="1558"/>
                    </a:lnTo>
                    <a:lnTo>
                      <a:pt x="569" y="1585"/>
                    </a:lnTo>
                    <a:lnTo>
                      <a:pt x="643" y="1606"/>
                    </a:lnTo>
                    <a:lnTo>
                      <a:pt x="728" y="1617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4" y="1617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3"/>
                    </a:lnTo>
                    <a:lnTo>
                      <a:pt x="1435" y="1324"/>
                    </a:lnTo>
                    <a:lnTo>
                      <a:pt x="1484" y="1266"/>
                    </a:lnTo>
                    <a:lnTo>
                      <a:pt x="1526" y="1197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4"/>
                    </a:lnTo>
                    <a:lnTo>
                      <a:pt x="1616" y="893"/>
                    </a:lnTo>
                    <a:lnTo>
                      <a:pt x="1622" y="809"/>
                    </a:lnTo>
                    <a:lnTo>
                      <a:pt x="1622" y="809"/>
                    </a:lnTo>
                    <a:lnTo>
                      <a:pt x="1616" y="729"/>
                    </a:lnTo>
                    <a:lnTo>
                      <a:pt x="1606" y="644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0"/>
                    </a:lnTo>
                    <a:lnTo>
                      <a:pt x="1484" y="357"/>
                    </a:lnTo>
                    <a:lnTo>
                      <a:pt x="1435" y="293"/>
                    </a:lnTo>
                    <a:lnTo>
                      <a:pt x="1382" y="234"/>
                    </a:lnTo>
                    <a:lnTo>
                      <a:pt x="1324" y="181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2"/>
                    </a:lnTo>
                    <a:lnTo>
                      <a:pt x="973" y="17"/>
                    </a:lnTo>
                    <a:lnTo>
                      <a:pt x="894" y="0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0" name="Freeform 21">
                <a:extLst>
                  <a:ext uri="{FF2B5EF4-FFF2-40B4-BE49-F238E27FC236}">
                    <a16:creationId xmlns:a16="http://schemas.microsoft.com/office/drawing/2014/main" id="{CC6C3504-417B-6948-9765-E3088ADBA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813" y="2314575"/>
                <a:ext cx="584200" cy="585788"/>
              </a:xfrm>
              <a:custGeom>
                <a:avLst/>
                <a:gdLst>
                  <a:gd name="T0" fmla="*/ 808 w 1622"/>
                  <a:gd name="T1" fmla="*/ 0 h 1628"/>
                  <a:gd name="T2" fmla="*/ 648 w 1622"/>
                  <a:gd name="T3" fmla="*/ 16 h 1628"/>
                  <a:gd name="T4" fmla="*/ 494 w 1622"/>
                  <a:gd name="T5" fmla="*/ 64 h 1628"/>
                  <a:gd name="T6" fmla="*/ 356 w 1622"/>
                  <a:gd name="T7" fmla="*/ 138 h 1628"/>
                  <a:gd name="T8" fmla="*/ 234 w 1622"/>
                  <a:gd name="T9" fmla="*/ 239 h 1628"/>
                  <a:gd name="T10" fmla="*/ 138 w 1622"/>
                  <a:gd name="T11" fmla="*/ 356 h 1628"/>
                  <a:gd name="T12" fmla="*/ 64 w 1622"/>
                  <a:gd name="T13" fmla="*/ 495 h 1628"/>
                  <a:gd name="T14" fmla="*/ 16 w 1622"/>
                  <a:gd name="T15" fmla="*/ 648 h 1628"/>
                  <a:gd name="T16" fmla="*/ 0 w 1622"/>
                  <a:gd name="T17" fmla="*/ 813 h 1628"/>
                  <a:gd name="T18" fmla="*/ 0 w 1622"/>
                  <a:gd name="T19" fmla="*/ 893 h 1628"/>
                  <a:gd name="T20" fmla="*/ 32 w 1622"/>
                  <a:gd name="T21" fmla="*/ 1053 h 1628"/>
                  <a:gd name="T22" fmla="*/ 96 w 1622"/>
                  <a:gd name="T23" fmla="*/ 1201 h 1628"/>
                  <a:gd name="T24" fmla="*/ 181 w 1622"/>
                  <a:gd name="T25" fmla="*/ 1329 h 1628"/>
                  <a:gd name="T26" fmla="*/ 292 w 1622"/>
                  <a:gd name="T27" fmla="*/ 1441 h 1628"/>
                  <a:gd name="T28" fmla="*/ 425 w 1622"/>
                  <a:gd name="T29" fmla="*/ 1526 h 1628"/>
                  <a:gd name="T30" fmla="*/ 569 w 1622"/>
                  <a:gd name="T31" fmla="*/ 1590 h 1628"/>
                  <a:gd name="T32" fmla="*/ 728 w 1622"/>
                  <a:gd name="T33" fmla="*/ 1621 h 1628"/>
                  <a:gd name="T34" fmla="*/ 808 w 1622"/>
                  <a:gd name="T35" fmla="*/ 1627 h 1628"/>
                  <a:gd name="T36" fmla="*/ 973 w 1622"/>
                  <a:gd name="T37" fmla="*/ 1605 h 1628"/>
                  <a:gd name="T38" fmla="*/ 1127 w 1622"/>
                  <a:gd name="T39" fmla="*/ 1563 h 1628"/>
                  <a:gd name="T40" fmla="*/ 1265 w 1622"/>
                  <a:gd name="T41" fmla="*/ 1483 h 1628"/>
                  <a:gd name="T42" fmla="*/ 1382 w 1622"/>
                  <a:gd name="T43" fmla="*/ 1388 h 1628"/>
                  <a:gd name="T44" fmla="*/ 1483 w 1622"/>
                  <a:gd name="T45" fmla="*/ 1265 h 1628"/>
                  <a:gd name="T46" fmla="*/ 1558 w 1622"/>
                  <a:gd name="T47" fmla="*/ 1127 h 1628"/>
                  <a:gd name="T48" fmla="*/ 1605 w 1622"/>
                  <a:gd name="T49" fmla="*/ 978 h 1628"/>
                  <a:gd name="T50" fmla="*/ 1621 w 1622"/>
                  <a:gd name="T51" fmla="*/ 813 h 1628"/>
                  <a:gd name="T52" fmla="*/ 1616 w 1622"/>
                  <a:gd name="T53" fmla="*/ 728 h 1628"/>
                  <a:gd name="T54" fmla="*/ 1584 w 1622"/>
                  <a:gd name="T55" fmla="*/ 569 h 1628"/>
                  <a:gd name="T56" fmla="*/ 1526 w 1622"/>
                  <a:gd name="T57" fmla="*/ 425 h 1628"/>
                  <a:gd name="T58" fmla="*/ 1435 w 1622"/>
                  <a:gd name="T59" fmla="*/ 297 h 1628"/>
                  <a:gd name="T60" fmla="*/ 1329 w 1622"/>
                  <a:gd name="T61" fmla="*/ 186 h 1628"/>
                  <a:gd name="T62" fmla="*/ 1196 w 1622"/>
                  <a:gd name="T63" fmla="*/ 96 h 1628"/>
                  <a:gd name="T64" fmla="*/ 1052 w 1622"/>
                  <a:gd name="T65" fmla="*/ 37 h 1628"/>
                  <a:gd name="T66" fmla="*/ 893 w 1622"/>
                  <a:gd name="T67" fmla="*/ 5 h 1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8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5"/>
                    </a:lnTo>
                    <a:lnTo>
                      <a:pt x="648" y="16"/>
                    </a:lnTo>
                    <a:lnTo>
                      <a:pt x="569" y="37"/>
                    </a:lnTo>
                    <a:lnTo>
                      <a:pt x="494" y="64"/>
                    </a:lnTo>
                    <a:lnTo>
                      <a:pt x="425" y="96"/>
                    </a:lnTo>
                    <a:lnTo>
                      <a:pt x="356" y="138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7"/>
                    </a:lnTo>
                    <a:lnTo>
                      <a:pt x="138" y="356"/>
                    </a:lnTo>
                    <a:lnTo>
                      <a:pt x="96" y="425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8"/>
                    </a:lnTo>
                    <a:lnTo>
                      <a:pt x="0" y="728"/>
                    </a:lnTo>
                    <a:lnTo>
                      <a:pt x="0" y="813"/>
                    </a:lnTo>
                    <a:lnTo>
                      <a:pt x="0" y="813"/>
                    </a:lnTo>
                    <a:lnTo>
                      <a:pt x="0" y="893"/>
                    </a:lnTo>
                    <a:lnTo>
                      <a:pt x="16" y="978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201"/>
                    </a:lnTo>
                    <a:lnTo>
                      <a:pt x="138" y="1265"/>
                    </a:lnTo>
                    <a:lnTo>
                      <a:pt x="181" y="1329"/>
                    </a:lnTo>
                    <a:lnTo>
                      <a:pt x="234" y="1388"/>
                    </a:lnTo>
                    <a:lnTo>
                      <a:pt x="292" y="1441"/>
                    </a:lnTo>
                    <a:lnTo>
                      <a:pt x="356" y="1483"/>
                    </a:lnTo>
                    <a:lnTo>
                      <a:pt x="425" y="1526"/>
                    </a:lnTo>
                    <a:lnTo>
                      <a:pt x="494" y="1563"/>
                    </a:lnTo>
                    <a:lnTo>
                      <a:pt x="569" y="1590"/>
                    </a:lnTo>
                    <a:lnTo>
                      <a:pt x="648" y="1605"/>
                    </a:lnTo>
                    <a:lnTo>
                      <a:pt x="728" y="1621"/>
                    </a:lnTo>
                    <a:lnTo>
                      <a:pt x="808" y="1627"/>
                    </a:lnTo>
                    <a:lnTo>
                      <a:pt x="808" y="1627"/>
                    </a:lnTo>
                    <a:lnTo>
                      <a:pt x="893" y="1621"/>
                    </a:lnTo>
                    <a:lnTo>
                      <a:pt x="973" y="1605"/>
                    </a:lnTo>
                    <a:lnTo>
                      <a:pt x="1052" y="1590"/>
                    </a:lnTo>
                    <a:lnTo>
                      <a:pt x="1127" y="1563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9" y="1441"/>
                    </a:lnTo>
                    <a:lnTo>
                      <a:pt x="1382" y="1388"/>
                    </a:lnTo>
                    <a:lnTo>
                      <a:pt x="1435" y="1329"/>
                    </a:lnTo>
                    <a:lnTo>
                      <a:pt x="1483" y="1265"/>
                    </a:lnTo>
                    <a:lnTo>
                      <a:pt x="1526" y="1201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5" y="978"/>
                    </a:lnTo>
                    <a:lnTo>
                      <a:pt x="1616" y="893"/>
                    </a:lnTo>
                    <a:lnTo>
                      <a:pt x="1621" y="813"/>
                    </a:lnTo>
                    <a:lnTo>
                      <a:pt x="1621" y="813"/>
                    </a:lnTo>
                    <a:lnTo>
                      <a:pt x="1616" y="728"/>
                    </a:lnTo>
                    <a:lnTo>
                      <a:pt x="1605" y="648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5"/>
                    </a:lnTo>
                    <a:lnTo>
                      <a:pt x="1483" y="356"/>
                    </a:lnTo>
                    <a:lnTo>
                      <a:pt x="1435" y="297"/>
                    </a:lnTo>
                    <a:lnTo>
                      <a:pt x="1382" y="239"/>
                    </a:lnTo>
                    <a:lnTo>
                      <a:pt x="1329" y="186"/>
                    </a:lnTo>
                    <a:lnTo>
                      <a:pt x="1265" y="138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2" y="37"/>
                    </a:lnTo>
                    <a:lnTo>
                      <a:pt x="973" y="16"/>
                    </a:lnTo>
                    <a:lnTo>
                      <a:pt x="893" y="5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1" name="Freeform 22">
                <a:extLst>
                  <a:ext uri="{FF2B5EF4-FFF2-40B4-BE49-F238E27FC236}">
                    <a16:creationId xmlns:a16="http://schemas.microsoft.com/office/drawing/2014/main" id="{ABF1AB9F-0F46-9043-A65C-5268B8AB1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3688" y="908050"/>
                <a:ext cx="584200" cy="584200"/>
              </a:xfrm>
              <a:custGeom>
                <a:avLst/>
                <a:gdLst>
                  <a:gd name="T0" fmla="*/ 808 w 1622"/>
                  <a:gd name="T1" fmla="*/ 0 h 1623"/>
                  <a:gd name="T2" fmla="*/ 649 w 1622"/>
                  <a:gd name="T3" fmla="*/ 16 h 1623"/>
                  <a:gd name="T4" fmla="*/ 494 w 1622"/>
                  <a:gd name="T5" fmla="*/ 64 h 1623"/>
                  <a:gd name="T6" fmla="*/ 356 w 1622"/>
                  <a:gd name="T7" fmla="*/ 139 h 1623"/>
                  <a:gd name="T8" fmla="*/ 234 w 1622"/>
                  <a:gd name="T9" fmla="*/ 239 h 1623"/>
                  <a:gd name="T10" fmla="*/ 138 w 1622"/>
                  <a:gd name="T11" fmla="*/ 356 h 1623"/>
                  <a:gd name="T12" fmla="*/ 64 w 1622"/>
                  <a:gd name="T13" fmla="*/ 495 h 1623"/>
                  <a:gd name="T14" fmla="*/ 16 w 1622"/>
                  <a:gd name="T15" fmla="*/ 649 h 1623"/>
                  <a:gd name="T16" fmla="*/ 0 w 1622"/>
                  <a:gd name="T17" fmla="*/ 814 h 1623"/>
                  <a:gd name="T18" fmla="*/ 0 w 1622"/>
                  <a:gd name="T19" fmla="*/ 893 h 1623"/>
                  <a:gd name="T20" fmla="*/ 32 w 1622"/>
                  <a:gd name="T21" fmla="*/ 1053 h 1623"/>
                  <a:gd name="T22" fmla="*/ 96 w 1622"/>
                  <a:gd name="T23" fmla="*/ 1196 h 1623"/>
                  <a:gd name="T24" fmla="*/ 181 w 1622"/>
                  <a:gd name="T25" fmla="*/ 1330 h 1623"/>
                  <a:gd name="T26" fmla="*/ 292 w 1622"/>
                  <a:gd name="T27" fmla="*/ 1436 h 1623"/>
                  <a:gd name="T28" fmla="*/ 426 w 1622"/>
                  <a:gd name="T29" fmla="*/ 1526 h 1623"/>
                  <a:gd name="T30" fmla="*/ 569 w 1622"/>
                  <a:gd name="T31" fmla="*/ 1585 h 1623"/>
                  <a:gd name="T32" fmla="*/ 728 w 1622"/>
                  <a:gd name="T33" fmla="*/ 1622 h 1623"/>
                  <a:gd name="T34" fmla="*/ 808 w 1622"/>
                  <a:gd name="T35" fmla="*/ 1622 h 1623"/>
                  <a:gd name="T36" fmla="*/ 973 w 1622"/>
                  <a:gd name="T37" fmla="*/ 1606 h 1623"/>
                  <a:gd name="T38" fmla="*/ 1127 w 1622"/>
                  <a:gd name="T39" fmla="*/ 1558 h 1623"/>
                  <a:gd name="T40" fmla="*/ 1265 w 1622"/>
                  <a:gd name="T41" fmla="*/ 1483 h 1623"/>
                  <a:gd name="T42" fmla="*/ 1382 w 1622"/>
                  <a:gd name="T43" fmla="*/ 1388 h 1623"/>
                  <a:gd name="T44" fmla="*/ 1483 w 1622"/>
                  <a:gd name="T45" fmla="*/ 1266 h 1623"/>
                  <a:gd name="T46" fmla="*/ 1558 w 1622"/>
                  <a:gd name="T47" fmla="*/ 1127 h 1623"/>
                  <a:gd name="T48" fmla="*/ 1606 w 1622"/>
                  <a:gd name="T49" fmla="*/ 973 h 1623"/>
                  <a:gd name="T50" fmla="*/ 1621 w 1622"/>
                  <a:gd name="T51" fmla="*/ 814 h 1623"/>
                  <a:gd name="T52" fmla="*/ 1616 w 1622"/>
                  <a:gd name="T53" fmla="*/ 729 h 1623"/>
                  <a:gd name="T54" fmla="*/ 1584 w 1622"/>
                  <a:gd name="T55" fmla="*/ 569 h 1623"/>
                  <a:gd name="T56" fmla="*/ 1526 w 1622"/>
                  <a:gd name="T57" fmla="*/ 426 h 1623"/>
                  <a:gd name="T58" fmla="*/ 1436 w 1622"/>
                  <a:gd name="T59" fmla="*/ 292 h 1623"/>
                  <a:gd name="T60" fmla="*/ 1324 w 1622"/>
                  <a:gd name="T61" fmla="*/ 186 h 1623"/>
                  <a:gd name="T62" fmla="*/ 1196 w 1622"/>
                  <a:gd name="T63" fmla="*/ 96 h 1623"/>
                  <a:gd name="T64" fmla="*/ 1053 w 1622"/>
                  <a:gd name="T65" fmla="*/ 38 h 1623"/>
                  <a:gd name="T66" fmla="*/ 893 w 1622"/>
                  <a:gd name="T67" fmla="*/ 6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6"/>
                    </a:lnTo>
                    <a:lnTo>
                      <a:pt x="649" y="16"/>
                    </a:lnTo>
                    <a:lnTo>
                      <a:pt x="569" y="38"/>
                    </a:lnTo>
                    <a:lnTo>
                      <a:pt x="494" y="64"/>
                    </a:lnTo>
                    <a:lnTo>
                      <a:pt x="426" y="96"/>
                    </a:lnTo>
                    <a:lnTo>
                      <a:pt x="356" y="139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2"/>
                    </a:lnTo>
                    <a:lnTo>
                      <a:pt x="138" y="356"/>
                    </a:lnTo>
                    <a:lnTo>
                      <a:pt x="96" y="426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9"/>
                    </a:lnTo>
                    <a:lnTo>
                      <a:pt x="0" y="729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0" y="893"/>
                    </a:lnTo>
                    <a:lnTo>
                      <a:pt x="16" y="973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6"/>
                    </a:lnTo>
                    <a:lnTo>
                      <a:pt x="138" y="1266"/>
                    </a:lnTo>
                    <a:lnTo>
                      <a:pt x="181" y="1330"/>
                    </a:lnTo>
                    <a:lnTo>
                      <a:pt x="234" y="1388"/>
                    </a:lnTo>
                    <a:lnTo>
                      <a:pt x="292" y="1436"/>
                    </a:lnTo>
                    <a:lnTo>
                      <a:pt x="356" y="1483"/>
                    </a:lnTo>
                    <a:lnTo>
                      <a:pt x="426" y="1526"/>
                    </a:lnTo>
                    <a:lnTo>
                      <a:pt x="494" y="1558"/>
                    </a:lnTo>
                    <a:lnTo>
                      <a:pt x="569" y="1585"/>
                    </a:lnTo>
                    <a:lnTo>
                      <a:pt x="649" y="1606"/>
                    </a:lnTo>
                    <a:lnTo>
                      <a:pt x="728" y="1622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3" y="1622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8"/>
                    </a:lnTo>
                    <a:lnTo>
                      <a:pt x="1436" y="1330"/>
                    </a:lnTo>
                    <a:lnTo>
                      <a:pt x="1483" y="1266"/>
                    </a:lnTo>
                    <a:lnTo>
                      <a:pt x="1526" y="1196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3"/>
                    </a:lnTo>
                    <a:lnTo>
                      <a:pt x="1616" y="893"/>
                    </a:lnTo>
                    <a:lnTo>
                      <a:pt x="1621" y="814"/>
                    </a:lnTo>
                    <a:lnTo>
                      <a:pt x="1621" y="814"/>
                    </a:lnTo>
                    <a:lnTo>
                      <a:pt x="1616" y="729"/>
                    </a:lnTo>
                    <a:lnTo>
                      <a:pt x="1606" y="649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6"/>
                    </a:lnTo>
                    <a:lnTo>
                      <a:pt x="1483" y="356"/>
                    </a:lnTo>
                    <a:lnTo>
                      <a:pt x="1436" y="292"/>
                    </a:lnTo>
                    <a:lnTo>
                      <a:pt x="1382" y="239"/>
                    </a:lnTo>
                    <a:lnTo>
                      <a:pt x="1324" y="186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8"/>
                    </a:lnTo>
                    <a:lnTo>
                      <a:pt x="973" y="16"/>
                    </a:lnTo>
                    <a:lnTo>
                      <a:pt x="893" y="6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2" name="Freeform 23">
                <a:extLst>
                  <a:ext uri="{FF2B5EF4-FFF2-40B4-BE49-F238E27FC236}">
                    <a16:creationId xmlns:a16="http://schemas.microsoft.com/office/drawing/2014/main" id="{287A1A1D-0C87-6E49-8BD6-F9369CDC98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2713" y="869950"/>
                <a:ext cx="660400" cy="660400"/>
              </a:xfrm>
              <a:custGeom>
                <a:avLst/>
                <a:gdLst>
                  <a:gd name="T0" fmla="*/ 1010 w 1836"/>
                  <a:gd name="T1" fmla="*/ 1829 h 1835"/>
                  <a:gd name="T2" fmla="*/ 1271 w 1836"/>
                  <a:gd name="T3" fmla="*/ 1765 h 1835"/>
                  <a:gd name="T4" fmla="*/ 1500 w 1836"/>
                  <a:gd name="T5" fmla="*/ 1627 h 1835"/>
                  <a:gd name="T6" fmla="*/ 1675 w 1836"/>
                  <a:gd name="T7" fmla="*/ 1430 h 1835"/>
                  <a:gd name="T8" fmla="*/ 1792 w 1836"/>
                  <a:gd name="T9" fmla="*/ 1191 h 1835"/>
                  <a:gd name="T10" fmla="*/ 1835 w 1836"/>
                  <a:gd name="T11" fmla="*/ 920 h 1835"/>
                  <a:gd name="T12" fmla="*/ 1813 w 1836"/>
                  <a:gd name="T13" fmla="*/ 733 h 1835"/>
                  <a:gd name="T14" fmla="*/ 1723 w 1836"/>
                  <a:gd name="T15" fmla="*/ 479 h 1835"/>
                  <a:gd name="T16" fmla="*/ 1563 w 1836"/>
                  <a:gd name="T17" fmla="*/ 271 h 1835"/>
                  <a:gd name="T18" fmla="*/ 1356 w 1836"/>
                  <a:gd name="T19" fmla="*/ 112 h 1835"/>
                  <a:gd name="T20" fmla="*/ 1101 w 1836"/>
                  <a:gd name="T21" fmla="*/ 21 h 1835"/>
                  <a:gd name="T22" fmla="*/ 915 w 1836"/>
                  <a:gd name="T23" fmla="*/ 0 h 1835"/>
                  <a:gd name="T24" fmla="*/ 644 w 1836"/>
                  <a:gd name="T25" fmla="*/ 42 h 1835"/>
                  <a:gd name="T26" fmla="*/ 405 w 1836"/>
                  <a:gd name="T27" fmla="*/ 159 h 1835"/>
                  <a:gd name="T28" fmla="*/ 208 w 1836"/>
                  <a:gd name="T29" fmla="*/ 335 h 1835"/>
                  <a:gd name="T30" fmla="*/ 70 w 1836"/>
                  <a:gd name="T31" fmla="*/ 558 h 1835"/>
                  <a:gd name="T32" fmla="*/ 6 w 1836"/>
                  <a:gd name="T33" fmla="*/ 824 h 1835"/>
                  <a:gd name="T34" fmla="*/ 6 w 1836"/>
                  <a:gd name="T35" fmla="*/ 1010 h 1835"/>
                  <a:gd name="T36" fmla="*/ 70 w 1836"/>
                  <a:gd name="T37" fmla="*/ 1276 h 1835"/>
                  <a:gd name="T38" fmla="*/ 208 w 1836"/>
                  <a:gd name="T39" fmla="*/ 1499 h 1835"/>
                  <a:gd name="T40" fmla="*/ 405 w 1836"/>
                  <a:gd name="T41" fmla="*/ 1680 h 1835"/>
                  <a:gd name="T42" fmla="*/ 644 w 1836"/>
                  <a:gd name="T43" fmla="*/ 1792 h 1835"/>
                  <a:gd name="T44" fmla="*/ 915 w 1836"/>
                  <a:gd name="T45" fmla="*/ 1834 h 1835"/>
                  <a:gd name="T46" fmla="*/ 963 w 1836"/>
                  <a:gd name="T47" fmla="*/ 457 h 1835"/>
                  <a:gd name="T48" fmla="*/ 1096 w 1836"/>
                  <a:gd name="T49" fmla="*/ 489 h 1835"/>
                  <a:gd name="T50" fmla="*/ 1213 w 1836"/>
                  <a:gd name="T51" fmla="*/ 558 h 1835"/>
                  <a:gd name="T52" fmla="*/ 1303 w 1836"/>
                  <a:gd name="T53" fmla="*/ 659 h 1835"/>
                  <a:gd name="T54" fmla="*/ 1362 w 1836"/>
                  <a:gd name="T55" fmla="*/ 782 h 1835"/>
                  <a:gd name="T56" fmla="*/ 1383 w 1836"/>
                  <a:gd name="T57" fmla="*/ 920 h 1835"/>
                  <a:gd name="T58" fmla="*/ 1372 w 1836"/>
                  <a:gd name="T59" fmla="*/ 1010 h 1835"/>
                  <a:gd name="T60" fmla="*/ 1324 w 1836"/>
                  <a:gd name="T61" fmla="*/ 1138 h 1835"/>
                  <a:gd name="T62" fmla="*/ 1245 w 1836"/>
                  <a:gd name="T63" fmla="*/ 1244 h 1835"/>
                  <a:gd name="T64" fmla="*/ 1138 w 1836"/>
                  <a:gd name="T65" fmla="*/ 1329 h 1835"/>
                  <a:gd name="T66" fmla="*/ 1010 w 1836"/>
                  <a:gd name="T67" fmla="*/ 1372 h 1835"/>
                  <a:gd name="T68" fmla="*/ 915 w 1836"/>
                  <a:gd name="T69" fmla="*/ 1382 h 1835"/>
                  <a:gd name="T70" fmla="*/ 776 w 1836"/>
                  <a:gd name="T71" fmla="*/ 1361 h 1835"/>
                  <a:gd name="T72" fmla="*/ 654 w 1836"/>
                  <a:gd name="T73" fmla="*/ 1302 h 1835"/>
                  <a:gd name="T74" fmla="*/ 559 w 1836"/>
                  <a:gd name="T75" fmla="*/ 1212 h 1835"/>
                  <a:gd name="T76" fmla="*/ 490 w 1836"/>
                  <a:gd name="T77" fmla="*/ 1101 h 1835"/>
                  <a:gd name="T78" fmla="*/ 452 w 1836"/>
                  <a:gd name="T79" fmla="*/ 967 h 1835"/>
                  <a:gd name="T80" fmla="*/ 452 w 1836"/>
                  <a:gd name="T81" fmla="*/ 872 h 1835"/>
                  <a:gd name="T82" fmla="*/ 490 w 1836"/>
                  <a:gd name="T83" fmla="*/ 739 h 1835"/>
                  <a:gd name="T84" fmla="*/ 559 w 1836"/>
                  <a:gd name="T85" fmla="*/ 622 h 1835"/>
                  <a:gd name="T86" fmla="*/ 654 w 1836"/>
                  <a:gd name="T87" fmla="*/ 532 h 1835"/>
                  <a:gd name="T88" fmla="*/ 776 w 1836"/>
                  <a:gd name="T89" fmla="*/ 473 h 1835"/>
                  <a:gd name="T90" fmla="*/ 915 w 1836"/>
                  <a:gd name="T91" fmla="*/ 452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6" h="1835">
                    <a:moveTo>
                      <a:pt x="915" y="1834"/>
                    </a:moveTo>
                    <a:lnTo>
                      <a:pt x="915" y="1834"/>
                    </a:lnTo>
                    <a:lnTo>
                      <a:pt x="1010" y="1829"/>
                    </a:lnTo>
                    <a:lnTo>
                      <a:pt x="1101" y="1818"/>
                    </a:lnTo>
                    <a:lnTo>
                      <a:pt x="1191" y="1792"/>
                    </a:lnTo>
                    <a:lnTo>
                      <a:pt x="1271" y="1765"/>
                    </a:lnTo>
                    <a:lnTo>
                      <a:pt x="1356" y="1722"/>
                    </a:lnTo>
                    <a:lnTo>
                      <a:pt x="1430" y="1680"/>
                    </a:lnTo>
                    <a:lnTo>
                      <a:pt x="1500" y="1627"/>
                    </a:lnTo>
                    <a:lnTo>
                      <a:pt x="1563" y="1568"/>
                    </a:lnTo>
                    <a:lnTo>
                      <a:pt x="1622" y="1499"/>
                    </a:lnTo>
                    <a:lnTo>
                      <a:pt x="1675" y="1430"/>
                    </a:lnTo>
                    <a:lnTo>
                      <a:pt x="1723" y="1355"/>
                    </a:lnTo>
                    <a:lnTo>
                      <a:pt x="1760" y="1276"/>
                    </a:lnTo>
                    <a:lnTo>
                      <a:pt x="1792" y="1191"/>
                    </a:lnTo>
                    <a:lnTo>
                      <a:pt x="1813" y="1101"/>
                    </a:lnTo>
                    <a:lnTo>
                      <a:pt x="1829" y="1010"/>
                    </a:lnTo>
                    <a:lnTo>
                      <a:pt x="1835" y="920"/>
                    </a:lnTo>
                    <a:lnTo>
                      <a:pt x="1835" y="920"/>
                    </a:lnTo>
                    <a:lnTo>
                      <a:pt x="1829" y="824"/>
                    </a:lnTo>
                    <a:lnTo>
                      <a:pt x="1813" y="733"/>
                    </a:lnTo>
                    <a:lnTo>
                      <a:pt x="1792" y="643"/>
                    </a:lnTo>
                    <a:lnTo>
                      <a:pt x="1760" y="558"/>
                    </a:lnTo>
                    <a:lnTo>
                      <a:pt x="1723" y="479"/>
                    </a:lnTo>
                    <a:lnTo>
                      <a:pt x="1675" y="404"/>
                    </a:lnTo>
                    <a:lnTo>
                      <a:pt x="1622" y="335"/>
                    </a:lnTo>
                    <a:lnTo>
                      <a:pt x="1563" y="271"/>
                    </a:lnTo>
                    <a:lnTo>
                      <a:pt x="1500" y="207"/>
                    </a:lnTo>
                    <a:lnTo>
                      <a:pt x="1430" y="159"/>
                    </a:lnTo>
                    <a:lnTo>
                      <a:pt x="1356" y="112"/>
                    </a:lnTo>
                    <a:lnTo>
                      <a:pt x="1271" y="74"/>
                    </a:lnTo>
                    <a:lnTo>
                      <a:pt x="1191" y="42"/>
                    </a:lnTo>
                    <a:lnTo>
                      <a:pt x="1101" y="21"/>
                    </a:lnTo>
                    <a:lnTo>
                      <a:pt x="1010" y="5"/>
                    </a:lnTo>
                    <a:lnTo>
                      <a:pt x="915" y="0"/>
                    </a:lnTo>
                    <a:lnTo>
                      <a:pt x="915" y="0"/>
                    </a:lnTo>
                    <a:lnTo>
                      <a:pt x="825" y="5"/>
                    </a:lnTo>
                    <a:lnTo>
                      <a:pt x="734" y="21"/>
                    </a:lnTo>
                    <a:lnTo>
                      <a:pt x="644" y="42"/>
                    </a:lnTo>
                    <a:lnTo>
                      <a:pt x="559" y="74"/>
                    </a:lnTo>
                    <a:lnTo>
                      <a:pt x="479" y="112"/>
                    </a:lnTo>
                    <a:lnTo>
                      <a:pt x="405" y="159"/>
                    </a:lnTo>
                    <a:lnTo>
                      <a:pt x="335" y="207"/>
                    </a:lnTo>
                    <a:lnTo>
                      <a:pt x="267" y="271"/>
                    </a:lnTo>
                    <a:lnTo>
                      <a:pt x="208" y="335"/>
                    </a:lnTo>
                    <a:lnTo>
                      <a:pt x="155" y="404"/>
                    </a:lnTo>
                    <a:lnTo>
                      <a:pt x="112" y="479"/>
                    </a:lnTo>
                    <a:lnTo>
                      <a:pt x="70" y="558"/>
                    </a:lnTo>
                    <a:lnTo>
                      <a:pt x="43" y="643"/>
                    </a:lnTo>
                    <a:lnTo>
                      <a:pt x="17" y="733"/>
                    </a:lnTo>
                    <a:lnTo>
                      <a:pt x="6" y="824"/>
                    </a:lnTo>
                    <a:lnTo>
                      <a:pt x="0" y="920"/>
                    </a:lnTo>
                    <a:lnTo>
                      <a:pt x="0" y="920"/>
                    </a:lnTo>
                    <a:lnTo>
                      <a:pt x="6" y="1010"/>
                    </a:lnTo>
                    <a:lnTo>
                      <a:pt x="17" y="1101"/>
                    </a:lnTo>
                    <a:lnTo>
                      <a:pt x="43" y="1191"/>
                    </a:lnTo>
                    <a:lnTo>
                      <a:pt x="70" y="1276"/>
                    </a:lnTo>
                    <a:lnTo>
                      <a:pt x="112" y="1355"/>
                    </a:lnTo>
                    <a:lnTo>
                      <a:pt x="155" y="1430"/>
                    </a:lnTo>
                    <a:lnTo>
                      <a:pt x="208" y="1499"/>
                    </a:lnTo>
                    <a:lnTo>
                      <a:pt x="267" y="1568"/>
                    </a:lnTo>
                    <a:lnTo>
                      <a:pt x="335" y="1627"/>
                    </a:lnTo>
                    <a:lnTo>
                      <a:pt x="405" y="1680"/>
                    </a:lnTo>
                    <a:lnTo>
                      <a:pt x="479" y="1722"/>
                    </a:lnTo>
                    <a:lnTo>
                      <a:pt x="559" y="1765"/>
                    </a:lnTo>
                    <a:lnTo>
                      <a:pt x="644" y="1792"/>
                    </a:lnTo>
                    <a:lnTo>
                      <a:pt x="734" y="1818"/>
                    </a:lnTo>
                    <a:lnTo>
                      <a:pt x="825" y="1829"/>
                    </a:lnTo>
                    <a:lnTo>
                      <a:pt x="915" y="1834"/>
                    </a:lnTo>
                    <a:close/>
                    <a:moveTo>
                      <a:pt x="915" y="452"/>
                    </a:moveTo>
                    <a:lnTo>
                      <a:pt x="915" y="452"/>
                    </a:lnTo>
                    <a:lnTo>
                      <a:pt x="963" y="457"/>
                    </a:lnTo>
                    <a:lnTo>
                      <a:pt x="1010" y="462"/>
                    </a:lnTo>
                    <a:lnTo>
                      <a:pt x="1053" y="473"/>
                    </a:lnTo>
                    <a:lnTo>
                      <a:pt x="1096" y="489"/>
                    </a:lnTo>
                    <a:lnTo>
                      <a:pt x="1138" y="511"/>
                    </a:lnTo>
                    <a:lnTo>
                      <a:pt x="1175" y="532"/>
                    </a:lnTo>
                    <a:lnTo>
                      <a:pt x="1213" y="558"/>
                    </a:lnTo>
                    <a:lnTo>
                      <a:pt x="1245" y="590"/>
                    </a:lnTo>
                    <a:lnTo>
                      <a:pt x="1277" y="622"/>
                    </a:lnTo>
                    <a:lnTo>
                      <a:pt x="1303" y="659"/>
                    </a:lnTo>
                    <a:lnTo>
                      <a:pt x="1324" y="696"/>
                    </a:lnTo>
                    <a:lnTo>
                      <a:pt x="1345" y="739"/>
                    </a:lnTo>
                    <a:lnTo>
                      <a:pt x="1362" y="782"/>
                    </a:lnTo>
                    <a:lnTo>
                      <a:pt x="1372" y="824"/>
                    </a:lnTo>
                    <a:lnTo>
                      <a:pt x="1377" y="872"/>
                    </a:lnTo>
                    <a:lnTo>
                      <a:pt x="1383" y="920"/>
                    </a:lnTo>
                    <a:lnTo>
                      <a:pt x="1383" y="920"/>
                    </a:lnTo>
                    <a:lnTo>
                      <a:pt x="1377" y="967"/>
                    </a:lnTo>
                    <a:lnTo>
                      <a:pt x="1372" y="1010"/>
                    </a:lnTo>
                    <a:lnTo>
                      <a:pt x="1362" y="1058"/>
                    </a:lnTo>
                    <a:lnTo>
                      <a:pt x="1345" y="1101"/>
                    </a:lnTo>
                    <a:lnTo>
                      <a:pt x="1324" y="1138"/>
                    </a:lnTo>
                    <a:lnTo>
                      <a:pt x="1303" y="1180"/>
                    </a:lnTo>
                    <a:lnTo>
                      <a:pt x="1277" y="1212"/>
                    </a:lnTo>
                    <a:lnTo>
                      <a:pt x="1245" y="1244"/>
                    </a:lnTo>
                    <a:lnTo>
                      <a:pt x="1213" y="1276"/>
                    </a:lnTo>
                    <a:lnTo>
                      <a:pt x="1175" y="1302"/>
                    </a:lnTo>
                    <a:lnTo>
                      <a:pt x="1138" y="1329"/>
                    </a:lnTo>
                    <a:lnTo>
                      <a:pt x="1096" y="1345"/>
                    </a:lnTo>
                    <a:lnTo>
                      <a:pt x="1053" y="1361"/>
                    </a:lnTo>
                    <a:lnTo>
                      <a:pt x="1010" y="1372"/>
                    </a:lnTo>
                    <a:lnTo>
                      <a:pt x="963" y="1382"/>
                    </a:lnTo>
                    <a:lnTo>
                      <a:pt x="915" y="1382"/>
                    </a:lnTo>
                    <a:lnTo>
                      <a:pt x="915" y="1382"/>
                    </a:lnTo>
                    <a:lnTo>
                      <a:pt x="867" y="1382"/>
                    </a:lnTo>
                    <a:lnTo>
                      <a:pt x="825" y="1372"/>
                    </a:lnTo>
                    <a:lnTo>
                      <a:pt x="776" y="1361"/>
                    </a:lnTo>
                    <a:lnTo>
                      <a:pt x="734" y="1345"/>
                    </a:lnTo>
                    <a:lnTo>
                      <a:pt x="697" y="1329"/>
                    </a:lnTo>
                    <a:lnTo>
                      <a:pt x="654" y="1302"/>
                    </a:lnTo>
                    <a:lnTo>
                      <a:pt x="623" y="1276"/>
                    </a:lnTo>
                    <a:lnTo>
                      <a:pt x="585" y="1244"/>
                    </a:lnTo>
                    <a:lnTo>
                      <a:pt x="559" y="1212"/>
                    </a:lnTo>
                    <a:lnTo>
                      <a:pt x="532" y="1180"/>
                    </a:lnTo>
                    <a:lnTo>
                      <a:pt x="505" y="1138"/>
                    </a:lnTo>
                    <a:lnTo>
                      <a:pt x="490" y="1101"/>
                    </a:lnTo>
                    <a:lnTo>
                      <a:pt x="474" y="1058"/>
                    </a:lnTo>
                    <a:lnTo>
                      <a:pt x="463" y="1010"/>
                    </a:lnTo>
                    <a:lnTo>
                      <a:pt x="452" y="967"/>
                    </a:lnTo>
                    <a:lnTo>
                      <a:pt x="452" y="920"/>
                    </a:lnTo>
                    <a:lnTo>
                      <a:pt x="452" y="920"/>
                    </a:lnTo>
                    <a:lnTo>
                      <a:pt x="452" y="872"/>
                    </a:lnTo>
                    <a:lnTo>
                      <a:pt x="463" y="824"/>
                    </a:lnTo>
                    <a:lnTo>
                      <a:pt x="474" y="782"/>
                    </a:lnTo>
                    <a:lnTo>
                      <a:pt x="490" y="739"/>
                    </a:lnTo>
                    <a:lnTo>
                      <a:pt x="505" y="696"/>
                    </a:lnTo>
                    <a:lnTo>
                      <a:pt x="532" y="659"/>
                    </a:lnTo>
                    <a:lnTo>
                      <a:pt x="559" y="622"/>
                    </a:lnTo>
                    <a:lnTo>
                      <a:pt x="585" y="590"/>
                    </a:lnTo>
                    <a:lnTo>
                      <a:pt x="623" y="558"/>
                    </a:lnTo>
                    <a:lnTo>
                      <a:pt x="654" y="532"/>
                    </a:lnTo>
                    <a:lnTo>
                      <a:pt x="697" y="511"/>
                    </a:lnTo>
                    <a:lnTo>
                      <a:pt x="734" y="489"/>
                    </a:lnTo>
                    <a:lnTo>
                      <a:pt x="776" y="473"/>
                    </a:lnTo>
                    <a:lnTo>
                      <a:pt x="825" y="462"/>
                    </a:lnTo>
                    <a:lnTo>
                      <a:pt x="867" y="457"/>
                    </a:lnTo>
                    <a:lnTo>
                      <a:pt x="915" y="45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3" name="Freeform 24">
                <a:extLst>
                  <a:ext uri="{FF2B5EF4-FFF2-40B4-BE49-F238E27FC236}">
                    <a16:creationId xmlns:a16="http://schemas.microsoft.com/office/drawing/2014/main" id="{4709EFF3-EDC3-594A-8316-257BBF25FB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1950" y="1627188"/>
                <a:ext cx="163513" cy="612775"/>
              </a:xfrm>
              <a:custGeom>
                <a:avLst/>
                <a:gdLst>
                  <a:gd name="T0" fmla="*/ 0 w 453"/>
                  <a:gd name="T1" fmla="*/ 1701 h 1702"/>
                  <a:gd name="T2" fmla="*/ 452 w 453"/>
                  <a:gd name="T3" fmla="*/ 1701 h 1702"/>
                  <a:gd name="T4" fmla="*/ 452 w 453"/>
                  <a:gd name="T5" fmla="*/ 0 h 1702"/>
                  <a:gd name="T6" fmla="*/ 0 w 453"/>
                  <a:gd name="T7" fmla="*/ 0 h 1702"/>
                  <a:gd name="T8" fmla="*/ 0 w 453"/>
                  <a:gd name="T9" fmla="*/ 1701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1702">
                    <a:moveTo>
                      <a:pt x="0" y="1701"/>
                    </a:moveTo>
                    <a:lnTo>
                      <a:pt x="452" y="1701"/>
                    </a:lnTo>
                    <a:lnTo>
                      <a:pt x="452" y="0"/>
                    </a:lnTo>
                    <a:lnTo>
                      <a:pt x="0" y="0"/>
                    </a:lnTo>
                    <a:lnTo>
                      <a:pt x="0" y="170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4" name="Freeform 25">
                <a:extLst>
                  <a:ext uri="{FF2B5EF4-FFF2-40B4-BE49-F238E27FC236}">
                    <a16:creationId xmlns:a16="http://schemas.microsoft.com/office/drawing/2014/main" id="{93E763B6-0D15-D44E-8906-A1A0102D2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013" y="1119188"/>
                <a:ext cx="612775" cy="163512"/>
              </a:xfrm>
              <a:custGeom>
                <a:avLst/>
                <a:gdLst>
                  <a:gd name="T0" fmla="*/ 1701 w 1702"/>
                  <a:gd name="T1" fmla="*/ 0 h 453"/>
                  <a:gd name="T2" fmla="*/ 0 w 1702"/>
                  <a:gd name="T3" fmla="*/ 0 h 453"/>
                  <a:gd name="T4" fmla="*/ 0 w 1702"/>
                  <a:gd name="T5" fmla="*/ 452 h 453"/>
                  <a:gd name="T6" fmla="*/ 1701 w 1702"/>
                  <a:gd name="T7" fmla="*/ 452 h 453"/>
                  <a:gd name="T8" fmla="*/ 1701 w 1702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2" h="453">
                    <a:moveTo>
                      <a:pt x="1701" y="0"/>
                    </a:moveTo>
                    <a:lnTo>
                      <a:pt x="0" y="0"/>
                    </a:lnTo>
                    <a:lnTo>
                      <a:pt x="0" y="452"/>
                    </a:lnTo>
                    <a:lnTo>
                      <a:pt x="1701" y="452"/>
                    </a:lnTo>
                    <a:lnTo>
                      <a:pt x="170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5" name="Freeform 26">
                <a:extLst>
                  <a:ext uri="{FF2B5EF4-FFF2-40B4-BE49-F238E27FC236}">
                    <a16:creationId xmlns:a16="http://schemas.microsoft.com/office/drawing/2014/main" id="{B8E12163-4EAA-B74F-B402-145B9AD46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200" y="1435100"/>
                <a:ext cx="547688" cy="549275"/>
              </a:xfrm>
              <a:custGeom>
                <a:avLst/>
                <a:gdLst>
                  <a:gd name="T0" fmla="*/ 319 w 1521"/>
                  <a:gd name="T1" fmla="*/ 0 h 1527"/>
                  <a:gd name="T2" fmla="*/ 0 w 1521"/>
                  <a:gd name="T3" fmla="*/ 319 h 1527"/>
                  <a:gd name="T4" fmla="*/ 1201 w 1521"/>
                  <a:gd name="T5" fmla="*/ 1526 h 1527"/>
                  <a:gd name="T6" fmla="*/ 1520 w 1521"/>
                  <a:gd name="T7" fmla="*/ 1202 h 1527"/>
                  <a:gd name="T8" fmla="*/ 319 w 1521"/>
                  <a:gd name="T9" fmla="*/ 0 h 1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1" h="1527">
                    <a:moveTo>
                      <a:pt x="319" y="0"/>
                    </a:moveTo>
                    <a:lnTo>
                      <a:pt x="0" y="319"/>
                    </a:lnTo>
                    <a:lnTo>
                      <a:pt x="1201" y="1526"/>
                    </a:lnTo>
                    <a:lnTo>
                      <a:pt x="1520" y="1202"/>
                    </a:lnTo>
                    <a:lnTo>
                      <a:pt x="319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14" name="TextBox 313">
            <a:extLst>
              <a:ext uri="{FF2B5EF4-FFF2-40B4-BE49-F238E27FC236}">
                <a16:creationId xmlns:a16="http://schemas.microsoft.com/office/drawing/2014/main" id="{BD4C6746-73F7-C449-94A8-16E286A3A270}"/>
              </a:ext>
            </a:extLst>
          </p:cNvPr>
          <p:cNvSpPr txBox="1"/>
          <p:nvPr/>
        </p:nvSpPr>
        <p:spPr>
          <a:xfrm>
            <a:off x="3623905" y="3148798"/>
            <a:ext cx="1178688" cy="22645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b="1" dirty="0">
                <a:solidFill>
                  <a:srgbClr val="0091D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 Manager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6708FE7-A24E-364C-B126-C54BCB519A27}"/>
              </a:ext>
            </a:extLst>
          </p:cNvPr>
          <p:cNvSpPr txBox="1"/>
          <p:nvPr/>
        </p:nvSpPr>
        <p:spPr>
          <a:xfrm>
            <a:off x="6412728" y="3148798"/>
            <a:ext cx="1178688" cy="22645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 Manager</a:t>
            </a:r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DA275549-45B6-0F44-A65C-6803744633F4}"/>
              </a:ext>
            </a:extLst>
          </p:cNvPr>
          <p:cNvGrpSpPr/>
          <p:nvPr/>
        </p:nvGrpSpPr>
        <p:grpSpPr>
          <a:xfrm>
            <a:off x="6951576" y="3954227"/>
            <a:ext cx="992067" cy="274320"/>
            <a:chOff x="3395576" y="4114880"/>
            <a:chExt cx="992067" cy="274320"/>
          </a:xfrm>
        </p:grpSpPr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CD2C5161-11AB-D640-AF63-42F8F18A2E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95576" y="4114880"/>
              <a:ext cx="274320" cy="274320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A8B95945-C766-7B45-BEBF-C2B1993AA0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097" y="4114880"/>
              <a:ext cx="274320" cy="274320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AC3139B4-BA0F-A749-9D03-16BA20334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13323" y="4114880"/>
              <a:ext cx="274320" cy="274320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B606E67-9C5F-4B41-9D42-8A44DF8DDF87}"/>
              </a:ext>
            </a:extLst>
          </p:cNvPr>
          <p:cNvGrpSpPr/>
          <p:nvPr/>
        </p:nvGrpSpPr>
        <p:grpSpPr>
          <a:xfrm>
            <a:off x="4292092" y="4844805"/>
            <a:ext cx="1000331" cy="888813"/>
            <a:chOff x="4307562" y="4844805"/>
            <a:chExt cx="1000331" cy="888813"/>
          </a:xfrm>
        </p:grpSpPr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B27DF67F-7F3E-BC4C-BEC3-F434B02EC5A6}"/>
                </a:ext>
              </a:extLst>
            </p:cNvPr>
            <p:cNvSpPr txBox="1"/>
            <p:nvPr/>
          </p:nvSpPr>
          <p:spPr>
            <a:xfrm>
              <a:off x="4319481" y="4844805"/>
              <a:ext cx="988412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 algn="r">
                <a:defRPr/>
              </a:pPr>
              <a:r>
                <a:rPr lang="en-US" sz="12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Primary in Loc1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18B18A9E-7D00-694B-9E57-249899A681C1}"/>
                </a:ext>
              </a:extLst>
            </p:cNvPr>
            <p:cNvSpPr txBox="1"/>
            <p:nvPr/>
          </p:nvSpPr>
          <p:spPr>
            <a:xfrm>
              <a:off x="4307562" y="5548952"/>
              <a:ext cx="988412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 algn="r">
                <a:defRPr/>
              </a:pPr>
              <a:r>
                <a:rPr lang="en-US" sz="12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Primary in Loc1</a:t>
              </a:r>
            </a:p>
          </p:txBody>
        </p:sp>
      </p:grpSp>
      <p:sp>
        <p:nvSpPr>
          <p:cNvPr id="339" name="Bent Arrow 338">
            <a:extLst>
              <a:ext uri="{FF2B5EF4-FFF2-40B4-BE49-F238E27FC236}">
                <a16:creationId xmlns:a16="http://schemas.microsoft.com/office/drawing/2014/main" id="{CDC45DF8-CB52-BF49-8C53-B921E4E9D91B}"/>
              </a:ext>
            </a:extLst>
          </p:cNvPr>
          <p:cNvSpPr/>
          <p:nvPr/>
        </p:nvSpPr>
        <p:spPr>
          <a:xfrm rot="5400000" flipV="1">
            <a:off x="5485723" y="4603407"/>
            <a:ext cx="2039112" cy="1718985"/>
          </a:xfrm>
          <a:prstGeom prst="bentArrow">
            <a:avLst>
              <a:gd name="adj1" fmla="val 2852"/>
              <a:gd name="adj2" fmla="val 3163"/>
              <a:gd name="adj3" fmla="val 5302"/>
              <a:gd name="adj4" fmla="val 1423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22E11B9A-4349-7B43-A735-A5B11448BADA}"/>
              </a:ext>
            </a:extLst>
          </p:cNvPr>
          <p:cNvGrpSpPr/>
          <p:nvPr/>
        </p:nvGrpSpPr>
        <p:grpSpPr>
          <a:xfrm>
            <a:off x="5639782" y="4026380"/>
            <a:ext cx="886287" cy="220955"/>
            <a:chOff x="960207" y="1442893"/>
            <a:chExt cx="886287" cy="220955"/>
          </a:xfrm>
        </p:grpSpPr>
        <p:cxnSp>
          <p:nvCxnSpPr>
            <p:cNvPr id="341" name="Straight Arrow Connector 340">
              <a:extLst>
                <a:ext uri="{FF2B5EF4-FFF2-40B4-BE49-F238E27FC236}">
                  <a16:creationId xmlns:a16="http://schemas.microsoft.com/office/drawing/2014/main" id="{B1EDF3C6-3C5F-9B47-91FA-69DCCB9E9202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960207" y="1661873"/>
              <a:ext cx="886287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miter lim="800000"/>
              <a:headEnd type="arrow" w="lg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1D6265B4-EE9A-2C4F-83BB-4D9249290CBF}"/>
                </a:ext>
              </a:extLst>
            </p:cNvPr>
            <p:cNvSpPr txBox="1"/>
            <p:nvPr/>
          </p:nvSpPr>
          <p:spPr>
            <a:xfrm>
              <a:off x="1090419" y="1442893"/>
              <a:ext cx="621263" cy="2209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SRM</a:t>
              </a: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DE545FD4-553A-2240-BCF2-9E4A201257E4}"/>
              </a:ext>
            </a:extLst>
          </p:cNvPr>
          <p:cNvSpPr/>
          <p:nvPr/>
        </p:nvSpPr>
        <p:spPr>
          <a:xfrm>
            <a:off x="8281457" y="1531050"/>
            <a:ext cx="3764239" cy="3262432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and Security Centrally configured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Gateways are Primary in Loc1</a:t>
            </a:r>
          </a:p>
          <a:p>
            <a:pPr marL="400050" lvl="1" indent="-1682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T0 both locations advertise subnets (T0-Slice_Loc1 at better cost)</a:t>
            </a:r>
          </a:p>
          <a:p>
            <a:pPr marL="400050" lvl="1" indent="-1682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 </a:t>
            </a:r>
            <a:r>
              <a:rPr lang="en-US" sz="14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gw</a:t>
            </a: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through T0-Primary</a:t>
            </a:r>
          </a:p>
          <a:p>
            <a:pPr marL="173038" indent="-1730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case of Location 1 failure</a:t>
            </a:r>
          </a:p>
          <a:p>
            <a:pPr marL="400050" lvl="1" indent="-1682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T0-Slice_Loc2 is advertising subnets</a:t>
            </a:r>
          </a:p>
          <a:p>
            <a:pPr marL="400050" lvl="1" indent="-1682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SRM recovers compute in Loc2 </a:t>
            </a:r>
            <a:r>
              <a:rPr lang="en-US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(not NSX related)</a:t>
            </a:r>
          </a:p>
          <a:p>
            <a:pPr marL="400050" lvl="1" indent="-1682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 </a:t>
            </a:r>
            <a:r>
              <a:rPr lang="en-US" sz="14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gw</a:t>
            </a: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through remaining T0 (T0-Secondary)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1F0189A-FD74-C846-BA26-8EAC76946C19}"/>
              </a:ext>
            </a:extLst>
          </p:cNvPr>
          <p:cNvGrpSpPr/>
          <p:nvPr/>
        </p:nvGrpSpPr>
        <p:grpSpPr>
          <a:xfrm>
            <a:off x="3440089" y="1711102"/>
            <a:ext cx="1546321" cy="1202837"/>
            <a:chOff x="4928094" y="1366742"/>
            <a:chExt cx="1546321" cy="1202837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FC72144-BD83-6C46-B2F3-A91EB2F5AA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45763" y="1791180"/>
              <a:ext cx="778398" cy="778399"/>
              <a:chOff x="7730175" y="863411"/>
              <a:chExt cx="1828959" cy="1828959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AC6F5825-ED26-D646-8695-64B9D09F57A5}"/>
                  </a:ext>
                </a:extLst>
              </p:cNvPr>
              <p:cNvSpPr/>
              <p:nvPr/>
            </p:nvSpPr>
            <p:spPr>
              <a:xfrm>
                <a:off x="7730175" y="863411"/>
                <a:ext cx="1828959" cy="1828959"/>
              </a:xfrm>
              <a:prstGeom prst="ellipse">
                <a:avLst/>
              </a:prstGeom>
              <a:solidFill>
                <a:schemeClr val="accent4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4586E756-8F2B-3C47-A246-3A710904B42E}"/>
                  </a:ext>
                </a:extLst>
              </p:cNvPr>
              <p:cNvGrpSpPr/>
              <p:nvPr/>
            </p:nvGrpSpPr>
            <p:grpSpPr>
              <a:xfrm>
                <a:off x="8049434" y="1298182"/>
                <a:ext cx="1224852" cy="1015906"/>
                <a:chOff x="1893888" y="1246188"/>
                <a:chExt cx="2159000" cy="1790700"/>
              </a:xfrm>
              <a:solidFill>
                <a:schemeClr val="bg1"/>
              </a:solidFill>
            </p:grpSpPr>
            <p:sp>
              <p:nvSpPr>
                <p:cNvPr id="140" name="Freeform 1">
                  <a:extLst>
                    <a:ext uri="{FF2B5EF4-FFF2-40B4-BE49-F238E27FC236}">
                      <a16:creationId xmlns:a16="http://schemas.microsoft.com/office/drawing/2014/main" id="{8CFE8795-C095-C945-A90E-25236D968A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7463" y="1435100"/>
                  <a:ext cx="833437" cy="831850"/>
                </a:xfrm>
                <a:custGeom>
                  <a:avLst/>
                  <a:gdLst>
                    <a:gd name="T0" fmla="*/ 262 w 2315"/>
                    <a:gd name="T1" fmla="*/ 1495 h 2310"/>
                    <a:gd name="T2" fmla="*/ 126 w 2315"/>
                    <a:gd name="T3" fmla="*/ 1766 h 2310"/>
                    <a:gd name="T4" fmla="*/ 545 w 2315"/>
                    <a:gd name="T5" fmla="*/ 2179 h 2310"/>
                    <a:gd name="T6" fmla="*/ 814 w 2315"/>
                    <a:gd name="T7" fmla="*/ 2044 h 2310"/>
                    <a:gd name="T8" fmla="*/ 1344 w 2315"/>
                    <a:gd name="T9" fmla="*/ 2309 h 2310"/>
                    <a:gd name="T10" fmla="*/ 1467 w 2315"/>
                    <a:gd name="T11" fmla="*/ 2191 h 2310"/>
                    <a:gd name="T12" fmla="*/ 1547 w 2315"/>
                    <a:gd name="T13" fmla="*/ 2028 h 2310"/>
                    <a:gd name="T14" fmla="*/ 2182 w 2315"/>
                    <a:gd name="T15" fmla="*/ 1772 h 2310"/>
                    <a:gd name="T16" fmla="*/ 2046 w 2315"/>
                    <a:gd name="T17" fmla="*/ 1498 h 2310"/>
                    <a:gd name="T18" fmla="*/ 2314 w 2315"/>
                    <a:gd name="T19" fmla="*/ 971 h 2310"/>
                    <a:gd name="T20" fmla="*/ 2228 w 2315"/>
                    <a:gd name="T21" fmla="*/ 851 h 2310"/>
                    <a:gd name="T22" fmla="*/ 2025 w 2315"/>
                    <a:gd name="T23" fmla="*/ 771 h 2310"/>
                    <a:gd name="T24" fmla="*/ 2185 w 2315"/>
                    <a:gd name="T25" fmla="*/ 549 h 2310"/>
                    <a:gd name="T26" fmla="*/ 1547 w 2315"/>
                    <a:gd name="T27" fmla="*/ 290 h 2310"/>
                    <a:gd name="T28" fmla="*/ 1451 w 2315"/>
                    <a:gd name="T29" fmla="*/ 0 h 2310"/>
                    <a:gd name="T30" fmla="*/ 816 w 2315"/>
                    <a:gd name="T31" fmla="*/ 265 h 2310"/>
                    <a:gd name="T32" fmla="*/ 542 w 2315"/>
                    <a:gd name="T33" fmla="*/ 133 h 2310"/>
                    <a:gd name="T34" fmla="*/ 286 w 2315"/>
                    <a:gd name="T35" fmla="*/ 771 h 2310"/>
                    <a:gd name="T36" fmla="*/ 0 w 2315"/>
                    <a:gd name="T37" fmla="*/ 866 h 2310"/>
                    <a:gd name="T38" fmla="*/ 6 w 2315"/>
                    <a:gd name="T39" fmla="*/ 1470 h 2310"/>
                    <a:gd name="T40" fmla="*/ 250 w 2315"/>
                    <a:gd name="T41" fmla="*/ 1076 h 2310"/>
                    <a:gd name="T42" fmla="*/ 410 w 2315"/>
                    <a:gd name="T43" fmla="*/ 1045 h 2310"/>
                    <a:gd name="T44" fmla="*/ 545 w 2315"/>
                    <a:gd name="T45" fmla="*/ 801 h 2310"/>
                    <a:gd name="T46" fmla="*/ 456 w 2315"/>
                    <a:gd name="T47" fmla="*/ 576 h 2310"/>
                    <a:gd name="T48" fmla="*/ 702 w 2315"/>
                    <a:gd name="T49" fmla="*/ 546 h 2310"/>
                    <a:gd name="T50" fmla="*/ 998 w 2315"/>
                    <a:gd name="T51" fmla="*/ 459 h 2310"/>
                    <a:gd name="T52" fmla="*/ 1073 w 2315"/>
                    <a:gd name="T53" fmla="*/ 250 h 2310"/>
                    <a:gd name="T54" fmla="*/ 1266 w 2315"/>
                    <a:gd name="T55" fmla="*/ 410 h 2310"/>
                    <a:gd name="T56" fmla="*/ 1529 w 2315"/>
                    <a:gd name="T57" fmla="*/ 552 h 2310"/>
                    <a:gd name="T58" fmla="*/ 1738 w 2315"/>
                    <a:gd name="T59" fmla="*/ 459 h 2310"/>
                    <a:gd name="T60" fmla="*/ 1763 w 2315"/>
                    <a:gd name="T61" fmla="*/ 706 h 2310"/>
                    <a:gd name="T62" fmla="*/ 1852 w 2315"/>
                    <a:gd name="T63" fmla="*/ 1008 h 2310"/>
                    <a:gd name="T64" fmla="*/ 2065 w 2315"/>
                    <a:gd name="T65" fmla="*/ 1076 h 2310"/>
                    <a:gd name="T66" fmla="*/ 1904 w 2315"/>
                    <a:gd name="T67" fmla="*/ 1270 h 2310"/>
                    <a:gd name="T68" fmla="*/ 1760 w 2315"/>
                    <a:gd name="T69" fmla="*/ 1538 h 2310"/>
                    <a:gd name="T70" fmla="*/ 1858 w 2315"/>
                    <a:gd name="T71" fmla="*/ 1742 h 2310"/>
                    <a:gd name="T72" fmla="*/ 1609 w 2315"/>
                    <a:gd name="T73" fmla="*/ 1766 h 2310"/>
                    <a:gd name="T74" fmla="*/ 1399 w 2315"/>
                    <a:gd name="T75" fmla="*/ 1822 h 2310"/>
                    <a:gd name="T76" fmla="*/ 1263 w 2315"/>
                    <a:gd name="T77" fmla="*/ 1905 h 2310"/>
                    <a:gd name="T78" fmla="*/ 1069 w 2315"/>
                    <a:gd name="T79" fmla="*/ 2059 h 2310"/>
                    <a:gd name="T80" fmla="*/ 995 w 2315"/>
                    <a:gd name="T81" fmla="*/ 1849 h 2310"/>
                    <a:gd name="T82" fmla="*/ 699 w 2315"/>
                    <a:gd name="T83" fmla="*/ 1763 h 2310"/>
                    <a:gd name="T84" fmla="*/ 450 w 2315"/>
                    <a:gd name="T85" fmla="*/ 1739 h 2310"/>
                    <a:gd name="T86" fmla="*/ 548 w 2315"/>
                    <a:gd name="T87" fmla="*/ 1532 h 2310"/>
                    <a:gd name="T88" fmla="*/ 462 w 2315"/>
                    <a:gd name="T89" fmla="*/ 1316 h 2310"/>
                    <a:gd name="T90" fmla="*/ 250 w 2315"/>
                    <a:gd name="T91" fmla="*/ 1239 h 2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15" h="2310">
                      <a:moveTo>
                        <a:pt x="120" y="1473"/>
                      </a:moveTo>
                      <a:lnTo>
                        <a:pt x="262" y="1495"/>
                      </a:lnTo>
                      <a:lnTo>
                        <a:pt x="284" y="1544"/>
                      </a:lnTo>
                      <a:lnTo>
                        <a:pt x="126" y="1766"/>
                      </a:lnTo>
                      <a:lnTo>
                        <a:pt x="465" y="2108"/>
                      </a:lnTo>
                      <a:lnTo>
                        <a:pt x="545" y="2179"/>
                      </a:lnTo>
                      <a:lnTo>
                        <a:pt x="764" y="2025"/>
                      </a:lnTo>
                      <a:lnTo>
                        <a:pt x="814" y="2044"/>
                      </a:lnTo>
                      <a:lnTo>
                        <a:pt x="857" y="2309"/>
                      </a:lnTo>
                      <a:lnTo>
                        <a:pt x="1344" y="2309"/>
                      </a:lnTo>
                      <a:lnTo>
                        <a:pt x="1464" y="2306"/>
                      </a:lnTo>
                      <a:lnTo>
                        <a:pt x="1467" y="2191"/>
                      </a:lnTo>
                      <a:lnTo>
                        <a:pt x="1491" y="2056"/>
                      </a:lnTo>
                      <a:lnTo>
                        <a:pt x="1547" y="2028"/>
                      </a:lnTo>
                      <a:lnTo>
                        <a:pt x="1766" y="2185"/>
                      </a:lnTo>
                      <a:lnTo>
                        <a:pt x="2182" y="1772"/>
                      </a:lnTo>
                      <a:lnTo>
                        <a:pt x="2025" y="1547"/>
                      </a:lnTo>
                      <a:lnTo>
                        <a:pt x="2046" y="1498"/>
                      </a:lnTo>
                      <a:lnTo>
                        <a:pt x="2314" y="1458"/>
                      </a:lnTo>
                      <a:lnTo>
                        <a:pt x="2314" y="971"/>
                      </a:lnTo>
                      <a:lnTo>
                        <a:pt x="2311" y="879"/>
                      </a:lnTo>
                      <a:lnTo>
                        <a:pt x="2228" y="851"/>
                      </a:lnTo>
                      <a:lnTo>
                        <a:pt x="2046" y="823"/>
                      </a:lnTo>
                      <a:lnTo>
                        <a:pt x="2025" y="771"/>
                      </a:lnTo>
                      <a:lnTo>
                        <a:pt x="2120" y="641"/>
                      </a:lnTo>
                      <a:lnTo>
                        <a:pt x="2185" y="549"/>
                      </a:lnTo>
                      <a:lnTo>
                        <a:pt x="1766" y="139"/>
                      </a:lnTo>
                      <a:lnTo>
                        <a:pt x="1547" y="290"/>
                      </a:lnTo>
                      <a:lnTo>
                        <a:pt x="1495" y="268"/>
                      </a:lnTo>
                      <a:lnTo>
                        <a:pt x="1451" y="0"/>
                      </a:lnTo>
                      <a:lnTo>
                        <a:pt x="863" y="0"/>
                      </a:lnTo>
                      <a:lnTo>
                        <a:pt x="816" y="265"/>
                      </a:lnTo>
                      <a:lnTo>
                        <a:pt x="767" y="287"/>
                      </a:lnTo>
                      <a:lnTo>
                        <a:pt x="542" y="133"/>
                      </a:lnTo>
                      <a:lnTo>
                        <a:pt x="129" y="552"/>
                      </a:lnTo>
                      <a:lnTo>
                        <a:pt x="286" y="771"/>
                      </a:lnTo>
                      <a:lnTo>
                        <a:pt x="268" y="820"/>
                      </a:lnTo>
                      <a:lnTo>
                        <a:pt x="0" y="866"/>
                      </a:lnTo>
                      <a:lnTo>
                        <a:pt x="0" y="1350"/>
                      </a:lnTo>
                      <a:lnTo>
                        <a:pt x="6" y="1470"/>
                      </a:lnTo>
                      <a:lnTo>
                        <a:pt x="120" y="1473"/>
                      </a:lnTo>
                      <a:close/>
                      <a:moveTo>
                        <a:pt x="250" y="1076"/>
                      </a:moveTo>
                      <a:lnTo>
                        <a:pt x="373" y="1054"/>
                      </a:lnTo>
                      <a:lnTo>
                        <a:pt x="410" y="1045"/>
                      </a:lnTo>
                      <a:lnTo>
                        <a:pt x="459" y="1005"/>
                      </a:lnTo>
                      <a:lnTo>
                        <a:pt x="545" y="801"/>
                      </a:lnTo>
                      <a:lnTo>
                        <a:pt x="567" y="730"/>
                      </a:lnTo>
                      <a:lnTo>
                        <a:pt x="456" y="576"/>
                      </a:lnTo>
                      <a:lnTo>
                        <a:pt x="573" y="456"/>
                      </a:lnTo>
                      <a:lnTo>
                        <a:pt x="702" y="546"/>
                      </a:lnTo>
                      <a:lnTo>
                        <a:pt x="777" y="552"/>
                      </a:lnTo>
                      <a:lnTo>
                        <a:pt x="998" y="459"/>
                      </a:lnTo>
                      <a:lnTo>
                        <a:pt x="1048" y="407"/>
                      </a:lnTo>
                      <a:lnTo>
                        <a:pt x="1073" y="250"/>
                      </a:lnTo>
                      <a:lnTo>
                        <a:pt x="1239" y="250"/>
                      </a:lnTo>
                      <a:lnTo>
                        <a:pt x="1266" y="410"/>
                      </a:lnTo>
                      <a:lnTo>
                        <a:pt x="1316" y="466"/>
                      </a:lnTo>
                      <a:lnTo>
                        <a:pt x="1529" y="552"/>
                      </a:lnTo>
                      <a:lnTo>
                        <a:pt x="1612" y="549"/>
                      </a:lnTo>
                      <a:lnTo>
                        <a:pt x="1738" y="459"/>
                      </a:lnTo>
                      <a:lnTo>
                        <a:pt x="1855" y="580"/>
                      </a:lnTo>
                      <a:lnTo>
                        <a:pt x="1763" y="706"/>
                      </a:lnTo>
                      <a:lnTo>
                        <a:pt x="1760" y="780"/>
                      </a:lnTo>
                      <a:lnTo>
                        <a:pt x="1852" y="1008"/>
                      </a:lnTo>
                      <a:lnTo>
                        <a:pt x="1908" y="1054"/>
                      </a:lnTo>
                      <a:lnTo>
                        <a:pt x="2065" y="1076"/>
                      </a:lnTo>
                      <a:lnTo>
                        <a:pt x="2065" y="1242"/>
                      </a:lnTo>
                      <a:lnTo>
                        <a:pt x="1904" y="1270"/>
                      </a:lnTo>
                      <a:lnTo>
                        <a:pt x="1852" y="1316"/>
                      </a:lnTo>
                      <a:lnTo>
                        <a:pt x="1760" y="1538"/>
                      </a:lnTo>
                      <a:lnTo>
                        <a:pt x="1766" y="1612"/>
                      </a:lnTo>
                      <a:lnTo>
                        <a:pt x="1858" y="1742"/>
                      </a:lnTo>
                      <a:lnTo>
                        <a:pt x="1741" y="1859"/>
                      </a:lnTo>
                      <a:lnTo>
                        <a:pt x="1609" y="1766"/>
                      </a:lnTo>
                      <a:lnTo>
                        <a:pt x="1535" y="1760"/>
                      </a:lnTo>
                      <a:lnTo>
                        <a:pt x="1399" y="1822"/>
                      </a:lnTo>
                      <a:lnTo>
                        <a:pt x="1316" y="1849"/>
                      </a:lnTo>
                      <a:lnTo>
                        <a:pt x="1263" y="1905"/>
                      </a:lnTo>
                      <a:lnTo>
                        <a:pt x="1236" y="2059"/>
                      </a:lnTo>
                      <a:lnTo>
                        <a:pt x="1069" y="2059"/>
                      </a:lnTo>
                      <a:lnTo>
                        <a:pt x="1041" y="1905"/>
                      </a:lnTo>
                      <a:lnTo>
                        <a:pt x="995" y="1849"/>
                      </a:lnTo>
                      <a:lnTo>
                        <a:pt x="773" y="1757"/>
                      </a:lnTo>
                      <a:lnTo>
                        <a:pt x="699" y="1763"/>
                      </a:lnTo>
                      <a:lnTo>
                        <a:pt x="570" y="1856"/>
                      </a:lnTo>
                      <a:lnTo>
                        <a:pt x="450" y="1739"/>
                      </a:lnTo>
                      <a:lnTo>
                        <a:pt x="545" y="1606"/>
                      </a:lnTo>
                      <a:lnTo>
                        <a:pt x="548" y="1532"/>
                      </a:lnTo>
                      <a:lnTo>
                        <a:pt x="477" y="1365"/>
                      </a:lnTo>
                      <a:lnTo>
                        <a:pt x="462" y="1316"/>
                      </a:lnTo>
                      <a:lnTo>
                        <a:pt x="404" y="1264"/>
                      </a:lnTo>
                      <a:lnTo>
                        <a:pt x="250" y="1239"/>
                      </a:lnTo>
                      <a:lnTo>
                        <a:pt x="250" y="10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u="none" strike="noStrike" kern="1200" cap="none" spc="0" normalizeH="0" baseline="0" noProof="0" dirty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1" name="Freeform 2">
                  <a:extLst>
                    <a:ext uri="{FF2B5EF4-FFF2-40B4-BE49-F238E27FC236}">
                      <a16:creationId xmlns:a16="http://schemas.microsoft.com/office/drawing/2014/main" id="{0C6BF1FB-329D-0941-95D7-B146CA736A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0825" y="1668463"/>
                  <a:ext cx="366713" cy="366712"/>
                </a:xfrm>
                <a:custGeom>
                  <a:avLst/>
                  <a:gdLst>
                    <a:gd name="T0" fmla="*/ 561 w 1018"/>
                    <a:gd name="T1" fmla="*/ 1014 h 1018"/>
                    <a:gd name="T2" fmla="*/ 706 w 1018"/>
                    <a:gd name="T3" fmla="*/ 977 h 1018"/>
                    <a:gd name="T4" fmla="*/ 832 w 1018"/>
                    <a:gd name="T5" fmla="*/ 900 h 1018"/>
                    <a:gd name="T6" fmla="*/ 931 w 1018"/>
                    <a:gd name="T7" fmla="*/ 792 h 1018"/>
                    <a:gd name="T8" fmla="*/ 995 w 1018"/>
                    <a:gd name="T9" fmla="*/ 660 h 1018"/>
                    <a:gd name="T10" fmla="*/ 1017 w 1018"/>
                    <a:gd name="T11" fmla="*/ 509 h 1018"/>
                    <a:gd name="T12" fmla="*/ 1008 w 1018"/>
                    <a:gd name="T13" fmla="*/ 407 h 1018"/>
                    <a:gd name="T14" fmla="*/ 956 w 1018"/>
                    <a:gd name="T15" fmla="*/ 266 h 1018"/>
                    <a:gd name="T16" fmla="*/ 869 w 1018"/>
                    <a:gd name="T17" fmla="*/ 148 h 1018"/>
                    <a:gd name="T18" fmla="*/ 752 w 1018"/>
                    <a:gd name="T19" fmla="*/ 62 h 1018"/>
                    <a:gd name="T20" fmla="*/ 610 w 1018"/>
                    <a:gd name="T21" fmla="*/ 9 h 1018"/>
                    <a:gd name="T22" fmla="*/ 509 w 1018"/>
                    <a:gd name="T23" fmla="*/ 0 h 1018"/>
                    <a:gd name="T24" fmla="*/ 358 w 1018"/>
                    <a:gd name="T25" fmla="*/ 22 h 1018"/>
                    <a:gd name="T26" fmla="*/ 225 w 1018"/>
                    <a:gd name="T27" fmla="*/ 87 h 1018"/>
                    <a:gd name="T28" fmla="*/ 117 w 1018"/>
                    <a:gd name="T29" fmla="*/ 185 h 1018"/>
                    <a:gd name="T30" fmla="*/ 40 w 1018"/>
                    <a:gd name="T31" fmla="*/ 312 h 1018"/>
                    <a:gd name="T32" fmla="*/ 3 w 1018"/>
                    <a:gd name="T33" fmla="*/ 457 h 1018"/>
                    <a:gd name="T34" fmla="*/ 3 w 1018"/>
                    <a:gd name="T35" fmla="*/ 561 h 1018"/>
                    <a:gd name="T36" fmla="*/ 40 w 1018"/>
                    <a:gd name="T37" fmla="*/ 706 h 1018"/>
                    <a:gd name="T38" fmla="*/ 117 w 1018"/>
                    <a:gd name="T39" fmla="*/ 833 h 1018"/>
                    <a:gd name="T40" fmla="*/ 225 w 1018"/>
                    <a:gd name="T41" fmla="*/ 928 h 1018"/>
                    <a:gd name="T42" fmla="*/ 358 w 1018"/>
                    <a:gd name="T43" fmla="*/ 993 h 1018"/>
                    <a:gd name="T44" fmla="*/ 509 w 1018"/>
                    <a:gd name="T45" fmla="*/ 1017 h 1018"/>
                    <a:gd name="T46" fmla="*/ 536 w 1018"/>
                    <a:gd name="T47" fmla="*/ 250 h 1018"/>
                    <a:gd name="T48" fmla="*/ 610 w 1018"/>
                    <a:gd name="T49" fmla="*/ 268 h 1018"/>
                    <a:gd name="T50" fmla="*/ 675 w 1018"/>
                    <a:gd name="T51" fmla="*/ 309 h 1018"/>
                    <a:gd name="T52" fmla="*/ 724 w 1018"/>
                    <a:gd name="T53" fmla="*/ 364 h 1018"/>
                    <a:gd name="T54" fmla="*/ 755 w 1018"/>
                    <a:gd name="T55" fmla="*/ 432 h 1018"/>
                    <a:gd name="T56" fmla="*/ 768 w 1018"/>
                    <a:gd name="T57" fmla="*/ 509 h 1018"/>
                    <a:gd name="T58" fmla="*/ 761 w 1018"/>
                    <a:gd name="T59" fmla="*/ 561 h 1018"/>
                    <a:gd name="T60" fmla="*/ 737 w 1018"/>
                    <a:gd name="T61" fmla="*/ 632 h 1018"/>
                    <a:gd name="T62" fmla="*/ 694 w 1018"/>
                    <a:gd name="T63" fmla="*/ 691 h 1018"/>
                    <a:gd name="T64" fmla="*/ 632 w 1018"/>
                    <a:gd name="T65" fmla="*/ 734 h 1018"/>
                    <a:gd name="T66" fmla="*/ 561 w 1018"/>
                    <a:gd name="T67" fmla="*/ 762 h 1018"/>
                    <a:gd name="T68" fmla="*/ 509 w 1018"/>
                    <a:gd name="T69" fmla="*/ 768 h 1018"/>
                    <a:gd name="T70" fmla="*/ 431 w 1018"/>
                    <a:gd name="T71" fmla="*/ 755 h 1018"/>
                    <a:gd name="T72" fmla="*/ 364 w 1018"/>
                    <a:gd name="T73" fmla="*/ 722 h 1018"/>
                    <a:gd name="T74" fmla="*/ 311 w 1018"/>
                    <a:gd name="T75" fmla="*/ 672 h 1018"/>
                    <a:gd name="T76" fmla="*/ 271 w 1018"/>
                    <a:gd name="T77" fmla="*/ 608 h 1018"/>
                    <a:gd name="T78" fmla="*/ 253 w 1018"/>
                    <a:gd name="T79" fmla="*/ 534 h 1018"/>
                    <a:gd name="T80" fmla="*/ 253 w 1018"/>
                    <a:gd name="T81" fmla="*/ 481 h 1018"/>
                    <a:gd name="T82" fmla="*/ 271 w 1018"/>
                    <a:gd name="T83" fmla="*/ 407 h 1018"/>
                    <a:gd name="T84" fmla="*/ 311 w 1018"/>
                    <a:gd name="T85" fmla="*/ 342 h 1018"/>
                    <a:gd name="T86" fmla="*/ 364 w 1018"/>
                    <a:gd name="T87" fmla="*/ 293 h 1018"/>
                    <a:gd name="T88" fmla="*/ 431 w 1018"/>
                    <a:gd name="T89" fmla="*/ 262 h 1018"/>
                    <a:gd name="T90" fmla="*/ 509 w 1018"/>
                    <a:gd name="T91" fmla="*/ 250 h 1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18" h="1018">
                      <a:moveTo>
                        <a:pt x="509" y="1017"/>
                      </a:moveTo>
                      <a:lnTo>
                        <a:pt x="509" y="1017"/>
                      </a:lnTo>
                      <a:lnTo>
                        <a:pt x="561" y="1014"/>
                      </a:lnTo>
                      <a:lnTo>
                        <a:pt x="610" y="1005"/>
                      </a:lnTo>
                      <a:lnTo>
                        <a:pt x="660" y="993"/>
                      </a:lnTo>
                      <a:lnTo>
                        <a:pt x="706" y="977"/>
                      </a:lnTo>
                      <a:lnTo>
                        <a:pt x="752" y="956"/>
                      </a:lnTo>
                      <a:lnTo>
                        <a:pt x="792" y="928"/>
                      </a:lnTo>
                      <a:lnTo>
                        <a:pt x="832" y="900"/>
                      </a:lnTo>
                      <a:lnTo>
                        <a:pt x="869" y="867"/>
                      </a:lnTo>
                      <a:lnTo>
                        <a:pt x="900" y="833"/>
                      </a:lnTo>
                      <a:lnTo>
                        <a:pt x="931" y="792"/>
                      </a:lnTo>
                      <a:lnTo>
                        <a:pt x="956" y="749"/>
                      </a:lnTo>
                      <a:lnTo>
                        <a:pt x="977" y="706"/>
                      </a:lnTo>
                      <a:lnTo>
                        <a:pt x="995" y="660"/>
                      </a:lnTo>
                      <a:lnTo>
                        <a:pt x="1008" y="611"/>
                      </a:lnTo>
                      <a:lnTo>
                        <a:pt x="1014" y="561"/>
                      </a:lnTo>
                      <a:lnTo>
                        <a:pt x="1017" y="509"/>
                      </a:lnTo>
                      <a:lnTo>
                        <a:pt x="1017" y="509"/>
                      </a:lnTo>
                      <a:lnTo>
                        <a:pt x="1014" y="457"/>
                      </a:lnTo>
                      <a:lnTo>
                        <a:pt x="1008" y="407"/>
                      </a:lnTo>
                      <a:lnTo>
                        <a:pt x="995" y="358"/>
                      </a:lnTo>
                      <a:lnTo>
                        <a:pt x="977" y="312"/>
                      </a:lnTo>
                      <a:lnTo>
                        <a:pt x="956" y="266"/>
                      </a:lnTo>
                      <a:lnTo>
                        <a:pt x="931" y="225"/>
                      </a:lnTo>
                      <a:lnTo>
                        <a:pt x="900" y="185"/>
                      </a:lnTo>
                      <a:lnTo>
                        <a:pt x="869" y="148"/>
                      </a:lnTo>
                      <a:lnTo>
                        <a:pt x="832" y="114"/>
                      </a:lnTo>
                      <a:lnTo>
                        <a:pt x="792" y="87"/>
                      </a:lnTo>
                      <a:lnTo>
                        <a:pt x="752" y="62"/>
                      </a:lnTo>
                      <a:lnTo>
                        <a:pt x="706" y="41"/>
                      </a:lnTo>
                      <a:lnTo>
                        <a:pt x="660" y="22"/>
                      </a:lnTo>
                      <a:lnTo>
                        <a:pt x="610" y="9"/>
                      </a:lnTo>
                      <a:lnTo>
                        <a:pt x="561" y="3"/>
                      </a:lnTo>
                      <a:lnTo>
                        <a:pt x="509" y="0"/>
                      </a:lnTo>
                      <a:lnTo>
                        <a:pt x="509" y="0"/>
                      </a:lnTo>
                      <a:lnTo>
                        <a:pt x="456" y="3"/>
                      </a:lnTo>
                      <a:lnTo>
                        <a:pt x="407" y="9"/>
                      </a:lnTo>
                      <a:lnTo>
                        <a:pt x="358" y="22"/>
                      </a:lnTo>
                      <a:lnTo>
                        <a:pt x="311" y="41"/>
                      </a:lnTo>
                      <a:lnTo>
                        <a:pt x="268" y="62"/>
                      </a:lnTo>
                      <a:lnTo>
                        <a:pt x="225" y="87"/>
                      </a:lnTo>
                      <a:lnTo>
                        <a:pt x="185" y="114"/>
                      </a:lnTo>
                      <a:lnTo>
                        <a:pt x="151" y="148"/>
                      </a:lnTo>
                      <a:lnTo>
                        <a:pt x="117" y="185"/>
                      </a:lnTo>
                      <a:lnTo>
                        <a:pt x="89" y="225"/>
                      </a:lnTo>
                      <a:lnTo>
                        <a:pt x="62" y="266"/>
                      </a:lnTo>
                      <a:lnTo>
                        <a:pt x="40" y="312"/>
                      </a:lnTo>
                      <a:lnTo>
                        <a:pt x="25" y="358"/>
                      </a:lnTo>
                      <a:lnTo>
                        <a:pt x="13" y="407"/>
                      </a:lnTo>
                      <a:lnTo>
                        <a:pt x="3" y="457"/>
                      </a:lnTo>
                      <a:lnTo>
                        <a:pt x="0" y="509"/>
                      </a:lnTo>
                      <a:lnTo>
                        <a:pt x="0" y="509"/>
                      </a:lnTo>
                      <a:lnTo>
                        <a:pt x="3" y="561"/>
                      </a:lnTo>
                      <a:lnTo>
                        <a:pt x="13" y="611"/>
                      </a:lnTo>
                      <a:lnTo>
                        <a:pt x="25" y="660"/>
                      </a:lnTo>
                      <a:lnTo>
                        <a:pt x="40" y="706"/>
                      </a:lnTo>
                      <a:lnTo>
                        <a:pt x="62" y="749"/>
                      </a:lnTo>
                      <a:lnTo>
                        <a:pt x="89" y="792"/>
                      </a:lnTo>
                      <a:lnTo>
                        <a:pt x="117" y="833"/>
                      </a:lnTo>
                      <a:lnTo>
                        <a:pt x="151" y="867"/>
                      </a:lnTo>
                      <a:lnTo>
                        <a:pt x="185" y="900"/>
                      </a:lnTo>
                      <a:lnTo>
                        <a:pt x="225" y="928"/>
                      </a:lnTo>
                      <a:lnTo>
                        <a:pt x="268" y="956"/>
                      </a:lnTo>
                      <a:lnTo>
                        <a:pt x="311" y="977"/>
                      </a:lnTo>
                      <a:lnTo>
                        <a:pt x="358" y="993"/>
                      </a:lnTo>
                      <a:lnTo>
                        <a:pt x="407" y="1005"/>
                      </a:lnTo>
                      <a:lnTo>
                        <a:pt x="456" y="1014"/>
                      </a:lnTo>
                      <a:lnTo>
                        <a:pt x="509" y="1017"/>
                      </a:lnTo>
                      <a:close/>
                      <a:moveTo>
                        <a:pt x="509" y="250"/>
                      </a:moveTo>
                      <a:lnTo>
                        <a:pt x="509" y="250"/>
                      </a:lnTo>
                      <a:lnTo>
                        <a:pt x="536" y="250"/>
                      </a:lnTo>
                      <a:lnTo>
                        <a:pt x="561" y="256"/>
                      </a:lnTo>
                      <a:lnTo>
                        <a:pt x="586" y="262"/>
                      </a:lnTo>
                      <a:lnTo>
                        <a:pt x="610" y="268"/>
                      </a:lnTo>
                      <a:lnTo>
                        <a:pt x="632" y="281"/>
                      </a:lnTo>
                      <a:lnTo>
                        <a:pt x="653" y="293"/>
                      </a:lnTo>
                      <a:lnTo>
                        <a:pt x="675" y="309"/>
                      </a:lnTo>
                      <a:lnTo>
                        <a:pt x="694" y="324"/>
                      </a:lnTo>
                      <a:lnTo>
                        <a:pt x="709" y="342"/>
                      </a:lnTo>
                      <a:lnTo>
                        <a:pt x="724" y="364"/>
                      </a:lnTo>
                      <a:lnTo>
                        <a:pt x="737" y="386"/>
                      </a:lnTo>
                      <a:lnTo>
                        <a:pt x="749" y="407"/>
                      </a:lnTo>
                      <a:lnTo>
                        <a:pt x="755" y="432"/>
                      </a:lnTo>
                      <a:lnTo>
                        <a:pt x="761" y="457"/>
                      </a:lnTo>
                      <a:lnTo>
                        <a:pt x="768" y="481"/>
                      </a:lnTo>
                      <a:lnTo>
                        <a:pt x="768" y="509"/>
                      </a:lnTo>
                      <a:lnTo>
                        <a:pt x="768" y="509"/>
                      </a:lnTo>
                      <a:lnTo>
                        <a:pt x="768" y="534"/>
                      </a:lnTo>
                      <a:lnTo>
                        <a:pt x="761" y="561"/>
                      </a:lnTo>
                      <a:lnTo>
                        <a:pt x="755" y="586"/>
                      </a:lnTo>
                      <a:lnTo>
                        <a:pt x="749" y="608"/>
                      </a:lnTo>
                      <a:lnTo>
                        <a:pt x="737" y="632"/>
                      </a:lnTo>
                      <a:lnTo>
                        <a:pt x="724" y="654"/>
                      </a:lnTo>
                      <a:lnTo>
                        <a:pt x="709" y="672"/>
                      </a:lnTo>
                      <a:lnTo>
                        <a:pt x="694" y="691"/>
                      </a:lnTo>
                      <a:lnTo>
                        <a:pt x="675" y="706"/>
                      </a:lnTo>
                      <a:lnTo>
                        <a:pt x="653" y="722"/>
                      </a:lnTo>
                      <a:lnTo>
                        <a:pt x="632" y="734"/>
                      </a:lnTo>
                      <a:lnTo>
                        <a:pt x="610" y="746"/>
                      </a:lnTo>
                      <a:lnTo>
                        <a:pt x="586" y="755"/>
                      </a:lnTo>
                      <a:lnTo>
                        <a:pt x="561" y="762"/>
                      </a:lnTo>
                      <a:lnTo>
                        <a:pt x="536" y="765"/>
                      </a:lnTo>
                      <a:lnTo>
                        <a:pt x="509" y="768"/>
                      </a:lnTo>
                      <a:lnTo>
                        <a:pt x="509" y="768"/>
                      </a:lnTo>
                      <a:lnTo>
                        <a:pt x="484" y="765"/>
                      </a:lnTo>
                      <a:lnTo>
                        <a:pt x="456" y="762"/>
                      </a:lnTo>
                      <a:lnTo>
                        <a:pt x="431" y="755"/>
                      </a:lnTo>
                      <a:lnTo>
                        <a:pt x="410" y="746"/>
                      </a:lnTo>
                      <a:lnTo>
                        <a:pt x="385" y="734"/>
                      </a:lnTo>
                      <a:lnTo>
                        <a:pt x="364" y="722"/>
                      </a:lnTo>
                      <a:lnTo>
                        <a:pt x="345" y="706"/>
                      </a:lnTo>
                      <a:lnTo>
                        <a:pt x="327" y="691"/>
                      </a:lnTo>
                      <a:lnTo>
                        <a:pt x="311" y="672"/>
                      </a:lnTo>
                      <a:lnTo>
                        <a:pt x="296" y="654"/>
                      </a:lnTo>
                      <a:lnTo>
                        <a:pt x="284" y="632"/>
                      </a:lnTo>
                      <a:lnTo>
                        <a:pt x="271" y="608"/>
                      </a:lnTo>
                      <a:lnTo>
                        <a:pt x="262" y="586"/>
                      </a:lnTo>
                      <a:lnTo>
                        <a:pt x="256" y="561"/>
                      </a:lnTo>
                      <a:lnTo>
                        <a:pt x="253" y="534"/>
                      </a:lnTo>
                      <a:lnTo>
                        <a:pt x="250" y="509"/>
                      </a:lnTo>
                      <a:lnTo>
                        <a:pt x="250" y="509"/>
                      </a:lnTo>
                      <a:lnTo>
                        <a:pt x="253" y="481"/>
                      </a:lnTo>
                      <a:lnTo>
                        <a:pt x="256" y="457"/>
                      </a:lnTo>
                      <a:lnTo>
                        <a:pt x="262" y="432"/>
                      </a:lnTo>
                      <a:lnTo>
                        <a:pt x="271" y="407"/>
                      </a:lnTo>
                      <a:lnTo>
                        <a:pt x="284" y="386"/>
                      </a:lnTo>
                      <a:lnTo>
                        <a:pt x="296" y="364"/>
                      </a:lnTo>
                      <a:lnTo>
                        <a:pt x="311" y="342"/>
                      </a:lnTo>
                      <a:lnTo>
                        <a:pt x="327" y="324"/>
                      </a:lnTo>
                      <a:lnTo>
                        <a:pt x="345" y="309"/>
                      </a:lnTo>
                      <a:lnTo>
                        <a:pt x="364" y="293"/>
                      </a:lnTo>
                      <a:lnTo>
                        <a:pt x="385" y="281"/>
                      </a:lnTo>
                      <a:lnTo>
                        <a:pt x="410" y="268"/>
                      </a:lnTo>
                      <a:lnTo>
                        <a:pt x="431" y="262"/>
                      </a:lnTo>
                      <a:lnTo>
                        <a:pt x="456" y="256"/>
                      </a:lnTo>
                      <a:lnTo>
                        <a:pt x="484" y="250"/>
                      </a:lnTo>
                      <a:lnTo>
                        <a:pt x="509" y="2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u="none" strike="noStrike" kern="1200" cap="none" spc="0" normalizeH="0" baseline="0" noProof="0" dirty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2" name="Freeform 3">
                  <a:extLst>
                    <a:ext uri="{FF2B5EF4-FFF2-40B4-BE49-F238E27FC236}">
                      <a16:creationId xmlns:a16="http://schemas.microsoft.com/office/drawing/2014/main" id="{AAD94D1A-7E43-2E42-B55C-7110A9D300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93888" y="1246188"/>
                  <a:ext cx="2159000" cy="1790700"/>
                </a:xfrm>
                <a:custGeom>
                  <a:avLst/>
                  <a:gdLst>
                    <a:gd name="T0" fmla="*/ 268 w 5998"/>
                    <a:gd name="T1" fmla="*/ 3 h 4973"/>
                    <a:gd name="T2" fmla="*/ 157 w 5998"/>
                    <a:gd name="T3" fmla="*/ 37 h 4973"/>
                    <a:gd name="T4" fmla="*/ 68 w 5998"/>
                    <a:gd name="T5" fmla="*/ 111 h 4973"/>
                    <a:gd name="T6" fmla="*/ 15 w 5998"/>
                    <a:gd name="T7" fmla="*/ 213 h 4973"/>
                    <a:gd name="T8" fmla="*/ 0 w 5998"/>
                    <a:gd name="T9" fmla="*/ 3696 h 4973"/>
                    <a:gd name="T10" fmla="*/ 15 w 5998"/>
                    <a:gd name="T11" fmla="*/ 3785 h 4973"/>
                    <a:gd name="T12" fmla="*/ 71 w 5998"/>
                    <a:gd name="T13" fmla="*/ 3887 h 4973"/>
                    <a:gd name="T14" fmla="*/ 157 w 5998"/>
                    <a:gd name="T15" fmla="*/ 3961 h 4973"/>
                    <a:gd name="T16" fmla="*/ 271 w 5998"/>
                    <a:gd name="T17" fmla="*/ 3995 h 4973"/>
                    <a:gd name="T18" fmla="*/ 2345 w 5998"/>
                    <a:gd name="T19" fmla="*/ 4426 h 4973"/>
                    <a:gd name="T20" fmla="*/ 2062 w 5998"/>
                    <a:gd name="T21" fmla="*/ 4528 h 4973"/>
                    <a:gd name="T22" fmla="*/ 1868 w 5998"/>
                    <a:gd name="T23" fmla="*/ 4645 h 4973"/>
                    <a:gd name="T24" fmla="*/ 1812 w 5998"/>
                    <a:gd name="T25" fmla="*/ 4710 h 4973"/>
                    <a:gd name="T26" fmla="*/ 1797 w 5998"/>
                    <a:gd name="T27" fmla="*/ 4824 h 4973"/>
                    <a:gd name="T28" fmla="*/ 1831 w 5998"/>
                    <a:gd name="T29" fmla="*/ 4901 h 4973"/>
                    <a:gd name="T30" fmla="*/ 1914 w 5998"/>
                    <a:gd name="T31" fmla="*/ 4966 h 4973"/>
                    <a:gd name="T32" fmla="*/ 4031 w 5998"/>
                    <a:gd name="T33" fmla="*/ 4972 h 4973"/>
                    <a:gd name="T34" fmla="*/ 4130 w 5998"/>
                    <a:gd name="T35" fmla="*/ 4941 h 4973"/>
                    <a:gd name="T36" fmla="*/ 4194 w 5998"/>
                    <a:gd name="T37" fmla="*/ 4852 h 4973"/>
                    <a:gd name="T38" fmla="*/ 4203 w 5998"/>
                    <a:gd name="T39" fmla="*/ 4765 h 4973"/>
                    <a:gd name="T40" fmla="*/ 4157 w 5998"/>
                    <a:gd name="T41" fmla="*/ 4666 h 4973"/>
                    <a:gd name="T42" fmla="*/ 4049 w 5998"/>
                    <a:gd name="T43" fmla="*/ 4590 h 4973"/>
                    <a:gd name="T44" fmla="*/ 3815 w 5998"/>
                    <a:gd name="T45" fmla="*/ 4478 h 4973"/>
                    <a:gd name="T46" fmla="*/ 5686 w 5998"/>
                    <a:gd name="T47" fmla="*/ 3998 h 4973"/>
                    <a:gd name="T48" fmla="*/ 5779 w 5998"/>
                    <a:gd name="T49" fmla="*/ 3982 h 4973"/>
                    <a:gd name="T50" fmla="*/ 5883 w 5998"/>
                    <a:gd name="T51" fmla="*/ 3927 h 4973"/>
                    <a:gd name="T52" fmla="*/ 5960 w 5998"/>
                    <a:gd name="T53" fmla="*/ 3834 h 4973"/>
                    <a:gd name="T54" fmla="*/ 5997 w 5998"/>
                    <a:gd name="T55" fmla="*/ 3717 h 4973"/>
                    <a:gd name="T56" fmla="*/ 5997 w 5998"/>
                    <a:gd name="T57" fmla="*/ 293 h 4973"/>
                    <a:gd name="T58" fmla="*/ 5960 w 5998"/>
                    <a:gd name="T59" fmla="*/ 173 h 4973"/>
                    <a:gd name="T60" fmla="*/ 5880 w 5998"/>
                    <a:gd name="T61" fmla="*/ 74 h 4973"/>
                    <a:gd name="T62" fmla="*/ 5769 w 5998"/>
                    <a:gd name="T63" fmla="*/ 16 h 4973"/>
                    <a:gd name="T64" fmla="*/ 2237 w 5998"/>
                    <a:gd name="T65" fmla="*/ 4722 h 4973"/>
                    <a:gd name="T66" fmla="*/ 2407 w 5998"/>
                    <a:gd name="T67" fmla="*/ 4666 h 4973"/>
                    <a:gd name="T68" fmla="*/ 2700 w 5998"/>
                    <a:gd name="T69" fmla="*/ 4614 h 4973"/>
                    <a:gd name="T70" fmla="*/ 3260 w 5998"/>
                    <a:gd name="T71" fmla="*/ 4614 h 4973"/>
                    <a:gd name="T72" fmla="*/ 3581 w 5998"/>
                    <a:gd name="T73" fmla="*/ 4666 h 4973"/>
                    <a:gd name="T74" fmla="*/ 2237 w 5998"/>
                    <a:gd name="T75" fmla="*/ 4722 h 4973"/>
                    <a:gd name="T76" fmla="*/ 2777 w 5998"/>
                    <a:gd name="T77" fmla="*/ 4358 h 4973"/>
                    <a:gd name="T78" fmla="*/ 3390 w 5998"/>
                    <a:gd name="T79" fmla="*/ 4358 h 4973"/>
                    <a:gd name="T80" fmla="*/ 2965 w 5998"/>
                    <a:gd name="T81" fmla="*/ 4352 h 4973"/>
                    <a:gd name="T82" fmla="*/ 5689 w 5998"/>
                    <a:gd name="T83" fmla="*/ 253 h 4973"/>
                    <a:gd name="T84" fmla="*/ 5735 w 5998"/>
                    <a:gd name="T85" fmla="*/ 284 h 4973"/>
                    <a:gd name="T86" fmla="*/ 5748 w 5998"/>
                    <a:gd name="T87" fmla="*/ 3153 h 4973"/>
                    <a:gd name="T88" fmla="*/ 253 w 5998"/>
                    <a:gd name="T89" fmla="*/ 290 h 4973"/>
                    <a:gd name="T90" fmla="*/ 290 w 5998"/>
                    <a:gd name="T91" fmla="*/ 253 h 4973"/>
                    <a:gd name="T92" fmla="*/ 302 w 5998"/>
                    <a:gd name="T93" fmla="*/ 3748 h 4973"/>
                    <a:gd name="T94" fmla="*/ 265 w 5998"/>
                    <a:gd name="T95" fmla="*/ 3732 h 4973"/>
                    <a:gd name="T96" fmla="*/ 249 w 5998"/>
                    <a:gd name="T97" fmla="*/ 3696 h 4973"/>
                    <a:gd name="T98" fmla="*/ 5748 w 5998"/>
                    <a:gd name="T99" fmla="*/ 3686 h 4973"/>
                    <a:gd name="T100" fmla="*/ 5729 w 5998"/>
                    <a:gd name="T101" fmla="*/ 3730 h 4973"/>
                    <a:gd name="T102" fmla="*/ 5686 w 5998"/>
                    <a:gd name="T103" fmla="*/ 3748 h 49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998" h="4973">
                      <a:moveTo>
                        <a:pt x="5674" y="0"/>
                      </a:moveTo>
                      <a:lnTo>
                        <a:pt x="299" y="0"/>
                      </a:lnTo>
                      <a:lnTo>
                        <a:pt x="299" y="0"/>
                      </a:lnTo>
                      <a:lnTo>
                        <a:pt x="268" y="3"/>
                      </a:lnTo>
                      <a:lnTo>
                        <a:pt x="240" y="6"/>
                      </a:lnTo>
                      <a:lnTo>
                        <a:pt x="209" y="16"/>
                      </a:lnTo>
                      <a:lnTo>
                        <a:pt x="185" y="25"/>
                      </a:lnTo>
                      <a:lnTo>
                        <a:pt x="157" y="37"/>
                      </a:lnTo>
                      <a:lnTo>
                        <a:pt x="132" y="53"/>
                      </a:lnTo>
                      <a:lnTo>
                        <a:pt x="111" y="68"/>
                      </a:lnTo>
                      <a:lnTo>
                        <a:pt x="89" y="90"/>
                      </a:lnTo>
                      <a:lnTo>
                        <a:pt x="68" y="111"/>
                      </a:lnTo>
                      <a:lnTo>
                        <a:pt x="52" y="133"/>
                      </a:lnTo>
                      <a:lnTo>
                        <a:pt x="37" y="157"/>
                      </a:lnTo>
                      <a:lnTo>
                        <a:pt x="24" y="185"/>
                      </a:lnTo>
                      <a:lnTo>
                        <a:pt x="15" y="213"/>
                      </a:lnTo>
                      <a:lnTo>
                        <a:pt x="6" y="241"/>
                      </a:lnTo>
                      <a:lnTo>
                        <a:pt x="3" y="268"/>
                      </a:lnTo>
                      <a:lnTo>
                        <a:pt x="0" y="299"/>
                      </a:lnTo>
                      <a:lnTo>
                        <a:pt x="0" y="3696"/>
                      </a:lnTo>
                      <a:lnTo>
                        <a:pt x="0" y="3696"/>
                      </a:lnTo>
                      <a:lnTo>
                        <a:pt x="3" y="3727"/>
                      </a:lnTo>
                      <a:lnTo>
                        <a:pt x="6" y="3757"/>
                      </a:lnTo>
                      <a:lnTo>
                        <a:pt x="15" y="3785"/>
                      </a:lnTo>
                      <a:lnTo>
                        <a:pt x="24" y="3813"/>
                      </a:lnTo>
                      <a:lnTo>
                        <a:pt x="37" y="3840"/>
                      </a:lnTo>
                      <a:lnTo>
                        <a:pt x="52" y="3865"/>
                      </a:lnTo>
                      <a:lnTo>
                        <a:pt x="71" y="3887"/>
                      </a:lnTo>
                      <a:lnTo>
                        <a:pt x="89" y="3908"/>
                      </a:lnTo>
                      <a:lnTo>
                        <a:pt x="111" y="3930"/>
                      </a:lnTo>
                      <a:lnTo>
                        <a:pt x="132" y="3945"/>
                      </a:lnTo>
                      <a:lnTo>
                        <a:pt x="157" y="3961"/>
                      </a:lnTo>
                      <a:lnTo>
                        <a:pt x="185" y="3973"/>
                      </a:lnTo>
                      <a:lnTo>
                        <a:pt x="212" y="3982"/>
                      </a:lnTo>
                      <a:lnTo>
                        <a:pt x="240" y="3991"/>
                      </a:lnTo>
                      <a:lnTo>
                        <a:pt x="271" y="3995"/>
                      </a:lnTo>
                      <a:lnTo>
                        <a:pt x="302" y="3998"/>
                      </a:lnTo>
                      <a:lnTo>
                        <a:pt x="2447" y="3998"/>
                      </a:lnTo>
                      <a:lnTo>
                        <a:pt x="2345" y="4426"/>
                      </a:lnTo>
                      <a:lnTo>
                        <a:pt x="2345" y="4426"/>
                      </a:lnTo>
                      <a:lnTo>
                        <a:pt x="2265" y="4448"/>
                      </a:lnTo>
                      <a:lnTo>
                        <a:pt x="2191" y="4472"/>
                      </a:lnTo>
                      <a:lnTo>
                        <a:pt x="2123" y="4500"/>
                      </a:lnTo>
                      <a:lnTo>
                        <a:pt x="2062" y="4528"/>
                      </a:lnTo>
                      <a:lnTo>
                        <a:pt x="2003" y="4556"/>
                      </a:lnTo>
                      <a:lnTo>
                        <a:pt x="1954" y="4586"/>
                      </a:lnTo>
                      <a:lnTo>
                        <a:pt x="1907" y="4614"/>
                      </a:lnTo>
                      <a:lnTo>
                        <a:pt x="1868" y="4645"/>
                      </a:lnTo>
                      <a:lnTo>
                        <a:pt x="1868" y="4645"/>
                      </a:lnTo>
                      <a:lnTo>
                        <a:pt x="1846" y="4664"/>
                      </a:lnTo>
                      <a:lnTo>
                        <a:pt x="1827" y="4685"/>
                      </a:lnTo>
                      <a:lnTo>
                        <a:pt x="1812" y="4710"/>
                      </a:lnTo>
                      <a:lnTo>
                        <a:pt x="1803" y="4737"/>
                      </a:lnTo>
                      <a:lnTo>
                        <a:pt x="1797" y="4765"/>
                      </a:lnTo>
                      <a:lnTo>
                        <a:pt x="1794" y="4793"/>
                      </a:lnTo>
                      <a:lnTo>
                        <a:pt x="1797" y="4824"/>
                      </a:lnTo>
                      <a:lnTo>
                        <a:pt x="1803" y="4852"/>
                      </a:lnTo>
                      <a:lnTo>
                        <a:pt x="1803" y="4852"/>
                      </a:lnTo>
                      <a:lnTo>
                        <a:pt x="1815" y="4879"/>
                      </a:lnTo>
                      <a:lnTo>
                        <a:pt x="1831" y="4901"/>
                      </a:lnTo>
                      <a:lnTo>
                        <a:pt x="1846" y="4922"/>
                      </a:lnTo>
                      <a:lnTo>
                        <a:pt x="1868" y="4941"/>
                      </a:lnTo>
                      <a:lnTo>
                        <a:pt x="1889" y="4953"/>
                      </a:lnTo>
                      <a:lnTo>
                        <a:pt x="1914" y="4966"/>
                      </a:lnTo>
                      <a:lnTo>
                        <a:pt x="1941" y="4972"/>
                      </a:lnTo>
                      <a:lnTo>
                        <a:pt x="1969" y="4972"/>
                      </a:lnTo>
                      <a:lnTo>
                        <a:pt x="4031" y="4972"/>
                      </a:lnTo>
                      <a:lnTo>
                        <a:pt x="4031" y="4972"/>
                      </a:lnTo>
                      <a:lnTo>
                        <a:pt x="4059" y="4972"/>
                      </a:lnTo>
                      <a:lnTo>
                        <a:pt x="4084" y="4966"/>
                      </a:lnTo>
                      <a:lnTo>
                        <a:pt x="4108" y="4953"/>
                      </a:lnTo>
                      <a:lnTo>
                        <a:pt x="4130" y="4941"/>
                      </a:lnTo>
                      <a:lnTo>
                        <a:pt x="4151" y="4922"/>
                      </a:lnTo>
                      <a:lnTo>
                        <a:pt x="4170" y="4901"/>
                      </a:lnTo>
                      <a:lnTo>
                        <a:pt x="4182" y="4879"/>
                      </a:lnTo>
                      <a:lnTo>
                        <a:pt x="4194" y="4852"/>
                      </a:lnTo>
                      <a:lnTo>
                        <a:pt x="4194" y="4852"/>
                      </a:lnTo>
                      <a:lnTo>
                        <a:pt x="4201" y="4824"/>
                      </a:lnTo>
                      <a:lnTo>
                        <a:pt x="4203" y="4796"/>
                      </a:lnTo>
                      <a:lnTo>
                        <a:pt x="4203" y="4765"/>
                      </a:lnTo>
                      <a:lnTo>
                        <a:pt x="4198" y="4740"/>
                      </a:lnTo>
                      <a:lnTo>
                        <a:pt x="4188" y="4713"/>
                      </a:lnTo>
                      <a:lnTo>
                        <a:pt x="4173" y="4688"/>
                      </a:lnTo>
                      <a:lnTo>
                        <a:pt x="4157" y="4666"/>
                      </a:lnTo>
                      <a:lnTo>
                        <a:pt x="4136" y="4645"/>
                      </a:lnTo>
                      <a:lnTo>
                        <a:pt x="4136" y="4645"/>
                      </a:lnTo>
                      <a:lnTo>
                        <a:pt x="4096" y="4617"/>
                      </a:lnTo>
                      <a:lnTo>
                        <a:pt x="4049" y="4590"/>
                      </a:lnTo>
                      <a:lnTo>
                        <a:pt x="4000" y="4559"/>
                      </a:lnTo>
                      <a:lnTo>
                        <a:pt x="3945" y="4531"/>
                      </a:lnTo>
                      <a:lnTo>
                        <a:pt x="3883" y="4503"/>
                      </a:lnTo>
                      <a:lnTo>
                        <a:pt x="3815" y="4478"/>
                      </a:lnTo>
                      <a:lnTo>
                        <a:pt x="3738" y="4451"/>
                      </a:lnTo>
                      <a:lnTo>
                        <a:pt x="3655" y="4429"/>
                      </a:lnTo>
                      <a:lnTo>
                        <a:pt x="3581" y="3998"/>
                      </a:lnTo>
                      <a:lnTo>
                        <a:pt x="5686" y="3998"/>
                      </a:lnTo>
                      <a:lnTo>
                        <a:pt x="5686" y="3998"/>
                      </a:lnTo>
                      <a:lnTo>
                        <a:pt x="5717" y="3995"/>
                      </a:lnTo>
                      <a:lnTo>
                        <a:pt x="5751" y="3991"/>
                      </a:lnTo>
                      <a:lnTo>
                        <a:pt x="5779" y="3982"/>
                      </a:lnTo>
                      <a:lnTo>
                        <a:pt x="5809" y="3973"/>
                      </a:lnTo>
                      <a:lnTo>
                        <a:pt x="5834" y="3961"/>
                      </a:lnTo>
                      <a:lnTo>
                        <a:pt x="5862" y="3945"/>
                      </a:lnTo>
                      <a:lnTo>
                        <a:pt x="5883" y="3927"/>
                      </a:lnTo>
                      <a:lnTo>
                        <a:pt x="5908" y="3905"/>
                      </a:lnTo>
                      <a:lnTo>
                        <a:pt x="5926" y="3884"/>
                      </a:lnTo>
                      <a:lnTo>
                        <a:pt x="5945" y="3859"/>
                      </a:lnTo>
                      <a:lnTo>
                        <a:pt x="5960" y="3834"/>
                      </a:lnTo>
                      <a:lnTo>
                        <a:pt x="5973" y="3807"/>
                      </a:lnTo>
                      <a:lnTo>
                        <a:pt x="5985" y="3779"/>
                      </a:lnTo>
                      <a:lnTo>
                        <a:pt x="5991" y="3748"/>
                      </a:lnTo>
                      <a:lnTo>
                        <a:pt x="5997" y="3717"/>
                      </a:lnTo>
                      <a:lnTo>
                        <a:pt x="5997" y="3686"/>
                      </a:lnTo>
                      <a:lnTo>
                        <a:pt x="5997" y="327"/>
                      </a:lnTo>
                      <a:lnTo>
                        <a:pt x="5997" y="327"/>
                      </a:lnTo>
                      <a:lnTo>
                        <a:pt x="5997" y="293"/>
                      </a:lnTo>
                      <a:lnTo>
                        <a:pt x="5991" y="262"/>
                      </a:lnTo>
                      <a:lnTo>
                        <a:pt x="5985" y="228"/>
                      </a:lnTo>
                      <a:lnTo>
                        <a:pt x="5973" y="200"/>
                      </a:lnTo>
                      <a:lnTo>
                        <a:pt x="5960" y="173"/>
                      </a:lnTo>
                      <a:lnTo>
                        <a:pt x="5942" y="145"/>
                      </a:lnTo>
                      <a:lnTo>
                        <a:pt x="5923" y="120"/>
                      </a:lnTo>
                      <a:lnTo>
                        <a:pt x="5902" y="96"/>
                      </a:lnTo>
                      <a:lnTo>
                        <a:pt x="5880" y="74"/>
                      </a:lnTo>
                      <a:lnTo>
                        <a:pt x="5856" y="56"/>
                      </a:lnTo>
                      <a:lnTo>
                        <a:pt x="5828" y="40"/>
                      </a:lnTo>
                      <a:lnTo>
                        <a:pt x="5800" y="28"/>
                      </a:lnTo>
                      <a:lnTo>
                        <a:pt x="5769" y="16"/>
                      </a:lnTo>
                      <a:lnTo>
                        <a:pt x="5738" y="6"/>
                      </a:lnTo>
                      <a:lnTo>
                        <a:pt x="5705" y="3"/>
                      </a:lnTo>
                      <a:lnTo>
                        <a:pt x="5674" y="0"/>
                      </a:lnTo>
                      <a:close/>
                      <a:moveTo>
                        <a:pt x="2237" y="4722"/>
                      </a:moveTo>
                      <a:lnTo>
                        <a:pt x="2237" y="4722"/>
                      </a:lnTo>
                      <a:lnTo>
                        <a:pt x="2290" y="4703"/>
                      </a:lnTo>
                      <a:lnTo>
                        <a:pt x="2345" y="4685"/>
                      </a:lnTo>
                      <a:lnTo>
                        <a:pt x="2407" y="4666"/>
                      </a:lnTo>
                      <a:lnTo>
                        <a:pt x="2471" y="4651"/>
                      </a:lnTo>
                      <a:lnTo>
                        <a:pt x="2542" y="4639"/>
                      </a:lnTo>
                      <a:lnTo>
                        <a:pt x="2620" y="4627"/>
                      </a:lnTo>
                      <a:lnTo>
                        <a:pt x="2700" y="4614"/>
                      </a:lnTo>
                      <a:lnTo>
                        <a:pt x="2786" y="4608"/>
                      </a:lnTo>
                      <a:lnTo>
                        <a:pt x="3165" y="4608"/>
                      </a:lnTo>
                      <a:lnTo>
                        <a:pt x="3165" y="4608"/>
                      </a:lnTo>
                      <a:lnTo>
                        <a:pt x="3260" y="4614"/>
                      </a:lnTo>
                      <a:lnTo>
                        <a:pt x="3350" y="4627"/>
                      </a:lnTo>
                      <a:lnTo>
                        <a:pt x="3433" y="4639"/>
                      </a:lnTo>
                      <a:lnTo>
                        <a:pt x="3510" y="4651"/>
                      </a:lnTo>
                      <a:lnTo>
                        <a:pt x="3581" y="4666"/>
                      </a:lnTo>
                      <a:lnTo>
                        <a:pt x="3646" y="4685"/>
                      </a:lnTo>
                      <a:lnTo>
                        <a:pt x="3705" y="4703"/>
                      </a:lnTo>
                      <a:lnTo>
                        <a:pt x="3757" y="4722"/>
                      </a:lnTo>
                      <a:lnTo>
                        <a:pt x="2237" y="4722"/>
                      </a:lnTo>
                      <a:close/>
                      <a:moveTo>
                        <a:pt x="2965" y="4352"/>
                      </a:moveTo>
                      <a:lnTo>
                        <a:pt x="2965" y="4352"/>
                      </a:lnTo>
                      <a:lnTo>
                        <a:pt x="2869" y="4355"/>
                      </a:lnTo>
                      <a:lnTo>
                        <a:pt x="2777" y="4358"/>
                      </a:lnTo>
                      <a:lnTo>
                        <a:pt x="2620" y="4358"/>
                      </a:lnTo>
                      <a:lnTo>
                        <a:pt x="2684" y="4081"/>
                      </a:lnTo>
                      <a:lnTo>
                        <a:pt x="3344" y="4081"/>
                      </a:lnTo>
                      <a:lnTo>
                        <a:pt x="3390" y="4358"/>
                      </a:lnTo>
                      <a:lnTo>
                        <a:pt x="3171" y="4358"/>
                      </a:lnTo>
                      <a:lnTo>
                        <a:pt x="3171" y="4358"/>
                      </a:lnTo>
                      <a:lnTo>
                        <a:pt x="3070" y="4355"/>
                      </a:lnTo>
                      <a:lnTo>
                        <a:pt x="2965" y="4352"/>
                      </a:lnTo>
                      <a:close/>
                      <a:moveTo>
                        <a:pt x="299" y="250"/>
                      </a:moveTo>
                      <a:lnTo>
                        <a:pt x="5674" y="250"/>
                      </a:lnTo>
                      <a:lnTo>
                        <a:pt x="5674" y="250"/>
                      </a:lnTo>
                      <a:lnTo>
                        <a:pt x="5689" y="253"/>
                      </a:lnTo>
                      <a:lnTo>
                        <a:pt x="5701" y="256"/>
                      </a:lnTo>
                      <a:lnTo>
                        <a:pt x="5714" y="265"/>
                      </a:lnTo>
                      <a:lnTo>
                        <a:pt x="5726" y="274"/>
                      </a:lnTo>
                      <a:lnTo>
                        <a:pt x="5735" y="284"/>
                      </a:lnTo>
                      <a:lnTo>
                        <a:pt x="5742" y="296"/>
                      </a:lnTo>
                      <a:lnTo>
                        <a:pt x="5748" y="311"/>
                      </a:lnTo>
                      <a:lnTo>
                        <a:pt x="5748" y="327"/>
                      </a:lnTo>
                      <a:lnTo>
                        <a:pt x="5748" y="3153"/>
                      </a:lnTo>
                      <a:lnTo>
                        <a:pt x="249" y="3153"/>
                      </a:lnTo>
                      <a:lnTo>
                        <a:pt x="249" y="299"/>
                      </a:lnTo>
                      <a:lnTo>
                        <a:pt x="249" y="299"/>
                      </a:lnTo>
                      <a:lnTo>
                        <a:pt x="253" y="290"/>
                      </a:lnTo>
                      <a:lnTo>
                        <a:pt x="256" y="281"/>
                      </a:lnTo>
                      <a:lnTo>
                        <a:pt x="265" y="265"/>
                      </a:lnTo>
                      <a:lnTo>
                        <a:pt x="280" y="256"/>
                      </a:lnTo>
                      <a:lnTo>
                        <a:pt x="290" y="253"/>
                      </a:lnTo>
                      <a:lnTo>
                        <a:pt x="299" y="250"/>
                      </a:lnTo>
                      <a:close/>
                      <a:moveTo>
                        <a:pt x="5686" y="3748"/>
                      </a:moveTo>
                      <a:lnTo>
                        <a:pt x="302" y="3748"/>
                      </a:lnTo>
                      <a:lnTo>
                        <a:pt x="302" y="3748"/>
                      </a:lnTo>
                      <a:lnTo>
                        <a:pt x="292" y="3745"/>
                      </a:lnTo>
                      <a:lnTo>
                        <a:pt x="280" y="3742"/>
                      </a:lnTo>
                      <a:lnTo>
                        <a:pt x="274" y="3739"/>
                      </a:lnTo>
                      <a:lnTo>
                        <a:pt x="265" y="3732"/>
                      </a:lnTo>
                      <a:lnTo>
                        <a:pt x="259" y="3723"/>
                      </a:lnTo>
                      <a:lnTo>
                        <a:pt x="256" y="3717"/>
                      </a:lnTo>
                      <a:lnTo>
                        <a:pt x="253" y="3708"/>
                      </a:lnTo>
                      <a:lnTo>
                        <a:pt x="249" y="3696"/>
                      </a:lnTo>
                      <a:lnTo>
                        <a:pt x="249" y="3403"/>
                      </a:lnTo>
                      <a:lnTo>
                        <a:pt x="5748" y="3403"/>
                      </a:lnTo>
                      <a:lnTo>
                        <a:pt x="5748" y="3686"/>
                      </a:lnTo>
                      <a:lnTo>
                        <a:pt x="5748" y="3686"/>
                      </a:lnTo>
                      <a:lnTo>
                        <a:pt x="5748" y="3699"/>
                      </a:lnTo>
                      <a:lnTo>
                        <a:pt x="5745" y="3711"/>
                      </a:lnTo>
                      <a:lnTo>
                        <a:pt x="5738" y="3720"/>
                      </a:lnTo>
                      <a:lnTo>
                        <a:pt x="5729" y="3730"/>
                      </a:lnTo>
                      <a:lnTo>
                        <a:pt x="5720" y="3736"/>
                      </a:lnTo>
                      <a:lnTo>
                        <a:pt x="5711" y="3742"/>
                      </a:lnTo>
                      <a:lnTo>
                        <a:pt x="5698" y="3745"/>
                      </a:lnTo>
                      <a:lnTo>
                        <a:pt x="5686" y="37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u="none" strike="noStrike" kern="1200" cap="none" spc="0" normalizeH="0" baseline="0" noProof="0" dirty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3" name="Freeform 4">
                  <a:extLst>
                    <a:ext uri="{FF2B5EF4-FFF2-40B4-BE49-F238E27FC236}">
                      <a16:creationId xmlns:a16="http://schemas.microsoft.com/office/drawing/2014/main" id="{D9866363-07AF-3F45-BE76-ADD30AB239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0525" y="2501900"/>
                  <a:ext cx="88900" cy="87313"/>
                </a:xfrm>
                <a:custGeom>
                  <a:avLst/>
                  <a:gdLst>
                    <a:gd name="T0" fmla="*/ 121 w 245"/>
                    <a:gd name="T1" fmla="*/ 0 h 244"/>
                    <a:gd name="T2" fmla="*/ 121 w 245"/>
                    <a:gd name="T3" fmla="*/ 0 h 244"/>
                    <a:gd name="T4" fmla="*/ 96 w 245"/>
                    <a:gd name="T5" fmla="*/ 3 h 244"/>
                    <a:gd name="T6" fmla="*/ 74 w 245"/>
                    <a:gd name="T7" fmla="*/ 9 h 244"/>
                    <a:gd name="T8" fmla="*/ 53 w 245"/>
                    <a:gd name="T9" fmla="*/ 19 h 244"/>
                    <a:gd name="T10" fmla="*/ 34 w 245"/>
                    <a:gd name="T11" fmla="*/ 34 h 244"/>
                    <a:gd name="T12" fmla="*/ 19 w 245"/>
                    <a:gd name="T13" fmla="*/ 53 h 244"/>
                    <a:gd name="T14" fmla="*/ 10 w 245"/>
                    <a:gd name="T15" fmla="*/ 74 h 244"/>
                    <a:gd name="T16" fmla="*/ 0 w 245"/>
                    <a:gd name="T17" fmla="*/ 96 h 244"/>
                    <a:gd name="T18" fmla="*/ 0 w 245"/>
                    <a:gd name="T19" fmla="*/ 120 h 244"/>
                    <a:gd name="T20" fmla="*/ 0 w 245"/>
                    <a:gd name="T21" fmla="*/ 120 h 244"/>
                    <a:gd name="T22" fmla="*/ 0 w 245"/>
                    <a:gd name="T23" fmla="*/ 145 h 244"/>
                    <a:gd name="T24" fmla="*/ 10 w 245"/>
                    <a:gd name="T25" fmla="*/ 170 h 244"/>
                    <a:gd name="T26" fmla="*/ 19 w 245"/>
                    <a:gd name="T27" fmla="*/ 188 h 244"/>
                    <a:gd name="T28" fmla="*/ 34 w 245"/>
                    <a:gd name="T29" fmla="*/ 207 h 244"/>
                    <a:gd name="T30" fmla="*/ 53 w 245"/>
                    <a:gd name="T31" fmla="*/ 222 h 244"/>
                    <a:gd name="T32" fmla="*/ 74 w 245"/>
                    <a:gd name="T33" fmla="*/ 234 h 244"/>
                    <a:gd name="T34" fmla="*/ 96 w 245"/>
                    <a:gd name="T35" fmla="*/ 241 h 244"/>
                    <a:gd name="T36" fmla="*/ 121 w 245"/>
                    <a:gd name="T37" fmla="*/ 243 h 244"/>
                    <a:gd name="T38" fmla="*/ 121 w 245"/>
                    <a:gd name="T39" fmla="*/ 243 h 244"/>
                    <a:gd name="T40" fmla="*/ 145 w 245"/>
                    <a:gd name="T41" fmla="*/ 241 h 244"/>
                    <a:gd name="T42" fmla="*/ 170 w 245"/>
                    <a:gd name="T43" fmla="*/ 234 h 244"/>
                    <a:gd name="T44" fmla="*/ 188 w 245"/>
                    <a:gd name="T45" fmla="*/ 222 h 244"/>
                    <a:gd name="T46" fmla="*/ 207 w 245"/>
                    <a:gd name="T47" fmla="*/ 207 h 244"/>
                    <a:gd name="T48" fmla="*/ 222 w 245"/>
                    <a:gd name="T49" fmla="*/ 188 h 244"/>
                    <a:gd name="T50" fmla="*/ 235 w 245"/>
                    <a:gd name="T51" fmla="*/ 170 h 244"/>
                    <a:gd name="T52" fmla="*/ 241 w 245"/>
                    <a:gd name="T53" fmla="*/ 145 h 244"/>
                    <a:gd name="T54" fmla="*/ 244 w 245"/>
                    <a:gd name="T55" fmla="*/ 120 h 244"/>
                    <a:gd name="T56" fmla="*/ 244 w 245"/>
                    <a:gd name="T57" fmla="*/ 120 h 244"/>
                    <a:gd name="T58" fmla="*/ 241 w 245"/>
                    <a:gd name="T59" fmla="*/ 96 h 244"/>
                    <a:gd name="T60" fmla="*/ 235 w 245"/>
                    <a:gd name="T61" fmla="*/ 74 h 244"/>
                    <a:gd name="T62" fmla="*/ 222 w 245"/>
                    <a:gd name="T63" fmla="*/ 53 h 244"/>
                    <a:gd name="T64" fmla="*/ 207 w 245"/>
                    <a:gd name="T65" fmla="*/ 34 h 244"/>
                    <a:gd name="T66" fmla="*/ 188 w 245"/>
                    <a:gd name="T67" fmla="*/ 19 h 244"/>
                    <a:gd name="T68" fmla="*/ 170 w 245"/>
                    <a:gd name="T69" fmla="*/ 9 h 244"/>
                    <a:gd name="T70" fmla="*/ 145 w 245"/>
                    <a:gd name="T71" fmla="*/ 3 h 244"/>
                    <a:gd name="T72" fmla="*/ 121 w 245"/>
                    <a:gd name="T73" fmla="*/ 0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45" h="244">
                      <a:moveTo>
                        <a:pt x="121" y="0"/>
                      </a:moveTo>
                      <a:lnTo>
                        <a:pt x="121" y="0"/>
                      </a:lnTo>
                      <a:lnTo>
                        <a:pt x="96" y="3"/>
                      </a:lnTo>
                      <a:lnTo>
                        <a:pt x="74" y="9"/>
                      </a:lnTo>
                      <a:lnTo>
                        <a:pt x="53" y="19"/>
                      </a:lnTo>
                      <a:lnTo>
                        <a:pt x="34" y="34"/>
                      </a:lnTo>
                      <a:lnTo>
                        <a:pt x="19" y="53"/>
                      </a:lnTo>
                      <a:lnTo>
                        <a:pt x="10" y="74"/>
                      </a:lnTo>
                      <a:lnTo>
                        <a:pt x="0" y="96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45"/>
                      </a:lnTo>
                      <a:lnTo>
                        <a:pt x="10" y="170"/>
                      </a:lnTo>
                      <a:lnTo>
                        <a:pt x="19" y="188"/>
                      </a:lnTo>
                      <a:lnTo>
                        <a:pt x="34" y="207"/>
                      </a:lnTo>
                      <a:lnTo>
                        <a:pt x="53" y="222"/>
                      </a:lnTo>
                      <a:lnTo>
                        <a:pt x="74" y="234"/>
                      </a:lnTo>
                      <a:lnTo>
                        <a:pt x="96" y="241"/>
                      </a:lnTo>
                      <a:lnTo>
                        <a:pt x="121" y="243"/>
                      </a:lnTo>
                      <a:lnTo>
                        <a:pt x="121" y="243"/>
                      </a:lnTo>
                      <a:lnTo>
                        <a:pt x="145" y="241"/>
                      </a:lnTo>
                      <a:lnTo>
                        <a:pt x="170" y="234"/>
                      </a:lnTo>
                      <a:lnTo>
                        <a:pt x="188" y="222"/>
                      </a:lnTo>
                      <a:lnTo>
                        <a:pt x="207" y="207"/>
                      </a:lnTo>
                      <a:lnTo>
                        <a:pt x="222" y="188"/>
                      </a:lnTo>
                      <a:lnTo>
                        <a:pt x="235" y="170"/>
                      </a:lnTo>
                      <a:lnTo>
                        <a:pt x="241" y="145"/>
                      </a:lnTo>
                      <a:lnTo>
                        <a:pt x="244" y="120"/>
                      </a:lnTo>
                      <a:lnTo>
                        <a:pt x="244" y="120"/>
                      </a:lnTo>
                      <a:lnTo>
                        <a:pt x="241" y="96"/>
                      </a:lnTo>
                      <a:lnTo>
                        <a:pt x="235" y="74"/>
                      </a:lnTo>
                      <a:lnTo>
                        <a:pt x="222" y="53"/>
                      </a:lnTo>
                      <a:lnTo>
                        <a:pt x="207" y="34"/>
                      </a:lnTo>
                      <a:lnTo>
                        <a:pt x="188" y="19"/>
                      </a:lnTo>
                      <a:lnTo>
                        <a:pt x="170" y="9"/>
                      </a:lnTo>
                      <a:lnTo>
                        <a:pt x="145" y="3"/>
                      </a:lnTo>
                      <a:lnTo>
                        <a:pt x="12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u="none" strike="noStrike" kern="1200" cap="none" spc="0" normalizeH="0" baseline="0" noProof="0" dirty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626E5E4-F03A-ED41-BD4B-26B0469DE8F1}"/>
                </a:ext>
              </a:extLst>
            </p:cNvPr>
            <p:cNvSpPr txBox="1"/>
            <p:nvPr/>
          </p:nvSpPr>
          <p:spPr>
            <a:xfrm>
              <a:off x="4928094" y="1366742"/>
              <a:ext cx="1546321" cy="2256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78BE2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Global Manager</a:t>
              </a:r>
              <a:b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78BE2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78BE2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Active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78BE2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F649D71-79C7-674B-9186-7C16BBEA50DC}"/>
              </a:ext>
            </a:extLst>
          </p:cNvPr>
          <p:cNvGrpSpPr/>
          <p:nvPr/>
        </p:nvGrpSpPr>
        <p:grpSpPr>
          <a:xfrm>
            <a:off x="6203846" y="1711102"/>
            <a:ext cx="1546321" cy="1202837"/>
            <a:chOff x="6203846" y="1711102"/>
            <a:chExt cx="1546321" cy="1202837"/>
          </a:xfrm>
        </p:grpSpPr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530374B2-0C0C-A246-9D71-89CCABC769CD}"/>
                </a:ext>
              </a:extLst>
            </p:cNvPr>
            <p:cNvSpPr txBox="1"/>
            <p:nvPr/>
          </p:nvSpPr>
          <p:spPr>
            <a:xfrm>
              <a:off x="6203846" y="1711102"/>
              <a:ext cx="1546321" cy="2256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Global Manager</a:t>
              </a:r>
              <a:b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Standby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30230B-ED72-154C-9040-9A9C00D15BAA}"/>
                </a:ext>
              </a:extLst>
            </p:cNvPr>
            <p:cNvGrpSpPr/>
            <p:nvPr/>
          </p:nvGrpSpPr>
          <p:grpSpPr>
            <a:xfrm>
              <a:off x="6587807" y="2135540"/>
              <a:ext cx="778398" cy="778399"/>
              <a:chOff x="6599212" y="2135540"/>
              <a:chExt cx="778398" cy="778399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77B8E37B-8130-124B-A11F-1A2AFD9C74CE}"/>
                  </a:ext>
                </a:extLst>
              </p:cNvPr>
              <p:cNvSpPr/>
              <p:nvPr/>
            </p:nvSpPr>
            <p:spPr>
              <a:xfrm>
                <a:off x="6599212" y="2135540"/>
                <a:ext cx="778398" cy="778399"/>
              </a:xfrm>
              <a:prstGeom prst="ellipse">
                <a:avLst/>
              </a:prstGeom>
              <a:solidFill>
                <a:schemeClr val="accent6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03E7D952-49F1-3645-B837-5BA00B40174A}"/>
                  </a:ext>
                </a:extLst>
              </p:cNvPr>
              <p:cNvGrpSpPr/>
              <p:nvPr/>
            </p:nvGrpSpPr>
            <p:grpSpPr>
              <a:xfrm>
                <a:off x="6727765" y="2308556"/>
                <a:ext cx="521292" cy="432366"/>
                <a:chOff x="1893888" y="1246188"/>
                <a:chExt cx="2159000" cy="1790700"/>
              </a:xfrm>
              <a:solidFill>
                <a:schemeClr val="bg1"/>
              </a:solidFill>
            </p:grpSpPr>
            <p:sp>
              <p:nvSpPr>
                <p:cNvPr id="316" name="Freeform 1">
                  <a:extLst>
                    <a:ext uri="{FF2B5EF4-FFF2-40B4-BE49-F238E27FC236}">
                      <a16:creationId xmlns:a16="http://schemas.microsoft.com/office/drawing/2014/main" id="{918FD4F0-FB99-794E-9E91-FE9EFBA828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7463" y="1435100"/>
                  <a:ext cx="833437" cy="831850"/>
                </a:xfrm>
                <a:custGeom>
                  <a:avLst/>
                  <a:gdLst>
                    <a:gd name="T0" fmla="*/ 262 w 2315"/>
                    <a:gd name="T1" fmla="*/ 1495 h 2310"/>
                    <a:gd name="T2" fmla="*/ 126 w 2315"/>
                    <a:gd name="T3" fmla="*/ 1766 h 2310"/>
                    <a:gd name="T4" fmla="*/ 545 w 2315"/>
                    <a:gd name="T5" fmla="*/ 2179 h 2310"/>
                    <a:gd name="T6" fmla="*/ 814 w 2315"/>
                    <a:gd name="T7" fmla="*/ 2044 h 2310"/>
                    <a:gd name="T8" fmla="*/ 1344 w 2315"/>
                    <a:gd name="T9" fmla="*/ 2309 h 2310"/>
                    <a:gd name="T10" fmla="*/ 1467 w 2315"/>
                    <a:gd name="T11" fmla="*/ 2191 h 2310"/>
                    <a:gd name="T12" fmla="*/ 1547 w 2315"/>
                    <a:gd name="T13" fmla="*/ 2028 h 2310"/>
                    <a:gd name="T14" fmla="*/ 2182 w 2315"/>
                    <a:gd name="T15" fmla="*/ 1772 h 2310"/>
                    <a:gd name="T16" fmla="*/ 2046 w 2315"/>
                    <a:gd name="T17" fmla="*/ 1498 h 2310"/>
                    <a:gd name="T18" fmla="*/ 2314 w 2315"/>
                    <a:gd name="T19" fmla="*/ 971 h 2310"/>
                    <a:gd name="T20" fmla="*/ 2228 w 2315"/>
                    <a:gd name="T21" fmla="*/ 851 h 2310"/>
                    <a:gd name="T22" fmla="*/ 2025 w 2315"/>
                    <a:gd name="T23" fmla="*/ 771 h 2310"/>
                    <a:gd name="T24" fmla="*/ 2185 w 2315"/>
                    <a:gd name="T25" fmla="*/ 549 h 2310"/>
                    <a:gd name="T26" fmla="*/ 1547 w 2315"/>
                    <a:gd name="T27" fmla="*/ 290 h 2310"/>
                    <a:gd name="T28" fmla="*/ 1451 w 2315"/>
                    <a:gd name="T29" fmla="*/ 0 h 2310"/>
                    <a:gd name="T30" fmla="*/ 816 w 2315"/>
                    <a:gd name="T31" fmla="*/ 265 h 2310"/>
                    <a:gd name="T32" fmla="*/ 542 w 2315"/>
                    <a:gd name="T33" fmla="*/ 133 h 2310"/>
                    <a:gd name="T34" fmla="*/ 286 w 2315"/>
                    <a:gd name="T35" fmla="*/ 771 h 2310"/>
                    <a:gd name="T36" fmla="*/ 0 w 2315"/>
                    <a:gd name="T37" fmla="*/ 866 h 2310"/>
                    <a:gd name="T38" fmla="*/ 6 w 2315"/>
                    <a:gd name="T39" fmla="*/ 1470 h 2310"/>
                    <a:gd name="T40" fmla="*/ 250 w 2315"/>
                    <a:gd name="T41" fmla="*/ 1076 h 2310"/>
                    <a:gd name="T42" fmla="*/ 410 w 2315"/>
                    <a:gd name="T43" fmla="*/ 1045 h 2310"/>
                    <a:gd name="T44" fmla="*/ 545 w 2315"/>
                    <a:gd name="T45" fmla="*/ 801 h 2310"/>
                    <a:gd name="T46" fmla="*/ 456 w 2315"/>
                    <a:gd name="T47" fmla="*/ 576 h 2310"/>
                    <a:gd name="T48" fmla="*/ 702 w 2315"/>
                    <a:gd name="T49" fmla="*/ 546 h 2310"/>
                    <a:gd name="T50" fmla="*/ 998 w 2315"/>
                    <a:gd name="T51" fmla="*/ 459 h 2310"/>
                    <a:gd name="T52" fmla="*/ 1073 w 2315"/>
                    <a:gd name="T53" fmla="*/ 250 h 2310"/>
                    <a:gd name="T54" fmla="*/ 1266 w 2315"/>
                    <a:gd name="T55" fmla="*/ 410 h 2310"/>
                    <a:gd name="T56" fmla="*/ 1529 w 2315"/>
                    <a:gd name="T57" fmla="*/ 552 h 2310"/>
                    <a:gd name="T58" fmla="*/ 1738 w 2315"/>
                    <a:gd name="T59" fmla="*/ 459 h 2310"/>
                    <a:gd name="T60" fmla="*/ 1763 w 2315"/>
                    <a:gd name="T61" fmla="*/ 706 h 2310"/>
                    <a:gd name="T62" fmla="*/ 1852 w 2315"/>
                    <a:gd name="T63" fmla="*/ 1008 h 2310"/>
                    <a:gd name="T64" fmla="*/ 2065 w 2315"/>
                    <a:gd name="T65" fmla="*/ 1076 h 2310"/>
                    <a:gd name="T66" fmla="*/ 1904 w 2315"/>
                    <a:gd name="T67" fmla="*/ 1270 h 2310"/>
                    <a:gd name="T68" fmla="*/ 1760 w 2315"/>
                    <a:gd name="T69" fmla="*/ 1538 h 2310"/>
                    <a:gd name="T70" fmla="*/ 1858 w 2315"/>
                    <a:gd name="T71" fmla="*/ 1742 h 2310"/>
                    <a:gd name="T72" fmla="*/ 1609 w 2315"/>
                    <a:gd name="T73" fmla="*/ 1766 h 2310"/>
                    <a:gd name="T74" fmla="*/ 1399 w 2315"/>
                    <a:gd name="T75" fmla="*/ 1822 h 2310"/>
                    <a:gd name="T76" fmla="*/ 1263 w 2315"/>
                    <a:gd name="T77" fmla="*/ 1905 h 2310"/>
                    <a:gd name="T78" fmla="*/ 1069 w 2315"/>
                    <a:gd name="T79" fmla="*/ 2059 h 2310"/>
                    <a:gd name="T80" fmla="*/ 995 w 2315"/>
                    <a:gd name="T81" fmla="*/ 1849 h 2310"/>
                    <a:gd name="T82" fmla="*/ 699 w 2315"/>
                    <a:gd name="T83" fmla="*/ 1763 h 2310"/>
                    <a:gd name="T84" fmla="*/ 450 w 2315"/>
                    <a:gd name="T85" fmla="*/ 1739 h 2310"/>
                    <a:gd name="T86" fmla="*/ 548 w 2315"/>
                    <a:gd name="T87" fmla="*/ 1532 h 2310"/>
                    <a:gd name="T88" fmla="*/ 462 w 2315"/>
                    <a:gd name="T89" fmla="*/ 1316 h 2310"/>
                    <a:gd name="T90" fmla="*/ 250 w 2315"/>
                    <a:gd name="T91" fmla="*/ 1239 h 2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15" h="2310">
                      <a:moveTo>
                        <a:pt x="120" y="1473"/>
                      </a:moveTo>
                      <a:lnTo>
                        <a:pt x="262" y="1495"/>
                      </a:lnTo>
                      <a:lnTo>
                        <a:pt x="284" y="1544"/>
                      </a:lnTo>
                      <a:lnTo>
                        <a:pt x="126" y="1766"/>
                      </a:lnTo>
                      <a:lnTo>
                        <a:pt x="465" y="2108"/>
                      </a:lnTo>
                      <a:lnTo>
                        <a:pt x="545" y="2179"/>
                      </a:lnTo>
                      <a:lnTo>
                        <a:pt x="764" y="2025"/>
                      </a:lnTo>
                      <a:lnTo>
                        <a:pt x="814" y="2044"/>
                      </a:lnTo>
                      <a:lnTo>
                        <a:pt x="857" y="2309"/>
                      </a:lnTo>
                      <a:lnTo>
                        <a:pt x="1344" y="2309"/>
                      </a:lnTo>
                      <a:lnTo>
                        <a:pt x="1464" y="2306"/>
                      </a:lnTo>
                      <a:lnTo>
                        <a:pt x="1467" y="2191"/>
                      </a:lnTo>
                      <a:lnTo>
                        <a:pt x="1491" y="2056"/>
                      </a:lnTo>
                      <a:lnTo>
                        <a:pt x="1547" y="2028"/>
                      </a:lnTo>
                      <a:lnTo>
                        <a:pt x="1766" y="2185"/>
                      </a:lnTo>
                      <a:lnTo>
                        <a:pt x="2182" y="1772"/>
                      </a:lnTo>
                      <a:lnTo>
                        <a:pt x="2025" y="1547"/>
                      </a:lnTo>
                      <a:lnTo>
                        <a:pt x="2046" y="1498"/>
                      </a:lnTo>
                      <a:lnTo>
                        <a:pt x="2314" y="1458"/>
                      </a:lnTo>
                      <a:lnTo>
                        <a:pt x="2314" y="971"/>
                      </a:lnTo>
                      <a:lnTo>
                        <a:pt x="2311" y="879"/>
                      </a:lnTo>
                      <a:lnTo>
                        <a:pt x="2228" y="851"/>
                      </a:lnTo>
                      <a:lnTo>
                        <a:pt x="2046" y="823"/>
                      </a:lnTo>
                      <a:lnTo>
                        <a:pt x="2025" y="771"/>
                      </a:lnTo>
                      <a:lnTo>
                        <a:pt x="2120" y="641"/>
                      </a:lnTo>
                      <a:lnTo>
                        <a:pt x="2185" y="549"/>
                      </a:lnTo>
                      <a:lnTo>
                        <a:pt x="1766" y="139"/>
                      </a:lnTo>
                      <a:lnTo>
                        <a:pt x="1547" y="290"/>
                      </a:lnTo>
                      <a:lnTo>
                        <a:pt x="1495" y="268"/>
                      </a:lnTo>
                      <a:lnTo>
                        <a:pt x="1451" y="0"/>
                      </a:lnTo>
                      <a:lnTo>
                        <a:pt x="863" y="0"/>
                      </a:lnTo>
                      <a:lnTo>
                        <a:pt x="816" y="265"/>
                      </a:lnTo>
                      <a:lnTo>
                        <a:pt x="767" y="287"/>
                      </a:lnTo>
                      <a:lnTo>
                        <a:pt x="542" y="133"/>
                      </a:lnTo>
                      <a:lnTo>
                        <a:pt x="129" y="552"/>
                      </a:lnTo>
                      <a:lnTo>
                        <a:pt x="286" y="771"/>
                      </a:lnTo>
                      <a:lnTo>
                        <a:pt x="268" y="820"/>
                      </a:lnTo>
                      <a:lnTo>
                        <a:pt x="0" y="866"/>
                      </a:lnTo>
                      <a:lnTo>
                        <a:pt x="0" y="1350"/>
                      </a:lnTo>
                      <a:lnTo>
                        <a:pt x="6" y="1470"/>
                      </a:lnTo>
                      <a:lnTo>
                        <a:pt x="120" y="1473"/>
                      </a:lnTo>
                      <a:close/>
                      <a:moveTo>
                        <a:pt x="250" y="1076"/>
                      </a:moveTo>
                      <a:lnTo>
                        <a:pt x="373" y="1054"/>
                      </a:lnTo>
                      <a:lnTo>
                        <a:pt x="410" y="1045"/>
                      </a:lnTo>
                      <a:lnTo>
                        <a:pt x="459" y="1005"/>
                      </a:lnTo>
                      <a:lnTo>
                        <a:pt x="545" y="801"/>
                      </a:lnTo>
                      <a:lnTo>
                        <a:pt x="567" y="730"/>
                      </a:lnTo>
                      <a:lnTo>
                        <a:pt x="456" y="576"/>
                      </a:lnTo>
                      <a:lnTo>
                        <a:pt x="573" y="456"/>
                      </a:lnTo>
                      <a:lnTo>
                        <a:pt x="702" y="546"/>
                      </a:lnTo>
                      <a:lnTo>
                        <a:pt x="777" y="552"/>
                      </a:lnTo>
                      <a:lnTo>
                        <a:pt x="998" y="459"/>
                      </a:lnTo>
                      <a:lnTo>
                        <a:pt x="1048" y="407"/>
                      </a:lnTo>
                      <a:lnTo>
                        <a:pt x="1073" y="250"/>
                      </a:lnTo>
                      <a:lnTo>
                        <a:pt x="1239" y="250"/>
                      </a:lnTo>
                      <a:lnTo>
                        <a:pt x="1266" y="410"/>
                      </a:lnTo>
                      <a:lnTo>
                        <a:pt x="1316" y="466"/>
                      </a:lnTo>
                      <a:lnTo>
                        <a:pt x="1529" y="552"/>
                      </a:lnTo>
                      <a:lnTo>
                        <a:pt x="1612" y="549"/>
                      </a:lnTo>
                      <a:lnTo>
                        <a:pt x="1738" y="459"/>
                      </a:lnTo>
                      <a:lnTo>
                        <a:pt x="1855" y="580"/>
                      </a:lnTo>
                      <a:lnTo>
                        <a:pt x="1763" y="706"/>
                      </a:lnTo>
                      <a:lnTo>
                        <a:pt x="1760" y="780"/>
                      </a:lnTo>
                      <a:lnTo>
                        <a:pt x="1852" y="1008"/>
                      </a:lnTo>
                      <a:lnTo>
                        <a:pt x="1908" y="1054"/>
                      </a:lnTo>
                      <a:lnTo>
                        <a:pt x="2065" y="1076"/>
                      </a:lnTo>
                      <a:lnTo>
                        <a:pt x="2065" y="1242"/>
                      </a:lnTo>
                      <a:lnTo>
                        <a:pt x="1904" y="1270"/>
                      </a:lnTo>
                      <a:lnTo>
                        <a:pt x="1852" y="1316"/>
                      </a:lnTo>
                      <a:lnTo>
                        <a:pt x="1760" y="1538"/>
                      </a:lnTo>
                      <a:lnTo>
                        <a:pt x="1766" y="1612"/>
                      </a:lnTo>
                      <a:lnTo>
                        <a:pt x="1858" y="1742"/>
                      </a:lnTo>
                      <a:lnTo>
                        <a:pt x="1741" y="1859"/>
                      </a:lnTo>
                      <a:lnTo>
                        <a:pt x="1609" y="1766"/>
                      </a:lnTo>
                      <a:lnTo>
                        <a:pt x="1535" y="1760"/>
                      </a:lnTo>
                      <a:lnTo>
                        <a:pt x="1399" y="1822"/>
                      </a:lnTo>
                      <a:lnTo>
                        <a:pt x="1316" y="1849"/>
                      </a:lnTo>
                      <a:lnTo>
                        <a:pt x="1263" y="1905"/>
                      </a:lnTo>
                      <a:lnTo>
                        <a:pt x="1236" y="2059"/>
                      </a:lnTo>
                      <a:lnTo>
                        <a:pt x="1069" y="2059"/>
                      </a:lnTo>
                      <a:lnTo>
                        <a:pt x="1041" y="1905"/>
                      </a:lnTo>
                      <a:lnTo>
                        <a:pt x="995" y="1849"/>
                      </a:lnTo>
                      <a:lnTo>
                        <a:pt x="773" y="1757"/>
                      </a:lnTo>
                      <a:lnTo>
                        <a:pt x="699" y="1763"/>
                      </a:lnTo>
                      <a:lnTo>
                        <a:pt x="570" y="1856"/>
                      </a:lnTo>
                      <a:lnTo>
                        <a:pt x="450" y="1739"/>
                      </a:lnTo>
                      <a:lnTo>
                        <a:pt x="545" y="1606"/>
                      </a:lnTo>
                      <a:lnTo>
                        <a:pt x="548" y="1532"/>
                      </a:lnTo>
                      <a:lnTo>
                        <a:pt x="477" y="1365"/>
                      </a:lnTo>
                      <a:lnTo>
                        <a:pt x="462" y="1316"/>
                      </a:lnTo>
                      <a:lnTo>
                        <a:pt x="404" y="1264"/>
                      </a:lnTo>
                      <a:lnTo>
                        <a:pt x="250" y="1239"/>
                      </a:lnTo>
                      <a:lnTo>
                        <a:pt x="250" y="10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u="none" strike="noStrike" kern="1200" cap="none" spc="0" normalizeH="0" baseline="0" noProof="0" dirty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8" name="Freeform 2">
                  <a:extLst>
                    <a:ext uri="{FF2B5EF4-FFF2-40B4-BE49-F238E27FC236}">
                      <a16:creationId xmlns:a16="http://schemas.microsoft.com/office/drawing/2014/main" id="{1D8FEDBF-0629-5940-BAF8-1DBB0B55FB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0825" y="1668463"/>
                  <a:ext cx="366713" cy="366712"/>
                </a:xfrm>
                <a:custGeom>
                  <a:avLst/>
                  <a:gdLst>
                    <a:gd name="T0" fmla="*/ 561 w 1018"/>
                    <a:gd name="T1" fmla="*/ 1014 h 1018"/>
                    <a:gd name="T2" fmla="*/ 706 w 1018"/>
                    <a:gd name="T3" fmla="*/ 977 h 1018"/>
                    <a:gd name="T4" fmla="*/ 832 w 1018"/>
                    <a:gd name="T5" fmla="*/ 900 h 1018"/>
                    <a:gd name="T6" fmla="*/ 931 w 1018"/>
                    <a:gd name="T7" fmla="*/ 792 h 1018"/>
                    <a:gd name="T8" fmla="*/ 995 w 1018"/>
                    <a:gd name="T9" fmla="*/ 660 h 1018"/>
                    <a:gd name="T10" fmla="*/ 1017 w 1018"/>
                    <a:gd name="T11" fmla="*/ 509 h 1018"/>
                    <a:gd name="T12" fmla="*/ 1008 w 1018"/>
                    <a:gd name="T13" fmla="*/ 407 h 1018"/>
                    <a:gd name="T14" fmla="*/ 956 w 1018"/>
                    <a:gd name="T15" fmla="*/ 266 h 1018"/>
                    <a:gd name="T16" fmla="*/ 869 w 1018"/>
                    <a:gd name="T17" fmla="*/ 148 h 1018"/>
                    <a:gd name="T18" fmla="*/ 752 w 1018"/>
                    <a:gd name="T19" fmla="*/ 62 h 1018"/>
                    <a:gd name="T20" fmla="*/ 610 w 1018"/>
                    <a:gd name="T21" fmla="*/ 9 h 1018"/>
                    <a:gd name="T22" fmla="*/ 509 w 1018"/>
                    <a:gd name="T23" fmla="*/ 0 h 1018"/>
                    <a:gd name="T24" fmla="*/ 358 w 1018"/>
                    <a:gd name="T25" fmla="*/ 22 h 1018"/>
                    <a:gd name="T26" fmla="*/ 225 w 1018"/>
                    <a:gd name="T27" fmla="*/ 87 h 1018"/>
                    <a:gd name="T28" fmla="*/ 117 w 1018"/>
                    <a:gd name="T29" fmla="*/ 185 h 1018"/>
                    <a:gd name="T30" fmla="*/ 40 w 1018"/>
                    <a:gd name="T31" fmla="*/ 312 h 1018"/>
                    <a:gd name="T32" fmla="*/ 3 w 1018"/>
                    <a:gd name="T33" fmla="*/ 457 h 1018"/>
                    <a:gd name="T34" fmla="*/ 3 w 1018"/>
                    <a:gd name="T35" fmla="*/ 561 h 1018"/>
                    <a:gd name="T36" fmla="*/ 40 w 1018"/>
                    <a:gd name="T37" fmla="*/ 706 h 1018"/>
                    <a:gd name="T38" fmla="*/ 117 w 1018"/>
                    <a:gd name="T39" fmla="*/ 833 h 1018"/>
                    <a:gd name="T40" fmla="*/ 225 w 1018"/>
                    <a:gd name="T41" fmla="*/ 928 h 1018"/>
                    <a:gd name="T42" fmla="*/ 358 w 1018"/>
                    <a:gd name="T43" fmla="*/ 993 h 1018"/>
                    <a:gd name="T44" fmla="*/ 509 w 1018"/>
                    <a:gd name="T45" fmla="*/ 1017 h 1018"/>
                    <a:gd name="T46" fmla="*/ 536 w 1018"/>
                    <a:gd name="T47" fmla="*/ 250 h 1018"/>
                    <a:gd name="T48" fmla="*/ 610 w 1018"/>
                    <a:gd name="T49" fmla="*/ 268 h 1018"/>
                    <a:gd name="T50" fmla="*/ 675 w 1018"/>
                    <a:gd name="T51" fmla="*/ 309 h 1018"/>
                    <a:gd name="T52" fmla="*/ 724 w 1018"/>
                    <a:gd name="T53" fmla="*/ 364 h 1018"/>
                    <a:gd name="T54" fmla="*/ 755 w 1018"/>
                    <a:gd name="T55" fmla="*/ 432 h 1018"/>
                    <a:gd name="T56" fmla="*/ 768 w 1018"/>
                    <a:gd name="T57" fmla="*/ 509 h 1018"/>
                    <a:gd name="T58" fmla="*/ 761 w 1018"/>
                    <a:gd name="T59" fmla="*/ 561 h 1018"/>
                    <a:gd name="T60" fmla="*/ 737 w 1018"/>
                    <a:gd name="T61" fmla="*/ 632 h 1018"/>
                    <a:gd name="T62" fmla="*/ 694 w 1018"/>
                    <a:gd name="T63" fmla="*/ 691 h 1018"/>
                    <a:gd name="T64" fmla="*/ 632 w 1018"/>
                    <a:gd name="T65" fmla="*/ 734 h 1018"/>
                    <a:gd name="T66" fmla="*/ 561 w 1018"/>
                    <a:gd name="T67" fmla="*/ 762 h 1018"/>
                    <a:gd name="T68" fmla="*/ 509 w 1018"/>
                    <a:gd name="T69" fmla="*/ 768 h 1018"/>
                    <a:gd name="T70" fmla="*/ 431 w 1018"/>
                    <a:gd name="T71" fmla="*/ 755 h 1018"/>
                    <a:gd name="T72" fmla="*/ 364 w 1018"/>
                    <a:gd name="T73" fmla="*/ 722 h 1018"/>
                    <a:gd name="T74" fmla="*/ 311 w 1018"/>
                    <a:gd name="T75" fmla="*/ 672 h 1018"/>
                    <a:gd name="T76" fmla="*/ 271 w 1018"/>
                    <a:gd name="T77" fmla="*/ 608 h 1018"/>
                    <a:gd name="T78" fmla="*/ 253 w 1018"/>
                    <a:gd name="T79" fmla="*/ 534 h 1018"/>
                    <a:gd name="T80" fmla="*/ 253 w 1018"/>
                    <a:gd name="T81" fmla="*/ 481 h 1018"/>
                    <a:gd name="T82" fmla="*/ 271 w 1018"/>
                    <a:gd name="T83" fmla="*/ 407 h 1018"/>
                    <a:gd name="T84" fmla="*/ 311 w 1018"/>
                    <a:gd name="T85" fmla="*/ 342 h 1018"/>
                    <a:gd name="T86" fmla="*/ 364 w 1018"/>
                    <a:gd name="T87" fmla="*/ 293 h 1018"/>
                    <a:gd name="T88" fmla="*/ 431 w 1018"/>
                    <a:gd name="T89" fmla="*/ 262 h 1018"/>
                    <a:gd name="T90" fmla="*/ 509 w 1018"/>
                    <a:gd name="T91" fmla="*/ 250 h 1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18" h="1018">
                      <a:moveTo>
                        <a:pt x="509" y="1017"/>
                      </a:moveTo>
                      <a:lnTo>
                        <a:pt x="509" y="1017"/>
                      </a:lnTo>
                      <a:lnTo>
                        <a:pt x="561" y="1014"/>
                      </a:lnTo>
                      <a:lnTo>
                        <a:pt x="610" y="1005"/>
                      </a:lnTo>
                      <a:lnTo>
                        <a:pt x="660" y="993"/>
                      </a:lnTo>
                      <a:lnTo>
                        <a:pt x="706" y="977"/>
                      </a:lnTo>
                      <a:lnTo>
                        <a:pt x="752" y="956"/>
                      </a:lnTo>
                      <a:lnTo>
                        <a:pt x="792" y="928"/>
                      </a:lnTo>
                      <a:lnTo>
                        <a:pt x="832" y="900"/>
                      </a:lnTo>
                      <a:lnTo>
                        <a:pt x="869" y="867"/>
                      </a:lnTo>
                      <a:lnTo>
                        <a:pt x="900" y="833"/>
                      </a:lnTo>
                      <a:lnTo>
                        <a:pt x="931" y="792"/>
                      </a:lnTo>
                      <a:lnTo>
                        <a:pt x="956" y="749"/>
                      </a:lnTo>
                      <a:lnTo>
                        <a:pt x="977" y="706"/>
                      </a:lnTo>
                      <a:lnTo>
                        <a:pt x="995" y="660"/>
                      </a:lnTo>
                      <a:lnTo>
                        <a:pt x="1008" y="611"/>
                      </a:lnTo>
                      <a:lnTo>
                        <a:pt x="1014" y="561"/>
                      </a:lnTo>
                      <a:lnTo>
                        <a:pt x="1017" y="509"/>
                      </a:lnTo>
                      <a:lnTo>
                        <a:pt x="1017" y="509"/>
                      </a:lnTo>
                      <a:lnTo>
                        <a:pt x="1014" y="457"/>
                      </a:lnTo>
                      <a:lnTo>
                        <a:pt x="1008" y="407"/>
                      </a:lnTo>
                      <a:lnTo>
                        <a:pt x="995" y="358"/>
                      </a:lnTo>
                      <a:lnTo>
                        <a:pt x="977" y="312"/>
                      </a:lnTo>
                      <a:lnTo>
                        <a:pt x="956" y="266"/>
                      </a:lnTo>
                      <a:lnTo>
                        <a:pt x="931" y="225"/>
                      </a:lnTo>
                      <a:lnTo>
                        <a:pt x="900" y="185"/>
                      </a:lnTo>
                      <a:lnTo>
                        <a:pt x="869" y="148"/>
                      </a:lnTo>
                      <a:lnTo>
                        <a:pt x="832" y="114"/>
                      </a:lnTo>
                      <a:lnTo>
                        <a:pt x="792" y="87"/>
                      </a:lnTo>
                      <a:lnTo>
                        <a:pt x="752" y="62"/>
                      </a:lnTo>
                      <a:lnTo>
                        <a:pt x="706" y="41"/>
                      </a:lnTo>
                      <a:lnTo>
                        <a:pt x="660" y="22"/>
                      </a:lnTo>
                      <a:lnTo>
                        <a:pt x="610" y="9"/>
                      </a:lnTo>
                      <a:lnTo>
                        <a:pt x="561" y="3"/>
                      </a:lnTo>
                      <a:lnTo>
                        <a:pt x="509" y="0"/>
                      </a:lnTo>
                      <a:lnTo>
                        <a:pt x="509" y="0"/>
                      </a:lnTo>
                      <a:lnTo>
                        <a:pt x="456" y="3"/>
                      </a:lnTo>
                      <a:lnTo>
                        <a:pt x="407" y="9"/>
                      </a:lnTo>
                      <a:lnTo>
                        <a:pt x="358" y="22"/>
                      </a:lnTo>
                      <a:lnTo>
                        <a:pt x="311" y="41"/>
                      </a:lnTo>
                      <a:lnTo>
                        <a:pt x="268" y="62"/>
                      </a:lnTo>
                      <a:lnTo>
                        <a:pt x="225" y="87"/>
                      </a:lnTo>
                      <a:lnTo>
                        <a:pt x="185" y="114"/>
                      </a:lnTo>
                      <a:lnTo>
                        <a:pt x="151" y="148"/>
                      </a:lnTo>
                      <a:lnTo>
                        <a:pt x="117" y="185"/>
                      </a:lnTo>
                      <a:lnTo>
                        <a:pt x="89" y="225"/>
                      </a:lnTo>
                      <a:lnTo>
                        <a:pt x="62" y="266"/>
                      </a:lnTo>
                      <a:lnTo>
                        <a:pt x="40" y="312"/>
                      </a:lnTo>
                      <a:lnTo>
                        <a:pt x="25" y="358"/>
                      </a:lnTo>
                      <a:lnTo>
                        <a:pt x="13" y="407"/>
                      </a:lnTo>
                      <a:lnTo>
                        <a:pt x="3" y="457"/>
                      </a:lnTo>
                      <a:lnTo>
                        <a:pt x="0" y="509"/>
                      </a:lnTo>
                      <a:lnTo>
                        <a:pt x="0" y="509"/>
                      </a:lnTo>
                      <a:lnTo>
                        <a:pt x="3" y="561"/>
                      </a:lnTo>
                      <a:lnTo>
                        <a:pt x="13" y="611"/>
                      </a:lnTo>
                      <a:lnTo>
                        <a:pt x="25" y="660"/>
                      </a:lnTo>
                      <a:lnTo>
                        <a:pt x="40" y="706"/>
                      </a:lnTo>
                      <a:lnTo>
                        <a:pt x="62" y="749"/>
                      </a:lnTo>
                      <a:lnTo>
                        <a:pt x="89" y="792"/>
                      </a:lnTo>
                      <a:lnTo>
                        <a:pt x="117" y="833"/>
                      </a:lnTo>
                      <a:lnTo>
                        <a:pt x="151" y="867"/>
                      </a:lnTo>
                      <a:lnTo>
                        <a:pt x="185" y="900"/>
                      </a:lnTo>
                      <a:lnTo>
                        <a:pt x="225" y="928"/>
                      </a:lnTo>
                      <a:lnTo>
                        <a:pt x="268" y="956"/>
                      </a:lnTo>
                      <a:lnTo>
                        <a:pt x="311" y="977"/>
                      </a:lnTo>
                      <a:lnTo>
                        <a:pt x="358" y="993"/>
                      </a:lnTo>
                      <a:lnTo>
                        <a:pt x="407" y="1005"/>
                      </a:lnTo>
                      <a:lnTo>
                        <a:pt x="456" y="1014"/>
                      </a:lnTo>
                      <a:lnTo>
                        <a:pt x="509" y="1017"/>
                      </a:lnTo>
                      <a:close/>
                      <a:moveTo>
                        <a:pt x="509" y="250"/>
                      </a:moveTo>
                      <a:lnTo>
                        <a:pt x="509" y="250"/>
                      </a:lnTo>
                      <a:lnTo>
                        <a:pt x="536" y="250"/>
                      </a:lnTo>
                      <a:lnTo>
                        <a:pt x="561" y="256"/>
                      </a:lnTo>
                      <a:lnTo>
                        <a:pt x="586" y="262"/>
                      </a:lnTo>
                      <a:lnTo>
                        <a:pt x="610" y="268"/>
                      </a:lnTo>
                      <a:lnTo>
                        <a:pt x="632" y="281"/>
                      </a:lnTo>
                      <a:lnTo>
                        <a:pt x="653" y="293"/>
                      </a:lnTo>
                      <a:lnTo>
                        <a:pt x="675" y="309"/>
                      </a:lnTo>
                      <a:lnTo>
                        <a:pt x="694" y="324"/>
                      </a:lnTo>
                      <a:lnTo>
                        <a:pt x="709" y="342"/>
                      </a:lnTo>
                      <a:lnTo>
                        <a:pt x="724" y="364"/>
                      </a:lnTo>
                      <a:lnTo>
                        <a:pt x="737" y="386"/>
                      </a:lnTo>
                      <a:lnTo>
                        <a:pt x="749" y="407"/>
                      </a:lnTo>
                      <a:lnTo>
                        <a:pt x="755" y="432"/>
                      </a:lnTo>
                      <a:lnTo>
                        <a:pt x="761" y="457"/>
                      </a:lnTo>
                      <a:lnTo>
                        <a:pt x="768" y="481"/>
                      </a:lnTo>
                      <a:lnTo>
                        <a:pt x="768" y="509"/>
                      </a:lnTo>
                      <a:lnTo>
                        <a:pt x="768" y="509"/>
                      </a:lnTo>
                      <a:lnTo>
                        <a:pt x="768" y="534"/>
                      </a:lnTo>
                      <a:lnTo>
                        <a:pt x="761" y="561"/>
                      </a:lnTo>
                      <a:lnTo>
                        <a:pt x="755" y="586"/>
                      </a:lnTo>
                      <a:lnTo>
                        <a:pt x="749" y="608"/>
                      </a:lnTo>
                      <a:lnTo>
                        <a:pt x="737" y="632"/>
                      </a:lnTo>
                      <a:lnTo>
                        <a:pt x="724" y="654"/>
                      </a:lnTo>
                      <a:lnTo>
                        <a:pt x="709" y="672"/>
                      </a:lnTo>
                      <a:lnTo>
                        <a:pt x="694" y="691"/>
                      </a:lnTo>
                      <a:lnTo>
                        <a:pt x="675" y="706"/>
                      </a:lnTo>
                      <a:lnTo>
                        <a:pt x="653" y="722"/>
                      </a:lnTo>
                      <a:lnTo>
                        <a:pt x="632" y="734"/>
                      </a:lnTo>
                      <a:lnTo>
                        <a:pt x="610" y="746"/>
                      </a:lnTo>
                      <a:lnTo>
                        <a:pt x="586" y="755"/>
                      </a:lnTo>
                      <a:lnTo>
                        <a:pt x="561" y="762"/>
                      </a:lnTo>
                      <a:lnTo>
                        <a:pt x="536" y="765"/>
                      </a:lnTo>
                      <a:lnTo>
                        <a:pt x="509" y="768"/>
                      </a:lnTo>
                      <a:lnTo>
                        <a:pt x="509" y="768"/>
                      </a:lnTo>
                      <a:lnTo>
                        <a:pt x="484" y="765"/>
                      </a:lnTo>
                      <a:lnTo>
                        <a:pt x="456" y="762"/>
                      </a:lnTo>
                      <a:lnTo>
                        <a:pt x="431" y="755"/>
                      </a:lnTo>
                      <a:lnTo>
                        <a:pt x="410" y="746"/>
                      </a:lnTo>
                      <a:lnTo>
                        <a:pt x="385" y="734"/>
                      </a:lnTo>
                      <a:lnTo>
                        <a:pt x="364" y="722"/>
                      </a:lnTo>
                      <a:lnTo>
                        <a:pt x="345" y="706"/>
                      </a:lnTo>
                      <a:lnTo>
                        <a:pt x="327" y="691"/>
                      </a:lnTo>
                      <a:lnTo>
                        <a:pt x="311" y="672"/>
                      </a:lnTo>
                      <a:lnTo>
                        <a:pt x="296" y="654"/>
                      </a:lnTo>
                      <a:lnTo>
                        <a:pt x="284" y="632"/>
                      </a:lnTo>
                      <a:lnTo>
                        <a:pt x="271" y="608"/>
                      </a:lnTo>
                      <a:lnTo>
                        <a:pt x="262" y="586"/>
                      </a:lnTo>
                      <a:lnTo>
                        <a:pt x="256" y="561"/>
                      </a:lnTo>
                      <a:lnTo>
                        <a:pt x="253" y="534"/>
                      </a:lnTo>
                      <a:lnTo>
                        <a:pt x="250" y="509"/>
                      </a:lnTo>
                      <a:lnTo>
                        <a:pt x="250" y="509"/>
                      </a:lnTo>
                      <a:lnTo>
                        <a:pt x="253" y="481"/>
                      </a:lnTo>
                      <a:lnTo>
                        <a:pt x="256" y="457"/>
                      </a:lnTo>
                      <a:lnTo>
                        <a:pt x="262" y="432"/>
                      </a:lnTo>
                      <a:lnTo>
                        <a:pt x="271" y="407"/>
                      </a:lnTo>
                      <a:lnTo>
                        <a:pt x="284" y="386"/>
                      </a:lnTo>
                      <a:lnTo>
                        <a:pt x="296" y="364"/>
                      </a:lnTo>
                      <a:lnTo>
                        <a:pt x="311" y="342"/>
                      </a:lnTo>
                      <a:lnTo>
                        <a:pt x="327" y="324"/>
                      </a:lnTo>
                      <a:lnTo>
                        <a:pt x="345" y="309"/>
                      </a:lnTo>
                      <a:lnTo>
                        <a:pt x="364" y="293"/>
                      </a:lnTo>
                      <a:lnTo>
                        <a:pt x="385" y="281"/>
                      </a:lnTo>
                      <a:lnTo>
                        <a:pt x="410" y="268"/>
                      </a:lnTo>
                      <a:lnTo>
                        <a:pt x="431" y="262"/>
                      </a:lnTo>
                      <a:lnTo>
                        <a:pt x="456" y="256"/>
                      </a:lnTo>
                      <a:lnTo>
                        <a:pt x="484" y="250"/>
                      </a:lnTo>
                      <a:lnTo>
                        <a:pt x="509" y="2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u="none" strike="noStrike" kern="1200" cap="none" spc="0" normalizeH="0" baseline="0" noProof="0" dirty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8" name="Freeform 3">
                  <a:extLst>
                    <a:ext uri="{FF2B5EF4-FFF2-40B4-BE49-F238E27FC236}">
                      <a16:creationId xmlns:a16="http://schemas.microsoft.com/office/drawing/2014/main" id="{125C87EF-B79F-C846-AD5F-8887FF5249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93888" y="1246188"/>
                  <a:ext cx="2159000" cy="1790700"/>
                </a:xfrm>
                <a:custGeom>
                  <a:avLst/>
                  <a:gdLst>
                    <a:gd name="T0" fmla="*/ 268 w 5998"/>
                    <a:gd name="T1" fmla="*/ 3 h 4973"/>
                    <a:gd name="T2" fmla="*/ 157 w 5998"/>
                    <a:gd name="T3" fmla="*/ 37 h 4973"/>
                    <a:gd name="T4" fmla="*/ 68 w 5998"/>
                    <a:gd name="T5" fmla="*/ 111 h 4973"/>
                    <a:gd name="T6" fmla="*/ 15 w 5998"/>
                    <a:gd name="T7" fmla="*/ 213 h 4973"/>
                    <a:gd name="T8" fmla="*/ 0 w 5998"/>
                    <a:gd name="T9" fmla="*/ 3696 h 4973"/>
                    <a:gd name="T10" fmla="*/ 15 w 5998"/>
                    <a:gd name="T11" fmla="*/ 3785 h 4973"/>
                    <a:gd name="T12" fmla="*/ 71 w 5998"/>
                    <a:gd name="T13" fmla="*/ 3887 h 4973"/>
                    <a:gd name="T14" fmla="*/ 157 w 5998"/>
                    <a:gd name="T15" fmla="*/ 3961 h 4973"/>
                    <a:gd name="T16" fmla="*/ 271 w 5998"/>
                    <a:gd name="T17" fmla="*/ 3995 h 4973"/>
                    <a:gd name="T18" fmla="*/ 2345 w 5998"/>
                    <a:gd name="T19" fmla="*/ 4426 h 4973"/>
                    <a:gd name="T20" fmla="*/ 2062 w 5998"/>
                    <a:gd name="T21" fmla="*/ 4528 h 4973"/>
                    <a:gd name="T22" fmla="*/ 1868 w 5998"/>
                    <a:gd name="T23" fmla="*/ 4645 h 4973"/>
                    <a:gd name="T24" fmla="*/ 1812 w 5998"/>
                    <a:gd name="T25" fmla="*/ 4710 h 4973"/>
                    <a:gd name="T26" fmla="*/ 1797 w 5998"/>
                    <a:gd name="T27" fmla="*/ 4824 h 4973"/>
                    <a:gd name="T28" fmla="*/ 1831 w 5998"/>
                    <a:gd name="T29" fmla="*/ 4901 h 4973"/>
                    <a:gd name="T30" fmla="*/ 1914 w 5998"/>
                    <a:gd name="T31" fmla="*/ 4966 h 4973"/>
                    <a:gd name="T32" fmla="*/ 4031 w 5998"/>
                    <a:gd name="T33" fmla="*/ 4972 h 4973"/>
                    <a:gd name="T34" fmla="*/ 4130 w 5998"/>
                    <a:gd name="T35" fmla="*/ 4941 h 4973"/>
                    <a:gd name="T36" fmla="*/ 4194 w 5998"/>
                    <a:gd name="T37" fmla="*/ 4852 h 4973"/>
                    <a:gd name="T38" fmla="*/ 4203 w 5998"/>
                    <a:gd name="T39" fmla="*/ 4765 h 4973"/>
                    <a:gd name="T40" fmla="*/ 4157 w 5998"/>
                    <a:gd name="T41" fmla="*/ 4666 h 4973"/>
                    <a:gd name="T42" fmla="*/ 4049 w 5998"/>
                    <a:gd name="T43" fmla="*/ 4590 h 4973"/>
                    <a:gd name="T44" fmla="*/ 3815 w 5998"/>
                    <a:gd name="T45" fmla="*/ 4478 h 4973"/>
                    <a:gd name="T46" fmla="*/ 5686 w 5998"/>
                    <a:gd name="T47" fmla="*/ 3998 h 4973"/>
                    <a:gd name="T48" fmla="*/ 5779 w 5998"/>
                    <a:gd name="T49" fmla="*/ 3982 h 4973"/>
                    <a:gd name="T50" fmla="*/ 5883 w 5998"/>
                    <a:gd name="T51" fmla="*/ 3927 h 4973"/>
                    <a:gd name="T52" fmla="*/ 5960 w 5998"/>
                    <a:gd name="T53" fmla="*/ 3834 h 4973"/>
                    <a:gd name="T54" fmla="*/ 5997 w 5998"/>
                    <a:gd name="T55" fmla="*/ 3717 h 4973"/>
                    <a:gd name="T56" fmla="*/ 5997 w 5998"/>
                    <a:gd name="T57" fmla="*/ 293 h 4973"/>
                    <a:gd name="T58" fmla="*/ 5960 w 5998"/>
                    <a:gd name="T59" fmla="*/ 173 h 4973"/>
                    <a:gd name="T60" fmla="*/ 5880 w 5998"/>
                    <a:gd name="T61" fmla="*/ 74 h 4973"/>
                    <a:gd name="T62" fmla="*/ 5769 w 5998"/>
                    <a:gd name="T63" fmla="*/ 16 h 4973"/>
                    <a:gd name="T64" fmla="*/ 2237 w 5998"/>
                    <a:gd name="T65" fmla="*/ 4722 h 4973"/>
                    <a:gd name="T66" fmla="*/ 2407 w 5998"/>
                    <a:gd name="T67" fmla="*/ 4666 h 4973"/>
                    <a:gd name="T68" fmla="*/ 2700 w 5998"/>
                    <a:gd name="T69" fmla="*/ 4614 h 4973"/>
                    <a:gd name="T70" fmla="*/ 3260 w 5998"/>
                    <a:gd name="T71" fmla="*/ 4614 h 4973"/>
                    <a:gd name="T72" fmla="*/ 3581 w 5998"/>
                    <a:gd name="T73" fmla="*/ 4666 h 4973"/>
                    <a:gd name="T74" fmla="*/ 2237 w 5998"/>
                    <a:gd name="T75" fmla="*/ 4722 h 4973"/>
                    <a:gd name="T76" fmla="*/ 2777 w 5998"/>
                    <a:gd name="T77" fmla="*/ 4358 h 4973"/>
                    <a:gd name="T78" fmla="*/ 3390 w 5998"/>
                    <a:gd name="T79" fmla="*/ 4358 h 4973"/>
                    <a:gd name="T80" fmla="*/ 2965 w 5998"/>
                    <a:gd name="T81" fmla="*/ 4352 h 4973"/>
                    <a:gd name="T82" fmla="*/ 5689 w 5998"/>
                    <a:gd name="T83" fmla="*/ 253 h 4973"/>
                    <a:gd name="T84" fmla="*/ 5735 w 5998"/>
                    <a:gd name="T85" fmla="*/ 284 h 4973"/>
                    <a:gd name="T86" fmla="*/ 5748 w 5998"/>
                    <a:gd name="T87" fmla="*/ 3153 h 4973"/>
                    <a:gd name="T88" fmla="*/ 253 w 5998"/>
                    <a:gd name="T89" fmla="*/ 290 h 4973"/>
                    <a:gd name="T90" fmla="*/ 290 w 5998"/>
                    <a:gd name="T91" fmla="*/ 253 h 4973"/>
                    <a:gd name="T92" fmla="*/ 302 w 5998"/>
                    <a:gd name="T93" fmla="*/ 3748 h 4973"/>
                    <a:gd name="T94" fmla="*/ 265 w 5998"/>
                    <a:gd name="T95" fmla="*/ 3732 h 4973"/>
                    <a:gd name="T96" fmla="*/ 249 w 5998"/>
                    <a:gd name="T97" fmla="*/ 3696 h 4973"/>
                    <a:gd name="T98" fmla="*/ 5748 w 5998"/>
                    <a:gd name="T99" fmla="*/ 3686 h 4973"/>
                    <a:gd name="T100" fmla="*/ 5729 w 5998"/>
                    <a:gd name="T101" fmla="*/ 3730 h 4973"/>
                    <a:gd name="T102" fmla="*/ 5686 w 5998"/>
                    <a:gd name="T103" fmla="*/ 3748 h 49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998" h="4973">
                      <a:moveTo>
                        <a:pt x="5674" y="0"/>
                      </a:moveTo>
                      <a:lnTo>
                        <a:pt x="299" y="0"/>
                      </a:lnTo>
                      <a:lnTo>
                        <a:pt x="299" y="0"/>
                      </a:lnTo>
                      <a:lnTo>
                        <a:pt x="268" y="3"/>
                      </a:lnTo>
                      <a:lnTo>
                        <a:pt x="240" y="6"/>
                      </a:lnTo>
                      <a:lnTo>
                        <a:pt x="209" y="16"/>
                      </a:lnTo>
                      <a:lnTo>
                        <a:pt x="185" y="25"/>
                      </a:lnTo>
                      <a:lnTo>
                        <a:pt x="157" y="37"/>
                      </a:lnTo>
                      <a:lnTo>
                        <a:pt x="132" y="53"/>
                      </a:lnTo>
                      <a:lnTo>
                        <a:pt x="111" y="68"/>
                      </a:lnTo>
                      <a:lnTo>
                        <a:pt x="89" y="90"/>
                      </a:lnTo>
                      <a:lnTo>
                        <a:pt x="68" y="111"/>
                      </a:lnTo>
                      <a:lnTo>
                        <a:pt x="52" y="133"/>
                      </a:lnTo>
                      <a:lnTo>
                        <a:pt x="37" y="157"/>
                      </a:lnTo>
                      <a:lnTo>
                        <a:pt x="24" y="185"/>
                      </a:lnTo>
                      <a:lnTo>
                        <a:pt x="15" y="213"/>
                      </a:lnTo>
                      <a:lnTo>
                        <a:pt x="6" y="241"/>
                      </a:lnTo>
                      <a:lnTo>
                        <a:pt x="3" y="268"/>
                      </a:lnTo>
                      <a:lnTo>
                        <a:pt x="0" y="299"/>
                      </a:lnTo>
                      <a:lnTo>
                        <a:pt x="0" y="3696"/>
                      </a:lnTo>
                      <a:lnTo>
                        <a:pt x="0" y="3696"/>
                      </a:lnTo>
                      <a:lnTo>
                        <a:pt x="3" y="3727"/>
                      </a:lnTo>
                      <a:lnTo>
                        <a:pt x="6" y="3757"/>
                      </a:lnTo>
                      <a:lnTo>
                        <a:pt x="15" y="3785"/>
                      </a:lnTo>
                      <a:lnTo>
                        <a:pt x="24" y="3813"/>
                      </a:lnTo>
                      <a:lnTo>
                        <a:pt x="37" y="3840"/>
                      </a:lnTo>
                      <a:lnTo>
                        <a:pt x="52" y="3865"/>
                      </a:lnTo>
                      <a:lnTo>
                        <a:pt x="71" y="3887"/>
                      </a:lnTo>
                      <a:lnTo>
                        <a:pt x="89" y="3908"/>
                      </a:lnTo>
                      <a:lnTo>
                        <a:pt x="111" y="3930"/>
                      </a:lnTo>
                      <a:lnTo>
                        <a:pt x="132" y="3945"/>
                      </a:lnTo>
                      <a:lnTo>
                        <a:pt x="157" y="3961"/>
                      </a:lnTo>
                      <a:lnTo>
                        <a:pt x="185" y="3973"/>
                      </a:lnTo>
                      <a:lnTo>
                        <a:pt x="212" y="3982"/>
                      </a:lnTo>
                      <a:lnTo>
                        <a:pt x="240" y="3991"/>
                      </a:lnTo>
                      <a:lnTo>
                        <a:pt x="271" y="3995"/>
                      </a:lnTo>
                      <a:lnTo>
                        <a:pt x="302" y="3998"/>
                      </a:lnTo>
                      <a:lnTo>
                        <a:pt x="2447" y="3998"/>
                      </a:lnTo>
                      <a:lnTo>
                        <a:pt x="2345" y="4426"/>
                      </a:lnTo>
                      <a:lnTo>
                        <a:pt x="2345" y="4426"/>
                      </a:lnTo>
                      <a:lnTo>
                        <a:pt x="2265" y="4448"/>
                      </a:lnTo>
                      <a:lnTo>
                        <a:pt x="2191" y="4472"/>
                      </a:lnTo>
                      <a:lnTo>
                        <a:pt x="2123" y="4500"/>
                      </a:lnTo>
                      <a:lnTo>
                        <a:pt x="2062" y="4528"/>
                      </a:lnTo>
                      <a:lnTo>
                        <a:pt x="2003" y="4556"/>
                      </a:lnTo>
                      <a:lnTo>
                        <a:pt x="1954" y="4586"/>
                      </a:lnTo>
                      <a:lnTo>
                        <a:pt x="1907" y="4614"/>
                      </a:lnTo>
                      <a:lnTo>
                        <a:pt x="1868" y="4645"/>
                      </a:lnTo>
                      <a:lnTo>
                        <a:pt x="1868" y="4645"/>
                      </a:lnTo>
                      <a:lnTo>
                        <a:pt x="1846" y="4664"/>
                      </a:lnTo>
                      <a:lnTo>
                        <a:pt x="1827" y="4685"/>
                      </a:lnTo>
                      <a:lnTo>
                        <a:pt x="1812" y="4710"/>
                      </a:lnTo>
                      <a:lnTo>
                        <a:pt x="1803" y="4737"/>
                      </a:lnTo>
                      <a:lnTo>
                        <a:pt x="1797" y="4765"/>
                      </a:lnTo>
                      <a:lnTo>
                        <a:pt x="1794" y="4793"/>
                      </a:lnTo>
                      <a:lnTo>
                        <a:pt x="1797" y="4824"/>
                      </a:lnTo>
                      <a:lnTo>
                        <a:pt x="1803" y="4852"/>
                      </a:lnTo>
                      <a:lnTo>
                        <a:pt x="1803" y="4852"/>
                      </a:lnTo>
                      <a:lnTo>
                        <a:pt x="1815" y="4879"/>
                      </a:lnTo>
                      <a:lnTo>
                        <a:pt x="1831" y="4901"/>
                      </a:lnTo>
                      <a:lnTo>
                        <a:pt x="1846" y="4922"/>
                      </a:lnTo>
                      <a:lnTo>
                        <a:pt x="1868" y="4941"/>
                      </a:lnTo>
                      <a:lnTo>
                        <a:pt x="1889" y="4953"/>
                      </a:lnTo>
                      <a:lnTo>
                        <a:pt x="1914" y="4966"/>
                      </a:lnTo>
                      <a:lnTo>
                        <a:pt x="1941" y="4972"/>
                      </a:lnTo>
                      <a:lnTo>
                        <a:pt x="1969" y="4972"/>
                      </a:lnTo>
                      <a:lnTo>
                        <a:pt x="4031" y="4972"/>
                      </a:lnTo>
                      <a:lnTo>
                        <a:pt x="4031" y="4972"/>
                      </a:lnTo>
                      <a:lnTo>
                        <a:pt x="4059" y="4972"/>
                      </a:lnTo>
                      <a:lnTo>
                        <a:pt x="4084" y="4966"/>
                      </a:lnTo>
                      <a:lnTo>
                        <a:pt x="4108" y="4953"/>
                      </a:lnTo>
                      <a:lnTo>
                        <a:pt x="4130" y="4941"/>
                      </a:lnTo>
                      <a:lnTo>
                        <a:pt x="4151" y="4922"/>
                      </a:lnTo>
                      <a:lnTo>
                        <a:pt x="4170" y="4901"/>
                      </a:lnTo>
                      <a:lnTo>
                        <a:pt x="4182" y="4879"/>
                      </a:lnTo>
                      <a:lnTo>
                        <a:pt x="4194" y="4852"/>
                      </a:lnTo>
                      <a:lnTo>
                        <a:pt x="4194" y="4852"/>
                      </a:lnTo>
                      <a:lnTo>
                        <a:pt x="4201" y="4824"/>
                      </a:lnTo>
                      <a:lnTo>
                        <a:pt x="4203" y="4796"/>
                      </a:lnTo>
                      <a:lnTo>
                        <a:pt x="4203" y="4765"/>
                      </a:lnTo>
                      <a:lnTo>
                        <a:pt x="4198" y="4740"/>
                      </a:lnTo>
                      <a:lnTo>
                        <a:pt x="4188" y="4713"/>
                      </a:lnTo>
                      <a:lnTo>
                        <a:pt x="4173" y="4688"/>
                      </a:lnTo>
                      <a:lnTo>
                        <a:pt x="4157" y="4666"/>
                      </a:lnTo>
                      <a:lnTo>
                        <a:pt x="4136" y="4645"/>
                      </a:lnTo>
                      <a:lnTo>
                        <a:pt x="4136" y="4645"/>
                      </a:lnTo>
                      <a:lnTo>
                        <a:pt x="4096" y="4617"/>
                      </a:lnTo>
                      <a:lnTo>
                        <a:pt x="4049" y="4590"/>
                      </a:lnTo>
                      <a:lnTo>
                        <a:pt x="4000" y="4559"/>
                      </a:lnTo>
                      <a:lnTo>
                        <a:pt x="3945" y="4531"/>
                      </a:lnTo>
                      <a:lnTo>
                        <a:pt x="3883" y="4503"/>
                      </a:lnTo>
                      <a:lnTo>
                        <a:pt x="3815" y="4478"/>
                      </a:lnTo>
                      <a:lnTo>
                        <a:pt x="3738" y="4451"/>
                      </a:lnTo>
                      <a:lnTo>
                        <a:pt x="3655" y="4429"/>
                      </a:lnTo>
                      <a:lnTo>
                        <a:pt x="3581" y="3998"/>
                      </a:lnTo>
                      <a:lnTo>
                        <a:pt x="5686" y="3998"/>
                      </a:lnTo>
                      <a:lnTo>
                        <a:pt x="5686" y="3998"/>
                      </a:lnTo>
                      <a:lnTo>
                        <a:pt x="5717" y="3995"/>
                      </a:lnTo>
                      <a:lnTo>
                        <a:pt x="5751" y="3991"/>
                      </a:lnTo>
                      <a:lnTo>
                        <a:pt x="5779" y="3982"/>
                      </a:lnTo>
                      <a:lnTo>
                        <a:pt x="5809" y="3973"/>
                      </a:lnTo>
                      <a:lnTo>
                        <a:pt x="5834" y="3961"/>
                      </a:lnTo>
                      <a:lnTo>
                        <a:pt x="5862" y="3945"/>
                      </a:lnTo>
                      <a:lnTo>
                        <a:pt x="5883" y="3927"/>
                      </a:lnTo>
                      <a:lnTo>
                        <a:pt x="5908" y="3905"/>
                      </a:lnTo>
                      <a:lnTo>
                        <a:pt x="5926" y="3884"/>
                      </a:lnTo>
                      <a:lnTo>
                        <a:pt x="5945" y="3859"/>
                      </a:lnTo>
                      <a:lnTo>
                        <a:pt x="5960" y="3834"/>
                      </a:lnTo>
                      <a:lnTo>
                        <a:pt x="5973" y="3807"/>
                      </a:lnTo>
                      <a:lnTo>
                        <a:pt x="5985" y="3779"/>
                      </a:lnTo>
                      <a:lnTo>
                        <a:pt x="5991" y="3748"/>
                      </a:lnTo>
                      <a:lnTo>
                        <a:pt x="5997" y="3717"/>
                      </a:lnTo>
                      <a:lnTo>
                        <a:pt x="5997" y="3686"/>
                      </a:lnTo>
                      <a:lnTo>
                        <a:pt x="5997" y="327"/>
                      </a:lnTo>
                      <a:lnTo>
                        <a:pt x="5997" y="327"/>
                      </a:lnTo>
                      <a:lnTo>
                        <a:pt x="5997" y="293"/>
                      </a:lnTo>
                      <a:lnTo>
                        <a:pt x="5991" y="262"/>
                      </a:lnTo>
                      <a:lnTo>
                        <a:pt x="5985" y="228"/>
                      </a:lnTo>
                      <a:lnTo>
                        <a:pt x="5973" y="200"/>
                      </a:lnTo>
                      <a:lnTo>
                        <a:pt x="5960" y="173"/>
                      </a:lnTo>
                      <a:lnTo>
                        <a:pt x="5942" y="145"/>
                      </a:lnTo>
                      <a:lnTo>
                        <a:pt x="5923" y="120"/>
                      </a:lnTo>
                      <a:lnTo>
                        <a:pt x="5902" y="96"/>
                      </a:lnTo>
                      <a:lnTo>
                        <a:pt x="5880" y="74"/>
                      </a:lnTo>
                      <a:lnTo>
                        <a:pt x="5856" y="56"/>
                      </a:lnTo>
                      <a:lnTo>
                        <a:pt x="5828" y="40"/>
                      </a:lnTo>
                      <a:lnTo>
                        <a:pt x="5800" y="28"/>
                      </a:lnTo>
                      <a:lnTo>
                        <a:pt x="5769" y="16"/>
                      </a:lnTo>
                      <a:lnTo>
                        <a:pt x="5738" y="6"/>
                      </a:lnTo>
                      <a:lnTo>
                        <a:pt x="5705" y="3"/>
                      </a:lnTo>
                      <a:lnTo>
                        <a:pt x="5674" y="0"/>
                      </a:lnTo>
                      <a:close/>
                      <a:moveTo>
                        <a:pt x="2237" y="4722"/>
                      </a:moveTo>
                      <a:lnTo>
                        <a:pt x="2237" y="4722"/>
                      </a:lnTo>
                      <a:lnTo>
                        <a:pt x="2290" y="4703"/>
                      </a:lnTo>
                      <a:lnTo>
                        <a:pt x="2345" y="4685"/>
                      </a:lnTo>
                      <a:lnTo>
                        <a:pt x="2407" y="4666"/>
                      </a:lnTo>
                      <a:lnTo>
                        <a:pt x="2471" y="4651"/>
                      </a:lnTo>
                      <a:lnTo>
                        <a:pt x="2542" y="4639"/>
                      </a:lnTo>
                      <a:lnTo>
                        <a:pt x="2620" y="4627"/>
                      </a:lnTo>
                      <a:lnTo>
                        <a:pt x="2700" y="4614"/>
                      </a:lnTo>
                      <a:lnTo>
                        <a:pt x="2786" y="4608"/>
                      </a:lnTo>
                      <a:lnTo>
                        <a:pt x="3165" y="4608"/>
                      </a:lnTo>
                      <a:lnTo>
                        <a:pt x="3165" y="4608"/>
                      </a:lnTo>
                      <a:lnTo>
                        <a:pt x="3260" y="4614"/>
                      </a:lnTo>
                      <a:lnTo>
                        <a:pt x="3350" y="4627"/>
                      </a:lnTo>
                      <a:lnTo>
                        <a:pt x="3433" y="4639"/>
                      </a:lnTo>
                      <a:lnTo>
                        <a:pt x="3510" y="4651"/>
                      </a:lnTo>
                      <a:lnTo>
                        <a:pt x="3581" y="4666"/>
                      </a:lnTo>
                      <a:lnTo>
                        <a:pt x="3646" y="4685"/>
                      </a:lnTo>
                      <a:lnTo>
                        <a:pt x="3705" y="4703"/>
                      </a:lnTo>
                      <a:lnTo>
                        <a:pt x="3757" y="4722"/>
                      </a:lnTo>
                      <a:lnTo>
                        <a:pt x="2237" y="4722"/>
                      </a:lnTo>
                      <a:close/>
                      <a:moveTo>
                        <a:pt x="2965" y="4352"/>
                      </a:moveTo>
                      <a:lnTo>
                        <a:pt x="2965" y="4352"/>
                      </a:lnTo>
                      <a:lnTo>
                        <a:pt x="2869" y="4355"/>
                      </a:lnTo>
                      <a:lnTo>
                        <a:pt x="2777" y="4358"/>
                      </a:lnTo>
                      <a:lnTo>
                        <a:pt x="2620" y="4358"/>
                      </a:lnTo>
                      <a:lnTo>
                        <a:pt x="2684" y="4081"/>
                      </a:lnTo>
                      <a:lnTo>
                        <a:pt x="3344" y="4081"/>
                      </a:lnTo>
                      <a:lnTo>
                        <a:pt x="3390" y="4358"/>
                      </a:lnTo>
                      <a:lnTo>
                        <a:pt x="3171" y="4358"/>
                      </a:lnTo>
                      <a:lnTo>
                        <a:pt x="3171" y="4358"/>
                      </a:lnTo>
                      <a:lnTo>
                        <a:pt x="3070" y="4355"/>
                      </a:lnTo>
                      <a:lnTo>
                        <a:pt x="2965" y="4352"/>
                      </a:lnTo>
                      <a:close/>
                      <a:moveTo>
                        <a:pt x="299" y="250"/>
                      </a:moveTo>
                      <a:lnTo>
                        <a:pt x="5674" y="250"/>
                      </a:lnTo>
                      <a:lnTo>
                        <a:pt x="5674" y="250"/>
                      </a:lnTo>
                      <a:lnTo>
                        <a:pt x="5689" y="253"/>
                      </a:lnTo>
                      <a:lnTo>
                        <a:pt x="5701" y="256"/>
                      </a:lnTo>
                      <a:lnTo>
                        <a:pt x="5714" y="265"/>
                      </a:lnTo>
                      <a:lnTo>
                        <a:pt x="5726" y="274"/>
                      </a:lnTo>
                      <a:lnTo>
                        <a:pt x="5735" y="284"/>
                      </a:lnTo>
                      <a:lnTo>
                        <a:pt x="5742" y="296"/>
                      </a:lnTo>
                      <a:lnTo>
                        <a:pt x="5748" y="311"/>
                      </a:lnTo>
                      <a:lnTo>
                        <a:pt x="5748" y="327"/>
                      </a:lnTo>
                      <a:lnTo>
                        <a:pt x="5748" y="3153"/>
                      </a:lnTo>
                      <a:lnTo>
                        <a:pt x="249" y="3153"/>
                      </a:lnTo>
                      <a:lnTo>
                        <a:pt x="249" y="299"/>
                      </a:lnTo>
                      <a:lnTo>
                        <a:pt x="249" y="299"/>
                      </a:lnTo>
                      <a:lnTo>
                        <a:pt x="253" y="290"/>
                      </a:lnTo>
                      <a:lnTo>
                        <a:pt x="256" y="281"/>
                      </a:lnTo>
                      <a:lnTo>
                        <a:pt x="265" y="265"/>
                      </a:lnTo>
                      <a:lnTo>
                        <a:pt x="280" y="256"/>
                      </a:lnTo>
                      <a:lnTo>
                        <a:pt x="290" y="253"/>
                      </a:lnTo>
                      <a:lnTo>
                        <a:pt x="299" y="250"/>
                      </a:lnTo>
                      <a:close/>
                      <a:moveTo>
                        <a:pt x="5686" y="3748"/>
                      </a:moveTo>
                      <a:lnTo>
                        <a:pt x="302" y="3748"/>
                      </a:lnTo>
                      <a:lnTo>
                        <a:pt x="302" y="3748"/>
                      </a:lnTo>
                      <a:lnTo>
                        <a:pt x="292" y="3745"/>
                      </a:lnTo>
                      <a:lnTo>
                        <a:pt x="280" y="3742"/>
                      </a:lnTo>
                      <a:lnTo>
                        <a:pt x="274" y="3739"/>
                      </a:lnTo>
                      <a:lnTo>
                        <a:pt x="265" y="3732"/>
                      </a:lnTo>
                      <a:lnTo>
                        <a:pt x="259" y="3723"/>
                      </a:lnTo>
                      <a:lnTo>
                        <a:pt x="256" y="3717"/>
                      </a:lnTo>
                      <a:lnTo>
                        <a:pt x="253" y="3708"/>
                      </a:lnTo>
                      <a:lnTo>
                        <a:pt x="249" y="3696"/>
                      </a:lnTo>
                      <a:lnTo>
                        <a:pt x="249" y="3403"/>
                      </a:lnTo>
                      <a:lnTo>
                        <a:pt x="5748" y="3403"/>
                      </a:lnTo>
                      <a:lnTo>
                        <a:pt x="5748" y="3686"/>
                      </a:lnTo>
                      <a:lnTo>
                        <a:pt x="5748" y="3686"/>
                      </a:lnTo>
                      <a:lnTo>
                        <a:pt x="5748" y="3699"/>
                      </a:lnTo>
                      <a:lnTo>
                        <a:pt x="5745" y="3711"/>
                      </a:lnTo>
                      <a:lnTo>
                        <a:pt x="5738" y="3720"/>
                      </a:lnTo>
                      <a:lnTo>
                        <a:pt x="5729" y="3730"/>
                      </a:lnTo>
                      <a:lnTo>
                        <a:pt x="5720" y="3736"/>
                      </a:lnTo>
                      <a:lnTo>
                        <a:pt x="5711" y="3742"/>
                      </a:lnTo>
                      <a:lnTo>
                        <a:pt x="5698" y="3745"/>
                      </a:lnTo>
                      <a:lnTo>
                        <a:pt x="5686" y="37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u="none" strike="noStrike" kern="1200" cap="none" spc="0" normalizeH="0" baseline="0" noProof="0" dirty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1" name="Freeform 4">
                  <a:extLst>
                    <a:ext uri="{FF2B5EF4-FFF2-40B4-BE49-F238E27FC236}">
                      <a16:creationId xmlns:a16="http://schemas.microsoft.com/office/drawing/2014/main" id="{F7BCFD88-8942-0B4C-B8A4-7E1167EE96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0525" y="2501900"/>
                  <a:ext cx="88900" cy="87313"/>
                </a:xfrm>
                <a:custGeom>
                  <a:avLst/>
                  <a:gdLst>
                    <a:gd name="T0" fmla="*/ 121 w 245"/>
                    <a:gd name="T1" fmla="*/ 0 h 244"/>
                    <a:gd name="T2" fmla="*/ 121 w 245"/>
                    <a:gd name="T3" fmla="*/ 0 h 244"/>
                    <a:gd name="T4" fmla="*/ 96 w 245"/>
                    <a:gd name="T5" fmla="*/ 3 h 244"/>
                    <a:gd name="T6" fmla="*/ 74 w 245"/>
                    <a:gd name="T7" fmla="*/ 9 h 244"/>
                    <a:gd name="T8" fmla="*/ 53 w 245"/>
                    <a:gd name="T9" fmla="*/ 19 h 244"/>
                    <a:gd name="T10" fmla="*/ 34 w 245"/>
                    <a:gd name="T11" fmla="*/ 34 h 244"/>
                    <a:gd name="T12" fmla="*/ 19 w 245"/>
                    <a:gd name="T13" fmla="*/ 53 h 244"/>
                    <a:gd name="T14" fmla="*/ 10 w 245"/>
                    <a:gd name="T15" fmla="*/ 74 h 244"/>
                    <a:gd name="T16" fmla="*/ 0 w 245"/>
                    <a:gd name="T17" fmla="*/ 96 h 244"/>
                    <a:gd name="T18" fmla="*/ 0 w 245"/>
                    <a:gd name="T19" fmla="*/ 120 h 244"/>
                    <a:gd name="T20" fmla="*/ 0 w 245"/>
                    <a:gd name="T21" fmla="*/ 120 h 244"/>
                    <a:gd name="T22" fmla="*/ 0 w 245"/>
                    <a:gd name="T23" fmla="*/ 145 h 244"/>
                    <a:gd name="T24" fmla="*/ 10 w 245"/>
                    <a:gd name="T25" fmla="*/ 170 h 244"/>
                    <a:gd name="T26" fmla="*/ 19 w 245"/>
                    <a:gd name="T27" fmla="*/ 188 h 244"/>
                    <a:gd name="T28" fmla="*/ 34 w 245"/>
                    <a:gd name="T29" fmla="*/ 207 h 244"/>
                    <a:gd name="T30" fmla="*/ 53 w 245"/>
                    <a:gd name="T31" fmla="*/ 222 h 244"/>
                    <a:gd name="T32" fmla="*/ 74 w 245"/>
                    <a:gd name="T33" fmla="*/ 234 h 244"/>
                    <a:gd name="T34" fmla="*/ 96 w 245"/>
                    <a:gd name="T35" fmla="*/ 241 h 244"/>
                    <a:gd name="T36" fmla="*/ 121 w 245"/>
                    <a:gd name="T37" fmla="*/ 243 h 244"/>
                    <a:gd name="T38" fmla="*/ 121 w 245"/>
                    <a:gd name="T39" fmla="*/ 243 h 244"/>
                    <a:gd name="T40" fmla="*/ 145 w 245"/>
                    <a:gd name="T41" fmla="*/ 241 h 244"/>
                    <a:gd name="T42" fmla="*/ 170 w 245"/>
                    <a:gd name="T43" fmla="*/ 234 h 244"/>
                    <a:gd name="T44" fmla="*/ 188 w 245"/>
                    <a:gd name="T45" fmla="*/ 222 h 244"/>
                    <a:gd name="T46" fmla="*/ 207 w 245"/>
                    <a:gd name="T47" fmla="*/ 207 h 244"/>
                    <a:gd name="T48" fmla="*/ 222 w 245"/>
                    <a:gd name="T49" fmla="*/ 188 h 244"/>
                    <a:gd name="T50" fmla="*/ 235 w 245"/>
                    <a:gd name="T51" fmla="*/ 170 h 244"/>
                    <a:gd name="T52" fmla="*/ 241 w 245"/>
                    <a:gd name="T53" fmla="*/ 145 h 244"/>
                    <a:gd name="T54" fmla="*/ 244 w 245"/>
                    <a:gd name="T55" fmla="*/ 120 h 244"/>
                    <a:gd name="T56" fmla="*/ 244 w 245"/>
                    <a:gd name="T57" fmla="*/ 120 h 244"/>
                    <a:gd name="T58" fmla="*/ 241 w 245"/>
                    <a:gd name="T59" fmla="*/ 96 h 244"/>
                    <a:gd name="T60" fmla="*/ 235 w 245"/>
                    <a:gd name="T61" fmla="*/ 74 h 244"/>
                    <a:gd name="T62" fmla="*/ 222 w 245"/>
                    <a:gd name="T63" fmla="*/ 53 h 244"/>
                    <a:gd name="T64" fmla="*/ 207 w 245"/>
                    <a:gd name="T65" fmla="*/ 34 h 244"/>
                    <a:gd name="T66" fmla="*/ 188 w 245"/>
                    <a:gd name="T67" fmla="*/ 19 h 244"/>
                    <a:gd name="T68" fmla="*/ 170 w 245"/>
                    <a:gd name="T69" fmla="*/ 9 h 244"/>
                    <a:gd name="T70" fmla="*/ 145 w 245"/>
                    <a:gd name="T71" fmla="*/ 3 h 244"/>
                    <a:gd name="T72" fmla="*/ 121 w 245"/>
                    <a:gd name="T73" fmla="*/ 0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45" h="244">
                      <a:moveTo>
                        <a:pt x="121" y="0"/>
                      </a:moveTo>
                      <a:lnTo>
                        <a:pt x="121" y="0"/>
                      </a:lnTo>
                      <a:lnTo>
                        <a:pt x="96" y="3"/>
                      </a:lnTo>
                      <a:lnTo>
                        <a:pt x="74" y="9"/>
                      </a:lnTo>
                      <a:lnTo>
                        <a:pt x="53" y="19"/>
                      </a:lnTo>
                      <a:lnTo>
                        <a:pt x="34" y="34"/>
                      </a:lnTo>
                      <a:lnTo>
                        <a:pt x="19" y="53"/>
                      </a:lnTo>
                      <a:lnTo>
                        <a:pt x="10" y="74"/>
                      </a:lnTo>
                      <a:lnTo>
                        <a:pt x="0" y="96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45"/>
                      </a:lnTo>
                      <a:lnTo>
                        <a:pt x="10" y="170"/>
                      </a:lnTo>
                      <a:lnTo>
                        <a:pt x="19" y="188"/>
                      </a:lnTo>
                      <a:lnTo>
                        <a:pt x="34" y="207"/>
                      </a:lnTo>
                      <a:lnTo>
                        <a:pt x="53" y="222"/>
                      </a:lnTo>
                      <a:lnTo>
                        <a:pt x="74" y="234"/>
                      </a:lnTo>
                      <a:lnTo>
                        <a:pt x="96" y="241"/>
                      </a:lnTo>
                      <a:lnTo>
                        <a:pt x="121" y="243"/>
                      </a:lnTo>
                      <a:lnTo>
                        <a:pt x="121" y="243"/>
                      </a:lnTo>
                      <a:lnTo>
                        <a:pt x="145" y="241"/>
                      </a:lnTo>
                      <a:lnTo>
                        <a:pt x="170" y="234"/>
                      </a:lnTo>
                      <a:lnTo>
                        <a:pt x="188" y="222"/>
                      </a:lnTo>
                      <a:lnTo>
                        <a:pt x="207" y="207"/>
                      </a:lnTo>
                      <a:lnTo>
                        <a:pt x="222" y="188"/>
                      </a:lnTo>
                      <a:lnTo>
                        <a:pt x="235" y="170"/>
                      </a:lnTo>
                      <a:lnTo>
                        <a:pt x="241" y="145"/>
                      </a:lnTo>
                      <a:lnTo>
                        <a:pt x="244" y="120"/>
                      </a:lnTo>
                      <a:lnTo>
                        <a:pt x="244" y="120"/>
                      </a:lnTo>
                      <a:lnTo>
                        <a:pt x="241" y="96"/>
                      </a:lnTo>
                      <a:lnTo>
                        <a:pt x="235" y="74"/>
                      </a:lnTo>
                      <a:lnTo>
                        <a:pt x="222" y="53"/>
                      </a:lnTo>
                      <a:lnTo>
                        <a:pt x="207" y="34"/>
                      </a:lnTo>
                      <a:lnTo>
                        <a:pt x="188" y="19"/>
                      </a:lnTo>
                      <a:lnTo>
                        <a:pt x="170" y="9"/>
                      </a:lnTo>
                      <a:lnTo>
                        <a:pt x="145" y="3"/>
                      </a:lnTo>
                      <a:lnTo>
                        <a:pt x="12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u="none" strike="noStrike" kern="1200" cap="none" spc="0" normalizeH="0" baseline="0" noProof="0" dirty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6EF96423-1843-3641-B733-D08D09D88B2E}"/>
                  </a:ext>
                </a:extLst>
              </p:cNvPr>
              <p:cNvSpPr/>
              <p:nvPr/>
            </p:nvSpPr>
            <p:spPr>
              <a:xfrm>
                <a:off x="6599212" y="2135540"/>
                <a:ext cx="778398" cy="778399"/>
              </a:xfrm>
              <a:prstGeom prst="ellipse">
                <a:avLst/>
              </a:prstGeom>
              <a:solidFill>
                <a:schemeClr val="tx1">
                  <a:alpha val="75000"/>
                </a:schemeClr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58" name="Freeform 5">
            <a:extLst>
              <a:ext uri="{FF2B5EF4-FFF2-40B4-BE49-F238E27FC236}">
                <a16:creationId xmlns:a16="http://schemas.microsoft.com/office/drawing/2014/main" id="{493AAF73-702D-EA47-BDF7-D6E3CE54DB7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9809" y="2145003"/>
            <a:ext cx="296083" cy="527335"/>
          </a:xfrm>
          <a:custGeom>
            <a:avLst/>
            <a:gdLst>
              <a:gd name="T0" fmla="*/ 172 w 216"/>
              <a:gd name="T1" fmla="*/ 158 h 384"/>
              <a:gd name="T2" fmla="*/ 135 w 216"/>
              <a:gd name="T3" fmla="*/ 158 h 384"/>
              <a:gd name="T4" fmla="*/ 108 w 216"/>
              <a:gd name="T5" fmla="*/ 186 h 384"/>
              <a:gd name="T6" fmla="*/ 80 w 216"/>
              <a:gd name="T7" fmla="*/ 158 h 384"/>
              <a:gd name="T8" fmla="*/ 43 w 216"/>
              <a:gd name="T9" fmla="*/ 158 h 384"/>
              <a:gd name="T10" fmla="*/ 0 w 216"/>
              <a:gd name="T11" fmla="*/ 204 h 384"/>
              <a:gd name="T12" fmla="*/ 0 w 216"/>
              <a:gd name="T13" fmla="*/ 384 h 384"/>
              <a:gd name="T14" fmla="*/ 216 w 216"/>
              <a:gd name="T15" fmla="*/ 384 h 384"/>
              <a:gd name="T16" fmla="*/ 216 w 216"/>
              <a:gd name="T17" fmla="*/ 204 h 384"/>
              <a:gd name="T18" fmla="*/ 172 w 216"/>
              <a:gd name="T19" fmla="*/ 158 h 384"/>
              <a:gd name="T20" fmla="*/ 108 w 216"/>
              <a:gd name="T21" fmla="*/ 209 h 384"/>
              <a:gd name="T22" fmla="*/ 127 w 216"/>
              <a:gd name="T23" fmla="*/ 228 h 384"/>
              <a:gd name="T24" fmla="*/ 108 w 216"/>
              <a:gd name="T25" fmla="*/ 248 h 384"/>
              <a:gd name="T26" fmla="*/ 88 w 216"/>
              <a:gd name="T27" fmla="*/ 228 h 384"/>
              <a:gd name="T28" fmla="*/ 108 w 216"/>
              <a:gd name="T29" fmla="*/ 209 h 384"/>
              <a:gd name="T30" fmla="*/ 200 w 216"/>
              <a:gd name="T31" fmla="*/ 368 h 384"/>
              <a:gd name="T32" fmla="*/ 16 w 216"/>
              <a:gd name="T33" fmla="*/ 368 h 384"/>
              <a:gd name="T34" fmla="*/ 16 w 216"/>
              <a:gd name="T35" fmla="*/ 211 h 384"/>
              <a:gd name="T36" fmla="*/ 50 w 216"/>
              <a:gd name="T37" fmla="*/ 174 h 384"/>
              <a:gd name="T38" fmla="*/ 74 w 216"/>
              <a:gd name="T39" fmla="*/ 174 h 384"/>
              <a:gd name="T40" fmla="*/ 97 w 216"/>
              <a:gd name="T41" fmla="*/ 197 h 384"/>
              <a:gd name="T42" fmla="*/ 66 w 216"/>
              <a:gd name="T43" fmla="*/ 228 h 384"/>
              <a:gd name="T44" fmla="*/ 108 w 216"/>
              <a:gd name="T45" fmla="*/ 270 h 384"/>
              <a:gd name="T46" fmla="*/ 150 w 216"/>
              <a:gd name="T47" fmla="*/ 228 h 384"/>
              <a:gd name="T48" fmla="*/ 119 w 216"/>
              <a:gd name="T49" fmla="*/ 197 h 384"/>
              <a:gd name="T50" fmla="*/ 141 w 216"/>
              <a:gd name="T51" fmla="*/ 174 h 384"/>
              <a:gd name="T52" fmla="*/ 165 w 216"/>
              <a:gd name="T53" fmla="*/ 174 h 384"/>
              <a:gd name="T54" fmla="*/ 200 w 216"/>
              <a:gd name="T55" fmla="*/ 211 h 384"/>
              <a:gd name="T56" fmla="*/ 200 w 216"/>
              <a:gd name="T57" fmla="*/ 368 h 384"/>
              <a:gd name="T58" fmla="*/ 108 w 216"/>
              <a:gd name="T59" fmla="*/ 151 h 384"/>
              <a:gd name="T60" fmla="*/ 183 w 216"/>
              <a:gd name="T61" fmla="*/ 75 h 384"/>
              <a:gd name="T62" fmla="*/ 108 w 216"/>
              <a:gd name="T63" fmla="*/ 0 h 384"/>
              <a:gd name="T64" fmla="*/ 32 w 216"/>
              <a:gd name="T65" fmla="*/ 75 h 384"/>
              <a:gd name="T66" fmla="*/ 108 w 216"/>
              <a:gd name="T67" fmla="*/ 151 h 384"/>
              <a:gd name="T68" fmla="*/ 108 w 216"/>
              <a:gd name="T69" fmla="*/ 16 h 384"/>
              <a:gd name="T70" fmla="*/ 167 w 216"/>
              <a:gd name="T71" fmla="*/ 75 h 384"/>
              <a:gd name="T72" fmla="*/ 108 w 216"/>
              <a:gd name="T73" fmla="*/ 135 h 384"/>
              <a:gd name="T74" fmla="*/ 48 w 216"/>
              <a:gd name="T75" fmla="*/ 75 h 384"/>
              <a:gd name="T76" fmla="*/ 108 w 216"/>
              <a:gd name="T77" fmla="*/ 16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6" h="384">
                <a:moveTo>
                  <a:pt x="172" y="158"/>
                </a:moveTo>
                <a:cubicBezTo>
                  <a:pt x="135" y="158"/>
                  <a:pt x="135" y="158"/>
                  <a:pt x="135" y="158"/>
                </a:cubicBezTo>
                <a:cubicBezTo>
                  <a:pt x="108" y="186"/>
                  <a:pt x="108" y="186"/>
                  <a:pt x="108" y="186"/>
                </a:cubicBezTo>
                <a:cubicBezTo>
                  <a:pt x="80" y="158"/>
                  <a:pt x="80" y="158"/>
                  <a:pt x="80" y="158"/>
                </a:cubicBezTo>
                <a:cubicBezTo>
                  <a:pt x="43" y="158"/>
                  <a:pt x="43" y="158"/>
                  <a:pt x="43" y="158"/>
                </a:cubicBezTo>
                <a:cubicBezTo>
                  <a:pt x="0" y="204"/>
                  <a:pt x="0" y="204"/>
                  <a:pt x="0" y="204"/>
                </a:cubicBezTo>
                <a:cubicBezTo>
                  <a:pt x="0" y="384"/>
                  <a:pt x="0" y="384"/>
                  <a:pt x="0" y="384"/>
                </a:cubicBezTo>
                <a:cubicBezTo>
                  <a:pt x="216" y="384"/>
                  <a:pt x="216" y="384"/>
                  <a:pt x="216" y="384"/>
                </a:cubicBezTo>
                <a:cubicBezTo>
                  <a:pt x="216" y="204"/>
                  <a:pt x="216" y="204"/>
                  <a:pt x="216" y="204"/>
                </a:cubicBezTo>
                <a:lnTo>
                  <a:pt x="172" y="158"/>
                </a:lnTo>
                <a:close/>
                <a:moveTo>
                  <a:pt x="108" y="209"/>
                </a:moveTo>
                <a:cubicBezTo>
                  <a:pt x="127" y="228"/>
                  <a:pt x="127" y="228"/>
                  <a:pt x="127" y="228"/>
                </a:cubicBezTo>
                <a:cubicBezTo>
                  <a:pt x="108" y="248"/>
                  <a:pt x="108" y="248"/>
                  <a:pt x="108" y="248"/>
                </a:cubicBezTo>
                <a:cubicBezTo>
                  <a:pt x="88" y="228"/>
                  <a:pt x="88" y="228"/>
                  <a:pt x="88" y="228"/>
                </a:cubicBezTo>
                <a:lnTo>
                  <a:pt x="108" y="209"/>
                </a:lnTo>
                <a:close/>
                <a:moveTo>
                  <a:pt x="200" y="368"/>
                </a:moveTo>
                <a:cubicBezTo>
                  <a:pt x="16" y="368"/>
                  <a:pt x="16" y="368"/>
                  <a:pt x="16" y="368"/>
                </a:cubicBezTo>
                <a:cubicBezTo>
                  <a:pt x="16" y="211"/>
                  <a:pt x="16" y="211"/>
                  <a:pt x="16" y="211"/>
                </a:cubicBezTo>
                <a:cubicBezTo>
                  <a:pt x="50" y="174"/>
                  <a:pt x="50" y="174"/>
                  <a:pt x="50" y="174"/>
                </a:cubicBezTo>
                <a:cubicBezTo>
                  <a:pt x="74" y="174"/>
                  <a:pt x="74" y="174"/>
                  <a:pt x="74" y="174"/>
                </a:cubicBezTo>
                <a:cubicBezTo>
                  <a:pt x="97" y="197"/>
                  <a:pt x="97" y="197"/>
                  <a:pt x="97" y="197"/>
                </a:cubicBezTo>
                <a:cubicBezTo>
                  <a:pt x="66" y="228"/>
                  <a:pt x="66" y="228"/>
                  <a:pt x="66" y="228"/>
                </a:cubicBezTo>
                <a:cubicBezTo>
                  <a:pt x="108" y="270"/>
                  <a:pt x="108" y="270"/>
                  <a:pt x="108" y="270"/>
                </a:cubicBezTo>
                <a:cubicBezTo>
                  <a:pt x="150" y="228"/>
                  <a:pt x="150" y="228"/>
                  <a:pt x="150" y="228"/>
                </a:cubicBezTo>
                <a:cubicBezTo>
                  <a:pt x="119" y="197"/>
                  <a:pt x="119" y="197"/>
                  <a:pt x="119" y="197"/>
                </a:cubicBezTo>
                <a:cubicBezTo>
                  <a:pt x="141" y="174"/>
                  <a:pt x="141" y="174"/>
                  <a:pt x="141" y="174"/>
                </a:cubicBezTo>
                <a:cubicBezTo>
                  <a:pt x="165" y="174"/>
                  <a:pt x="165" y="174"/>
                  <a:pt x="165" y="174"/>
                </a:cubicBezTo>
                <a:cubicBezTo>
                  <a:pt x="200" y="211"/>
                  <a:pt x="200" y="211"/>
                  <a:pt x="200" y="211"/>
                </a:cubicBezTo>
                <a:lnTo>
                  <a:pt x="200" y="368"/>
                </a:lnTo>
                <a:close/>
                <a:moveTo>
                  <a:pt x="108" y="151"/>
                </a:moveTo>
                <a:cubicBezTo>
                  <a:pt x="149" y="151"/>
                  <a:pt x="183" y="117"/>
                  <a:pt x="183" y="75"/>
                </a:cubicBezTo>
                <a:cubicBezTo>
                  <a:pt x="183" y="34"/>
                  <a:pt x="149" y="0"/>
                  <a:pt x="108" y="0"/>
                </a:cubicBezTo>
                <a:cubicBezTo>
                  <a:pt x="66" y="0"/>
                  <a:pt x="32" y="34"/>
                  <a:pt x="32" y="75"/>
                </a:cubicBezTo>
                <a:cubicBezTo>
                  <a:pt x="32" y="117"/>
                  <a:pt x="66" y="151"/>
                  <a:pt x="108" y="151"/>
                </a:cubicBezTo>
                <a:close/>
                <a:moveTo>
                  <a:pt x="108" y="16"/>
                </a:moveTo>
                <a:cubicBezTo>
                  <a:pt x="141" y="16"/>
                  <a:pt x="167" y="43"/>
                  <a:pt x="167" y="75"/>
                </a:cubicBezTo>
                <a:cubicBezTo>
                  <a:pt x="167" y="108"/>
                  <a:pt x="141" y="135"/>
                  <a:pt x="108" y="135"/>
                </a:cubicBezTo>
                <a:cubicBezTo>
                  <a:pt x="75" y="135"/>
                  <a:pt x="48" y="108"/>
                  <a:pt x="48" y="75"/>
                </a:cubicBezTo>
                <a:cubicBezTo>
                  <a:pt x="48" y="43"/>
                  <a:pt x="75" y="16"/>
                  <a:pt x="108" y="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6A08A934-3EEF-0B43-8F3F-ED662A2F90C1}"/>
              </a:ext>
            </a:extLst>
          </p:cNvPr>
          <p:cNvSpPr txBox="1"/>
          <p:nvPr/>
        </p:nvSpPr>
        <p:spPr>
          <a:xfrm>
            <a:off x="791872" y="1424177"/>
            <a:ext cx="1603516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9F284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UI/API</a:t>
            </a:r>
          </a:p>
          <a:p>
            <a:pPr>
              <a:lnSpc>
                <a:spcPct val="90000"/>
              </a:lnSpc>
              <a:defRPr/>
            </a:pPr>
            <a:r>
              <a:rPr lang="en-US" sz="1200" dirty="0">
                <a:solidFill>
                  <a:srgbClr val="9F28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Gateways Primary in Loc1</a:t>
            </a:r>
          </a:p>
        </p:txBody>
      </p: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E59939CA-565F-9140-8E71-C3E3A7A93F12}"/>
              </a:ext>
            </a:extLst>
          </p:cNvPr>
          <p:cNvGrpSpPr/>
          <p:nvPr/>
        </p:nvGrpSpPr>
        <p:grpSpPr>
          <a:xfrm>
            <a:off x="705532" y="1286156"/>
            <a:ext cx="3535757" cy="745844"/>
            <a:chOff x="1937509" y="2746046"/>
            <a:chExt cx="7003067" cy="745844"/>
          </a:xfrm>
        </p:grpSpPr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9BD193CC-8B64-124B-9507-3360AFB9CD8C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1957304" y="2746046"/>
              <a:ext cx="0" cy="745844"/>
            </a:xfrm>
            <a:prstGeom prst="straightConnector1">
              <a:avLst/>
            </a:prstGeom>
            <a:ln w="25400">
              <a:solidFill>
                <a:srgbClr val="9F284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BCAFAD33-13EA-0444-9FD5-8D3A95A03128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8940576" y="2746046"/>
              <a:ext cx="0" cy="351840"/>
            </a:xfrm>
            <a:prstGeom prst="straightConnector1">
              <a:avLst/>
            </a:prstGeom>
            <a:ln w="25400">
              <a:solidFill>
                <a:srgbClr val="9F2842"/>
              </a:solidFill>
              <a:miter lim="800000"/>
              <a:headEnd type="arrow" w="lg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5C309D89-E34C-0245-A1D8-369F3B30282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937509" y="2746046"/>
              <a:ext cx="6999199" cy="0"/>
            </a:xfrm>
            <a:prstGeom prst="line">
              <a:avLst/>
            </a:prstGeom>
            <a:ln w="25400">
              <a:solidFill>
                <a:srgbClr val="9F284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Bent Arrow 2">
            <a:extLst>
              <a:ext uri="{FF2B5EF4-FFF2-40B4-BE49-F238E27FC236}">
                <a16:creationId xmlns:a16="http://schemas.microsoft.com/office/drawing/2014/main" id="{E340D6E5-A8C2-4F42-B05D-44FA051A1FA2}"/>
              </a:ext>
            </a:extLst>
          </p:cNvPr>
          <p:cNvSpPr/>
          <p:nvPr/>
        </p:nvSpPr>
        <p:spPr>
          <a:xfrm rot="5400000">
            <a:off x="3687938" y="4595420"/>
            <a:ext cx="2038043" cy="1733893"/>
          </a:xfrm>
          <a:prstGeom prst="bentArrow">
            <a:avLst>
              <a:gd name="adj1" fmla="val 2478"/>
              <a:gd name="adj2" fmla="val 3350"/>
              <a:gd name="adj3" fmla="val 5302"/>
              <a:gd name="adj4" fmla="val 1423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9DC10C5-7D90-4807-9584-3AEF301D961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>
                <a:cs typeface="Calibri" panose="020F0502020204030204" pitchFamily="34" charset="0"/>
              </a:rPr>
              <a:t>Active/Standby disaster recovery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7046D3-FDB4-4D8B-A66C-DA9E39B738E5}"/>
              </a:ext>
            </a:extLst>
          </p:cNvPr>
          <p:cNvGrpSpPr/>
          <p:nvPr/>
        </p:nvGrpSpPr>
        <p:grpSpPr>
          <a:xfrm>
            <a:off x="3108882" y="4238884"/>
            <a:ext cx="4970223" cy="177479"/>
            <a:chOff x="3108882" y="4238884"/>
            <a:chExt cx="4970223" cy="177479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EDEB13F-D5D6-4F71-9A7D-614C9E5E53DB}"/>
                </a:ext>
              </a:extLst>
            </p:cNvPr>
            <p:cNvCxnSpPr/>
            <p:nvPr/>
          </p:nvCxnSpPr>
          <p:spPr bwMode="gray">
            <a:xfrm>
              <a:off x="7806221" y="4238884"/>
              <a:ext cx="0" cy="177479"/>
            </a:xfrm>
            <a:prstGeom prst="line">
              <a:avLst/>
            </a:prstGeom>
            <a:ln w="25400">
              <a:solidFill>
                <a:schemeClr val="accent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467F400-9C52-4815-B99B-D7C7DE1C075F}"/>
                </a:ext>
              </a:extLst>
            </p:cNvPr>
            <p:cNvCxnSpPr/>
            <p:nvPr/>
          </p:nvCxnSpPr>
          <p:spPr bwMode="gray">
            <a:xfrm>
              <a:off x="7461416" y="4238884"/>
              <a:ext cx="0" cy="177479"/>
            </a:xfrm>
            <a:prstGeom prst="line">
              <a:avLst/>
            </a:prstGeom>
            <a:ln w="25400">
              <a:solidFill>
                <a:schemeClr val="accent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21725160-A387-42B6-B288-FE5DE8EAF8AE}"/>
                </a:ext>
              </a:extLst>
            </p:cNvPr>
            <p:cNvCxnSpPr/>
            <p:nvPr/>
          </p:nvCxnSpPr>
          <p:spPr bwMode="gray">
            <a:xfrm>
              <a:off x="7088036" y="4238884"/>
              <a:ext cx="0" cy="177479"/>
            </a:xfrm>
            <a:prstGeom prst="line">
              <a:avLst/>
            </a:prstGeom>
            <a:ln w="25400">
              <a:solidFill>
                <a:schemeClr val="accent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CDA47D5-518C-46EB-91A1-0442633B83C2}"/>
                </a:ext>
              </a:extLst>
            </p:cNvPr>
            <p:cNvCxnSpPr/>
            <p:nvPr/>
          </p:nvCxnSpPr>
          <p:spPr bwMode="gray">
            <a:xfrm>
              <a:off x="4105275" y="4238884"/>
              <a:ext cx="0" cy="177479"/>
            </a:xfrm>
            <a:prstGeom prst="line">
              <a:avLst/>
            </a:prstGeom>
            <a:ln w="25400">
              <a:solidFill>
                <a:schemeClr val="accent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EB16D8-10F2-4724-9B2F-5E1D2895C145}"/>
                </a:ext>
              </a:extLst>
            </p:cNvPr>
            <p:cNvCxnSpPr/>
            <p:nvPr/>
          </p:nvCxnSpPr>
          <p:spPr bwMode="gray">
            <a:xfrm>
              <a:off x="3758565" y="4238884"/>
              <a:ext cx="0" cy="177479"/>
            </a:xfrm>
            <a:prstGeom prst="line">
              <a:avLst/>
            </a:prstGeom>
            <a:ln w="25400">
              <a:solidFill>
                <a:schemeClr val="accent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4617073-8FA6-4355-92A1-9F304AF7C1A3}"/>
                </a:ext>
              </a:extLst>
            </p:cNvPr>
            <p:cNvCxnSpPr/>
            <p:nvPr/>
          </p:nvCxnSpPr>
          <p:spPr bwMode="gray">
            <a:xfrm>
              <a:off x="3385185" y="4238884"/>
              <a:ext cx="0" cy="177479"/>
            </a:xfrm>
            <a:prstGeom prst="line">
              <a:avLst/>
            </a:prstGeom>
            <a:ln w="25400">
              <a:solidFill>
                <a:schemeClr val="accent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BE0E2DC-5088-4700-89B6-770DE446902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108882" y="4416363"/>
              <a:ext cx="4970223" cy="0"/>
            </a:xfrm>
            <a:prstGeom prst="line">
              <a:avLst/>
            </a:prstGeom>
            <a:ln w="25400">
              <a:solidFill>
                <a:schemeClr val="accent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238199-D915-477E-AFB2-352094FE905C}"/>
              </a:ext>
            </a:extLst>
          </p:cNvPr>
          <p:cNvGrpSpPr/>
          <p:nvPr/>
        </p:nvGrpSpPr>
        <p:grpSpPr>
          <a:xfrm>
            <a:off x="3261637" y="4198452"/>
            <a:ext cx="4704997" cy="1553933"/>
            <a:chOff x="3261637" y="4198452"/>
            <a:chExt cx="4704997" cy="155393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6A7CA5F-F204-1B44-9307-E43169B926BE}"/>
                </a:ext>
              </a:extLst>
            </p:cNvPr>
            <p:cNvGrpSpPr/>
            <p:nvPr/>
          </p:nvGrpSpPr>
          <p:grpSpPr>
            <a:xfrm>
              <a:off x="3261637" y="4198452"/>
              <a:ext cx="4704997" cy="1553933"/>
              <a:chOff x="3261637" y="4198452"/>
              <a:chExt cx="4704997" cy="1553933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9971278-6947-FA46-9120-2E303967DB8E}"/>
                  </a:ext>
                </a:extLst>
              </p:cNvPr>
              <p:cNvGrpSpPr/>
              <p:nvPr/>
            </p:nvGrpSpPr>
            <p:grpSpPr>
              <a:xfrm>
                <a:off x="3261637" y="4198452"/>
                <a:ext cx="4704997" cy="218141"/>
                <a:chOff x="3261637" y="4198452"/>
                <a:chExt cx="4704997" cy="218141"/>
              </a:xfrm>
            </p:grpSpPr>
            <p:sp>
              <p:nvSpPr>
                <p:cNvPr id="151" name="Freeform 21">
                  <a:extLst>
                    <a:ext uri="{FF2B5EF4-FFF2-40B4-BE49-F238E27FC236}">
                      <a16:creationId xmlns:a16="http://schemas.microsoft.com/office/drawing/2014/main" id="{2342BEE6-CA49-9341-AD49-096B0B5324D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3633158" y="4198452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9F2842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2" name="Freeform 21">
                  <a:extLst>
                    <a:ext uri="{FF2B5EF4-FFF2-40B4-BE49-F238E27FC236}">
                      <a16:creationId xmlns:a16="http://schemas.microsoft.com/office/drawing/2014/main" id="{BF1C4BBF-501A-D541-AD39-FFD54C2A2F65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3979384" y="4198452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9F2842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9" name="Freeform 21">
                  <a:extLst>
                    <a:ext uri="{FF2B5EF4-FFF2-40B4-BE49-F238E27FC236}">
                      <a16:creationId xmlns:a16="http://schemas.microsoft.com/office/drawing/2014/main" id="{65168D5D-DB26-784D-AC8A-EF364973B913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6962876" y="4198682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9F2842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0" name="Freeform 21">
                  <a:extLst>
                    <a:ext uri="{FF2B5EF4-FFF2-40B4-BE49-F238E27FC236}">
                      <a16:creationId xmlns:a16="http://schemas.microsoft.com/office/drawing/2014/main" id="{3D574CE3-08B2-454F-A3F1-6E9107916AC0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334397" y="4198682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9F2842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1" name="Freeform 21">
                  <a:extLst>
                    <a:ext uri="{FF2B5EF4-FFF2-40B4-BE49-F238E27FC236}">
                      <a16:creationId xmlns:a16="http://schemas.microsoft.com/office/drawing/2014/main" id="{15036E84-F153-7C49-B24B-FC29244610E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680623" y="4198682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9F2842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Freeform 21">
                  <a:extLst>
                    <a:ext uri="{FF2B5EF4-FFF2-40B4-BE49-F238E27FC236}">
                      <a16:creationId xmlns:a16="http://schemas.microsoft.com/office/drawing/2014/main" id="{A0C9A39E-9CA1-4244-BD77-652E5111614B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3261637" y="4198452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9F2842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150B73D-2E41-B046-90FC-002ECDC67D7F}"/>
                  </a:ext>
                </a:extLst>
              </p:cNvPr>
              <p:cNvGrpSpPr/>
              <p:nvPr/>
            </p:nvGrpSpPr>
            <p:grpSpPr>
              <a:xfrm>
                <a:off x="5125401" y="4581223"/>
                <a:ext cx="708998" cy="486790"/>
                <a:chOff x="5125401" y="4581223"/>
                <a:chExt cx="708998" cy="486790"/>
              </a:xfrm>
            </p:grpSpPr>
            <p:grpSp>
              <p:nvGrpSpPr>
                <p:cNvPr id="307" name="Group 306">
                  <a:extLst>
                    <a:ext uri="{FF2B5EF4-FFF2-40B4-BE49-F238E27FC236}">
                      <a16:creationId xmlns:a16="http://schemas.microsoft.com/office/drawing/2014/main" id="{FEE2C880-14FF-D041-A315-0F747E63F59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347801" y="4581223"/>
                  <a:ext cx="486598" cy="486790"/>
                  <a:chOff x="7736620" y="7566814"/>
                  <a:chExt cx="4501800" cy="4503600"/>
                </a:xfrm>
                <a:solidFill>
                  <a:srgbClr val="FFC000"/>
                </a:solidFill>
              </p:grpSpPr>
              <p:sp>
                <p:nvSpPr>
                  <p:cNvPr id="309" name="Freeform: Shape 2">
                    <a:extLst>
                      <a:ext uri="{FF2B5EF4-FFF2-40B4-BE49-F238E27FC236}">
                        <a16:creationId xmlns:a16="http://schemas.microsoft.com/office/drawing/2014/main" id="{72ABC118-22DC-9C49-B364-967572E864B0}"/>
                      </a:ext>
                    </a:extLst>
                  </p:cNvPr>
                  <p:cNvSpPr/>
                  <p:nvPr/>
                </p:nvSpPr>
                <p:spPr>
                  <a:xfrm>
                    <a:off x="9530501" y="8088458"/>
                    <a:ext cx="914038" cy="1338479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2540" h="3719">
                        <a:moveTo>
                          <a:pt x="1268" y="0"/>
                        </a:moveTo>
                        <a:lnTo>
                          <a:pt x="0" y="1273"/>
                        </a:lnTo>
                        <a:lnTo>
                          <a:pt x="693" y="1273"/>
                        </a:lnTo>
                        <a:lnTo>
                          <a:pt x="693" y="3719"/>
                        </a:lnTo>
                        <a:lnTo>
                          <a:pt x="1847" y="3719"/>
                        </a:lnTo>
                        <a:lnTo>
                          <a:pt x="1847" y="1273"/>
                        </a:lnTo>
                        <a:lnTo>
                          <a:pt x="2540" y="1273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>
                    <a:solidFill>
                      <a:schemeClr val="accent2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1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10" name="Freeform: Shape 3">
                    <a:extLst>
                      <a:ext uri="{FF2B5EF4-FFF2-40B4-BE49-F238E27FC236}">
                        <a16:creationId xmlns:a16="http://schemas.microsoft.com/office/drawing/2014/main" id="{F7721C80-D29C-D543-B03B-7F278EAE320A}"/>
                      </a:ext>
                    </a:extLst>
                  </p:cNvPr>
                  <p:cNvSpPr/>
                  <p:nvPr/>
                </p:nvSpPr>
                <p:spPr>
                  <a:xfrm>
                    <a:off x="9530501" y="10210291"/>
                    <a:ext cx="914038" cy="1338479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2540" h="3719">
                        <a:moveTo>
                          <a:pt x="1268" y="3719"/>
                        </a:moveTo>
                        <a:lnTo>
                          <a:pt x="2540" y="2446"/>
                        </a:lnTo>
                        <a:lnTo>
                          <a:pt x="1847" y="2446"/>
                        </a:lnTo>
                        <a:lnTo>
                          <a:pt x="1847" y="0"/>
                        </a:lnTo>
                        <a:lnTo>
                          <a:pt x="693" y="0"/>
                        </a:lnTo>
                        <a:lnTo>
                          <a:pt x="693" y="2446"/>
                        </a:lnTo>
                        <a:lnTo>
                          <a:pt x="0" y="244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>
                    <a:solidFill>
                      <a:schemeClr val="accent2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1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11" name="Freeform: Shape 4">
                    <a:extLst>
                      <a:ext uri="{FF2B5EF4-FFF2-40B4-BE49-F238E27FC236}">
                        <a16:creationId xmlns:a16="http://schemas.microsoft.com/office/drawing/2014/main" id="{27B49B79-2A83-5240-B17F-E5DD02EA0DD2}"/>
                      </a:ext>
                    </a:extLst>
                  </p:cNvPr>
                  <p:cNvSpPr/>
                  <p:nvPr/>
                </p:nvSpPr>
                <p:spPr>
                  <a:xfrm>
                    <a:off x="10380102" y="9362499"/>
                    <a:ext cx="1336677" cy="912599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3714" h="2536">
                        <a:moveTo>
                          <a:pt x="0" y="1268"/>
                        </a:moveTo>
                        <a:lnTo>
                          <a:pt x="1268" y="2536"/>
                        </a:lnTo>
                        <a:lnTo>
                          <a:pt x="1268" y="1847"/>
                        </a:lnTo>
                        <a:lnTo>
                          <a:pt x="3714" y="1847"/>
                        </a:lnTo>
                        <a:lnTo>
                          <a:pt x="3714" y="689"/>
                        </a:lnTo>
                        <a:lnTo>
                          <a:pt x="1268" y="689"/>
                        </a:lnTo>
                        <a:lnTo>
                          <a:pt x="1268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>
                    <a:solidFill>
                      <a:schemeClr val="accent2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1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12" name="Freeform: Shape 5">
                    <a:extLst>
                      <a:ext uri="{FF2B5EF4-FFF2-40B4-BE49-F238E27FC236}">
                        <a16:creationId xmlns:a16="http://schemas.microsoft.com/office/drawing/2014/main" id="{3022856A-6ECC-4E42-B7B3-34755A5256FB}"/>
                      </a:ext>
                    </a:extLst>
                  </p:cNvPr>
                  <p:cNvSpPr/>
                  <p:nvPr/>
                </p:nvSpPr>
                <p:spPr>
                  <a:xfrm>
                    <a:off x="8256818" y="9362499"/>
                    <a:ext cx="1338121" cy="912599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3718" h="2536">
                        <a:moveTo>
                          <a:pt x="3718" y="1268"/>
                        </a:moveTo>
                        <a:lnTo>
                          <a:pt x="2450" y="0"/>
                        </a:lnTo>
                        <a:lnTo>
                          <a:pt x="2450" y="689"/>
                        </a:lnTo>
                        <a:lnTo>
                          <a:pt x="0" y="689"/>
                        </a:lnTo>
                        <a:lnTo>
                          <a:pt x="0" y="1847"/>
                        </a:lnTo>
                        <a:lnTo>
                          <a:pt x="2450" y="1847"/>
                        </a:lnTo>
                        <a:lnTo>
                          <a:pt x="2450" y="253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>
                    <a:solidFill>
                      <a:schemeClr val="accent2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1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13" name="Freeform: Shape 1">
                    <a:extLst>
                      <a:ext uri="{FF2B5EF4-FFF2-40B4-BE49-F238E27FC236}">
                        <a16:creationId xmlns:a16="http://schemas.microsoft.com/office/drawing/2014/main" id="{63F98A3F-4692-F646-946C-8FAFDEE8F9C8}"/>
                      </a:ext>
                    </a:extLst>
                  </p:cNvPr>
                  <p:cNvSpPr/>
                  <p:nvPr/>
                </p:nvSpPr>
                <p:spPr>
                  <a:xfrm>
                    <a:off x="7736620" y="7566814"/>
                    <a:ext cx="4501800" cy="4503600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12506" h="12511">
                        <a:moveTo>
                          <a:pt x="6251" y="521"/>
                        </a:moveTo>
                        <a:lnTo>
                          <a:pt x="6399" y="525"/>
                        </a:lnTo>
                        <a:lnTo>
                          <a:pt x="6546" y="530"/>
                        </a:lnTo>
                        <a:lnTo>
                          <a:pt x="6694" y="538"/>
                        </a:lnTo>
                        <a:lnTo>
                          <a:pt x="6838" y="550"/>
                        </a:lnTo>
                        <a:lnTo>
                          <a:pt x="6981" y="566"/>
                        </a:lnTo>
                        <a:lnTo>
                          <a:pt x="7125" y="587"/>
                        </a:lnTo>
                        <a:lnTo>
                          <a:pt x="7265" y="612"/>
                        </a:lnTo>
                        <a:lnTo>
                          <a:pt x="7409" y="640"/>
                        </a:lnTo>
                        <a:lnTo>
                          <a:pt x="7548" y="669"/>
                        </a:lnTo>
                        <a:lnTo>
                          <a:pt x="7684" y="702"/>
                        </a:lnTo>
                        <a:lnTo>
                          <a:pt x="7819" y="739"/>
                        </a:lnTo>
                        <a:lnTo>
                          <a:pt x="7954" y="780"/>
                        </a:lnTo>
                        <a:lnTo>
                          <a:pt x="8090" y="825"/>
                        </a:lnTo>
                        <a:lnTo>
                          <a:pt x="8221" y="870"/>
                        </a:lnTo>
                        <a:lnTo>
                          <a:pt x="8352" y="919"/>
                        </a:lnTo>
                        <a:lnTo>
                          <a:pt x="8484" y="973"/>
                        </a:lnTo>
                        <a:lnTo>
                          <a:pt x="8611" y="1030"/>
                        </a:lnTo>
                        <a:lnTo>
                          <a:pt x="8734" y="1088"/>
                        </a:lnTo>
                        <a:lnTo>
                          <a:pt x="8861" y="1149"/>
                        </a:lnTo>
                        <a:lnTo>
                          <a:pt x="8985" y="1215"/>
                        </a:lnTo>
                        <a:lnTo>
                          <a:pt x="9104" y="1285"/>
                        </a:lnTo>
                        <a:lnTo>
                          <a:pt x="9222" y="1354"/>
                        </a:lnTo>
                        <a:lnTo>
                          <a:pt x="9341" y="1428"/>
                        </a:lnTo>
                        <a:lnTo>
                          <a:pt x="9456" y="1502"/>
                        </a:lnTo>
                        <a:lnTo>
                          <a:pt x="9571" y="1581"/>
                        </a:lnTo>
                        <a:lnTo>
                          <a:pt x="9682" y="1663"/>
                        </a:lnTo>
                        <a:lnTo>
                          <a:pt x="9789" y="1749"/>
                        </a:lnTo>
                        <a:lnTo>
                          <a:pt x="9896" y="1835"/>
                        </a:lnTo>
                        <a:lnTo>
                          <a:pt x="10002" y="1921"/>
                        </a:lnTo>
                        <a:lnTo>
                          <a:pt x="10105" y="2016"/>
                        </a:lnTo>
                        <a:lnTo>
                          <a:pt x="10207" y="2106"/>
                        </a:lnTo>
                        <a:lnTo>
                          <a:pt x="10306" y="2205"/>
                        </a:lnTo>
                        <a:lnTo>
                          <a:pt x="10400" y="2303"/>
                        </a:lnTo>
                        <a:lnTo>
                          <a:pt x="10495" y="2401"/>
                        </a:lnTo>
                        <a:lnTo>
                          <a:pt x="10585" y="2504"/>
                        </a:lnTo>
                        <a:lnTo>
                          <a:pt x="10675" y="2611"/>
                        </a:lnTo>
                        <a:lnTo>
                          <a:pt x="10762" y="2717"/>
                        </a:lnTo>
                        <a:lnTo>
                          <a:pt x="10844" y="2828"/>
                        </a:lnTo>
                        <a:lnTo>
                          <a:pt x="10926" y="2939"/>
                        </a:lnTo>
                        <a:lnTo>
                          <a:pt x="11004" y="3054"/>
                        </a:lnTo>
                        <a:lnTo>
                          <a:pt x="11082" y="3169"/>
                        </a:lnTo>
                        <a:lnTo>
                          <a:pt x="11156" y="3284"/>
                        </a:lnTo>
                        <a:lnTo>
                          <a:pt x="11225" y="3403"/>
                        </a:lnTo>
                        <a:lnTo>
                          <a:pt x="11291" y="3526"/>
                        </a:lnTo>
                        <a:lnTo>
                          <a:pt x="11357" y="3649"/>
                        </a:lnTo>
                        <a:lnTo>
                          <a:pt x="11419" y="3773"/>
                        </a:lnTo>
                        <a:lnTo>
                          <a:pt x="11480" y="3900"/>
                        </a:lnTo>
                        <a:lnTo>
                          <a:pt x="11533" y="4027"/>
                        </a:lnTo>
                        <a:lnTo>
                          <a:pt x="11587" y="4154"/>
                        </a:lnTo>
                        <a:lnTo>
                          <a:pt x="11636" y="4285"/>
                        </a:lnTo>
                        <a:lnTo>
                          <a:pt x="11685" y="4417"/>
                        </a:lnTo>
                        <a:lnTo>
                          <a:pt x="11726" y="4553"/>
                        </a:lnTo>
                        <a:lnTo>
                          <a:pt x="11767" y="4688"/>
                        </a:lnTo>
                        <a:lnTo>
                          <a:pt x="11804" y="4823"/>
                        </a:lnTo>
                        <a:lnTo>
                          <a:pt x="11837" y="4963"/>
                        </a:lnTo>
                        <a:lnTo>
                          <a:pt x="11870" y="5103"/>
                        </a:lnTo>
                        <a:lnTo>
                          <a:pt x="11895" y="5242"/>
                        </a:lnTo>
                        <a:lnTo>
                          <a:pt x="11919" y="5386"/>
                        </a:lnTo>
                        <a:lnTo>
                          <a:pt x="11940" y="5525"/>
                        </a:lnTo>
                        <a:lnTo>
                          <a:pt x="11956" y="5669"/>
                        </a:lnTo>
                        <a:lnTo>
                          <a:pt x="11968" y="5817"/>
                        </a:lnTo>
                        <a:lnTo>
                          <a:pt x="11976" y="5961"/>
                        </a:lnTo>
                        <a:lnTo>
                          <a:pt x="11985" y="6108"/>
                        </a:lnTo>
                        <a:lnTo>
                          <a:pt x="11985" y="6256"/>
                        </a:lnTo>
                        <a:lnTo>
                          <a:pt x="11985" y="6403"/>
                        </a:lnTo>
                        <a:lnTo>
                          <a:pt x="11976" y="6550"/>
                        </a:lnTo>
                        <a:lnTo>
                          <a:pt x="11968" y="6694"/>
                        </a:lnTo>
                        <a:lnTo>
                          <a:pt x="11956" y="6842"/>
                        </a:lnTo>
                        <a:lnTo>
                          <a:pt x="11940" y="6986"/>
                        </a:lnTo>
                        <a:lnTo>
                          <a:pt x="11919" y="7125"/>
                        </a:lnTo>
                        <a:lnTo>
                          <a:pt x="11895" y="7269"/>
                        </a:lnTo>
                        <a:lnTo>
                          <a:pt x="11870" y="7408"/>
                        </a:lnTo>
                        <a:lnTo>
                          <a:pt x="11837" y="7548"/>
                        </a:lnTo>
                        <a:lnTo>
                          <a:pt x="11804" y="7688"/>
                        </a:lnTo>
                        <a:lnTo>
                          <a:pt x="11767" y="7823"/>
                        </a:lnTo>
                        <a:lnTo>
                          <a:pt x="11726" y="7958"/>
                        </a:lnTo>
                        <a:lnTo>
                          <a:pt x="11685" y="8094"/>
                        </a:lnTo>
                        <a:lnTo>
                          <a:pt x="11636" y="8226"/>
                        </a:lnTo>
                        <a:lnTo>
                          <a:pt x="11587" y="8357"/>
                        </a:lnTo>
                        <a:lnTo>
                          <a:pt x="11533" y="8484"/>
                        </a:lnTo>
                        <a:lnTo>
                          <a:pt x="11480" y="8611"/>
                        </a:lnTo>
                        <a:lnTo>
                          <a:pt x="11419" y="8738"/>
                        </a:lnTo>
                        <a:lnTo>
                          <a:pt x="11357" y="8862"/>
                        </a:lnTo>
                        <a:lnTo>
                          <a:pt x="11291" y="8985"/>
                        </a:lnTo>
                        <a:lnTo>
                          <a:pt x="11225" y="9108"/>
                        </a:lnTo>
                        <a:lnTo>
                          <a:pt x="11156" y="9227"/>
                        </a:lnTo>
                        <a:lnTo>
                          <a:pt x="11082" y="9342"/>
                        </a:lnTo>
                        <a:lnTo>
                          <a:pt x="11004" y="9457"/>
                        </a:lnTo>
                        <a:lnTo>
                          <a:pt x="10926" y="9572"/>
                        </a:lnTo>
                        <a:lnTo>
                          <a:pt x="10844" y="9683"/>
                        </a:lnTo>
                        <a:lnTo>
                          <a:pt x="10762" y="9794"/>
                        </a:lnTo>
                        <a:lnTo>
                          <a:pt x="10675" y="9900"/>
                        </a:lnTo>
                        <a:lnTo>
                          <a:pt x="10585" y="10007"/>
                        </a:lnTo>
                        <a:lnTo>
                          <a:pt x="10495" y="10110"/>
                        </a:lnTo>
                        <a:lnTo>
                          <a:pt x="10400" y="10208"/>
                        </a:lnTo>
                        <a:lnTo>
                          <a:pt x="10306" y="10306"/>
                        </a:lnTo>
                        <a:lnTo>
                          <a:pt x="10207" y="10405"/>
                        </a:lnTo>
                        <a:lnTo>
                          <a:pt x="10105" y="10495"/>
                        </a:lnTo>
                        <a:lnTo>
                          <a:pt x="10002" y="10590"/>
                        </a:lnTo>
                        <a:lnTo>
                          <a:pt x="9896" y="10676"/>
                        </a:lnTo>
                        <a:lnTo>
                          <a:pt x="9789" y="10762"/>
                        </a:lnTo>
                        <a:lnTo>
                          <a:pt x="9682" y="10848"/>
                        </a:lnTo>
                        <a:lnTo>
                          <a:pt x="9571" y="10930"/>
                        </a:lnTo>
                        <a:lnTo>
                          <a:pt x="9456" y="11009"/>
                        </a:lnTo>
                        <a:lnTo>
                          <a:pt x="9341" y="11083"/>
                        </a:lnTo>
                        <a:lnTo>
                          <a:pt x="9222" y="11157"/>
                        </a:lnTo>
                        <a:lnTo>
                          <a:pt x="9104" y="11226"/>
                        </a:lnTo>
                        <a:lnTo>
                          <a:pt x="8985" y="11296"/>
                        </a:lnTo>
                        <a:lnTo>
                          <a:pt x="8861" y="11362"/>
                        </a:lnTo>
                        <a:lnTo>
                          <a:pt x="8734" y="11423"/>
                        </a:lnTo>
                        <a:lnTo>
                          <a:pt x="8611" y="11481"/>
                        </a:lnTo>
                        <a:lnTo>
                          <a:pt x="8484" y="11538"/>
                        </a:lnTo>
                        <a:lnTo>
                          <a:pt x="8352" y="11592"/>
                        </a:lnTo>
                        <a:lnTo>
                          <a:pt x="8221" y="11641"/>
                        </a:lnTo>
                        <a:lnTo>
                          <a:pt x="8090" y="11686"/>
                        </a:lnTo>
                        <a:lnTo>
                          <a:pt x="7954" y="11731"/>
                        </a:lnTo>
                        <a:lnTo>
                          <a:pt x="7819" y="11772"/>
                        </a:lnTo>
                        <a:lnTo>
                          <a:pt x="7684" y="11809"/>
                        </a:lnTo>
                        <a:lnTo>
                          <a:pt x="7548" y="11842"/>
                        </a:lnTo>
                        <a:lnTo>
                          <a:pt x="7409" y="11871"/>
                        </a:lnTo>
                        <a:lnTo>
                          <a:pt x="7265" y="11899"/>
                        </a:lnTo>
                        <a:lnTo>
                          <a:pt x="7125" y="11924"/>
                        </a:lnTo>
                        <a:lnTo>
                          <a:pt x="6981" y="11945"/>
                        </a:lnTo>
                        <a:lnTo>
                          <a:pt x="6838" y="11961"/>
                        </a:lnTo>
                        <a:lnTo>
                          <a:pt x="6694" y="11973"/>
                        </a:lnTo>
                        <a:lnTo>
                          <a:pt x="6546" y="11981"/>
                        </a:lnTo>
                        <a:lnTo>
                          <a:pt x="6399" y="11986"/>
                        </a:lnTo>
                        <a:lnTo>
                          <a:pt x="6251" y="11990"/>
                        </a:lnTo>
                        <a:lnTo>
                          <a:pt x="6103" y="11986"/>
                        </a:lnTo>
                        <a:lnTo>
                          <a:pt x="5960" y="11981"/>
                        </a:lnTo>
                        <a:lnTo>
                          <a:pt x="5812" y="11973"/>
                        </a:lnTo>
                        <a:lnTo>
                          <a:pt x="5668" y="11961"/>
                        </a:lnTo>
                        <a:lnTo>
                          <a:pt x="5524" y="11945"/>
                        </a:lnTo>
                        <a:lnTo>
                          <a:pt x="5381" y="11924"/>
                        </a:lnTo>
                        <a:lnTo>
                          <a:pt x="5241" y="11899"/>
                        </a:lnTo>
                        <a:lnTo>
                          <a:pt x="5098" y="11871"/>
                        </a:lnTo>
                        <a:lnTo>
                          <a:pt x="4958" y="11842"/>
                        </a:lnTo>
                        <a:lnTo>
                          <a:pt x="4823" y="11809"/>
                        </a:lnTo>
                        <a:lnTo>
                          <a:pt x="4687" y="11772"/>
                        </a:lnTo>
                        <a:lnTo>
                          <a:pt x="4552" y="11731"/>
                        </a:lnTo>
                        <a:lnTo>
                          <a:pt x="4416" y="11686"/>
                        </a:lnTo>
                        <a:lnTo>
                          <a:pt x="4285" y="11641"/>
                        </a:lnTo>
                        <a:lnTo>
                          <a:pt x="4154" y="11592"/>
                        </a:lnTo>
                        <a:lnTo>
                          <a:pt x="4022" y="11538"/>
                        </a:lnTo>
                        <a:lnTo>
                          <a:pt x="3895" y="11481"/>
                        </a:lnTo>
                        <a:lnTo>
                          <a:pt x="3768" y="11423"/>
                        </a:lnTo>
                        <a:lnTo>
                          <a:pt x="3645" y="11362"/>
                        </a:lnTo>
                        <a:lnTo>
                          <a:pt x="3521" y="11296"/>
                        </a:lnTo>
                        <a:lnTo>
                          <a:pt x="3403" y="11226"/>
                        </a:lnTo>
                        <a:lnTo>
                          <a:pt x="3284" y="11157"/>
                        </a:lnTo>
                        <a:lnTo>
                          <a:pt x="3164" y="11083"/>
                        </a:lnTo>
                        <a:lnTo>
                          <a:pt x="3050" y="11009"/>
                        </a:lnTo>
                        <a:lnTo>
                          <a:pt x="2935" y="10930"/>
                        </a:lnTo>
                        <a:lnTo>
                          <a:pt x="2824" y="10848"/>
                        </a:lnTo>
                        <a:lnTo>
                          <a:pt x="2717" y="10762"/>
                        </a:lnTo>
                        <a:lnTo>
                          <a:pt x="2610" y="10676"/>
                        </a:lnTo>
                        <a:lnTo>
                          <a:pt x="2504" y="10590"/>
                        </a:lnTo>
                        <a:lnTo>
                          <a:pt x="2401" y="10495"/>
                        </a:lnTo>
                        <a:lnTo>
                          <a:pt x="2299" y="10405"/>
                        </a:lnTo>
                        <a:lnTo>
                          <a:pt x="2200" y="10306"/>
                        </a:lnTo>
                        <a:lnTo>
                          <a:pt x="2105" y="10208"/>
                        </a:lnTo>
                        <a:lnTo>
                          <a:pt x="2011" y="10110"/>
                        </a:lnTo>
                        <a:lnTo>
                          <a:pt x="1921" y="10007"/>
                        </a:lnTo>
                        <a:lnTo>
                          <a:pt x="1830" y="9900"/>
                        </a:lnTo>
                        <a:lnTo>
                          <a:pt x="1744" y="9794"/>
                        </a:lnTo>
                        <a:lnTo>
                          <a:pt x="1662" y="9683"/>
                        </a:lnTo>
                        <a:lnTo>
                          <a:pt x="1580" y="9572"/>
                        </a:lnTo>
                        <a:lnTo>
                          <a:pt x="1502" y="9457"/>
                        </a:lnTo>
                        <a:lnTo>
                          <a:pt x="1424" y="9342"/>
                        </a:lnTo>
                        <a:lnTo>
                          <a:pt x="1350" y="9227"/>
                        </a:lnTo>
                        <a:lnTo>
                          <a:pt x="1280" y="9108"/>
                        </a:lnTo>
                        <a:lnTo>
                          <a:pt x="1215" y="8985"/>
                        </a:lnTo>
                        <a:lnTo>
                          <a:pt x="1149" y="8862"/>
                        </a:lnTo>
                        <a:lnTo>
                          <a:pt x="1088" y="8738"/>
                        </a:lnTo>
                        <a:lnTo>
                          <a:pt x="1026" y="8611"/>
                        </a:lnTo>
                        <a:lnTo>
                          <a:pt x="973" y="8484"/>
                        </a:lnTo>
                        <a:lnTo>
                          <a:pt x="919" y="8357"/>
                        </a:lnTo>
                        <a:lnTo>
                          <a:pt x="870" y="8226"/>
                        </a:lnTo>
                        <a:lnTo>
                          <a:pt x="821" y="8094"/>
                        </a:lnTo>
                        <a:lnTo>
                          <a:pt x="780" y="7958"/>
                        </a:lnTo>
                        <a:lnTo>
                          <a:pt x="739" y="7823"/>
                        </a:lnTo>
                        <a:lnTo>
                          <a:pt x="702" y="7688"/>
                        </a:lnTo>
                        <a:lnTo>
                          <a:pt x="669" y="7548"/>
                        </a:lnTo>
                        <a:lnTo>
                          <a:pt x="636" y="7408"/>
                        </a:lnTo>
                        <a:lnTo>
                          <a:pt x="612" y="7269"/>
                        </a:lnTo>
                        <a:lnTo>
                          <a:pt x="587" y="7125"/>
                        </a:lnTo>
                        <a:lnTo>
                          <a:pt x="567" y="6986"/>
                        </a:lnTo>
                        <a:lnTo>
                          <a:pt x="550" y="6842"/>
                        </a:lnTo>
                        <a:lnTo>
                          <a:pt x="538" y="6694"/>
                        </a:lnTo>
                        <a:lnTo>
                          <a:pt x="529" y="6550"/>
                        </a:lnTo>
                        <a:lnTo>
                          <a:pt x="521" y="6403"/>
                        </a:lnTo>
                        <a:lnTo>
                          <a:pt x="521" y="6256"/>
                        </a:lnTo>
                        <a:lnTo>
                          <a:pt x="521" y="6108"/>
                        </a:lnTo>
                        <a:lnTo>
                          <a:pt x="529" y="5961"/>
                        </a:lnTo>
                        <a:lnTo>
                          <a:pt x="538" y="5817"/>
                        </a:lnTo>
                        <a:lnTo>
                          <a:pt x="550" y="5669"/>
                        </a:lnTo>
                        <a:lnTo>
                          <a:pt x="567" y="5525"/>
                        </a:lnTo>
                        <a:lnTo>
                          <a:pt x="587" y="5386"/>
                        </a:lnTo>
                        <a:lnTo>
                          <a:pt x="612" y="5242"/>
                        </a:lnTo>
                        <a:lnTo>
                          <a:pt x="636" y="5103"/>
                        </a:lnTo>
                        <a:lnTo>
                          <a:pt x="669" y="4963"/>
                        </a:lnTo>
                        <a:lnTo>
                          <a:pt x="702" y="4823"/>
                        </a:lnTo>
                        <a:lnTo>
                          <a:pt x="739" y="4688"/>
                        </a:lnTo>
                        <a:lnTo>
                          <a:pt x="780" y="4553"/>
                        </a:lnTo>
                        <a:lnTo>
                          <a:pt x="821" y="4417"/>
                        </a:lnTo>
                        <a:lnTo>
                          <a:pt x="870" y="4285"/>
                        </a:lnTo>
                        <a:lnTo>
                          <a:pt x="919" y="4154"/>
                        </a:lnTo>
                        <a:lnTo>
                          <a:pt x="973" y="4027"/>
                        </a:lnTo>
                        <a:lnTo>
                          <a:pt x="1026" y="3900"/>
                        </a:lnTo>
                        <a:lnTo>
                          <a:pt x="1088" y="3773"/>
                        </a:lnTo>
                        <a:lnTo>
                          <a:pt x="1149" y="3649"/>
                        </a:lnTo>
                        <a:lnTo>
                          <a:pt x="1215" y="3526"/>
                        </a:lnTo>
                        <a:lnTo>
                          <a:pt x="1280" y="3403"/>
                        </a:lnTo>
                        <a:lnTo>
                          <a:pt x="1350" y="3284"/>
                        </a:lnTo>
                        <a:lnTo>
                          <a:pt x="1424" y="3169"/>
                        </a:lnTo>
                        <a:lnTo>
                          <a:pt x="1502" y="3054"/>
                        </a:lnTo>
                        <a:lnTo>
                          <a:pt x="1580" y="2939"/>
                        </a:lnTo>
                        <a:lnTo>
                          <a:pt x="1662" y="2828"/>
                        </a:lnTo>
                        <a:lnTo>
                          <a:pt x="1744" y="2717"/>
                        </a:lnTo>
                        <a:lnTo>
                          <a:pt x="1830" y="2611"/>
                        </a:lnTo>
                        <a:lnTo>
                          <a:pt x="1921" y="2504"/>
                        </a:lnTo>
                        <a:lnTo>
                          <a:pt x="2011" y="2401"/>
                        </a:lnTo>
                        <a:lnTo>
                          <a:pt x="2105" y="2303"/>
                        </a:lnTo>
                        <a:lnTo>
                          <a:pt x="2200" y="2205"/>
                        </a:lnTo>
                        <a:lnTo>
                          <a:pt x="2299" y="2106"/>
                        </a:lnTo>
                        <a:lnTo>
                          <a:pt x="2401" y="2016"/>
                        </a:lnTo>
                        <a:lnTo>
                          <a:pt x="2504" y="1921"/>
                        </a:lnTo>
                        <a:lnTo>
                          <a:pt x="2610" y="1835"/>
                        </a:lnTo>
                        <a:lnTo>
                          <a:pt x="2717" y="1749"/>
                        </a:lnTo>
                        <a:lnTo>
                          <a:pt x="2824" y="1663"/>
                        </a:lnTo>
                        <a:lnTo>
                          <a:pt x="2935" y="1581"/>
                        </a:lnTo>
                        <a:lnTo>
                          <a:pt x="3050" y="1502"/>
                        </a:lnTo>
                        <a:lnTo>
                          <a:pt x="3164" y="1428"/>
                        </a:lnTo>
                        <a:lnTo>
                          <a:pt x="3284" y="1354"/>
                        </a:lnTo>
                        <a:lnTo>
                          <a:pt x="3403" y="1285"/>
                        </a:lnTo>
                        <a:lnTo>
                          <a:pt x="3521" y="1215"/>
                        </a:lnTo>
                        <a:lnTo>
                          <a:pt x="3645" y="1149"/>
                        </a:lnTo>
                        <a:lnTo>
                          <a:pt x="3768" y="1088"/>
                        </a:lnTo>
                        <a:lnTo>
                          <a:pt x="3895" y="1030"/>
                        </a:lnTo>
                        <a:lnTo>
                          <a:pt x="4022" y="973"/>
                        </a:lnTo>
                        <a:lnTo>
                          <a:pt x="4154" y="919"/>
                        </a:lnTo>
                        <a:lnTo>
                          <a:pt x="4285" y="870"/>
                        </a:lnTo>
                        <a:lnTo>
                          <a:pt x="4416" y="825"/>
                        </a:lnTo>
                        <a:lnTo>
                          <a:pt x="4552" y="780"/>
                        </a:lnTo>
                        <a:lnTo>
                          <a:pt x="4687" y="739"/>
                        </a:lnTo>
                        <a:lnTo>
                          <a:pt x="4823" y="702"/>
                        </a:lnTo>
                        <a:lnTo>
                          <a:pt x="4958" y="669"/>
                        </a:lnTo>
                        <a:lnTo>
                          <a:pt x="5098" y="640"/>
                        </a:lnTo>
                        <a:lnTo>
                          <a:pt x="5241" y="612"/>
                        </a:lnTo>
                        <a:lnTo>
                          <a:pt x="5381" y="587"/>
                        </a:lnTo>
                        <a:lnTo>
                          <a:pt x="5524" y="566"/>
                        </a:lnTo>
                        <a:lnTo>
                          <a:pt x="5668" y="550"/>
                        </a:lnTo>
                        <a:lnTo>
                          <a:pt x="5812" y="538"/>
                        </a:lnTo>
                        <a:lnTo>
                          <a:pt x="5960" y="530"/>
                        </a:lnTo>
                        <a:lnTo>
                          <a:pt x="6103" y="525"/>
                        </a:lnTo>
                        <a:close/>
                        <a:moveTo>
                          <a:pt x="6251" y="0"/>
                        </a:moveTo>
                        <a:lnTo>
                          <a:pt x="6091" y="4"/>
                        </a:lnTo>
                        <a:lnTo>
                          <a:pt x="5931" y="8"/>
                        </a:lnTo>
                        <a:lnTo>
                          <a:pt x="5771" y="20"/>
                        </a:lnTo>
                        <a:lnTo>
                          <a:pt x="5615" y="33"/>
                        </a:lnTo>
                        <a:lnTo>
                          <a:pt x="5455" y="54"/>
                        </a:lnTo>
                        <a:lnTo>
                          <a:pt x="5299" y="74"/>
                        </a:lnTo>
                        <a:lnTo>
                          <a:pt x="5147" y="99"/>
                        </a:lnTo>
                        <a:lnTo>
                          <a:pt x="4991" y="127"/>
                        </a:lnTo>
                        <a:lnTo>
                          <a:pt x="4839" y="160"/>
                        </a:lnTo>
                        <a:lnTo>
                          <a:pt x="4691" y="197"/>
                        </a:lnTo>
                        <a:lnTo>
                          <a:pt x="4539" y="238"/>
                        </a:lnTo>
                        <a:lnTo>
                          <a:pt x="4391" y="283"/>
                        </a:lnTo>
                        <a:lnTo>
                          <a:pt x="4248" y="329"/>
                        </a:lnTo>
                        <a:lnTo>
                          <a:pt x="4104" y="382"/>
                        </a:lnTo>
                        <a:lnTo>
                          <a:pt x="3961" y="435"/>
                        </a:lnTo>
                        <a:lnTo>
                          <a:pt x="3817" y="493"/>
                        </a:lnTo>
                        <a:lnTo>
                          <a:pt x="3678" y="554"/>
                        </a:lnTo>
                        <a:lnTo>
                          <a:pt x="3542" y="620"/>
                        </a:lnTo>
                        <a:lnTo>
                          <a:pt x="3406" y="685"/>
                        </a:lnTo>
                        <a:lnTo>
                          <a:pt x="3271" y="755"/>
                        </a:lnTo>
                        <a:lnTo>
                          <a:pt x="3140" y="829"/>
                        </a:lnTo>
                        <a:lnTo>
                          <a:pt x="3009" y="907"/>
                        </a:lnTo>
                        <a:lnTo>
                          <a:pt x="2881" y="985"/>
                        </a:lnTo>
                        <a:lnTo>
                          <a:pt x="2758" y="1067"/>
                        </a:lnTo>
                        <a:lnTo>
                          <a:pt x="2631" y="1153"/>
                        </a:lnTo>
                        <a:lnTo>
                          <a:pt x="2512" y="1244"/>
                        </a:lnTo>
                        <a:lnTo>
                          <a:pt x="2393" y="1334"/>
                        </a:lnTo>
                        <a:lnTo>
                          <a:pt x="2274" y="1428"/>
                        </a:lnTo>
                        <a:lnTo>
                          <a:pt x="2159" y="1527"/>
                        </a:lnTo>
                        <a:lnTo>
                          <a:pt x="2048" y="1626"/>
                        </a:lnTo>
                        <a:lnTo>
                          <a:pt x="1937" y="1728"/>
                        </a:lnTo>
                        <a:lnTo>
                          <a:pt x="1830" y="1835"/>
                        </a:lnTo>
                        <a:lnTo>
                          <a:pt x="1724" y="1942"/>
                        </a:lnTo>
                        <a:lnTo>
                          <a:pt x="1625" y="2048"/>
                        </a:lnTo>
                        <a:lnTo>
                          <a:pt x="1523" y="2163"/>
                        </a:lnTo>
                        <a:lnTo>
                          <a:pt x="1428" y="2278"/>
                        </a:lnTo>
                        <a:lnTo>
                          <a:pt x="1334" y="2393"/>
                        </a:lnTo>
                        <a:lnTo>
                          <a:pt x="1239" y="2512"/>
                        </a:lnTo>
                        <a:lnTo>
                          <a:pt x="1153" y="2635"/>
                        </a:lnTo>
                        <a:lnTo>
                          <a:pt x="1067" y="2759"/>
                        </a:lnTo>
                        <a:lnTo>
                          <a:pt x="985" y="2886"/>
                        </a:lnTo>
                        <a:lnTo>
                          <a:pt x="903" y="3013"/>
                        </a:lnTo>
                        <a:lnTo>
                          <a:pt x="829" y="3145"/>
                        </a:lnTo>
                        <a:lnTo>
                          <a:pt x="755" y="3276"/>
                        </a:lnTo>
                        <a:lnTo>
                          <a:pt x="681" y="3407"/>
                        </a:lnTo>
                        <a:lnTo>
                          <a:pt x="615" y="3543"/>
                        </a:lnTo>
                        <a:lnTo>
                          <a:pt x="550" y="3682"/>
                        </a:lnTo>
                        <a:lnTo>
                          <a:pt x="488" y="3822"/>
                        </a:lnTo>
                        <a:lnTo>
                          <a:pt x="431" y="3961"/>
                        </a:lnTo>
                        <a:lnTo>
                          <a:pt x="378" y="4105"/>
                        </a:lnTo>
                        <a:lnTo>
                          <a:pt x="328" y="4249"/>
                        </a:lnTo>
                        <a:lnTo>
                          <a:pt x="279" y="4397"/>
                        </a:lnTo>
                        <a:lnTo>
                          <a:pt x="238" y="4544"/>
                        </a:lnTo>
                        <a:lnTo>
                          <a:pt x="197" y="4692"/>
                        </a:lnTo>
                        <a:lnTo>
                          <a:pt x="160" y="4844"/>
                        </a:lnTo>
                        <a:lnTo>
                          <a:pt x="127" y="4996"/>
                        </a:lnTo>
                        <a:lnTo>
                          <a:pt x="99" y="5148"/>
                        </a:lnTo>
                        <a:lnTo>
                          <a:pt x="70" y="5304"/>
                        </a:lnTo>
                        <a:lnTo>
                          <a:pt x="49" y="5459"/>
                        </a:lnTo>
                        <a:lnTo>
                          <a:pt x="33" y="5616"/>
                        </a:lnTo>
                        <a:lnTo>
                          <a:pt x="17" y="5776"/>
                        </a:lnTo>
                        <a:lnTo>
                          <a:pt x="8" y="5936"/>
                        </a:lnTo>
                        <a:lnTo>
                          <a:pt x="0" y="6096"/>
                        </a:lnTo>
                        <a:lnTo>
                          <a:pt x="0" y="6256"/>
                        </a:lnTo>
                        <a:lnTo>
                          <a:pt x="0" y="6415"/>
                        </a:lnTo>
                        <a:lnTo>
                          <a:pt x="8" y="6575"/>
                        </a:lnTo>
                        <a:lnTo>
                          <a:pt x="17" y="6735"/>
                        </a:lnTo>
                        <a:lnTo>
                          <a:pt x="33" y="6895"/>
                        </a:lnTo>
                        <a:lnTo>
                          <a:pt x="49" y="7052"/>
                        </a:lnTo>
                        <a:lnTo>
                          <a:pt x="70" y="7207"/>
                        </a:lnTo>
                        <a:lnTo>
                          <a:pt x="99" y="7363"/>
                        </a:lnTo>
                        <a:lnTo>
                          <a:pt x="127" y="7515"/>
                        </a:lnTo>
                        <a:lnTo>
                          <a:pt x="160" y="7667"/>
                        </a:lnTo>
                        <a:lnTo>
                          <a:pt x="197" y="7819"/>
                        </a:lnTo>
                        <a:lnTo>
                          <a:pt x="238" y="7967"/>
                        </a:lnTo>
                        <a:lnTo>
                          <a:pt x="279" y="8114"/>
                        </a:lnTo>
                        <a:lnTo>
                          <a:pt x="328" y="8262"/>
                        </a:lnTo>
                        <a:lnTo>
                          <a:pt x="378" y="8406"/>
                        </a:lnTo>
                        <a:lnTo>
                          <a:pt x="431" y="8550"/>
                        </a:lnTo>
                        <a:lnTo>
                          <a:pt x="488" y="8689"/>
                        </a:lnTo>
                        <a:lnTo>
                          <a:pt x="550" y="8829"/>
                        </a:lnTo>
                        <a:lnTo>
                          <a:pt x="615" y="8968"/>
                        </a:lnTo>
                        <a:lnTo>
                          <a:pt x="681" y="9104"/>
                        </a:lnTo>
                        <a:lnTo>
                          <a:pt x="755" y="9235"/>
                        </a:lnTo>
                        <a:lnTo>
                          <a:pt x="829" y="9366"/>
                        </a:lnTo>
                        <a:lnTo>
                          <a:pt x="903" y="9498"/>
                        </a:lnTo>
                        <a:lnTo>
                          <a:pt x="985" y="9625"/>
                        </a:lnTo>
                        <a:lnTo>
                          <a:pt x="1067" y="9752"/>
                        </a:lnTo>
                        <a:lnTo>
                          <a:pt x="1153" y="9876"/>
                        </a:lnTo>
                        <a:lnTo>
                          <a:pt x="1239" y="9999"/>
                        </a:lnTo>
                        <a:lnTo>
                          <a:pt x="1334" y="10118"/>
                        </a:lnTo>
                        <a:lnTo>
                          <a:pt x="1428" y="10233"/>
                        </a:lnTo>
                        <a:lnTo>
                          <a:pt x="1523" y="10348"/>
                        </a:lnTo>
                        <a:lnTo>
                          <a:pt x="1625" y="10463"/>
                        </a:lnTo>
                        <a:lnTo>
                          <a:pt x="1724" y="10569"/>
                        </a:lnTo>
                        <a:lnTo>
                          <a:pt x="1830" y="10676"/>
                        </a:lnTo>
                        <a:lnTo>
                          <a:pt x="1937" y="10783"/>
                        </a:lnTo>
                        <a:lnTo>
                          <a:pt x="2048" y="10885"/>
                        </a:lnTo>
                        <a:lnTo>
                          <a:pt x="2159" y="10984"/>
                        </a:lnTo>
                        <a:lnTo>
                          <a:pt x="2274" y="11083"/>
                        </a:lnTo>
                        <a:lnTo>
                          <a:pt x="2393" y="11177"/>
                        </a:lnTo>
                        <a:lnTo>
                          <a:pt x="2512" y="11267"/>
                        </a:lnTo>
                        <a:lnTo>
                          <a:pt x="2631" y="11358"/>
                        </a:lnTo>
                        <a:lnTo>
                          <a:pt x="2758" y="11444"/>
                        </a:lnTo>
                        <a:lnTo>
                          <a:pt x="2881" y="11526"/>
                        </a:lnTo>
                        <a:lnTo>
                          <a:pt x="3009" y="11604"/>
                        </a:lnTo>
                        <a:lnTo>
                          <a:pt x="3140" y="11682"/>
                        </a:lnTo>
                        <a:lnTo>
                          <a:pt x="3271" y="11756"/>
                        </a:lnTo>
                        <a:lnTo>
                          <a:pt x="3406" y="11826"/>
                        </a:lnTo>
                        <a:lnTo>
                          <a:pt x="3542" y="11891"/>
                        </a:lnTo>
                        <a:lnTo>
                          <a:pt x="3678" y="11957"/>
                        </a:lnTo>
                        <a:lnTo>
                          <a:pt x="3817" y="12018"/>
                        </a:lnTo>
                        <a:lnTo>
                          <a:pt x="3961" y="12076"/>
                        </a:lnTo>
                        <a:lnTo>
                          <a:pt x="4104" y="12129"/>
                        </a:lnTo>
                        <a:lnTo>
                          <a:pt x="4248" y="12182"/>
                        </a:lnTo>
                        <a:lnTo>
                          <a:pt x="4391" y="12228"/>
                        </a:lnTo>
                        <a:lnTo>
                          <a:pt x="4539" y="12273"/>
                        </a:lnTo>
                        <a:lnTo>
                          <a:pt x="4691" y="12314"/>
                        </a:lnTo>
                        <a:lnTo>
                          <a:pt x="4839" y="12351"/>
                        </a:lnTo>
                        <a:lnTo>
                          <a:pt x="4991" y="12384"/>
                        </a:lnTo>
                        <a:lnTo>
                          <a:pt x="5147" y="12412"/>
                        </a:lnTo>
                        <a:lnTo>
                          <a:pt x="5299" y="12437"/>
                        </a:lnTo>
                        <a:lnTo>
                          <a:pt x="5455" y="12457"/>
                        </a:lnTo>
                        <a:lnTo>
                          <a:pt x="5615" y="12478"/>
                        </a:lnTo>
                        <a:lnTo>
                          <a:pt x="5771" y="12491"/>
                        </a:lnTo>
                        <a:lnTo>
                          <a:pt x="5931" y="12503"/>
                        </a:lnTo>
                        <a:lnTo>
                          <a:pt x="6091" y="12507"/>
                        </a:lnTo>
                        <a:lnTo>
                          <a:pt x="6251" y="12511"/>
                        </a:lnTo>
                        <a:lnTo>
                          <a:pt x="6415" y="12507"/>
                        </a:lnTo>
                        <a:lnTo>
                          <a:pt x="6575" y="12503"/>
                        </a:lnTo>
                        <a:lnTo>
                          <a:pt x="6735" y="12491"/>
                        </a:lnTo>
                        <a:lnTo>
                          <a:pt x="6891" y="12478"/>
                        </a:lnTo>
                        <a:lnTo>
                          <a:pt x="7051" y="12457"/>
                        </a:lnTo>
                        <a:lnTo>
                          <a:pt x="7207" y="12437"/>
                        </a:lnTo>
                        <a:lnTo>
                          <a:pt x="7359" y="12412"/>
                        </a:lnTo>
                        <a:lnTo>
                          <a:pt x="7515" y="12384"/>
                        </a:lnTo>
                        <a:lnTo>
                          <a:pt x="7667" y="12351"/>
                        </a:lnTo>
                        <a:lnTo>
                          <a:pt x="7815" y="12314"/>
                        </a:lnTo>
                        <a:lnTo>
                          <a:pt x="7966" y="12273"/>
                        </a:lnTo>
                        <a:lnTo>
                          <a:pt x="8114" y="12228"/>
                        </a:lnTo>
                        <a:lnTo>
                          <a:pt x="8258" y="12182"/>
                        </a:lnTo>
                        <a:lnTo>
                          <a:pt x="8402" y="12129"/>
                        </a:lnTo>
                        <a:lnTo>
                          <a:pt x="8545" y="12076"/>
                        </a:lnTo>
                        <a:lnTo>
                          <a:pt x="8689" y="12018"/>
                        </a:lnTo>
                        <a:lnTo>
                          <a:pt x="8829" y="11957"/>
                        </a:lnTo>
                        <a:lnTo>
                          <a:pt x="8964" y="11891"/>
                        </a:lnTo>
                        <a:lnTo>
                          <a:pt x="9099" y="11826"/>
                        </a:lnTo>
                        <a:lnTo>
                          <a:pt x="9235" y="11756"/>
                        </a:lnTo>
                        <a:lnTo>
                          <a:pt x="9366" y="11682"/>
                        </a:lnTo>
                        <a:lnTo>
                          <a:pt x="9497" y="11604"/>
                        </a:lnTo>
                        <a:lnTo>
                          <a:pt x="9625" y="11526"/>
                        </a:lnTo>
                        <a:lnTo>
                          <a:pt x="9748" y="11444"/>
                        </a:lnTo>
                        <a:lnTo>
                          <a:pt x="9875" y="11358"/>
                        </a:lnTo>
                        <a:lnTo>
                          <a:pt x="9994" y="11267"/>
                        </a:lnTo>
                        <a:lnTo>
                          <a:pt x="10113" y="11177"/>
                        </a:lnTo>
                        <a:lnTo>
                          <a:pt x="10232" y="11083"/>
                        </a:lnTo>
                        <a:lnTo>
                          <a:pt x="10347" y="10984"/>
                        </a:lnTo>
                        <a:lnTo>
                          <a:pt x="10458" y="10885"/>
                        </a:lnTo>
                        <a:lnTo>
                          <a:pt x="10569" y="10783"/>
                        </a:lnTo>
                        <a:lnTo>
                          <a:pt x="10675" y="10676"/>
                        </a:lnTo>
                        <a:lnTo>
                          <a:pt x="10778" y="10569"/>
                        </a:lnTo>
                        <a:lnTo>
                          <a:pt x="10881" y="10463"/>
                        </a:lnTo>
                        <a:lnTo>
                          <a:pt x="10984" y="10348"/>
                        </a:lnTo>
                        <a:lnTo>
                          <a:pt x="11077" y="10233"/>
                        </a:lnTo>
                        <a:lnTo>
                          <a:pt x="11172" y="10118"/>
                        </a:lnTo>
                        <a:lnTo>
                          <a:pt x="11262" y="9999"/>
                        </a:lnTo>
                        <a:lnTo>
                          <a:pt x="11352" y="9876"/>
                        </a:lnTo>
                        <a:lnTo>
                          <a:pt x="11439" y="9752"/>
                        </a:lnTo>
                        <a:lnTo>
                          <a:pt x="11521" y="9625"/>
                        </a:lnTo>
                        <a:lnTo>
                          <a:pt x="11603" y="9498"/>
                        </a:lnTo>
                        <a:lnTo>
                          <a:pt x="11677" y="9366"/>
                        </a:lnTo>
                        <a:lnTo>
                          <a:pt x="11751" y="9235"/>
                        </a:lnTo>
                        <a:lnTo>
                          <a:pt x="11825" y="9104"/>
                        </a:lnTo>
                        <a:lnTo>
                          <a:pt x="11890" y="8968"/>
                        </a:lnTo>
                        <a:lnTo>
                          <a:pt x="11956" y="8829"/>
                        </a:lnTo>
                        <a:lnTo>
                          <a:pt x="12014" y="8689"/>
                        </a:lnTo>
                        <a:lnTo>
                          <a:pt x="12075" y="8550"/>
                        </a:lnTo>
                        <a:lnTo>
                          <a:pt x="12128" y="8406"/>
                        </a:lnTo>
                        <a:lnTo>
                          <a:pt x="12177" y="8262"/>
                        </a:lnTo>
                        <a:lnTo>
                          <a:pt x="12227" y="8114"/>
                        </a:lnTo>
                        <a:lnTo>
                          <a:pt x="12268" y="7967"/>
                        </a:lnTo>
                        <a:lnTo>
                          <a:pt x="12309" y="7819"/>
                        </a:lnTo>
                        <a:lnTo>
                          <a:pt x="12346" y="7667"/>
                        </a:lnTo>
                        <a:lnTo>
                          <a:pt x="12379" y="7515"/>
                        </a:lnTo>
                        <a:lnTo>
                          <a:pt x="12407" y="7363"/>
                        </a:lnTo>
                        <a:lnTo>
                          <a:pt x="12436" y="7207"/>
                        </a:lnTo>
                        <a:lnTo>
                          <a:pt x="12457" y="7052"/>
                        </a:lnTo>
                        <a:lnTo>
                          <a:pt x="12473" y="6895"/>
                        </a:lnTo>
                        <a:lnTo>
                          <a:pt x="12490" y="6735"/>
                        </a:lnTo>
                        <a:lnTo>
                          <a:pt x="12498" y="6575"/>
                        </a:lnTo>
                        <a:lnTo>
                          <a:pt x="12506" y="6415"/>
                        </a:lnTo>
                        <a:lnTo>
                          <a:pt x="12506" y="6256"/>
                        </a:lnTo>
                        <a:lnTo>
                          <a:pt x="12506" y="6096"/>
                        </a:lnTo>
                        <a:lnTo>
                          <a:pt x="12498" y="5936"/>
                        </a:lnTo>
                        <a:lnTo>
                          <a:pt x="12490" y="5776"/>
                        </a:lnTo>
                        <a:lnTo>
                          <a:pt x="12473" y="5616"/>
                        </a:lnTo>
                        <a:lnTo>
                          <a:pt x="12457" y="5459"/>
                        </a:lnTo>
                        <a:lnTo>
                          <a:pt x="12436" y="5304"/>
                        </a:lnTo>
                        <a:lnTo>
                          <a:pt x="12407" y="5148"/>
                        </a:lnTo>
                        <a:lnTo>
                          <a:pt x="12379" y="4996"/>
                        </a:lnTo>
                        <a:lnTo>
                          <a:pt x="12346" y="4844"/>
                        </a:lnTo>
                        <a:lnTo>
                          <a:pt x="12309" y="4692"/>
                        </a:lnTo>
                        <a:lnTo>
                          <a:pt x="12268" y="4544"/>
                        </a:lnTo>
                        <a:lnTo>
                          <a:pt x="12227" y="4397"/>
                        </a:lnTo>
                        <a:lnTo>
                          <a:pt x="12177" y="4249"/>
                        </a:lnTo>
                        <a:lnTo>
                          <a:pt x="12128" y="4105"/>
                        </a:lnTo>
                        <a:lnTo>
                          <a:pt x="12075" y="3961"/>
                        </a:lnTo>
                        <a:lnTo>
                          <a:pt x="12014" y="3822"/>
                        </a:lnTo>
                        <a:lnTo>
                          <a:pt x="11956" y="3682"/>
                        </a:lnTo>
                        <a:lnTo>
                          <a:pt x="11890" y="3543"/>
                        </a:lnTo>
                        <a:lnTo>
                          <a:pt x="11825" y="3407"/>
                        </a:lnTo>
                        <a:lnTo>
                          <a:pt x="11751" y="3276"/>
                        </a:lnTo>
                        <a:lnTo>
                          <a:pt x="11677" y="3145"/>
                        </a:lnTo>
                        <a:lnTo>
                          <a:pt x="11603" y="3013"/>
                        </a:lnTo>
                        <a:lnTo>
                          <a:pt x="11521" y="2886"/>
                        </a:lnTo>
                        <a:lnTo>
                          <a:pt x="11439" y="2759"/>
                        </a:lnTo>
                        <a:lnTo>
                          <a:pt x="11352" y="2635"/>
                        </a:lnTo>
                        <a:lnTo>
                          <a:pt x="11262" y="2512"/>
                        </a:lnTo>
                        <a:lnTo>
                          <a:pt x="11172" y="2393"/>
                        </a:lnTo>
                        <a:lnTo>
                          <a:pt x="11077" y="2278"/>
                        </a:lnTo>
                        <a:lnTo>
                          <a:pt x="10984" y="2163"/>
                        </a:lnTo>
                        <a:lnTo>
                          <a:pt x="10881" y="2048"/>
                        </a:lnTo>
                        <a:lnTo>
                          <a:pt x="10778" y="1942"/>
                        </a:lnTo>
                        <a:lnTo>
                          <a:pt x="10675" y="1835"/>
                        </a:lnTo>
                        <a:lnTo>
                          <a:pt x="10569" y="1728"/>
                        </a:lnTo>
                        <a:lnTo>
                          <a:pt x="10458" y="1626"/>
                        </a:lnTo>
                        <a:lnTo>
                          <a:pt x="10347" y="1527"/>
                        </a:lnTo>
                        <a:lnTo>
                          <a:pt x="10232" y="1428"/>
                        </a:lnTo>
                        <a:lnTo>
                          <a:pt x="10113" y="1334"/>
                        </a:lnTo>
                        <a:lnTo>
                          <a:pt x="9994" y="1244"/>
                        </a:lnTo>
                        <a:lnTo>
                          <a:pt x="9875" y="1153"/>
                        </a:lnTo>
                        <a:lnTo>
                          <a:pt x="9748" y="1067"/>
                        </a:lnTo>
                        <a:lnTo>
                          <a:pt x="9625" y="985"/>
                        </a:lnTo>
                        <a:lnTo>
                          <a:pt x="9497" y="907"/>
                        </a:lnTo>
                        <a:lnTo>
                          <a:pt x="9366" y="829"/>
                        </a:lnTo>
                        <a:lnTo>
                          <a:pt x="9235" y="755"/>
                        </a:lnTo>
                        <a:lnTo>
                          <a:pt x="9099" y="685"/>
                        </a:lnTo>
                        <a:lnTo>
                          <a:pt x="8964" y="620"/>
                        </a:lnTo>
                        <a:lnTo>
                          <a:pt x="8829" y="554"/>
                        </a:lnTo>
                        <a:lnTo>
                          <a:pt x="8689" y="493"/>
                        </a:lnTo>
                        <a:lnTo>
                          <a:pt x="8545" y="435"/>
                        </a:lnTo>
                        <a:lnTo>
                          <a:pt x="8402" y="382"/>
                        </a:lnTo>
                        <a:lnTo>
                          <a:pt x="8258" y="329"/>
                        </a:lnTo>
                        <a:lnTo>
                          <a:pt x="8114" y="283"/>
                        </a:lnTo>
                        <a:lnTo>
                          <a:pt x="7966" y="238"/>
                        </a:lnTo>
                        <a:lnTo>
                          <a:pt x="7815" y="197"/>
                        </a:lnTo>
                        <a:lnTo>
                          <a:pt x="7667" y="160"/>
                        </a:lnTo>
                        <a:lnTo>
                          <a:pt x="7515" y="127"/>
                        </a:lnTo>
                        <a:lnTo>
                          <a:pt x="7359" y="99"/>
                        </a:lnTo>
                        <a:lnTo>
                          <a:pt x="7207" y="74"/>
                        </a:lnTo>
                        <a:lnTo>
                          <a:pt x="7051" y="54"/>
                        </a:lnTo>
                        <a:lnTo>
                          <a:pt x="6891" y="33"/>
                        </a:lnTo>
                        <a:lnTo>
                          <a:pt x="6735" y="20"/>
                        </a:lnTo>
                        <a:lnTo>
                          <a:pt x="6575" y="8"/>
                        </a:lnTo>
                        <a:lnTo>
                          <a:pt x="6415" y="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>
                    <a:solidFill>
                      <a:schemeClr val="accent2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1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2FAA6527-9299-8E49-AE52-74F9F6D232DD}"/>
                    </a:ext>
                  </a:extLst>
                </p:cNvPr>
                <p:cNvSpPr txBox="1"/>
                <p:nvPr/>
              </p:nvSpPr>
              <p:spPr>
                <a:xfrm>
                  <a:off x="5125401" y="4707736"/>
                  <a:ext cx="15549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lvl="0" algn="r">
                    <a:defRPr/>
                  </a:pPr>
                  <a:r>
                    <a:rPr lang="en-US" sz="1200" b="1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T1</a:t>
                  </a: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2B454BD-5717-724A-A410-49D1154F5275}"/>
                  </a:ext>
                </a:extLst>
              </p:cNvPr>
              <p:cNvGrpSpPr/>
              <p:nvPr/>
            </p:nvGrpSpPr>
            <p:grpSpPr>
              <a:xfrm>
                <a:off x="5124696" y="5265595"/>
                <a:ext cx="708984" cy="486790"/>
                <a:chOff x="5124696" y="5265595"/>
                <a:chExt cx="708984" cy="486790"/>
              </a:xfrm>
            </p:grpSpPr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400D0A09-DB2A-FD4B-B7E1-06AC8E79A47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347085" y="5265595"/>
                  <a:ext cx="486595" cy="486790"/>
                  <a:chOff x="7736620" y="8276671"/>
                  <a:chExt cx="4501800" cy="4503600"/>
                </a:xfrm>
                <a:solidFill>
                  <a:srgbClr val="FFC000"/>
                </a:solidFill>
              </p:grpSpPr>
              <p:sp>
                <p:nvSpPr>
                  <p:cNvPr id="213" name="Freeform: Shape 2">
                    <a:extLst>
                      <a:ext uri="{FF2B5EF4-FFF2-40B4-BE49-F238E27FC236}">
                        <a16:creationId xmlns:a16="http://schemas.microsoft.com/office/drawing/2014/main" id="{0F30ED75-D5DE-2943-9D9C-0C802E227CC3}"/>
                      </a:ext>
                    </a:extLst>
                  </p:cNvPr>
                  <p:cNvSpPr/>
                  <p:nvPr/>
                </p:nvSpPr>
                <p:spPr>
                  <a:xfrm>
                    <a:off x="9530503" y="8798314"/>
                    <a:ext cx="914043" cy="1338479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2540" h="3719">
                        <a:moveTo>
                          <a:pt x="1268" y="0"/>
                        </a:moveTo>
                        <a:lnTo>
                          <a:pt x="0" y="1273"/>
                        </a:lnTo>
                        <a:lnTo>
                          <a:pt x="693" y="1273"/>
                        </a:lnTo>
                        <a:lnTo>
                          <a:pt x="693" y="3719"/>
                        </a:lnTo>
                        <a:lnTo>
                          <a:pt x="1847" y="3719"/>
                        </a:lnTo>
                        <a:lnTo>
                          <a:pt x="1847" y="1273"/>
                        </a:lnTo>
                        <a:lnTo>
                          <a:pt x="2540" y="1273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>
                    <a:solidFill>
                      <a:schemeClr val="accent2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1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4" name="Freeform: Shape 3">
                    <a:extLst>
                      <a:ext uri="{FF2B5EF4-FFF2-40B4-BE49-F238E27FC236}">
                        <a16:creationId xmlns:a16="http://schemas.microsoft.com/office/drawing/2014/main" id="{710CDC31-0B19-CF4F-9F15-E8D0B2FAA92B}"/>
                      </a:ext>
                    </a:extLst>
                  </p:cNvPr>
                  <p:cNvSpPr/>
                  <p:nvPr/>
                </p:nvSpPr>
                <p:spPr>
                  <a:xfrm>
                    <a:off x="9530503" y="10920147"/>
                    <a:ext cx="914043" cy="1338479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2540" h="3719">
                        <a:moveTo>
                          <a:pt x="1268" y="3719"/>
                        </a:moveTo>
                        <a:lnTo>
                          <a:pt x="2540" y="2446"/>
                        </a:lnTo>
                        <a:lnTo>
                          <a:pt x="1847" y="2446"/>
                        </a:lnTo>
                        <a:lnTo>
                          <a:pt x="1847" y="0"/>
                        </a:lnTo>
                        <a:lnTo>
                          <a:pt x="693" y="0"/>
                        </a:lnTo>
                        <a:lnTo>
                          <a:pt x="693" y="2446"/>
                        </a:lnTo>
                        <a:lnTo>
                          <a:pt x="0" y="244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>
                    <a:solidFill>
                      <a:schemeClr val="accent2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1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5" name="Freeform: Shape 4">
                    <a:extLst>
                      <a:ext uri="{FF2B5EF4-FFF2-40B4-BE49-F238E27FC236}">
                        <a16:creationId xmlns:a16="http://schemas.microsoft.com/office/drawing/2014/main" id="{D8361EC3-25E9-E645-91B9-F6A742BDA1EB}"/>
                      </a:ext>
                    </a:extLst>
                  </p:cNvPr>
                  <p:cNvSpPr/>
                  <p:nvPr/>
                </p:nvSpPr>
                <p:spPr>
                  <a:xfrm>
                    <a:off x="10380099" y="10072356"/>
                    <a:ext cx="1336676" cy="912599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3714" h="2536">
                        <a:moveTo>
                          <a:pt x="0" y="1268"/>
                        </a:moveTo>
                        <a:lnTo>
                          <a:pt x="1268" y="2536"/>
                        </a:lnTo>
                        <a:lnTo>
                          <a:pt x="1268" y="1847"/>
                        </a:lnTo>
                        <a:lnTo>
                          <a:pt x="3714" y="1847"/>
                        </a:lnTo>
                        <a:lnTo>
                          <a:pt x="3714" y="689"/>
                        </a:lnTo>
                        <a:lnTo>
                          <a:pt x="1268" y="689"/>
                        </a:lnTo>
                        <a:lnTo>
                          <a:pt x="1268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>
                    <a:solidFill>
                      <a:schemeClr val="accent2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1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6" name="Freeform: Shape 5">
                    <a:extLst>
                      <a:ext uri="{FF2B5EF4-FFF2-40B4-BE49-F238E27FC236}">
                        <a16:creationId xmlns:a16="http://schemas.microsoft.com/office/drawing/2014/main" id="{10CB0159-EF92-0844-A1D5-9B5B43D46895}"/>
                      </a:ext>
                    </a:extLst>
                  </p:cNvPr>
                  <p:cNvSpPr/>
                  <p:nvPr/>
                </p:nvSpPr>
                <p:spPr>
                  <a:xfrm>
                    <a:off x="8256821" y="10072356"/>
                    <a:ext cx="1338120" cy="912599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3718" h="2536">
                        <a:moveTo>
                          <a:pt x="3718" y="1268"/>
                        </a:moveTo>
                        <a:lnTo>
                          <a:pt x="2450" y="0"/>
                        </a:lnTo>
                        <a:lnTo>
                          <a:pt x="2450" y="689"/>
                        </a:lnTo>
                        <a:lnTo>
                          <a:pt x="0" y="689"/>
                        </a:lnTo>
                        <a:lnTo>
                          <a:pt x="0" y="1847"/>
                        </a:lnTo>
                        <a:lnTo>
                          <a:pt x="2450" y="1847"/>
                        </a:lnTo>
                        <a:lnTo>
                          <a:pt x="2450" y="253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>
                    <a:solidFill>
                      <a:schemeClr val="accent2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1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7" name="Freeform: Shape 1">
                    <a:extLst>
                      <a:ext uri="{FF2B5EF4-FFF2-40B4-BE49-F238E27FC236}">
                        <a16:creationId xmlns:a16="http://schemas.microsoft.com/office/drawing/2014/main" id="{CADA9046-E7BD-014A-A428-D042FC20F2E8}"/>
                      </a:ext>
                    </a:extLst>
                  </p:cNvPr>
                  <p:cNvSpPr/>
                  <p:nvPr/>
                </p:nvSpPr>
                <p:spPr>
                  <a:xfrm>
                    <a:off x="7736620" y="8276671"/>
                    <a:ext cx="4501800" cy="4503600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12506" h="12511">
                        <a:moveTo>
                          <a:pt x="6251" y="521"/>
                        </a:moveTo>
                        <a:lnTo>
                          <a:pt x="6399" y="525"/>
                        </a:lnTo>
                        <a:lnTo>
                          <a:pt x="6546" y="530"/>
                        </a:lnTo>
                        <a:lnTo>
                          <a:pt x="6694" y="538"/>
                        </a:lnTo>
                        <a:lnTo>
                          <a:pt x="6838" y="550"/>
                        </a:lnTo>
                        <a:lnTo>
                          <a:pt x="6981" y="566"/>
                        </a:lnTo>
                        <a:lnTo>
                          <a:pt x="7125" y="587"/>
                        </a:lnTo>
                        <a:lnTo>
                          <a:pt x="7265" y="612"/>
                        </a:lnTo>
                        <a:lnTo>
                          <a:pt x="7409" y="640"/>
                        </a:lnTo>
                        <a:lnTo>
                          <a:pt x="7548" y="669"/>
                        </a:lnTo>
                        <a:lnTo>
                          <a:pt x="7684" y="702"/>
                        </a:lnTo>
                        <a:lnTo>
                          <a:pt x="7819" y="739"/>
                        </a:lnTo>
                        <a:lnTo>
                          <a:pt x="7954" y="780"/>
                        </a:lnTo>
                        <a:lnTo>
                          <a:pt x="8090" y="825"/>
                        </a:lnTo>
                        <a:lnTo>
                          <a:pt x="8221" y="870"/>
                        </a:lnTo>
                        <a:lnTo>
                          <a:pt x="8352" y="919"/>
                        </a:lnTo>
                        <a:lnTo>
                          <a:pt x="8484" y="973"/>
                        </a:lnTo>
                        <a:lnTo>
                          <a:pt x="8611" y="1030"/>
                        </a:lnTo>
                        <a:lnTo>
                          <a:pt x="8734" y="1088"/>
                        </a:lnTo>
                        <a:lnTo>
                          <a:pt x="8861" y="1149"/>
                        </a:lnTo>
                        <a:lnTo>
                          <a:pt x="8985" y="1215"/>
                        </a:lnTo>
                        <a:lnTo>
                          <a:pt x="9104" y="1285"/>
                        </a:lnTo>
                        <a:lnTo>
                          <a:pt x="9222" y="1354"/>
                        </a:lnTo>
                        <a:lnTo>
                          <a:pt x="9341" y="1428"/>
                        </a:lnTo>
                        <a:lnTo>
                          <a:pt x="9456" y="1502"/>
                        </a:lnTo>
                        <a:lnTo>
                          <a:pt x="9571" y="1581"/>
                        </a:lnTo>
                        <a:lnTo>
                          <a:pt x="9682" y="1663"/>
                        </a:lnTo>
                        <a:lnTo>
                          <a:pt x="9789" y="1749"/>
                        </a:lnTo>
                        <a:lnTo>
                          <a:pt x="9896" y="1835"/>
                        </a:lnTo>
                        <a:lnTo>
                          <a:pt x="10002" y="1921"/>
                        </a:lnTo>
                        <a:lnTo>
                          <a:pt x="10105" y="2016"/>
                        </a:lnTo>
                        <a:lnTo>
                          <a:pt x="10207" y="2106"/>
                        </a:lnTo>
                        <a:lnTo>
                          <a:pt x="10306" y="2205"/>
                        </a:lnTo>
                        <a:lnTo>
                          <a:pt x="10400" y="2303"/>
                        </a:lnTo>
                        <a:lnTo>
                          <a:pt x="10495" y="2401"/>
                        </a:lnTo>
                        <a:lnTo>
                          <a:pt x="10585" y="2504"/>
                        </a:lnTo>
                        <a:lnTo>
                          <a:pt x="10675" y="2611"/>
                        </a:lnTo>
                        <a:lnTo>
                          <a:pt x="10762" y="2717"/>
                        </a:lnTo>
                        <a:lnTo>
                          <a:pt x="10844" y="2828"/>
                        </a:lnTo>
                        <a:lnTo>
                          <a:pt x="10926" y="2939"/>
                        </a:lnTo>
                        <a:lnTo>
                          <a:pt x="11004" y="3054"/>
                        </a:lnTo>
                        <a:lnTo>
                          <a:pt x="11082" y="3169"/>
                        </a:lnTo>
                        <a:lnTo>
                          <a:pt x="11156" y="3284"/>
                        </a:lnTo>
                        <a:lnTo>
                          <a:pt x="11225" y="3403"/>
                        </a:lnTo>
                        <a:lnTo>
                          <a:pt x="11291" y="3526"/>
                        </a:lnTo>
                        <a:lnTo>
                          <a:pt x="11357" y="3649"/>
                        </a:lnTo>
                        <a:lnTo>
                          <a:pt x="11419" y="3773"/>
                        </a:lnTo>
                        <a:lnTo>
                          <a:pt x="11480" y="3900"/>
                        </a:lnTo>
                        <a:lnTo>
                          <a:pt x="11533" y="4027"/>
                        </a:lnTo>
                        <a:lnTo>
                          <a:pt x="11587" y="4154"/>
                        </a:lnTo>
                        <a:lnTo>
                          <a:pt x="11636" y="4285"/>
                        </a:lnTo>
                        <a:lnTo>
                          <a:pt x="11685" y="4417"/>
                        </a:lnTo>
                        <a:lnTo>
                          <a:pt x="11726" y="4553"/>
                        </a:lnTo>
                        <a:lnTo>
                          <a:pt x="11767" y="4688"/>
                        </a:lnTo>
                        <a:lnTo>
                          <a:pt x="11804" y="4823"/>
                        </a:lnTo>
                        <a:lnTo>
                          <a:pt x="11837" y="4963"/>
                        </a:lnTo>
                        <a:lnTo>
                          <a:pt x="11870" y="5103"/>
                        </a:lnTo>
                        <a:lnTo>
                          <a:pt x="11895" y="5242"/>
                        </a:lnTo>
                        <a:lnTo>
                          <a:pt x="11919" y="5386"/>
                        </a:lnTo>
                        <a:lnTo>
                          <a:pt x="11940" y="5525"/>
                        </a:lnTo>
                        <a:lnTo>
                          <a:pt x="11956" y="5669"/>
                        </a:lnTo>
                        <a:lnTo>
                          <a:pt x="11968" y="5817"/>
                        </a:lnTo>
                        <a:lnTo>
                          <a:pt x="11976" y="5961"/>
                        </a:lnTo>
                        <a:lnTo>
                          <a:pt x="11985" y="6108"/>
                        </a:lnTo>
                        <a:lnTo>
                          <a:pt x="11985" y="6256"/>
                        </a:lnTo>
                        <a:lnTo>
                          <a:pt x="11985" y="6403"/>
                        </a:lnTo>
                        <a:lnTo>
                          <a:pt x="11976" y="6550"/>
                        </a:lnTo>
                        <a:lnTo>
                          <a:pt x="11968" y="6694"/>
                        </a:lnTo>
                        <a:lnTo>
                          <a:pt x="11956" y="6842"/>
                        </a:lnTo>
                        <a:lnTo>
                          <a:pt x="11940" y="6986"/>
                        </a:lnTo>
                        <a:lnTo>
                          <a:pt x="11919" y="7125"/>
                        </a:lnTo>
                        <a:lnTo>
                          <a:pt x="11895" y="7269"/>
                        </a:lnTo>
                        <a:lnTo>
                          <a:pt x="11870" y="7408"/>
                        </a:lnTo>
                        <a:lnTo>
                          <a:pt x="11837" y="7548"/>
                        </a:lnTo>
                        <a:lnTo>
                          <a:pt x="11804" y="7688"/>
                        </a:lnTo>
                        <a:lnTo>
                          <a:pt x="11767" y="7823"/>
                        </a:lnTo>
                        <a:lnTo>
                          <a:pt x="11726" y="7958"/>
                        </a:lnTo>
                        <a:lnTo>
                          <a:pt x="11685" y="8094"/>
                        </a:lnTo>
                        <a:lnTo>
                          <a:pt x="11636" y="8226"/>
                        </a:lnTo>
                        <a:lnTo>
                          <a:pt x="11587" y="8357"/>
                        </a:lnTo>
                        <a:lnTo>
                          <a:pt x="11533" y="8484"/>
                        </a:lnTo>
                        <a:lnTo>
                          <a:pt x="11480" y="8611"/>
                        </a:lnTo>
                        <a:lnTo>
                          <a:pt x="11419" y="8738"/>
                        </a:lnTo>
                        <a:lnTo>
                          <a:pt x="11357" y="8862"/>
                        </a:lnTo>
                        <a:lnTo>
                          <a:pt x="11291" y="8985"/>
                        </a:lnTo>
                        <a:lnTo>
                          <a:pt x="11225" y="9108"/>
                        </a:lnTo>
                        <a:lnTo>
                          <a:pt x="11156" y="9227"/>
                        </a:lnTo>
                        <a:lnTo>
                          <a:pt x="11082" y="9342"/>
                        </a:lnTo>
                        <a:lnTo>
                          <a:pt x="11004" y="9457"/>
                        </a:lnTo>
                        <a:lnTo>
                          <a:pt x="10926" y="9572"/>
                        </a:lnTo>
                        <a:lnTo>
                          <a:pt x="10844" y="9683"/>
                        </a:lnTo>
                        <a:lnTo>
                          <a:pt x="10762" y="9794"/>
                        </a:lnTo>
                        <a:lnTo>
                          <a:pt x="10675" y="9900"/>
                        </a:lnTo>
                        <a:lnTo>
                          <a:pt x="10585" y="10007"/>
                        </a:lnTo>
                        <a:lnTo>
                          <a:pt x="10495" y="10110"/>
                        </a:lnTo>
                        <a:lnTo>
                          <a:pt x="10400" y="10208"/>
                        </a:lnTo>
                        <a:lnTo>
                          <a:pt x="10306" y="10306"/>
                        </a:lnTo>
                        <a:lnTo>
                          <a:pt x="10207" y="10405"/>
                        </a:lnTo>
                        <a:lnTo>
                          <a:pt x="10105" y="10495"/>
                        </a:lnTo>
                        <a:lnTo>
                          <a:pt x="10002" y="10590"/>
                        </a:lnTo>
                        <a:lnTo>
                          <a:pt x="9896" y="10676"/>
                        </a:lnTo>
                        <a:lnTo>
                          <a:pt x="9789" y="10762"/>
                        </a:lnTo>
                        <a:lnTo>
                          <a:pt x="9682" y="10848"/>
                        </a:lnTo>
                        <a:lnTo>
                          <a:pt x="9571" y="10930"/>
                        </a:lnTo>
                        <a:lnTo>
                          <a:pt x="9456" y="11009"/>
                        </a:lnTo>
                        <a:lnTo>
                          <a:pt x="9341" y="11083"/>
                        </a:lnTo>
                        <a:lnTo>
                          <a:pt x="9222" y="11157"/>
                        </a:lnTo>
                        <a:lnTo>
                          <a:pt x="9104" y="11226"/>
                        </a:lnTo>
                        <a:lnTo>
                          <a:pt x="8985" y="11296"/>
                        </a:lnTo>
                        <a:lnTo>
                          <a:pt x="8861" y="11362"/>
                        </a:lnTo>
                        <a:lnTo>
                          <a:pt x="8734" y="11423"/>
                        </a:lnTo>
                        <a:lnTo>
                          <a:pt x="8611" y="11481"/>
                        </a:lnTo>
                        <a:lnTo>
                          <a:pt x="8484" y="11538"/>
                        </a:lnTo>
                        <a:lnTo>
                          <a:pt x="8352" y="11592"/>
                        </a:lnTo>
                        <a:lnTo>
                          <a:pt x="8221" y="11641"/>
                        </a:lnTo>
                        <a:lnTo>
                          <a:pt x="8090" y="11686"/>
                        </a:lnTo>
                        <a:lnTo>
                          <a:pt x="7954" y="11731"/>
                        </a:lnTo>
                        <a:lnTo>
                          <a:pt x="7819" y="11772"/>
                        </a:lnTo>
                        <a:lnTo>
                          <a:pt x="7684" y="11809"/>
                        </a:lnTo>
                        <a:lnTo>
                          <a:pt x="7548" y="11842"/>
                        </a:lnTo>
                        <a:lnTo>
                          <a:pt x="7409" y="11871"/>
                        </a:lnTo>
                        <a:lnTo>
                          <a:pt x="7265" y="11899"/>
                        </a:lnTo>
                        <a:lnTo>
                          <a:pt x="7125" y="11924"/>
                        </a:lnTo>
                        <a:lnTo>
                          <a:pt x="6981" y="11945"/>
                        </a:lnTo>
                        <a:lnTo>
                          <a:pt x="6838" y="11961"/>
                        </a:lnTo>
                        <a:lnTo>
                          <a:pt x="6694" y="11973"/>
                        </a:lnTo>
                        <a:lnTo>
                          <a:pt x="6546" y="11981"/>
                        </a:lnTo>
                        <a:lnTo>
                          <a:pt x="6399" y="11986"/>
                        </a:lnTo>
                        <a:lnTo>
                          <a:pt x="6251" y="11990"/>
                        </a:lnTo>
                        <a:lnTo>
                          <a:pt x="6103" y="11986"/>
                        </a:lnTo>
                        <a:lnTo>
                          <a:pt x="5960" y="11981"/>
                        </a:lnTo>
                        <a:lnTo>
                          <a:pt x="5812" y="11973"/>
                        </a:lnTo>
                        <a:lnTo>
                          <a:pt x="5668" y="11961"/>
                        </a:lnTo>
                        <a:lnTo>
                          <a:pt x="5524" y="11945"/>
                        </a:lnTo>
                        <a:lnTo>
                          <a:pt x="5381" y="11924"/>
                        </a:lnTo>
                        <a:lnTo>
                          <a:pt x="5241" y="11899"/>
                        </a:lnTo>
                        <a:lnTo>
                          <a:pt x="5098" y="11871"/>
                        </a:lnTo>
                        <a:lnTo>
                          <a:pt x="4958" y="11842"/>
                        </a:lnTo>
                        <a:lnTo>
                          <a:pt x="4823" y="11809"/>
                        </a:lnTo>
                        <a:lnTo>
                          <a:pt x="4687" y="11772"/>
                        </a:lnTo>
                        <a:lnTo>
                          <a:pt x="4552" y="11731"/>
                        </a:lnTo>
                        <a:lnTo>
                          <a:pt x="4416" y="11686"/>
                        </a:lnTo>
                        <a:lnTo>
                          <a:pt x="4285" y="11641"/>
                        </a:lnTo>
                        <a:lnTo>
                          <a:pt x="4154" y="11592"/>
                        </a:lnTo>
                        <a:lnTo>
                          <a:pt x="4022" y="11538"/>
                        </a:lnTo>
                        <a:lnTo>
                          <a:pt x="3895" y="11481"/>
                        </a:lnTo>
                        <a:lnTo>
                          <a:pt x="3768" y="11423"/>
                        </a:lnTo>
                        <a:lnTo>
                          <a:pt x="3645" y="11362"/>
                        </a:lnTo>
                        <a:lnTo>
                          <a:pt x="3521" y="11296"/>
                        </a:lnTo>
                        <a:lnTo>
                          <a:pt x="3403" y="11226"/>
                        </a:lnTo>
                        <a:lnTo>
                          <a:pt x="3284" y="11157"/>
                        </a:lnTo>
                        <a:lnTo>
                          <a:pt x="3164" y="11083"/>
                        </a:lnTo>
                        <a:lnTo>
                          <a:pt x="3050" y="11009"/>
                        </a:lnTo>
                        <a:lnTo>
                          <a:pt x="2935" y="10930"/>
                        </a:lnTo>
                        <a:lnTo>
                          <a:pt x="2824" y="10848"/>
                        </a:lnTo>
                        <a:lnTo>
                          <a:pt x="2717" y="10762"/>
                        </a:lnTo>
                        <a:lnTo>
                          <a:pt x="2610" y="10676"/>
                        </a:lnTo>
                        <a:lnTo>
                          <a:pt x="2504" y="10590"/>
                        </a:lnTo>
                        <a:lnTo>
                          <a:pt x="2401" y="10495"/>
                        </a:lnTo>
                        <a:lnTo>
                          <a:pt x="2299" y="10405"/>
                        </a:lnTo>
                        <a:lnTo>
                          <a:pt x="2200" y="10306"/>
                        </a:lnTo>
                        <a:lnTo>
                          <a:pt x="2105" y="10208"/>
                        </a:lnTo>
                        <a:lnTo>
                          <a:pt x="2011" y="10110"/>
                        </a:lnTo>
                        <a:lnTo>
                          <a:pt x="1921" y="10007"/>
                        </a:lnTo>
                        <a:lnTo>
                          <a:pt x="1830" y="9900"/>
                        </a:lnTo>
                        <a:lnTo>
                          <a:pt x="1744" y="9794"/>
                        </a:lnTo>
                        <a:lnTo>
                          <a:pt x="1662" y="9683"/>
                        </a:lnTo>
                        <a:lnTo>
                          <a:pt x="1580" y="9572"/>
                        </a:lnTo>
                        <a:lnTo>
                          <a:pt x="1502" y="9457"/>
                        </a:lnTo>
                        <a:lnTo>
                          <a:pt x="1424" y="9342"/>
                        </a:lnTo>
                        <a:lnTo>
                          <a:pt x="1350" y="9227"/>
                        </a:lnTo>
                        <a:lnTo>
                          <a:pt x="1280" y="9108"/>
                        </a:lnTo>
                        <a:lnTo>
                          <a:pt x="1215" y="8985"/>
                        </a:lnTo>
                        <a:lnTo>
                          <a:pt x="1149" y="8862"/>
                        </a:lnTo>
                        <a:lnTo>
                          <a:pt x="1088" y="8738"/>
                        </a:lnTo>
                        <a:lnTo>
                          <a:pt x="1026" y="8611"/>
                        </a:lnTo>
                        <a:lnTo>
                          <a:pt x="973" y="8484"/>
                        </a:lnTo>
                        <a:lnTo>
                          <a:pt x="919" y="8357"/>
                        </a:lnTo>
                        <a:lnTo>
                          <a:pt x="870" y="8226"/>
                        </a:lnTo>
                        <a:lnTo>
                          <a:pt x="821" y="8094"/>
                        </a:lnTo>
                        <a:lnTo>
                          <a:pt x="780" y="7958"/>
                        </a:lnTo>
                        <a:lnTo>
                          <a:pt x="739" y="7823"/>
                        </a:lnTo>
                        <a:lnTo>
                          <a:pt x="702" y="7688"/>
                        </a:lnTo>
                        <a:lnTo>
                          <a:pt x="669" y="7548"/>
                        </a:lnTo>
                        <a:lnTo>
                          <a:pt x="636" y="7408"/>
                        </a:lnTo>
                        <a:lnTo>
                          <a:pt x="612" y="7269"/>
                        </a:lnTo>
                        <a:lnTo>
                          <a:pt x="587" y="7125"/>
                        </a:lnTo>
                        <a:lnTo>
                          <a:pt x="567" y="6986"/>
                        </a:lnTo>
                        <a:lnTo>
                          <a:pt x="550" y="6842"/>
                        </a:lnTo>
                        <a:lnTo>
                          <a:pt x="538" y="6694"/>
                        </a:lnTo>
                        <a:lnTo>
                          <a:pt x="529" y="6550"/>
                        </a:lnTo>
                        <a:lnTo>
                          <a:pt x="521" y="6403"/>
                        </a:lnTo>
                        <a:lnTo>
                          <a:pt x="521" y="6256"/>
                        </a:lnTo>
                        <a:lnTo>
                          <a:pt x="521" y="6108"/>
                        </a:lnTo>
                        <a:lnTo>
                          <a:pt x="529" y="5961"/>
                        </a:lnTo>
                        <a:lnTo>
                          <a:pt x="538" y="5817"/>
                        </a:lnTo>
                        <a:lnTo>
                          <a:pt x="550" y="5669"/>
                        </a:lnTo>
                        <a:lnTo>
                          <a:pt x="567" y="5525"/>
                        </a:lnTo>
                        <a:lnTo>
                          <a:pt x="587" y="5386"/>
                        </a:lnTo>
                        <a:lnTo>
                          <a:pt x="612" y="5242"/>
                        </a:lnTo>
                        <a:lnTo>
                          <a:pt x="636" y="5103"/>
                        </a:lnTo>
                        <a:lnTo>
                          <a:pt x="669" y="4963"/>
                        </a:lnTo>
                        <a:lnTo>
                          <a:pt x="702" y="4823"/>
                        </a:lnTo>
                        <a:lnTo>
                          <a:pt x="739" y="4688"/>
                        </a:lnTo>
                        <a:lnTo>
                          <a:pt x="780" y="4553"/>
                        </a:lnTo>
                        <a:lnTo>
                          <a:pt x="821" y="4417"/>
                        </a:lnTo>
                        <a:lnTo>
                          <a:pt x="870" y="4285"/>
                        </a:lnTo>
                        <a:lnTo>
                          <a:pt x="919" y="4154"/>
                        </a:lnTo>
                        <a:lnTo>
                          <a:pt x="973" y="4027"/>
                        </a:lnTo>
                        <a:lnTo>
                          <a:pt x="1026" y="3900"/>
                        </a:lnTo>
                        <a:lnTo>
                          <a:pt x="1088" y="3773"/>
                        </a:lnTo>
                        <a:lnTo>
                          <a:pt x="1149" y="3649"/>
                        </a:lnTo>
                        <a:lnTo>
                          <a:pt x="1215" y="3526"/>
                        </a:lnTo>
                        <a:lnTo>
                          <a:pt x="1280" y="3403"/>
                        </a:lnTo>
                        <a:lnTo>
                          <a:pt x="1350" y="3284"/>
                        </a:lnTo>
                        <a:lnTo>
                          <a:pt x="1424" y="3169"/>
                        </a:lnTo>
                        <a:lnTo>
                          <a:pt x="1502" y="3054"/>
                        </a:lnTo>
                        <a:lnTo>
                          <a:pt x="1580" y="2939"/>
                        </a:lnTo>
                        <a:lnTo>
                          <a:pt x="1662" y="2828"/>
                        </a:lnTo>
                        <a:lnTo>
                          <a:pt x="1744" y="2717"/>
                        </a:lnTo>
                        <a:lnTo>
                          <a:pt x="1830" y="2611"/>
                        </a:lnTo>
                        <a:lnTo>
                          <a:pt x="1921" y="2504"/>
                        </a:lnTo>
                        <a:lnTo>
                          <a:pt x="2011" y="2401"/>
                        </a:lnTo>
                        <a:lnTo>
                          <a:pt x="2105" y="2303"/>
                        </a:lnTo>
                        <a:lnTo>
                          <a:pt x="2200" y="2205"/>
                        </a:lnTo>
                        <a:lnTo>
                          <a:pt x="2299" y="2106"/>
                        </a:lnTo>
                        <a:lnTo>
                          <a:pt x="2401" y="2016"/>
                        </a:lnTo>
                        <a:lnTo>
                          <a:pt x="2504" y="1921"/>
                        </a:lnTo>
                        <a:lnTo>
                          <a:pt x="2610" y="1835"/>
                        </a:lnTo>
                        <a:lnTo>
                          <a:pt x="2717" y="1749"/>
                        </a:lnTo>
                        <a:lnTo>
                          <a:pt x="2824" y="1663"/>
                        </a:lnTo>
                        <a:lnTo>
                          <a:pt x="2935" y="1581"/>
                        </a:lnTo>
                        <a:lnTo>
                          <a:pt x="3050" y="1502"/>
                        </a:lnTo>
                        <a:lnTo>
                          <a:pt x="3164" y="1428"/>
                        </a:lnTo>
                        <a:lnTo>
                          <a:pt x="3284" y="1354"/>
                        </a:lnTo>
                        <a:lnTo>
                          <a:pt x="3403" y="1285"/>
                        </a:lnTo>
                        <a:lnTo>
                          <a:pt x="3521" y="1215"/>
                        </a:lnTo>
                        <a:lnTo>
                          <a:pt x="3645" y="1149"/>
                        </a:lnTo>
                        <a:lnTo>
                          <a:pt x="3768" y="1088"/>
                        </a:lnTo>
                        <a:lnTo>
                          <a:pt x="3895" y="1030"/>
                        </a:lnTo>
                        <a:lnTo>
                          <a:pt x="4022" y="973"/>
                        </a:lnTo>
                        <a:lnTo>
                          <a:pt x="4154" y="919"/>
                        </a:lnTo>
                        <a:lnTo>
                          <a:pt x="4285" y="870"/>
                        </a:lnTo>
                        <a:lnTo>
                          <a:pt x="4416" y="825"/>
                        </a:lnTo>
                        <a:lnTo>
                          <a:pt x="4552" y="780"/>
                        </a:lnTo>
                        <a:lnTo>
                          <a:pt x="4687" y="739"/>
                        </a:lnTo>
                        <a:lnTo>
                          <a:pt x="4823" y="702"/>
                        </a:lnTo>
                        <a:lnTo>
                          <a:pt x="4958" y="669"/>
                        </a:lnTo>
                        <a:lnTo>
                          <a:pt x="5098" y="640"/>
                        </a:lnTo>
                        <a:lnTo>
                          <a:pt x="5241" y="612"/>
                        </a:lnTo>
                        <a:lnTo>
                          <a:pt x="5381" y="587"/>
                        </a:lnTo>
                        <a:lnTo>
                          <a:pt x="5524" y="566"/>
                        </a:lnTo>
                        <a:lnTo>
                          <a:pt x="5668" y="550"/>
                        </a:lnTo>
                        <a:lnTo>
                          <a:pt x="5812" y="538"/>
                        </a:lnTo>
                        <a:lnTo>
                          <a:pt x="5960" y="530"/>
                        </a:lnTo>
                        <a:lnTo>
                          <a:pt x="6103" y="525"/>
                        </a:lnTo>
                        <a:close/>
                        <a:moveTo>
                          <a:pt x="6251" y="0"/>
                        </a:moveTo>
                        <a:lnTo>
                          <a:pt x="6091" y="4"/>
                        </a:lnTo>
                        <a:lnTo>
                          <a:pt x="5931" y="8"/>
                        </a:lnTo>
                        <a:lnTo>
                          <a:pt x="5771" y="20"/>
                        </a:lnTo>
                        <a:lnTo>
                          <a:pt x="5615" y="33"/>
                        </a:lnTo>
                        <a:lnTo>
                          <a:pt x="5455" y="54"/>
                        </a:lnTo>
                        <a:lnTo>
                          <a:pt x="5299" y="74"/>
                        </a:lnTo>
                        <a:lnTo>
                          <a:pt x="5147" y="99"/>
                        </a:lnTo>
                        <a:lnTo>
                          <a:pt x="4991" y="127"/>
                        </a:lnTo>
                        <a:lnTo>
                          <a:pt x="4839" y="160"/>
                        </a:lnTo>
                        <a:lnTo>
                          <a:pt x="4691" y="197"/>
                        </a:lnTo>
                        <a:lnTo>
                          <a:pt x="4539" y="238"/>
                        </a:lnTo>
                        <a:lnTo>
                          <a:pt x="4391" y="283"/>
                        </a:lnTo>
                        <a:lnTo>
                          <a:pt x="4248" y="329"/>
                        </a:lnTo>
                        <a:lnTo>
                          <a:pt x="4104" y="382"/>
                        </a:lnTo>
                        <a:lnTo>
                          <a:pt x="3961" y="435"/>
                        </a:lnTo>
                        <a:lnTo>
                          <a:pt x="3817" y="493"/>
                        </a:lnTo>
                        <a:lnTo>
                          <a:pt x="3678" y="554"/>
                        </a:lnTo>
                        <a:lnTo>
                          <a:pt x="3542" y="620"/>
                        </a:lnTo>
                        <a:lnTo>
                          <a:pt x="3406" y="685"/>
                        </a:lnTo>
                        <a:lnTo>
                          <a:pt x="3271" y="755"/>
                        </a:lnTo>
                        <a:lnTo>
                          <a:pt x="3140" y="829"/>
                        </a:lnTo>
                        <a:lnTo>
                          <a:pt x="3009" y="907"/>
                        </a:lnTo>
                        <a:lnTo>
                          <a:pt x="2881" y="985"/>
                        </a:lnTo>
                        <a:lnTo>
                          <a:pt x="2758" y="1067"/>
                        </a:lnTo>
                        <a:lnTo>
                          <a:pt x="2631" y="1153"/>
                        </a:lnTo>
                        <a:lnTo>
                          <a:pt x="2512" y="1244"/>
                        </a:lnTo>
                        <a:lnTo>
                          <a:pt x="2393" y="1334"/>
                        </a:lnTo>
                        <a:lnTo>
                          <a:pt x="2274" y="1428"/>
                        </a:lnTo>
                        <a:lnTo>
                          <a:pt x="2159" y="1527"/>
                        </a:lnTo>
                        <a:lnTo>
                          <a:pt x="2048" y="1626"/>
                        </a:lnTo>
                        <a:lnTo>
                          <a:pt x="1937" y="1728"/>
                        </a:lnTo>
                        <a:lnTo>
                          <a:pt x="1830" y="1835"/>
                        </a:lnTo>
                        <a:lnTo>
                          <a:pt x="1724" y="1942"/>
                        </a:lnTo>
                        <a:lnTo>
                          <a:pt x="1625" y="2048"/>
                        </a:lnTo>
                        <a:lnTo>
                          <a:pt x="1523" y="2163"/>
                        </a:lnTo>
                        <a:lnTo>
                          <a:pt x="1428" y="2278"/>
                        </a:lnTo>
                        <a:lnTo>
                          <a:pt x="1334" y="2393"/>
                        </a:lnTo>
                        <a:lnTo>
                          <a:pt x="1239" y="2512"/>
                        </a:lnTo>
                        <a:lnTo>
                          <a:pt x="1153" y="2635"/>
                        </a:lnTo>
                        <a:lnTo>
                          <a:pt x="1067" y="2759"/>
                        </a:lnTo>
                        <a:lnTo>
                          <a:pt x="985" y="2886"/>
                        </a:lnTo>
                        <a:lnTo>
                          <a:pt x="903" y="3013"/>
                        </a:lnTo>
                        <a:lnTo>
                          <a:pt x="829" y="3145"/>
                        </a:lnTo>
                        <a:lnTo>
                          <a:pt x="755" y="3276"/>
                        </a:lnTo>
                        <a:lnTo>
                          <a:pt x="681" y="3407"/>
                        </a:lnTo>
                        <a:lnTo>
                          <a:pt x="615" y="3543"/>
                        </a:lnTo>
                        <a:lnTo>
                          <a:pt x="550" y="3682"/>
                        </a:lnTo>
                        <a:lnTo>
                          <a:pt x="488" y="3822"/>
                        </a:lnTo>
                        <a:lnTo>
                          <a:pt x="431" y="3961"/>
                        </a:lnTo>
                        <a:lnTo>
                          <a:pt x="378" y="4105"/>
                        </a:lnTo>
                        <a:lnTo>
                          <a:pt x="328" y="4249"/>
                        </a:lnTo>
                        <a:lnTo>
                          <a:pt x="279" y="4397"/>
                        </a:lnTo>
                        <a:lnTo>
                          <a:pt x="238" y="4544"/>
                        </a:lnTo>
                        <a:lnTo>
                          <a:pt x="197" y="4692"/>
                        </a:lnTo>
                        <a:lnTo>
                          <a:pt x="160" y="4844"/>
                        </a:lnTo>
                        <a:lnTo>
                          <a:pt x="127" y="4996"/>
                        </a:lnTo>
                        <a:lnTo>
                          <a:pt x="99" y="5148"/>
                        </a:lnTo>
                        <a:lnTo>
                          <a:pt x="70" y="5304"/>
                        </a:lnTo>
                        <a:lnTo>
                          <a:pt x="49" y="5459"/>
                        </a:lnTo>
                        <a:lnTo>
                          <a:pt x="33" y="5616"/>
                        </a:lnTo>
                        <a:lnTo>
                          <a:pt x="17" y="5776"/>
                        </a:lnTo>
                        <a:lnTo>
                          <a:pt x="8" y="5936"/>
                        </a:lnTo>
                        <a:lnTo>
                          <a:pt x="0" y="6096"/>
                        </a:lnTo>
                        <a:lnTo>
                          <a:pt x="0" y="6256"/>
                        </a:lnTo>
                        <a:lnTo>
                          <a:pt x="0" y="6415"/>
                        </a:lnTo>
                        <a:lnTo>
                          <a:pt x="8" y="6575"/>
                        </a:lnTo>
                        <a:lnTo>
                          <a:pt x="17" y="6735"/>
                        </a:lnTo>
                        <a:lnTo>
                          <a:pt x="33" y="6895"/>
                        </a:lnTo>
                        <a:lnTo>
                          <a:pt x="49" y="7052"/>
                        </a:lnTo>
                        <a:lnTo>
                          <a:pt x="70" y="7207"/>
                        </a:lnTo>
                        <a:lnTo>
                          <a:pt x="99" y="7363"/>
                        </a:lnTo>
                        <a:lnTo>
                          <a:pt x="127" y="7515"/>
                        </a:lnTo>
                        <a:lnTo>
                          <a:pt x="160" y="7667"/>
                        </a:lnTo>
                        <a:lnTo>
                          <a:pt x="197" y="7819"/>
                        </a:lnTo>
                        <a:lnTo>
                          <a:pt x="238" y="7967"/>
                        </a:lnTo>
                        <a:lnTo>
                          <a:pt x="279" y="8114"/>
                        </a:lnTo>
                        <a:lnTo>
                          <a:pt x="328" y="8262"/>
                        </a:lnTo>
                        <a:lnTo>
                          <a:pt x="378" y="8406"/>
                        </a:lnTo>
                        <a:lnTo>
                          <a:pt x="431" y="8550"/>
                        </a:lnTo>
                        <a:lnTo>
                          <a:pt x="488" y="8689"/>
                        </a:lnTo>
                        <a:lnTo>
                          <a:pt x="550" y="8829"/>
                        </a:lnTo>
                        <a:lnTo>
                          <a:pt x="615" y="8968"/>
                        </a:lnTo>
                        <a:lnTo>
                          <a:pt x="681" y="9104"/>
                        </a:lnTo>
                        <a:lnTo>
                          <a:pt x="755" y="9235"/>
                        </a:lnTo>
                        <a:lnTo>
                          <a:pt x="829" y="9366"/>
                        </a:lnTo>
                        <a:lnTo>
                          <a:pt x="903" y="9498"/>
                        </a:lnTo>
                        <a:lnTo>
                          <a:pt x="985" y="9625"/>
                        </a:lnTo>
                        <a:lnTo>
                          <a:pt x="1067" y="9752"/>
                        </a:lnTo>
                        <a:lnTo>
                          <a:pt x="1153" y="9876"/>
                        </a:lnTo>
                        <a:lnTo>
                          <a:pt x="1239" y="9999"/>
                        </a:lnTo>
                        <a:lnTo>
                          <a:pt x="1334" y="10118"/>
                        </a:lnTo>
                        <a:lnTo>
                          <a:pt x="1428" y="10233"/>
                        </a:lnTo>
                        <a:lnTo>
                          <a:pt x="1523" y="10348"/>
                        </a:lnTo>
                        <a:lnTo>
                          <a:pt x="1625" y="10463"/>
                        </a:lnTo>
                        <a:lnTo>
                          <a:pt x="1724" y="10569"/>
                        </a:lnTo>
                        <a:lnTo>
                          <a:pt x="1830" y="10676"/>
                        </a:lnTo>
                        <a:lnTo>
                          <a:pt x="1937" y="10783"/>
                        </a:lnTo>
                        <a:lnTo>
                          <a:pt x="2048" y="10885"/>
                        </a:lnTo>
                        <a:lnTo>
                          <a:pt x="2159" y="10984"/>
                        </a:lnTo>
                        <a:lnTo>
                          <a:pt x="2274" y="11083"/>
                        </a:lnTo>
                        <a:lnTo>
                          <a:pt x="2393" y="11177"/>
                        </a:lnTo>
                        <a:lnTo>
                          <a:pt x="2512" y="11267"/>
                        </a:lnTo>
                        <a:lnTo>
                          <a:pt x="2631" y="11358"/>
                        </a:lnTo>
                        <a:lnTo>
                          <a:pt x="2758" y="11444"/>
                        </a:lnTo>
                        <a:lnTo>
                          <a:pt x="2881" y="11526"/>
                        </a:lnTo>
                        <a:lnTo>
                          <a:pt x="3009" y="11604"/>
                        </a:lnTo>
                        <a:lnTo>
                          <a:pt x="3140" y="11682"/>
                        </a:lnTo>
                        <a:lnTo>
                          <a:pt x="3271" y="11756"/>
                        </a:lnTo>
                        <a:lnTo>
                          <a:pt x="3406" y="11826"/>
                        </a:lnTo>
                        <a:lnTo>
                          <a:pt x="3542" y="11891"/>
                        </a:lnTo>
                        <a:lnTo>
                          <a:pt x="3678" y="11957"/>
                        </a:lnTo>
                        <a:lnTo>
                          <a:pt x="3817" y="12018"/>
                        </a:lnTo>
                        <a:lnTo>
                          <a:pt x="3961" y="12076"/>
                        </a:lnTo>
                        <a:lnTo>
                          <a:pt x="4104" y="12129"/>
                        </a:lnTo>
                        <a:lnTo>
                          <a:pt x="4248" y="12182"/>
                        </a:lnTo>
                        <a:lnTo>
                          <a:pt x="4391" y="12228"/>
                        </a:lnTo>
                        <a:lnTo>
                          <a:pt x="4539" y="12273"/>
                        </a:lnTo>
                        <a:lnTo>
                          <a:pt x="4691" y="12314"/>
                        </a:lnTo>
                        <a:lnTo>
                          <a:pt x="4839" y="12351"/>
                        </a:lnTo>
                        <a:lnTo>
                          <a:pt x="4991" y="12384"/>
                        </a:lnTo>
                        <a:lnTo>
                          <a:pt x="5147" y="12412"/>
                        </a:lnTo>
                        <a:lnTo>
                          <a:pt x="5299" y="12437"/>
                        </a:lnTo>
                        <a:lnTo>
                          <a:pt x="5455" y="12457"/>
                        </a:lnTo>
                        <a:lnTo>
                          <a:pt x="5615" y="12478"/>
                        </a:lnTo>
                        <a:lnTo>
                          <a:pt x="5771" y="12491"/>
                        </a:lnTo>
                        <a:lnTo>
                          <a:pt x="5931" y="12503"/>
                        </a:lnTo>
                        <a:lnTo>
                          <a:pt x="6091" y="12507"/>
                        </a:lnTo>
                        <a:lnTo>
                          <a:pt x="6251" y="12511"/>
                        </a:lnTo>
                        <a:lnTo>
                          <a:pt x="6415" y="12507"/>
                        </a:lnTo>
                        <a:lnTo>
                          <a:pt x="6575" y="12503"/>
                        </a:lnTo>
                        <a:lnTo>
                          <a:pt x="6735" y="12491"/>
                        </a:lnTo>
                        <a:lnTo>
                          <a:pt x="6891" y="12478"/>
                        </a:lnTo>
                        <a:lnTo>
                          <a:pt x="7051" y="12457"/>
                        </a:lnTo>
                        <a:lnTo>
                          <a:pt x="7207" y="12437"/>
                        </a:lnTo>
                        <a:lnTo>
                          <a:pt x="7359" y="12412"/>
                        </a:lnTo>
                        <a:lnTo>
                          <a:pt x="7515" y="12384"/>
                        </a:lnTo>
                        <a:lnTo>
                          <a:pt x="7667" y="12351"/>
                        </a:lnTo>
                        <a:lnTo>
                          <a:pt x="7815" y="12314"/>
                        </a:lnTo>
                        <a:lnTo>
                          <a:pt x="7966" y="12273"/>
                        </a:lnTo>
                        <a:lnTo>
                          <a:pt x="8114" y="12228"/>
                        </a:lnTo>
                        <a:lnTo>
                          <a:pt x="8258" y="12182"/>
                        </a:lnTo>
                        <a:lnTo>
                          <a:pt x="8402" y="12129"/>
                        </a:lnTo>
                        <a:lnTo>
                          <a:pt x="8545" y="12076"/>
                        </a:lnTo>
                        <a:lnTo>
                          <a:pt x="8689" y="12018"/>
                        </a:lnTo>
                        <a:lnTo>
                          <a:pt x="8829" y="11957"/>
                        </a:lnTo>
                        <a:lnTo>
                          <a:pt x="8964" y="11891"/>
                        </a:lnTo>
                        <a:lnTo>
                          <a:pt x="9099" y="11826"/>
                        </a:lnTo>
                        <a:lnTo>
                          <a:pt x="9235" y="11756"/>
                        </a:lnTo>
                        <a:lnTo>
                          <a:pt x="9366" y="11682"/>
                        </a:lnTo>
                        <a:lnTo>
                          <a:pt x="9497" y="11604"/>
                        </a:lnTo>
                        <a:lnTo>
                          <a:pt x="9625" y="11526"/>
                        </a:lnTo>
                        <a:lnTo>
                          <a:pt x="9748" y="11444"/>
                        </a:lnTo>
                        <a:lnTo>
                          <a:pt x="9875" y="11358"/>
                        </a:lnTo>
                        <a:lnTo>
                          <a:pt x="9994" y="11267"/>
                        </a:lnTo>
                        <a:lnTo>
                          <a:pt x="10113" y="11177"/>
                        </a:lnTo>
                        <a:lnTo>
                          <a:pt x="10232" y="11083"/>
                        </a:lnTo>
                        <a:lnTo>
                          <a:pt x="10347" y="10984"/>
                        </a:lnTo>
                        <a:lnTo>
                          <a:pt x="10458" y="10885"/>
                        </a:lnTo>
                        <a:lnTo>
                          <a:pt x="10569" y="10783"/>
                        </a:lnTo>
                        <a:lnTo>
                          <a:pt x="10675" y="10676"/>
                        </a:lnTo>
                        <a:lnTo>
                          <a:pt x="10778" y="10569"/>
                        </a:lnTo>
                        <a:lnTo>
                          <a:pt x="10881" y="10463"/>
                        </a:lnTo>
                        <a:lnTo>
                          <a:pt x="10984" y="10348"/>
                        </a:lnTo>
                        <a:lnTo>
                          <a:pt x="11077" y="10233"/>
                        </a:lnTo>
                        <a:lnTo>
                          <a:pt x="11172" y="10118"/>
                        </a:lnTo>
                        <a:lnTo>
                          <a:pt x="11262" y="9999"/>
                        </a:lnTo>
                        <a:lnTo>
                          <a:pt x="11352" y="9876"/>
                        </a:lnTo>
                        <a:lnTo>
                          <a:pt x="11439" y="9752"/>
                        </a:lnTo>
                        <a:lnTo>
                          <a:pt x="11521" y="9625"/>
                        </a:lnTo>
                        <a:lnTo>
                          <a:pt x="11603" y="9498"/>
                        </a:lnTo>
                        <a:lnTo>
                          <a:pt x="11677" y="9366"/>
                        </a:lnTo>
                        <a:lnTo>
                          <a:pt x="11751" y="9235"/>
                        </a:lnTo>
                        <a:lnTo>
                          <a:pt x="11825" y="9104"/>
                        </a:lnTo>
                        <a:lnTo>
                          <a:pt x="11890" y="8968"/>
                        </a:lnTo>
                        <a:lnTo>
                          <a:pt x="11956" y="8829"/>
                        </a:lnTo>
                        <a:lnTo>
                          <a:pt x="12014" y="8689"/>
                        </a:lnTo>
                        <a:lnTo>
                          <a:pt x="12075" y="8550"/>
                        </a:lnTo>
                        <a:lnTo>
                          <a:pt x="12128" y="8406"/>
                        </a:lnTo>
                        <a:lnTo>
                          <a:pt x="12177" y="8262"/>
                        </a:lnTo>
                        <a:lnTo>
                          <a:pt x="12227" y="8114"/>
                        </a:lnTo>
                        <a:lnTo>
                          <a:pt x="12268" y="7967"/>
                        </a:lnTo>
                        <a:lnTo>
                          <a:pt x="12309" y="7819"/>
                        </a:lnTo>
                        <a:lnTo>
                          <a:pt x="12346" y="7667"/>
                        </a:lnTo>
                        <a:lnTo>
                          <a:pt x="12379" y="7515"/>
                        </a:lnTo>
                        <a:lnTo>
                          <a:pt x="12407" y="7363"/>
                        </a:lnTo>
                        <a:lnTo>
                          <a:pt x="12436" y="7207"/>
                        </a:lnTo>
                        <a:lnTo>
                          <a:pt x="12457" y="7052"/>
                        </a:lnTo>
                        <a:lnTo>
                          <a:pt x="12473" y="6895"/>
                        </a:lnTo>
                        <a:lnTo>
                          <a:pt x="12490" y="6735"/>
                        </a:lnTo>
                        <a:lnTo>
                          <a:pt x="12498" y="6575"/>
                        </a:lnTo>
                        <a:lnTo>
                          <a:pt x="12506" y="6415"/>
                        </a:lnTo>
                        <a:lnTo>
                          <a:pt x="12506" y="6256"/>
                        </a:lnTo>
                        <a:lnTo>
                          <a:pt x="12506" y="6096"/>
                        </a:lnTo>
                        <a:lnTo>
                          <a:pt x="12498" y="5936"/>
                        </a:lnTo>
                        <a:lnTo>
                          <a:pt x="12490" y="5776"/>
                        </a:lnTo>
                        <a:lnTo>
                          <a:pt x="12473" y="5616"/>
                        </a:lnTo>
                        <a:lnTo>
                          <a:pt x="12457" y="5459"/>
                        </a:lnTo>
                        <a:lnTo>
                          <a:pt x="12436" y="5304"/>
                        </a:lnTo>
                        <a:lnTo>
                          <a:pt x="12407" y="5148"/>
                        </a:lnTo>
                        <a:lnTo>
                          <a:pt x="12379" y="4996"/>
                        </a:lnTo>
                        <a:lnTo>
                          <a:pt x="12346" y="4844"/>
                        </a:lnTo>
                        <a:lnTo>
                          <a:pt x="12309" y="4692"/>
                        </a:lnTo>
                        <a:lnTo>
                          <a:pt x="12268" y="4544"/>
                        </a:lnTo>
                        <a:lnTo>
                          <a:pt x="12227" y="4397"/>
                        </a:lnTo>
                        <a:lnTo>
                          <a:pt x="12177" y="4249"/>
                        </a:lnTo>
                        <a:lnTo>
                          <a:pt x="12128" y="4105"/>
                        </a:lnTo>
                        <a:lnTo>
                          <a:pt x="12075" y="3961"/>
                        </a:lnTo>
                        <a:lnTo>
                          <a:pt x="12014" y="3822"/>
                        </a:lnTo>
                        <a:lnTo>
                          <a:pt x="11956" y="3682"/>
                        </a:lnTo>
                        <a:lnTo>
                          <a:pt x="11890" y="3543"/>
                        </a:lnTo>
                        <a:lnTo>
                          <a:pt x="11825" y="3407"/>
                        </a:lnTo>
                        <a:lnTo>
                          <a:pt x="11751" y="3276"/>
                        </a:lnTo>
                        <a:lnTo>
                          <a:pt x="11677" y="3145"/>
                        </a:lnTo>
                        <a:lnTo>
                          <a:pt x="11603" y="3013"/>
                        </a:lnTo>
                        <a:lnTo>
                          <a:pt x="11521" y="2886"/>
                        </a:lnTo>
                        <a:lnTo>
                          <a:pt x="11439" y="2759"/>
                        </a:lnTo>
                        <a:lnTo>
                          <a:pt x="11352" y="2635"/>
                        </a:lnTo>
                        <a:lnTo>
                          <a:pt x="11262" y="2512"/>
                        </a:lnTo>
                        <a:lnTo>
                          <a:pt x="11172" y="2393"/>
                        </a:lnTo>
                        <a:lnTo>
                          <a:pt x="11077" y="2278"/>
                        </a:lnTo>
                        <a:lnTo>
                          <a:pt x="10984" y="2163"/>
                        </a:lnTo>
                        <a:lnTo>
                          <a:pt x="10881" y="2048"/>
                        </a:lnTo>
                        <a:lnTo>
                          <a:pt x="10778" y="1942"/>
                        </a:lnTo>
                        <a:lnTo>
                          <a:pt x="10675" y="1835"/>
                        </a:lnTo>
                        <a:lnTo>
                          <a:pt x="10569" y="1728"/>
                        </a:lnTo>
                        <a:lnTo>
                          <a:pt x="10458" y="1626"/>
                        </a:lnTo>
                        <a:lnTo>
                          <a:pt x="10347" y="1527"/>
                        </a:lnTo>
                        <a:lnTo>
                          <a:pt x="10232" y="1428"/>
                        </a:lnTo>
                        <a:lnTo>
                          <a:pt x="10113" y="1334"/>
                        </a:lnTo>
                        <a:lnTo>
                          <a:pt x="9994" y="1244"/>
                        </a:lnTo>
                        <a:lnTo>
                          <a:pt x="9875" y="1153"/>
                        </a:lnTo>
                        <a:lnTo>
                          <a:pt x="9748" y="1067"/>
                        </a:lnTo>
                        <a:lnTo>
                          <a:pt x="9625" y="985"/>
                        </a:lnTo>
                        <a:lnTo>
                          <a:pt x="9497" y="907"/>
                        </a:lnTo>
                        <a:lnTo>
                          <a:pt x="9366" y="829"/>
                        </a:lnTo>
                        <a:lnTo>
                          <a:pt x="9235" y="755"/>
                        </a:lnTo>
                        <a:lnTo>
                          <a:pt x="9099" y="685"/>
                        </a:lnTo>
                        <a:lnTo>
                          <a:pt x="8964" y="620"/>
                        </a:lnTo>
                        <a:lnTo>
                          <a:pt x="8829" y="554"/>
                        </a:lnTo>
                        <a:lnTo>
                          <a:pt x="8689" y="493"/>
                        </a:lnTo>
                        <a:lnTo>
                          <a:pt x="8545" y="435"/>
                        </a:lnTo>
                        <a:lnTo>
                          <a:pt x="8402" y="382"/>
                        </a:lnTo>
                        <a:lnTo>
                          <a:pt x="8258" y="329"/>
                        </a:lnTo>
                        <a:lnTo>
                          <a:pt x="8114" y="283"/>
                        </a:lnTo>
                        <a:lnTo>
                          <a:pt x="7966" y="238"/>
                        </a:lnTo>
                        <a:lnTo>
                          <a:pt x="7815" y="197"/>
                        </a:lnTo>
                        <a:lnTo>
                          <a:pt x="7667" y="160"/>
                        </a:lnTo>
                        <a:lnTo>
                          <a:pt x="7515" y="127"/>
                        </a:lnTo>
                        <a:lnTo>
                          <a:pt x="7359" y="99"/>
                        </a:lnTo>
                        <a:lnTo>
                          <a:pt x="7207" y="74"/>
                        </a:lnTo>
                        <a:lnTo>
                          <a:pt x="7051" y="54"/>
                        </a:lnTo>
                        <a:lnTo>
                          <a:pt x="6891" y="33"/>
                        </a:lnTo>
                        <a:lnTo>
                          <a:pt x="6735" y="20"/>
                        </a:lnTo>
                        <a:lnTo>
                          <a:pt x="6575" y="8"/>
                        </a:lnTo>
                        <a:lnTo>
                          <a:pt x="6415" y="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>
                    <a:solidFill>
                      <a:schemeClr val="accent2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1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CCDE6D3A-BA1A-4C4B-8D5F-10148919F79A}"/>
                    </a:ext>
                  </a:extLst>
                </p:cNvPr>
                <p:cNvSpPr txBox="1"/>
                <p:nvPr/>
              </p:nvSpPr>
              <p:spPr>
                <a:xfrm>
                  <a:off x="5124696" y="5407555"/>
                  <a:ext cx="15549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lvl="0" algn="r">
                    <a:defRPr/>
                  </a:pPr>
                  <a:r>
                    <a:rPr lang="en-US" sz="1200" b="1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T0</a:t>
                  </a:r>
                </a:p>
              </p:txBody>
            </p:sp>
          </p:grpSp>
        </p:grp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ECCA0CB1-1B15-49BD-BB80-1CC9253E418A}"/>
                </a:ext>
              </a:extLst>
            </p:cNvPr>
            <p:cNvCxnSpPr>
              <a:cxnSpLocks/>
              <a:endCxn id="313" idx="0"/>
            </p:cNvCxnSpPr>
            <p:nvPr/>
          </p:nvCxnSpPr>
          <p:spPr bwMode="gray">
            <a:xfrm>
              <a:off x="5591100" y="4416363"/>
              <a:ext cx="0" cy="164860"/>
            </a:xfrm>
            <a:prstGeom prst="line">
              <a:avLst/>
            </a:prstGeom>
            <a:ln w="25400">
              <a:solidFill>
                <a:schemeClr val="accent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DA09AF8-27D9-4A8D-9BF5-D2054FC31D22}"/>
                </a:ext>
              </a:extLst>
            </p:cNvPr>
            <p:cNvCxnSpPr>
              <a:cxnSpLocks/>
              <a:stCxn id="313" idx="2"/>
              <a:endCxn id="217" idx="0"/>
            </p:cNvCxnSpPr>
            <p:nvPr/>
          </p:nvCxnSpPr>
          <p:spPr bwMode="gray">
            <a:xfrm flipH="1">
              <a:off x="5590383" y="5068013"/>
              <a:ext cx="717" cy="197582"/>
            </a:xfrm>
            <a:prstGeom prst="line">
              <a:avLst/>
            </a:prstGeom>
            <a:ln w="25400">
              <a:solidFill>
                <a:schemeClr val="accent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Bent Arrow 14">
            <a:extLst>
              <a:ext uri="{FF2B5EF4-FFF2-40B4-BE49-F238E27FC236}">
                <a16:creationId xmlns:a16="http://schemas.microsoft.com/office/drawing/2014/main" id="{D3055723-FA09-7D32-00C1-DA27527A5732}"/>
              </a:ext>
            </a:extLst>
          </p:cNvPr>
          <p:cNvSpPr/>
          <p:nvPr/>
        </p:nvSpPr>
        <p:spPr>
          <a:xfrm rot="10800000" flipV="1">
            <a:off x="3840016" y="4520958"/>
            <a:ext cx="1578536" cy="1957084"/>
          </a:xfrm>
          <a:prstGeom prst="bentArrow">
            <a:avLst>
              <a:gd name="adj1" fmla="val 2948"/>
              <a:gd name="adj2" fmla="val 3732"/>
              <a:gd name="adj3" fmla="val 5302"/>
              <a:gd name="adj4" fmla="val 1423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Bent Arrow 20">
            <a:extLst>
              <a:ext uri="{FF2B5EF4-FFF2-40B4-BE49-F238E27FC236}">
                <a16:creationId xmlns:a16="http://schemas.microsoft.com/office/drawing/2014/main" id="{6893B698-8C6B-A7E7-058C-37871554690A}"/>
              </a:ext>
            </a:extLst>
          </p:cNvPr>
          <p:cNvSpPr/>
          <p:nvPr/>
        </p:nvSpPr>
        <p:spPr>
          <a:xfrm rot="10800000" flipH="1" flipV="1">
            <a:off x="5786441" y="4535447"/>
            <a:ext cx="1579762" cy="1935936"/>
          </a:xfrm>
          <a:prstGeom prst="bentArrow">
            <a:avLst>
              <a:gd name="adj1" fmla="val 3483"/>
              <a:gd name="adj2" fmla="val 3416"/>
              <a:gd name="adj3" fmla="val 5302"/>
              <a:gd name="adj4" fmla="val 1423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B700055-153D-9828-206F-500C49966AD5}"/>
              </a:ext>
            </a:extLst>
          </p:cNvPr>
          <p:cNvGrpSpPr/>
          <p:nvPr/>
        </p:nvGrpSpPr>
        <p:grpSpPr>
          <a:xfrm>
            <a:off x="3598789" y="5432605"/>
            <a:ext cx="379542" cy="460320"/>
            <a:chOff x="4887192" y="5733618"/>
            <a:chExt cx="379542" cy="46032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7920EF-6FEB-52AF-9CB0-A09169A96B27}"/>
                </a:ext>
              </a:extLst>
            </p:cNvPr>
            <p:cNvSpPr txBox="1"/>
            <p:nvPr/>
          </p:nvSpPr>
          <p:spPr>
            <a:xfrm>
              <a:off x="5000636" y="5842133"/>
              <a:ext cx="2660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>
              <a:spAutoFit/>
            </a:bodyPr>
            <a:lstStyle/>
            <a:p>
              <a:pPr lvl="0" algn="r">
                <a:defRPr/>
              </a:pPr>
              <a:r>
                <a:rPr lang="en-US" sz="1200" b="1" i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BGP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30CFA44-E1EE-AF0C-C4F9-259C4C25D5A2}"/>
                </a:ext>
              </a:extLst>
            </p:cNvPr>
            <p:cNvCxnSpPr/>
            <p:nvPr/>
          </p:nvCxnSpPr>
          <p:spPr bwMode="gray">
            <a:xfrm>
              <a:off x="4887192" y="5733618"/>
              <a:ext cx="0" cy="460320"/>
            </a:xfrm>
            <a:prstGeom prst="straightConnector1">
              <a:avLst/>
            </a:prstGeom>
            <a:ln w="25400">
              <a:solidFill>
                <a:schemeClr val="accent5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1D1BDF4-9AE2-4518-6CDC-2EF18449F718}"/>
              </a:ext>
            </a:extLst>
          </p:cNvPr>
          <p:cNvGrpSpPr/>
          <p:nvPr/>
        </p:nvGrpSpPr>
        <p:grpSpPr>
          <a:xfrm>
            <a:off x="7426572" y="5424719"/>
            <a:ext cx="460642" cy="460320"/>
            <a:chOff x="4426550" y="5733618"/>
            <a:chExt cx="460642" cy="46032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AD5B4FF-358F-4444-2C58-1F34B32C812C}"/>
                </a:ext>
              </a:extLst>
            </p:cNvPr>
            <p:cNvSpPr txBox="1"/>
            <p:nvPr/>
          </p:nvSpPr>
          <p:spPr>
            <a:xfrm>
              <a:off x="4426550" y="5842133"/>
              <a:ext cx="421847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>
              <a:spAutoFit/>
            </a:bodyPr>
            <a:lstStyle/>
            <a:p>
              <a:pPr lvl="0" algn="r">
                <a:defRPr/>
              </a:pPr>
              <a:r>
                <a:rPr lang="en-US" sz="1200" b="1" i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BGP++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F0582B8-D805-F463-57C3-781D1CEC8EC4}"/>
                </a:ext>
              </a:extLst>
            </p:cNvPr>
            <p:cNvCxnSpPr/>
            <p:nvPr/>
          </p:nvCxnSpPr>
          <p:spPr bwMode="gray">
            <a:xfrm>
              <a:off x="4887192" y="5733618"/>
              <a:ext cx="0" cy="460320"/>
            </a:xfrm>
            <a:prstGeom prst="straightConnector1">
              <a:avLst/>
            </a:prstGeom>
            <a:ln w="25400">
              <a:solidFill>
                <a:schemeClr val="accent5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8034B5C-6C74-E789-9DF2-6D203C0AB310}"/>
              </a:ext>
            </a:extLst>
          </p:cNvPr>
          <p:cNvSpPr txBox="1"/>
          <p:nvPr/>
        </p:nvSpPr>
        <p:spPr>
          <a:xfrm>
            <a:off x="8279901" y="5274077"/>
            <a:ext cx="3884669" cy="1015663"/>
          </a:xfrm>
          <a:prstGeom prst="rect">
            <a:avLst/>
          </a:prstGeom>
          <a:noFill/>
          <a:ln w="28575">
            <a:solidFill>
              <a:srgbClr val="9F2842"/>
            </a:solidFill>
          </a:ln>
        </p:spPr>
        <p:txBody>
          <a:bodyPr wrap="square" lIns="45720" tIns="45720" rIns="45720" bIns="45720" rtlCol="0" anchor="t">
            <a:spAutoFit/>
          </a:bodyPr>
          <a:lstStyle/>
          <a:p>
            <a:pPr lvl="0">
              <a:defRPr/>
            </a:pPr>
            <a:r>
              <a:rPr lang="en-US" sz="1200" b="1" i="1" dirty="0">
                <a:solidFill>
                  <a:srgbClr val="9F28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Recovery was done without any config change on: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200" b="1" i="1" dirty="0">
                <a:solidFill>
                  <a:srgbClr val="9F28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Physical fabric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200" b="1" i="1" dirty="0">
                <a:solidFill>
                  <a:srgbClr val="9F28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NSX (GM/LM)</a:t>
            </a:r>
          </a:p>
          <a:p>
            <a:pPr>
              <a:defRPr/>
            </a:pPr>
            <a:r>
              <a:rPr lang="en-US" sz="1200" b="1" i="1" dirty="0">
                <a:solidFill>
                  <a:srgbClr val="9F28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action: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200" b="1" i="1" dirty="0">
                <a:solidFill>
                  <a:srgbClr val="9F28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Recovery of the compute (SRM)</a:t>
            </a:r>
          </a:p>
        </p:txBody>
      </p:sp>
      <p:sp>
        <p:nvSpPr>
          <p:cNvPr id="5" name="Copyright" descr="Confidential copyright VMware, Inc. 2021">
            <a:extLst>
              <a:ext uri="{FF2B5EF4-FFF2-40B4-BE49-F238E27FC236}">
                <a16:creationId xmlns:a16="http://schemas.microsoft.com/office/drawing/2014/main" id="{65D431E7-9639-1F3A-DF19-E937E1CEDE5D}"/>
              </a:ext>
            </a:extLst>
          </p:cNvPr>
          <p:cNvSpPr txBox="1"/>
          <p:nvPr/>
        </p:nvSpPr>
        <p:spPr bwMode="white">
          <a:xfrm rot="16200000" flipH="1">
            <a:off x="-799279" y="578031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©2022 VMware, Inc.</a:t>
            </a:r>
          </a:p>
        </p:txBody>
      </p: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B533043D-8ACA-1D46-86F8-B670E745322C}"/>
              </a:ext>
            </a:extLst>
          </p:cNvPr>
          <p:cNvGrpSpPr/>
          <p:nvPr/>
        </p:nvGrpSpPr>
        <p:grpSpPr>
          <a:xfrm>
            <a:off x="2907653" y="1409018"/>
            <a:ext cx="2603576" cy="5304389"/>
            <a:chOff x="9841473" y="586220"/>
            <a:chExt cx="1780777" cy="3312193"/>
          </a:xfrm>
        </p:grpSpPr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15D6FEB9-EC22-D543-A426-6911337F06FE}"/>
                </a:ext>
              </a:extLst>
            </p:cNvPr>
            <p:cNvSpPr/>
            <p:nvPr/>
          </p:nvSpPr>
          <p:spPr>
            <a:xfrm>
              <a:off x="9841832" y="595686"/>
              <a:ext cx="1773646" cy="3298795"/>
            </a:xfrm>
            <a:prstGeom prst="rect">
              <a:avLst/>
            </a:prstGeom>
            <a:solidFill>
              <a:srgbClr val="9F2842">
                <a:alpha val="50000"/>
              </a:srgbClr>
            </a:solidFill>
            <a:ln w="38100">
              <a:solidFill>
                <a:srgbClr val="9F2842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AE1474AE-28C8-8040-981A-918902F5A86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841473" y="586220"/>
              <a:ext cx="1780777" cy="3312193"/>
            </a:xfrm>
            <a:prstGeom prst="line">
              <a:avLst/>
            </a:prstGeom>
            <a:ln w="38100">
              <a:solidFill>
                <a:srgbClr val="9F284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33F47347-E73B-BA4D-B543-AC387760C66D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9847623" y="597457"/>
              <a:ext cx="1767498" cy="3300956"/>
            </a:xfrm>
            <a:prstGeom prst="line">
              <a:avLst/>
            </a:prstGeom>
            <a:ln w="38100">
              <a:solidFill>
                <a:srgbClr val="9F284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425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0" animBg="1"/>
      <p:bldP spid="365" grpId="0"/>
      <p:bldP spid="365" grpId="1"/>
      <p:bldP spid="3" grpId="0" animBg="1"/>
      <p:bldP spid="3" grpId="1" animBg="1"/>
      <p:bldP spid="15" grpId="0" animBg="1"/>
      <p:bldP spid="15" grpId="1" animBg="1"/>
      <p:bldP spid="21" grpId="0" animBg="1"/>
      <p:bldP spid="3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BC1D82-5499-BC15-E28C-32ED9A4A99ED}"/>
              </a:ext>
            </a:extLst>
          </p:cNvPr>
          <p:cNvSpPr/>
          <p:nvPr/>
        </p:nvSpPr>
        <p:spPr>
          <a:xfrm>
            <a:off x="1960179" y="6421632"/>
            <a:ext cx="1238037" cy="3184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82886-4F78-4FCB-B4B8-41E58E8C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 panose="020F0502020204030204" pitchFamily="34" charset="0"/>
              </a:rPr>
              <a:t>Network Use Cases (2/3)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3E8E8E8-0143-4440-9B51-802AE0055725}"/>
              </a:ext>
            </a:extLst>
          </p:cNvPr>
          <p:cNvSpPr txBox="1"/>
          <p:nvPr/>
        </p:nvSpPr>
        <p:spPr>
          <a:xfrm>
            <a:off x="3108882" y="6573324"/>
            <a:ext cx="946014" cy="1715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91D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Location 1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194A6CDB-02EC-2D4D-9660-A2A7B6A7DF3A}"/>
              </a:ext>
            </a:extLst>
          </p:cNvPr>
          <p:cNvSpPr/>
          <p:nvPr/>
        </p:nvSpPr>
        <p:spPr>
          <a:xfrm>
            <a:off x="3006998" y="1341481"/>
            <a:ext cx="2409086" cy="512064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6" name="Picture 265" descr="A close up of a sign&#10;&#10;Description automatically generated">
            <a:extLst>
              <a:ext uri="{FF2B5EF4-FFF2-40B4-BE49-F238E27FC236}">
                <a16:creationId xmlns:a16="http://schemas.microsoft.com/office/drawing/2014/main" id="{AC6817A6-9E26-CF4C-9E0D-467808C08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876" y="6049119"/>
            <a:ext cx="747325" cy="46334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163B6E8-8D94-AE40-B306-2667315FE26C}"/>
              </a:ext>
            </a:extLst>
          </p:cNvPr>
          <p:cNvGrpSpPr/>
          <p:nvPr/>
        </p:nvGrpSpPr>
        <p:grpSpPr>
          <a:xfrm>
            <a:off x="4228644" y="6075038"/>
            <a:ext cx="1043032" cy="348282"/>
            <a:chOff x="2895144" y="4287786"/>
            <a:chExt cx="1043032" cy="348282"/>
          </a:xfrm>
        </p:grpSpPr>
        <p:sp>
          <p:nvSpPr>
            <p:cNvPr id="94" name="Freeform 74">
              <a:extLst>
                <a:ext uri="{FF2B5EF4-FFF2-40B4-BE49-F238E27FC236}">
                  <a16:creationId xmlns:a16="http://schemas.microsoft.com/office/drawing/2014/main" id="{A6386861-CBCB-6A4C-B85B-6A600022B05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95144" y="4287786"/>
              <a:ext cx="348282" cy="348282"/>
            </a:xfrm>
            <a:custGeom>
              <a:avLst/>
              <a:gdLst>
                <a:gd name="T0" fmla="*/ 0 w 384"/>
                <a:gd name="T1" fmla="*/ 109 h 384"/>
                <a:gd name="T2" fmla="*/ 384 w 384"/>
                <a:gd name="T3" fmla="*/ 0 h 384"/>
                <a:gd name="T4" fmla="*/ 368 w 384"/>
                <a:gd name="T5" fmla="*/ 93 h 384"/>
                <a:gd name="T6" fmla="*/ 16 w 384"/>
                <a:gd name="T7" fmla="*/ 16 h 384"/>
                <a:gd name="T8" fmla="*/ 368 w 384"/>
                <a:gd name="T9" fmla="*/ 93 h 384"/>
                <a:gd name="T10" fmla="*/ 384 w 384"/>
                <a:gd name="T11" fmla="*/ 247 h 384"/>
                <a:gd name="T12" fmla="*/ 0 w 384"/>
                <a:gd name="T13" fmla="*/ 138 h 384"/>
                <a:gd name="T14" fmla="*/ 16 w 384"/>
                <a:gd name="T15" fmla="*/ 154 h 384"/>
                <a:gd name="T16" fmla="*/ 368 w 384"/>
                <a:gd name="T17" fmla="*/ 231 h 384"/>
                <a:gd name="T18" fmla="*/ 16 w 384"/>
                <a:gd name="T19" fmla="*/ 154 h 384"/>
                <a:gd name="T20" fmla="*/ 384 w 384"/>
                <a:gd name="T21" fmla="*/ 384 h 384"/>
                <a:gd name="T22" fmla="*/ 0 w 384"/>
                <a:gd name="T23" fmla="*/ 275 h 384"/>
                <a:gd name="T24" fmla="*/ 16 w 384"/>
                <a:gd name="T25" fmla="*/ 291 h 384"/>
                <a:gd name="T26" fmla="*/ 368 w 384"/>
                <a:gd name="T27" fmla="*/ 368 h 384"/>
                <a:gd name="T28" fmla="*/ 16 w 384"/>
                <a:gd name="T29" fmla="*/ 291 h 384"/>
                <a:gd name="T30" fmla="*/ 330 w 384"/>
                <a:gd name="T31" fmla="*/ 82 h 384"/>
                <a:gd name="T32" fmla="*/ 346 w 384"/>
                <a:gd name="T33" fmla="*/ 27 h 384"/>
                <a:gd name="T34" fmla="*/ 315 w 384"/>
                <a:gd name="T35" fmla="*/ 82 h 384"/>
                <a:gd name="T36" fmla="*/ 299 w 384"/>
                <a:gd name="T37" fmla="*/ 27 h 384"/>
                <a:gd name="T38" fmla="*/ 315 w 384"/>
                <a:gd name="T39" fmla="*/ 82 h 384"/>
                <a:gd name="T40" fmla="*/ 268 w 384"/>
                <a:gd name="T41" fmla="*/ 82 h 384"/>
                <a:gd name="T42" fmla="*/ 284 w 384"/>
                <a:gd name="T43" fmla="*/ 27 h 384"/>
                <a:gd name="T44" fmla="*/ 268 w 384"/>
                <a:gd name="T45" fmla="*/ 165 h 384"/>
                <a:gd name="T46" fmla="*/ 284 w 384"/>
                <a:gd name="T47" fmla="*/ 219 h 384"/>
                <a:gd name="T48" fmla="*/ 268 w 384"/>
                <a:gd name="T49" fmla="*/ 165 h 384"/>
                <a:gd name="T50" fmla="*/ 237 w 384"/>
                <a:gd name="T51" fmla="*/ 82 h 384"/>
                <a:gd name="T52" fmla="*/ 253 w 384"/>
                <a:gd name="T53" fmla="*/ 27 h 384"/>
                <a:gd name="T54" fmla="*/ 237 w 384"/>
                <a:gd name="T55" fmla="*/ 165 h 384"/>
                <a:gd name="T56" fmla="*/ 253 w 384"/>
                <a:gd name="T57" fmla="*/ 219 h 384"/>
                <a:gd name="T58" fmla="*/ 237 w 384"/>
                <a:gd name="T59" fmla="*/ 165 h 384"/>
                <a:gd name="T60" fmla="*/ 64 w 384"/>
                <a:gd name="T61" fmla="*/ 35 h 384"/>
                <a:gd name="T62" fmla="*/ 64 w 384"/>
                <a:gd name="T63" fmla="*/ 71 h 384"/>
                <a:gd name="T64" fmla="*/ 330 w 384"/>
                <a:gd name="T65" fmla="*/ 165 h 384"/>
                <a:gd name="T66" fmla="*/ 346 w 384"/>
                <a:gd name="T67" fmla="*/ 219 h 384"/>
                <a:gd name="T68" fmla="*/ 330 w 384"/>
                <a:gd name="T69" fmla="*/ 165 h 384"/>
                <a:gd name="T70" fmla="*/ 315 w 384"/>
                <a:gd name="T71" fmla="*/ 165 h 384"/>
                <a:gd name="T72" fmla="*/ 299 w 384"/>
                <a:gd name="T73" fmla="*/ 219 h 384"/>
                <a:gd name="T74" fmla="*/ 82 w 384"/>
                <a:gd name="T75" fmla="*/ 191 h 384"/>
                <a:gd name="T76" fmla="*/ 45 w 384"/>
                <a:gd name="T77" fmla="*/ 191 h 384"/>
                <a:gd name="T78" fmla="*/ 82 w 384"/>
                <a:gd name="T79" fmla="*/ 191 h 384"/>
                <a:gd name="T80" fmla="*/ 346 w 384"/>
                <a:gd name="T81" fmla="*/ 302 h 384"/>
                <a:gd name="T82" fmla="*/ 330 w 384"/>
                <a:gd name="T83" fmla="*/ 357 h 384"/>
                <a:gd name="T84" fmla="*/ 299 w 384"/>
                <a:gd name="T85" fmla="*/ 302 h 384"/>
                <a:gd name="T86" fmla="*/ 315 w 384"/>
                <a:gd name="T87" fmla="*/ 357 h 384"/>
                <a:gd name="T88" fmla="*/ 299 w 384"/>
                <a:gd name="T89" fmla="*/ 302 h 384"/>
                <a:gd name="T90" fmla="*/ 284 w 384"/>
                <a:gd name="T91" fmla="*/ 302 h 384"/>
                <a:gd name="T92" fmla="*/ 268 w 384"/>
                <a:gd name="T93" fmla="*/ 357 h 384"/>
                <a:gd name="T94" fmla="*/ 237 w 384"/>
                <a:gd name="T95" fmla="*/ 302 h 384"/>
                <a:gd name="T96" fmla="*/ 253 w 384"/>
                <a:gd name="T97" fmla="*/ 357 h 384"/>
                <a:gd name="T98" fmla="*/ 237 w 384"/>
                <a:gd name="T99" fmla="*/ 302 h 384"/>
                <a:gd name="T100" fmla="*/ 64 w 384"/>
                <a:gd name="T101" fmla="*/ 346 h 384"/>
                <a:gd name="T102" fmla="*/ 64 w 384"/>
                <a:gd name="T103" fmla="*/ 31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" h="384">
                  <a:moveTo>
                    <a:pt x="0" y="0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384" y="109"/>
                    <a:pt x="384" y="109"/>
                    <a:pt x="384" y="109"/>
                  </a:cubicBezTo>
                  <a:cubicBezTo>
                    <a:pt x="384" y="0"/>
                    <a:pt x="384" y="0"/>
                    <a:pt x="384" y="0"/>
                  </a:cubicBezTo>
                  <a:lnTo>
                    <a:pt x="0" y="0"/>
                  </a:lnTo>
                  <a:close/>
                  <a:moveTo>
                    <a:pt x="368" y="93"/>
                  </a:moveTo>
                  <a:cubicBezTo>
                    <a:pt x="16" y="93"/>
                    <a:pt x="16" y="93"/>
                    <a:pt x="16" y="93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68" y="16"/>
                    <a:pt x="368" y="16"/>
                    <a:pt x="368" y="16"/>
                  </a:cubicBezTo>
                  <a:lnTo>
                    <a:pt x="368" y="93"/>
                  </a:lnTo>
                  <a:close/>
                  <a:moveTo>
                    <a:pt x="0" y="247"/>
                  </a:moveTo>
                  <a:cubicBezTo>
                    <a:pt x="384" y="247"/>
                    <a:pt x="384" y="247"/>
                    <a:pt x="384" y="247"/>
                  </a:cubicBezTo>
                  <a:cubicBezTo>
                    <a:pt x="384" y="138"/>
                    <a:pt x="384" y="138"/>
                    <a:pt x="384" y="138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0" y="247"/>
                  </a:lnTo>
                  <a:close/>
                  <a:moveTo>
                    <a:pt x="16" y="154"/>
                  </a:moveTo>
                  <a:cubicBezTo>
                    <a:pt x="368" y="154"/>
                    <a:pt x="368" y="154"/>
                    <a:pt x="368" y="154"/>
                  </a:cubicBezTo>
                  <a:cubicBezTo>
                    <a:pt x="368" y="231"/>
                    <a:pt x="368" y="231"/>
                    <a:pt x="368" y="231"/>
                  </a:cubicBezTo>
                  <a:cubicBezTo>
                    <a:pt x="16" y="231"/>
                    <a:pt x="16" y="231"/>
                    <a:pt x="16" y="231"/>
                  </a:cubicBezTo>
                  <a:lnTo>
                    <a:pt x="16" y="154"/>
                  </a:lnTo>
                  <a:close/>
                  <a:moveTo>
                    <a:pt x="0" y="384"/>
                  </a:moveTo>
                  <a:cubicBezTo>
                    <a:pt x="384" y="384"/>
                    <a:pt x="384" y="384"/>
                    <a:pt x="384" y="384"/>
                  </a:cubicBezTo>
                  <a:cubicBezTo>
                    <a:pt x="384" y="275"/>
                    <a:pt x="384" y="275"/>
                    <a:pt x="384" y="275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0" y="384"/>
                  </a:lnTo>
                  <a:close/>
                  <a:moveTo>
                    <a:pt x="16" y="291"/>
                  </a:moveTo>
                  <a:cubicBezTo>
                    <a:pt x="368" y="291"/>
                    <a:pt x="368" y="291"/>
                    <a:pt x="368" y="291"/>
                  </a:cubicBezTo>
                  <a:cubicBezTo>
                    <a:pt x="368" y="368"/>
                    <a:pt x="368" y="368"/>
                    <a:pt x="368" y="368"/>
                  </a:cubicBezTo>
                  <a:cubicBezTo>
                    <a:pt x="16" y="368"/>
                    <a:pt x="16" y="368"/>
                    <a:pt x="16" y="368"/>
                  </a:cubicBezTo>
                  <a:lnTo>
                    <a:pt x="16" y="291"/>
                  </a:lnTo>
                  <a:close/>
                  <a:moveTo>
                    <a:pt x="346" y="82"/>
                  </a:moveTo>
                  <a:cubicBezTo>
                    <a:pt x="330" y="82"/>
                    <a:pt x="330" y="82"/>
                    <a:pt x="330" y="82"/>
                  </a:cubicBezTo>
                  <a:cubicBezTo>
                    <a:pt x="330" y="27"/>
                    <a:pt x="330" y="27"/>
                    <a:pt x="330" y="27"/>
                  </a:cubicBezTo>
                  <a:cubicBezTo>
                    <a:pt x="346" y="27"/>
                    <a:pt x="346" y="27"/>
                    <a:pt x="346" y="27"/>
                  </a:cubicBezTo>
                  <a:lnTo>
                    <a:pt x="346" y="82"/>
                  </a:lnTo>
                  <a:close/>
                  <a:moveTo>
                    <a:pt x="315" y="82"/>
                  </a:moveTo>
                  <a:cubicBezTo>
                    <a:pt x="299" y="82"/>
                    <a:pt x="299" y="82"/>
                    <a:pt x="299" y="82"/>
                  </a:cubicBezTo>
                  <a:cubicBezTo>
                    <a:pt x="299" y="27"/>
                    <a:pt x="299" y="27"/>
                    <a:pt x="299" y="27"/>
                  </a:cubicBezTo>
                  <a:cubicBezTo>
                    <a:pt x="315" y="27"/>
                    <a:pt x="315" y="27"/>
                    <a:pt x="315" y="27"/>
                  </a:cubicBezTo>
                  <a:lnTo>
                    <a:pt x="315" y="82"/>
                  </a:lnTo>
                  <a:close/>
                  <a:moveTo>
                    <a:pt x="284" y="82"/>
                  </a:moveTo>
                  <a:cubicBezTo>
                    <a:pt x="268" y="82"/>
                    <a:pt x="268" y="82"/>
                    <a:pt x="268" y="82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84" y="27"/>
                    <a:pt x="284" y="27"/>
                    <a:pt x="284" y="27"/>
                  </a:cubicBezTo>
                  <a:lnTo>
                    <a:pt x="284" y="82"/>
                  </a:lnTo>
                  <a:close/>
                  <a:moveTo>
                    <a:pt x="268" y="165"/>
                  </a:moveTo>
                  <a:cubicBezTo>
                    <a:pt x="284" y="165"/>
                    <a:pt x="284" y="165"/>
                    <a:pt x="284" y="165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68" y="219"/>
                    <a:pt x="268" y="219"/>
                    <a:pt x="268" y="219"/>
                  </a:cubicBezTo>
                  <a:lnTo>
                    <a:pt x="268" y="165"/>
                  </a:lnTo>
                  <a:close/>
                  <a:moveTo>
                    <a:pt x="253" y="82"/>
                  </a:moveTo>
                  <a:cubicBezTo>
                    <a:pt x="237" y="82"/>
                    <a:pt x="237" y="82"/>
                    <a:pt x="237" y="82"/>
                  </a:cubicBezTo>
                  <a:cubicBezTo>
                    <a:pt x="237" y="27"/>
                    <a:pt x="237" y="27"/>
                    <a:pt x="237" y="27"/>
                  </a:cubicBezTo>
                  <a:cubicBezTo>
                    <a:pt x="253" y="27"/>
                    <a:pt x="253" y="27"/>
                    <a:pt x="253" y="27"/>
                  </a:cubicBezTo>
                  <a:lnTo>
                    <a:pt x="253" y="82"/>
                  </a:lnTo>
                  <a:close/>
                  <a:moveTo>
                    <a:pt x="237" y="165"/>
                  </a:moveTo>
                  <a:cubicBezTo>
                    <a:pt x="253" y="165"/>
                    <a:pt x="253" y="165"/>
                    <a:pt x="253" y="165"/>
                  </a:cubicBezTo>
                  <a:cubicBezTo>
                    <a:pt x="253" y="219"/>
                    <a:pt x="253" y="219"/>
                    <a:pt x="253" y="219"/>
                  </a:cubicBezTo>
                  <a:cubicBezTo>
                    <a:pt x="237" y="219"/>
                    <a:pt x="237" y="219"/>
                    <a:pt x="237" y="219"/>
                  </a:cubicBezTo>
                  <a:lnTo>
                    <a:pt x="237" y="165"/>
                  </a:lnTo>
                  <a:close/>
                  <a:moveTo>
                    <a:pt x="45" y="53"/>
                  </a:moveTo>
                  <a:cubicBezTo>
                    <a:pt x="45" y="43"/>
                    <a:pt x="54" y="35"/>
                    <a:pt x="64" y="35"/>
                  </a:cubicBezTo>
                  <a:cubicBezTo>
                    <a:pt x="74" y="35"/>
                    <a:pt x="82" y="43"/>
                    <a:pt x="82" y="53"/>
                  </a:cubicBezTo>
                  <a:cubicBezTo>
                    <a:pt x="82" y="63"/>
                    <a:pt x="74" y="71"/>
                    <a:pt x="64" y="71"/>
                  </a:cubicBezTo>
                  <a:cubicBezTo>
                    <a:pt x="54" y="71"/>
                    <a:pt x="45" y="63"/>
                    <a:pt x="45" y="53"/>
                  </a:cubicBezTo>
                  <a:close/>
                  <a:moveTo>
                    <a:pt x="330" y="165"/>
                  </a:moveTo>
                  <a:cubicBezTo>
                    <a:pt x="346" y="165"/>
                    <a:pt x="346" y="165"/>
                    <a:pt x="346" y="165"/>
                  </a:cubicBezTo>
                  <a:cubicBezTo>
                    <a:pt x="346" y="219"/>
                    <a:pt x="346" y="219"/>
                    <a:pt x="346" y="219"/>
                  </a:cubicBezTo>
                  <a:cubicBezTo>
                    <a:pt x="330" y="219"/>
                    <a:pt x="330" y="219"/>
                    <a:pt x="330" y="219"/>
                  </a:cubicBezTo>
                  <a:lnTo>
                    <a:pt x="330" y="165"/>
                  </a:lnTo>
                  <a:close/>
                  <a:moveTo>
                    <a:pt x="299" y="165"/>
                  </a:moveTo>
                  <a:cubicBezTo>
                    <a:pt x="315" y="165"/>
                    <a:pt x="315" y="165"/>
                    <a:pt x="315" y="165"/>
                  </a:cubicBezTo>
                  <a:cubicBezTo>
                    <a:pt x="315" y="219"/>
                    <a:pt x="315" y="219"/>
                    <a:pt x="315" y="219"/>
                  </a:cubicBezTo>
                  <a:cubicBezTo>
                    <a:pt x="299" y="219"/>
                    <a:pt x="299" y="219"/>
                    <a:pt x="299" y="219"/>
                  </a:cubicBezTo>
                  <a:lnTo>
                    <a:pt x="299" y="165"/>
                  </a:lnTo>
                  <a:close/>
                  <a:moveTo>
                    <a:pt x="82" y="191"/>
                  </a:moveTo>
                  <a:cubicBezTo>
                    <a:pt x="82" y="201"/>
                    <a:pt x="74" y="209"/>
                    <a:pt x="64" y="209"/>
                  </a:cubicBezTo>
                  <a:cubicBezTo>
                    <a:pt x="54" y="209"/>
                    <a:pt x="45" y="201"/>
                    <a:pt x="45" y="191"/>
                  </a:cubicBezTo>
                  <a:cubicBezTo>
                    <a:pt x="45" y="180"/>
                    <a:pt x="54" y="172"/>
                    <a:pt x="64" y="172"/>
                  </a:cubicBezTo>
                  <a:cubicBezTo>
                    <a:pt x="74" y="172"/>
                    <a:pt x="82" y="180"/>
                    <a:pt x="82" y="191"/>
                  </a:cubicBezTo>
                  <a:close/>
                  <a:moveTo>
                    <a:pt x="330" y="302"/>
                  </a:moveTo>
                  <a:cubicBezTo>
                    <a:pt x="346" y="302"/>
                    <a:pt x="346" y="302"/>
                    <a:pt x="346" y="302"/>
                  </a:cubicBezTo>
                  <a:cubicBezTo>
                    <a:pt x="346" y="357"/>
                    <a:pt x="346" y="357"/>
                    <a:pt x="346" y="357"/>
                  </a:cubicBezTo>
                  <a:cubicBezTo>
                    <a:pt x="330" y="357"/>
                    <a:pt x="330" y="357"/>
                    <a:pt x="330" y="357"/>
                  </a:cubicBezTo>
                  <a:lnTo>
                    <a:pt x="330" y="302"/>
                  </a:lnTo>
                  <a:close/>
                  <a:moveTo>
                    <a:pt x="299" y="302"/>
                  </a:moveTo>
                  <a:cubicBezTo>
                    <a:pt x="315" y="302"/>
                    <a:pt x="315" y="302"/>
                    <a:pt x="315" y="302"/>
                  </a:cubicBezTo>
                  <a:cubicBezTo>
                    <a:pt x="315" y="357"/>
                    <a:pt x="315" y="357"/>
                    <a:pt x="315" y="357"/>
                  </a:cubicBezTo>
                  <a:cubicBezTo>
                    <a:pt x="299" y="357"/>
                    <a:pt x="299" y="357"/>
                    <a:pt x="299" y="357"/>
                  </a:cubicBezTo>
                  <a:lnTo>
                    <a:pt x="299" y="302"/>
                  </a:lnTo>
                  <a:close/>
                  <a:moveTo>
                    <a:pt x="268" y="302"/>
                  </a:moveTo>
                  <a:cubicBezTo>
                    <a:pt x="284" y="302"/>
                    <a:pt x="284" y="302"/>
                    <a:pt x="284" y="302"/>
                  </a:cubicBezTo>
                  <a:cubicBezTo>
                    <a:pt x="284" y="357"/>
                    <a:pt x="284" y="357"/>
                    <a:pt x="284" y="357"/>
                  </a:cubicBezTo>
                  <a:cubicBezTo>
                    <a:pt x="268" y="357"/>
                    <a:pt x="268" y="357"/>
                    <a:pt x="268" y="357"/>
                  </a:cubicBezTo>
                  <a:lnTo>
                    <a:pt x="268" y="302"/>
                  </a:lnTo>
                  <a:close/>
                  <a:moveTo>
                    <a:pt x="237" y="302"/>
                  </a:moveTo>
                  <a:cubicBezTo>
                    <a:pt x="253" y="302"/>
                    <a:pt x="253" y="302"/>
                    <a:pt x="253" y="302"/>
                  </a:cubicBezTo>
                  <a:cubicBezTo>
                    <a:pt x="253" y="357"/>
                    <a:pt x="253" y="357"/>
                    <a:pt x="253" y="357"/>
                  </a:cubicBezTo>
                  <a:cubicBezTo>
                    <a:pt x="237" y="357"/>
                    <a:pt x="237" y="357"/>
                    <a:pt x="237" y="357"/>
                  </a:cubicBezTo>
                  <a:lnTo>
                    <a:pt x="237" y="302"/>
                  </a:lnTo>
                  <a:close/>
                  <a:moveTo>
                    <a:pt x="82" y="328"/>
                  </a:moveTo>
                  <a:cubicBezTo>
                    <a:pt x="82" y="338"/>
                    <a:pt x="74" y="346"/>
                    <a:pt x="64" y="346"/>
                  </a:cubicBezTo>
                  <a:cubicBezTo>
                    <a:pt x="54" y="346"/>
                    <a:pt x="45" y="338"/>
                    <a:pt x="45" y="328"/>
                  </a:cubicBezTo>
                  <a:cubicBezTo>
                    <a:pt x="45" y="318"/>
                    <a:pt x="54" y="310"/>
                    <a:pt x="64" y="310"/>
                  </a:cubicBezTo>
                  <a:cubicBezTo>
                    <a:pt x="74" y="310"/>
                    <a:pt x="82" y="318"/>
                    <a:pt x="82" y="32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E47162D-A39E-B44A-B058-A8C9BCAF4E0C}"/>
                </a:ext>
              </a:extLst>
            </p:cNvPr>
            <p:cNvSpPr txBox="1"/>
            <p:nvPr/>
          </p:nvSpPr>
          <p:spPr>
            <a:xfrm>
              <a:off x="3348592" y="4297830"/>
              <a:ext cx="589584" cy="2622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Hypervisors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39F155-CB86-7649-A1EC-4FBE88D89221}"/>
              </a:ext>
            </a:extLst>
          </p:cNvPr>
          <p:cNvGrpSpPr/>
          <p:nvPr/>
        </p:nvGrpSpPr>
        <p:grpSpPr>
          <a:xfrm>
            <a:off x="3249222" y="2864800"/>
            <a:ext cx="992067" cy="274320"/>
            <a:chOff x="823522" y="4114880"/>
            <a:chExt cx="992067" cy="274320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0D1E994-E115-634F-BB94-4A35CDC803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522" y="4114880"/>
              <a:ext cx="274320" cy="274320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51BB89C2-276B-ED4B-B87C-3D45BCCDD3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043" y="4114880"/>
              <a:ext cx="274320" cy="274320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BA7C157C-A85F-B64F-A5E7-4D40D14605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1269" y="4114880"/>
              <a:ext cx="274320" cy="274320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B80005B-F6BF-4858-B2AD-10B664CC2D38}"/>
              </a:ext>
            </a:extLst>
          </p:cNvPr>
          <p:cNvSpPr/>
          <p:nvPr/>
        </p:nvSpPr>
        <p:spPr>
          <a:xfrm>
            <a:off x="5772464" y="1341479"/>
            <a:ext cx="2409086" cy="5120640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1" name="Picture 1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D5D6DD0-AE9F-4BDF-B27E-C69E0EEA0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211" y="5905756"/>
            <a:ext cx="864907" cy="6613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EA60110C-233A-45E6-BF32-FE98ABEE0448}"/>
              </a:ext>
            </a:extLst>
          </p:cNvPr>
          <p:cNvSpPr txBox="1"/>
          <p:nvPr/>
        </p:nvSpPr>
        <p:spPr>
          <a:xfrm>
            <a:off x="5873365" y="6584721"/>
            <a:ext cx="946014" cy="1715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C1D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Location 2</a:t>
            </a:r>
          </a:p>
        </p:txBody>
      </p:sp>
      <p:sp>
        <p:nvSpPr>
          <p:cNvPr id="120" name="Freeform 74">
            <a:extLst>
              <a:ext uri="{FF2B5EF4-FFF2-40B4-BE49-F238E27FC236}">
                <a16:creationId xmlns:a16="http://schemas.microsoft.com/office/drawing/2014/main" id="{32ED41EE-0B34-FE4D-99E1-7610AB4B2D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99397" y="6075038"/>
            <a:ext cx="348282" cy="348282"/>
          </a:xfrm>
          <a:custGeom>
            <a:avLst/>
            <a:gdLst>
              <a:gd name="T0" fmla="*/ 0 w 384"/>
              <a:gd name="T1" fmla="*/ 109 h 384"/>
              <a:gd name="T2" fmla="*/ 384 w 384"/>
              <a:gd name="T3" fmla="*/ 0 h 384"/>
              <a:gd name="T4" fmla="*/ 368 w 384"/>
              <a:gd name="T5" fmla="*/ 93 h 384"/>
              <a:gd name="T6" fmla="*/ 16 w 384"/>
              <a:gd name="T7" fmla="*/ 16 h 384"/>
              <a:gd name="T8" fmla="*/ 368 w 384"/>
              <a:gd name="T9" fmla="*/ 93 h 384"/>
              <a:gd name="T10" fmla="*/ 384 w 384"/>
              <a:gd name="T11" fmla="*/ 247 h 384"/>
              <a:gd name="T12" fmla="*/ 0 w 384"/>
              <a:gd name="T13" fmla="*/ 138 h 384"/>
              <a:gd name="T14" fmla="*/ 16 w 384"/>
              <a:gd name="T15" fmla="*/ 154 h 384"/>
              <a:gd name="T16" fmla="*/ 368 w 384"/>
              <a:gd name="T17" fmla="*/ 231 h 384"/>
              <a:gd name="T18" fmla="*/ 16 w 384"/>
              <a:gd name="T19" fmla="*/ 154 h 384"/>
              <a:gd name="T20" fmla="*/ 384 w 384"/>
              <a:gd name="T21" fmla="*/ 384 h 384"/>
              <a:gd name="T22" fmla="*/ 0 w 384"/>
              <a:gd name="T23" fmla="*/ 275 h 384"/>
              <a:gd name="T24" fmla="*/ 16 w 384"/>
              <a:gd name="T25" fmla="*/ 291 h 384"/>
              <a:gd name="T26" fmla="*/ 368 w 384"/>
              <a:gd name="T27" fmla="*/ 368 h 384"/>
              <a:gd name="T28" fmla="*/ 16 w 384"/>
              <a:gd name="T29" fmla="*/ 291 h 384"/>
              <a:gd name="T30" fmla="*/ 330 w 384"/>
              <a:gd name="T31" fmla="*/ 82 h 384"/>
              <a:gd name="T32" fmla="*/ 346 w 384"/>
              <a:gd name="T33" fmla="*/ 27 h 384"/>
              <a:gd name="T34" fmla="*/ 315 w 384"/>
              <a:gd name="T35" fmla="*/ 82 h 384"/>
              <a:gd name="T36" fmla="*/ 299 w 384"/>
              <a:gd name="T37" fmla="*/ 27 h 384"/>
              <a:gd name="T38" fmla="*/ 315 w 384"/>
              <a:gd name="T39" fmla="*/ 82 h 384"/>
              <a:gd name="T40" fmla="*/ 268 w 384"/>
              <a:gd name="T41" fmla="*/ 82 h 384"/>
              <a:gd name="T42" fmla="*/ 284 w 384"/>
              <a:gd name="T43" fmla="*/ 27 h 384"/>
              <a:gd name="T44" fmla="*/ 268 w 384"/>
              <a:gd name="T45" fmla="*/ 165 h 384"/>
              <a:gd name="T46" fmla="*/ 284 w 384"/>
              <a:gd name="T47" fmla="*/ 219 h 384"/>
              <a:gd name="T48" fmla="*/ 268 w 384"/>
              <a:gd name="T49" fmla="*/ 165 h 384"/>
              <a:gd name="T50" fmla="*/ 237 w 384"/>
              <a:gd name="T51" fmla="*/ 82 h 384"/>
              <a:gd name="T52" fmla="*/ 253 w 384"/>
              <a:gd name="T53" fmla="*/ 27 h 384"/>
              <a:gd name="T54" fmla="*/ 237 w 384"/>
              <a:gd name="T55" fmla="*/ 165 h 384"/>
              <a:gd name="T56" fmla="*/ 253 w 384"/>
              <a:gd name="T57" fmla="*/ 219 h 384"/>
              <a:gd name="T58" fmla="*/ 237 w 384"/>
              <a:gd name="T59" fmla="*/ 165 h 384"/>
              <a:gd name="T60" fmla="*/ 64 w 384"/>
              <a:gd name="T61" fmla="*/ 35 h 384"/>
              <a:gd name="T62" fmla="*/ 64 w 384"/>
              <a:gd name="T63" fmla="*/ 71 h 384"/>
              <a:gd name="T64" fmla="*/ 330 w 384"/>
              <a:gd name="T65" fmla="*/ 165 h 384"/>
              <a:gd name="T66" fmla="*/ 346 w 384"/>
              <a:gd name="T67" fmla="*/ 219 h 384"/>
              <a:gd name="T68" fmla="*/ 330 w 384"/>
              <a:gd name="T69" fmla="*/ 165 h 384"/>
              <a:gd name="T70" fmla="*/ 315 w 384"/>
              <a:gd name="T71" fmla="*/ 165 h 384"/>
              <a:gd name="T72" fmla="*/ 299 w 384"/>
              <a:gd name="T73" fmla="*/ 219 h 384"/>
              <a:gd name="T74" fmla="*/ 82 w 384"/>
              <a:gd name="T75" fmla="*/ 191 h 384"/>
              <a:gd name="T76" fmla="*/ 45 w 384"/>
              <a:gd name="T77" fmla="*/ 191 h 384"/>
              <a:gd name="T78" fmla="*/ 82 w 384"/>
              <a:gd name="T79" fmla="*/ 191 h 384"/>
              <a:gd name="T80" fmla="*/ 346 w 384"/>
              <a:gd name="T81" fmla="*/ 302 h 384"/>
              <a:gd name="T82" fmla="*/ 330 w 384"/>
              <a:gd name="T83" fmla="*/ 357 h 384"/>
              <a:gd name="T84" fmla="*/ 299 w 384"/>
              <a:gd name="T85" fmla="*/ 302 h 384"/>
              <a:gd name="T86" fmla="*/ 315 w 384"/>
              <a:gd name="T87" fmla="*/ 357 h 384"/>
              <a:gd name="T88" fmla="*/ 299 w 384"/>
              <a:gd name="T89" fmla="*/ 302 h 384"/>
              <a:gd name="T90" fmla="*/ 284 w 384"/>
              <a:gd name="T91" fmla="*/ 302 h 384"/>
              <a:gd name="T92" fmla="*/ 268 w 384"/>
              <a:gd name="T93" fmla="*/ 357 h 384"/>
              <a:gd name="T94" fmla="*/ 237 w 384"/>
              <a:gd name="T95" fmla="*/ 302 h 384"/>
              <a:gd name="T96" fmla="*/ 253 w 384"/>
              <a:gd name="T97" fmla="*/ 357 h 384"/>
              <a:gd name="T98" fmla="*/ 237 w 384"/>
              <a:gd name="T99" fmla="*/ 302 h 384"/>
              <a:gd name="T100" fmla="*/ 64 w 384"/>
              <a:gd name="T101" fmla="*/ 346 h 384"/>
              <a:gd name="T102" fmla="*/ 64 w 384"/>
              <a:gd name="T103" fmla="*/ 31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4" h="384">
                <a:moveTo>
                  <a:pt x="0" y="0"/>
                </a:moveTo>
                <a:cubicBezTo>
                  <a:pt x="0" y="109"/>
                  <a:pt x="0" y="109"/>
                  <a:pt x="0" y="109"/>
                </a:cubicBezTo>
                <a:cubicBezTo>
                  <a:pt x="384" y="109"/>
                  <a:pt x="384" y="109"/>
                  <a:pt x="384" y="109"/>
                </a:cubicBezTo>
                <a:cubicBezTo>
                  <a:pt x="384" y="0"/>
                  <a:pt x="384" y="0"/>
                  <a:pt x="384" y="0"/>
                </a:cubicBezTo>
                <a:lnTo>
                  <a:pt x="0" y="0"/>
                </a:lnTo>
                <a:close/>
                <a:moveTo>
                  <a:pt x="368" y="93"/>
                </a:moveTo>
                <a:cubicBezTo>
                  <a:pt x="16" y="93"/>
                  <a:pt x="16" y="93"/>
                  <a:pt x="16" y="93"/>
                </a:cubicBezTo>
                <a:cubicBezTo>
                  <a:pt x="16" y="16"/>
                  <a:pt x="16" y="16"/>
                  <a:pt x="16" y="16"/>
                </a:cubicBezTo>
                <a:cubicBezTo>
                  <a:pt x="368" y="16"/>
                  <a:pt x="368" y="16"/>
                  <a:pt x="368" y="16"/>
                </a:cubicBezTo>
                <a:lnTo>
                  <a:pt x="368" y="93"/>
                </a:lnTo>
                <a:close/>
                <a:moveTo>
                  <a:pt x="0" y="247"/>
                </a:moveTo>
                <a:cubicBezTo>
                  <a:pt x="384" y="247"/>
                  <a:pt x="384" y="247"/>
                  <a:pt x="384" y="247"/>
                </a:cubicBezTo>
                <a:cubicBezTo>
                  <a:pt x="384" y="138"/>
                  <a:pt x="384" y="138"/>
                  <a:pt x="384" y="138"/>
                </a:cubicBezTo>
                <a:cubicBezTo>
                  <a:pt x="0" y="138"/>
                  <a:pt x="0" y="138"/>
                  <a:pt x="0" y="138"/>
                </a:cubicBezTo>
                <a:lnTo>
                  <a:pt x="0" y="247"/>
                </a:lnTo>
                <a:close/>
                <a:moveTo>
                  <a:pt x="16" y="154"/>
                </a:moveTo>
                <a:cubicBezTo>
                  <a:pt x="368" y="154"/>
                  <a:pt x="368" y="154"/>
                  <a:pt x="368" y="154"/>
                </a:cubicBezTo>
                <a:cubicBezTo>
                  <a:pt x="368" y="231"/>
                  <a:pt x="368" y="231"/>
                  <a:pt x="368" y="231"/>
                </a:cubicBezTo>
                <a:cubicBezTo>
                  <a:pt x="16" y="231"/>
                  <a:pt x="16" y="231"/>
                  <a:pt x="16" y="231"/>
                </a:cubicBezTo>
                <a:lnTo>
                  <a:pt x="16" y="154"/>
                </a:lnTo>
                <a:close/>
                <a:moveTo>
                  <a:pt x="0" y="384"/>
                </a:moveTo>
                <a:cubicBezTo>
                  <a:pt x="384" y="384"/>
                  <a:pt x="384" y="384"/>
                  <a:pt x="384" y="384"/>
                </a:cubicBezTo>
                <a:cubicBezTo>
                  <a:pt x="384" y="275"/>
                  <a:pt x="384" y="275"/>
                  <a:pt x="384" y="275"/>
                </a:cubicBezTo>
                <a:cubicBezTo>
                  <a:pt x="0" y="275"/>
                  <a:pt x="0" y="275"/>
                  <a:pt x="0" y="275"/>
                </a:cubicBezTo>
                <a:lnTo>
                  <a:pt x="0" y="384"/>
                </a:lnTo>
                <a:close/>
                <a:moveTo>
                  <a:pt x="16" y="291"/>
                </a:moveTo>
                <a:cubicBezTo>
                  <a:pt x="368" y="291"/>
                  <a:pt x="368" y="291"/>
                  <a:pt x="368" y="291"/>
                </a:cubicBezTo>
                <a:cubicBezTo>
                  <a:pt x="368" y="368"/>
                  <a:pt x="368" y="368"/>
                  <a:pt x="368" y="368"/>
                </a:cubicBezTo>
                <a:cubicBezTo>
                  <a:pt x="16" y="368"/>
                  <a:pt x="16" y="368"/>
                  <a:pt x="16" y="368"/>
                </a:cubicBezTo>
                <a:lnTo>
                  <a:pt x="16" y="291"/>
                </a:lnTo>
                <a:close/>
                <a:moveTo>
                  <a:pt x="346" y="82"/>
                </a:moveTo>
                <a:cubicBezTo>
                  <a:pt x="330" y="82"/>
                  <a:pt x="330" y="82"/>
                  <a:pt x="330" y="82"/>
                </a:cubicBezTo>
                <a:cubicBezTo>
                  <a:pt x="330" y="27"/>
                  <a:pt x="330" y="27"/>
                  <a:pt x="330" y="27"/>
                </a:cubicBezTo>
                <a:cubicBezTo>
                  <a:pt x="346" y="27"/>
                  <a:pt x="346" y="27"/>
                  <a:pt x="346" y="27"/>
                </a:cubicBezTo>
                <a:lnTo>
                  <a:pt x="346" y="82"/>
                </a:lnTo>
                <a:close/>
                <a:moveTo>
                  <a:pt x="315" y="82"/>
                </a:moveTo>
                <a:cubicBezTo>
                  <a:pt x="299" y="82"/>
                  <a:pt x="299" y="82"/>
                  <a:pt x="299" y="82"/>
                </a:cubicBezTo>
                <a:cubicBezTo>
                  <a:pt x="299" y="27"/>
                  <a:pt x="299" y="27"/>
                  <a:pt x="299" y="27"/>
                </a:cubicBezTo>
                <a:cubicBezTo>
                  <a:pt x="315" y="27"/>
                  <a:pt x="315" y="27"/>
                  <a:pt x="315" y="27"/>
                </a:cubicBezTo>
                <a:lnTo>
                  <a:pt x="315" y="82"/>
                </a:lnTo>
                <a:close/>
                <a:moveTo>
                  <a:pt x="284" y="82"/>
                </a:moveTo>
                <a:cubicBezTo>
                  <a:pt x="268" y="82"/>
                  <a:pt x="268" y="82"/>
                  <a:pt x="268" y="82"/>
                </a:cubicBezTo>
                <a:cubicBezTo>
                  <a:pt x="268" y="27"/>
                  <a:pt x="268" y="27"/>
                  <a:pt x="268" y="27"/>
                </a:cubicBezTo>
                <a:cubicBezTo>
                  <a:pt x="284" y="27"/>
                  <a:pt x="284" y="27"/>
                  <a:pt x="284" y="27"/>
                </a:cubicBezTo>
                <a:lnTo>
                  <a:pt x="284" y="82"/>
                </a:lnTo>
                <a:close/>
                <a:moveTo>
                  <a:pt x="268" y="165"/>
                </a:moveTo>
                <a:cubicBezTo>
                  <a:pt x="284" y="165"/>
                  <a:pt x="284" y="165"/>
                  <a:pt x="284" y="165"/>
                </a:cubicBezTo>
                <a:cubicBezTo>
                  <a:pt x="284" y="219"/>
                  <a:pt x="284" y="219"/>
                  <a:pt x="284" y="219"/>
                </a:cubicBezTo>
                <a:cubicBezTo>
                  <a:pt x="268" y="219"/>
                  <a:pt x="268" y="219"/>
                  <a:pt x="268" y="219"/>
                </a:cubicBezTo>
                <a:lnTo>
                  <a:pt x="268" y="165"/>
                </a:lnTo>
                <a:close/>
                <a:moveTo>
                  <a:pt x="253" y="82"/>
                </a:moveTo>
                <a:cubicBezTo>
                  <a:pt x="237" y="82"/>
                  <a:pt x="237" y="82"/>
                  <a:pt x="237" y="82"/>
                </a:cubicBezTo>
                <a:cubicBezTo>
                  <a:pt x="237" y="27"/>
                  <a:pt x="237" y="27"/>
                  <a:pt x="237" y="27"/>
                </a:cubicBezTo>
                <a:cubicBezTo>
                  <a:pt x="253" y="27"/>
                  <a:pt x="253" y="27"/>
                  <a:pt x="253" y="27"/>
                </a:cubicBezTo>
                <a:lnTo>
                  <a:pt x="253" y="82"/>
                </a:lnTo>
                <a:close/>
                <a:moveTo>
                  <a:pt x="237" y="165"/>
                </a:moveTo>
                <a:cubicBezTo>
                  <a:pt x="253" y="165"/>
                  <a:pt x="253" y="165"/>
                  <a:pt x="253" y="165"/>
                </a:cubicBezTo>
                <a:cubicBezTo>
                  <a:pt x="253" y="219"/>
                  <a:pt x="253" y="219"/>
                  <a:pt x="253" y="219"/>
                </a:cubicBezTo>
                <a:cubicBezTo>
                  <a:pt x="237" y="219"/>
                  <a:pt x="237" y="219"/>
                  <a:pt x="237" y="219"/>
                </a:cubicBezTo>
                <a:lnTo>
                  <a:pt x="237" y="165"/>
                </a:lnTo>
                <a:close/>
                <a:moveTo>
                  <a:pt x="45" y="53"/>
                </a:moveTo>
                <a:cubicBezTo>
                  <a:pt x="45" y="43"/>
                  <a:pt x="54" y="35"/>
                  <a:pt x="64" y="35"/>
                </a:cubicBezTo>
                <a:cubicBezTo>
                  <a:pt x="74" y="35"/>
                  <a:pt x="82" y="43"/>
                  <a:pt x="82" y="53"/>
                </a:cubicBezTo>
                <a:cubicBezTo>
                  <a:pt x="82" y="63"/>
                  <a:pt x="74" y="71"/>
                  <a:pt x="64" y="71"/>
                </a:cubicBezTo>
                <a:cubicBezTo>
                  <a:pt x="54" y="71"/>
                  <a:pt x="45" y="63"/>
                  <a:pt x="45" y="53"/>
                </a:cubicBezTo>
                <a:close/>
                <a:moveTo>
                  <a:pt x="330" y="165"/>
                </a:moveTo>
                <a:cubicBezTo>
                  <a:pt x="346" y="165"/>
                  <a:pt x="346" y="165"/>
                  <a:pt x="346" y="165"/>
                </a:cubicBezTo>
                <a:cubicBezTo>
                  <a:pt x="346" y="219"/>
                  <a:pt x="346" y="219"/>
                  <a:pt x="346" y="219"/>
                </a:cubicBezTo>
                <a:cubicBezTo>
                  <a:pt x="330" y="219"/>
                  <a:pt x="330" y="219"/>
                  <a:pt x="330" y="219"/>
                </a:cubicBezTo>
                <a:lnTo>
                  <a:pt x="330" y="165"/>
                </a:lnTo>
                <a:close/>
                <a:moveTo>
                  <a:pt x="299" y="165"/>
                </a:moveTo>
                <a:cubicBezTo>
                  <a:pt x="315" y="165"/>
                  <a:pt x="315" y="165"/>
                  <a:pt x="315" y="165"/>
                </a:cubicBezTo>
                <a:cubicBezTo>
                  <a:pt x="315" y="219"/>
                  <a:pt x="315" y="219"/>
                  <a:pt x="315" y="219"/>
                </a:cubicBezTo>
                <a:cubicBezTo>
                  <a:pt x="299" y="219"/>
                  <a:pt x="299" y="219"/>
                  <a:pt x="299" y="219"/>
                </a:cubicBezTo>
                <a:lnTo>
                  <a:pt x="299" y="165"/>
                </a:lnTo>
                <a:close/>
                <a:moveTo>
                  <a:pt x="82" y="191"/>
                </a:moveTo>
                <a:cubicBezTo>
                  <a:pt x="82" y="201"/>
                  <a:pt x="74" y="209"/>
                  <a:pt x="64" y="209"/>
                </a:cubicBezTo>
                <a:cubicBezTo>
                  <a:pt x="54" y="209"/>
                  <a:pt x="45" y="201"/>
                  <a:pt x="45" y="191"/>
                </a:cubicBezTo>
                <a:cubicBezTo>
                  <a:pt x="45" y="180"/>
                  <a:pt x="54" y="172"/>
                  <a:pt x="64" y="172"/>
                </a:cubicBezTo>
                <a:cubicBezTo>
                  <a:pt x="74" y="172"/>
                  <a:pt x="82" y="180"/>
                  <a:pt x="82" y="191"/>
                </a:cubicBezTo>
                <a:close/>
                <a:moveTo>
                  <a:pt x="330" y="302"/>
                </a:moveTo>
                <a:cubicBezTo>
                  <a:pt x="346" y="302"/>
                  <a:pt x="346" y="302"/>
                  <a:pt x="346" y="302"/>
                </a:cubicBezTo>
                <a:cubicBezTo>
                  <a:pt x="346" y="357"/>
                  <a:pt x="346" y="357"/>
                  <a:pt x="346" y="357"/>
                </a:cubicBezTo>
                <a:cubicBezTo>
                  <a:pt x="330" y="357"/>
                  <a:pt x="330" y="357"/>
                  <a:pt x="330" y="357"/>
                </a:cubicBezTo>
                <a:lnTo>
                  <a:pt x="330" y="302"/>
                </a:lnTo>
                <a:close/>
                <a:moveTo>
                  <a:pt x="299" y="302"/>
                </a:moveTo>
                <a:cubicBezTo>
                  <a:pt x="315" y="302"/>
                  <a:pt x="315" y="302"/>
                  <a:pt x="315" y="302"/>
                </a:cubicBezTo>
                <a:cubicBezTo>
                  <a:pt x="315" y="357"/>
                  <a:pt x="315" y="357"/>
                  <a:pt x="315" y="357"/>
                </a:cubicBezTo>
                <a:cubicBezTo>
                  <a:pt x="299" y="357"/>
                  <a:pt x="299" y="357"/>
                  <a:pt x="299" y="357"/>
                </a:cubicBezTo>
                <a:lnTo>
                  <a:pt x="299" y="302"/>
                </a:lnTo>
                <a:close/>
                <a:moveTo>
                  <a:pt x="268" y="302"/>
                </a:moveTo>
                <a:cubicBezTo>
                  <a:pt x="284" y="302"/>
                  <a:pt x="284" y="302"/>
                  <a:pt x="284" y="302"/>
                </a:cubicBezTo>
                <a:cubicBezTo>
                  <a:pt x="284" y="357"/>
                  <a:pt x="284" y="357"/>
                  <a:pt x="284" y="357"/>
                </a:cubicBezTo>
                <a:cubicBezTo>
                  <a:pt x="268" y="357"/>
                  <a:pt x="268" y="357"/>
                  <a:pt x="268" y="357"/>
                </a:cubicBezTo>
                <a:lnTo>
                  <a:pt x="268" y="302"/>
                </a:lnTo>
                <a:close/>
                <a:moveTo>
                  <a:pt x="237" y="302"/>
                </a:moveTo>
                <a:cubicBezTo>
                  <a:pt x="253" y="302"/>
                  <a:pt x="253" y="302"/>
                  <a:pt x="253" y="302"/>
                </a:cubicBezTo>
                <a:cubicBezTo>
                  <a:pt x="253" y="357"/>
                  <a:pt x="253" y="357"/>
                  <a:pt x="253" y="357"/>
                </a:cubicBezTo>
                <a:cubicBezTo>
                  <a:pt x="237" y="357"/>
                  <a:pt x="237" y="357"/>
                  <a:pt x="237" y="357"/>
                </a:cubicBezTo>
                <a:lnTo>
                  <a:pt x="237" y="302"/>
                </a:lnTo>
                <a:close/>
                <a:moveTo>
                  <a:pt x="82" y="328"/>
                </a:moveTo>
                <a:cubicBezTo>
                  <a:pt x="82" y="338"/>
                  <a:pt x="74" y="346"/>
                  <a:pt x="64" y="346"/>
                </a:cubicBezTo>
                <a:cubicBezTo>
                  <a:pt x="54" y="346"/>
                  <a:pt x="45" y="338"/>
                  <a:pt x="45" y="328"/>
                </a:cubicBezTo>
                <a:cubicBezTo>
                  <a:pt x="45" y="318"/>
                  <a:pt x="54" y="310"/>
                  <a:pt x="64" y="310"/>
                </a:cubicBezTo>
                <a:cubicBezTo>
                  <a:pt x="74" y="310"/>
                  <a:pt x="82" y="318"/>
                  <a:pt x="82" y="32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2FD66EF-1CED-9147-A9B6-7EAA3ABD9EEC}"/>
              </a:ext>
            </a:extLst>
          </p:cNvPr>
          <p:cNvSpPr txBox="1"/>
          <p:nvPr/>
        </p:nvSpPr>
        <p:spPr>
          <a:xfrm>
            <a:off x="7375438" y="6085082"/>
            <a:ext cx="518716" cy="3281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Hypervisors</a:t>
            </a:r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DA275549-45B6-0F44-A65C-6803744633F4}"/>
              </a:ext>
            </a:extLst>
          </p:cNvPr>
          <p:cNvGrpSpPr/>
          <p:nvPr/>
        </p:nvGrpSpPr>
        <p:grpSpPr>
          <a:xfrm>
            <a:off x="6951576" y="2728949"/>
            <a:ext cx="992067" cy="274320"/>
            <a:chOff x="3395576" y="4114880"/>
            <a:chExt cx="992067" cy="274320"/>
          </a:xfrm>
        </p:grpSpPr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CD2C5161-11AB-D640-AF63-42F8F18A2E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95576" y="4114880"/>
              <a:ext cx="274320" cy="274320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A8B95945-C766-7B45-BEBF-C2B1993AA0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097" y="4114880"/>
              <a:ext cx="274320" cy="274320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AC3139B4-BA0F-A749-9D03-16BA20334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13323" y="4114880"/>
              <a:ext cx="274320" cy="274320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2FECE5-C774-404C-BF3D-ECEAED3C4A50}"/>
              </a:ext>
            </a:extLst>
          </p:cNvPr>
          <p:cNvGrpSpPr/>
          <p:nvPr/>
        </p:nvGrpSpPr>
        <p:grpSpPr>
          <a:xfrm>
            <a:off x="5874307" y="3660915"/>
            <a:ext cx="1148902" cy="677417"/>
            <a:chOff x="5874307" y="4795530"/>
            <a:chExt cx="1148902" cy="677417"/>
          </a:xfrm>
        </p:grpSpPr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E2FA69D-D0FC-4948-B1D4-7F91441FE588}"/>
                </a:ext>
              </a:extLst>
            </p:cNvPr>
            <p:cNvSpPr txBox="1"/>
            <p:nvPr/>
          </p:nvSpPr>
          <p:spPr>
            <a:xfrm>
              <a:off x="5874307" y="4795530"/>
              <a:ext cx="1145698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>
                <a:defRPr/>
              </a:pPr>
              <a:r>
                <a:rPr lang="en-US" sz="12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Secondary in Loc2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AEA7BAE-983E-E64D-9E83-67595CCC0C96}"/>
                </a:ext>
              </a:extLst>
            </p:cNvPr>
            <p:cNvSpPr txBox="1"/>
            <p:nvPr/>
          </p:nvSpPr>
          <p:spPr>
            <a:xfrm>
              <a:off x="5877511" y="5288281"/>
              <a:ext cx="1145698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>
                <a:defRPr/>
              </a:pPr>
              <a:r>
                <a:rPr lang="en-US" sz="12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Secondary in Loc2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B606E67-9C5F-4B41-9D42-8A44DF8DDF87}"/>
              </a:ext>
            </a:extLst>
          </p:cNvPr>
          <p:cNvGrpSpPr/>
          <p:nvPr/>
        </p:nvGrpSpPr>
        <p:grpSpPr>
          <a:xfrm>
            <a:off x="4306380" y="3660915"/>
            <a:ext cx="991616" cy="691236"/>
            <a:chOff x="4319481" y="4795530"/>
            <a:chExt cx="991616" cy="691236"/>
          </a:xfrm>
        </p:grpSpPr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B27DF67F-7F3E-BC4C-BEC3-F434B02EC5A6}"/>
                </a:ext>
              </a:extLst>
            </p:cNvPr>
            <p:cNvSpPr txBox="1"/>
            <p:nvPr/>
          </p:nvSpPr>
          <p:spPr>
            <a:xfrm>
              <a:off x="4319481" y="4795530"/>
              <a:ext cx="988412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 algn="r">
                <a:defRPr/>
              </a:pPr>
              <a:r>
                <a:rPr lang="en-US" sz="12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Primary in Loc1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18B18A9E-7D00-694B-9E57-249899A681C1}"/>
                </a:ext>
              </a:extLst>
            </p:cNvPr>
            <p:cNvSpPr txBox="1"/>
            <p:nvPr/>
          </p:nvSpPr>
          <p:spPr>
            <a:xfrm>
              <a:off x="4322685" y="5302100"/>
              <a:ext cx="988412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 algn="r">
                <a:defRPr/>
              </a:pPr>
              <a:r>
                <a:rPr lang="en-US" sz="12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Primary in Loc1</a:t>
              </a: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DE545FD4-553A-2240-BCF2-9E4A201257E4}"/>
              </a:ext>
            </a:extLst>
          </p:cNvPr>
          <p:cNvSpPr/>
          <p:nvPr/>
        </p:nvSpPr>
        <p:spPr>
          <a:xfrm>
            <a:off x="8281458" y="1531050"/>
            <a:ext cx="3776430" cy="3077766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and Security Centrally configured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Gateways are Primary in Loc1, others in Loc2</a:t>
            </a:r>
          </a:p>
          <a:p>
            <a:pPr marL="400050" lvl="1" indent="-1682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T0-Primary advertise its subnets better</a:t>
            </a:r>
          </a:p>
          <a:p>
            <a:pPr marL="400050" lvl="1" indent="-1682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 </a:t>
            </a:r>
            <a:r>
              <a:rPr lang="en-US" sz="14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gw</a:t>
            </a: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through T0-Primary</a:t>
            </a:r>
          </a:p>
          <a:p>
            <a:pPr marL="173038" indent="-1730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case of Location 1 failure</a:t>
            </a:r>
          </a:p>
          <a:p>
            <a:pPr marL="400050" lvl="1" indent="-1682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Subnets are still advertised from Loc2</a:t>
            </a:r>
          </a:p>
          <a:p>
            <a:pPr marL="400050" lvl="1" indent="-1682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need to recover compute in Loc2</a:t>
            </a:r>
            <a:endParaRPr lang="en-US" sz="1400" i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1" indent="-1682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 </a:t>
            </a:r>
            <a:r>
              <a:rPr lang="en-US" sz="14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gw</a:t>
            </a: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through remaining T0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23FE1B-63A8-47CB-B7AC-A7388ECC7410}"/>
              </a:ext>
            </a:extLst>
          </p:cNvPr>
          <p:cNvGrpSpPr/>
          <p:nvPr/>
        </p:nvGrpSpPr>
        <p:grpSpPr>
          <a:xfrm>
            <a:off x="3403343" y="1442135"/>
            <a:ext cx="1546321" cy="1104043"/>
            <a:chOff x="3403343" y="1528934"/>
            <a:chExt cx="1546321" cy="1104043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FC72144-BD83-6C46-B2F3-A91EB2F5AA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1012" y="1854578"/>
              <a:ext cx="778398" cy="778399"/>
              <a:chOff x="7730175" y="863411"/>
              <a:chExt cx="1828959" cy="1828959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AC6F5825-ED26-D646-8695-64B9D09F57A5}"/>
                  </a:ext>
                </a:extLst>
              </p:cNvPr>
              <p:cNvSpPr/>
              <p:nvPr/>
            </p:nvSpPr>
            <p:spPr>
              <a:xfrm>
                <a:off x="7730175" y="863411"/>
                <a:ext cx="1828959" cy="1828959"/>
              </a:xfrm>
              <a:prstGeom prst="ellipse">
                <a:avLst/>
              </a:prstGeom>
              <a:solidFill>
                <a:schemeClr val="accent4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4586E756-8F2B-3C47-A246-3A710904B42E}"/>
                  </a:ext>
                </a:extLst>
              </p:cNvPr>
              <p:cNvGrpSpPr/>
              <p:nvPr/>
            </p:nvGrpSpPr>
            <p:grpSpPr>
              <a:xfrm>
                <a:off x="8049434" y="1298182"/>
                <a:ext cx="1224852" cy="1015906"/>
                <a:chOff x="1893888" y="1246188"/>
                <a:chExt cx="2159000" cy="1790700"/>
              </a:xfrm>
              <a:solidFill>
                <a:schemeClr val="bg1"/>
              </a:solidFill>
            </p:grpSpPr>
            <p:sp>
              <p:nvSpPr>
                <p:cNvPr id="140" name="Freeform 1">
                  <a:extLst>
                    <a:ext uri="{FF2B5EF4-FFF2-40B4-BE49-F238E27FC236}">
                      <a16:creationId xmlns:a16="http://schemas.microsoft.com/office/drawing/2014/main" id="{8CFE8795-C095-C945-A90E-25236D968A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7463" y="1435100"/>
                  <a:ext cx="833437" cy="831850"/>
                </a:xfrm>
                <a:custGeom>
                  <a:avLst/>
                  <a:gdLst>
                    <a:gd name="T0" fmla="*/ 262 w 2315"/>
                    <a:gd name="T1" fmla="*/ 1495 h 2310"/>
                    <a:gd name="T2" fmla="*/ 126 w 2315"/>
                    <a:gd name="T3" fmla="*/ 1766 h 2310"/>
                    <a:gd name="T4" fmla="*/ 545 w 2315"/>
                    <a:gd name="T5" fmla="*/ 2179 h 2310"/>
                    <a:gd name="T6" fmla="*/ 814 w 2315"/>
                    <a:gd name="T7" fmla="*/ 2044 h 2310"/>
                    <a:gd name="T8" fmla="*/ 1344 w 2315"/>
                    <a:gd name="T9" fmla="*/ 2309 h 2310"/>
                    <a:gd name="T10" fmla="*/ 1467 w 2315"/>
                    <a:gd name="T11" fmla="*/ 2191 h 2310"/>
                    <a:gd name="T12" fmla="*/ 1547 w 2315"/>
                    <a:gd name="T13" fmla="*/ 2028 h 2310"/>
                    <a:gd name="T14" fmla="*/ 2182 w 2315"/>
                    <a:gd name="T15" fmla="*/ 1772 h 2310"/>
                    <a:gd name="T16" fmla="*/ 2046 w 2315"/>
                    <a:gd name="T17" fmla="*/ 1498 h 2310"/>
                    <a:gd name="T18" fmla="*/ 2314 w 2315"/>
                    <a:gd name="T19" fmla="*/ 971 h 2310"/>
                    <a:gd name="T20" fmla="*/ 2228 w 2315"/>
                    <a:gd name="T21" fmla="*/ 851 h 2310"/>
                    <a:gd name="T22" fmla="*/ 2025 w 2315"/>
                    <a:gd name="T23" fmla="*/ 771 h 2310"/>
                    <a:gd name="T24" fmla="*/ 2185 w 2315"/>
                    <a:gd name="T25" fmla="*/ 549 h 2310"/>
                    <a:gd name="T26" fmla="*/ 1547 w 2315"/>
                    <a:gd name="T27" fmla="*/ 290 h 2310"/>
                    <a:gd name="T28" fmla="*/ 1451 w 2315"/>
                    <a:gd name="T29" fmla="*/ 0 h 2310"/>
                    <a:gd name="T30" fmla="*/ 816 w 2315"/>
                    <a:gd name="T31" fmla="*/ 265 h 2310"/>
                    <a:gd name="T32" fmla="*/ 542 w 2315"/>
                    <a:gd name="T33" fmla="*/ 133 h 2310"/>
                    <a:gd name="T34" fmla="*/ 286 w 2315"/>
                    <a:gd name="T35" fmla="*/ 771 h 2310"/>
                    <a:gd name="T36" fmla="*/ 0 w 2315"/>
                    <a:gd name="T37" fmla="*/ 866 h 2310"/>
                    <a:gd name="T38" fmla="*/ 6 w 2315"/>
                    <a:gd name="T39" fmla="*/ 1470 h 2310"/>
                    <a:gd name="T40" fmla="*/ 250 w 2315"/>
                    <a:gd name="T41" fmla="*/ 1076 h 2310"/>
                    <a:gd name="T42" fmla="*/ 410 w 2315"/>
                    <a:gd name="T43" fmla="*/ 1045 h 2310"/>
                    <a:gd name="T44" fmla="*/ 545 w 2315"/>
                    <a:gd name="T45" fmla="*/ 801 h 2310"/>
                    <a:gd name="T46" fmla="*/ 456 w 2315"/>
                    <a:gd name="T47" fmla="*/ 576 h 2310"/>
                    <a:gd name="T48" fmla="*/ 702 w 2315"/>
                    <a:gd name="T49" fmla="*/ 546 h 2310"/>
                    <a:gd name="T50" fmla="*/ 998 w 2315"/>
                    <a:gd name="T51" fmla="*/ 459 h 2310"/>
                    <a:gd name="T52" fmla="*/ 1073 w 2315"/>
                    <a:gd name="T53" fmla="*/ 250 h 2310"/>
                    <a:gd name="T54" fmla="*/ 1266 w 2315"/>
                    <a:gd name="T55" fmla="*/ 410 h 2310"/>
                    <a:gd name="T56" fmla="*/ 1529 w 2315"/>
                    <a:gd name="T57" fmla="*/ 552 h 2310"/>
                    <a:gd name="T58" fmla="*/ 1738 w 2315"/>
                    <a:gd name="T59" fmla="*/ 459 h 2310"/>
                    <a:gd name="T60" fmla="*/ 1763 w 2315"/>
                    <a:gd name="T61" fmla="*/ 706 h 2310"/>
                    <a:gd name="T62" fmla="*/ 1852 w 2315"/>
                    <a:gd name="T63" fmla="*/ 1008 h 2310"/>
                    <a:gd name="T64" fmla="*/ 2065 w 2315"/>
                    <a:gd name="T65" fmla="*/ 1076 h 2310"/>
                    <a:gd name="T66" fmla="*/ 1904 w 2315"/>
                    <a:gd name="T67" fmla="*/ 1270 h 2310"/>
                    <a:gd name="T68" fmla="*/ 1760 w 2315"/>
                    <a:gd name="T69" fmla="*/ 1538 h 2310"/>
                    <a:gd name="T70" fmla="*/ 1858 w 2315"/>
                    <a:gd name="T71" fmla="*/ 1742 h 2310"/>
                    <a:gd name="T72" fmla="*/ 1609 w 2315"/>
                    <a:gd name="T73" fmla="*/ 1766 h 2310"/>
                    <a:gd name="T74" fmla="*/ 1399 w 2315"/>
                    <a:gd name="T75" fmla="*/ 1822 h 2310"/>
                    <a:gd name="T76" fmla="*/ 1263 w 2315"/>
                    <a:gd name="T77" fmla="*/ 1905 h 2310"/>
                    <a:gd name="T78" fmla="*/ 1069 w 2315"/>
                    <a:gd name="T79" fmla="*/ 2059 h 2310"/>
                    <a:gd name="T80" fmla="*/ 995 w 2315"/>
                    <a:gd name="T81" fmla="*/ 1849 h 2310"/>
                    <a:gd name="T82" fmla="*/ 699 w 2315"/>
                    <a:gd name="T83" fmla="*/ 1763 h 2310"/>
                    <a:gd name="T84" fmla="*/ 450 w 2315"/>
                    <a:gd name="T85" fmla="*/ 1739 h 2310"/>
                    <a:gd name="T86" fmla="*/ 548 w 2315"/>
                    <a:gd name="T87" fmla="*/ 1532 h 2310"/>
                    <a:gd name="T88" fmla="*/ 462 w 2315"/>
                    <a:gd name="T89" fmla="*/ 1316 h 2310"/>
                    <a:gd name="T90" fmla="*/ 250 w 2315"/>
                    <a:gd name="T91" fmla="*/ 1239 h 2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15" h="2310">
                      <a:moveTo>
                        <a:pt x="120" y="1473"/>
                      </a:moveTo>
                      <a:lnTo>
                        <a:pt x="262" y="1495"/>
                      </a:lnTo>
                      <a:lnTo>
                        <a:pt x="284" y="1544"/>
                      </a:lnTo>
                      <a:lnTo>
                        <a:pt x="126" y="1766"/>
                      </a:lnTo>
                      <a:lnTo>
                        <a:pt x="465" y="2108"/>
                      </a:lnTo>
                      <a:lnTo>
                        <a:pt x="545" y="2179"/>
                      </a:lnTo>
                      <a:lnTo>
                        <a:pt x="764" y="2025"/>
                      </a:lnTo>
                      <a:lnTo>
                        <a:pt x="814" y="2044"/>
                      </a:lnTo>
                      <a:lnTo>
                        <a:pt x="857" y="2309"/>
                      </a:lnTo>
                      <a:lnTo>
                        <a:pt x="1344" y="2309"/>
                      </a:lnTo>
                      <a:lnTo>
                        <a:pt x="1464" y="2306"/>
                      </a:lnTo>
                      <a:lnTo>
                        <a:pt x="1467" y="2191"/>
                      </a:lnTo>
                      <a:lnTo>
                        <a:pt x="1491" y="2056"/>
                      </a:lnTo>
                      <a:lnTo>
                        <a:pt x="1547" y="2028"/>
                      </a:lnTo>
                      <a:lnTo>
                        <a:pt x="1766" y="2185"/>
                      </a:lnTo>
                      <a:lnTo>
                        <a:pt x="2182" y="1772"/>
                      </a:lnTo>
                      <a:lnTo>
                        <a:pt x="2025" y="1547"/>
                      </a:lnTo>
                      <a:lnTo>
                        <a:pt x="2046" y="1498"/>
                      </a:lnTo>
                      <a:lnTo>
                        <a:pt x="2314" y="1458"/>
                      </a:lnTo>
                      <a:lnTo>
                        <a:pt x="2314" y="971"/>
                      </a:lnTo>
                      <a:lnTo>
                        <a:pt x="2311" y="879"/>
                      </a:lnTo>
                      <a:lnTo>
                        <a:pt x="2228" y="851"/>
                      </a:lnTo>
                      <a:lnTo>
                        <a:pt x="2046" y="823"/>
                      </a:lnTo>
                      <a:lnTo>
                        <a:pt x="2025" y="771"/>
                      </a:lnTo>
                      <a:lnTo>
                        <a:pt x="2120" y="641"/>
                      </a:lnTo>
                      <a:lnTo>
                        <a:pt x="2185" y="549"/>
                      </a:lnTo>
                      <a:lnTo>
                        <a:pt x="1766" y="139"/>
                      </a:lnTo>
                      <a:lnTo>
                        <a:pt x="1547" y="290"/>
                      </a:lnTo>
                      <a:lnTo>
                        <a:pt x="1495" y="268"/>
                      </a:lnTo>
                      <a:lnTo>
                        <a:pt x="1451" y="0"/>
                      </a:lnTo>
                      <a:lnTo>
                        <a:pt x="863" y="0"/>
                      </a:lnTo>
                      <a:lnTo>
                        <a:pt x="816" y="265"/>
                      </a:lnTo>
                      <a:lnTo>
                        <a:pt x="767" y="287"/>
                      </a:lnTo>
                      <a:lnTo>
                        <a:pt x="542" y="133"/>
                      </a:lnTo>
                      <a:lnTo>
                        <a:pt x="129" y="552"/>
                      </a:lnTo>
                      <a:lnTo>
                        <a:pt x="286" y="771"/>
                      </a:lnTo>
                      <a:lnTo>
                        <a:pt x="268" y="820"/>
                      </a:lnTo>
                      <a:lnTo>
                        <a:pt x="0" y="866"/>
                      </a:lnTo>
                      <a:lnTo>
                        <a:pt x="0" y="1350"/>
                      </a:lnTo>
                      <a:lnTo>
                        <a:pt x="6" y="1470"/>
                      </a:lnTo>
                      <a:lnTo>
                        <a:pt x="120" y="1473"/>
                      </a:lnTo>
                      <a:close/>
                      <a:moveTo>
                        <a:pt x="250" y="1076"/>
                      </a:moveTo>
                      <a:lnTo>
                        <a:pt x="373" y="1054"/>
                      </a:lnTo>
                      <a:lnTo>
                        <a:pt x="410" y="1045"/>
                      </a:lnTo>
                      <a:lnTo>
                        <a:pt x="459" y="1005"/>
                      </a:lnTo>
                      <a:lnTo>
                        <a:pt x="545" y="801"/>
                      </a:lnTo>
                      <a:lnTo>
                        <a:pt x="567" y="730"/>
                      </a:lnTo>
                      <a:lnTo>
                        <a:pt x="456" y="576"/>
                      </a:lnTo>
                      <a:lnTo>
                        <a:pt x="573" y="456"/>
                      </a:lnTo>
                      <a:lnTo>
                        <a:pt x="702" y="546"/>
                      </a:lnTo>
                      <a:lnTo>
                        <a:pt x="777" y="552"/>
                      </a:lnTo>
                      <a:lnTo>
                        <a:pt x="998" y="459"/>
                      </a:lnTo>
                      <a:lnTo>
                        <a:pt x="1048" y="407"/>
                      </a:lnTo>
                      <a:lnTo>
                        <a:pt x="1073" y="250"/>
                      </a:lnTo>
                      <a:lnTo>
                        <a:pt x="1239" y="250"/>
                      </a:lnTo>
                      <a:lnTo>
                        <a:pt x="1266" y="410"/>
                      </a:lnTo>
                      <a:lnTo>
                        <a:pt x="1316" y="466"/>
                      </a:lnTo>
                      <a:lnTo>
                        <a:pt x="1529" y="552"/>
                      </a:lnTo>
                      <a:lnTo>
                        <a:pt x="1612" y="549"/>
                      </a:lnTo>
                      <a:lnTo>
                        <a:pt x="1738" y="459"/>
                      </a:lnTo>
                      <a:lnTo>
                        <a:pt x="1855" y="580"/>
                      </a:lnTo>
                      <a:lnTo>
                        <a:pt x="1763" y="706"/>
                      </a:lnTo>
                      <a:lnTo>
                        <a:pt x="1760" y="780"/>
                      </a:lnTo>
                      <a:lnTo>
                        <a:pt x="1852" y="1008"/>
                      </a:lnTo>
                      <a:lnTo>
                        <a:pt x="1908" y="1054"/>
                      </a:lnTo>
                      <a:lnTo>
                        <a:pt x="2065" y="1076"/>
                      </a:lnTo>
                      <a:lnTo>
                        <a:pt x="2065" y="1242"/>
                      </a:lnTo>
                      <a:lnTo>
                        <a:pt x="1904" y="1270"/>
                      </a:lnTo>
                      <a:lnTo>
                        <a:pt x="1852" y="1316"/>
                      </a:lnTo>
                      <a:lnTo>
                        <a:pt x="1760" y="1538"/>
                      </a:lnTo>
                      <a:lnTo>
                        <a:pt x="1766" y="1612"/>
                      </a:lnTo>
                      <a:lnTo>
                        <a:pt x="1858" y="1742"/>
                      </a:lnTo>
                      <a:lnTo>
                        <a:pt x="1741" y="1859"/>
                      </a:lnTo>
                      <a:lnTo>
                        <a:pt x="1609" y="1766"/>
                      </a:lnTo>
                      <a:lnTo>
                        <a:pt x="1535" y="1760"/>
                      </a:lnTo>
                      <a:lnTo>
                        <a:pt x="1399" y="1822"/>
                      </a:lnTo>
                      <a:lnTo>
                        <a:pt x="1316" y="1849"/>
                      </a:lnTo>
                      <a:lnTo>
                        <a:pt x="1263" y="1905"/>
                      </a:lnTo>
                      <a:lnTo>
                        <a:pt x="1236" y="2059"/>
                      </a:lnTo>
                      <a:lnTo>
                        <a:pt x="1069" y="2059"/>
                      </a:lnTo>
                      <a:lnTo>
                        <a:pt x="1041" y="1905"/>
                      </a:lnTo>
                      <a:lnTo>
                        <a:pt x="995" y="1849"/>
                      </a:lnTo>
                      <a:lnTo>
                        <a:pt x="773" y="1757"/>
                      </a:lnTo>
                      <a:lnTo>
                        <a:pt x="699" y="1763"/>
                      </a:lnTo>
                      <a:lnTo>
                        <a:pt x="570" y="1856"/>
                      </a:lnTo>
                      <a:lnTo>
                        <a:pt x="450" y="1739"/>
                      </a:lnTo>
                      <a:lnTo>
                        <a:pt x="545" y="1606"/>
                      </a:lnTo>
                      <a:lnTo>
                        <a:pt x="548" y="1532"/>
                      </a:lnTo>
                      <a:lnTo>
                        <a:pt x="477" y="1365"/>
                      </a:lnTo>
                      <a:lnTo>
                        <a:pt x="462" y="1316"/>
                      </a:lnTo>
                      <a:lnTo>
                        <a:pt x="404" y="1264"/>
                      </a:lnTo>
                      <a:lnTo>
                        <a:pt x="250" y="1239"/>
                      </a:lnTo>
                      <a:lnTo>
                        <a:pt x="250" y="10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u="none" strike="noStrike" kern="1200" cap="none" spc="0" normalizeH="0" baseline="0" noProof="0" dirty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1" name="Freeform 2">
                  <a:extLst>
                    <a:ext uri="{FF2B5EF4-FFF2-40B4-BE49-F238E27FC236}">
                      <a16:creationId xmlns:a16="http://schemas.microsoft.com/office/drawing/2014/main" id="{0C6BF1FB-329D-0941-95D7-B146CA736A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0825" y="1668463"/>
                  <a:ext cx="366713" cy="366712"/>
                </a:xfrm>
                <a:custGeom>
                  <a:avLst/>
                  <a:gdLst>
                    <a:gd name="T0" fmla="*/ 561 w 1018"/>
                    <a:gd name="T1" fmla="*/ 1014 h 1018"/>
                    <a:gd name="T2" fmla="*/ 706 w 1018"/>
                    <a:gd name="T3" fmla="*/ 977 h 1018"/>
                    <a:gd name="T4" fmla="*/ 832 w 1018"/>
                    <a:gd name="T5" fmla="*/ 900 h 1018"/>
                    <a:gd name="T6" fmla="*/ 931 w 1018"/>
                    <a:gd name="T7" fmla="*/ 792 h 1018"/>
                    <a:gd name="T8" fmla="*/ 995 w 1018"/>
                    <a:gd name="T9" fmla="*/ 660 h 1018"/>
                    <a:gd name="T10" fmla="*/ 1017 w 1018"/>
                    <a:gd name="T11" fmla="*/ 509 h 1018"/>
                    <a:gd name="T12" fmla="*/ 1008 w 1018"/>
                    <a:gd name="T13" fmla="*/ 407 h 1018"/>
                    <a:gd name="T14" fmla="*/ 956 w 1018"/>
                    <a:gd name="T15" fmla="*/ 266 h 1018"/>
                    <a:gd name="T16" fmla="*/ 869 w 1018"/>
                    <a:gd name="T17" fmla="*/ 148 h 1018"/>
                    <a:gd name="T18" fmla="*/ 752 w 1018"/>
                    <a:gd name="T19" fmla="*/ 62 h 1018"/>
                    <a:gd name="T20" fmla="*/ 610 w 1018"/>
                    <a:gd name="T21" fmla="*/ 9 h 1018"/>
                    <a:gd name="T22" fmla="*/ 509 w 1018"/>
                    <a:gd name="T23" fmla="*/ 0 h 1018"/>
                    <a:gd name="T24" fmla="*/ 358 w 1018"/>
                    <a:gd name="T25" fmla="*/ 22 h 1018"/>
                    <a:gd name="T26" fmla="*/ 225 w 1018"/>
                    <a:gd name="T27" fmla="*/ 87 h 1018"/>
                    <a:gd name="T28" fmla="*/ 117 w 1018"/>
                    <a:gd name="T29" fmla="*/ 185 h 1018"/>
                    <a:gd name="T30" fmla="*/ 40 w 1018"/>
                    <a:gd name="T31" fmla="*/ 312 h 1018"/>
                    <a:gd name="T32" fmla="*/ 3 w 1018"/>
                    <a:gd name="T33" fmla="*/ 457 h 1018"/>
                    <a:gd name="T34" fmla="*/ 3 w 1018"/>
                    <a:gd name="T35" fmla="*/ 561 h 1018"/>
                    <a:gd name="T36" fmla="*/ 40 w 1018"/>
                    <a:gd name="T37" fmla="*/ 706 h 1018"/>
                    <a:gd name="T38" fmla="*/ 117 w 1018"/>
                    <a:gd name="T39" fmla="*/ 833 h 1018"/>
                    <a:gd name="T40" fmla="*/ 225 w 1018"/>
                    <a:gd name="T41" fmla="*/ 928 h 1018"/>
                    <a:gd name="T42" fmla="*/ 358 w 1018"/>
                    <a:gd name="T43" fmla="*/ 993 h 1018"/>
                    <a:gd name="T44" fmla="*/ 509 w 1018"/>
                    <a:gd name="T45" fmla="*/ 1017 h 1018"/>
                    <a:gd name="T46" fmla="*/ 536 w 1018"/>
                    <a:gd name="T47" fmla="*/ 250 h 1018"/>
                    <a:gd name="T48" fmla="*/ 610 w 1018"/>
                    <a:gd name="T49" fmla="*/ 268 h 1018"/>
                    <a:gd name="T50" fmla="*/ 675 w 1018"/>
                    <a:gd name="T51" fmla="*/ 309 h 1018"/>
                    <a:gd name="T52" fmla="*/ 724 w 1018"/>
                    <a:gd name="T53" fmla="*/ 364 h 1018"/>
                    <a:gd name="T54" fmla="*/ 755 w 1018"/>
                    <a:gd name="T55" fmla="*/ 432 h 1018"/>
                    <a:gd name="T56" fmla="*/ 768 w 1018"/>
                    <a:gd name="T57" fmla="*/ 509 h 1018"/>
                    <a:gd name="T58" fmla="*/ 761 w 1018"/>
                    <a:gd name="T59" fmla="*/ 561 h 1018"/>
                    <a:gd name="T60" fmla="*/ 737 w 1018"/>
                    <a:gd name="T61" fmla="*/ 632 h 1018"/>
                    <a:gd name="T62" fmla="*/ 694 w 1018"/>
                    <a:gd name="T63" fmla="*/ 691 h 1018"/>
                    <a:gd name="T64" fmla="*/ 632 w 1018"/>
                    <a:gd name="T65" fmla="*/ 734 h 1018"/>
                    <a:gd name="T66" fmla="*/ 561 w 1018"/>
                    <a:gd name="T67" fmla="*/ 762 h 1018"/>
                    <a:gd name="T68" fmla="*/ 509 w 1018"/>
                    <a:gd name="T69" fmla="*/ 768 h 1018"/>
                    <a:gd name="T70" fmla="*/ 431 w 1018"/>
                    <a:gd name="T71" fmla="*/ 755 h 1018"/>
                    <a:gd name="T72" fmla="*/ 364 w 1018"/>
                    <a:gd name="T73" fmla="*/ 722 h 1018"/>
                    <a:gd name="T74" fmla="*/ 311 w 1018"/>
                    <a:gd name="T75" fmla="*/ 672 h 1018"/>
                    <a:gd name="T76" fmla="*/ 271 w 1018"/>
                    <a:gd name="T77" fmla="*/ 608 h 1018"/>
                    <a:gd name="T78" fmla="*/ 253 w 1018"/>
                    <a:gd name="T79" fmla="*/ 534 h 1018"/>
                    <a:gd name="T80" fmla="*/ 253 w 1018"/>
                    <a:gd name="T81" fmla="*/ 481 h 1018"/>
                    <a:gd name="T82" fmla="*/ 271 w 1018"/>
                    <a:gd name="T83" fmla="*/ 407 h 1018"/>
                    <a:gd name="T84" fmla="*/ 311 w 1018"/>
                    <a:gd name="T85" fmla="*/ 342 h 1018"/>
                    <a:gd name="T86" fmla="*/ 364 w 1018"/>
                    <a:gd name="T87" fmla="*/ 293 h 1018"/>
                    <a:gd name="T88" fmla="*/ 431 w 1018"/>
                    <a:gd name="T89" fmla="*/ 262 h 1018"/>
                    <a:gd name="T90" fmla="*/ 509 w 1018"/>
                    <a:gd name="T91" fmla="*/ 250 h 1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18" h="1018">
                      <a:moveTo>
                        <a:pt x="509" y="1017"/>
                      </a:moveTo>
                      <a:lnTo>
                        <a:pt x="509" y="1017"/>
                      </a:lnTo>
                      <a:lnTo>
                        <a:pt x="561" y="1014"/>
                      </a:lnTo>
                      <a:lnTo>
                        <a:pt x="610" y="1005"/>
                      </a:lnTo>
                      <a:lnTo>
                        <a:pt x="660" y="993"/>
                      </a:lnTo>
                      <a:lnTo>
                        <a:pt x="706" y="977"/>
                      </a:lnTo>
                      <a:lnTo>
                        <a:pt x="752" y="956"/>
                      </a:lnTo>
                      <a:lnTo>
                        <a:pt x="792" y="928"/>
                      </a:lnTo>
                      <a:lnTo>
                        <a:pt x="832" y="900"/>
                      </a:lnTo>
                      <a:lnTo>
                        <a:pt x="869" y="867"/>
                      </a:lnTo>
                      <a:lnTo>
                        <a:pt x="900" y="833"/>
                      </a:lnTo>
                      <a:lnTo>
                        <a:pt x="931" y="792"/>
                      </a:lnTo>
                      <a:lnTo>
                        <a:pt x="956" y="749"/>
                      </a:lnTo>
                      <a:lnTo>
                        <a:pt x="977" y="706"/>
                      </a:lnTo>
                      <a:lnTo>
                        <a:pt x="995" y="660"/>
                      </a:lnTo>
                      <a:lnTo>
                        <a:pt x="1008" y="611"/>
                      </a:lnTo>
                      <a:lnTo>
                        <a:pt x="1014" y="561"/>
                      </a:lnTo>
                      <a:lnTo>
                        <a:pt x="1017" y="509"/>
                      </a:lnTo>
                      <a:lnTo>
                        <a:pt x="1017" y="509"/>
                      </a:lnTo>
                      <a:lnTo>
                        <a:pt x="1014" y="457"/>
                      </a:lnTo>
                      <a:lnTo>
                        <a:pt x="1008" y="407"/>
                      </a:lnTo>
                      <a:lnTo>
                        <a:pt x="995" y="358"/>
                      </a:lnTo>
                      <a:lnTo>
                        <a:pt x="977" y="312"/>
                      </a:lnTo>
                      <a:lnTo>
                        <a:pt x="956" y="266"/>
                      </a:lnTo>
                      <a:lnTo>
                        <a:pt x="931" y="225"/>
                      </a:lnTo>
                      <a:lnTo>
                        <a:pt x="900" y="185"/>
                      </a:lnTo>
                      <a:lnTo>
                        <a:pt x="869" y="148"/>
                      </a:lnTo>
                      <a:lnTo>
                        <a:pt x="832" y="114"/>
                      </a:lnTo>
                      <a:lnTo>
                        <a:pt x="792" y="87"/>
                      </a:lnTo>
                      <a:lnTo>
                        <a:pt x="752" y="62"/>
                      </a:lnTo>
                      <a:lnTo>
                        <a:pt x="706" y="41"/>
                      </a:lnTo>
                      <a:lnTo>
                        <a:pt x="660" y="22"/>
                      </a:lnTo>
                      <a:lnTo>
                        <a:pt x="610" y="9"/>
                      </a:lnTo>
                      <a:lnTo>
                        <a:pt x="561" y="3"/>
                      </a:lnTo>
                      <a:lnTo>
                        <a:pt x="509" y="0"/>
                      </a:lnTo>
                      <a:lnTo>
                        <a:pt x="509" y="0"/>
                      </a:lnTo>
                      <a:lnTo>
                        <a:pt x="456" y="3"/>
                      </a:lnTo>
                      <a:lnTo>
                        <a:pt x="407" y="9"/>
                      </a:lnTo>
                      <a:lnTo>
                        <a:pt x="358" y="22"/>
                      </a:lnTo>
                      <a:lnTo>
                        <a:pt x="311" y="41"/>
                      </a:lnTo>
                      <a:lnTo>
                        <a:pt x="268" y="62"/>
                      </a:lnTo>
                      <a:lnTo>
                        <a:pt x="225" y="87"/>
                      </a:lnTo>
                      <a:lnTo>
                        <a:pt x="185" y="114"/>
                      </a:lnTo>
                      <a:lnTo>
                        <a:pt x="151" y="148"/>
                      </a:lnTo>
                      <a:lnTo>
                        <a:pt x="117" y="185"/>
                      </a:lnTo>
                      <a:lnTo>
                        <a:pt x="89" y="225"/>
                      </a:lnTo>
                      <a:lnTo>
                        <a:pt x="62" y="266"/>
                      </a:lnTo>
                      <a:lnTo>
                        <a:pt x="40" y="312"/>
                      </a:lnTo>
                      <a:lnTo>
                        <a:pt x="25" y="358"/>
                      </a:lnTo>
                      <a:lnTo>
                        <a:pt x="13" y="407"/>
                      </a:lnTo>
                      <a:lnTo>
                        <a:pt x="3" y="457"/>
                      </a:lnTo>
                      <a:lnTo>
                        <a:pt x="0" y="509"/>
                      </a:lnTo>
                      <a:lnTo>
                        <a:pt x="0" y="509"/>
                      </a:lnTo>
                      <a:lnTo>
                        <a:pt x="3" y="561"/>
                      </a:lnTo>
                      <a:lnTo>
                        <a:pt x="13" y="611"/>
                      </a:lnTo>
                      <a:lnTo>
                        <a:pt x="25" y="660"/>
                      </a:lnTo>
                      <a:lnTo>
                        <a:pt x="40" y="706"/>
                      </a:lnTo>
                      <a:lnTo>
                        <a:pt x="62" y="749"/>
                      </a:lnTo>
                      <a:lnTo>
                        <a:pt x="89" y="792"/>
                      </a:lnTo>
                      <a:lnTo>
                        <a:pt x="117" y="833"/>
                      </a:lnTo>
                      <a:lnTo>
                        <a:pt x="151" y="867"/>
                      </a:lnTo>
                      <a:lnTo>
                        <a:pt x="185" y="900"/>
                      </a:lnTo>
                      <a:lnTo>
                        <a:pt x="225" y="928"/>
                      </a:lnTo>
                      <a:lnTo>
                        <a:pt x="268" y="956"/>
                      </a:lnTo>
                      <a:lnTo>
                        <a:pt x="311" y="977"/>
                      </a:lnTo>
                      <a:lnTo>
                        <a:pt x="358" y="993"/>
                      </a:lnTo>
                      <a:lnTo>
                        <a:pt x="407" y="1005"/>
                      </a:lnTo>
                      <a:lnTo>
                        <a:pt x="456" y="1014"/>
                      </a:lnTo>
                      <a:lnTo>
                        <a:pt x="509" y="1017"/>
                      </a:lnTo>
                      <a:close/>
                      <a:moveTo>
                        <a:pt x="509" y="250"/>
                      </a:moveTo>
                      <a:lnTo>
                        <a:pt x="509" y="250"/>
                      </a:lnTo>
                      <a:lnTo>
                        <a:pt x="536" y="250"/>
                      </a:lnTo>
                      <a:lnTo>
                        <a:pt x="561" y="256"/>
                      </a:lnTo>
                      <a:lnTo>
                        <a:pt x="586" y="262"/>
                      </a:lnTo>
                      <a:lnTo>
                        <a:pt x="610" y="268"/>
                      </a:lnTo>
                      <a:lnTo>
                        <a:pt x="632" y="281"/>
                      </a:lnTo>
                      <a:lnTo>
                        <a:pt x="653" y="293"/>
                      </a:lnTo>
                      <a:lnTo>
                        <a:pt x="675" y="309"/>
                      </a:lnTo>
                      <a:lnTo>
                        <a:pt x="694" y="324"/>
                      </a:lnTo>
                      <a:lnTo>
                        <a:pt x="709" y="342"/>
                      </a:lnTo>
                      <a:lnTo>
                        <a:pt x="724" y="364"/>
                      </a:lnTo>
                      <a:lnTo>
                        <a:pt x="737" y="386"/>
                      </a:lnTo>
                      <a:lnTo>
                        <a:pt x="749" y="407"/>
                      </a:lnTo>
                      <a:lnTo>
                        <a:pt x="755" y="432"/>
                      </a:lnTo>
                      <a:lnTo>
                        <a:pt x="761" y="457"/>
                      </a:lnTo>
                      <a:lnTo>
                        <a:pt x="768" y="481"/>
                      </a:lnTo>
                      <a:lnTo>
                        <a:pt x="768" y="509"/>
                      </a:lnTo>
                      <a:lnTo>
                        <a:pt x="768" y="509"/>
                      </a:lnTo>
                      <a:lnTo>
                        <a:pt x="768" y="534"/>
                      </a:lnTo>
                      <a:lnTo>
                        <a:pt x="761" y="561"/>
                      </a:lnTo>
                      <a:lnTo>
                        <a:pt x="755" y="586"/>
                      </a:lnTo>
                      <a:lnTo>
                        <a:pt x="749" y="608"/>
                      </a:lnTo>
                      <a:lnTo>
                        <a:pt x="737" y="632"/>
                      </a:lnTo>
                      <a:lnTo>
                        <a:pt x="724" y="654"/>
                      </a:lnTo>
                      <a:lnTo>
                        <a:pt x="709" y="672"/>
                      </a:lnTo>
                      <a:lnTo>
                        <a:pt x="694" y="691"/>
                      </a:lnTo>
                      <a:lnTo>
                        <a:pt x="675" y="706"/>
                      </a:lnTo>
                      <a:lnTo>
                        <a:pt x="653" y="722"/>
                      </a:lnTo>
                      <a:lnTo>
                        <a:pt x="632" y="734"/>
                      </a:lnTo>
                      <a:lnTo>
                        <a:pt x="610" y="746"/>
                      </a:lnTo>
                      <a:lnTo>
                        <a:pt x="586" y="755"/>
                      </a:lnTo>
                      <a:lnTo>
                        <a:pt x="561" y="762"/>
                      </a:lnTo>
                      <a:lnTo>
                        <a:pt x="536" y="765"/>
                      </a:lnTo>
                      <a:lnTo>
                        <a:pt x="509" y="768"/>
                      </a:lnTo>
                      <a:lnTo>
                        <a:pt x="509" y="768"/>
                      </a:lnTo>
                      <a:lnTo>
                        <a:pt x="484" y="765"/>
                      </a:lnTo>
                      <a:lnTo>
                        <a:pt x="456" y="762"/>
                      </a:lnTo>
                      <a:lnTo>
                        <a:pt x="431" y="755"/>
                      </a:lnTo>
                      <a:lnTo>
                        <a:pt x="410" y="746"/>
                      </a:lnTo>
                      <a:lnTo>
                        <a:pt x="385" y="734"/>
                      </a:lnTo>
                      <a:lnTo>
                        <a:pt x="364" y="722"/>
                      </a:lnTo>
                      <a:lnTo>
                        <a:pt x="345" y="706"/>
                      </a:lnTo>
                      <a:lnTo>
                        <a:pt x="327" y="691"/>
                      </a:lnTo>
                      <a:lnTo>
                        <a:pt x="311" y="672"/>
                      </a:lnTo>
                      <a:lnTo>
                        <a:pt x="296" y="654"/>
                      </a:lnTo>
                      <a:lnTo>
                        <a:pt x="284" y="632"/>
                      </a:lnTo>
                      <a:lnTo>
                        <a:pt x="271" y="608"/>
                      </a:lnTo>
                      <a:lnTo>
                        <a:pt x="262" y="586"/>
                      </a:lnTo>
                      <a:lnTo>
                        <a:pt x="256" y="561"/>
                      </a:lnTo>
                      <a:lnTo>
                        <a:pt x="253" y="534"/>
                      </a:lnTo>
                      <a:lnTo>
                        <a:pt x="250" y="509"/>
                      </a:lnTo>
                      <a:lnTo>
                        <a:pt x="250" y="509"/>
                      </a:lnTo>
                      <a:lnTo>
                        <a:pt x="253" y="481"/>
                      </a:lnTo>
                      <a:lnTo>
                        <a:pt x="256" y="457"/>
                      </a:lnTo>
                      <a:lnTo>
                        <a:pt x="262" y="432"/>
                      </a:lnTo>
                      <a:lnTo>
                        <a:pt x="271" y="407"/>
                      </a:lnTo>
                      <a:lnTo>
                        <a:pt x="284" y="386"/>
                      </a:lnTo>
                      <a:lnTo>
                        <a:pt x="296" y="364"/>
                      </a:lnTo>
                      <a:lnTo>
                        <a:pt x="311" y="342"/>
                      </a:lnTo>
                      <a:lnTo>
                        <a:pt x="327" y="324"/>
                      </a:lnTo>
                      <a:lnTo>
                        <a:pt x="345" y="309"/>
                      </a:lnTo>
                      <a:lnTo>
                        <a:pt x="364" y="293"/>
                      </a:lnTo>
                      <a:lnTo>
                        <a:pt x="385" y="281"/>
                      </a:lnTo>
                      <a:lnTo>
                        <a:pt x="410" y="268"/>
                      </a:lnTo>
                      <a:lnTo>
                        <a:pt x="431" y="262"/>
                      </a:lnTo>
                      <a:lnTo>
                        <a:pt x="456" y="256"/>
                      </a:lnTo>
                      <a:lnTo>
                        <a:pt x="484" y="250"/>
                      </a:lnTo>
                      <a:lnTo>
                        <a:pt x="509" y="2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u="none" strike="noStrike" kern="1200" cap="none" spc="0" normalizeH="0" baseline="0" noProof="0" dirty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2" name="Freeform 3">
                  <a:extLst>
                    <a:ext uri="{FF2B5EF4-FFF2-40B4-BE49-F238E27FC236}">
                      <a16:creationId xmlns:a16="http://schemas.microsoft.com/office/drawing/2014/main" id="{AAD94D1A-7E43-2E42-B55C-7110A9D300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93888" y="1246188"/>
                  <a:ext cx="2159000" cy="1790700"/>
                </a:xfrm>
                <a:custGeom>
                  <a:avLst/>
                  <a:gdLst>
                    <a:gd name="T0" fmla="*/ 268 w 5998"/>
                    <a:gd name="T1" fmla="*/ 3 h 4973"/>
                    <a:gd name="T2" fmla="*/ 157 w 5998"/>
                    <a:gd name="T3" fmla="*/ 37 h 4973"/>
                    <a:gd name="T4" fmla="*/ 68 w 5998"/>
                    <a:gd name="T5" fmla="*/ 111 h 4973"/>
                    <a:gd name="T6" fmla="*/ 15 w 5998"/>
                    <a:gd name="T7" fmla="*/ 213 h 4973"/>
                    <a:gd name="T8" fmla="*/ 0 w 5998"/>
                    <a:gd name="T9" fmla="*/ 3696 h 4973"/>
                    <a:gd name="T10" fmla="*/ 15 w 5998"/>
                    <a:gd name="T11" fmla="*/ 3785 h 4973"/>
                    <a:gd name="T12" fmla="*/ 71 w 5998"/>
                    <a:gd name="T13" fmla="*/ 3887 h 4973"/>
                    <a:gd name="T14" fmla="*/ 157 w 5998"/>
                    <a:gd name="T15" fmla="*/ 3961 h 4973"/>
                    <a:gd name="T16" fmla="*/ 271 w 5998"/>
                    <a:gd name="T17" fmla="*/ 3995 h 4973"/>
                    <a:gd name="T18" fmla="*/ 2345 w 5998"/>
                    <a:gd name="T19" fmla="*/ 4426 h 4973"/>
                    <a:gd name="T20" fmla="*/ 2062 w 5998"/>
                    <a:gd name="T21" fmla="*/ 4528 h 4973"/>
                    <a:gd name="T22" fmla="*/ 1868 w 5998"/>
                    <a:gd name="T23" fmla="*/ 4645 h 4973"/>
                    <a:gd name="T24" fmla="*/ 1812 w 5998"/>
                    <a:gd name="T25" fmla="*/ 4710 h 4973"/>
                    <a:gd name="T26" fmla="*/ 1797 w 5998"/>
                    <a:gd name="T27" fmla="*/ 4824 h 4973"/>
                    <a:gd name="T28" fmla="*/ 1831 w 5998"/>
                    <a:gd name="T29" fmla="*/ 4901 h 4973"/>
                    <a:gd name="T30" fmla="*/ 1914 w 5998"/>
                    <a:gd name="T31" fmla="*/ 4966 h 4973"/>
                    <a:gd name="T32" fmla="*/ 4031 w 5998"/>
                    <a:gd name="T33" fmla="*/ 4972 h 4973"/>
                    <a:gd name="T34" fmla="*/ 4130 w 5998"/>
                    <a:gd name="T35" fmla="*/ 4941 h 4973"/>
                    <a:gd name="T36" fmla="*/ 4194 w 5998"/>
                    <a:gd name="T37" fmla="*/ 4852 h 4973"/>
                    <a:gd name="T38" fmla="*/ 4203 w 5998"/>
                    <a:gd name="T39" fmla="*/ 4765 h 4973"/>
                    <a:gd name="T40" fmla="*/ 4157 w 5998"/>
                    <a:gd name="T41" fmla="*/ 4666 h 4973"/>
                    <a:gd name="T42" fmla="*/ 4049 w 5998"/>
                    <a:gd name="T43" fmla="*/ 4590 h 4973"/>
                    <a:gd name="T44" fmla="*/ 3815 w 5998"/>
                    <a:gd name="T45" fmla="*/ 4478 h 4973"/>
                    <a:gd name="T46" fmla="*/ 5686 w 5998"/>
                    <a:gd name="T47" fmla="*/ 3998 h 4973"/>
                    <a:gd name="T48" fmla="*/ 5779 w 5998"/>
                    <a:gd name="T49" fmla="*/ 3982 h 4973"/>
                    <a:gd name="T50" fmla="*/ 5883 w 5998"/>
                    <a:gd name="T51" fmla="*/ 3927 h 4973"/>
                    <a:gd name="T52" fmla="*/ 5960 w 5998"/>
                    <a:gd name="T53" fmla="*/ 3834 h 4973"/>
                    <a:gd name="T54" fmla="*/ 5997 w 5998"/>
                    <a:gd name="T55" fmla="*/ 3717 h 4973"/>
                    <a:gd name="T56" fmla="*/ 5997 w 5998"/>
                    <a:gd name="T57" fmla="*/ 293 h 4973"/>
                    <a:gd name="T58" fmla="*/ 5960 w 5998"/>
                    <a:gd name="T59" fmla="*/ 173 h 4973"/>
                    <a:gd name="T60" fmla="*/ 5880 w 5998"/>
                    <a:gd name="T61" fmla="*/ 74 h 4973"/>
                    <a:gd name="T62" fmla="*/ 5769 w 5998"/>
                    <a:gd name="T63" fmla="*/ 16 h 4973"/>
                    <a:gd name="T64" fmla="*/ 2237 w 5998"/>
                    <a:gd name="T65" fmla="*/ 4722 h 4973"/>
                    <a:gd name="T66" fmla="*/ 2407 w 5998"/>
                    <a:gd name="T67" fmla="*/ 4666 h 4973"/>
                    <a:gd name="T68" fmla="*/ 2700 w 5998"/>
                    <a:gd name="T69" fmla="*/ 4614 h 4973"/>
                    <a:gd name="T70" fmla="*/ 3260 w 5998"/>
                    <a:gd name="T71" fmla="*/ 4614 h 4973"/>
                    <a:gd name="T72" fmla="*/ 3581 w 5998"/>
                    <a:gd name="T73" fmla="*/ 4666 h 4973"/>
                    <a:gd name="T74" fmla="*/ 2237 w 5998"/>
                    <a:gd name="T75" fmla="*/ 4722 h 4973"/>
                    <a:gd name="T76" fmla="*/ 2777 w 5998"/>
                    <a:gd name="T77" fmla="*/ 4358 h 4973"/>
                    <a:gd name="T78" fmla="*/ 3390 w 5998"/>
                    <a:gd name="T79" fmla="*/ 4358 h 4973"/>
                    <a:gd name="T80" fmla="*/ 2965 w 5998"/>
                    <a:gd name="T81" fmla="*/ 4352 h 4973"/>
                    <a:gd name="T82" fmla="*/ 5689 w 5998"/>
                    <a:gd name="T83" fmla="*/ 253 h 4973"/>
                    <a:gd name="T84" fmla="*/ 5735 w 5998"/>
                    <a:gd name="T85" fmla="*/ 284 h 4973"/>
                    <a:gd name="T86" fmla="*/ 5748 w 5998"/>
                    <a:gd name="T87" fmla="*/ 3153 h 4973"/>
                    <a:gd name="T88" fmla="*/ 253 w 5998"/>
                    <a:gd name="T89" fmla="*/ 290 h 4973"/>
                    <a:gd name="T90" fmla="*/ 290 w 5998"/>
                    <a:gd name="T91" fmla="*/ 253 h 4973"/>
                    <a:gd name="T92" fmla="*/ 302 w 5998"/>
                    <a:gd name="T93" fmla="*/ 3748 h 4973"/>
                    <a:gd name="T94" fmla="*/ 265 w 5998"/>
                    <a:gd name="T95" fmla="*/ 3732 h 4973"/>
                    <a:gd name="T96" fmla="*/ 249 w 5998"/>
                    <a:gd name="T97" fmla="*/ 3696 h 4973"/>
                    <a:gd name="T98" fmla="*/ 5748 w 5998"/>
                    <a:gd name="T99" fmla="*/ 3686 h 4973"/>
                    <a:gd name="T100" fmla="*/ 5729 w 5998"/>
                    <a:gd name="T101" fmla="*/ 3730 h 4973"/>
                    <a:gd name="T102" fmla="*/ 5686 w 5998"/>
                    <a:gd name="T103" fmla="*/ 3748 h 49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998" h="4973">
                      <a:moveTo>
                        <a:pt x="5674" y="0"/>
                      </a:moveTo>
                      <a:lnTo>
                        <a:pt x="299" y="0"/>
                      </a:lnTo>
                      <a:lnTo>
                        <a:pt x="299" y="0"/>
                      </a:lnTo>
                      <a:lnTo>
                        <a:pt x="268" y="3"/>
                      </a:lnTo>
                      <a:lnTo>
                        <a:pt x="240" y="6"/>
                      </a:lnTo>
                      <a:lnTo>
                        <a:pt x="209" y="16"/>
                      </a:lnTo>
                      <a:lnTo>
                        <a:pt x="185" y="25"/>
                      </a:lnTo>
                      <a:lnTo>
                        <a:pt x="157" y="37"/>
                      </a:lnTo>
                      <a:lnTo>
                        <a:pt x="132" y="53"/>
                      </a:lnTo>
                      <a:lnTo>
                        <a:pt x="111" y="68"/>
                      </a:lnTo>
                      <a:lnTo>
                        <a:pt x="89" y="90"/>
                      </a:lnTo>
                      <a:lnTo>
                        <a:pt x="68" y="111"/>
                      </a:lnTo>
                      <a:lnTo>
                        <a:pt x="52" y="133"/>
                      </a:lnTo>
                      <a:lnTo>
                        <a:pt x="37" y="157"/>
                      </a:lnTo>
                      <a:lnTo>
                        <a:pt x="24" y="185"/>
                      </a:lnTo>
                      <a:lnTo>
                        <a:pt x="15" y="213"/>
                      </a:lnTo>
                      <a:lnTo>
                        <a:pt x="6" y="241"/>
                      </a:lnTo>
                      <a:lnTo>
                        <a:pt x="3" y="268"/>
                      </a:lnTo>
                      <a:lnTo>
                        <a:pt x="0" y="299"/>
                      </a:lnTo>
                      <a:lnTo>
                        <a:pt x="0" y="3696"/>
                      </a:lnTo>
                      <a:lnTo>
                        <a:pt x="0" y="3696"/>
                      </a:lnTo>
                      <a:lnTo>
                        <a:pt x="3" y="3727"/>
                      </a:lnTo>
                      <a:lnTo>
                        <a:pt x="6" y="3757"/>
                      </a:lnTo>
                      <a:lnTo>
                        <a:pt x="15" y="3785"/>
                      </a:lnTo>
                      <a:lnTo>
                        <a:pt x="24" y="3813"/>
                      </a:lnTo>
                      <a:lnTo>
                        <a:pt x="37" y="3840"/>
                      </a:lnTo>
                      <a:lnTo>
                        <a:pt x="52" y="3865"/>
                      </a:lnTo>
                      <a:lnTo>
                        <a:pt x="71" y="3887"/>
                      </a:lnTo>
                      <a:lnTo>
                        <a:pt x="89" y="3908"/>
                      </a:lnTo>
                      <a:lnTo>
                        <a:pt x="111" y="3930"/>
                      </a:lnTo>
                      <a:lnTo>
                        <a:pt x="132" y="3945"/>
                      </a:lnTo>
                      <a:lnTo>
                        <a:pt x="157" y="3961"/>
                      </a:lnTo>
                      <a:lnTo>
                        <a:pt x="185" y="3973"/>
                      </a:lnTo>
                      <a:lnTo>
                        <a:pt x="212" y="3982"/>
                      </a:lnTo>
                      <a:lnTo>
                        <a:pt x="240" y="3991"/>
                      </a:lnTo>
                      <a:lnTo>
                        <a:pt x="271" y="3995"/>
                      </a:lnTo>
                      <a:lnTo>
                        <a:pt x="302" y="3998"/>
                      </a:lnTo>
                      <a:lnTo>
                        <a:pt x="2447" y="3998"/>
                      </a:lnTo>
                      <a:lnTo>
                        <a:pt x="2345" y="4426"/>
                      </a:lnTo>
                      <a:lnTo>
                        <a:pt x="2345" y="4426"/>
                      </a:lnTo>
                      <a:lnTo>
                        <a:pt x="2265" y="4448"/>
                      </a:lnTo>
                      <a:lnTo>
                        <a:pt x="2191" y="4472"/>
                      </a:lnTo>
                      <a:lnTo>
                        <a:pt x="2123" y="4500"/>
                      </a:lnTo>
                      <a:lnTo>
                        <a:pt x="2062" y="4528"/>
                      </a:lnTo>
                      <a:lnTo>
                        <a:pt x="2003" y="4556"/>
                      </a:lnTo>
                      <a:lnTo>
                        <a:pt x="1954" y="4586"/>
                      </a:lnTo>
                      <a:lnTo>
                        <a:pt x="1907" y="4614"/>
                      </a:lnTo>
                      <a:lnTo>
                        <a:pt x="1868" y="4645"/>
                      </a:lnTo>
                      <a:lnTo>
                        <a:pt x="1868" y="4645"/>
                      </a:lnTo>
                      <a:lnTo>
                        <a:pt x="1846" y="4664"/>
                      </a:lnTo>
                      <a:lnTo>
                        <a:pt x="1827" y="4685"/>
                      </a:lnTo>
                      <a:lnTo>
                        <a:pt x="1812" y="4710"/>
                      </a:lnTo>
                      <a:lnTo>
                        <a:pt x="1803" y="4737"/>
                      </a:lnTo>
                      <a:lnTo>
                        <a:pt x="1797" y="4765"/>
                      </a:lnTo>
                      <a:lnTo>
                        <a:pt x="1794" y="4793"/>
                      </a:lnTo>
                      <a:lnTo>
                        <a:pt x="1797" y="4824"/>
                      </a:lnTo>
                      <a:lnTo>
                        <a:pt x="1803" y="4852"/>
                      </a:lnTo>
                      <a:lnTo>
                        <a:pt x="1803" y="4852"/>
                      </a:lnTo>
                      <a:lnTo>
                        <a:pt x="1815" y="4879"/>
                      </a:lnTo>
                      <a:lnTo>
                        <a:pt x="1831" y="4901"/>
                      </a:lnTo>
                      <a:lnTo>
                        <a:pt x="1846" y="4922"/>
                      </a:lnTo>
                      <a:lnTo>
                        <a:pt x="1868" y="4941"/>
                      </a:lnTo>
                      <a:lnTo>
                        <a:pt x="1889" y="4953"/>
                      </a:lnTo>
                      <a:lnTo>
                        <a:pt x="1914" y="4966"/>
                      </a:lnTo>
                      <a:lnTo>
                        <a:pt x="1941" y="4972"/>
                      </a:lnTo>
                      <a:lnTo>
                        <a:pt x="1969" y="4972"/>
                      </a:lnTo>
                      <a:lnTo>
                        <a:pt x="4031" y="4972"/>
                      </a:lnTo>
                      <a:lnTo>
                        <a:pt x="4031" y="4972"/>
                      </a:lnTo>
                      <a:lnTo>
                        <a:pt x="4059" y="4972"/>
                      </a:lnTo>
                      <a:lnTo>
                        <a:pt x="4084" y="4966"/>
                      </a:lnTo>
                      <a:lnTo>
                        <a:pt x="4108" y="4953"/>
                      </a:lnTo>
                      <a:lnTo>
                        <a:pt x="4130" y="4941"/>
                      </a:lnTo>
                      <a:lnTo>
                        <a:pt x="4151" y="4922"/>
                      </a:lnTo>
                      <a:lnTo>
                        <a:pt x="4170" y="4901"/>
                      </a:lnTo>
                      <a:lnTo>
                        <a:pt x="4182" y="4879"/>
                      </a:lnTo>
                      <a:lnTo>
                        <a:pt x="4194" y="4852"/>
                      </a:lnTo>
                      <a:lnTo>
                        <a:pt x="4194" y="4852"/>
                      </a:lnTo>
                      <a:lnTo>
                        <a:pt x="4201" y="4824"/>
                      </a:lnTo>
                      <a:lnTo>
                        <a:pt x="4203" y="4796"/>
                      </a:lnTo>
                      <a:lnTo>
                        <a:pt x="4203" y="4765"/>
                      </a:lnTo>
                      <a:lnTo>
                        <a:pt x="4198" y="4740"/>
                      </a:lnTo>
                      <a:lnTo>
                        <a:pt x="4188" y="4713"/>
                      </a:lnTo>
                      <a:lnTo>
                        <a:pt x="4173" y="4688"/>
                      </a:lnTo>
                      <a:lnTo>
                        <a:pt x="4157" y="4666"/>
                      </a:lnTo>
                      <a:lnTo>
                        <a:pt x="4136" y="4645"/>
                      </a:lnTo>
                      <a:lnTo>
                        <a:pt x="4136" y="4645"/>
                      </a:lnTo>
                      <a:lnTo>
                        <a:pt x="4096" y="4617"/>
                      </a:lnTo>
                      <a:lnTo>
                        <a:pt x="4049" y="4590"/>
                      </a:lnTo>
                      <a:lnTo>
                        <a:pt x="4000" y="4559"/>
                      </a:lnTo>
                      <a:lnTo>
                        <a:pt x="3945" y="4531"/>
                      </a:lnTo>
                      <a:lnTo>
                        <a:pt x="3883" y="4503"/>
                      </a:lnTo>
                      <a:lnTo>
                        <a:pt x="3815" y="4478"/>
                      </a:lnTo>
                      <a:lnTo>
                        <a:pt x="3738" y="4451"/>
                      </a:lnTo>
                      <a:lnTo>
                        <a:pt x="3655" y="4429"/>
                      </a:lnTo>
                      <a:lnTo>
                        <a:pt x="3581" y="3998"/>
                      </a:lnTo>
                      <a:lnTo>
                        <a:pt x="5686" y="3998"/>
                      </a:lnTo>
                      <a:lnTo>
                        <a:pt x="5686" y="3998"/>
                      </a:lnTo>
                      <a:lnTo>
                        <a:pt x="5717" y="3995"/>
                      </a:lnTo>
                      <a:lnTo>
                        <a:pt x="5751" y="3991"/>
                      </a:lnTo>
                      <a:lnTo>
                        <a:pt x="5779" y="3982"/>
                      </a:lnTo>
                      <a:lnTo>
                        <a:pt x="5809" y="3973"/>
                      </a:lnTo>
                      <a:lnTo>
                        <a:pt x="5834" y="3961"/>
                      </a:lnTo>
                      <a:lnTo>
                        <a:pt x="5862" y="3945"/>
                      </a:lnTo>
                      <a:lnTo>
                        <a:pt x="5883" y="3927"/>
                      </a:lnTo>
                      <a:lnTo>
                        <a:pt x="5908" y="3905"/>
                      </a:lnTo>
                      <a:lnTo>
                        <a:pt x="5926" y="3884"/>
                      </a:lnTo>
                      <a:lnTo>
                        <a:pt x="5945" y="3859"/>
                      </a:lnTo>
                      <a:lnTo>
                        <a:pt x="5960" y="3834"/>
                      </a:lnTo>
                      <a:lnTo>
                        <a:pt x="5973" y="3807"/>
                      </a:lnTo>
                      <a:lnTo>
                        <a:pt x="5985" y="3779"/>
                      </a:lnTo>
                      <a:lnTo>
                        <a:pt x="5991" y="3748"/>
                      </a:lnTo>
                      <a:lnTo>
                        <a:pt x="5997" y="3717"/>
                      </a:lnTo>
                      <a:lnTo>
                        <a:pt x="5997" y="3686"/>
                      </a:lnTo>
                      <a:lnTo>
                        <a:pt x="5997" y="327"/>
                      </a:lnTo>
                      <a:lnTo>
                        <a:pt x="5997" y="327"/>
                      </a:lnTo>
                      <a:lnTo>
                        <a:pt x="5997" y="293"/>
                      </a:lnTo>
                      <a:lnTo>
                        <a:pt x="5991" y="262"/>
                      </a:lnTo>
                      <a:lnTo>
                        <a:pt x="5985" y="228"/>
                      </a:lnTo>
                      <a:lnTo>
                        <a:pt x="5973" y="200"/>
                      </a:lnTo>
                      <a:lnTo>
                        <a:pt x="5960" y="173"/>
                      </a:lnTo>
                      <a:lnTo>
                        <a:pt x="5942" y="145"/>
                      </a:lnTo>
                      <a:lnTo>
                        <a:pt x="5923" y="120"/>
                      </a:lnTo>
                      <a:lnTo>
                        <a:pt x="5902" y="96"/>
                      </a:lnTo>
                      <a:lnTo>
                        <a:pt x="5880" y="74"/>
                      </a:lnTo>
                      <a:lnTo>
                        <a:pt x="5856" y="56"/>
                      </a:lnTo>
                      <a:lnTo>
                        <a:pt x="5828" y="40"/>
                      </a:lnTo>
                      <a:lnTo>
                        <a:pt x="5800" y="28"/>
                      </a:lnTo>
                      <a:lnTo>
                        <a:pt x="5769" y="16"/>
                      </a:lnTo>
                      <a:lnTo>
                        <a:pt x="5738" y="6"/>
                      </a:lnTo>
                      <a:lnTo>
                        <a:pt x="5705" y="3"/>
                      </a:lnTo>
                      <a:lnTo>
                        <a:pt x="5674" y="0"/>
                      </a:lnTo>
                      <a:close/>
                      <a:moveTo>
                        <a:pt x="2237" y="4722"/>
                      </a:moveTo>
                      <a:lnTo>
                        <a:pt x="2237" y="4722"/>
                      </a:lnTo>
                      <a:lnTo>
                        <a:pt x="2290" y="4703"/>
                      </a:lnTo>
                      <a:lnTo>
                        <a:pt x="2345" y="4685"/>
                      </a:lnTo>
                      <a:lnTo>
                        <a:pt x="2407" y="4666"/>
                      </a:lnTo>
                      <a:lnTo>
                        <a:pt x="2471" y="4651"/>
                      </a:lnTo>
                      <a:lnTo>
                        <a:pt x="2542" y="4639"/>
                      </a:lnTo>
                      <a:lnTo>
                        <a:pt x="2620" y="4627"/>
                      </a:lnTo>
                      <a:lnTo>
                        <a:pt x="2700" y="4614"/>
                      </a:lnTo>
                      <a:lnTo>
                        <a:pt x="2786" y="4608"/>
                      </a:lnTo>
                      <a:lnTo>
                        <a:pt x="3165" y="4608"/>
                      </a:lnTo>
                      <a:lnTo>
                        <a:pt x="3165" y="4608"/>
                      </a:lnTo>
                      <a:lnTo>
                        <a:pt x="3260" y="4614"/>
                      </a:lnTo>
                      <a:lnTo>
                        <a:pt x="3350" y="4627"/>
                      </a:lnTo>
                      <a:lnTo>
                        <a:pt x="3433" y="4639"/>
                      </a:lnTo>
                      <a:lnTo>
                        <a:pt x="3510" y="4651"/>
                      </a:lnTo>
                      <a:lnTo>
                        <a:pt x="3581" y="4666"/>
                      </a:lnTo>
                      <a:lnTo>
                        <a:pt x="3646" y="4685"/>
                      </a:lnTo>
                      <a:lnTo>
                        <a:pt x="3705" y="4703"/>
                      </a:lnTo>
                      <a:lnTo>
                        <a:pt x="3757" y="4722"/>
                      </a:lnTo>
                      <a:lnTo>
                        <a:pt x="2237" y="4722"/>
                      </a:lnTo>
                      <a:close/>
                      <a:moveTo>
                        <a:pt x="2965" y="4352"/>
                      </a:moveTo>
                      <a:lnTo>
                        <a:pt x="2965" y="4352"/>
                      </a:lnTo>
                      <a:lnTo>
                        <a:pt x="2869" y="4355"/>
                      </a:lnTo>
                      <a:lnTo>
                        <a:pt x="2777" y="4358"/>
                      </a:lnTo>
                      <a:lnTo>
                        <a:pt x="2620" y="4358"/>
                      </a:lnTo>
                      <a:lnTo>
                        <a:pt x="2684" y="4081"/>
                      </a:lnTo>
                      <a:lnTo>
                        <a:pt x="3344" y="4081"/>
                      </a:lnTo>
                      <a:lnTo>
                        <a:pt x="3390" y="4358"/>
                      </a:lnTo>
                      <a:lnTo>
                        <a:pt x="3171" y="4358"/>
                      </a:lnTo>
                      <a:lnTo>
                        <a:pt x="3171" y="4358"/>
                      </a:lnTo>
                      <a:lnTo>
                        <a:pt x="3070" y="4355"/>
                      </a:lnTo>
                      <a:lnTo>
                        <a:pt x="2965" y="4352"/>
                      </a:lnTo>
                      <a:close/>
                      <a:moveTo>
                        <a:pt x="299" y="250"/>
                      </a:moveTo>
                      <a:lnTo>
                        <a:pt x="5674" y="250"/>
                      </a:lnTo>
                      <a:lnTo>
                        <a:pt x="5674" y="250"/>
                      </a:lnTo>
                      <a:lnTo>
                        <a:pt x="5689" y="253"/>
                      </a:lnTo>
                      <a:lnTo>
                        <a:pt x="5701" y="256"/>
                      </a:lnTo>
                      <a:lnTo>
                        <a:pt x="5714" y="265"/>
                      </a:lnTo>
                      <a:lnTo>
                        <a:pt x="5726" y="274"/>
                      </a:lnTo>
                      <a:lnTo>
                        <a:pt x="5735" y="284"/>
                      </a:lnTo>
                      <a:lnTo>
                        <a:pt x="5742" y="296"/>
                      </a:lnTo>
                      <a:lnTo>
                        <a:pt x="5748" y="311"/>
                      </a:lnTo>
                      <a:lnTo>
                        <a:pt x="5748" y="327"/>
                      </a:lnTo>
                      <a:lnTo>
                        <a:pt x="5748" y="3153"/>
                      </a:lnTo>
                      <a:lnTo>
                        <a:pt x="249" y="3153"/>
                      </a:lnTo>
                      <a:lnTo>
                        <a:pt x="249" y="299"/>
                      </a:lnTo>
                      <a:lnTo>
                        <a:pt x="249" y="299"/>
                      </a:lnTo>
                      <a:lnTo>
                        <a:pt x="253" y="290"/>
                      </a:lnTo>
                      <a:lnTo>
                        <a:pt x="256" y="281"/>
                      </a:lnTo>
                      <a:lnTo>
                        <a:pt x="265" y="265"/>
                      </a:lnTo>
                      <a:lnTo>
                        <a:pt x="280" y="256"/>
                      </a:lnTo>
                      <a:lnTo>
                        <a:pt x="290" y="253"/>
                      </a:lnTo>
                      <a:lnTo>
                        <a:pt x="299" y="250"/>
                      </a:lnTo>
                      <a:close/>
                      <a:moveTo>
                        <a:pt x="5686" y="3748"/>
                      </a:moveTo>
                      <a:lnTo>
                        <a:pt x="302" y="3748"/>
                      </a:lnTo>
                      <a:lnTo>
                        <a:pt x="302" y="3748"/>
                      </a:lnTo>
                      <a:lnTo>
                        <a:pt x="292" y="3745"/>
                      </a:lnTo>
                      <a:lnTo>
                        <a:pt x="280" y="3742"/>
                      </a:lnTo>
                      <a:lnTo>
                        <a:pt x="274" y="3739"/>
                      </a:lnTo>
                      <a:lnTo>
                        <a:pt x="265" y="3732"/>
                      </a:lnTo>
                      <a:lnTo>
                        <a:pt x="259" y="3723"/>
                      </a:lnTo>
                      <a:lnTo>
                        <a:pt x="256" y="3717"/>
                      </a:lnTo>
                      <a:lnTo>
                        <a:pt x="253" y="3708"/>
                      </a:lnTo>
                      <a:lnTo>
                        <a:pt x="249" y="3696"/>
                      </a:lnTo>
                      <a:lnTo>
                        <a:pt x="249" y="3403"/>
                      </a:lnTo>
                      <a:lnTo>
                        <a:pt x="5748" y="3403"/>
                      </a:lnTo>
                      <a:lnTo>
                        <a:pt x="5748" y="3686"/>
                      </a:lnTo>
                      <a:lnTo>
                        <a:pt x="5748" y="3686"/>
                      </a:lnTo>
                      <a:lnTo>
                        <a:pt x="5748" y="3699"/>
                      </a:lnTo>
                      <a:lnTo>
                        <a:pt x="5745" y="3711"/>
                      </a:lnTo>
                      <a:lnTo>
                        <a:pt x="5738" y="3720"/>
                      </a:lnTo>
                      <a:lnTo>
                        <a:pt x="5729" y="3730"/>
                      </a:lnTo>
                      <a:lnTo>
                        <a:pt x="5720" y="3736"/>
                      </a:lnTo>
                      <a:lnTo>
                        <a:pt x="5711" y="3742"/>
                      </a:lnTo>
                      <a:lnTo>
                        <a:pt x="5698" y="3745"/>
                      </a:lnTo>
                      <a:lnTo>
                        <a:pt x="5686" y="37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u="none" strike="noStrike" kern="1200" cap="none" spc="0" normalizeH="0" baseline="0" noProof="0" dirty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3" name="Freeform 4">
                  <a:extLst>
                    <a:ext uri="{FF2B5EF4-FFF2-40B4-BE49-F238E27FC236}">
                      <a16:creationId xmlns:a16="http://schemas.microsoft.com/office/drawing/2014/main" id="{D9866363-07AF-3F45-BE76-ADD30AB239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0525" y="2501900"/>
                  <a:ext cx="88900" cy="87313"/>
                </a:xfrm>
                <a:custGeom>
                  <a:avLst/>
                  <a:gdLst>
                    <a:gd name="T0" fmla="*/ 121 w 245"/>
                    <a:gd name="T1" fmla="*/ 0 h 244"/>
                    <a:gd name="T2" fmla="*/ 121 w 245"/>
                    <a:gd name="T3" fmla="*/ 0 h 244"/>
                    <a:gd name="T4" fmla="*/ 96 w 245"/>
                    <a:gd name="T5" fmla="*/ 3 h 244"/>
                    <a:gd name="T6" fmla="*/ 74 w 245"/>
                    <a:gd name="T7" fmla="*/ 9 h 244"/>
                    <a:gd name="T8" fmla="*/ 53 w 245"/>
                    <a:gd name="T9" fmla="*/ 19 h 244"/>
                    <a:gd name="T10" fmla="*/ 34 w 245"/>
                    <a:gd name="T11" fmla="*/ 34 h 244"/>
                    <a:gd name="T12" fmla="*/ 19 w 245"/>
                    <a:gd name="T13" fmla="*/ 53 h 244"/>
                    <a:gd name="T14" fmla="*/ 10 w 245"/>
                    <a:gd name="T15" fmla="*/ 74 h 244"/>
                    <a:gd name="T16" fmla="*/ 0 w 245"/>
                    <a:gd name="T17" fmla="*/ 96 h 244"/>
                    <a:gd name="T18" fmla="*/ 0 w 245"/>
                    <a:gd name="T19" fmla="*/ 120 h 244"/>
                    <a:gd name="T20" fmla="*/ 0 w 245"/>
                    <a:gd name="T21" fmla="*/ 120 h 244"/>
                    <a:gd name="T22" fmla="*/ 0 w 245"/>
                    <a:gd name="T23" fmla="*/ 145 h 244"/>
                    <a:gd name="T24" fmla="*/ 10 w 245"/>
                    <a:gd name="T25" fmla="*/ 170 h 244"/>
                    <a:gd name="T26" fmla="*/ 19 w 245"/>
                    <a:gd name="T27" fmla="*/ 188 h 244"/>
                    <a:gd name="T28" fmla="*/ 34 w 245"/>
                    <a:gd name="T29" fmla="*/ 207 h 244"/>
                    <a:gd name="T30" fmla="*/ 53 w 245"/>
                    <a:gd name="T31" fmla="*/ 222 h 244"/>
                    <a:gd name="T32" fmla="*/ 74 w 245"/>
                    <a:gd name="T33" fmla="*/ 234 h 244"/>
                    <a:gd name="T34" fmla="*/ 96 w 245"/>
                    <a:gd name="T35" fmla="*/ 241 h 244"/>
                    <a:gd name="T36" fmla="*/ 121 w 245"/>
                    <a:gd name="T37" fmla="*/ 243 h 244"/>
                    <a:gd name="T38" fmla="*/ 121 w 245"/>
                    <a:gd name="T39" fmla="*/ 243 h 244"/>
                    <a:gd name="T40" fmla="*/ 145 w 245"/>
                    <a:gd name="T41" fmla="*/ 241 h 244"/>
                    <a:gd name="T42" fmla="*/ 170 w 245"/>
                    <a:gd name="T43" fmla="*/ 234 h 244"/>
                    <a:gd name="T44" fmla="*/ 188 w 245"/>
                    <a:gd name="T45" fmla="*/ 222 h 244"/>
                    <a:gd name="T46" fmla="*/ 207 w 245"/>
                    <a:gd name="T47" fmla="*/ 207 h 244"/>
                    <a:gd name="T48" fmla="*/ 222 w 245"/>
                    <a:gd name="T49" fmla="*/ 188 h 244"/>
                    <a:gd name="T50" fmla="*/ 235 w 245"/>
                    <a:gd name="T51" fmla="*/ 170 h 244"/>
                    <a:gd name="T52" fmla="*/ 241 w 245"/>
                    <a:gd name="T53" fmla="*/ 145 h 244"/>
                    <a:gd name="T54" fmla="*/ 244 w 245"/>
                    <a:gd name="T55" fmla="*/ 120 h 244"/>
                    <a:gd name="T56" fmla="*/ 244 w 245"/>
                    <a:gd name="T57" fmla="*/ 120 h 244"/>
                    <a:gd name="T58" fmla="*/ 241 w 245"/>
                    <a:gd name="T59" fmla="*/ 96 h 244"/>
                    <a:gd name="T60" fmla="*/ 235 w 245"/>
                    <a:gd name="T61" fmla="*/ 74 h 244"/>
                    <a:gd name="T62" fmla="*/ 222 w 245"/>
                    <a:gd name="T63" fmla="*/ 53 h 244"/>
                    <a:gd name="T64" fmla="*/ 207 w 245"/>
                    <a:gd name="T65" fmla="*/ 34 h 244"/>
                    <a:gd name="T66" fmla="*/ 188 w 245"/>
                    <a:gd name="T67" fmla="*/ 19 h 244"/>
                    <a:gd name="T68" fmla="*/ 170 w 245"/>
                    <a:gd name="T69" fmla="*/ 9 h 244"/>
                    <a:gd name="T70" fmla="*/ 145 w 245"/>
                    <a:gd name="T71" fmla="*/ 3 h 244"/>
                    <a:gd name="T72" fmla="*/ 121 w 245"/>
                    <a:gd name="T73" fmla="*/ 0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45" h="244">
                      <a:moveTo>
                        <a:pt x="121" y="0"/>
                      </a:moveTo>
                      <a:lnTo>
                        <a:pt x="121" y="0"/>
                      </a:lnTo>
                      <a:lnTo>
                        <a:pt x="96" y="3"/>
                      </a:lnTo>
                      <a:lnTo>
                        <a:pt x="74" y="9"/>
                      </a:lnTo>
                      <a:lnTo>
                        <a:pt x="53" y="19"/>
                      </a:lnTo>
                      <a:lnTo>
                        <a:pt x="34" y="34"/>
                      </a:lnTo>
                      <a:lnTo>
                        <a:pt x="19" y="53"/>
                      </a:lnTo>
                      <a:lnTo>
                        <a:pt x="10" y="74"/>
                      </a:lnTo>
                      <a:lnTo>
                        <a:pt x="0" y="96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45"/>
                      </a:lnTo>
                      <a:lnTo>
                        <a:pt x="10" y="170"/>
                      </a:lnTo>
                      <a:lnTo>
                        <a:pt x="19" y="188"/>
                      </a:lnTo>
                      <a:lnTo>
                        <a:pt x="34" y="207"/>
                      </a:lnTo>
                      <a:lnTo>
                        <a:pt x="53" y="222"/>
                      </a:lnTo>
                      <a:lnTo>
                        <a:pt x="74" y="234"/>
                      </a:lnTo>
                      <a:lnTo>
                        <a:pt x="96" y="241"/>
                      </a:lnTo>
                      <a:lnTo>
                        <a:pt x="121" y="243"/>
                      </a:lnTo>
                      <a:lnTo>
                        <a:pt x="121" y="243"/>
                      </a:lnTo>
                      <a:lnTo>
                        <a:pt x="145" y="241"/>
                      </a:lnTo>
                      <a:lnTo>
                        <a:pt x="170" y="234"/>
                      </a:lnTo>
                      <a:lnTo>
                        <a:pt x="188" y="222"/>
                      </a:lnTo>
                      <a:lnTo>
                        <a:pt x="207" y="207"/>
                      </a:lnTo>
                      <a:lnTo>
                        <a:pt x="222" y="188"/>
                      </a:lnTo>
                      <a:lnTo>
                        <a:pt x="235" y="170"/>
                      </a:lnTo>
                      <a:lnTo>
                        <a:pt x="241" y="145"/>
                      </a:lnTo>
                      <a:lnTo>
                        <a:pt x="244" y="120"/>
                      </a:lnTo>
                      <a:lnTo>
                        <a:pt x="244" y="120"/>
                      </a:lnTo>
                      <a:lnTo>
                        <a:pt x="241" y="96"/>
                      </a:lnTo>
                      <a:lnTo>
                        <a:pt x="235" y="74"/>
                      </a:lnTo>
                      <a:lnTo>
                        <a:pt x="222" y="53"/>
                      </a:lnTo>
                      <a:lnTo>
                        <a:pt x="207" y="34"/>
                      </a:lnTo>
                      <a:lnTo>
                        <a:pt x="188" y="19"/>
                      </a:lnTo>
                      <a:lnTo>
                        <a:pt x="170" y="9"/>
                      </a:lnTo>
                      <a:lnTo>
                        <a:pt x="145" y="3"/>
                      </a:lnTo>
                      <a:lnTo>
                        <a:pt x="12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u="none" strike="noStrike" kern="1200" cap="none" spc="0" normalizeH="0" baseline="0" noProof="0" dirty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626E5E4-F03A-ED41-BD4B-26B0469DE8F1}"/>
                </a:ext>
              </a:extLst>
            </p:cNvPr>
            <p:cNvSpPr txBox="1"/>
            <p:nvPr/>
          </p:nvSpPr>
          <p:spPr>
            <a:xfrm>
              <a:off x="3403343" y="1528934"/>
              <a:ext cx="1546321" cy="2256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78BE2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Global Manager</a:t>
              </a:r>
              <a:b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78BE2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78BE2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Active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78BE2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8" name="Freeform 5">
            <a:extLst>
              <a:ext uri="{FF2B5EF4-FFF2-40B4-BE49-F238E27FC236}">
                <a16:creationId xmlns:a16="http://schemas.microsoft.com/office/drawing/2014/main" id="{493AAF73-702D-EA47-BDF7-D6E3CE54DB7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9809" y="2145003"/>
            <a:ext cx="296083" cy="527335"/>
          </a:xfrm>
          <a:custGeom>
            <a:avLst/>
            <a:gdLst>
              <a:gd name="T0" fmla="*/ 172 w 216"/>
              <a:gd name="T1" fmla="*/ 158 h 384"/>
              <a:gd name="T2" fmla="*/ 135 w 216"/>
              <a:gd name="T3" fmla="*/ 158 h 384"/>
              <a:gd name="T4" fmla="*/ 108 w 216"/>
              <a:gd name="T5" fmla="*/ 186 h 384"/>
              <a:gd name="T6" fmla="*/ 80 w 216"/>
              <a:gd name="T7" fmla="*/ 158 h 384"/>
              <a:gd name="T8" fmla="*/ 43 w 216"/>
              <a:gd name="T9" fmla="*/ 158 h 384"/>
              <a:gd name="T10" fmla="*/ 0 w 216"/>
              <a:gd name="T11" fmla="*/ 204 h 384"/>
              <a:gd name="T12" fmla="*/ 0 w 216"/>
              <a:gd name="T13" fmla="*/ 384 h 384"/>
              <a:gd name="T14" fmla="*/ 216 w 216"/>
              <a:gd name="T15" fmla="*/ 384 h 384"/>
              <a:gd name="T16" fmla="*/ 216 w 216"/>
              <a:gd name="T17" fmla="*/ 204 h 384"/>
              <a:gd name="T18" fmla="*/ 172 w 216"/>
              <a:gd name="T19" fmla="*/ 158 h 384"/>
              <a:gd name="T20" fmla="*/ 108 w 216"/>
              <a:gd name="T21" fmla="*/ 209 h 384"/>
              <a:gd name="T22" fmla="*/ 127 w 216"/>
              <a:gd name="T23" fmla="*/ 228 h 384"/>
              <a:gd name="T24" fmla="*/ 108 w 216"/>
              <a:gd name="T25" fmla="*/ 248 h 384"/>
              <a:gd name="T26" fmla="*/ 88 w 216"/>
              <a:gd name="T27" fmla="*/ 228 h 384"/>
              <a:gd name="T28" fmla="*/ 108 w 216"/>
              <a:gd name="T29" fmla="*/ 209 h 384"/>
              <a:gd name="T30" fmla="*/ 200 w 216"/>
              <a:gd name="T31" fmla="*/ 368 h 384"/>
              <a:gd name="T32" fmla="*/ 16 w 216"/>
              <a:gd name="T33" fmla="*/ 368 h 384"/>
              <a:gd name="T34" fmla="*/ 16 w 216"/>
              <a:gd name="T35" fmla="*/ 211 h 384"/>
              <a:gd name="T36" fmla="*/ 50 w 216"/>
              <a:gd name="T37" fmla="*/ 174 h 384"/>
              <a:gd name="T38" fmla="*/ 74 w 216"/>
              <a:gd name="T39" fmla="*/ 174 h 384"/>
              <a:gd name="T40" fmla="*/ 97 w 216"/>
              <a:gd name="T41" fmla="*/ 197 h 384"/>
              <a:gd name="T42" fmla="*/ 66 w 216"/>
              <a:gd name="T43" fmla="*/ 228 h 384"/>
              <a:gd name="T44" fmla="*/ 108 w 216"/>
              <a:gd name="T45" fmla="*/ 270 h 384"/>
              <a:gd name="T46" fmla="*/ 150 w 216"/>
              <a:gd name="T47" fmla="*/ 228 h 384"/>
              <a:gd name="T48" fmla="*/ 119 w 216"/>
              <a:gd name="T49" fmla="*/ 197 h 384"/>
              <a:gd name="T50" fmla="*/ 141 w 216"/>
              <a:gd name="T51" fmla="*/ 174 h 384"/>
              <a:gd name="T52" fmla="*/ 165 w 216"/>
              <a:gd name="T53" fmla="*/ 174 h 384"/>
              <a:gd name="T54" fmla="*/ 200 w 216"/>
              <a:gd name="T55" fmla="*/ 211 h 384"/>
              <a:gd name="T56" fmla="*/ 200 w 216"/>
              <a:gd name="T57" fmla="*/ 368 h 384"/>
              <a:gd name="T58" fmla="*/ 108 w 216"/>
              <a:gd name="T59" fmla="*/ 151 h 384"/>
              <a:gd name="T60" fmla="*/ 183 w 216"/>
              <a:gd name="T61" fmla="*/ 75 h 384"/>
              <a:gd name="T62" fmla="*/ 108 w 216"/>
              <a:gd name="T63" fmla="*/ 0 h 384"/>
              <a:gd name="T64" fmla="*/ 32 w 216"/>
              <a:gd name="T65" fmla="*/ 75 h 384"/>
              <a:gd name="T66" fmla="*/ 108 w 216"/>
              <a:gd name="T67" fmla="*/ 151 h 384"/>
              <a:gd name="T68" fmla="*/ 108 w 216"/>
              <a:gd name="T69" fmla="*/ 16 h 384"/>
              <a:gd name="T70" fmla="*/ 167 w 216"/>
              <a:gd name="T71" fmla="*/ 75 h 384"/>
              <a:gd name="T72" fmla="*/ 108 w 216"/>
              <a:gd name="T73" fmla="*/ 135 h 384"/>
              <a:gd name="T74" fmla="*/ 48 w 216"/>
              <a:gd name="T75" fmla="*/ 75 h 384"/>
              <a:gd name="T76" fmla="*/ 108 w 216"/>
              <a:gd name="T77" fmla="*/ 16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6" h="384">
                <a:moveTo>
                  <a:pt x="172" y="158"/>
                </a:moveTo>
                <a:cubicBezTo>
                  <a:pt x="135" y="158"/>
                  <a:pt x="135" y="158"/>
                  <a:pt x="135" y="158"/>
                </a:cubicBezTo>
                <a:cubicBezTo>
                  <a:pt x="108" y="186"/>
                  <a:pt x="108" y="186"/>
                  <a:pt x="108" y="186"/>
                </a:cubicBezTo>
                <a:cubicBezTo>
                  <a:pt x="80" y="158"/>
                  <a:pt x="80" y="158"/>
                  <a:pt x="80" y="158"/>
                </a:cubicBezTo>
                <a:cubicBezTo>
                  <a:pt x="43" y="158"/>
                  <a:pt x="43" y="158"/>
                  <a:pt x="43" y="158"/>
                </a:cubicBezTo>
                <a:cubicBezTo>
                  <a:pt x="0" y="204"/>
                  <a:pt x="0" y="204"/>
                  <a:pt x="0" y="204"/>
                </a:cubicBezTo>
                <a:cubicBezTo>
                  <a:pt x="0" y="384"/>
                  <a:pt x="0" y="384"/>
                  <a:pt x="0" y="384"/>
                </a:cubicBezTo>
                <a:cubicBezTo>
                  <a:pt x="216" y="384"/>
                  <a:pt x="216" y="384"/>
                  <a:pt x="216" y="384"/>
                </a:cubicBezTo>
                <a:cubicBezTo>
                  <a:pt x="216" y="204"/>
                  <a:pt x="216" y="204"/>
                  <a:pt x="216" y="204"/>
                </a:cubicBezTo>
                <a:lnTo>
                  <a:pt x="172" y="158"/>
                </a:lnTo>
                <a:close/>
                <a:moveTo>
                  <a:pt x="108" y="209"/>
                </a:moveTo>
                <a:cubicBezTo>
                  <a:pt x="127" y="228"/>
                  <a:pt x="127" y="228"/>
                  <a:pt x="127" y="228"/>
                </a:cubicBezTo>
                <a:cubicBezTo>
                  <a:pt x="108" y="248"/>
                  <a:pt x="108" y="248"/>
                  <a:pt x="108" y="248"/>
                </a:cubicBezTo>
                <a:cubicBezTo>
                  <a:pt x="88" y="228"/>
                  <a:pt x="88" y="228"/>
                  <a:pt x="88" y="228"/>
                </a:cubicBezTo>
                <a:lnTo>
                  <a:pt x="108" y="209"/>
                </a:lnTo>
                <a:close/>
                <a:moveTo>
                  <a:pt x="200" y="368"/>
                </a:moveTo>
                <a:cubicBezTo>
                  <a:pt x="16" y="368"/>
                  <a:pt x="16" y="368"/>
                  <a:pt x="16" y="368"/>
                </a:cubicBezTo>
                <a:cubicBezTo>
                  <a:pt x="16" y="211"/>
                  <a:pt x="16" y="211"/>
                  <a:pt x="16" y="211"/>
                </a:cubicBezTo>
                <a:cubicBezTo>
                  <a:pt x="50" y="174"/>
                  <a:pt x="50" y="174"/>
                  <a:pt x="50" y="174"/>
                </a:cubicBezTo>
                <a:cubicBezTo>
                  <a:pt x="74" y="174"/>
                  <a:pt x="74" y="174"/>
                  <a:pt x="74" y="174"/>
                </a:cubicBezTo>
                <a:cubicBezTo>
                  <a:pt x="97" y="197"/>
                  <a:pt x="97" y="197"/>
                  <a:pt x="97" y="197"/>
                </a:cubicBezTo>
                <a:cubicBezTo>
                  <a:pt x="66" y="228"/>
                  <a:pt x="66" y="228"/>
                  <a:pt x="66" y="228"/>
                </a:cubicBezTo>
                <a:cubicBezTo>
                  <a:pt x="108" y="270"/>
                  <a:pt x="108" y="270"/>
                  <a:pt x="108" y="270"/>
                </a:cubicBezTo>
                <a:cubicBezTo>
                  <a:pt x="150" y="228"/>
                  <a:pt x="150" y="228"/>
                  <a:pt x="150" y="228"/>
                </a:cubicBezTo>
                <a:cubicBezTo>
                  <a:pt x="119" y="197"/>
                  <a:pt x="119" y="197"/>
                  <a:pt x="119" y="197"/>
                </a:cubicBezTo>
                <a:cubicBezTo>
                  <a:pt x="141" y="174"/>
                  <a:pt x="141" y="174"/>
                  <a:pt x="141" y="174"/>
                </a:cubicBezTo>
                <a:cubicBezTo>
                  <a:pt x="165" y="174"/>
                  <a:pt x="165" y="174"/>
                  <a:pt x="165" y="174"/>
                </a:cubicBezTo>
                <a:cubicBezTo>
                  <a:pt x="200" y="211"/>
                  <a:pt x="200" y="211"/>
                  <a:pt x="200" y="211"/>
                </a:cubicBezTo>
                <a:lnTo>
                  <a:pt x="200" y="368"/>
                </a:lnTo>
                <a:close/>
                <a:moveTo>
                  <a:pt x="108" y="151"/>
                </a:moveTo>
                <a:cubicBezTo>
                  <a:pt x="149" y="151"/>
                  <a:pt x="183" y="117"/>
                  <a:pt x="183" y="75"/>
                </a:cubicBezTo>
                <a:cubicBezTo>
                  <a:pt x="183" y="34"/>
                  <a:pt x="149" y="0"/>
                  <a:pt x="108" y="0"/>
                </a:cubicBezTo>
                <a:cubicBezTo>
                  <a:pt x="66" y="0"/>
                  <a:pt x="32" y="34"/>
                  <a:pt x="32" y="75"/>
                </a:cubicBezTo>
                <a:cubicBezTo>
                  <a:pt x="32" y="117"/>
                  <a:pt x="66" y="151"/>
                  <a:pt x="108" y="151"/>
                </a:cubicBezTo>
                <a:close/>
                <a:moveTo>
                  <a:pt x="108" y="16"/>
                </a:moveTo>
                <a:cubicBezTo>
                  <a:pt x="141" y="16"/>
                  <a:pt x="167" y="43"/>
                  <a:pt x="167" y="75"/>
                </a:cubicBezTo>
                <a:cubicBezTo>
                  <a:pt x="167" y="108"/>
                  <a:pt x="141" y="135"/>
                  <a:pt x="108" y="135"/>
                </a:cubicBezTo>
                <a:cubicBezTo>
                  <a:pt x="75" y="135"/>
                  <a:pt x="48" y="108"/>
                  <a:pt x="48" y="75"/>
                </a:cubicBezTo>
                <a:cubicBezTo>
                  <a:pt x="48" y="43"/>
                  <a:pt x="75" y="16"/>
                  <a:pt x="108" y="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6A08A934-3EEF-0B43-8F3F-ED662A2F90C1}"/>
              </a:ext>
            </a:extLst>
          </p:cNvPr>
          <p:cNvSpPr txBox="1"/>
          <p:nvPr/>
        </p:nvSpPr>
        <p:spPr>
          <a:xfrm>
            <a:off x="843640" y="1319994"/>
            <a:ext cx="1603516" cy="5755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9F284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UI/API</a:t>
            </a:r>
          </a:p>
          <a:p>
            <a:pPr>
              <a:lnSpc>
                <a:spcPct val="90000"/>
              </a:lnSpc>
              <a:defRPr/>
            </a:pPr>
            <a:r>
              <a:rPr lang="en-US" sz="1200" dirty="0">
                <a:solidFill>
                  <a:srgbClr val="9F28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Gateways Primary in Loc1</a:t>
            </a:r>
          </a:p>
          <a:p>
            <a:pPr>
              <a:lnSpc>
                <a:spcPct val="90000"/>
              </a:lnSpc>
              <a:defRPr/>
            </a:pPr>
            <a:r>
              <a:rPr lang="en-US" sz="1200" dirty="0">
                <a:solidFill>
                  <a:srgbClr val="9F28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Loc2</a:t>
            </a:r>
          </a:p>
        </p:txBody>
      </p: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E59939CA-565F-9140-8E71-C3E3A7A93F12}"/>
              </a:ext>
            </a:extLst>
          </p:cNvPr>
          <p:cNvGrpSpPr/>
          <p:nvPr/>
        </p:nvGrpSpPr>
        <p:grpSpPr>
          <a:xfrm>
            <a:off x="705532" y="1173135"/>
            <a:ext cx="3535757" cy="745844"/>
            <a:chOff x="1937509" y="2746046"/>
            <a:chExt cx="7003067" cy="745844"/>
          </a:xfrm>
        </p:grpSpPr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9BD193CC-8B64-124B-9507-3360AFB9CD8C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1957304" y="2746046"/>
              <a:ext cx="0" cy="745844"/>
            </a:xfrm>
            <a:prstGeom prst="straightConnector1">
              <a:avLst/>
            </a:prstGeom>
            <a:ln w="25400">
              <a:solidFill>
                <a:srgbClr val="9F284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BCAFAD33-13EA-0444-9FD5-8D3A95A03128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8940576" y="2746047"/>
              <a:ext cx="0" cy="268999"/>
            </a:xfrm>
            <a:prstGeom prst="straightConnector1">
              <a:avLst/>
            </a:prstGeom>
            <a:ln w="25400">
              <a:solidFill>
                <a:srgbClr val="9F2842"/>
              </a:solidFill>
              <a:miter lim="800000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5C309D89-E34C-0245-A1D8-369F3B30282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937509" y="2746046"/>
              <a:ext cx="6999199" cy="0"/>
            </a:xfrm>
            <a:prstGeom prst="line">
              <a:avLst/>
            </a:prstGeom>
            <a:ln w="25400">
              <a:solidFill>
                <a:srgbClr val="9F284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ubtitle 5">
            <a:extLst>
              <a:ext uri="{FF2B5EF4-FFF2-40B4-BE49-F238E27FC236}">
                <a16:creationId xmlns:a16="http://schemas.microsoft.com/office/drawing/2014/main" id="{F9DC10C5-7D90-4807-9584-3AEF301D961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>
                <a:cs typeface="Calibri" panose="020F0502020204030204" pitchFamily="34" charset="0"/>
              </a:rPr>
              <a:t>Active/Active Disaster Recovery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ABCC0B-D59C-48A1-B8D9-018DAEC1040C}"/>
              </a:ext>
            </a:extLst>
          </p:cNvPr>
          <p:cNvGrpSpPr/>
          <p:nvPr/>
        </p:nvGrpSpPr>
        <p:grpSpPr>
          <a:xfrm>
            <a:off x="3108882" y="2982431"/>
            <a:ext cx="4970223" cy="321914"/>
            <a:chOff x="3108882" y="2812198"/>
            <a:chExt cx="4970223" cy="321914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EDEB13F-D5D6-4F71-9A7D-614C9E5E53D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806221" y="2833036"/>
              <a:ext cx="0" cy="297587"/>
            </a:xfrm>
            <a:prstGeom prst="line">
              <a:avLst/>
            </a:prstGeom>
            <a:ln w="25400">
              <a:solidFill>
                <a:schemeClr val="accent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467F400-9C52-4815-B99B-D7C7DE1C075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460257" y="2812198"/>
              <a:ext cx="1159" cy="321914"/>
            </a:xfrm>
            <a:prstGeom prst="line">
              <a:avLst/>
            </a:prstGeom>
            <a:ln w="25400">
              <a:solidFill>
                <a:schemeClr val="accent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21725160-A387-42B6-B288-FE5DE8EAF8AE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7088036" y="2812198"/>
              <a:ext cx="700" cy="313330"/>
            </a:xfrm>
            <a:prstGeom prst="line">
              <a:avLst/>
            </a:prstGeom>
            <a:ln w="25400">
              <a:solidFill>
                <a:schemeClr val="accent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CDA47D5-518C-46EB-91A1-0442633B83C2}"/>
                </a:ext>
              </a:extLst>
            </p:cNvPr>
            <p:cNvCxnSpPr/>
            <p:nvPr/>
          </p:nvCxnSpPr>
          <p:spPr bwMode="gray">
            <a:xfrm>
              <a:off x="4105275" y="2953144"/>
              <a:ext cx="0" cy="177479"/>
            </a:xfrm>
            <a:prstGeom prst="line">
              <a:avLst/>
            </a:prstGeom>
            <a:ln w="25400">
              <a:solidFill>
                <a:schemeClr val="accent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EB16D8-10F2-4724-9B2F-5E1D2895C145}"/>
                </a:ext>
              </a:extLst>
            </p:cNvPr>
            <p:cNvCxnSpPr/>
            <p:nvPr/>
          </p:nvCxnSpPr>
          <p:spPr bwMode="gray">
            <a:xfrm>
              <a:off x="3758565" y="2953144"/>
              <a:ext cx="0" cy="177479"/>
            </a:xfrm>
            <a:prstGeom prst="line">
              <a:avLst/>
            </a:prstGeom>
            <a:ln w="25400">
              <a:solidFill>
                <a:schemeClr val="accent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4617073-8FA6-4355-92A1-9F304AF7C1A3}"/>
                </a:ext>
              </a:extLst>
            </p:cNvPr>
            <p:cNvCxnSpPr/>
            <p:nvPr/>
          </p:nvCxnSpPr>
          <p:spPr bwMode="gray">
            <a:xfrm>
              <a:off x="3385185" y="2953144"/>
              <a:ext cx="0" cy="177479"/>
            </a:xfrm>
            <a:prstGeom prst="line">
              <a:avLst/>
            </a:prstGeom>
            <a:ln w="25400">
              <a:solidFill>
                <a:schemeClr val="accent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BE0E2DC-5088-4700-89B6-770DE446902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108882" y="3130623"/>
              <a:ext cx="4970223" cy="0"/>
            </a:xfrm>
            <a:prstGeom prst="line">
              <a:avLst/>
            </a:prstGeom>
            <a:ln w="25400">
              <a:solidFill>
                <a:schemeClr val="accent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22E22C7C-CBEB-41D0-BBB6-36B1E925DF0E}"/>
              </a:ext>
            </a:extLst>
          </p:cNvPr>
          <p:cNvGrpSpPr/>
          <p:nvPr/>
        </p:nvGrpSpPr>
        <p:grpSpPr>
          <a:xfrm>
            <a:off x="3248978" y="4411366"/>
            <a:ext cx="992067" cy="274320"/>
            <a:chOff x="3395576" y="4114880"/>
            <a:chExt cx="992067" cy="274320"/>
          </a:xfrm>
        </p:grpSpPr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D4B03425-E0E4-4D01-894E-D1CF854B55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95576" y="4114880"/>
              <a:ext cx="274320" cy="274320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7D82CFE-4E46-4BF5-B1F6-C45FCA6D43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097" y="4114880"/>
              <a:ext cx="274320" cy="274320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EEAC6E02-B931-421D-859A-A2D9FF2EBD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13323" y="4114880"/>
              <a:ext cx="274320" cy="274320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C6EAF35-EDED-4731-BF2A-363B836CA552}"/>
              </a:ext>
            </a:extLst>
          </p:cNvPr>
          <p:cNvGrpSpPr/>
          <p:nvPr/>
        </p:nvGrpSpPr>
        <p:grpSpPr>
          <a:xfrm>
            <a:off x="6951576" y="4406559"/>
            <a:ext cx="992067" cy="274320"/>
            <a:chOff x="3395576" y="4114880"/>
            <a:chExt cx="992067" cy="27432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0F55FC58-3F9F-464E-91F9-F48AA2A931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95576" y="4114880"/>
              <a:ext cx="274320" cy="274320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A0CE9F94-16BA-43CC-B5E7-65D240E85C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097" y="4114880"/>
              <a:ext cx="274320" cy="274320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3DD14AB-09CB-413B-AB12-D4E634F7F7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13323" y="4114880"/>
              <a:ext cx="274320" cy="274320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D6555B67-C83E-4A31-BBC9-C51F6F6EE6DE}"/>
              </a:ext>
            </a:extLst>
          </p:cNvPr>
          <p:cNvGrpSpPr/>
          <p:nvPr/>
        </p:nvGrpSpPr>
        <p:grpSpPr>
          <a:xfrm>
            <a:off x="4160660" y="5206467"/>
            <a:ext cx="1148902" cy="691236"/>
            <a:chOff x="4162195" y="4795530"/>
            <a:chExt cx="1148902" cy="691236"/>
          </a:xfrm>
        </p:grpSpPr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BDF08F5-8151-4B7D-B49A-2F7AAB73827F}"/>
                </a:ext>
              </a:extLst>
            </p:cNvPr>
            <p:cNvSpPr txBox="1"/>
            <p:nvPr/>
          </p:nvSpPr>
          <p:spPr>
            <a:xfrm>
              <a:off x="4162195" y="4795530"/>
              <a:ext cx="1145698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 algn="r">
                <a:defRPr/>
              </a:pPr>
              <a:r>
                <a:rPr lang="en-US" sz="1200" b="1" i="1" dirty="0">
                  <a:solidFill>
                    <a:schemeClr val="accent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Secondary in Loc1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C7A73C74-069B-4751-85EA-14791DCAFD14}"/>
                </a:ext>
              </a:extLst>
            </p:cNvPr>
            <p:cNvSpPr txBox="1"/>
            <p:nvPr/>
          </p:nvSpPr>
          <p:spPr>
            <a:xfrm>
              <a:off x="4165399" y="5302100"/>
              <a:ext cx="1145698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 algn="r">
                <a:defRPr/>
              </a:pPr>
              <a:r>
                <a:rPr lang="en-US" sz="1200" b="1" i="1" dirty="0">
                  <a:solidFill>
                    <a:schemeClr val="accent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Secondary in Loc1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CBF8D71F-F644-47A9-92E9-0DC326F420AA}"/>
              </a:ext>
            </a:extLst>
          </p:cNvPr>
          <p:cNvGrpSpPr/>
          <p:nvPr/>
        </p:nvGrpSpPr>
        <p:grpSpPr>
          <a:xfrm>
            <a:off x="5874307" y="5206467"/>
            <a:ext cx="991616" cy="677417"/>
            <a:chOff x="5874307" y="4795530"/>
            <a:chExt cx="991616" cy="677417"/>
          </a:xfrm>
        </p:grpSpPr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2ED794AA-6CB8-485E-B9D0-776921EBD7FA}"/>
                </a:ext>
              </a:extLst>
            </p:cNvPr>
            <p:cNvSpPr txBox="1"/>
            <p:nvPr/>
          </p:nvSpPr>
          <p:spPr>
            <a:xfrm>
              <a:off x="5874307" y="4795530"/>
              <a:ext cx="988412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>
                <a:defRPr/>
              </a:pPr>
              <a:r>
                <a:rPr lang="en-US" sz="1200" b="1" i="1" dirty="0">
                  <a:solidFill>
                    <a:schemeClr val="accent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Primary in Loc2</a:t>
              </a: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4111157-37ED-406C-BC7D-84DD28471C85}"/>
                </a:ext>
              </a:extLst>
            </p:cNvPr>
            <p:cNvSpPr txBox="1"/>
            <p:nvPr/>
          </p:nvSpPr>
          <p:spPr>
            <a:xfrm>
              <a:off x="5877511" y="5288281"/>
              <a:ext cx="988412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>
                <a:defRPr/>
              </a:pPr>
              <a:r>
                <a:rPr lang="en-US" sz="1200" b="1" i="1" dirty="0">
                  <a:solidFill>
                    <a:schemeClr val="accent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Primary in Loc2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0A0F890-ACCA-40EC-B05E-6725B3B43238}"/>
              </a:ext>
            </a:extLst>
          </p:cNvPr>
          <p:cNvGrpSpPr/>
          <p:nvPr/>
        </p:nvGrpSpPr>
        <p:grpSpPr>
          <a:xfrm>
            <a:off x="3108882" y="4684672"/>
            <a:ext cx="4970223" cy="177479"/>
            <a:chOff x="3108882" y="4498696"/>
            <a:chExt cx="4970223" cy="177479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9FAF99A3-59E5-49B0-A77A-BB84C1A96068}"/>
                </a:ext>
              </a:extLst>
            </p:cNvPr>
            <p:cNvCxnSpPr/>
            <p:nvPr/>
          </p:nvCxnSpPr>
          <p:spPr bwMode="gray">
            <a:xfrm>
              <a:off x="7806221" y="4498696"/>
              <a:ext cx="0" cy="177479"/>
            </a:xfrm>
            <a:prstGeom prst="line">
              <a:avLst/>
            </a:prstGeom>
            <a:ln w="25400">
              <a:solidFill>
                <a:schemeClr val="accent6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62CCF308-1A3F-4A62-8778-5D8CBAB7A980}"/>
                </a:ext>
              </a:extLst>
            </p:cNvPr>
            <p:cNvCxnSpPr/>
            <p:nvPr/>
          </p:nvCxnSpPr>
          <p:spPr bwMode="gray">
            <a:xfrm>
              <a:off x="7461416" y="4498696"/>
              <a:ext cx="0" cy="177479"/>
            </a:xfrm>
            <a:prstGeom prst="line">
              <a:avLst/>
            </a:prstGeom>
            <a:ln w="25400">
              <a:solidFill>
                <a:schemeClr val="accent6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94406AE-9C0A-4048-8DB6-58ACFD17BC61}"/>
                </a:ext>
              </a:extLst>
            </p:cNvPr>
            <p:cNvCxnSpPr/>
            <p:nvPr/>
          </p:nvCxnSpPr>
          <p:spPr bwMode="gray">
            <a:xfrm>
              <a:off x="7088036" y="4498696"/>
              <a:ext cx="0" cy="177479"/>
            </a:xfrm>
            <a:prstGeom prst="line">
              <a:avLst/>
            </a:prstGeom>
            <a:ln w="25400">
              <a:solidFill>
                <a:schemeClr val="accent6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3DD191A5-CA4A-4550-B4D1-94E1C7B7B80D}"/>
                </a:ext>
              </a:extLst>
            </p:cNvPr>
            <p:cNvCxnSpPr/>
            <p:nvPr/>
          </p:nvCxnSpPr>
          <p:spPr bwMode="gray">
            <a:xfrm>
              <a:off x="4105275" y="4498696"/>
              <a:ext cx="0" cy="177479"/>
            </a:xfrm>
            <a:prstGeom prst="line">
              <a:avLst/>
            </a:prstGeom>
            <a:ln w="25400">
              <a:solidFill>
                <a:schemeClr val="accent6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DF9A6279-728F-4694-B13C-AC34B11169DB}"/>
                </a:ext>
              </a:extLst>
            </p:cNvPr>
            <p:cNvCxnSpPr/>
            <p:nvPr/>
          </p:nvCxnSpPr>
          <p:spPr bwMode="gray">
            <a:xfrm>
              <a:off x="3758565" y="4498696"/>
              <a:ext cx="0" cy="177479"/>
            </a:xfrm>
            <a:prstGeom prst="line">
              <a:avLst/>
            </a:prstGeom>
            <a:ln w="25400">
              <a:solidFill>
                <a:schemeClr val="accent6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CE105BDF-CEDB-4E51-9039-BBC48F0DF590}"/>
                </a:ext>
              </a:extLst>
            </p:cNvPr>
            <p:cNvCxnSpPr/>
            <p:nvPr/>
          </p:nvCxnSpPr>
          <p:spPr bwMode="gray">
            <a:xfrm>
              <a:off x="3385185" y="4498696"/>
              <a:ext cx="0" cy="177479"/>
            </a:xfrm>
            <a:prstGeom prst="line">
              <a:avLst/>
            </a:prstGeom>
            <a:ln w="25400">
              <a:solidFill>
                <a:schemeClr val="accent6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4FD5D116-E7BB-4D56-94B9-9255091FBAF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108882" y="4676175"/>
              <a:ext cx="4970223" cy="0"/>
            </a:xfrm>
            <a:prstGeom prst="line">
              <a:avLst/>
            </a:prstGeom>
            <a:ln w="25400">
              <a:solidFill>
                <a:schemeClr val="accent6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1AC47E5-AC98-A040-822A-92EF5E124558}"/>
              </a:ext>
            </a:extLst>
          </p:cNvPr>
          <p:cNvGrpSpPr/>
          <p:nvPr/>
        </p:nvGrpSpPr>
        <p:grpSpPr>
          <a:xfrm>
            <a:off x="6203846" y="1447635"/>
            <a:ext cx="1546321" cy="1202837"/>
            <a:chOff x="6203846" y="1711102"/>
            <a:chExt cx="1546321" cy="1202837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BA28BDA-487F-2048-8E66-27BDB77BF97F}"/>
                </a:ext>
              </a:extLst>
            </p:cNvPr>
            <p:cNvSpPr txBox="1"/>
            <p:nvPr/>
          </p:nvSpPr>
          <p:spPr>
            <a:xfrm>
              <a:off x="6203846" y="1711102"/>
              <a:ext cx="1546321" cy="2256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Global Manager</a:t>
              </a:r>
              <a:b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Standby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0C6B3DC6-4715-0C41-B637-31267A06FDFA}"/>
                </a:ext>
              </a:extLst>
            </p:cNvPr>
            <p:cNvGrpSpPr/>
            <p:nvPr/>
          </p:nvGrpSpPr>
          <p:grpSpPr>
            <a:xfrm>
              <a:off x="6587807" y="2135540"/>
              <a:ext cx="778398" cy="778399"/>
              <a:chOff x="6599212" y="2135540"/>
              <a:chExt cx="778398" cy="778399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7F02B8FC-F7CA-8B46-89CE-77B04398C46B}"/>
                  </a:ext>
                </a:extLst>
              </p:cNvPr>
              <p:cNvSpPr/>
              <p:nvPr/>
            </p:nvSpPr>
            <p:spPr>
              <a:xfrm>
                <a:off x="6599212" y="2135540"/>
                <a:ext cx="778398" cy="778399"/>
              </a:xfrm>
              <a:prstGeom prst="ellipse">
                <a:avLst/>
              </a:prstGeom>
              <a:solidFill>
                <a:schemeClr val="accent6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DCF27432-8937-8E46-9333-9EB5446EDA96}"/>
                  </a:ext>
                </a:extLst>
              </p:cNvPr>
              <p:cNvGrpSpPr/>
              <p:nvPr/>
            </p:nvGrpSpPr>
            <p:grpSpPr>
              <a:xfrm>
                <a:off x="6727765" y="2308556"/>
                <a:ext cx="521292" cy="432366"/>
                <a:chOff x="1893888" y="1246188"/>
                <a:chExt cx="2159000" cy="1790700"/>
              </a:xfrm>
              <a:solidFill>
                <a:schemeClr val="bg1"/>
              </a:solidFill>
            </p:grpSpPr>
            <p:sp>
              <p:nvSpPr>
                <p:cNvPr id="188" name="Freeform 1">
                  <a:extLst>
                    <a:ext uri="{FF2B5EF4-FFF2-40B4-BE49-F238E27FC236}">
                      <a16:creationId xmlns:a16="http://schemas.microsoft.com/office/drawing/2014/main" id="{C541E22B-C360-4241-8880-417D8B2440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7463" y="1435100"/>
                  <a:ext cx="833437" cy="831850"/>
                </a:xfrm>
                <a:custGeom>
                  <a:avLst/>
                  <a:gdLst>
                    <a:gd name="T0" fmla="*/ 262 w 2315"/>
                    <a:gd name="T1" fmla="*/ 1495 h 2310"/>
                    <a:gd name="T2" fmla="*/ 126 w 2315"/>
                    <a:gd name="T3" fmla="*/ 1766 h 2310"/>
                    <a:gd name="T4" fmla="*/ 545 w 2315"/>
                    <a:gd name="T5" fmla="*/ 2179 h 2310"/>
                    <a:gd name="T6" fmla="*/ 814 w 2315"/>
                    <a:gd name="T7" fmla="*/ 2044 h 2310"/>
                    <a:gd name="T8" fmla="*/ 1344 w 2315"/>
                    <a:gd name="T9" fmla="*/ 2309 h 2310"/>
                    <a:gd name="T10" fmla="*/ 1467 w 2315"/>
                    <a:gd name="T11" fmla="*/ 2191 h 2310"/>
                    <a:gd name="T12" fmla="*/ 1547 w 2315"/>
                    <a:gd name="T13" fmla="*/ 2028 h 2310"/>
                    <a:gd name="T14" fmla="*/ 2182 w 2315"/>
                    <a:gd name="T15" fmla="*/ 1772 h 2310"/>
                    <a:gd name="T16" fmla="*/ 2046 w 2315"/>
                    <a:gd name="T17" fmla="*/ 1498 h 2310"/>
                    <a:gd name="T18" fmla="*/ 2314 w 2315"/>
                    <a:gd name="T19" fmla="*/ 971 h 2310"/>
                    <a:gd name="T20" fmla="*/ 2228 w 2315"/>
                    <a:gd name="T21" fmla="*/ 851 h 2310"/>
                    <a:gd name="T22" fmla="*/ 2025 w 2315"/>
                    <a:gd name="T23" fmla="*/ 771 h 2310"/>
                    <a:gd name="T24" fmla="*/ 2185 w 2315"/>
                    <a:gd name="T25" fmla="*/ 549 h 2310"/>
                    <a:gd name="T26" fmla="*/ 1547 w 2315"/>
                    <a:gd name="T27" fmla="*/ 290 h 2310"/>
                    <a:gd name="T28" fmla="*/ 1451 w 2315"/>
                    <a:gd name="T29" fmla="*/ 0 h 2310"/>
                    <a:gd name="T30" fmla="*/ 816 w 2315"/>
                    <a:gd name="T31" fmla="*/ 265 h 2310"/>
                    <a:gd name="T32" fmla="*/ 542 w 2315"/>
                    <a:gd name="T33" fmla="*/ 133 h 2310"/>
                    <a:gd name="T34" fmla="*/ 286 w 2315"/>
                    <a:gd name="T35" fmla="*/ 771 h 2310"/>
                    <a:gd name="T36" fmla="*/ 0 w 2315"/>
                    <a:gd name="T37" fmla="*/ 866 h 2310"/>
                    <a:gd name="T38" fmla="*/ 6 w 2315"/>
                    <a:gd name="T39" fmla="*/ 1470 h 2310"/>
                    <a:gd name="T40" fmla="*/ 250 w 2315"/>
                    <a:gd name="T41" fmla="*/ 1076 h 2310"/>
                    <a:gd name="T42" fmla="*/ 410 w 2315"/>
                    <a:gd name="T43" fmla="*/ 1045 h 2310"/>
                    <a:gd name="T44" fmla="*/ 545 w 2315"/>
                    <a:gd name="T45" fmla="*/ 801 h 2310"/>
                    <a:gd name="T46" fmla="*/ 456 w 2315"/>
                    <a:gd name="T47" fmla="*/ 576 h 2310"/>
                    <a:gd name="T48" fmla="*/ 702 w 2315"/>
                    <a:gd name="T49" fmla="*/ 546 h 2310"/>
                    <a:gd name="T50" fmla="*/ 998 w 2315"/>
                    <a:gd name="T51" fmla="*/ 459 h 2310"/>
                    <a:gd name="T52" fmla="*/ 1073 w 2315"/>
                    <a:gd name="T53" fmla="*/ 250 h 2310"/>
                    <a:gd name="T54" fmla="*/ 1266 w 2315"/>
                    <a:gd name="T55" fmla="*/ 410 h 2310"/>
                    <a:gd name="T56" fmla="*/ 1529 w 2315"/>
                    <a:gd name="T57" fmla="*/ 552 h 2310"/>
                    <a:gd name="T58" fmla="*/ 1738 w 2315"/>
                    <a:gd name="T59" fmla="*/ 459 h 2310"/>
                    <a:gd name="T60" fmla="*/ 1763 w 2315"/>
                    <a:gd name="T61" fmla="*/ 706 h 2310"/>
                    <a:gd name="T62" fmla="*/ 1852 w 2315"/>
                    <a:gd name="T63" fmla="*/ 1008 h 2310"/>
                    <a:gd name="T64" fmla="*/ 2065 w 2315"/>
                    <a:gd name="T65" fmla="*/ 1076 h 2310"/>
                    <a:gd name="T66" fmla="*/ 1904 w 2315"/>
                    <a:gd name="T67" fmla="*/ 1270 h 2310"/>
                    <a:gd name="T68" fmla="*/ 1760 w 2315"/>
                    <a:gd name="T69" fmla="*/ 1538 h 2310"/>
                    <a:gd name="T70" fmla="*/ 1858 w 2315"/>
                    <a:gd name="T71" fmla="*/ 1742 h 2310"/>
                    <a:gd name="T72" fmla="*/ 1609 w 2315"/>
                    <a:gd name="T73" fmla="*/ 1766 h 2310"/>
                    <a:gd name="T74" fmla="*/ 1399 w 2315"/>
                    <a:gd name="T75" fmla="*/ 1822 h 2310"/>
                    <a:gd name="T76" fmla="*/ 1263 w 2315"/>
                    <a:gd name="T77" fmla="*/ 1905 h 2310"/>
                    <a:gd name="T78" fmla="*/ 1069 w 2315"/>
                    <a:gd name="T79" fmla="*/ 2059 h 2310"/>
                    <a:gd name="T80" fmla="*/ 995 w 2315"/>
                    <a:gd name="T81" fmla="*/ 1849 h 2310"/>
                    <a:gd name="T82" fmla="*/ 699 w 2315"/>
                    <a:gd name="T83" fmla="*/ 1763 h 2310"/>
                    <a:gd name="T84" fmla="*/ 450 w 2315"/>
                    <a:gd name="T85" fmla="*/ 1739 h 2310"/>
                    <a:gd name="T86" fmla="*/ 548 w 2315"/>
                    <a:gd name="T87" fmla="*/ 1532 h 2310"/>
                    <a:gd name="T88" fmla="*/ 462 w 2315"/>
                    <a:gd name="T89" fmla="*/ 1316 h 2310"/>
                    <a:gd name="T90" fmla="*/ 250 w 2315"/>
                    <a:gd name="T91" fmla="*/ 1239 h 2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15" h="2310">
                      <a:moveTo>
                        <a:pt x="120" y="1473"/>
                      </a:moveTo>
                      <a:lnTo>
                        <a:pt x="262" y="1495"/>
                      </a:lnTo>
                      <a:lnTo>
                        <a:pt x="284" y="1544"/>
                      </a:lnTo>
                      <a:lnTo>
                        <a:pt x="126" y="1766"/>
                      </a:lnTo>
                      <a:lnTo>
                        <a:pt x="465" y="2108"/>
                      </a:lnTo>
                      <a:lnTo>
                        <a:pt x="545" y="2179"/>
                      </a:lnTo>
                      <a:lnTo>
                        <a:pt x="764" y="2025"/>
                      </a:lnTo>
                      <a:lnTo>
                        <a:pt x="814" y="2044"/>
                      </a:lnTo>
                      <a:lnTo>
                        <a:pt x="857" y="2309"/>
                      </a:lnTo>
                      <a:lnTo>
                        <a:pt x="1344" y="2309"/>
                      </a:lnTo>
                      <a:lnTo>
                        <a:pt x="1464" y="2306"/>
                      </a:lnTo>
                      <a:lnTo>
                        <a:pt x="1467" y="2191"/>
                      </a:lnTo>
                      <a:lnTo>
                        <a:pt x="1491" y="2056"/>
                      </a:lnTo>
                      <a:lnTo>
                        <a:pt x="1547" y="2028"/>
                      </a:lnTo>
                      <a:lnTo>
                        <a:pt x="1766" y="2185"/>
                      </a:lnTo>
                      <a:lnTo>
                        <a:pt x="2182" y="1772"/>
                      </a:lnTo>
                      <a:lnTo>
                        <a:pt x="2025" y="1547"/>
                      </a:lnTo>
                      <a:lnTo>
                        <a:pt x="2046" y="1498"/>
                      </a:lnTo>
                      <a:lnTo>
                        <a:pt x="2314" y="1458"/>
                      </a:lnTo>
                      <a:lnTo>
                        <a:pt x="2314" y="971"/>
                      </a:lnTo>
                      <a:lnTo>
                        <a:pt x="2311" y="879"/>
                      </a:lnTo>
                      <a:lnTo>
                        <a:pt x="2228" y="851"/>
                      </a:lnTo>
                      <a:lnTo>
                        <a:pt x="2046" y="823"/>
                      </a:lnTo>
                      <a:lnTo>
                        <a:pt x="2025" y="771"/>
                      </a:lnTo>
                      <a:lnTo>
                        <a:pt x="2120" y="641"/>
                      </a:lnTo>
                      <a:lnTo>
                        <a:pt x="2185" y="549"/>
                      </a:lnTo>
                      <a:lnTo>
                        <a:pt x="1766" y="139"/>
                      </a:lnTo>
                      <a:lnTo>
                        <a:pt x="1547" y="290"/>
                      </a:lnTo>
                      <a:lnTo>
                        <a:pt x="1495" y="268"/>
                      </a:lnTo>
                      <a:lnTo>
                        <a:pt x="1451" y="0"/>
                      </a:lnTo>
                      <a:lnTo>
                        <a:pt x="863" y="0"/>
                      </a:lnTo>
                      <a:lnTo>
                        <a:pt x="816" y="265"/>
                      </a:lnTo>
                      <a:lnTo>
                        <a:pt x="767" y="287"/>
                      </a:lnTo>
                      <a:lnTo>
                        <a:pt x="542" y="133"/>
                      </a:lnTo>
                      <a:lnTo>
                        <a:pt x="129" y="552"/>
                      </a:lnTo>
                      <a:lnTo>
                        <a:pt x="286" y="771"/>
                      </a:lnTo>
                      <a:lnTo>
                        <a:pt x="268" y="820"/>
                      </a:lnTo>
                      <a:lnTo>
                        <a:pt x="0" y="866"/>
                      </a:lnTo>
                      <a:lnTo>
                        <a:pt x="0" y="1350"/>
                      </a:lnTo>
                      <a:lnTo>
                        <a:pt x="6" y="1470"/>
                      </a:lnTo>
                      <a:lnTo>
                        <a:pt x="120" y="1473"/>
                      </a:lnTo>
                      <a:close/>
                      <a:moveTo>
                        <a:pt x="250" y="1076"/>
                      </a:moveTo>
                      <a:lnTo>
                        <a:pt x="373" y="1054"/>
                      </a:lnTo>
                      <a:lnTo>
                        <a:pt x="410" y="1045"/>
                      </a:lnTo>
                      <a:lnTo>
                        <a:pt x="459" y="1005"/>
                      </a:lnTo>
                      <a:lnTo>
                        <a:pt x="545" y="801"/>
                      </a:lnTo>
                      <a:lnTo>
                        <a:pt x="567" y="730"/>
                      </a:lnTo>
                      <a:lnTo>
                        <a:pt x="456" y="576"/>
                      </a:lnTo>
                      <a:lnTo>
                        <a:pt x="573" y="456"/>
                      </a:lnTo>
                      <a:lnTo>
                        <a:pt x="702" y="546"/>
                      </a:lnTo>
                      <a:lnTo>
                        <a:pt x="777" y="552"/>
                      </a:lnTo>
                      <a:lnTo>
                        <a:pt x="998" y="459"/>
                      </a:lnTo>
                      <a:lnTo>
                        <a:pt x="1048" y="407"/>
                      </a:lnTo>
                      <a:lnTo>
                        <a:pt x="1073" y="250"/>
                      </a:lnTo>
                      <a:lnTo>
                        <a:pt x="1239" y="250"/>
                      </a:lnTo>
                      <a:lnTo>
                        <a:pt x="1266" y="410"/>
                      </a:lnTo>
                      <a:lnTo>
                        <a:pt x="1316" y="466"/>
                      </a:lnTo>
                      <a:lnTo>
                        <a:pt x="1529" y="552"/>
                      </a:lnTo>
                      <a:lnTo>
                        <a:pt x="1612" y="549"/>
                      </a:lnTo>
                      <a:lnTo>
                        <a:pt x="1738" y="459"/>
                      </a:lnTo>
                      <a:lnTo>
                        <a:pt x="1855" y="580"/>
                      </a:lnTo>
                      <a:lnTo>
                        <a:pt x="1763" y="706"/>
                      </a:lnTo>
                      <a:lnTo>
                        <a:pt x="1760" y="780"/>
                      </a:lnTo>
                      <a:lnTo>
                        <a:pt x="1852" y="1008"/>
                      </a:lnTo>
                      <a:lnTo>
                        <a:pt x="1908" y="1054"/>
                      </a:lnTo>
                      <a:lnTo>
                        <a:pt x="2065" y="1076"/>
                      </a:lnTo>
                      <a:lnTo>
                        <a:pt x="2065" y="1242"/>
                      </a:lnTo>
                      <a:lnTo>
                        <a:pt x="1904" y="1270"/>
                      </a:lnTo>
                      <a:lnTo>
                        <a:pt x="1852" y="1316"/>
                      </a:lnTo>
                      <a:lnTo>
                        <a:pt x="1760" y="1538"/>
                      </a:lnTo>
                      <a:lnTo>
                        <a:pt x="1766" y="1612"/>
                      </a:lnTo>
                      <a:lnTo>
                        <a:pt x="1858" y="1742"/>
                      </a:lnTo>
                      <a:lnTo>
                        <a:pt x="1741" y="1859"/>
                      </a:lnTo>
                      <a:lnTo>
                        <a:pt x="1609" y="1766"/>
                      </a:lnTo>
                      <a:lnTo>
                        <a:pt x="1535" y="1760"/>
                      </a:lnTo>
                      <a:lnTo>
                        <a:pt x="1399" y="1822"/>
                      </a:lnTo>
                      <a:lnTo>
                        <a:pt x="1316" y="1849"/>
                      </a:lnTo>
                      <a:lnTo>
                        <a:pt x="1263" y="1905"/>
                      </a:lnTo>
                      <a:lnTo>
                        <a:pt x="1236" y="2059"/>
                      </a:lnTo>
                      <a:lnTo>
                        <a:pt x="1069" y="2059"/>
                      </a:lnTo>
                      <a:lnTo>
                        <a:pt x="1041" y="1905"/>
                      </a:lnTo>
                      <a:lnTo>
                        <a:pt x="995" y="1849"/>
                      </a:lnTo>
                      <a:lnTo>
                        <a:pt x="773" y="1757"/>
                      </a:lnTo>
                      <a:lnTo>
                        <a:pt x="699" y="1763"/>
                      </a:lnTo>
                      <a:lnTo>
                        <a:pt x="570" y="1856"/>
                      </a:lnTo>
                      <a:lnTo>
                        <a:pt x="450" y="1739"/>
                      </a:lnTo>
                      <a:lnTo>
                        <a:pt x="545" y="1606"/>
                      </a:lnTo>
                      <a:lnTo>
                        <a:pt x="548" y="1532"/>
                      </a:lnTo>
                      <a:lnTo>
                        <a:pt x="477" y="1365"/>
                      </a:lnTo>
                      <a:lnTo>
                        <a:pt x="462" y="1316"/>
                      </a:lnTo>
                      <a:lnTo>
                        <a:pt x="404" y="1264"/>
                      </a:lnTo>
                      <a:lnTo>
                        <a:pt x="250" y="1239"/>
                      </a:lnTo>
                      <a:lnTo>
                        <a:pt x="250" y="10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u="none" strike="noStrike" kern="1200" cap="none" spc="0" normalizeH="0" baseline="0" noProof="0" dirty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9" name="Freeform 2">
                  <a:extLst>
                    <a:ext uri="{FF2B5EF4-FFF2-40B4-BE49-F238E27FC236}">
                      <a16:creationId xmlns:a16="http://schemas.microsoft.com/office/drawing/2014/main" id="{54D9ADC1-8184-A94D-9D8E-BD98E1D726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0825" y="1668463"/>
                  <a:ext cx="366713" cy="366712"/>
                </a:xfrm>
                <a:custGeom>
                  <a:avLst/>
                  <a:gdLst>
                    <a:gd name="T0" fmla="*/ 561 w 1018"/>
                    <a:gd name="T1" fmla="*/ 1014 h 1018"/>
                    <a:gd name="T2" fmla="*/ 706 w 1018"/>
                    <a:gd name="T3" fmla="*/ 977 h 1018"/>
                    <a:gd name="T4" fmla="*/ 832 w 1018"/>
                    <a:gd name="T5" fmla="*/ 900 h 1018"/>
                    <a:gd name="T6" fmla="*/ 931 w 1018"/>
                    <a:gd name="T7" fmla="*/ 792 h 1018"/>
                    <a:gd name="T8" fmla="*/ 995 w 1018"/>
                    <a:gd name="T9" fmla="*/ 660 h 1018"/>
                    <a:gd name="T10" fmla="*/ 1017 w 1018"/>
                    <a:gd name="T11" fmla="*/ 509 h 1018"/>
                    <a:gd name="T12" fmla="*/ 1008 w 1018"/>
                    <a:gd name="T13" fmla="*/ 407 h 1018"/>
                    <a:gd name="T14" fmla="*/ 956 w 1018"/>
                    <a:gd name="T15" fmla="*/ 266 h 1018"/>
                    <a:gd name="T16" fmla="*/ 869 w 1018"/>
                    <a:gd name="T17" fmla="*/ 148 h 1018"/>
                    <a:gd name="T18" fmla="*/ 752 w 1018"/>
                    <a:gd name="T19" fmla="*/ 62 h 1018"/>
                    <a:gd name="T20" fmla="*/ 610 w 1018"/>
                    <a:gd name="T21" fmla="*/ 9 h 1018"/>
                    <a:gd name="T22" fmla="*/ 509 w 1018"/>
                    <a:gd name="T23" fmla="*/ 0 h 1018"/>
                    <a:gd name="T24" fmla="*/ 358 w 1018"/>
                    <a:gd name="T25" fmla="*/ 22 h 1018"/>
                    <a:gd name="T26" fmla="*/ 225 w 1018"/>
                    <a:gd name="T27" fmla="*/ 87 h 1018"/>
                    <a:gd name="T28" fmla="*/ 117 w 1018"/>
                    <a:gd name="T29" fmla="*/ 185 h 1018"/>
                    <a:gd name="T30" fmla="*/ 40 w 1018"/>
                    <a:gd name="T31" fmla="*/ 312 h 1018"/>
                    <a:gd name="T32" fmla="*/ 3 w 1018"/>
                    <a:gd name="T33" fmla="*/ 457 h 1018"/>
                    <a:gd name="T34" fmla="*/ 3 w 1018"/>
                    <a:gd name="T35" fmla="*/ 561 h 1018"/>
                    <a:gd name="T36" fmla="*/ 40 w 1018"/>
                    <a:gd name="T37" fmla="*/ 706 h 1018"/>
                    <a:gd name="T38" fmla="*/ 117 w 1018"/>
                    <a:gd name="T39" fmla="*/ 833 h 1018"/>
                    <a:gd name="T40" fmla="*/ 225 w 1018"/>
                    <a:gd name="T41" fmla="*/ 928 h 1018"/>
                    <a:gd name="T42" fmla="*/ 358 w 1018"/>
                    <a:gd name="T43" fmla="*/ 993 h 1018"/>
                    <a:gd name="T44" fmla="*/ 509 w 1018"/>
                    <a:gd name="T45" fmla="*/ 1017 h 1018"/>
                    <a:gd name="T46" fmla="*/ 536 w 1018"/>
                    <a:gd name="T47" fmla="*/ 250 h 1018"/>
                    <a:gd name="T48" fmla="*/ 610 w 1018"/>
                    <a:gd name="T49" fmla="*/ 268 h 1018"/>
                    <a:gd name="T50" fmla="*/ 675 w 1018"/>
                    <a:gd name="T51" fmla="*/ 309 h 1018"/>
                    <a:gd name="T52" fmla="*/ 724 w 1018"/>
                    <a:gd name="T53" fmla="*/ 364 h 1018"/>
                    <a:gd name="T54" fmla="*/ 755 w 1018"/>
                    <a:gd name="T55" fmla="*/ 432 h 1018"/>
                    <a:gd name="T56" fmla="*/ 768 w 1018"/>
                    <a:gd name="T57" fmla="*/ 509 h 1018"/>
                    <a:gd name="T58" fmla="*/ 761 w 1018"/>
                    <a:gd name="T59" fmla="*/ 561 h 1018"/>
                    <a:gd name="T60" fmla="*/ 737 w 1018"/>
                    <a:gd name="T61" fmla="*/ 632 h 1018"/>
                    <a:gd name="T62" fmla="*/ 694 w 1018"/>
                    <a:gd name="T63" fmla="*/ 691 h 1018"/>
                    <a:gd name="T64" fmla="*/ 632 w 1018"/>
                    <a:gd name="T65" fmla="*/ 734 h 1018"/>
                    <a:gd name="T66" fmla="*/ 561 w 1018"/>
                    <a:gd name="T67" fmla="*/ 762 h 1018"/>
                    <a:gd name="T68" fmla="*/ 509 w 1018"/>
                    <a:gd name="T69" fmla="*/ 768 h 1018"/>
                    <a:gd name="T70" fmla="*/ 431 w 1018"/>
                    <a:gd name="T71" fmla="*/ 755 h 1018"/>
                    <a:gd name="T72" fmla="*/ 364 w 1018"/>
                    <a:gd name="T73" fmla="*/ 722 h 1018"/>
                    <a:gd name="T74" fmla="*/ 311 w 1018"/>
                    <a:gd name="T75" fmla="*/ 672 h 1018"/>
                    <a:gd name="T76" fmla="*/ 271 w 1018"/>
                    <a:gd name="T77" fmla="*/ 608 h 1018"/>
                    <a:gd name="T78" fmla="*/ 253 w 1018"/>
                    <a:gd name="T79" fmla="*/ 534 h 1018"/>
                    <a:gd name="T80" fmla="*/ 253 w 1018"/>
                    <a:gd name="T81" fmla="*/ 481 h 1018"/>
                    <a:gd name="T82" fmla="*/ 271 w 1018"/>
                    <a:gd name="T83" fmla="*/ 407 h 1018"/>
                    <a:gd name="T84" fmla="*/ 311 w 1018"/>
                    <a:gd name="T85" fmla="*/ 342 h 1018"/>
                    <a:gd name="T86" fmla="*/ 364 w 1018"/>
                    <a:gd name="T87" fmla="*/ 293 h 1018"/>
                    <a:gd name="T88" fmla="*/ 431 w 1018"/>
                    <a:gd name="T89" fmla="*/ 262 h 1018"/>
                    <a:gd name="T90" fmla="*/ 509 w 1018"/>
                    <a:gd name="T91" fmla="*/ 250 h 1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18" h="1018">
                      <a:moveTo>
                        <a:pt x="509" y="1017"/>
                      </a:moveTo>
                      <a:lnTo>
                        <a:pt x="509" y="1017"/>
                      </a:lnTo>
                      <a:lnTo>
                        <a:pt x="561" y="1014"/>
                      </a:lnTo>
                      <a:lnTo>
                        <a:pt x="610" y="1005"/>
                      </a:lnTo>
                      <a:lnTo>
                        <a:pt x="660" y="993"/>
                      </a:lnTo>
                      <a:lnTo>
                        <a:pt x="706" y="977"/>
                      </a:lnTo>
                      <a:lnTo>
                        <a:pt x="752" y="956"/>
                      </a:lnTo>
                      <a:lnTo>
                        <a:pt x="792" y="928"/>
                      </a:lnTo>
                      <a:lnTo>
                        <a:pt x="832" y="900"/>
                      </a:lnTo>
                      <a:lnTo>
                        <a:pt x="869" y="867"/>
                      </a:lnTo>
                      <a:lnTo>
                        <a:pt x="900" y="833"/>
                      </a:lnTo>
                      <a:lnTo>
                        <a:pt x="931" y="792"/>
                      </a:lnTo>
                      <a:lnTo>
                        <a:pt x="956" y="749"/>
                      </a:lnTo>
                      <a:lnTo>
                        <a:pt x="977" y="706"/>
                      </a:lnTo>
                      <a:lnTo>
                        <a:pt x="995" y="660"/>
                      </a:lnTo>
                      <a:lnTo>
                        <a:pt x="1008" y="611"/>
                      </a:lnTo>
                      <a:lnTo>
                        <a:pt x="1014" y="561"/>
                      </a:lnTo>
                      <a:lnTo>
                        <a:pt x="1017" y="509"/>
                      </a:lnTo>
                      <a:lnTo>
                        <a:pt x="1017" y="509"/>
                      </a:lnTo>
                      <a:lnTo>
                        <a:pt x="1014" y="457"/>
                      </a:lnTo>
                      <a:lnTo>
                        <a:pt x="1008" y="407"/>
                      </a:lnTo>
                      <a:lnTo>
                        <a:pt x="995" y="358"/>
                      </a:lnTo>
                      <a:lnTo>
                        <a:pt x="977" y="312"/>
                      </a:lnTo>
                      <a:lnTo>
                        <a:pt x="956" y="266"/>
                      </a:lnTo>
                      <a:lnTo>
                        <a:pt x="931" y="225"/>
                      </a:lnTo>
                      <a:lnTo>
                        <a:pt x="900" y="185"/>
                      </a:lnTo>
                      <a:lnTo>
                        <a:pt x="869" y="148"/>
                      </a:lnTo>
                      <a:lnTo>
                        <a:pt x="832" y="114"/>
                      </a:lnTo>
                      <a:lnTo>
                        <a:pt x="792" y="87"/>
                      </a:lnTo>
                      <a:lnTo>
                        <a:pt x="752" y="62"/>
                      </a:lnTo>
                      <a:lnTo>
                        <a:pt x="706" y="41"/>
                      </a:lnTo>
                      <a:lnTo>
                        <a:pt x="660" y="22"/>
                      </a:lnTo>
                      <a:lnTo>
                        <a:pt x="610" y="9"/>
                      </a:lnTo>
                      <a:lnTo>
                        <a:pt x="561" y="3"/>
                      </a:lnTo>
                      <a:lnTo>
                        <a:pt x="509" y="0"/>
                      </a:lnTo>
                      <a:lnTo>
                        <a:pt x="509" y="0"/>
                      </a:lnTo>
                      <a:lnTo>
                        <a:pt x="456" y="3"/>
                      </a:lnTo>
                      <a:lnTo>
                        <a:pt x="407" y="9"/>
                      </a:lnTo>
                      <a:lnTo>
                        <a:pt x="358" y="22"/>
                      </a:lnTo>
                      <a:lnTo>
                        <a:pt x="311" y="41"/>
                      </a:lnTo>
                      <a:lnTo>
                        <a:pt x="268" y="62"/>
                      </a:lnTo>
                      <a:lnTo>
                        <a:pt x="225" y="87"/>
                      </a:lnTo>
                      <a:lnTo>
                        <a:pt x="185" y="114"/>
                      </a:lnTo>
                      <a:lnTo>
                        <a:pt x="151" y="148"/>
                      </a:lnTo>
                      <a:lnTo>
                        <a:pt x="117" y="185"/>
                      </a:lnTo>
                      <a:lnTo>
                        <a:pt x="89" y="225"/>
                      </a:lnTo>
                      <a:lnTo>
                        <a:pt x="62" y="266"/>
                      </a:lnTo>
                      <a:lnTo>
                        <a:pt x="40" y="312"/>
                      </a:lnTo>
                      <a:lnTo>
                        <a:pt x="25" y="358"/>
                      </a:lnTo>
                      <a:lnTo>
                        <a:pt x="13" y="407"/>
                      </a:lnTo>
                      <a:lnTo>
                        <a:pt x="3" y="457"/>
                      </a:lnTo>
                      <a:lnTo>
                        <a:pt x="0" y="509"/>
                      </a:lnTo>
                      <a:lnTo>
                        <a:pt x="0" y="509"/>
                      </a:lnTo>
                      <a:lnTo>
                        <a:pt x="3" y="561"/>
                      </a:lnTo>
                      <a:lnTo>
                        <a:pt x="13" y="611"/>
                      </a:lnTo>
                      <a:lnTo>
                        <a:pt x="25" y="660"/>
                      </a:lnTo>
                      <a:lnTo>
                        <a:pt x="40" y="706"/>
                      </a:lnTo>
                      <a:lnTo>
                        <a:pt x="62" y="749"/>
                      </a:lnTo>
                      <a:lnTo>
                        <a:pt x="89" y="792"/>
                      </a:lnTo>
                      <a:lnTo>
                        <a:pt x="117" y="833"/>
                      </a:lnTo>
                      <a:lnTo>
                        <a:pt x="151" y="867"/>
                      </a:lnTo>
                      <a:lnTo>
                        <a:pt x="185" y="900"/>
                      </a:lnTo>
                      <a:lnTo>
                        <a:pt x="225" y="928"/>
                      </a:lnTo>
                      <a:lnTo>
                        <a:pt x="268" y="956"/>
                      </a:lnTo>
                      <a:lnTo>
                        <a:pt x="311" y="977"/>
                      </a:lnTo>
                      <a:lnTo>
                        <a:pt x="358" y="993"/>
                      </a:lnTo>
                      <a:lnTo>
                        <a:pt x="407" y="1005"/>
                      </a:lnTo>
                      <a:lnTo>
                        <a:pt x="456" y="1014"/>
                      </a:lnTo>
                      <a:lnTo>
                        <a:pt x="509" y="1017"/>
                      </a:lnTo>
                      <a:close/>
                      <a:moveTo>
                        <a:pt x="509" y="250"/>
                      </a:moveTo>
                      <a:lnTo>
                        <a:pt x="509" y="250"/>
                      </a:lnTo>
                      <a:lnTo>
                        <a:pt x="536" y="250"/>
                      </a:lnTo>
                      <a:lnTo>
                        <a:pt x="561" y="256"/>
                      </a:lnTo>
                      <a:lnTo>
                        <a:pt x="586" y="262"/>
                      </a:lnTo>
                      <a:lnTo>
                        <a:pt x="610" y="268"/>
                      </a:lnTo>
                      <a:lnTo>
                        <a:pt x="632" y="281"/>
                      </a:lnTo>
                      <a:lnTo>
                        <a:pt x="653" y="293"/>
                      </a:lnTo>
                      <a:lnTo>
                        <a:pt x="675" y="309"/>
                      </a:lnTo>
                      <a:lnTo>
                        <a:pt x="694" y="324"/>
                      </a:lnTo>
                      <a:lnTo>
                        <a:pt x="709" y="342"/>
                      </a:lnTo>
                      <a:lnTo>
                        <a:pt x="724" y="364"/>
                      </a:lnTo>
                      <a:lnTo>
                        <a:pt x="737" y="386"/>
                      </a:lnTo>
                      <a:lnTo>
                        <a:pt x="749" y="407"/>
                      </a:lnTo>
                      <a:lnTo>
                        <a:pt x="755" y="432"/>
                      </a:lnTo>
                      <a:lnTo>
                        <a:pt x="761" y="457"/>
                      </a:lnTo>
                      <a:lnTo>
                        <a:pt x="768" y="481"/>
                      </a:lnTo>
                      <a:lnTo>
                        <a:pt x="768" y="509"/>
                      </a:lnTo>
                      <a:lnTo>
                        <a:pt x="768" y="509"/>
                      </a:lnTo>
                      <a:lnTo>
                        <a:pt x="768" y="534"/>
                      </a:lnTo>
                      <a:lnTo>
                        <a:pt x="761" y="561"/>
                      </a:lnTo>
                      <a:lnTo>
                        <a:pt x="755" y="586"/>
                      </a:lnTo>
                      <a:lnTo>
                        <a:pt x="749" y="608"/>
                      </a:lnTo>
                      <a:lnTo>
                        <a:pt x="737" y="632"/>
                      </a:lnTo>
                      <a:lnTo>
                        <a:pt x="724" y="654"/>
                      </a:lnTo>
                      <a:lnTo>
                        <a:pt x="709" y="672"/>
                      </a:lnTo>
                      <a:lnTo>
                        <a:pt x="694" y="691"/>
                      </a:lnTo>
                      <a:lnTo>
                        <a:pt x="675" y="706"/>
                      </a:lnTo>
                      <a:lnTo>
                        <a:pt x="653" y="722"/>
                      </a:lnTo>
                      <a:lnTo>
                        <a:pt x="632" y="734"/>
                      </a:lnTo>
                      <a:lnTo>
                        <a:pt x="610" y="746"/>
                      </a:lnTo>
                      <a:lnTo>
                        <a:pt x="586" y="755"/>
                      </a:lnTo>
                      <a:lnTo>
                        <a:pt x="561" y="762"/>
                      </a:lnTo>
                      <a:lnTo>
                        <a:pt x="536" y="765"/>
                      </a:lnTo>
                      <a:lnTo>
                        <a:pt x="509" y="768"/>
                      </a:lnTo>
                      <a:lnTo>
                        <a:pt x="509" y="768"/>
                      </a:lnTo>
                      <a:lnTo>
                        <a:pt x="484" y="765"/>
                      </a:lnTo>
                      <a:lnTo>
                        <a:pt x="456" y="762"/>
                      </a:lnTo>
                      <a:lnTo>
                        <a:pt x="431" y="755"/>
                      </a:lnTo>
                      <a:lnTo>
                        <a:pt x="410" y="746"/>
                      </a:lnTo>
                      <a:lnTo>
                        <a:pt x="385" y="734"/>
                      </a:lnTo>
                      <a:lnTo>
                        <a:pt x="364" y="722"/>
                      </a:lnTo>
                      <a:lnTo>
                        <a:pt x="345" y="706"/>
                      </a:lnTo>
                      <a:lnTo>
                        <a:pt x="327" y="691"/>
                      </a:lnTo>
                      <a:lnTo>
                        <a:pt x="311" y="672"/>
                      </a:lnTo>
                      <a:lnTo>
                        <a:pt x="296" y="654"/>
                      </a:lnTo>
                      <a:lnTo>
                        <a:pt x="284" y="632"/>
                      </a:lnTo>
                      <a:lnTo>
                        <a:pt x="271" y="608"/>
                      </a:lnTo>
                      <a:lnTo>
                        <a:pt x="262" y="586"/>
                      </a:lnTo>
                      <a:lnTo>
                        <a:pt x="256" y="561"/>
                      </a:lnTo>
                      <a:lnTo>
                        <a:pt x="253" y="534"/>
                      </a:lnTo>
                      <a:lnTo>
                        <a:pt x="250" y="509"/>
                      </a:lnTo>
                      <a:lnTo>
                        <a:pt x="250" y="509"/>
                      </a:lnTo>
                      <a:lnTo>
                        <a:pt x="253" y="481"/>
                      </a:lnTo>
                      <a:lnTo>
                        <a:pt x="256" y="457"/>
                      </a:lnTo>
                      <a:lnTo>
                        <a:pt x="262" y="432"/>
                      </a:lnTo>
                      <a:lnTo>
                        <a:pt x="271" y="407"/>
                      </a:lnTo>
                      <a:lnTo>
                        <a:pt x="284" y="386"/>
                      </a:lnTo>
                      <a:lnTo>
                        <a:pt x="296" y="364"/>
                      </a:lnTo>
                      <a:lnTo>
                        <a:pt x="311" y="342"/>
                      </a:lnTo>
                      <a:lnTo>
                        <a:pt x="327" y="324"/>
                      </a:lnTo>
                      <a:lnTo>
                        <a:pt x="345" y="309"/>
                      </a:lnTo>
                      <a:lnTo>
                        <a:pt x="364" y="293"/>
                      </a:lnTo>
                      <a:lnTo>
                        <a:pt x="385" y="281"/>
                      </a:lnTo>
                      <a:lnTo>
                        <a:pt x="410" y="268"/>
                      </a:lnTo>
                      <a:lnTo>
                        <a:pt x="431" y="262"/>
                      </a:lnTo>
                      <a:lnTo>
                        <a:pt x="456" y="256"/>
                      </a:lnTo>
                      <a:lnTo>
                        <a:pt x="484" y="250"/>
                      </a:lnTo>
                      <a:lnTo>
                        <a:pt x="509" y="2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u="none" strike="noStrike" kern="1200" cap="none" spc="0" normalizeH="0" baseline="0" noProof="0" dirty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0" name="Freeform 3">
                  <a:extLst>
                    <a:ext uri="{FF2B5EF4-FFF2-40B4-BE49-F238E27FC236}">
                      <a16:creationId xmlns:a16="http://schemas.microsoft.com/office/drawing/2014/main" id="{2E1A6B9B-6E7F-5F49-9CB1-7C94E346EB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93888" y="1246188"/>
                  <a:ext cx="2159000" cy="1790700"/>
                </a:xfrm>
                <a:custGeom>
                  <a:avLst/>
                  <a:gdLst>
                    <a:gd name="T0" fmla="*/ 268 w 5998"/>
                    <a:gd name="T1" fmla="*/ 3 h 4973"/>
                    <a:gd name="T2" fmla="*/ 157 w 5998"/>
                    <a:gd name="T3" fmla="*/ 37 h 4973"/>
                    <a:gd name="T4" fmla="*/ 68 w 5998"/>
                    <a:gd name="T5" fmla="*/ 111 h 4973"/>
                    <a:gd name="T6" fmla="*/ 15 w 5998"/>
                    <a:gd name="T7" fmla="*/ 213 h 4973"/>
                    <a:gd name="T8" fmla="*/ 0 w 5998"/>
                    <a:gd name="T9" fmla="*/ 3696 h 4973"/>
                    <a:gd name="T10" fmla="*/ 15 w 5998"/>
                    <a:gd name="T11" fmla="*/ 3785 h 4973"/>
                    <a:gd name="T12" fmla="*/ 71 w 5998"/>
                    <a:gd name="T13" fmla="*/ 3887 h 4973"/>
                    <a:gd name="T14" fmla="*/ 157 w 5998"/>
                    <a:gd name="T15" fmla="*/ 3961 h 4973"/>
                    <a:gd name="T16" fmla="*/ 271 w 5998"/>
                    <a:gd name="T17" fmla="*/ 3995 h 4973"/>
                    <a:gd name="T18" fmla="*/ 2345 w 5998"/>
                    <a:gd name="T19" fmla="*/ 4426 h 4973"/>
                    <a:gd name="T20" fmla="*/ 2062 w 5998"/>
                    <a:gd name="T21" fmla="*/ 4528 h 4973"/>
                    <a:gd name="T22" fmla="*/ 1868 w 5998"/>
                    <a:gd name="T23" fmla="*/ 4645 h 4973"/>
                    <a:gd name="T24" fmla="*/ 1812 w 5998"/>
                    <a:gd name="T25" fmla="*/ 4710 h 4973"/>
                    <a:gd name="T26" fmla="*/ 1797 w 5998"/>
                    <a:gd name="T27" fmla="*/ 4824 h 4973"/>
                    <a:gd name="T28" fmla="*/ 1831 w 5998"/>
                    <a:gd name="T29" fmla="*/ 4901 h 4973"/>
                    <a:gd name="T30" fmla="*/ 1914 w 5998"/>
                    <a:gd name="T31" fmla="*/ 4966 h 4973"/>
                    <a:gd name="T32" fmla="*/ 4031 w 5998"/>
                    <a:gd name="T33" fmla="*/ 4972 h 4973"/>
                    <a:gd name="T34" fmla="*/ 4130 w 5998"/>
                    <a:gd name="T35" fmla="*/ 4941 h 4973"/>
                    <a:gd name="T36" fmla="*/ 4194 w 5998"/>
                    <a:gd name="T37" fmla="*/ 4852 h 4973"/>
                    <a:gd name="T38" fmla="*/ 4203 w 5998"/>
                    <a:gd name="T39" fmla="*/ 4765 h 4973"/>
                    <a:gd name="T40" fmla="*/ 4157 w 5998"/>
                    <a:gd name="T41" fmla="*/ 4666 h 4973"/>
                    <a:gd name="T42" fmla="*/ 4049 w 5998"/>
                    <a:gd name="T43" fmla="*/ 4590 h 4973"/>
                    <a:gd name="T44" fmla="*/ 3815 w 5998"/>
                    <a:gd name="T45" fmla="*/ 4478 h 4973"/>
                    <a:gd name="T46" fmla="*/ 5686 w 5998"/>
                    <a:gd name="T47" fmla="*/ 3998 h 4973"/>
                    <a:gd name="T48" fmla="*/ 5779 w 5998"/>
                    <a:gd name="T49" fmla="*/ 3982 h 4973"/>
                    <a:gd name="T50" fmla="*/ 5883 w 5998"/>
                    <a:gd name="T51" fmla="*/ 3927 h 4973"/>
                    <a:gd name="T52" fmla="*/ 5960 w 5998"/>
                    <a:gd name="T53" fmla="*/ 3834 h 4973"/>
                    <a:gd name="T54" fmla="*/ 5997 w 5998"/>
                    <a:gd name="T55" fmla="*/ 3717 h 4973"/>
                    <a:gd name="T56" fmla="*/ 5997 w 5998"/>
                    <a:gd name="T57" fmla="*/ 293 h 4973"/>
                    <a:gd name="T58" fmla="*/ 5960 w 5998"/>
                    <a:gd name="T59" fmla="*/ 173 h 4973"/>
                    <a:gd name="T60" fmla="*/ 5880 w 5998"/>
                    <a:gd name="T61" fmla="*/ 74 h 4973"/>
                    <a:gd name="T62" fmla="*/ 5769 w 5998"/>
                    <a:gd name="T63" fmla="*/ 16 h 4973"/>
                    <a:gd name="T64" fmla="*/ 2237 w 5998"/>
                    <a:gd name="T65" fmla="*/ 4722 h 4973"/>
                    <a:gd name="T66" fmla="*/ 2407 w 5998"/>
                    <a:gd name="T67" fmla="*/ 4666 h 4973"/>
                    <a:gd name="T68" fmla="*/ 2700 w 5998"/>
                    <a:gd name="T69" fmla="*/ 4614 h 4973"/>
                    <a:gd name="T70" fmla="*/ 3260 w 5998"/>
                    <a:gd name="T71" fmla="*/ 4614 h 4973"/>
                    <a:gd name="T72" fmla="*/ 3581 w 5998"/>
                    <a:gd name="T73" fmla="*/ 4666 h 4973"/>
                    <a:gd name="T74" fmla="*/ 2237 w 5998"/>
                    <a:gd name="T75" fmla="*/ 4722 h 4973"/>
                    <a:gd name="T76" fmla="*/ 2777 w 5998"/>
                    <a:gd name="T77" fmla="*/ 4358 h 4973"/>
                    <a:gd name="T78" fmla="*/ 3390 w 5998"/>
                    <a:gd name="T79" fmla="*/ 4358 h 4973"/>
                    <a:gd name="T80" fmla="*/ 2965 w 5998"/>
                    <a:gd name="T81" fmla="*/ 4352 h 4973"/>
                    <a:gd name="T82" fmla="*/ 5689 w 5998"/>
                    <a:gd name="T83" fmla="*/ 253 h 4973"/>
                    <a:gd name="T84" fmla="*/ 5735 w 5998"/>
                    <a:gd name="T85" fmla="*/ 284 h 4973"/>
                    <a:gd name="T86" fmla="*/ 5748 w 5998"/>
                    <a:gd name="T87" fmla="*/ 3153 h 4973"/>
                    <a:gd name="T88" fmla="*/ 253 w 5998"/>
                    <a:gd name="T89" fmla="*/ 290 h 4973"/>
                    <a:gd name="T90" fmla="*/ 290 w 5998"/>
                    <a:gd name="T91" fmla="*/ 253 h 4973"/>
                    <a:gd name="T92" fmla="*/ 302 w 5998"/>
                    <a:gd name="T93" fmla="*/ 3748 h 4973"/>
                    <a:gd name="T94" fmla="*/ 265 w 5998"/>
                    <a:gd name="T95" fmla="*/ 3732 h 4973"/>
                    <a:gd name="T96" fmla="*/ 249 w 5998"/>
                    <a:gd name="T97" fmla="*/ 3696 h 4973"/>
                    <a:gd name="T98" fmla="*/ 5748 w 5998"/>
                    <a:gd name="T99" fmla="*/ 3686 h 4973"/>
                    <a:gd name="T100" fmla="*/ 5729 w 5998"/>
                    <a:gd name="T101" fmla="*/ 3730 h 4973"/>
                    <a:gd name="T102" fmla="*/ 5686 w 5998"/>
                    <a:gd name="T103" fmla="*/ 3748 h 49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998" h="4973">
                      <a:moveTo>
                        <a:pt x="5674" y="0"/>
                      </a:moveTo>
                      <a:lnTo>
                        <a:pt x="299" y="0"/>
                      </a:lnTo>
                      <a:lnTo>
                        <a:pt x="299" y="0"/>
                      </a:lnTo>
                      <a:lnTo>
                        <a:pt x="268" y="3"/>
                      </a:lnTo>
                      <a:lnTo>
                        <a:pt x="240" y="6"/>
                      </a:lnTo>
                      <a:lnTo>
                        <a:pt x="209" y="16"/>
                      </a:lnTo>
                      <a:lnTo>
                        <a:pt x="185" y="25"/>
                      </a:lnTo>
                      <a:lnTo>
                        <a:pt x="157" y="37"/>
                      </a:lnTo>
                      <a:lnTo>
                        <a:pt x="132" y="53"/>
                      </a:lnTo>
                      <a:lnTo>
                        <a:pt x="111" y="68"/>
                      </a:lnTo>
                      <a:lnTo>
                        <a:pt x="89" y="90"/>
                      </a:lnTo>
                      <a:lnTo>
                        <a:pt x="68" y="111"/>
                      </a:lnTo>
                      <a:lnTo>
                        <a:pt x="52" y="133"/>
                      </a:lnTo>
                      <a:lnTo>
                        <a:pt x="37" y="157"/>
                      </a:lnTo>
                      <a:lnTo>
                        <a:pt x="24" y="185"/>
                      </a:lnTo>
                      <a:lnTo>
                        <a:pt x="15" y="213"/>
                      </a:lnTo>
                      <a:lnTo>
                        <a:pt x="6" y="241"/>
                      </a:lnTo>
                      <a:lnTo>
                        <a:pt x="3" y="268"/>
                      </a:lnTo>
                      <a:lnTo>
                        <a:pt x="0" y="299"/>
                      </a:lnTo>
                      <a:lnTo>
                        <a:pt x="0" y="3696"/>
                      </a:lnTo>
                      <a:lnTo>
                        <a:pt x="0" y="3696"/>
                      </a:lnTo>
                      <a:lnTo>
                        <a:pt x="3" y="3727"/>
                      </a:lnTo>
                      <a:lnTo>
                        <a:pt x="6" y="3757"/>
                      </a:lnTo>
                      <a:lnTo>
                        <a:pt x="15" y="3785"/>
                      </a:lnTo>
                      <a:lnTo>
                        <a:pt x="24" y="3813"/>
                      </a:lnTo>
                      <a:lnTo>
                        <a:pt x="37" y="3840"/>
                      </a:lnTo>
                      <a:lnTo>
                        <a:pt x="52" y="3865"/>
                      </a:lnTo>
                      <a:lnTo>
                        <a:pt x="71" y="3887"/>
                      </a:lnTo>
                      <a:lnTo>
                        <a:pt x="89" y="3908"/>
                      </a:lnTo>
                      <a:lnTo>
                        <a:pt x="111" y="3930"/>
                      </a:lnTo>
                      <a:lnTo>
                        <a:pt x="132" y="3945"/>
                      </a:lnTo>
                      <a:lnTo>
                        <a:pt x="157" y="3961"/>
                      </a:lnTo>
                      <a:lnTo>
                        <a:pt x="185" y="3973"/>
                      </a:lnTo>
                      <a:lnTo>
                        <a:pt x="212" y="3982"/>
                      </a:lnTo>
                      <a:lnTo>
                        <a:pt x="240" y="3991"/>
                      </a:lnTo>
                      <a:lnTo>
                        <a:pt x="271" y="3995"/>
                      </a:lnTo>
                      <a:lnTo>
                        <a:pt x="302" y="3998"/>
                      </a:lnTo>
                      <a:lnTo>
                        <a:pt x="2447" y="3998"/>
                      </a:lnTo>
                      <a:lnTo>
                        <a:pt x="2345" y="4426"/>
                      </a:lnTo>
                      <a:lnTo>
                        <a:pt x="2345" y="4426"/>
                      </a:lnTo>
                      <a:lnTo>
                        <a:pt x="2265" y="4448"/>
                      </a:lnTo>
                      <a:lnTo>
                        <a:pt x="2191" y="4472"/>
                      </a:lnTo>
                      <a:lnTo>
                        <a:pt x="2123" y="4500"/>
                      </a:lnTo>
                      <a:lnTo>
                        <a:pt x="2062" y="4528"/>
                      </a:lnTo>
                      <a:lnTo>
                        <a:pt x="2003" y="4556"/>
                      </a:lnTo>
                      <a:lnTo>
                        <a:pt x="1954" y="4586"/>
                      </a:lnTo>
                      <a:lnTo>
                        <a:pt x="1907" y="4614"/>
                      </a:lnTo>
                      <a:lnTo>
                        <a:pt x="1868" y="4645"/>
                      </a:lnTo>
                      <a:lnTo>
                        <a:pt x="1868" y="4645"/>
                      </a:lnTo>
                      <a:lnTo>
                        <a:pt x="1846" y="4664"/>
                      </a:lnTo>
                      <a:lnTo>
                        <a:pt x="1827" y="4685"/>
                      </a:lnTo>
                      <a:lnTo>
                        <a:pt x="1812" y="4710"/>
                      </a:lnTo>
                      <a:lnTo>
                        <a:pt x="1803" y="4737"/>
                      </a:lnTo>
                      <a:lnTo>
                        <a:pt x="1797" y="4765"/>
                      </a:lnTo>
                      <a:lnTo>
                        <a:pt x="1794" y="4793"/>
                      </a:lnTo>
                      <a:lnTo>
                        <a:pt x="1797" y="4824"/>
                      </a:lnTo>
                      <a:lnTo>
                        <a:pt x="1803" y="4852"/>
                      </a:lnTo>
                      <a:lnTo>
                        <a:pt x="1803" y="4852"/>
                      </a:lnTo>
                      <a:lnTo>
                        <a:pt x="1815" y="4879"/>
                      </a:lnTo>
                      <a:lnTo>
                        <a:pt x="1831" y="4901"/>
                      </a:lnTo>
                      <a:lnTo>
                        <a:pt x="1846" y="4922"/>
                      </a:lnTo>
                      <a:lnTo>
                        <a:pt x="1868" y="4941"/>
                      </a:lnTo>
                      <a:lnTo>
                        <a:pt x="1889" y="4953"/>
                      </a:lnTo>
                      <a:lnTo>
                        <a:pt x="1914" y="4966"/>
                      </a:lnTo>
                      <a:lnTo>
                        <a:pt x="1941" y="4972"/>
                      </a:lnTo>
                      <a:lnTo>
                        <a:pt x="1969" y="4972"/>
                      </a:lnTo>
                      <a:lnTo>
                        <a:pt x="4031" y="4972"/>
                      </a:lnTo>
                      <a:lnTo>
                        <a:pt x="4031" y="4972"/>
                      </a:lnTo>
                      <a:lnTo>
                        <a:pt x="4059" y="4972"/>
                      </a:lnTo>
                      <a:lnTo>
                        <a:pt x="4084" y="4966"/>
                      </a:lnTo>
                      <a:lnTo>
                        <a:pt x="4108" y="4953"/>
                      </a:lnTo>
                      <a:lnTo>
                        <a:pt x="4130" y="4941"/>
                      </a:lnTo>
                      <a:lnTo>
                        <a:pt x="4151" y="4922"/>
                      </a:lnTo>
                      <a:lnTo>
                        <a:pt x="4170" y="4901"/>
                      </a:lnTo>
                      <a:lnTo>
                        <a:pt x="4182" y="4879"/>
                      </a:lnTo>
                      <a:lnTo>
                        <a:pt x="4194" y="4852"/>
                      </a:lnTo>
                      <a:lnTo>
                        <a:pt x="4194" y="4852"/>
                      </a:lnTo>
                      <a:lnTo>
                        <a:pt x="4201" y="4824"/>
                      </a:lnTo>
                      <a:lnTo>
                        <a:pt x="4203" y="4796"/>
                      </a:lnTo>
                      <a:lnTo>
                        <a:pt x="4203" y="4765"/>
                      </a:lnTo>
                      <a:lnTo>
                        <a:pt x="4198" y="4740"/>
                      </a:lnTo>
                      <a:lnTo>
                        <a:pt x="4188" y="4713"/>
                      </a:lnTo>
                      <a:lnTo>
                        <a:pt x="4173" y="4688"/>
                      </a:lnTo>
                      <a:lnTo>
                        <a:pt x="4157" y="4666"/>
                      </a:lnTo>
                      <a:lnTo>
                        <a:pt x="4136" y="4645"/>
                      </a:lnTo>
                      <a:lnTo>
                        <a:pt x="4136" y="4645"/>
                      </a:lnTo>
                      <a:lnTo>
                        <a:pt x="4096" y="4617"/>
                      </a:lnTo>
                      <a:lnTo>
                        <a:pt x="4049" y="4590"/>
                      </a:lnTo>
                      <a:lnTo>
                        <a:pt x="4000" y="4559"/>
                      </a:lnTo>
                      <a:lnTo>
                        <a:pt x="3945" y="4531"/>
                      </a:lnTo>
                      <a:lnTo>
                        <a:pt x="3883" y="4503"/>
                      </a:lnTo>
                      <a:lnTo>
                        <a:pt x="3815" y="4478"/>
                      </a:lnTo>
                      <a:lnTo>
                        <a:pt x="3738" y="4451"/>
                      </a:lnTo>
                      <a:lnTo>
                        <a:pt x="3655" y="4429"/>
                      </a:lnTo>
                      <a:lnTo>
                        <a:pt x="3581" y="3998"/>
                      </a:lnTo>
                      <a:lnTo>
                        <a:pt x="5686" y="3998"/>
                      </a:lnTo>
                      <a:lnTo>
                        <a:pt x="5686" y="3998"/>
                      </a:lnTo>
                      <a:lnTo>
                        <a:pt x="5717" y="3995"/>
                      </a:lnTo>
                      <a:lnTo>
                        <a:pt x="5751" y="3991"/>
                      </a:lnTo>
                      <a:lnTo>
                        <a:pt x="5779" y="3982"/>
                      </a:lnTo>
                      <a:lnTo>
                        <a:pt x="5809" y="3973"/>
                      </a:lnTo>
                      <a:lnTo>
                        <a:pt x="5834" y="3961"/>
                      </a:lnTo>
                      <a:lnTo>
                        <a:pt x="5862" y="3945"/>
                      </a:lnTo>
                      <a:lnTo>
                        <a:pt x="5883" y="3927"/>
                      </a:lnTo>
                      <a:lnTo>
                        <a:pt x="5908" y="3905"/>
                      </a:lnTo>
                      <a:lnTo>
                        <a:pt x="5926" y="3884"/>
                      </a:lnTo>
                      <a:lnTo>
                        <a:pt x="5945" y="3859"/>
                      </a:lnTo>
                      <a:lnTo>
                        <a:pt x="5960" y="3834"/>
                      </a:lnTo>
                      <a:lnTo>
                        <a:pt x="5973" y="3807"/>
                      </a:lnTo>
                      <a:lnTo>
                        <a:pt x="5985" y="3779"/>
                      </a:lnTo>
                      <a:lnTo>
                        <a:pt x="5991" y="3748"/>
                      </a:lnTo>
                      <a:lnTo>
                        <a:pt x="5997" y="3717"/>
                      </a:lnTo>
                      <a:lnTo>
                        <a:pt x="5997" y="3686"/>
                      </a:lnTo>
                      <a:lnTo>
                        <a:pt x="5997" y="327"/>
                      </a:lnTo>
                      <a:lnTo>
                        <a:pt x="5997" y="327"/>
                      </a:lnTo>
                      <a:lnTo>
                        <a:pt x="5997" y="293"/>
                      </a:lnTo>
                      <a:lnTo>
                        <a:pt x="5991" y="262"/>
                      </a:lnTo>
                      <a:lnTo>
                        <a:pt x="5985" y="228"/>
                      </a:lnTo>
                      <a:lnTo>
                        <a:pt x="5973" y="200"/>
                      </a:lnTo>
                      <a:lnTo>
                        <a:pt x="5960" y="173"/>
                      </a:lnTo>
                      <a:lnTo>
                        <a:pt x="5942" y="145"/>
                      </a:lnTo>
                      <a:lnTo>
                        <a:pt x="5923" y="120"/>
                      </a:lnTo>
                      <a:lnTo>
                        <a:pt x="5902" y="96"/>
                      </a:lnTo>
                      <a:lnTo>
                        <a:pt x="5880" y="74"/>
                      </a:lnTo>
                      <a:lnTo>
                        <a:pt x="5856" y="56"/>
                      </a:lnTo>
                      <a:lnTo>
                        <a:pt x="5828" y="40"/>
                      </a:lnTo>
                      <a:lnTo>
                        <a:pt x="5800" y="28"/>
                      </a:lnTo>
                      <a:lnTo>
                        <a:pt x="5769" y="16"/>
                      </a:lnTo>
                      <a:lnTo>
                        <a:pt x="5738" y="6"/>
                      </a:lnTo>
                      <a:lnTo>
                        <a:pt x="5705" y="3"/>
                      </a:lnTo>
                      <a:lnTo>
                        <a:pt x="5674" y="0"/>
                      </a:lnTo>
                      <a:close/>
                      <a:moveTo>
                        <a:pt x="2237" y="4722"/>
                      </a:moveTo>
                      <a:lnTo>
                        <a:pt x="2237" y="4722"/>
                      </a:lnTo>
                      <a:lnTo>
                        <a:pt x="2290" y="4703"/>
                      </a:lnTo>
                      <a:lnTo>
                        <a:pt x="2345" y="4685"/>
                      </a:lnTo>
                      <a:lnTo>
                        <a:pt x="2407" y="4666"/>
                      </a:lnTo>
                      <a:lnTo>
                        <a:pt x="2471" y="4651"/>
                      </a:lnTo>
                      <a:lnTo>
                        <a:pt x="2542" y="4639"/>
                      </a:lnTo>
                      <a:lnTo>
                        <a:pt x="2620" y="4627"/>
                      </a:lnTo>
                      <a:lnTo>
                        <a:pt x="2700" y="4614"/>
                      </a:lnTo>
                      <a:lnTo>
                        <a:pt x="2786" y="4608"/>
                      </a:lnTo>
                      <a:lnTo>
                        <a:pt x="3165" y="4608"/>
                      </a:lnTo>
                      <a:lnTo>
                        <a:pt x="3165" y="4608"/>
                      </a:lnTo>
                      <a:lnTo>
                        <a:pt x="3260" y="4614"/>
                      </a:lnTo>
                      <a:lnTo>
                        <a:pt x="3350" y="4627"/>
                      </a:lnTo>
                      <a:lnTo>
                        <a:pt x="3433" y="4639"/>
                      </a:lnTo>
                      <a:lnTo>
                        <a:pt x="3510" y="4651"/>
                      </a:lnTo>
                      <a:lnTo>
                        <a:pt x="3581" y="4666"/>
                      </a:lnTo>
                      <a:lnTo>
                        <a:pt x="3646" y="4685"/>
                      </a:lnTo>
                      <a:lnTo>
                        <a:pt x="3705" y="4703"/>
                      </a:lnTo>
                      <a:lnTo>
                        <a:pt x="3757" y="4722"/>
                      </a:lnTo>
                      <a:lnTo>
                        <a:pt x="2237" y="4722"/>
                      </a:lnTo>
                      <a:close/>
                      <a:moveTo>
                        <a:pt x="2965" y="4352"/>
                      </a:moveTo>
                      <a:lnTo>
                        <a:pt x="2965" y="4352"/>
                      </a:lnTo>
                      <a:lnTo>
                        <a:pt x="2869" y="4355"/>
                      </a:lnTo>
                      <a:lnTo>
                        <a:pt x="2777" y="4358"/>
                      </a:lnTo>
                      <a:lnTo>
                        <a:pt x="2620" y="4358"/>
                      </a:lnTo>
                      <a:lnTo>
                        <a:pt x="2684" y="4081"/>
                      </a:lnTo>
                      <a:lnTo>
                        <a:pt x="3344" y="4081"/>
                      </a:lnTo>
                      <a:lnTo>
                        <a:pt x="3390" y="4358"/>
                      </a:lnTo>
                      <a:lnTo>
                        <a:pt x="3171" y="4358"/>
                      </a:lnTo>
                      <a:lnTo>
                        <a:pt x="3171" y="4358"/>
                      </a:lnTo>
                      <a:lnTo>
                        <a:pt x="3070" y="4355"/>
                      </a:lnTo>
                      <a:lnTo>
                        <a:pt x="2965" y="4352"/>
                      </a:lnTo>
                      <a:close/>
                      <a:moveTo>
                        <a:pt x="299" y="250"/>
                      </a:moveTo>
                      <a:lnTo>
                        <a:pt x="5674" y="250"/>
                      </a:lnTo>
                      <a:lnTo>
                        <a:pt x="5674" y="250"/>
                      </a:lnTo>
                      <a:lnTo>
                        <a:pt x="5689" y="253"/>
                      </a:lnTo>
                      <a:lnTo>
                        <a:pt x="5701" y="256"/>
                      </a:lnTo>
                      <a:lnTo>
                        <a:pt x="5714" y="265"/>
                      </a:lnTo>
                      <a:lnTo>
                        <a:pt x="5726" y="274"/>
                      </a:lnTo>
                      <a:lnTo>
                        <a:pt x="5735" y="284"/>
                      </a:lnTo>
                      <a:lnTo>
                        <a:pt x="5742" y="296"/>
                      </a:lnTo>
                      <a:lnTo>
                        <a:pt x="5748" y="311"/>
                      </a:lnTo>
                      <a:lnTo>
                        <a:pt x="5748" y="327"/>
                      </a:lnTo>
                      <a:lnTo>
                        <a:pt x="5748" y="3153"/>
                      </a:lnTo>
                      <a:lnTo>
                        <a:pt x="249" y="3153"/>
                      </a:lnTo>
                      <a:lnTo>
                        <a:pt x="249" y="299"/>
                      </a:lnTo>
                      <a:lnTo>
                        <a:pt x="249" y="299"/>
                      </a:lnTo>
                      <a:lnTo>
                        <a:pt x="253" y="290"/>
                      </a:lnTo>
                      <a:lnTo>
                        <a:pt x="256" y="281"/>
                      </a:lnTo>
                      <a:lnTo>
                        <a:pt x="265" y="265"/>
                      </a:lnTo>
                      <a:lnTo>
                        <a:pt x="280" y="256"/>
                      </a:lnTo>
                      <a:lnTo>
                        <a:pt x="290" y="253"/>
                      </a:lnTo>
                      <a:lnTo>
                        <a:pt x="299" y="250"/>
                      </a:lnTo>
                      <a:close/>
                      <a:moveTo>
                        <a:pt x="5686" y="3748"/>
                      </a:moveTo>
                      <a:lnTo>
                        <a:pt x="302" y="3748"/>
                      </a:lnTo>
                      <a:lnTo>
                        <a:pt x="302" y="3748"/>
                      </a:lnTo>
                      <a:lnTo>
                        <a:pt x="292" y="3745"/>
                      </a:lnTo>
                      <a:lnTo>
                        <a:pt x="280" y="3742"/>
                      </a:lnTo>
                      <a:lnTo>
                        <a:pt x="274" y="3739"/>
                      </a:lnTo>
                      <a:lnTo>
                        <a:pt x="265" y="3732"/>
                      </a:lnTo>
                      <a:lnTo>
                        <a:pt x="259" y="3723"/>
                      </a:lnTo>
                      <a:lnTo>
                        <a:pt x="256" y="3717"/>
                      </a:lnTo>
                      <a:lnTo>
                        <a:pt x="253" y="3708"/>
                      </a:lnTo>
                      <a:lnTo>
                        <a:pt x="249" y="3696"/>
                      </a:lnTo>
                      <a:lnTo>
                        <a:pt x="249" y="3403"/>
                      </a:lnTo>
                      <a:lnTo>
                        <a:pt x="5748" y="3403"/>
                      </a:lnTo>
                      <a:lnTo>
                        <a:pt x="5748" y="3686"/>
                      </a:lnTo>
                      <a:lnTo>
                        <a:pt x="5748" y="3686"/>
                      </a:lnTo>
                      <a:lnTo>
                        <a:pt x="5748" y="3699"/>
                      </a:lnTo>
                      <a:lnTo>
                        <a:pt x="5745" y="3711"/>
                      </a:lnTo>
                      <a:lnTo>
                        <a:pt x="5738" y="3720"/>
                      </a:lnTo>
                      <a:lnTo>
                        <a:pt x="5729" y="3730"/>
                      </a:lnTo>
                      <a:lnTo>
                        <a:pt x="5720" y="3736"/>
                      </a:lnTo>
                      <a:lnTo>
                        <a:pt x="5711" y="3742"/>
                      </a:lnTo>
                      <a:lnTo>
                        <a:pt x="5698" y="3745"/>
                      </a:lnTo>
                      <a:lnTo>
                        <a:pt x="5686" y="37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u="none" strike="noStrike" kern="1200" cap="none" spc="0" normalizeH="0" baseline="0" noProof="0" dirty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1" name="Freeform 4">
                  <a:extLst>
                    <a:ext uri="{FF2B5EF4-FFF2-40B4-BE49-F238E27FC236}">
                      <a16:creationId xmlns:a16="http://schemas.microsoft.com/office/drawing/2014/main" id="{DFD82311-1D33-4041-A1E6-976449A815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0525" y="2501900"/>
                  <a:ext cx="88900" cy="87313"/>
                </a:xfrm>
                <a:custGeom>
                  <a:avLst/>
                  <a:gdLst>
                    <a:gd name="T0" fmla="*/ 121 w 245"/>
                    <a:gd name="T1" fmla="*/ 0 h 244"/>
                    <a:gd name="T2" fmla="*/ 121 w 245"/>
                    <a:gd name="T3" fmla="*/ 0 h 244"/>
                    <a:gd name="T4" fmla="*/ 96 w 245"/>
                    <a:gd name="T5" fmla="*/ 3 h 244"/>
                    <a:gd name="T6" fmla="*/ 74 w 245"/>
                    <a:gd name="T7" fmla="*/ 9 h 244"/>
                    <a:gd name="T8" fmla="*/ 53 w 245"/>
                    <a:gd name="T9" fmla="*/ 19 h 244"/>
                    <a:gd name="T10" fmla="*/ 34 w 245"/>
                    <a:gd name="T11" fmla="*/ 34 h 244"/>
                    <a:gd name="T12" fmla="*/ 19 w 245"/>
                    <a:gd name="T13" fmla="*/ 53 h 244"/>
                    <a:gd name="T14" fmla="*/ 10 w 245"/>
                    <a:gd name="T15" fmla="*/ 74 h 244"/>
                    <a:gd name="T16" fmla="*/ 0 w 245"/>
                    <a:gd name="T17" fmla="*/ 96 h 244"/>
                    <a:gd name="T18" fmla="*/ 0 w 245"/>
                    <a:gd name="T19" fmla="*/ 120 h 244"/>
                    <a:gd name="T20" fmla="*/ 0 w 245"/>
                    <a:gd name="T21" fmla="*/ 120 h 244"/>
                    <a:gd name="T22" fmla="*/ 0 w 245"/>
                    <a:gd name="T23" fmla="*/ 145 h 244"/>
                    <a:gd name="T24" fmla="*/ 10 w 245"/>
                    <a:gd name="T25" fmla="*/ 170 h 244"/>
                    <a:gd name="T26" fmla="*/ 19 w 245"/>
                    <a:gd name="T27" fmla="*/ 188 h 244"/>
                    <a:gd name="T28" fmla="*/ 34 w 245"/>
                    <a:gd name="T29" fmla="*/ 207 h 244"/>
                    <a:gd name="T30" fmla="*/ 53 w 245"/>
                    <a:gd name="T31" fmla="*/ 222 h 244"/>
                    <a:gd name="T32" fmla="*/ 74 w 245"/>
                    <a:gd name="T33" fmla="*/ 234 h 244"/>
                    <a:gd name="T34" fmla="*/ 96 w 245"/>
                    <a:gd name="T35" fmla="*/ 241 h 244"/>
                    <a:gd name="T36" fmla="*/ 121 w 245"/>
                    <a:gd name="T37" fmla="*/ 243 h 244"/>
                    <a:gd name="T38" fmla="*/ 121 w 245"/>
                    <a:gd name="T39" fmla="*/ 243 h 244"/>
                    <a:gd name="T40" fmla="*/ 145 w 245"/>
                    <a:gd name="T41" fmla="*/ 241 h 244"/>
                    <a:gd name="T42" fmla="*/ 170 w 245"/>
                    <a:gd name="T43" fmla="*/ 234 h 244"/>
                    <a:gd name="T44" fmla="*/ 188 w 245"/>
                    <a:gd name="T45" fmla="*/ 222 h 244"/>
                    <a:gd name="T46" fmla="*/ 207 w 245"/>
                    <a:gd name="T47" fmla="*/ 207 h 244"/>
                    <a:gd name="T48" fmla="*/ 222 w 245"/>
                    <a:gd name="T49" fmla="*/ 188 h 244"/>
                    <a:gd name="T50" fmla="*/ 235 w 245"/>
                    <a:gd name="T51" fmla="*/ 170 h 244"/>
                    <a:gd name="T52" fmla="*/ 241 w 245"/>
                    <a:gd name="T53" fmla="*/ 145 h 244"/>
                    <a:gd name="T54" fmla="*/ 244 w 245"/>
                    <a:gd name="T55" fmla="*/ 120 h 244"/>
                    <a:gd name="T56" fmla="*/ 244 w 245"/>
                    <a:gd name="T57" fmla="*/ 120 h 244"/>
                    <a:gd name="T58" fmla="*/ 241 w 245"/>
                    <a:gd name="T59" fmla="*/ 96 h 244"/>
                    <a:gd name="T60" fmla="*/ 235 w 245"/>
                    <a:gd name="T61" fmla="*/ 74 h 244"/>
                    <a:gd name="T62" fmla="*/ 222 w 245"/>
                    <a:gd name="T63" fmla="*/ 53 h 244"/>
                    <a:gd name="T64" fmla="*/ 207 w 245"/>
                    <a:gd name="T65" fmla="*/ 34 h 244"/>
                    <a:gd name="T66" fmla="*/ 188 w 245"/>
                    <a:gd name="T67" fmla="*/ 19 h 244"/>
                    <a:gd name="T68" fmla="*/ 170 w 245"/>
                    <a:gd name="T69" fmla="*/ 9 h 244"/>
                    <a:gd name="T70" fmla="*/ 145 w 245"/>
                    <a:gd name="T71" fmla="*/ 3 h 244"/>
                    <a:gd name="T72" fmla="*/ 121 w 245"/>
                    <a:gd name="T73" fmla="*/ 0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45" h="244">
                      <a:moveTo>
                        <a:pt x="121" y="0"/>
                      </a:moveTo>
                      <a:lnTo>
                        <a:pt x="121" y="0"/>
                      </a:lnTo>
                      <a:lnTo>
                        <a:pt x="96" y="3"/>
                      </a:lnTo>
                      <a:lnTo>
                        <a:pt x="74" y="9"/>
                      </a:lnTo>
                      <a:lnTo>
                        <a:pt x="53" y="19"/>
                      </a:lnTo>
                      <a:lnTo>
                        <a:pt x="34" y="34"/>
                      </a:lnTo>
                      <a:lnTo>
                        <a:pt x="19" y="53"/>
                      </a:lnTo>
                      <a:lnTo>
                        <a:pt x="10" y="74"/>
                      </a:lnTo>
                      <a:lnTo>
                        <a:pt x="0" y="96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45"/>
                      </a:lnTo>
                      <a:lnTo>
                        <a:pt x="10" y="170"/>
                      </a:lnTo>
                      <a:lnTo>
                        <a:pt x="19" y="188"/>
                      </a:lnTo>
                      <a:lnTo>
                        <a:pt x="34" y="207"/>
                      </a:lnTo>
                      <a:lnTo>
                        <a:pt x="53" y="222"/>
                      </a:lnTo>
                      <a:lnTo>
                        <a:pt x="74" y="234"/>
                      </a:lnTo>
                      <a:lnTo>
                        <a:pt x="96" y="241"/>
                      </a:lnTo>
                      <a:lnTo>
                        <a:pt x="121" y="243"/>
                      </a:lnTo>
                      <a:lnTo>
                        <a:pt x="121" y="243"/>
                      </a:lnTo>
                      <a:lnTo>
                        <a:pt x="145" y="241"/>
                      </a:lnTo>
                      <a:lnTo>
                        <a:pt x="170" y="234"/>
                      </a:lnTo>
                      <a:lnTo>
                        <a:pt x="188" y="222"/>
                      </a:lnTo>
                      <a:lnTo>
                        <a:pt x="207" y="207"/>
                      </a:lnTo>
                      <a:lnTo>
                        <a:pt x="222" y="188"/>
                      </a:lnTo>
                      <a:lnTo>
                        <a:pt x="235" y="170"/>
                      </a:lnTo>
                      <a:lnTo>
                        <a:pt x="241" y="145"/>
                      </a:lnTo>
                      <a:lnTo>
                        <a:pt x="244" y="120"/>
                      </a:lnTo>
                      <a:lnTo>
                        <a:pt x="244" y="120"/>
                      </a:lnTo>
                      <a:lnTo>
                        <a:pt x="241" y="96"/>
                      </a:lnTo>
                      <a:lnTo>
                        <a:pt x="235" y="74"/>
                      </a:lnTo>
                      <a:lnTo>
                        <a:pt x="222" y="53"/>
                      </a:lnTo>
                      <a:lnTo>
                        <a:pt x="207" y="34"/>
                      </a:lnTo>
                      <a:lnTo>
                        <a:pt x="188" y="19"/>
                      </a:lnTo>
                      <a:lnTo>
                        <a:pt x="170" y="9"/>
                      </a:lnTo>
                      <a:lnTo>
                        <a:pt x="145" y="3"/>
                      </a:lnTo>
                      <a:lnTo>
                        <a:pt x="12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u="none" strike="noStrike" kern="1200" cap="none" spc="0" normalizeH="0" baseline="0" noProof="0" dirty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301DAC60-3E27-AD41-9B84-ED0FED181D25}"/>
                  </a:ext>
                </a:extLst>
              </p:cNvPr>
              <p:cNvSpPr/>
              <p:nvPr/>
            </p:nvSpPr>
            <p:spPr>
              <a:xfrm>
                <a:off x="6599212" y="2135540"/>
                <a:ext cx="778398" cy="778399"/>
              </a:xfrm>
              <a:prstGeom prst="ellipse">
                <a:avLst/>
              </a:prstGeom>
              <a:solidFill>
                <a:schemeClr val="tx1">
                  <a:alpha val="75000"/>
                </a:schemeClr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693E01-154B-4BCD-8809-28A99A06A7B8}"/>
              </a:ext>
            </a:extLst>
          </p:cNvPr>
          <p:cNvGrpSpPr/>
          <p:nvPr/>
        </p:nvGrpSpPr>
        <p:grpSpPr>
          <a:xfrm>
            <a:off x="3261637" y="2936045"/>
            <a:ext cx="4704997" cy="1673999"/>
            <a:chOff x="3261637" y="2750069"/>
            <a:chExt cx="4704997" cy="167399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6A7CA5F-F204-1B44-9307-E43169B926BE}"/>
                </a:ext>
              </a:extLst>
            </p:cNvPr>
            <p:cNvGrpSpPr/>
            <p:nvPr/>
          </p:nvGrpSpPr>
          <p:grpSpPr>
            <a:xfrm>
              <a:off x="3261637" y="2750069"/>
              <a:ext cx="4704997" cy="1673999"/>
              <a:chOff x="3261637" y="4070660"/>
              <a:chExt cx="4704997" cy="1673999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9971278-6947-FA46-9120-2E303967DB8E}"/>
                  </a:ext>
                </a:extLst>
              </p:cNvPr>
              <p:cNvGrpSpPr/>
              <p:nvPr/>
            </p:nvGrpSpPr>
            <p:grpSpPr>
              <a:xfrm>
                <a:off x="3261637" y="4070660"/>
                <a:ext cx="4704997" cy="345703"/>
                <a:chOff x="3261637" y="4070660"/>
                <a:chExt cx="4704997" cy="345703"/>
              </a:xfrm>
            </p:grpSpPr>
            <p:sp>
              <p:nvSpPr>
                <p:cNvPr id="151" name="Freeform 21">
                  <a:extLst>
                    <a:ext uri="{FF2B5EF4-FFF2-40B4-BE49-F238E27FC236}">
                      <a16:creationId xmlns:a16="http://schemas.microsoft.com/office/drawing/2014/main" id="{2342BEE6-CA49-9341-AD49-096B0B5324D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3633158" y="4198452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9F2842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2" name="Freeform 21">
                  <a:extLst>
                    <a:ext uri="{FF2B5EF4-FFF2-40B4-BE49-F238E27FC236}">
                      <a16:creationId xmlns:a16="http://schemas.microsoft.com/office/drawing/2014/main" id="{BF1C4BBF-501A-D541-AD39-FFD54C2A2F65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3979384" y="4198452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9F2842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9" name="Freeform 21">
                  <a:extLst>
                    <a:ext uri="{FF2B5EF4-FFF2-40B4-BE49-F238E27FC236}">
                      <a16:creationId xmlns:a16="http://schemas.microsoft.com/office/drawing/2014/main" id="{65168D5D-DB26-784D-AC8A-EF364973B913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6962876" y="4070660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9F2842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0" name="Freeform 21">
                  <a:extLst>
                    <a:ext uri="{FF2B5EF4-FFF2-40B4-BE49-F238E27FC236}">
                      <a16:creationId xmlns:a16="http://schemas.microsoft.com/office/drawing/2014/main" id="{3D574CE3-08B2-454F-A3F1-6E9107916AC0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334397" y="4070660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9F2842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1" name="Freeform 21">
                  <a:extLst>
                    <a:ext uri="{FF2B5EF4-FFF2-40B4-BE49-F238E27FC236}">
                      <a16:creationId xmlns:a16="http://schemas.microsoft.com/office/drawing/2014/main" id="{15036E84-F153-7C49-B24B-FC29244610E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680623" y="4070660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9F2842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Freeform 21">
                  <a:extLst>
                    <a:ext uri="{FF2B5EF4-FFF2-40B4-BE49-F238E27FC236}">
                      <a16:creationId xmlns:a16="http://schemas.microsoft.com/office/drawing/2014/main" id="{A0C9A39E-9CA1-4244-BD77-652E5111614B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3261637" y="4198452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9F2842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150B73D-2E41-B046-90FC-002ECDC67D7F}"/>
                  </a:ext>
                </a:extLst>
              </p:cNvPr>
              <p:cNvGrpSpPr/>
              <p:nvPr/>
            </p:nvGrpSpPr>
            <p:grpSpPr>
              <a:xfrm>
                <a:off x="5116184" y="4596778"/>
                <a:ext cx="718215" cy="486790"/>
                <a:chOff x="5116184" y="4596778"/>
                <a:chExt cx="718215" cy="486790"/>
              </a:xfrm>
            </p:grpSpPr>
            <p:grpSp>
              <p:nvGrpSpPr>
                <p:cNvPr id="307" name="Group 306">
                  <a:extLst>
                    <a:ext uri="{FF2B5EF4-FFF2-40B4-BE49-F238E27FC236}">
                      <a16:creationId xmlns:a16="http://schemas.microsoft.com/office/drawing/2014/main" id="{FEE2C880-14FF-D041-A315-0F747E63F59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347801" y="4596778"/>
                  <a:ext cx="486598" cy="486790"/>
                  <a:chOff x="7736620" y="7710716"/>
                  <a:chExt cx="4501800" cy="4503600"/>
                </a:xfrm>
                <a:solidFill>
                  <a:srgbClr val="FFC000"/>
                </a:solidFill>
              </p:grpSpPr>
              <p:sp>
                <p:nvSpPr>
                  <p:cNvPr id="309" name="Freeform: Shape 2">
                    <a:extLst>
                      <a:ext uri="{FF2B5EF4-FFF2-40B4-BE49-F238E27FC236}">
                        <a16:creationId xmlns:a16="http://schemas.microsoft.com/office/drawing/2014/main" id="{72ABC118-22DC-9C49-B364-967572E864B0}"/>
                      </a:ext>
                    </a:extLst>
                  </p:cNvPr>
                  <p:cNvSpPr/>
                  <p:nvPr/>
                </p:nvSpPr>
                <p:spPr>
                  <a:xfrm>
                    <a:off x="9530501" y="8232360"/>
                    <a:ext cx="914038" cy="1338479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2540" h="3719">
                        <a:moveTo>
                          <a:pt x="1268" y="0"/>
                        </a:moveTo>
                        <a:lnTo>
                          <a:pt x="0" y="1273"/>
                        </a:lnTo>
                        <a:lnTo>
                          <a:pt x="693" y="1273"/>
                        </a:lnTo>
                        <a:lnTo>
                          <a:pt x="693" y="3719"/>
                        </a:lnTo>
                        <a:lnTo>
                          <a:pt x="1847" y="3719"/>
                        </a:lnTo>
                        <a:lnTo>
                          <a:pt x="1847" y="1273"/>
                        </a:lnTo>
                        <a:lnTo>
                          <a:pt x="2540" y="1273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>
                    <a:solidFill>
                      <a:schemeClr val="accent2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1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10" name="Freeform: Shape 3">
                    <a:extLst>
                      <a:ext uri="{FF2B5EF4-FFF2-40B4-BE49-F238E27FC236}">
                        <a16:creationId xmlns:a16="http://schemas.microsoft.com/office/drawing/2014/main" id="{F7721C80-D29C-D543-B03B-7F278EAE320A}"/>
                      </a:ext>
                    </a:extLst>
                  </p:cNvPr>
                  <p:cNvSpPr/>
                  <p:nvPr/>
                </p:nvSpPr>
                <p:spPr>
                  <a:xfrm>
                    <a:off x="9530501" y="10354193"/>
                    <a:ext cx="914038" cy="1338479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2540" h="3719">
                        <a:moveTo>
                          <a:pt x="1268" y="3719"/>
                        </a:moveTo>
                        <a:lnTo>
                          <a:pt x="2540" y="2446"/>
                        </a:lnTo>
                        <a:lnTo>
                          <a:pt x="1847" y="2446"/>
                        </a:lnTo>
                        <a:lnTo>
                          <a:pt x="1847" y="0"/>
                        </a:lnTo>
                        <a:lnTo>
                          <a:pt x="693" y="0"/>
                        </a:lnTo>
                        <a:lnTo>
                          <a:pt x="693" y="2446"/>
                        </a:lnTo>
                        <a:lnTo>
                          <a:pt x="0" y="244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>
                    <a:solidFill>
                      <a:schemeClr val="accent2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1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11" name="Freeform: Shape 4">
                    <a:extLst>
                      <a:ext uri="{FF2B5EF4-FFF2-40B4-BE49-F238E27FC236}">
                        <a16:creationId xmlns:a16="http://schemas.microsoft.com/office/drawing/2014/main" id="{27B49B79-2A83-5240-B17F-E5DD02EA0DD2}"/>
                      </a:ext>
                    </a:extLst>
                  </p:cNvPr>
                  <p:cNvSpPr/>
                  <p:nvPr/>
                </p:nvSpPr>
                <p:spPr>
                  <a:xfrm>
                    <a:off x="10380102" y="9506401"/>
                    <a:ext cx="1336677" cy="912599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3714" h="2536">
                        <a:moveTo>
                          <a:pt x="0" y="1268"/>
                        </a:moveTo>
                        <a:lnTo>
                          <a:pt x="1268" y="2536"/>
                        </a:lnTo>
                        <a:lnTo>
                          <a:pt x="1268" y="1847"/>
                        </a:lnTo>
                        <a:lnTo>
                          <a:pt x="3714" y="1847"/>
                        </a:lnTo>
                        <a:lnTo>
                          <a:pt x="3714" y="689"/>
                        </a:lnTo>
                        <a:lnTo>
                          <a:pt x="1268" y="689"/>
                        </a:lnTo>
                        <a:lnTo>
                          <a:pt x="1268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>
                    <a:solidFill>
                      <a:schemeClr val="accent2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1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12" name="Freeform: Shape 5">
                    <a:extLst>
                      <a:ext uri="{FF2B5EF4-FFF2-40B4-BE49-F238E27FC236}">
                        <a16:creationId xmlns:a16="http://schemas.microsoft.com/office/drawing/2014/main" id="{3022856A-6ECC-4E42-B7B3-34755A5256FB}"/>
                      </a:ext>
                    </a:extLst>
                  </p:cNvPr>
                  <p:cNvSpPr/>
                  <p:nvPr/>
                </p:nvSpPr>
                <p:spPr>
                  <a:xfrm>
                    <a:off x="8256818" y="9506401"/>
                    <a:ext cx="1338121" cy="912599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3718" h="2536">
                        <a:moveTo>
                          <a:pt x="3718" y="1268"/>
                        </a:moveTo>
                        <a:lnTo>
                          <a:pt x="2450" y="0"/>
                        </a:lnTo>
                        <a:lnTo>
                          <a:pt x="2450" y="689"/>
                        </a:lnTo>
                        <a:lnTo>
                          <a:pt x="0" y="689"/>
                        </a:lnTo>
                        <a:lnTo>
                          <a:pt x="0" y="1847"/>
                        </a:lnTo>
                        <a:lnTo>
                          <a:pt x="2450" y="1847"/>
                        </a:lnTo>
                        <a:lnTo>
                          <a:pt x="2450" y="253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>
                    <a:solidFill>
                      <a:schemeClr val="accent2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1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13" name="Freeform: Shape 1">
                    <a:extLst>
                      <a:ext uri="{FF2B5EF4-FFF2-40B4-BE49-F238E27FC236}">
                        <a16:creationId xmlns:a16="http://schemas.microsoft.com/office/drawing/2014/main" id="{63F98A3F-4692-F646-946C-8FAFDEE8F9C8}"/>
                      </a:ext>
                    </a:extLst>
                  </p:cNvPr>
                  <p:cNvSpPr/>
                  <p:nvPr/>
                </p:nvSpPr>
                <p:spPr>
                  <a:xfrm>
                    <a:off x="7736620" y="7710716"/>
                    <a:ext cx="4501800" cy="4503600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12506" h="12511">
                        <a:moveTo>
                          <a:pt x="6251" y="521"/>
                        </a:moveTo>
                        <a:lnTo>
                          <a:pt x="6399" y="525"/>
                        </a:lnTo>
                        <a:lnTo>
                          <a:pt x="6546" y="530"/>
                        </a:lnTo>
                        <a:lnTo>
                          <a:pt x="6694" y="538"/>
                        </a:lnTo>
                        <a:lnTo>
                          <a:pt x="6838" y="550"/>
                        </a:lnTo>
                        <a:lnTo>
                          <a:pt x="6981" y="566"/>
                        </a:lnTo>
                        <a:lnTo>
                          <a:pt x="7125" y="587"/>
                        </a:lnTo>
                        <a:lnTo>
                          <a:pt x="7265" y="612"/>
                        </a:lnTo>
                        <a:lnTo>
                          <a:pt x="7409" y="640"/>
                        </a:lnTo>
                        <a:lnTo>
                          <a:pt x="7548" y="669"/>
                        </a:lnTo>
                        <a:lnTo>
                          <a:pt x="7684" y="702"/>
                        </a:lnTo>
                        <a:lnTo>
                          <a:pt x="7819" y="739"/>
                        </a:lnTo>
                        <a:lnTo>
                          <a:pt x="7954" y="780"/>
                        </a:lnTo>
                        <a:lnTo>
                          <a:pt x="8090" y="825"/>
                        </a:lnTo>
                        <a:lnTo>
                          <a:pt x="8221" y="870"/>
                        </a:lnTo>
                        <a:lnTo>
                          <a:pt x="8352" y="919"/>
                        </a:lnTo>
                        <a:lnTo>
                          <a:pt x="8484" y="973"/>
                        </a:lnTo>
                        <a:lnTo>
                          <a:pt x="8611" y="1030"/>
                        </a:lnTo>
                        <a:lnTo>
                          <a:pt x="8734" y="1088"/>
                        </a:lnTo>
                        <a:lnTo>
                          <a:pt x="8861" y="1149"/>
                        </a:lnTo>
                        <a:lnTo>
                          <a:pt x="8985" y="1215"/>
                        </a:lnTo>
                        <a:lnTo>
                          <a:pt x="9104" y="1285"/>
                        </a:lnTo>
                        <a:lnTo>
                          <a:pt x="9222" y="1354"/>
                        </a:lnTo>
                        <a:lnTo>
                          <a:pt x="9341" y="1428"/>
                        </a:lnTo>
                        <a:lnTo>
                          <a:pt x="9456" y="1502"/>
                        </a:lnTo>
                        <a:lnTo>
                          <a:pt x="9571" y="1581"/>
                        </a:lnTo>
                        <a:lnTo>
                          <a:pt x="9682" y="1663"/>
                        </a:lnTo>
                        <a:lnTo>
                          <a:pt x="9789" y="1749"/>
                        </a:lnTo>
                        <a:lnTo>
                          <a:pt x="9896" y="1835"/>
                        </a:lnTo>
                        <a:lnTo>
                          <a:pt x="10002" y="1921"/>
                        </a:lnTo>
                        <a:lnTo>
                          <a:pt x="10105" y="2016"/>
                        </a:lnTo>
                        <a:lnTo>
                          <a:pt x="10207" y="2106"/>
                        </a:lnTo>
                        <a:lnTo>
                          <a:pt x="10306" y="2205"/>
                        </a:lnTo>
                        <a:lnTo>
                          <a:pt x="10400" y="2303"/>
                        </a:lnTo>
                        <a:lnTo>
                          <a:pt x="10495" y="2401"/>
                        </a:lnTo>
                        <a:lnTo>
                          <a:pt x="10585" y="2504"/>
                        </a:lnTo>
                        <a:lnTo>
                          <a:pt x="10675" y="2611"/>
                        </a:lnTo>
                        <a:lnTo>
                          <a:pt x="10762" y="2717"/>
                        </a:lnTo>
                        <a:lnTo>
                          <a:pt x="10844" y="2828"/>
                        </a:lnTo>
                        <a:lnTo>
                          <a:pt x="10926" y="2939"/>
                        </a:lnTo>
                        <a:lnTo>
                          <a:pt x="11004" y="3054"/>
                        </a:lnTo>
                        <a:lnTo>
                          <a:pt x="11082" y="3169"/>
                        </a:lnTo>
                        <a:lnTo>
                          <a:pt x="11156" y="3284"/>
                        </a:lnTo>
                        <a:lnTo>
                          <a:pt x="11225" y="3403"/>
                        </a:lnTo>
                        <a:lnTo>
                          <a:pt x="11291" y="3526"/>
                        </a:lnTo>
                        <a:lnTo>
                          <a:pt x="11357" y="3649"/>
                        </a:lnTo>
                        <a:lnTo>
                          <a:pt x="11419" y="3773"/>
                        </a:lnTo>
                        <a:lnTo>
                          <a:pt x="11480" y="3900"/>
                        </a:lnTo>
                        <a:lnTo>
                          <a:pt x="11533" y="4027"/>
                        </a:lnTo>
                        <a:lnTo>
                          <a:pt x="11587" y="4154"/>
                        </a:lnTo>
                        <a:lnTo>
                          <a:pt x="11636" y="4285"/>
                        </a:lnTo>
                        <a:lnTo>
                          <a:pt x="11685" y="4417"/>
                        </a:lnTo>
                        <a:lnTo>
                          <a:pt x="11726" y="4553"/>
                        </a:lnTo>
                        <a:lnTo>
                          <a:pt x="11767" y="4688"/>
                        </a:lnTo>
                        <a:lnTo>
                          <a:pt x="11804" y="4823"/>
                        </a:lnTo>
                        <a:lnTo>
                          <a:pt x="11837" y="4963"/>
                        </a:lnTo>
                        <a:lnTo>
                          <a:pt x="11870" y="5103"/>
                        </a:lnTo>
                        <a:lnTo>
                          <a:pt x="11895" y="5242"/>
                        </a:lnTo>
                        <a:lnTo>
                          <a:pt x="11919" y="5386"/>
                        </a:lnTo>
                        <a:lnTo>
                          <a:pt x="11940" y="5525"/>
                        </a:lnTo>
                        <a:lnTo>
                          <a:pt x="11956" y="5669"/>
                        </a:lnTo>
                        <a:lnTo>
                          <a:pt x="11968" y="5817"/>
                        </a:lnTo>
                        <a:lnTo>
                          <a:pt x="11976" y="5961"/>
                        </a:lnTo>
                        <a:lnTo>
                          <a:pt x="11985" y="6108"/>
                        </a:lnTo>
                        <a:lnTo>
                          <a:pt x="11985" y="6256"/>
                        </a:lnTo>
                        <a:lnTo>
                          <a:pt x="11985" y="6403"/>
                        </a:lnTo>
                        <a:lnTo>
                          <a:pt x="11976" y="6550"/>
                        </a:lnTo>
                        <a:lnTo>
                          <a:pt x="11968" y="6694"/>
                        </a:lnTo>
                        <a:lnTo>
                          <a:pt x="11956" y="6842"/>
                        </a:lnTo>
                        <a:lnTo>
                          <a:pt x="11940" y="6986"/>
                        </a:lnTo>
                        <a:lnTo>
                          <a:pt x="11919" y="7125"/>
                        </a:lnTo>
                        <a:lnTo>
                          <a:pt x="11895" y="7269"/>
                        </a:lnTo>
                        <a:lnTo>
                          <a:pt x="11870" y="7408"/>
                        </a:lnTo>
                        <a:lnTo>
                          <a:pt x="11837" y="7548"/>
                        </a:lnTo>
                        <a:lnTo>
                          <a:pt x="11804" y="7688"/>
                        </a:lnTo>
                        <a:lnTo>
                          <a:pt x="11767" y="7823"/>
                        </a:lnTo>
                        <a:lnTo>
                          <a:pt x="11726" y="7958"/>
                        </a:lnTo>
                        <a:lnTo>
                          <a:pt x="11685" y="8094"/>
                        </a:lnTo>
                        <a:lnTo>
                          <a:pt x="11636" y="8226"/>
                        </a:lnTo>
                        <a:lnTo>
                          <a:pt x="11587" y="8357"/>
                        </a:lnTo>
                        <a:lnTo>
                          <a:pt x="11533" y="8484"/>
                        </a:lnTo>
                        <a:lnTo>
                          <a:pt x="11480" y="8611"/>
                        </a:lnTo>
                        <a:lnTo>
                          <a:pt x="11419" y="8738"/>
                        </a:lnTo>
                        <a:lnTo>
                          <a:pt x="11357" y="8862"/>
                        </a:lnTo>
                        <a:lnTo>
                          <a:pt x="11291" y="8985"/>
                        </a:lnTo>
                        <a:lnTo>
                          <a:pt x="11225" y="9108"/>
                        </a:lnTo>
                        <a:lnTo>
                          <a:pt x="11156" y="9227"/>
                        </a:lnTo>
                        <a:lnTo>
                          <a:pt x="11082" y="9342"/>
                        </a:lnTo>
                        <a:lnTo>
                          <a:pt x="11004" y="9457"/>
                        </a:lnTo>
                        <a:lnTo>
                          <a:pt x="10926" y="9572"/>
                        </a:lnTo>
                        <a:lnTo>
                          <a:pt x="10844" y="9683"/>
                        </a:lnTo>
                        <a:lnTo>
                          <a:pt x="10762" y="9794"/>
                        </a:lnTo>
                        <a:lnTo>
                          <a:pt x="10675" y="9900"/>
                        </a:lnTo>
                        <a:lnTo>
                          <a:pt x="10585" y="10007"/>
                        </a:lnTo>
                        <a:lnTo>
                          <a:pt x="10495" y="10110"/>
                        </a:lnTo>
                        <a:lnTo>
                          <a:pt x="10400" y="10208"/>
                        </a:lnTo>
                        <a:lnTo>
                          <a:pt x="10306" y="10306"/>
                        </a:lnTo>
                        <a:lnTo>
                          <a:pt x="10207" y="10405"/>
                        </a:lnTo>
                        <a:lnTo>
                          <a:pt x="10105" y="10495"/>
                        </a:lnTo>
                        <a:lnTo>
                          <a:pt x="10002" y="10590"/>
                        </a:lnTo>
                        <a:lnTo>
                          <a:pt x="9896" y="10676"/>
                        </a:lnTo>
                        <a:lnTo>
                          <a:pt x="9789" y="10762"/>
                        </a:lnTo>
                        <a:lnTo>
                          <a:pt x="9682" y="10848"/>
                        </a:lnTo>
                        <a:lnTo>
                          <a:pt x="9571" y="10930"/>
                        </a:lnTo>
                        <a:lnTo>
                          <a:pt x="9456" y="11009"/>
                        </a:lnTo>
                        <a:lnTo>
                          <a:pt x="9341" y="11083"/>
                        </a:lnTo>
                        <a:lnTo>
                          <a:pt x="9222" y="11157"/>
                        </a:lnTo>
                        <a:lnTo>
                          <a:pt x="9104" y="11226"/>
                        </a:lnTo>
                        <a:lnTo>
                          <a:pt x="8985" y="11296"/>
                        </a:lnTo>
                        <a:lnTo>
                          <a:pt x="8861" y="11362"/>
                        </a:lnTo>
                        <a:lnTo>
                          <a:pt x="8734" y="11423"/>
                        </a:lnTo>
                        <a:lnTo>
                          <a:pt x="8611" y="11481"/>
                        </a:lnTo>
                        <a:lnTo>
                          <a:pt x="8484" y="11538"/>
                        </a:lnTo>
                        <a:lnTo>
                          <a:pt x="8352" y="11592"/>
                        </a:lnTo>
                        <a:lnTo>
                          <a:pt x="8221" y="11641"/>
                        </a:lnTo>
                        <a:lnTo>
                          <a:pt x="8090" y="11686"/>
                        </a:lnTo>
                        <a:lnTo>
                          <a:pt x="7954" y="11731"/>
                        </a:lnTo>
                        <a:lnTo>
                          <a:pt x="7819" y="11772"/>
                        </a:lnTo>
                        <a:lnTo>
                          <a:pt x="7684" y="11809"/>
                        </a:lnTo>
                        <a:lnTo>
                          <a:pt x="7548" y="11842"/>
                        </a:lnTo>
                        <a:lnTo>
                          <a:pt x="7409" y="11871"/>
                        </a:lnTo>
                        <a:lnTo>
                          <a:pt x="7265" y="11899"/>
                        </a:lnTo>
                        <a:lnTo>
                          <a:pt x="7125" y="11924"/>
                        </a:lnTo>
                        <a:lnTo>
                          <a:pt x="6981" y="11945"/>
                        </a:lnTo>
                        <a:lnTo>
                          <a:pt x="6838" y="11961"/>
                        </a:lnTo>
                        <a:lnTo>
                          <a:pt x="6694" y="11973"/>
                        </a:lnTo>
                        <a:lnTo>
                          <a:pt x="6546" y="11981"/>
                        </a:lnTo>
                        <a:lnTo>
                          <a:pt x="6399" y="11986"/>
                        </a:lnTo>
                        <a:lnTo>
                          <a:pt x="6251" y="11990"/>
                        </a:lnTo>
                        <a:lnTo>
                          <a:pt x="6103" y="11986"/>
                        </a:lnTo>
                        <a:lnTo>
                          <a:pt x="5960" y="11981"/>
                        </a:lnTo>
                        <a:lnTo>
                          <a:pt x="5812" y="11973"/>
                        </a:lnTo>
                        <a:lnTo>
                          <a:pt x="5668" y="11961"/>
                        </a:lnTo>
                        <a:lnTo>
                          <a:pt x="5524" y="11945"/>
                        </a:lnTo>
                        <a:lnTo>
                          <a:pt x="5381" y="11924"/>
                        </a:lnTo>
                        <a:lnTo>
                          <a:pt x="5241" y="11899"/>
                        </a:lnTo>
                        <a:lnTo>
                          <a:pt x="5098" y="11871"/>
                        </a:lnTo>
                        <a:lnTo>
                          <a:pt x="4958" y="11842"/>
                        </a:lnTo>
                        <a:lnTo>
                          <a:pt x="4823" y="11809"/>
                        </a:lnTo>
                        <a:lnTo>
                          <a:pt x="4687" y="11772"/>
                        </a:lnTo>
                        <a:lnTo>
                          <a:pt x="4552" y="11731"/>
                        </a:lnTo>
                        <a:lnTo>
                          <a:pt x="4416" y="11686"/>
                        </a:lnTo>
                        <a:lnTo>
                          <a:pt x="4285" y="11641"/>
                        </a:lnTo>
                        <a:lnTo>
                          <a:pt x="4154" y="11592"/>
                        </a:lnTo>
                        <a:lnTo>
                          <a:pt x="4022" y="11538"/>
                        </a:lnTo>
                        <a:lnTo>
                          <a:pt x="3895" y="11481"/>
                        </a:lnTo>
                        <a:lnTo>
                          <a:pt x="3768" y="11423"/>
                        </a:lnTo>
                        <a:lnTo>
                          <a:pt x="3645" y="11362"/>
                        </a:lnTo>
                        <a:lnTo>
                          <a:pt x="3521" y="11296"/>
                        </a:lnTo>
                        <a:lnTo>
                          <a:pt x="3403" y="11226"/>
                        </a:lnTo>
                        <a:lnTo>
                          <a:pt x="3284" y="11157"/>
                        </a:lnTo>
                        <a:lnTo>
                          <a:pt x="3164" y="11083"/>
                        </a:lnTo>
                        <a:lnTo>
                          <a:pt x="3050" y="11009"/>
                        </a:lnTo>
                        <a:lnTo>
                          <a:pt x="2935" y="10930"/>
                        </a:lnTo>
                        <a:lnTo>
                          <a:pt x="2824" y="10848"/>
                        </a:lnTo>
                        <a:lnTo>
                          <a:pt x="2717" y="10762"/>
                        </a:lnTo>
                        <a:lnTo>
                          <a:pt x="2610" y="10676"/>
                        </a:lnTo>
                        <a:lnTo>
                          <a:pt x="2504" y="10590"/>
                        </a:lnTo>
                        <a:lnTo>
                          <a:pt x="2401" y="10495"/>
                        </a:lnTo>
                        <a:lnTo>
                          <a:pt x="2299" y="10405"/>
                        </a:lnTo>
                        <a:lnTo>
                          <a:pt x="2200" y="10306"/>
                        </a:lnTo>
                        <a:lnTo>
                          <a:pt x="2105" y="10208"/>
                        </a:lnTo>
                        <a:lnTo>
                          <a:pt x="2011" y="10110"/>
                        </a:lnTo>
                        <a:lnTo>
                          <a:pt x="1921" y="10007"/>
                        </a:lnTo>
                        <a:lnTo>
                          <a:pt x="1830" y="9900"/>
                        </a:lnTo>
                        <a:lnTo>
                          <a:pt x="1744" y="9794"/>
                        </a:lnTo>
                        <a:lnTo>
                          <a:pt x="1662" y="9683"/>
                        </a:lnTo>
                        <a:lnTo>
                          <a:pt x="1580" y="9572"/>
                        </a:lnTo>
                        <a:lnTo>
                          <a:pt x="1502" y="9457"/>
                        </a:lnTo>
                        <a:lnTo>
                          <a:pt x="1424" y="9342"/>
                        </a:lnTo>
                        <a:lnTo>
                          <a:pt x="1350" y="9227"/>
                        </a:lnTo>
                        <a:lnTo>
                          <a:pt x="1280" y="9108"/>
                        </a:lnTo>
                        <a:lnTo>
                          <a:pt x="1215" y="8985"/>
                        </a:lnTo>
                        <a:lnTo>
                          <a:pt x="1149" y="8862"/>
                        </a:lnTo>
                        <a:lnTo>
                          <a:pt x="1088" y="8738"/>
                        </a:lnTo>
                        <a:lnTo>
                          <a:pt x="1026" y="8611"/>
                        </a:lnTo>
                        <a:lnTo>
                          <a:pt x="973" y="8484"/>
                        </a:lnTo>
                        <a:lnTo>
                          <a:pt x="919" y="8357"/>
                        </a:lnTo>
                        <a:lnTo>
                          <a:pt x="870" y="8226"/>
                        </a:lnTo>
                        <a:lnTo>
                          <a:pt x="821" y="8094"/>
                        </a:lnTo>
                        <a:lnTo>
                          <a:pt x="780" y="7958"/>
                        </a:lnTo>
                        <a:lnTo>
                          <a:pt x="739" y="7823"/>
                        </a:lnTo>
                        <a:lnTo>
                          <a:pt x="702" y="7688"/>
                        </a:lnTo>
                        <a:lnTo>
                          <a:pt x="669" y="7548"/>
                        </a:lnTo>
                        <a:lnTo>
                          <a:pt x="636" y="7408"/>
                        </a:lnTo>
                        <a:lnTo>
                          <a:pt x="612" y="7269"/>
                        </a:lnTo>
                        <a:lnTo>
                          <a:pt x="587" y="7125"/>
                        </a:lnTo>
                        <a:lnTo>
                          <a:pt x="567" y="6986"/>
                        </a:lnTo>
                        <a:lnTo>
                          <a:pt x="550" y="6842"/>
                        </a:lnTo>
                        <a:lnTo>
                          <a:pt x="538" y="6694"/>
                        </a:lnTo>
                        <a:lnTo>
                          <a:pt x="529" y="6550"/>
                        </a:lnTo>
                        <a:lnTo>
                          <a:pt x="521" y="6403"/>
                        </a:lnTo>
                        <a:lnTo>
                          <a:pt x="521" y="6256"/>
                        </a:lnTo>
                        <a:lnTo>
                          <a:pt x="521" y="6108"/>
                        </a:lnTo>
                        <a:lnTo>
                          <a:pt x="529" y="5961"/>
                        </a:lnTo>
                        <a:lnTo>
                          <a:pt x="538" y="5817"/>
                        </a:lnTo>
                        <a:lnTo>
                          <a:pt x="550" y="5669"/>
                        </a:lnTo>
                        <a:lnTo>
                          <a:pt x="567" y="5525"/>
                        </a:lnTo>
                        <a:lnTo>
                          <a:pt x="587" y="5386"/>
                        </a:lnTo>
                        <a:lnTo>
                          <a:pt x="612" y="5242"/>
                        </a:lnTo>
                        <a:lnTo>
                          <a:pt x="636" y="5103"/>
                        </a:lnTo>
                        <a:lnTo>
                          <a:pt x="669" y="4963"/>
                        </a:lnTo>
                        <a:lnTo>
                          <a:pt x="702" y="4823"/>
                        </a:lnTo>
                        <a:lnTo>
                          <a:pt x="739" y="4688"/>
                        </a:lnTo>
                        <a:lnTo>
                          <a:pt x="780" y="4553"/>
                        </a:lnTo>
                        <a:lnTo>
                          <a:pt x="821" y="4417"/>
                        </a:lnTo>
                        <a:lnTo>
                          <a:pt x="870" y="4285"/>
                        </a:lnTo>
                        <a:lnTo>
                          <a:pt x="919" y="4154"/>
                        </a:lnTo>
                        <a:lnTo>
                          <a:pt x="973" y="4027"/>
                        </a:lnTo>
                        <a:lnTo>
                          <a:pt x="1026" y="3900"/>
                        </a:lnTo>
                        <a:lnTo>
                          <a:pt x="1088" y="3773"/>
                        </a:lnTo>
                        <a:lnTo>
                          <a:pt x="1149" y="3649"/>
                        </a:lnTo>
                        <a:lnTo>
                          <a:pt x="1215" y="3526"/>
                        </a:lnTo>
                        <a:lnTo>
                          <a:pt x="1280" y="3403"/>
                        </a:lnTo>
                        <a:lnTo>
                          <a:pt x="1350" y="3284"/>
                        </a:lnTo>
                        <a:lnTo>
                          <a:pt x="1424" y="3169"/>
                        </a:lnTo>
                        <a:lnTo>
                          <a:pt x="1502" y="3054"/>
                        </a:lnTo>
                        <a:lnTo>
                          <a:pt x="1580" y="2939"/>
                        </a:lnTo>
                        <a:lnTo>
                          <a:pt x="1662" y="2828"/>
                        </a:lnTo>
                        <a:lnTo>
                          <a:pt x="1744" y="2717"/>
                        </a:lnTo>
                        <a:lnTo>
                          <a:pt x="1830" y="2611"/>
                        </a:lnTo>
                        <a:lnTo>
                          <a:pt x="1921" y="2504"/>
                        </a:lnTo>
                        <a:lnTo>
                          <a:pt x="2011" y="2401"/>
                        </a:lnTo>
                        <a:lnTo>
                          <a:pt x="2105" y="2303"/>
                        </a:lnTo>
                        <a:lnTo>
                          <a:pt x="2200" y="2205"/>
                        </a:lnTo>
                        <a:lnTo>
                          <a:pt x="2299" y="2106"/>
                        </a:lnTo>
                        <a:lnTo>
                          <a:pt x="2401" y="2016"/>
                        </a:lnTo>
                        <a:lnTo>
                          <a:pt x="2504" y="1921"/>
                        </a:lnTo>
                        <a:lnTo>
                          <a:pt x="2610" y="1835"/>
                        </a:lnTo>
                        <a:lnTo>
                          <a:pt x="2717" y="1749"/>
                        </a:lnTo>
                        <a:lnTo>
                          <a:pt x="2824" y="1663"/>
                        </a:lnTo>
                        <a:lnTo>
                          <a:pt x="2935" y="1581"/>
                        </a:lnTo>
                        <a:lnTo>
                          <a:pt x="3050" y="1502"/>
                        </a:lnTo>
                        <a:lnTo>
                          <a:pt x="3164" y="1428"/>
                        </a:lnTo>
                        <a:lnTo>
                          <a:pt x="3284" y="1354"/>
                        </a:lnTo>
                        <a:lnTo>
                          <a:pt x="3403" y="1285"/>
                        </a:lnTo>
                        <a:lnTo>
                          <a:pt x="3521" y="1215"/>
                        </a:lnTo>
                        <a:lnTo>
                          <a:pt x="3645" y="1149"/>
                        </a:lnTo>
                        <a:lnTo>
                          <a:pt x="3768" y="1088"/>
                        </a:lnTo>
                        <a:lnTo>
                          <a:pt x="3895" y="1030"/>
                        </a:lnTo>
                        <a:lnTo>
                          <a:pt x="4022" y="973"/>
                        </a:lnTo>
                        <a:lnTo>
                          <a:pt x="4154" y="919"/>
                        </a:lnTo>
                        <a:lnTo>
                          <a:pt x="4285" y="870"/>
                        </a:lnTo>
                        <a:lnTo>
                          <a:pt x="4416" y="825"/>
                        </a:lnTo>
                        <a:lnTo>
                          <a:pt x="4552" y="780"/>
                        </a:lnTo>
                        <a:lnTo>
                          <a:pt x="4687" y="739"/>
                        </a:lnTo>
                        <a:lnTo>
                          <a:pt x="4823" y="702"/>
                        </a:lnTo>
                        <a:lnTo>
                          <a:pt x="4958" y="669"/>
                        </a:lnTo>
                        <a:lnTo>
                          <a:pt x="5098" y="640"/>
                        </a:lnTo>
                        <a:lnTo>
                          <a:pt x="5241" y="612"/>
                        </a:lnTo>
                        <a:lnTo>
                          <a:pt x="5381" y="587"/>
                        </a:lnTo>
                        <a:lnTo>
                          <a:pt x="5524" y="566"/>
                        </a:lnTo>
                        <a:lnTo>
                          <a:pt x="5668" y="550"/>
                        </a:lnTo>
                        <a:lnTo>
                          <a:pt x="5812" y="538"/>
                        </a:lnTo>
                        <a:lnTo>
                          <a:pt x="5960" y="530"/>
                        </a:lnTo>
                        <a:lnTo>
                          <a:pt x="6103" y="525"/>
                        </a:lnTo>
                        <a:close/>
                        <a:moveTo>
                          <a:pt x="6251" y="0"/>
                        </a:moveTo>
                        <a:lnTo>
                          <a:pt x="6091" y="4"/>
                        </a:lnTo>
                        <a:lnTo>
                          <a:pt x="5931" y="8"/>
                        </a:lnTo>
                        <a:lnTo>
                          <a:pt x="5771" y="20"/>
                        </a:lnTo>
                        <a:lnTo>
                          <a:pt x="5615" y="33"/>
                        </a:lnTo>
                        <a:lnTo>
                          <a:pt x="5455" y="54"/>
                        </a:lnTo>
                        <a:lnTo>
                          <a:pt x="5299" y="74"/>
                        </a:lnTo>
                        <a:lnTo>
                          <a:pt x="5147" y="99"/>
                        </a:lnTo>
                        <a:lnTo>
                          <a:pt x="4991" y="127"/>
                        </a:lnTo>
                        <a:lnTo>
                          <a:pt x="4839" y="160"/>
                        </a:lnTo>
                        <a:lnTo>
                          <a:pt x="4691" y="197"/>
                        </a:lnTo>
                        <a:lnTo>
                          <a:pt x="4539" y="238"/>
                        </a:lnTo>
                        <a:lnTo>
                          <a:pt x="4391" y="283"/>
                        </a:lnTo>
                        <a:lnTo>
                          <a:pt x="4248" y="329"/>
                        </a:lnTo>
                        <a:lnTo>
                          <a:pt x="4104" y="382"/>
                        </a:lnTo>
                        <a:lnTo>
                          <a:pt x="3961" y="435"/>
                        </a:lnTo>
                        <a:lnTo>
                          <a:pt x="3817" y="493"/>
                        </a:lnTo>
                        <a:lnTo>
                          <a:pt x="3678" y="554"/>
                        </a:lnTo>
                        <a:lnTo>
                          <a:pt x="3542" y="620"/>
                        </a:lnTo>
                        <a:lnTo>
                          <a:pt x="3406" y="685"/>
                        </a:lnTo>
                        <a:lnTo>
                          <a:pt x="3271" y="755"/>
                        </a:lnTo>
                        <a:lnTo>
                          <a:pt x="3140" y="829"/>
                        </a:lnTo>
                        <a:lnTo>
                          <a:pt x="3009" y="907"/>
                        </a:lnTo>
                        <a:lnTo>
                          <a:pt x="2881" y="985"/>
                        </a:lnTo>
                        <a:lnTo>
                          <a:pt x="2758" y="1067"/>
                        </a:lnTo>
                        <a:lnTo>
                          <a:pt x="2631" y="1153"/>
                        </a:lnTo>
                        <a:lnTo>
                          <a:pt x="2512" y="1244"/>
                        </a:lnTo>
                        <a:lnTo>
                          <a:pt x="2393" y="1334"/>
                        </a:lnTo>
                        <a:lnTo>
                          <a:pt x="2274" y="1428"/>
                        </a:lnTo>
                        <a:lnTo>
                          <a:pt x="2159" y="1527"/>
                        </a:lnTo>
                        <a:lnTo>
                          <a:pt x="2048" y="1626"/>
                        </a:lnTo>
                        <a:lnTo>
                          <a:pt x="1937" y="1728"/>
                        </a:lnTo>
                        <a:lnTo>
                          <a:pt x="1830" y="1835"/>
                        </a:lnTo>
                        <a:lnTo>
                          <a:pt x="1724" y="1942"/>
                        </a:lnTo>
                        <a:lnTo>
                          <a:pt x="1625" y="2048"/>
                        </a:lnTo>
                        <a:lnTo>
                          <a:pt x="1523" y="2163"/>
                        </a:lnTo>
                        <a:lnTo>
                          <a:pt x="1428" y="2278"/>
                        </a:lnTo>
                        <a:lnTo>
                          <a:pt x="1334" y="2393"/>
                        </a:lnTo>
                        <a:lnTo>
                          <a:pt x="1239" y="2512"/>
                        </a:lnTo>
                        <a:lnTo>
                          <a:pt x="1153" y="2635"/>
                        </a:lnTo>
                        <a:lnTo>
                          <a:pt x="1067" y="2759"/>
                        </a:lnTo>
                        <a:lnTo>
                          <a:pt x="985" y="2886"/>
                        </a:lnTo>
                        <a:lnTo>
                          <a:pt x="903" y="3013"/>
                        </a:lnTo>
                        <a:lnTo>
                          <a:pt x="829" y="3145"/>
                        </a:lnTo>
                        <a:lnTo>
                          <a:pt x="755" y="3276"/>
                        </a:lnTo>
                        <a:lnTo>
                          <a:pt x="681" y="3407"/>
                        </a:lnTo>
                        <a:lnTo>
                          <a:pt x="615" y="3543"/>
                        </a:lnTo>
                        <a:lnTo>
                          <a:pt x="550" y="3682"/>
                        </a:lnTo>
                        <a:lnTo>
                          <a:pt x="488" y="3822"/>
                        </a:lnTo>
                        <a:lnTo>
                          <a:pt x="431" y="3961"/>
                        </a:lnTo>
                        <a:lnTo>
                          <a:pt x="378" y="4105"/>
                        </a:lnTo>
                        <a:lnTo>
                          <a:pt x="328" y="4249"/>
                        </a:lnTo>
                        <a:lnTo>
                          <a:pt x="279" y="4397"/>
                        </a:lnTo>
                        <a:lnTo>
                          <a:pt x="238" y="4544"/>
                        </a:lnTo>
                        <a:lnTo>
                          <a:pt x="197" y="4692"/>
                        </a:lnTo>
                        <a:lnTo>
                          <a:pt x="160" y="4844"/>
                        </a:lnTo>
                        <a:lnTo>
                          <a:pt x="127" y="4996"/>
                        </a:lnTo>
                        <a:lnTo>
                          <a:pt x="99" y="5148"/>
                        </a:lnTo>
                        <a:lnTo>
                          <a:pt x="70" y="5304"/>
                        </a:lnTo>
                        <a:lnTo>
                          <a:pt x="49" y="5459"/>
                        </a:lnTo>
                        <a:lnTo>
                          <a:pt x="33" y="5616"/>
                        </a:lnTo>
                        <a:lnTo>
                          <a:pt x="17" y="5776"/>
                        </a:lnTo>
                        <a:lnTo>
                          <a:pt x="8" y="5936"/>
                        </a:lnTo>
                        <a:lnTo>
                          <a:pt x="0" y="6096"/>
                        </a:lnTo>
                        <a:lnTo>
                          <a:pt x="0" y="6256"/>
                        </a:lnTo>
                        <a:lnTo>
                          <a:pt x="0" y="6415"/>
                        </a:lnTo>
                        <a:lnTo>
                          <a:pt x="8" y="6575"/>
                        </a:lnTo>
                        <a:lnTo>
                          <a:pt x="17" y="6735"/>
                        </a:lnTo>
                        <a:lnTo>
                          <a:pt x="33" y="6895"/>
                        </a:lnTo>
                        <a:lnTo>
                          <a:pt x="49" y="7052"/>
                        </a:lnTo>
                        <a:lnTo>
                          <a:pt x="70" y="7207"/>
                        </a:lnTo>
                        <a:lnTo>
                          <a:pt x="99" y="7363"/>
                        </a:lnTo>
                        <a:lnTo>
                          <a:pt x="127" y="7515"/>
                        </a:lnTo>
                        <a:lnTo>
                          <a:pt x="160" y="7667"/>
                        </a:lnTo>
                        <a:lnTo>
                          <a:pt x="197" y="7819"/>
                        </a:lnTo>
                        <a:lnTo>
                          <a:pt x="238" y="7967"/>
                        </a:lnTo>
                        <a:lnTo>
                          <a:pt x="279" y="8114"/>
                        </a:lnTo>
                        <a:lnTo>
                          <a:pt x="328" y="8262"/>
                        </a:lnTo>
                        <a:lnTo>
                          <a:pt x="378" y="8406"/>
                        </a:lnTo>
                        <a:lnTo>
                          <a:pt x="431" y="8550"/>
                        </a:lnTo>
                        <a:lnTo>
                          <a:pt x="488" y="8689"/>
                        </a:lnTo>
                        <a:lnTo>
                          <a:pt x="550" y="8829"/>
                        </a:lnTo>
                        <a:lnTo>
                          <a:pt x="615" y="8968"/>
                        </a:lnTo>
                        <a:lnTo>
                          <a:pt x="681" y="9104"/>
                        </a:lnTo>
                        <a:lnTo>
                          <a:pt x="755" y="9235"/>
                        </a:lnTo>
                        <a:lnTo>
                          <a:pt x="829" y="9366"/>
                        </a:lnTo>
                        <a:lnTo>
                          <a:pt x="903" y="9498"/>
                        </a:lnTo>
                        <a:lnTo>
                          <a:pt x="985" y="9625"/>
                        </a:lnTo>
                        <a:lnTo>
                          <a:pt x="1067" y="9752"/>
                        </a:lnTo>
                        <a:lnTo>
                          <a:pt x="1153" y="9876"/>
                        </a:lnTo>
                        <a:lnTo>
                          <a:pt x="1239" y="9999"/>
                        </a:lnTo>
                        <a:lnTo>
                          <a:pt x="1334" y="10118"/>
                        </a:lnTo>
                        <a:lnTo>
                          <a:pt x="1428" y="10233"/>
                        </a:lnTo>
                        <a:lnTo>
                          <a:pt x="1523" y="10348"/>
                        </a:lnTo>
                        <a:lnTo>
                          <a:pt x="1625" y="10463"/>
                        </a:lnTo>
                        <a:lnTo>
                          <a:pt x="1724" y="10569"/>
                        </a:lnTo>
                        <a:lnTo>
                          <a:pt x="1830" y="10676"/>
                        </a:lnTo>
                        <a:lnTo>
                          <a:pt x="1937" y="10783"/>
                        </a:lnTo>
                        <a:lnTo>
                          <a:pt x="2048" y="10885"/>
                        </a:lnTo>
                        <a:lnTo>
                          <a:pt x="2159" y="10984"/>
                        </a:lnTo>
                        <a:lnTo>
                          <a:pt x="2274" y="11083"/>
                        </a:lnTo>
                        <a:lnTo>
                          <a:pt x="2393" y="11177"/>
                        </a:lnTo>
                        <a:lnTo>
                          <a:pt x="2512" y="11267"/>
                        </a:lnTo>
                        <a:lnTo>
                          <a:pt x="2631" y="11358"/>
                        </a:lnTo>
                        <a:lnTo>
                          <a:pt x="2758" y="11444"/>
                        </a:lnTo>
                        <a:lnTo>
                          <a:pt x="2881" y="11526"/>
                        </a:lnTo>
                        <a:lnTo>
                          <a:pt x="3009" y="11604"/>
                        </a:lnTo>
                        <a:lnTo>
                          <a:pt x="3140" y="11682"/>
                        </a:lnTo>
                        <a:lnTo>
                          <a:pt x="3271" y="11756"/>
                        </a:lnTo>
                        <a:lnTo>
                          <a:pt x="3406" y="11826"/>
                        </a:lnTo>
                        <a:lnTo>
                          <a:pt x="3542" y="11891"/>
                        </a:lnTo>
                        <a:lnTo>
                          <a:pt x="3678" y="11957"/>
                        </a:lnTo>
                        <a:lnTo>
                          <a:pt x="3817" y="12018"/>
                        </a:lnTo>
                        <a:lnTo>
                          <a:pt x="3961" y="12076"/>
                        </a:lnTo>
                        <a:lnTo>
                          <a:pt x="4104" y="12129"/>
                        </a:lnTo>
                        <a:lnTo>
                          <a:pt x="4248" y="12182"/>
                        </a:lnTo>
                        <a:lnTo>
                          <a:pt x="4391" y="12228"/>
                        </a:lnTo>
                        <a:lnTo>
                          <a:pt x="4539" y="12273"/>
                        </a:lnTo>
                        <a:lnTo>
                          <a:pt x="4691" y="12314"/>
                        </a:lnTo>
                        <a:lnTo>
                          <a:pt x="4839" y="12351"/>
                        </a:lnTo>
                        <a:lnTo>
                          <a:pt x="4991" y="12384"/>
                        </a:lnTo>
                        <a:lnTo>
                          <a:pt x="5147" y="12412"/>
                        </a:lnTo>
                        <a:lnTo>
                          <a:pt x="5299" y="12437"/>
                        </a:lnTo>
                        <a:lnTo>
                          <a:pt x="5455" y="12457"/>
                        </a:lnTo>
                        <a:lnTo>
                          <a:pt x="5615" y="12478"/>
                        </a:lnTo>
                        <a:lnTo>
                          <a:pt x="5771" y="12491"/>
                        </a:lnTo>
                        <a:lnTo>
                          <a:pt x="5931" y="12503"/>
                        </a:lnTo>
                        <a:lnTo>
                          <a:pt x="6091" y="12507"/>
                        </a:lnTo>
                        <a:lnTo>
                          <a:pt x="6251" y="12511"/>
                        </a:lnTo>
                        <a:lnTo>
                          <a:pt x="6415" y="12507"/>
                        </a:lnTo>
                        <a:lnTo>
                          <a:pt x="6575" y="12503"/>
                        </a:lnTo>
                        <a:lnTo>
                          <a:pt x="6735" y="12491"/>
                        </a:lnTo>
                        <a:lnTo>
                          <a:pt x="6891" y="12478"/>
                        </a:lnTo>
                        <a:lnTo>
                          <a:pt x="7051" y="12457"/>
                        </a:lnTo>
                        <a:lnTo>
                          <a:pt x="7207" y="12437"/>
                        </a:lnTo>
                        <a:lnTo>
                          <a:pt x="7359" y="12412"/>
                        </a:lnTo>
                        <a:lnTo>
                          <a:pt x="7515" y="12384"/>
                        </a:lnTo>
                        <a:lnTo>
                          <a:pt x="7667" y="12351"/>
                        </a:lnTo>
                        <a:lnTo>
                          <a:pt x="7815" y="12314"/>
                        </a:lnTo>
                        <a:lnTo>
                          <a:pt x="7966" y="12273"/>
                        </a:lnTo>
                        <a:lnTo>
                          <a:pt x="8114" y="12228"/>
                        </a:lnTo>
                        <a:lnTo>
                          <a:pt x="8258" y="12182"/>
                        </a:lnTo>
                        <a:lnTo>
                          <a:pt x="8402" y="12129"/>
                        </a:lnTo>
                        <a:lnTo>
                          <a:pt x="8545" y="12076"/>
                        </a:lnTo>
                        <a:lnTo>
                          <a:pt x="8689" y="12018"/>
                        </a:lnTo>
                        <a:lnTo>
                          <a:pt x="8829" y="11957"/>
                        </a:lnTo>
                        <a:lnTo>
                          <a:pt x="8964" y="11891"/>
                        </a:lnTo>
                        <a:lnTo>
                          <a:pt x="9099" y="11826"/>
                        </a:lnTo>
                        <a:lnTo>
                          <a:pt x="9235" y="11756"/>
                        </a:lnTo>
                        <a:lnTo>
                          <a:pt x="9366" y="11682"/>
                        </a:lnTo>
                        <a:lnTo>
                          <a:pt x="9497" y="11604"/>
                        </a:lnTo>
                        <a:lnTo>
                          <a:pt x="9625" y="11526"/>
                        </a:lnTo>
                        <a:lnTo>
                          <a:pt x="9748" y="11444"/>
                        </a:lnTo>
                        <a:lnTo>
                          <a:pt x="9875" y="11358"/>
                        </a:lnTo>
                        <a:lnTo>
                          <a:pt x="9994" y="11267"/>
                        </a:lnTo>
                        <a:lnTo>
                          <a:pt x="10113" y="11177"/>
                        </a:lnTo>
                        <a:lnTo>
                          <a:pt x="10232" y="11083"/>
                        </a:lnTo>
                        <a:lnTo>
                          <a:pt x="10347" y="10984"/>
                        </a:lnTo>
                        <a:lnTo>
                          <a:pt x="10458" y="10885"/>
                        </a:lnTo>
                        <a:lnTo>
                          <a:pt x="10569" y="10783"/>
                        </a:lnTo>
                        <a:lnTo>
                          <a:pt x="10675" y="10676"/>
                        </a:lnTo>
                        <a:lnTo>
                          <a:pt x="10778" y="10569"/>
                        </a:lnTo>
                        <a:lnTo>
                          <a:pt x="10881" y="10463"/>
                        </a:lnTo>
                        <a:lnTo>
                          <a:pt x="10984" y="10348"/>
                        </a:lnTo>
                        <a:lnTo>
                          <a:pt x="11077" y="10233"/>
                        </a:lnTo>
                        <a:lnTo>
                          <a:pt x="11172" y="10118"/>
                        </a:lnTo>
                        <a:lnTo>
                          <a:pt x="11262" y="9999"/>
                        </a:lnTo>
                        <a:lnTo>
                          <a:pt x="11352" y="9876"/>
                        </a:lnTo>
                        <a:lnTo>
                          <a:pt x="11439" y="9752"/>
                        </a:lnTo>
                        <a:lnTo>
                          <a:pt x="11521" y="9625"/>
                        </a:lnTo>
                        <a:lnTo>
                          <a:pt x="11603" y="9498"/>
                        </a:lnTo>
                        <a:lnTo>
                          <a:pt x="11677" y="9366"/>
                        </a:lnTo>
                        <a:lnTo>
                          <a:pt x="11751" y="9235"/>
                        </a:lnTo>
                        <a:lnTo>
                          <a:pt x="11825" y="9104"/>
                        </a:lnTo>
                        <a:lnTo>
                          <a:pt x="11890" y="8968"/>
                        </a:lnTo>
                        <a:lnTo>
                          <a:pt x="11956" y="8829"/>
                        </a:lnTo>
                        <a:lnTo>
                          <a:pt x="12014" y="8689"/>
                        </a:lnTo>
                        <a:lnTo>
                          <a:pt x="12075" y="8550"/>
                        </a:lnTo>
                        <a:lnTo>
                          <a:pt x="12128" y="8406"/>
                        </a:lnTo>
                        <a:lnTo>
                          <a:pt x="12177" y="8262"/>
                        </a:lnTo>
                        <a:lnTo>
                          <a:pt x="12227" y="8114"/>
                        </a:lnTo>
                        <a:lnTo>
                          <a:pt x="12268" y="7967"/>
                        </a:lnTo>
                        <a:lnTo>
                          <a:pt x="12309" y="7819"/>
                        </a:lnTo>
                        <a:lnTo>
                          <a:pt x="12346" y="7667"/>
                        </a:lnTo>
                        <a:lnTo>
                          <a:pt x="12379" y="7515"/>
                        </a:lnTo>
                        <a:lnTo>
                          <a:pt x="12407" y="7363"/>
                        </a:lnTo>
                        <a:lnTo>
                          <a:pt x="12436" y="7207"/>
                        </a:lnTo>
                        <a:lnTo>
                          <a:pt x="12457" y="7052"/>
                        </a:lnTo>
                        <a:lnTo>
                          <a:pt x="12473" y="6895"/>
                        </a:lnTo>
                        <a:lnTo>
                          <a:pt x="12490" y="6735"/>
                        </a:lnTo>
                        <a:lnTo>
                          <a:pt x="12498" y="6575"/>
                        </a:lnTo>
                        <a:lnTo>
                          <a:pt x="12506" y="6415"/>
                        </a:lnTo>
                        <a:lnTo>
                          <a:pt x="12506" y="6256"/>
                        </a:lnTo>
                        <a:lnTo>
                          <a:pt x="12506" y="6096"/>
                        </a:lnTo>
                        <a:lnTo>
                          <a:pt x="12498" y="5936"/>
                        </a:lnTo>
                        <a:lnTo>
                          <a:pt x="12490" y="5776"/>
                        </a:lnTo>
                        <a:lnTo>
                          <a:pt x="12473" y="5616"/>
                        </a:lnTo>
                        <a:lnTo>
                          <a:pt x="12457" y="5459"/>
                        </a:lnTo>
                        <a:lnTo>
                          <a:pt x="12436" y="5304"/>
                        </a:lnTo>
                        <a:lnTo>
                          <a:pt x="12407" y="5148"/>
                        </a:lnTo>
                        <a:lnTo>
                          <a:pt x="12379" y="4996"/>
                        </a:lnTo>
                        <a:lnTo>
                          <a:pt x="12346" y="4844"/>
                        </a:lnTo>
                        <a:lnTo>
                          <a:pt x="12309" y="4692"/>
                        </a:lnTo>
                        <a:lnTo>
                          <a:pt x="12268" y="4544"/>
                        </a:lnTo>
                        <a:lnTo>
                          <a:pt x="12227" y="4397"/>
                        </a:lnTo>
                        <a:lnTo>
                          <a:pt x="12177" y="4249"/>
                        </a:lnTo>
                        <a:lnTo>
                          <a:pt x="12128" y="4105"/>
                        </a:lnTo>
                        <a:lnTo>
                          <a:pt x="12075" y="3961"/>
                        </a:lnTo>
                        <a:lnTo>
                          <a:pt x="12014" y="3822"/>
                        </a:lnTo>
                        <a:lnTo>
                          <a:pt x="11956" y="3682"/>
                        </a:lnTo>
                        <a:lnTo>
                          <a:pt x="11890" y="3543"/>
                        </a:lnTo>
                        <a:lnTo>
                          <a:pt x="11825" y="3407"/>
                        </a:lnTo>
                        <a:lnTo>
                          <a:pt x="11751" y="3276"/>
                        </a:lnTo>
                        <a:lnTo>
                          <a:pt x="11677" y="3145"/>
                        </a:lnTo>
                        <a:lnTo>
                          <a:pt x="11603" y="3013"/>
                        </a:lnTo>
                        <a:lnTo>
                          <a:pt x="11521" y="2886"/>
                        </a:lnTo>
                        <a:lnTo>
                          <a:pt x="11439" y="2759"/>
                        </a:lnTo>
                        <a:lnTo>
                          <a:pt x="11352" y="2635"/>
                        </a:lnTo>
                        <a:lnTo>
                          <a:pt x="11262" y="2512"/>
                        </a:lnTo>
                        <a:lnTo>
                          <a:pt x="11172" y="2393"/>
                        </a:lnTo>
                        <a:lnTo>
                          <a:pt x="11077" y="2278"/>
                        </a:lnTo>
                        <a:lnTo>
                          <a:pt x="10984" y="2163"/>
                        </a:lnTo>
                        <a:lnTo>
                          <a:pt x="10881" y="2048"/>
                        </a:lnTo>
                        <a:lnTo>
                          <a:pt x="10778" y="1942"/>
                        </a:lnTo>
                        <a:lnTo>
                          <a:pt x="10675" y="1835"/>
                        </a:lnTo>
                        <a:lnTo>
                          <a:pt x="10569" y="1728"/>
                        </a:lnTo>
                        <a:lnTo>
                          <a:pt x="10458" y="1626"/>
                        </a:lnTo>
                        <a:lnTo>
                          <a:pt x="10347" y="1527"/>
                        </a:lnTo>
                        <a:lnTo>
                          <a:pt x="10232" y="1428"/>
                        </a:lnTo>
                        <a:lnTo>
                          <a:pt x="10113" y="1334"/>
                        </a:lnTo>
                        <a:lnTo>
                          <a:pt x="9994" y="1244"/>
                        </a:lnTo>
                        <a:lnTo>
                          <a:pt x="9875" y="1153"/>
                        </a:lnTo>
                        <a:lnTo>
                          <a:pt x="9748" y="1067"/>
                        </a:lnTo>
                        <a:lnTo>
                          <a:pt x="9625" y="985"/>
                        </a:lnTo>
                        <a:lnTo>
                          <a:pt x="9497" y="907"/>
                        </a:lnTo>
                        <a:lnTo>
                          <a:pt x="9366" y="829"/>
                        </a:lnTo>
                        <a:lnTo>
                          <a:pt x="9235" y="755"/>
                        </a:lnTo>
                        <a:lnTo>
                          <a:pt x="9099" y="685"/>
                        </a:lnTo>
                        <a:lnTo>
                          <a:pt x="8964" y="620"/>
                        </a:lnTo>
                        <a:lnTo>
                          <a:pt x="8829" y="554"/>
                        </a:lnTo>
                        <a:lnTo>
                          <a:pt x="8689" y="493"/>
                        </a:lnTo>
                        <a:lnTo>
                          <a:pt x="8545" y="435"/>
                        </a:lnTo>
                        <a:lnTo>
                          <a:pt x="8402" y="382"/>
                        </a:lnTo>
                        <a:lnTo>
                          <a:pt x="8258" y="329"/>
                        </a:lnTo>
                        <a:lnTo>
                          <a:pt x="8114" y="283"/>
                        </a:lnTo>
                        <a:lnTo>
                          <a:pt x="7966" y="238"/>
                        </a:lnTo>
                        <a:lnTo>
                          <a:pt x="7815" y="197"/>
                        </a:lnTo>
                        <a:lnTo>
                          <a:pt x="7667" y="160"/>
                        </a:lnTo>
                        <a:lnTo>
                          <a:pt x="7515" y="127"/>
                        </a:lnTo>
                        <a:lnTo>
                          <a:pt x="7359" y="99"/>
                        </a:lnTo>
                        <a:lnTo>
                          <a:pt x="7207" y="74"/>
                        </a:lnTo>
                        <a:lnTo>
                          <a:pt x="7051" y="54"/>
                        </a:lnTo>
                        <a:lnTo>
                          <a:pt x="6891" y="33"/>
                        </a:lnTo>
                        <a:lnTo>
                          <a:pt x="6735" y="20"/>
                        </a:lnTo>
                        <a:lnTo>
                          <a:pt x="6575" y="8"/>
                        </a:lnTo>
                        <a:lnTo>
                          <a:pt x="6415" y="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>
                    <a:solidFill>
                      <a:schemeClr val="accent2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1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2FAA6527-9299-8E49-AE52-74F9F6D232DD}"/>
                    </a:ext>
                  </a:extLst>
                </p:cNvPr>
                <p:cNvSpPr txBox="1"/>
                <p:nvPr/>
              </p:nvSpPr>
              <p:spPr>
                <a:xfrm>
                  <a:off x="5116184" y="4627356"/>
                  <a:ext cx="15549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lvl="0" algn="r">
                    <a:defRPr/>
                  </a:pPr>
                  <a:r>
                    <a:rPr lang="en-US" sz="1200" b="1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T1</a:t>
                  </a: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2B454BD-5717-724A-A410-49D1154F5275}"/>
                  </a:ext>
                </a:extLst>
              </p:cNvPr>
              <p:cNvGrpSpPr/>
              <p:nvPr/>
            </p:nvGrpSpPr>
            <p:grpSpPr>
              <a:xfrm>
                <a:off x="5119389" y="5163124"/>
                <a:ext cx="714291" cy="581535"/>
                <a:chOff x="5119389" y="5163124"/>
                <a:chExt cx="714291" cy="581535"/>
              </a:xfrm>
            </p:grpSpPr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400D0A09-DB2A-FD4B-B7E1-06AC8E79A47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347085" y="5257869"/>
                  <a:ext cx="486595" cy="486790"/>
                  <a:chOff x="7736620" y="8205175"/>
                  <a:chExt cx="4501800" cy="4503600"/>
                </a:xfrm>
                <a:solidFill>
                  <a:srgbClr val="FFC000"/>
                </a:solidFill>
              </p:grpSpPr>
              <p:sp>
                <p:nvSpPr>
                  <p:cNvPr id="213" name="Freeform: Shape 2">
                    <a:extLst>
                      <a:ext uri="{FF2B5EF4-FFF2-40B4-BE49-F238E27FC236}">
                        <a16:creationId xmlns:a16="http://schemas.microsoft.com/office/drawing/2014/main" id="{0F30ED75-D5DE-2943-9D9C-0C802E227CC3}"/>
                      </a:ext>
                    </a:extLst>
                  </p:cNvPr>
                  <p:cNvSpPr/>
                  <p:nvPr/>
                </p:nvSpPr>
                <p:spPr>
                  <a:xfrm>
                    <a:off x="9530503" y="8726810"/>
                    <a:ext cx="914043" cy="1338479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2540" h="3719">
                        <a:moveTo>
                          <a:pt x="1268" y="0"/>
                        </a:moveTo>
                        <a:lnTo>
                          <a:pt x="0" y="1273"/>
                        </a:lnTo>
                        <a:lnTo>
                          <a:pt x="693" y="1273"/>
                        </a:lnTo>
                        <a:lnTo>
                          <a:pt x="693" y="3719"/>
                        </a:lnTo>
                        <a:lnTo>
                          <a:pt x="1847" y="3719"/>
                        </a:lnTo>
                        <a:lnTo>
                          <a:pt x="1847" y="1273"/>
                        </a:lnTo>
                        <a:lnTo>
                          <a:pt x="2540" y="1273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>
                    <a:solidFill>
                      <a:schemeClr val="accent2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1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4" name="Freeform: Shape 3">
                    <a:extLst>
                      <a:ext uri="{FF2B5EF4-FFF2-40B4-BE49-F238E27FC236}">
                        <a16:creationId xmlns:a16="http://schemas.microsoft.com/office/drawing/2014/main" id="{710CDC31-0B19-CF4F-9F15-E8D0B2FAA92B}"/>
                      </a:ext>
                    </a:extLst>
                  </p:cNvPr>
                  <p:cNvSpPr/>
                  <p:nvPr/>
                </p:nvSpPr>
                <p:spPr>
                  <a:xfrm>
                    <a:off x="9530503" y="10848643"/>
                    <a:ext cx="914043" cy="1338479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2540" h="3719">
                        <a:moveTo>
                          <a:pt x="1268" y="3719"/>
                        </a:moveTo>
                        <a:lnTo>
                          <a:pt x="2540" y="2446"/>
                        </a:lnTo>
                        <a:lnTo>
                          <a:pt x="1847" y="2446"/>
                        </a:lnTo>
                        <a:lnTo>
                          <a:pt x="1847" y="0"/>
                        </a:lnTo>
                        <a:lnTo>
                          <a:pt x="693" y="0"/>
                        </a:lnTo>
                        <a:lnTo>
                          <a:pt x="693" y="2446"/>
                        </a:lnTo>
                        <a:lnTo>
                          <a:pt x="0" y="244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>
                    <a:solidFill>
                      <a:schemeClr val="accent2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1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5" name="Freeform: Shape 4">
                    <a:extLst>
                      <a:ext uri="{FF2B5EF4-FFF2-40B4-BE49-F238E27FC236}">
                        <a16:creationId xmlns:a16="http://schemas.microsoft.com/office/drawing/2014/main" id="{D8361EC3-25E9-E645-91B9-F6A742BDA1EB}"/>
                      </a:ext>
                    </a:extLst>
                  </p:cNvPr>
                  <p:cNvSpPr/>
                  <p:nvPr/>
                </p:nvSpPr>
                <p:spPr>
                  <a:xfrm>
                    <a:off x="10380099" y="10000860"/>
                    <a:ext cx="1336676" cy="912599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3714" h="2536">
                        <a:moveTo>
                          <a:pt x="0" y="1268"/>
                        </a:moveTo>
                        <a:lnTo>
                          <a:pt x="1268" y="2536"/>
                        </a:lnTo>
                        <a:lnTo>
                          <a:pt x="1268" y="1847"/>
                        </a:lnTo>
                        <a:lnTo>
                          <a:pt x="3714" y="1847"/>
                        </a:lnTo>
                        <a:lnTo>
                          <a:pt x="3714" y="689"/>
                        </a:lnTo>
                        <a:lnTo>
                          <a:pt x="1268" y="689"/>
                        </a:lnTo>
                        <a:lnTo>
                          <a:pt x="1268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>
                    <a:solidFill>
                      <a:schemeClr val="accent2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1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6" name="Freeform: Shape 5">
                    <a:extLst>
                      <a:ext uri="{FF2B5EF4-FFF2-40B4-BE49-F238E27FC236}">
                        <a16:creationId xmlns:a16="http://schemas.microsoft.com/office/drawing/2014/main" id="{10CB0159-EF92-0844-A1D5-9B5B43D46895}"/>
                      </a:ext>
                    </a:extLst>
                  </p:cNvPr>
                  <p:cNvSpPr/>
                  <p:nvPr/>
                </p:nvSpPr>
                <p:spPr>
                  <a:xfrm>
                    <a:off x="8256821" y="10000851"/>
                    <a:ext cx="1338120" cy="912599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3718" h="2536">
                        <a:moveTo>
                          <a:pt x="3718" y="1268"/>
                        </a:moveTo>
                        <a:lnTo>
                          <a:pt x="2450" y="0"/>
                        </a:lnTo>
                        <a:lnTo>
                          <a:pt x="2450" y="689"/>
                        </a:lnTo>
                        <a:lnTo>
                          <a:pt x="0" y="689"/>
                        </a:lnTo>
                        <a:lnTo>
                          <a:pt x="0" y="1847"/>
                        </a:lnTo>
                        <a:lnTo>
                          <a:pt x="2450" y="1847"/>
                        </a:lnTo>
                        <a:lnTo>
                          <a:pt x="2450" y="253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>
                    <a:solidFill>
                      <a:schemeClr val="accent2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1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7" name="Freeform: Shape 1">
                    <a:extLst>
                      <a:ext uri="{FF2B5EF4-FFF2-40B4-BE49-F238E27FC236}">
                        <a16:creationId xmlns:a16="http://schemas.microsoft.com/office/drawing/2014/main" id="{CADA9046-E7BD-014A-A428-D042FC20F2E8}"/>
                      </a:ext>
                    </a:extLst>
                  </p:cNvPr>
                  <p:cNvSpPr/>
                  <p:nvPr/>
                </p:nvSpPr>
                <p:spPr>
                  <a:xfrm>
                    <a:off x="7736620" y="8205175"/>
                    <a:ext cx="4501800" cy="4503600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12506" h="12511">
                        <a:moveTo>
                          <a:pt x="6251" y="521"/>
                        </a:moveTo>
                        <a:lnTo>
                          <a:pt x="6399" y="525"/>
                        </a:lnTo>
                        <a:lnTo>
                          <a:pt x="6546" y="530"/>
                        </a:lnTo>
                        <a:lnTo>
                          <a:pt x="6694" y="538"/>
                        </a:lnTo>
                        <a:lnTo>
                          <a:pt x="6838" y="550"/>
                        </a:lnTo>
                        <a:lnTo>
                          <a:pt x="6981" y="566"/>
                        </a:lnTo>
                        <a:lnTo>
                          <a:pt x="7125" y="587"/>
                        </a:lnTo>
                        <a:lnTo>
                          <a:pt x="7265" y="612"/>
                        </a:lnTo>
                        <a:lnTo>
                          <a:pt x="7409" y="640"/>
                        </a:lnTo>
                        <a:lnTo>
                          <a:pt x="7548" y="669"/>
                        </a:lnTo>
                        <a:lnTo>
                          <a:pt x="7684" y="702"/>
                        </a:lnTo>
                        <a:lnTo>
                          <a:pt x="7819" y="739"/>
                        </a:lnTo>
                        <a:lnTo>
                          <a:pt x="7954" y="780"/>
                        </a:lnTo>
                        <a:lnTo>
                          <a:pt x="8090" y="825"/>
                        </a:lnTo>
                        <a:lnTo>
                          <a:pt x="8221" y="870"/>
                        </a:lnTo>
                        <a:lnTo>
                          <a:pt x="8352" y="919"/>
                        </a:lnTo>
                        <a:lnTo>
                          <a:pt x="8484" y="973"/>
                        </a:lnTo>
                        <a:lnTo>
                          <a:pt x="8611" y="1030"/>
                        </a:lnTo>
                        <a:lnTo>
                          <a:pt x="8734" y="1088"/>
                        </a:lnTo>
                        <a:lnTo>
                          <a:pt x="8861" y="1149"/>
                        </a:lnTo>
                        <a:lnTo>
                          <a:pt x="8985" y="1215"/>
                        </a:lnTo>
                        <a:lnTo>
                          <a:pt x="9104" y="1285"/>
                        </a:lnTo>
                        <a:lnTo>
                          <a:pt x="9222" y="1354"/>
                        </a:lnTo>
                        <a:lnTo>
                          <a:pt x="9341" y="1428"/>
                        </a:lnTo>
                        <a:lnTo>
                          <a:pt x="9456" y="1502"/>
                        </a:lnTo>
                        <a:lnTo>
                          <a:pt x="9571" y="1581"/>
                        </a:lnTo>
                        <a:lnTo>
                          <a:pt x="9682" y="1663"/>
                        </a:lnTo>
                        <a:lnTo>
                          <a:pt x="9789" y="1749"/>
                        </a:lnTo>
                        <a:lnTo>
                          <a:pt x="9896" y="1835"/>
                        </a:lnTo>
                        <a:lnTo>
                          <a:pt x="10002" y="1921"/>
                        </a:lnTo>
                        <a:lnTo>
                          <a:pt x="10105" y="2016"/>
                        </a:lnTo>
                        <a:lnTo>
                          <a:pt x="10207" y="2106"/>
                        </a:lnTo>
                        <a:lnTo>
                          <a:pt x="10306" y="2205"/>
                        </a:lnTo>
                        <a:lnTo>
                          <a:pt x="10400" y="2303"/>
                        </a:lnTo>
                        <a:lnTo>
                          <a:pt x="10495" y="2401"/>
                        </a:lnTo>
                        <a:lnTo>
                          <a:pt x="10585" y="2504"/>
                        </a:lnTo>
                        <a:lnTo>
                          <a:pt x="10675" y="2611"/>
                        </a:lnTo>
                        <a:lnTo>
                          <a:pt x="10762" y="2717"/>
                        </a:lnTo>
                        <a:lnTo>
                          <a:pt x="10844" y="2828"/>
                        </a:lnTo>
                        <a:lnTo>
                          <a:pt x="10926" y="2939"/>
                        </a:lnTo>
                        <a:lnTo>
                          <a:pt x="11004" y="3054"/>
                        </a:lnTo>
                        <a:lnTo>
                          <a:pt x="11082" y="3169"/>
                        </a:lnTo>
                        <a:lnTo>
                          <a:pt x="11156" y="3284"/>
                        </a:lnTo>
                        <a:lnTo>
                          <a:pt x="11225" y="3403"/>
                        </a:lnTo>
                        <a:lnTo>
                          <a:pt x="11291" y="3526"/>
                        </a:lnTo>
                        <a:lnTo>
                          <a:pt x="11357" y="3649"/>
                        </a:lnTo>
                        <a:lnTo>
                          <a:pt x="11419" y="3773"/>
                        </a:lnTo>
                        <a:lnTo>
                          <a:pt x="11480" y="3900"/>
                        </a:lnTo>
                        <a:lnTo>
                          <a:pt x="11533" y="4027"/>
                        </a:lnTo>
                        <a:lnTo>
                          <a:pt x="11587" y="4154"/>
                        </a:lnTo>
                        <a:lnTo>
                          <a:pt x="11636" y="4285"/>
                        </a:lnTo>
                        <a:lnTo>
                          <a:pt x="11685" y="4417"/>
                        </a:lnTo>
                        <a:lnTo>
                          <a:pt x="11726" y="4553"/>
                        </a:lnTo>
                        <a:lnTo>
                          <a:pt x="11767" y="4688"/>
                        </a:lnTo>
                        <a:lnTo>
                          <a:pt x="11804" y="4823"/>
                        </a:lnTo>
                        <a:lnTo>
                          <a:pt x="11837" y="4963"/>
                        </a:lnTo>
                        <a:lnTo>
                          <a:pt x="11870" y="5103"/>
                        </a:lnTo>
                        <a:lnTo>
                          <a:pt x="11895" y="5242"/>
                        </a:lnTo>
                        <a:lnTo>
                          <a:pt x="11919" y="5386"/>
                        </a:lnTo>
                        <a:lnTo>
                          <a:pt x="11940" y="5525"/>
                        </a:lnTo>
                        <a:lnTo>
                          <a:pt x="11956" y="5669"/>
                        </a:lnTo>
                        <a:lnTo>
                          <a:pt x="11968" y="5817"/>
                        </a:lnTo>
                        <a:lnTo>
                          <a:pt x="11976" y="5961"/>
                        </a:lnTo>
                        <a:lnTo>
                          <a:pt x="11985" y="6108"/>
                        </a:lnTo>
                        <a:lnTo>
                          <a:pt x="11985" y="6256"/>
                        </a:lnTo>
                        <a:lnTo>
                          <a:pt x="11985" y="6403"/>
                        </a:lnTo>
                        <a:lnTo>
                          <a:pt x="11976" y="6550"/>
                        </a:lnTo>
                        <a:lnTo>
                          <a:pt x="11968" y="6694"/>
                        </a:lnTo>
                        <a:lnTo>
                          <a:pt x="11956" y="6842"/>
                        </a:lnTo>
                        <a:lnTo>
                          <a:pt x="11940" y="6986"/>
                        </a:lnTo>
                        <a:lnTo>
                          <a:pt x="11919" y="7125"/>
                        </a:lnTo>
                        <a:lnTo>
                          <a:pt x="11895" y="7269"/>
                        </a:lnTo>
                        <a:lnTo>
                          <a:pt x="11870" y="7408"/>
                        </a:lnTo>
                        <a:lnTo>
                          <a:pt x="11837" y="7548"/>
                        </a:lnTo>
                        <a:lnTo>
                          <a:pt x="11804" y="7688"/>
                        </a:lnTo>
                        <a:lnTo>
                          <a:pt x="11767" y="7823"/>
                        </a:lnTo>
                        <a:lnTo>
                          <a:pt x="11726" y="7958"/>
                        </a:lnTo>
                        <a:lnTo>
                          <a:pt x="11685" y="8094"/>
                        </a:lnTo>
                        <a:lnTo>
                          <a:pt x="11636" y="8226"/>
                        </a:lnTo>
                        <a:lnTo>
                          <a:pt x="11587" y="8357"/>
                        </a:lnTo>
                        <a:lnTo>
                          <a:pt x="11533" y="8484"/>
                        </a:lnTo>
                        <a:lnTo>
                          <a:pt x="11480" y="8611"/>
                        </a:lnTo>
                        <a:lnTo>
                          <a:pt x="11419" y="8738"/>
                        </a:lnTo>
                        <a:lnTo>
                          <a:pt x="11357" y="8862"/>
                        </a:lnTo>
                        <a:lnTo>
                          <a:pt x="11291" y="8985"/>
                        </a:lnTo>
                        <a:lnTo>
                          <a:pt x="11225" y="9108"/>
                        </a:lnTo>
                        <a:lnTo>
                          <a:pt x="11156" y="9227"/>
                        </a:lnTo>
                        <a:lnTo>
                          <a:pt x="11082" y="9342"/>
                        </a:lnTo>
                        <a:lnTo>
                          <a:pt x="11004" y="9457"/>
                        </a:lnTo>
                        <a:lnTo>
                          <a:pt x="10926" y="9572"/>
                        </a:lnTo>
                        <a:lnTo>
                          <a:pt x="10844" y="9683"/>
                        </a:lnTo>
                        <a:lnTo>
                          <a:pt x="10762" y="9794"/>
                        </a:lnTo>
                        <a:lnTo>
                          <a:pt x="10675" y="9900"/>
                        </a:lnTo>
                        <a:lnTo>
                          <a:pt x="10585" y="10007"/>
                        </a:lnTo>
                        <a:lnTo>
                          <a:pt x="10495" y="10110"/>
                        </a:lnTo>
                        <a:lnTo>
                          <a:pt x="10400" y="10208"/>
                        </a:lnTo>
                        <a:lnTo>
                          <a:pt x="10306" y="10306"/>
                        </a:lnTo>
                        <a:lnTo>
                          <a:pt x="10207" y="10405"/>
                        </a:lnTo>
                        <a:lnTo>
                          <a:pt x="10105" y="10495"/>
                        </a:lnTo>
                        <a:lnTo>
                          <a:pt x="10002" y="10590"/>
                        </a:lnTo>
                        <a:lnTo>
                          <a:pt x="9896" y="10676"/>
                        </a:lnTo>
                        <a:lnTo>
                          <a:pt x="9789" y="10762"/>
                        </a:lnTo>
                        <a:lnTo>
                          <a:pt x="9682" y="10848"/>
                        </a:lnTo>
                        <a:lnTo>
                          <a:pt x="9571" y="10930"/>
                        </a:lnTo>
                        <a:lnTo>
                          <a:pt x="9456" y="11009"/>
                        </a:lnTo>
                        <a:lnTo>
                          <a:pt x="9341" y="11083"/>
                        </a:lnTo>
                        <a:lnTo>
                          <a:pt x="9222" y="11157"/>
                        </a:lnTo>
                        <a:lnTo>
                          <a:pt x="9104" y="11226"/>
                        </a:lnTo>
                        <a:lnTo>
                          <a:pt x="8985" y="11296"/>
                        </a:lnTo>
                        <a:lnTo>
                          <a:pt x="8861" y="11362"/>
                        </a:lnTo>
                        <a:lnTo>
                          <a:pt x="8734" y="11423"/>
                        </a:lnTo>
                        <a:lnTo>
                          <a:pt x="8611" y="11481"/>
                        </a:lnTo>
                        <a:lnTo>
                          <a:pt x="8484" y="11538"/>
                        </a:lnTo>
                        <a:lnTo>
                          <a:pt x="8352" y="11592"/>
                        </a:lnTo>
                        <a:lnTo>
                          <a:pt x="8221" y="11641"/>
                        </a:lnTo>
                        <a:lnTo>
                          <a:pt x="8090" y="11686"/>
                        </a:lnTo>
                        <a:lnTo>
                          <a:pt x="7954" y="11731"/>
                        </a:lnTo>
                        <a:lnTo>
                          <a:pt x="7819" y="11772"/>
                        </a:lnTo>
                        <a:lnTo>
                          <a:pt x="7684" y="11809"/>
                        </a:lnTo>
                        <a:lnTo>
                          <a:pt x="7548" y="11842"/>
                        </a:lnTo>
                        <a:lnTo>
                          <a:pt x="7409" y="11871"/>
                        </a:lnTo>
                        <a:lnTo>
                          <a:pt x="7265" y="11899"/>
                        </a:lnTo>
                        <a:lnTo>
                          <a:pt x="7125" y="11924"/>
                        </a:lnTo>
                        <a:lnTo>
                          <a:pt x="6981" y="11945"/>
                        </a:lnTo>
                        <a:lnTo>
                          <a:pt x="6838" y="11961"/>
                        </a:lnTo>
                        <a:lnTo>
                          <a:pt x="6694" y="11973"/>
                        </a:lnTo>
                        <a:lnTo>
                          <a:pt x="6546" y="11981"/>
                        </a:lnTo>
                        <a:lnTo>
                          <a:pt x="6399" y="11986"/>
                        </a:lnTo>
                        <a:lnTo>
                          <a:pt x="6251" y="11990"/>
                        </a:lnTo>
                        <a:lnTo>
                          <a:pt x="6103" y="11986"/>
                        </a:lnTo>
                        <a:lnTo>
                          <a:pt x="5960" y="11981"/>
                        </a:lnTo>
                        <a:lnTo>
                          <a:pt x="5812" y="11973"/>
                        </a:lnTo>
                        <a:lnTo>
                          <a:pt x="5668" y="11961"/>
                        </a:lnTo>
                        <a:lnTo>
                          <a:pt x="5524" y="11945"/>
                        </a:lnTo>
                        <a:lnTo>
                          <a:pt x="5381" y="11924"/>
                        </a:lnTo>
                        <a:lnTo>
                          <a:pt x="5241" y="11899"/>
                        </a:lnTo>
                        <a:lnTo>
                          <a:pt x="5098" y="11871"/>
                        </a:lnTo>
                        <a:lnTo>
                          <a:pt x="4958" y="11842"/>
                        </a:lnTo>
                        <a:lnTo>
                          <a:pt x="4823" y="11809"/>
                        </a:lnTo>
                        <a:lnTo>
                          <a:pt x="4687" y="11772"/>
                        </a:lnTo>
                        <a:lnTo>
                          <a:pt x="4552" y="11731"/>
                        </a:lnTo>
                        <a:lnTo>
                          <a:pt x="4416" y="11686"/>
                        </a:lnTo>
                        <a:lnTo>
                          <a:pt x="4285" y="11641"/>
                        </a:lnTo>
                        <a:lnTo>
                          <a:pt x="4154" y="11592"/>
                        </a:lnTo>
                        <a:lnTo>
                          <a:pt x="4022" y="11538"/>
                        </a:lnTo>
                        <a:lnTo>
                          <a:pt x="3895" y="11481"/>
                        </a:lnTo>
                        <a:lnTo>
                          <a:pt x="3768" y="11423"/>
                        </a:lnTo>
                        <a:lnTo>
                          <a:pt x="3645" y="11362"/>
                        </a:lnTo>
                        <a:lnTo>
                          <a:pt x="3521" y="11296"/>
                        </a:lnTo>
                        <a:lnTo>
                          <a:pt x="3403" y="11226"/>
                        </a:lnTo>
                        <a:lnTo>
                          <a:pt x="3284" y="11157"/>
                        </a:lnTo>
                        <a:lnTo>
                          <a:pt x="3164" y="11083"/>
                        </a:lnTo>
                        <a:lnTo>
                          <a:pt x="3050" y="11009"/>
                        </a:lnTo>
                        <a:lnTo>
                          <a:pt x="2935" y="10930"/>
                        </a:lnTo>
                        <a:lnTo>
                          <a:pt x="2824" y="10848"/>
                        </a:lnTo>
                        <a:lnTo>
                          <a:pt x="2717" y="10762"/>
                        </a:lnTo>
                        <a:lnTo>
                          <a:pt x="2610" y="10676"/>
                        </a:lnTo>
                        <a:lnTo>
                          <a:pt x="2504" y="10590"/>
                        </a:lnTo>
                        <a:lnTo>
                          <a:pt x="2401" y="10495"/>
                        </a:lnTo>
                        <a:lnTo>
                          <a:pt x="2299" y="10405"/>
                        </a:lnTo>
                        <a:lnTo>
                          <a:pt x="2200" y="10306"/>
                        </a:lnTo>
                        <a:lnTo>
                          <a:pt x="2105" y="10208"/>
                        </a:lnTo>
                        <a:lnTo>
                          <a:pt x="2011" y="10110"/>
                        </a:lnTo>
                        <a:lnTo>
                          <a:pt x="1921" y="10007"/>
                        </a:lnTo>
                        <a:lnTo>
                          <a:pt x="1830" y="9900"/>
                        </a:lnTo>
                        <a:lnTo>
                          <a:pt x="1744" y="9794"/>
                        </a:lnTo>
                        <a:lnTo>
                          <a:pt x="1662" y="9683"/>
                        </a:lnTo>
                        <a:lnTo>
                          <a:pt x="1580" y="9572"/>
                        </a:lnTo>
                        <a:lnTo>
                          <a:pt x="1502" y="9457"/>
                        </a:lnTo>
                        <a:lnTo>
                          <a:pt x="1424" y="9342"/>
                        </a:lnTo>
                        <a:lnTo>
                          <a:pt x="1350" y="9227"/>
                        </a:lnTo>
                        <a:lnTo>
                          <a:pt x="1280" y="9108"/>
                        </a:lnTo>
                        <a:lnTo>
                          <a:pt x="1215" y="8985"/>
                        </a:lnTo>
                        <a:lnTo>
                          <a:pt x="1149" y="8862"/>
                        </a:lnTo>
                        <a:lnTo>
                          <a:pt x="1088" y="8738"/>
                        </a:lnTo>
                        <a:lnTo>
                          <a:pt x="1026" y="8611"/>
                        </a:lnTo>
                        <a:lnTo>
                          <a:pt x="973" y="8484"/>
                        </a:lnTo>
                        <a:lnTo>
                          <a:pt x="919" y="8357"/>
                        </a:lnTo>
                        <a:lnTo>
                          <a:pt x="870" y="8226"/>
                        </a:lnTo>
                        <a:lnTo>
                          <a:pt x="821" y="8094"/>
                        </a:lnTo>
                        <a:lnTo>
                          <a:pt x="780" y="7958"/>
                        </a:lnTo>
                        <a:lnTo>
                          <a:pt x="739" y="7823"/>
                        </a:lnTo>
                        <a:lnTo>
                          <a:pt x="702" y="7688"/>
                        </a:lnTo>
                        <a:lnTo>
                          <a:pt x="669" y="7548"/>
                        </a:lnTo>
                        <a:lnTo>
                          <a:pt x="636" y="7408"/>
                        </a:lnTo>
                        <a:lnTo>
                          <a:pt x="612" y="7269"/>
                        </a:lnTo>
                        <a:lnTo>
                          <a:pt x="587" y="7125"/>
                        </a:lnTo>
                        <a:lnTo>
                          <a:pt x="567" y="6986"/>
                        </a:lnTo>
                        <a:lnTo>
                          <a:pt x="550" y="6842"/>
                        </a:lnTo>
                        <a:lnTo>
                          <a:pt x="538" y="6694"/>
                        </a:lnTo>
                        <a:lnTo>
                          <a:pt x="529" y="6550"/>
                        </a:lnTo>
                        <a:lnTo>
                          <a:pt x="521" y="6403"/>
                        </a:lnTo>
                        <a:lnTo>
                          <a:pt x="521" y="6256"/>
                        </a:lnTo>
                        <a:lnTo>
                          <a:pt x="521" y="6108"/>
                        </a:lnTo>
                        <a:lnTo>
                          <a:pt x="529" y="5961"/>
                        </a:lnTo>
                        <a:lnTo>
                          <a:pt x="538" y="5817"/>
                        </a:lnTo>
                        <a:lnTo>
                          <a:pt x="550" y="5669"/>
                        </a:lnTo>
                        <a:lnTo>
                          <a:pt x="567" y="5525"/>
                        </a:lnTo>
                        <a:lnTo>
                          <a:pt x="587" y="5386"/>
                        </a:lnTo>
                        <a:lnTo>
                          <a:pt x="612" y="5242"/>
                        </a:lnTo>
                        <a:lnTo>
                          <a:pt x="636" y="5103"/>
                        </a:lnTo>
                        <a:lnTo>
                          <a:pt x="669" y="4963"/>
                        </a:lnTo>
                        <a:lnTo>
                          <a:pt x="702" y="4823"/>
                        </a:lnTo>
                        <a:lnTo>
                          <a:pt x="739" y="4688"/>
                        </a:lnTo>
                        <a:lnTo>
                          <a:pt x="780" y="4553"/>
                        </a:lnTo>
                        <a:lnTo>
                          <a:pt x="821" y="4417"/>
                        </a:lnTo>
                        <a:lnTo>
                          <a:pt x="870" y="4285"/>
                        </a:lnTo>
                        <a:lnTo>
                          <a:pt x="919" y="4154"/>
                        </a:lnTo>
                        <a:lnTo>
                          <a:pt x="973" y="4027"/>
                        </a:lnTo>
                        <a:lnTo>
                          <a:pt x="1026" y="3900"/>
                        </a:lnTo>
                        <a:lnTo>
                          <a:pt x="1088" y="3773"/>
                        </a:lnTo>
                        <a:lnTo>
                          <a:pt x="1149" y="3649"/>
                        </a:lnTo>
                        <a:lnTo>
                          <a:pt x="1215" y="3526"/>
                        </a:lnTo>
                        <a:lnTo>
                          <a:pt x="1280" y="3403"/>
                        </a:lnTo>
                        <a:lnTo>
                          <a:pt x="1350" y="3284"/>
                        </a:lnTo>
                        <a:lnTo>
                          <a:pt x="1424" y="3169"/>
                        </a:lnTo>
                        <a:lnTo>
                          <a:pt x="1502" y="3054"/>
                        </a:lnTo>
                        <a:lnTo>
                          <a:pt x="1580" y="2939"/>
                        </a:lnTo>
                        <a:lnTo>
                          <a:pt x="1662" y="2828"/>
                        </a:lnTo>
                        <a:lnTo>
                          <a:pt x="1744" y="2717"/>
                        </a:lnTo>
                        <a:lnTo>
                          <a:pt x="1830" y="2611"/>
                        </a:lnTo>
                        <a:lnTo>
                          <a:pt x="1921" y="2504"/>
                        </a:lnTo>
                        <a:lnTo>
                          <a:pt x="2011" y="2401"/>
                        </a:lnTo>
                        <a:lnTo>
                          <a:pt x="2105" y="2303"/>
                        </a:lnTo>
                        <a:lnTo>
                          <a:pt x="2200" y="2205"/>
                        </a:lnTo>
                        <a:lnTo>
                          <a:pt x="2299" y="2106"/>
                        </a:lnTo>
                        <a:lnTo>
                          <a:pt x="2401" y="2016"/>
                        </a:lnTo>
                        <a:lnTo>
                          <a:pt x="2504" y="1921"/>
                        </a:lnTo>
                        <a:lnTo>
                          <a:pt x="2610" y="1835"/>
                        </a:lnTo>
                        <a:lnTo>
                          <a:pt x="2717" y="1749"/>
                        </a:lnTo>
                        <a:lnTo>
                          <a:pt x="2824" y="1663"/>
                        </a:lnTo>
                        <a:lnTo>
                          <a:pt x="2935" y="1581"/>
                        </a:lnTo>
                        <a:lnTo>
                          <a:pt x="3050" y="1502"/>
                        </a:lnTo>
                        <a:lnTo>
                          <a:pt x="3164" y="1428"/>
                        </a:lnTo>
                        <a:lnTo>
                          <a:pt x="3284" y="1354"/>
                        </a:lnTo>
                        <a:lnTo>
                          <a:pt x="3403" y="1285"/>
                        </a:lnTo>
                        <a:lnTo>
                          <a:pt x="3521" y="1215"/>
                        </a:lnTo>
                        <a:lnTo>
                          <a:pt x="3645" y="1149"/>
                        </a:lnTo>
                        <a:lnTo>
                          <a:pt x="3768" y="1088"/>
                        </a:lnTo>
                        <a:lnTo>
                          <a:pt x="3895" y="1030"/>
                        </a:lnTo>
                        <a:lnTo>
                          <a:pt x="4022" y="973"/>
                        </a:lnTo>
                        <a:lnTo>
                          <a:pt x="4154" y="919"/>
                        </a:lnTo>
                        <a:lnTo>
                          <a:pt x="4285" y="870"/>
                        </a:lnTo>
                        <a:lnTo>
                          <a:pt x="4416" y="825"/>
                        </a:lnTo>
                        <a:lnTo>
                          <a:pt x="4552" y="780"/>
                        </a:lnTo>
                        <a:lnTo>
                          <a:pt x="4687" y="739"/>
                        </a:lnTo>
                        <a:lnTo>
                          <a:pt x="4823" y="702"/>
                        </a:lnTo>
                        <a:lnTo>
                          <a:pt x="4958" y="669"/>
                        </a:lnTo>
                        <a:lnTo>
                          <a:pt x="5098" y="640"/>
                        </a:lnTo>
                        <a:lnTo>
                          <a:pt x="5241" y="612"/>
                        </a:lnTo>
                        <a:lnTo>
                          <a:pt x="5381" y="587"/>
                        </a:lnTo>
                        <a:lnTo>
                          <a:pt x="5524" y="566"/>
                        </a:lnTo>
                        <a:lnTo>
                          <a:pt x="5668" y="550"/>
                        </a:lnTo>
                        <a:lnTo>
                          <a:pt x="5812" y="538"/>
                        </a:lnTo>
                        <a:lnTo>
                          <a:pt x="5960" y="530"/>
                        </a:lnTo>
                        <a:lnTo>
                          <a:pt x="6103" y="525"/>
                        </a:lnTo>
                        <a:close/>
                        <a:moveTo>
                          <a:pt x="6251" y="0"/>
                        </a:moveTo>
                        <a:lnTo>
                          <a:pt x="6091" y="4"/>
                        </a:lnTo>
                        <a:lnTo>
                          <a:pt x="5931" y="8"/>
                        </a:lnTo>
                        <a:lnTo>
                          <a:pt x="5771" y="20"/>
                        </a:lnTo>
                        <a:lnTo>
                          <a:pt x="5615" y="33"/>
                        </a:lnTo>
                        <a:lnTo>
                          <a:pt x="5455" y="54"/>
                        </a:lnTo>
                        <a:lnTo>
                          <a:pt x="5299" y="74"/>
                        </a:lnTo>
                        <a:lnTo>
                          <a:pt x="5147" y="99"/>
                        </a:lnTo>
                        <a:lnTo>
                          <a:pt x="4991" y="127"/>
                        </a:lnTo>
                        <a:lnTo>
                          <a:pt x="4839" y="160"/>
                        </a:lnTo>
                        <a:lnTo>
                          <a:pt x="4691" y="197"/>
                        </a:lnTo>
                        <a:lnTo>
                          <a:pt x="4539" y="238"/>
                        </a:lnTo>
                        <a:lnTo>
                          <a:pt x="4391" y="283"/>
                        </a:lnTo>
                        <a:lnTo>
                          <a:pt x="4248" y="329"/>
                        </a:lnTo>
                        <a:lnTo>
                          <a:pt x="4104" y="382"/>
                        </a:lnTo>
                        <a:lnTo>
                          <a:pt x="3961" y="435"/>
                        </a:lnTo>
                        <a:lnTo>
                          <a:pt x="3817" y="493"/>
                        </a:lnTo>
                        <a:lnTo>
                          <a:pt x="3678" y="554"/>
                        </a:lnTo>
                        <a:lnTo>
                          <a:pt x="3542" y="620"/>
                        </a:lnTo>
                        <a:lnTo>
                          <a:pt x="3406" y="685"/>
                        </a:lnTo>
                        <a:lnTo>
                          <a:pt x="3271" y="755"/>
                        </a:lnTo>
                        <a:lnTo>
                          <a:pt x="3140" y="829"/>
                        </a:lnTo>
                        <a:lnTo>
                          <a:pt x="3009" y="907"/>
                        </a:lnTo>
                        <a:lnTo>
                          <a:pt x="2881" y="985"/>
                        </a:lnTo>
                        <a:lnTo>
                          <a:pt x="2758" y="1067"/>
                        </a:lnTo>
                        <a:lnTo>
                          <a:pt x="2631" y="1153"/>
                        </a:lnTo>
                        <a:lnTo>
                          <a:pt x="2512" y="1244"/>
                        </a:lnTo>
                        <a:lnTo>
                          <a:pt x="2393" y="1334"/>
                        </a:lnTo>
                        <a:lnTo>
                          <a:pt x="2274" y="1428"/>
                        </a:lnTo>
                        <a:lnTo>
                          <a:pt x="2159" y="1527"/>
                        </a:lnTo>
                        <a:lnTo>
                          <a:pt x="2048" y="1626"/>
                        </a:lnTo>
                        <a:lnTo>
                          <a:pt x="1937" y="1728"/>
                        </a:lnTo>
                        <a:lnTo>
                          <a:pt x="1830" y="1835"/>
                        </a:lnTo>
                        <a:lnTo>
                          <a:pt x="1724" y="1942"/>
                        </a:lnTo>
                        <a:lnTo>
                          <a:pt x="1625" y="2048"/>
                        </a:lnTo>
                        <a:lnTo>
                          <a:pt x="1523" y="2163"/>
                        </a:lnTo>
                        <a:lnTo>
                          <a:pt x="1428" y="2278"/>
                        </a:lnTo>
                        <a:lnTo>
                          <a:pt x="1334" y="2393"/>
                        </a:lnTo>
                        <a:lnTo>
                          <a:pt x="1239" y="2512"/>
                        </a:lnTo>
                        <a:lnTo>
                          <a:pt x="1153" y="2635"/>
                        </a:lnTo>
                        <a:lnTo>
                          <a:pt x="1067" y="2759"/>
                        </a:lnTo>
                        <a:lnTo>
                          <a:pt x="985" y="2886"/>
                        </a:lnTo>
                        <a:lnTo>
                          <a:pt x="903" y="3013"/>
                        </a:lnTo>
                        <a:lnTo>
                          <a:pt x="829" y="3145"/>
                        </a:lnTo>
                        <a:lnTo>
                          <a:pt x="755" y="3276"/>
                        </a:lnTo>
                        <a:lnTo>
                          <a:pt x="681" y="3407"/>
                        </a:lnTo>
                        <a:lnTo>
                          <a:pt x="615" y="3543"/>
                        </a:lnTo>
                        <a:lnTo>
                          <a:pt x="550" y="3682"/>
                        </a:lnTo>
                        <a:lnTo>
                          <a:pt x="488" y="3822"/>
                        </a:lnTo>
                        <a:lnTo>
                          <a:pt x="431" y="3961"/>
                        </a:lnTo>
                        <a:lnTo>
                          <a:pt x="378" y="4105"/>
                        </a:lnTo>
                        <a:lnTo>
                          <a:pt x="328" y="4249"/>
                        </a:lnTo>
                        <a:lnTo>
                          <a:pt x="279" y="4397"/>
                        </a:lnTo>
                        <a:lnTo>
                          <a:pt x="238" y="4544"/>
                        </a:lnTo>
                        <a:lnTo>
                          <a:pt x="197" y="4692"/>
                        </a:lnTo>
                        <a:lnTo>
                          <a:pt x="160" y="4844"/>
                        </a:lnTo>
                        <a:lnTo>
                          <a:pt x="127" y="4996"/>
                        </a:lnTo>
                        <a:lnTo>
                          <a:pt x="99" y="5148"/>
                        </a:lnTo>
                        <a:lnTo>
                          <a:pt x="70" y="5304"/>
                        </a:lnTo>
                        <a:lnTo>
                          <a:pt x="49" y="5459"/>
                        </a:lnTo>
                        <a:lnTo>
                          <a:pt x="33" y="5616"/>
                        </a:lnTo>
                        <a:lnTo>
                          <a:pt x="17" y="5776"/>
                        </a:lnTo>
                        <a:lnTo>
                          <a:pt x="8" y="5936"/>
                        </a:lnTo>
                        <a:lnTo>
                          <a:pt x="0" y="6096"/>
                        </a:lnTo>
                        <a:lnTo>
                          <a:pt x="0" y="6256"/>
                        </a:lnTo>
                        <a:lnTo>
                          <a:pt x="0" y="6415"/>
                        </a:lnTo>
                        <a:lnTo>
                          <a:pt x="8" y="6575"/>
                        </a:lnTo>
                        <a:lnTo>
                          <a:pt x="17" y="6735"/>
                        </a:lnTo>
                        <a:lnTo>
                          <a:pt x="33" y="6895"/>
                        </a:lnTo>
                        <a:lnTo>
                          <a:pt x="49" y="7052"/>
                        </a:lnTo>
                        <a:lnTo>
                          <a:pt x="70" y="7207"/>
                        </a:lnTo>
                        <a:lnTo>
                          <a:pt x="99" y="7363"/>
                        </a:lnTo>
                        <a:lnTo>
                          <a:pt x="127" y="7515"/>
                        </a:lnTo>
                        <a:lnTo>
                          <a:pt x="160" y="7667"/>
                        </a:lnTo>
                        <a:lnTo>
                          <a:pt x="197" y="7819"/>
                        </a:lnTo>
                        <a:lnTo>
                          <a:pt x="238" y="7967"/>
                        </a:lnTo>
                        <a:lnTo>
                          <a:pt x="279" y="8114"/>
                        </a:lnTo>
                        <a:lnTo>
                          <a:pt x="328" y="8262"/>
                        </a:lnTo>
                        <a:lnTo>
                          <a:pt x="378" y="8406"/>
                        </a:lnTo>
                        <a:lnTo>
                          <a:pt x="431" y="8550"/>
                        </a:lnTo>
                        <a:lnTo>
                          <a:pt x="488" y="8689"/>
                        </a:lnTo>
                        <a:lnTo>
                          <a:pt x="550" y="8829"/>
                        </a:lnTo>
                        <a:lnTo>
                          <a:pt x="615" y="8968"/>
                        </a:lnTo>
                        <a:lnTo>
                          <a:pt x="681" y="9104"/>
                        </a:lnTo>
                        <a:lnTo>
                          <a:pt x="755" y="9235"/>
                        </a:lnTo>
                        <a:lnTo>
                          <a:pt x="829" y="9366"/>
                        </a:lnTo>
                        <a:lnTo>
                          <a:pt x="903" y="9498"/>
                        </a:lnTo>
                        <a:lnTo>
                          <a:pt x="985" y="9625"/>
                        </a:lnTo>
                        <a:lnTo>
                          <a:pt x="1067" y="9752"/>
                        </a:lnTo>
                        <a:lnTo>
                          <a:pt x="1153" y="9876"/>
                        </a:lnTo>
                        <a:lnTo>
                          <a:pt x="1239" y="9999"/>
                        </a:lnTo>
                        <a:lnTo>
                          <a:pt x="1334" y="10118"/>
                        </a:lnTo>
                        <a:lnTo>
                          <a:pt x="1428" y="10233"/>
                        </a:lnTo>
                        <a:lnTo>
                          <a:pt x="1523" y="10348"/>
                        </a:lnTo>
                        <a:lnTo>
                          <a:pt x="1625" y="10463"/>
                        </a:lnTo>
                        <a:lnTo>
                          <a:pt x="1724" y="10569"/>
                        </a:lnTo>
                        <a:lnTo>
                          <a:pt x="1830" y="10676"/>
                        </a:lnTo>
                        <a:lnTo>
                          <a:pt x="1937" y="10783"/>
                        </a:lnTo>
                        <a:lnTo>
                          <a:pt x="2048" y="10885"/>
                        </a:lnTo>
                        <a:lnTo>
                          <a:pt x="2159" y="10984"/>
                        </a:lnTo>
                        <a:lnTo>
                          <a:pt x="2274" y="11083"/>
                        </a:lnTo>
                        <a:lnTo>
                          <a:pt x="2393" y="11177"/>
                        </a:lnTo>
                        <a:lnTo>
                          <a:pt x="2512" y="11267"/>
                        </a:lnTo>
                        <a:lnTo>
                          <a:pt x="2631" y="11358"/>
                        </a:lnTo>
                        <a:lnTo>
                          <a:pt x="2758" y="11444"/>
                        </a:lnTo>
                        <a:lnTo>
                          <a:pt x="2881" y="11526"/>
                        </a:lnTo>
                        <a:lnTo>
                          <a:pt x="3009" y="11604"/>
                        </a:lnTo>
                        <a:lnTo>
                          <a:pt x="3140" y="11682"/>
                        </a:lnTo>
                        <a:lnTo>
                          <a:pt x="3271" y="11756"/>
                        </a:lnTo>
                        <a:lnTo>
                          <a:pt x="3406" y="11826"/>
                        </a:lnTo>
                        <a:lnTo>
                          <a:pt x="3542" y="11891"/>
                        </a:lnTo>
                        <a:lnTo>
                          <a:pt x="3678" y="11957"/>
                        </a:lnTo>
                        <a:lnTo>
                          <a:pt x="3817" y="12018"/>
                        </a:lnTo>
                        <a:lnTo>
                          <a:pt x="3961" y="12076"/>
                        </a:lnTo>
                        <a:lnTo>
                          <a:pt x="4104" y="12129"/>
                        </a:lnTo>
                        <a:lnTo>
                          <a:pt x="4248" y="12182"/>
                        </a:lnTo>
                        <a:lnTo>
                          <a:pt x="4391" y="12228"/>
                        </a:lnTo>
                        <a:lnTo>
                          <a:pt x="4539" y="12273"/>
                        </a:lnTo>
                        <a:lnTo>
                          <a:pt x="4691" y="12314"/>
                        </a:lnTo>
                        <a:lnTo>
                          <a:pt x="4839" y="12351"/>
                        </a:lnTo>
                        <a:lnTo>
                          <a:pt x="4991" y="12384"/>
                        </a:lnTo>
                        <a:lnTo>
                          <a:pt x="5147" y="12412"/>
                        </a:lnTo>
                        <a:lnTo>
                          <a:pt x="5299" y="12437"/>
                        </a:lnTo>
                        <a:lnTo>
                          <a:pt x="5455" y="12457"/>
                        </a:lnTo>
                        <a:lnTo>
                          <a:pt x="5615" y="12478"/>
                        </a:lnTo>
                        <a:lnTo>
                          <a:pt x="5771" y="12491"/>
                        </a:lnTo>
                        <a:lnTo>
                          <a:pt x="5931" y="12503"/>
                        </a:lnTo>
                        <a:lnTo>
                          <a:pt x="6091" y="12507"/>
                        </a:lnTo>
                        <a:lnTo>
                          <a:pt x="6251" y="12511"/>
                        </a:lnTo>
                        <a:lnTo>
                          <a:pt x="6415" y="12507"/>
                        </a:lnTo>
                        <a:lnTo>
                          <a:pt x="6575" y="12503"/>
                        </a:lnTo>
                        <a:lnTo>
                          <a:pt x="6735" y="12491"/>
                        </a:lnTo>
                        <a:lnTo>
                          <a:pt x="6891" y="12478"/>
                        </a:lnTo>
                        <a:lnTo>
                          <a:pt x="7051" y="12457"/>
                        </a:lnTo>
                        <a:lnTo>
                          <a:pt x="7207" y="12437"/>
                        </a:lnTo>
                        <a:lnTo>
                          <a:pt x="7359" y="12412"/>
                        </a:lnTo>
                        <a:lnTo>
                          <a:pt x="7515" y="12384"/>
                        </a:lnTo>
                        <a:lnTo>
                          <a:pt x="7667" y="12351"/>
                        </a:lnTo>
                        <a:lnTo>
                          <a:pt x="7815" y="12314"/>
                        </a:lnTo>
                        <a:lnTo>
                          <a:pt x="7966" y="12273"/>
                        </a:lnTo>
                        <a:lnTo>
                          <a:pt x="8114" y="12228"/>
                        </a:lnTo>
                        <a:lnTo>
                          <a:pt x="8258" y="12182"/>
                        </a:lnTo>
                        <a:lnTo>
                          <a:pt x="8402" y="12129"/>
                        </a:lnTo>
                        <a:lnTo>
                          <a:pt x="8545" y="12076"/>
                        </a:lnTo>
                        <a:lnTo>
                          <a:pt x="8689" y="12018"/>
                        </a:lnTo>
                        <a:lnTo>
                          <a:pt x="8829" y="11957"/>
                        </a:lnTo>
                        <a:lnTo>
                          <a:pt x="8964" y="11891"/>
                        </a:lnTo>
                        <a:lnTo>
                          <a:pt x="9099" y="11826"/>
                        </a:lnTo>
                        <a:lnTo>
                          <a:pt x="9235" y="11756"/>
                        </a:lnTo>
                        <a:lnTo>
                          <a:pt x="9366" y="11682"/>
                        </a:lnTo>
                        <a:lnTo>
                          <a:pt x="9497" y="11604"/>
                        </a:lnTo>
                        <a:lnTo>
                          <a:pt x="9625" y="11526"/>
                        </a:lnTo>
                        <a:lnTo>
                          <a:pt x="9748" y="11444"/>
                        </a:lnTo>
                        <a:lnTo>
                          <a:pt x="9875" y="11358"/>
                        </a:lnTo>
                        <a:lnTo>
                          <a:pt x="9994" y="11267"/>
                        </a:lnTo>
                        <a:lnTo>
                          <a:pt x="10113" y="11177"/>
                        </a:lnTo>
                        <a:lnTo>
                          <a:pt x="10232" y="11083"/>
                        </a:lnTo>
                        <a:lnTo>
                          <a:pt x="10347" y="10984"/>
                        </a:lnTo>
                        <a:lnTo>
                          <a:pt x="10458" y="10885"/>
                        </a:lnTo>
                        <a:lnTo>
                          <a:pt x="10569" y="10783"/>
                        </a:lnTo>
                        <a:lnTo>
                          <a:pt x="10675" y="10676"/>
                        </a:lnTo>
                        <a:lnTo>
                          <a:pt x="10778" y="10569"/>
                        </a:lnTo>
                        <a:lnTo>
                          <a:pt x="10881" y="10463"/>
                        </a:lnTo>
                        <a:lnTo>
                          <a:pt x="10984" y="10348"/>
                        </a:lnTo>
                        <a:lnTo>
                          <a:pt x="11077" y="10233"/>
                        </a:lnTo>
                        <a:lnTo>
                          <a:pt x="11172" y="10118"/>
                        </a:lnTo>
                        <a:lnTo>
                          <a:pt x="11262" y="9999"/>
                        </a:lnTo>
                        <a:lnTo>
                          <a:pt x="11352" y="9876"/>
                        </a:lnTo>
                        <a:lnTo>
                          <a:pt x="11439" y="9752"/>
                        </a:lnTo>
                        <a:lnTo>
                          <a:pt x="11521" y="9625"/>
                        </a:lnTo>
                        <a:lnTo>
                          <a:pt x="11603" y="9498"/>
                        </a:lnTo>
                        <a:lnTo>
                          <a:pt x="11677" y="9366"/>
                        </a:lnTo>
                        <a:lnTo>
                          <a:pt x="11751" y="9235"/>
                        </a:lnTo>
                        <a:lnTo>
                          <a:pt x="11825" y="9104"/>
                        </a:lnTo>
                        <a:lnTo>
                          <a:pt x="11890" y="8968"/>
                        </a:lnTo>
                        <a:lnTo>
                          <a:pt x="11956" y="8829"/>
                        </a:lnTo>
                        <a:lnTo>
                          <a:pt x="12014" y="8689"/>
                        </a:lnTo>
                        <a:lnTo>
                          <a:pt x="12075" y="8550"/>
                        </a:lnTo>
                        <a:lnTo>
                          <a:pt x="12128" y="8406"/>
                        </a:lnTo>
                        <a:lnTo>
                          <a:pt x="12177" y="8262"/>
                        </a:lnTo>
                        <a:lnTo>
                          <a:pt x="12227" y="8114"/>
                        </a:lnTo>
                        <a:lnTo>
                          <a:pt x="12268" y="7967"/>
                        </a:lnTo>
                        <a:lnTo>
                          <a:pt x="12309" y="7819"/>
                        </a:lnTo>
                        <a:lnTo>
                          <a:pt x="12346" y="7667"/>
                        </a:lnTo>
                        <a:lnTo>
                          <a:pt x="12379" y="7515"/>
                        </a:lnTo>
                        <a:lnTo>
                          <a:pt x="12407" y="7363"/>
                        </a:lnTo>
                        <a:lnTo>
                          <a:pt x="12436" y="7207"/>
                        </a:lnTo>
                        <a:lnTo>
                          <a:pt x="12457" y="7052"/>
                        </a:lnTo>
                        <a:lnTo>
                          <a:pt x="12473" y="6895"/>
                        </a:lnTo>
                        <a:lnTo>
                          <a:pt x="12490" y="6735"/>
                        </a:lnTo>
                        <a:lnTo>
                          <a:pt x="12498" y="6575"/>
                        </a:lnTo>
                        <a:lnTo>
                          <a:pt x="12506" y="6415"/>
                        </a:lnTo>
                        <a:lnTo>
                          <a:pt x="12506" y="6256"/>
                        </a:lnTo>
                        <a:lnTo>
                          <a:pt x="12506" y="6096"/>
                        </a:lnTo>
                        <a:lnTo>
                          <a:pt x="12498" y="5936"/>
                        </a:lnTo>
                        <a:lnTo>
                          <a:pt x="12490" y="5776"/>
                        </a:lnTo>
                        <a:lnTo>
                          <a:pt x="12473" y="5616"/>
                        </a:lnTo>
                        <a:lnTo>
                          <a:pt x="12457" y="5459"/>
                        </a:lnTo>
                        <a:lnTo>
                          <a:pt x="12436" y="5304"/>
                        </a:lnTo>
                        <a:lnTo>
                          <a:pt x="12407" y="5148"/>
                        </a:lnTo>
                        <a:lnTo>
                          <a:pt x="12379" y="4996"/>
                        </a:lnTo>
                        <a:lnTo>
                          <a:pt x="12346" y="4844"/>
                        </a:lnTo>
                        <a:lnTo>
                          <a:pt x="12309" y="4692"/>
                        </a:lnTo>
                        <a:lnTo>
                          <a:pt x="12268" y="4544"/>
                        </a:lnTo>
                        <a:lnTo>
                          <a:pt x="12227" y="4397"/>
                        </a:lnTo>
                        <a:lnTo>
                          <a:pt x="12177" y="4249"/>
                        </a:lnTo>
                        <a:lnTo>
                          <a:pt x="12128" y="4105"/>
                        </a:lnTo>
                        <a:lnTo>
                          <a:pt x="12075" y="3961"/>
                        </a:lnTo>
                        <a:lnTo>
                          <a:pt x="12014" y="3822"/>
                        </a:lnTo>
                        <a:lnTo>
                          <a:pt x="11956" y="3682"/>
                        </a:lnTo>
                        <a:lnTo>
                          <a:pt x="11890" y="3543"/>
                        </a:lnTo>
                        <a:lnTo>
                          <a:pt x="11825" y="3407"/>
                        </a:lnTo>
                        <a:lnTo>
                          <a:pt x="11751" y="3276"/>
                        </a:lnTo>
                        <a:lnTo>
                          <a:pt x="11677" y="3145"/>
                        </a:lnTo>
                        <a:lnTo>
                          <a:pt x="11603" y="3013"/>
                        </a:lnTo>
                        <a:lnTo>
                          <a:pt x="11521" y="2886"/>
                        </a:lnTo>
                        <a:lnTo>
                          <a:pt x="11439" y="2759"/>
                        </a:lnTo>
                        <a:lnTo>
                          <a:pt x="11352" y="2635"/>
                        </a:lnTo>
                        <a:lnTo>
                          <a:pt x="11262" y="2512"/>
                        </a:lnTo>
                        <a:lnTo>
                          <a:pt x="11172" y="2393"/>
                        </a:lnTo>
                        <a:lnTo>
                          <a:pt x="11077" y="2278"/>
                        </a:lnTo>
                        <a:lnTo>
                          <a:pt x="10984" y="2163"/>
                        </a:lnTo>
                        <a:lnTo>
                          <a:pt x="10881" y="2048"/>
                        </a:lnTo>
                        <a:lnTo>
                          <a:pt x="10778" y="1942"/>
                        </a:lnTo>
                        <a:lnTo>
                          <a:pt x="10675" y="1835"/>
                        </a:lnTo>
                        <a:lnTo>
                          <a:pt x="10569" y="1728"/>
                        </a:lnTo>
                        <a:lnTo>
                          <a:pt x="10458" y="1626"/>
                        </a:lnTo>
                        <a:lnTo>
                          <a:pt x="10347" y="1527"/>
                        </a:lnTo>
                        <a:lnTo>
                          <a:pt x="10232" y="1428"/>
                        </a:lnTo>
                        <a:lnTo>
                          <a:pt x="10113" y="1334"/>
                        </a:lnTo>
                        <a:lnTo>
                          <a:pt x="9994" y="1244"/>
                        </a:lnTo>
                        <a:lnTo>
                          <a:pt x="9875" y="1153"/>
                        </a:lnTo>
                        <a:lnTo>
                          <a:pt x="9748" y="1067"/>
                        </a:lnTo>
                        <a:lnTo>
                          <a:pt x="9625" y="985"/>
                        </a:lnTo>
                        <a:lnTo>
                          <a:pt x="9497" y="907"/>
                        </a:lnTo>
                        <a:lnTo>
                          <a:pt x="9366" y="829"/>
                        </a:lnTo>
                        <a:lnTo>
                          <a:pt x="9235" y="755"/>
                        </a:lnTo>
                        <a:lnTo>
                          <a:pt x="9099" y="685"/>
                        </a:lnTo>
                        <a:lnTo>
                          <a:pt x="8964" y="620"/>
                        </a:lnTo>
                        <a:lnTo>
                          <a:pt x="8829" y="554"/>
                        </a:lnTo>
                        <a:lnTo>
                          <a:pt x="8689" y="493"/>
                        </a:lnTo>
                        <a:lnTo>
                          <a:pt x="8545" y="435"/>
                        </a:lnTo>
                        <a:lnTo>
                          <a:pt x="8402" y="382"/>
                        </a:lnTo>
                        <a:lnTo>
                          <a:pt x="8258" y="329"/>
                        </a:lnTo>
                        <a:lnTo>
                          <a:pt x="8114" y="283"/>
                        </a:lnTo>
                        <a:lnTo>
                          <a:pt x="7966" y="238"/>
                        </a:lnTo>
                        <a:lnTo>
                          <a:pt x="7815" y="197"/>
                        </a:lnTo>
                        <a:lnTo>
                          <a:pt x="7667" y="160"/>
                        </a:lnTo>
                        <a:lnTo>
                          <a:pt x="7515" y="127"/>
                        </a:lnTo>
                        <a:lnTo>
                          <a:pt x="7359" y="99"/>
                        </a:lnTo>
                        <a:lnTo>
                          <a:pt x="7207" y="74"/>
                        </a:lnTo>
                        <a:lnTo>
                          <a:pt x="7051" y="54"/>
                        </a:lnTo>
                        <a:lnTo>
                          <a:pt x="6891" y="33"/>
                        </a:lnTo>
                        <a:lnTo>
                          <a:pt x="6735" y="20"/>
                        </a:lnTo>
                        <a:lnTo>
                          <a:pt x="6575" y="8"/>
                        </a:lnTo>
                        <a:lnTo>
                          <a:pt x="6415" y="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>
                    <a:solidFill>
                      <a:schemeClr val="accent2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1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CCDE6D3A-BA1A-4C4B-8D5F-10148919F79A}"/>
                    </a:ext>
                  </a:extLst>
                </p:cNvPr>
                <p:cNvSpPr txBox="1"/>
                <p:nvPr/>
              </p:nvSpPr>
              <p:spPr>
                <a:xfrm>
                  <a:off x="5119389" y="5163124"/>
                  <a:ext cx="15549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lvl="0" algn="r">
                    <a:defRPr/>
                  </a:pPr>
                  <a:r>
                    <a:rPr lang="en-US" sz="1200" b="1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T0</a:t>
                  </a:r>
                </a:p>
              </p:txBody>
            </p:sp>
          </p:grpSp>
        </p:grp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ECCA0CB1-1B15-49BD-BB80-1CC9253E418A}"/>
                </a:ext>
              </a:extLst>
            </p:cNvPr>
            <p:cNvCxnSpPr>
              <a:cxnSpLocks/>
              <a:endCxn id="313" idx="0"/>
            </p:cNvCxnSpPr>
            <p:nvPr/>
          </p:nvCxnSpPr>
          <p:spPr bwMode="gray">
            <a:xfrm>
              <a:off x="5591100" y="3114880"/>
              <a:ext cx="0" cy="161307"/>
            </a:xfrm>
            <a:prstGeom prst="line">
              <a:avLst/>
            </a:prstGeom>
            <a:ln w="25400">
              <a:solidFill>
                <a:schemeClr val="accent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1914014C-98DB-4E57-A877-262364A000E2}"/>
                </a:ext>
              </a:extLst>
            </p:cNvPr>
            <p:cNvCxnSpPr>
              <a:cxnSpLocks/>
              <a:stCxn id="313" idx="2"/>
              <a:endCxn id="217" idx="0"/>
            </p:cNvCxnSpPr>
            <p:nvPr/>
          </p:nvCxnSpPr>
          <p:spPr bwMode="gray">
            <a:xfrm flipH="1">
              <a:off x="5590383" y="3762977"/>
              <a:ext cx="717" cy="174301"/>
            </a:xfrm>
            <a:prstGeom prst="line">
              <a:avLst/>
            </a:prstGeom>
            <a:ln w="25400">
              <a:solidFill>
                <a:schemeClr val="accent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Bent Arrow 2">
            <a:extLst>
              <a:ext uri="{FF2B5EF4-FFF2-40B4-BE49-F238E27FC236}">
                <a16:creationId xmlns:a16="http://schemas.microsoft.com/office/drawing/2014/main" id="{E340D6E5-A8C2-4F42-B05D-44FA051A1FA2}"/>
              </a:ext>
            </a:extLst>
          </p:cNvPr>
          <p:cNvSpPr/>
          <p:nvPr/>
        </p:nvSpPr>
        <p:spPr>
          <a:xfrm rot="5400000">
            <a:off x="4022034" y="3352216"/>
            <a:ext cx="1106874" cy="1543208"/>
          </a:xfrm>
          <a:prstGeom prst="bentArrow">
            <a:avLst>
              <a:gd name="adj1" fmla="val 4537"/>
              <a:gd name="adj2" fmla="val 4646"/>
              <a:gd name="adj3" fmla="val 7055"/>
              <a:gd name="adj4" fmla="val 1423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62CBD3D-85F8-4FE9-B8E7-4A0599128215}"/>
              </a:ext>
            </a:extLst>
          </p:cNvPr>
          <p:cNvGrpSpPr/>
          <p:nvPr/>
        </p:nvGrpSpPr>
        <p:grpSpPr>
          <a:xfrm>
            <a:off x="4877388" y="3125557"/>
            <a:ext cx="2505559" cy="1546694"/>
            <a:chOff x="4923902" y="3348116"/>
            <a:chExt cx="2505559" cy="154669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56FD44-B88C-40D6-A541-2C129195FD88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5029586" y="3368223"/>
              <a:ext cx="2399875" cy="4041"/>
            </a:xfrm>
            <a:prstGeom prst="line">
              <a:avLst/>
            </a:prstGeom>
            <a:ln w="55245">
              <a:solidFill>
                <a:schemeClr val="accent5">
                  <a:lumMod val="60000"/>
                  <a:lumOff val="40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Block Arc 24">
              <a:extLst>
                <a:ext uri="{FF2B5EF4-FFF2-40B4-BE49-F238E27FC236}">
                  <a16:creationId xmlns:a16="http://schemas.microsoft.com/office/drawing/2014/main" id="{A2DB089E-4B6E-4C1C-A9B0-D70EB300C8FB}"/>
                </a:ext>
              </a:extLst>
            </p:cNvPr>
            <p:cNvSpPr/>
            <p:nvPr/>
          </p:nvSpPr>
          <p:spPr>
            <a:xfrm rot="16200000">
              <a:off x="4928097" y="3343921"/>
              <a:ext cx="218584" cy="226974"/>
            </a:xfrm>
            <a:prstGeom prst="blockArc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Arrow: Bent 30">
              <a:extLst>
                <a:ext uri="{FF2B5EF4-FFF2-40B4-BE49-F238E27FC236}">
                  <a16:creationId xmlns:a16="http://schemas.microsoft.com/office/drawing/2014/main" id="{E709FE4B-99BB-4410-89AE-CCCC8F360AEE}"/>
                </a:ext>
              </a:extLst>
            </p:cNvPr>
            <p:cNvSpPr/>
            <p:nvPr/>
          </p:nvSpPr>
          <p:spPr>
            <a:xfrm rot="5400000">
              <a:off x="4657502" y="3887954"/>
              <a:ext cx="1382078" cy="631634"/>
            </a:xfrm>
            <a:prstGeom prst="bentArrow">
              <a:avLst>
                <a:gd name="adj1" fmla="val 8680"/>
                <a:gd name="adj2" fmla="val 7747"/>
                <a:gd name="adj3" fmla="val 13540"/>
                <a:gd name="adj4" fmla="val 33697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51637A3-7387-4F21-87A3-265621CF349E}"/>
              </a:ext>
            </a:extLst>
          </p:cNvPr>
          <p:cNvGrpSpPr/>
          <p:nvPr/>
        </p:nvGrpSpPr>
        <p:grpSpPr>
          <a:xfrm>
            <a:off x="3261637" y="4609389"/>
            <a:ext cx="4704997" cy="1554772"/>
            <a:chOff x="3261637" y="4423413"/>
            <a:chExt cx="4704997" cy="1554772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46A248F-0B7D-4D2C-B267-06A9F2B08835}"/>
                </a:ext>
              </a:extLst>
            </p:cNvPr>
            <p:cNvGrpSpPr/>
            <p:nvPr/>
          </p:nvGrpSpPr>
          <p:grpSpPr>
            <a:xfrm>
              <a:off x="3261637" y="4423413"/>
              <a:ext cx="4704997" cy="1554772"/>
              <a:chOff x="3261637" y="4198452"/>
              <a:chExt cx="4704997" cy="1554772"/>
            </a:xfrm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880C1979-85C4-4D17-AA1D-7A3D11367711}"/>
                  </a:ext>
                </a:extLst>
              </p:cNvPr>
              <p:cNvGrpSpPr/>
              <p:nvPr/>
            </p:nvGrpSpPr>
            <p:grpSpPr>
              <a:xfrm>
                <a:off x="3261637" y="4198452"/>
                <a:ext cx="4704997" cy="218141"/>
                <a:chOff x="3261637" y="4198452"/>
                <a:chExt cx="4704997" cy="218141"/>
              </a:xfrm>
            </p:grpSpPr>
            <p:sp>
              <p:nvSpPr>
                <p:cNvPr id="212" name="Freeform 21">
                  <a:extLst>
                    <a:ext uri="{FF2B5EF4-FFF2-40B4-BE49-F238E27FC236}">
                      <a16:creationId xmlns:a16="http://schemas.microsoft.com/office/drawing/2014/main" id="{5992151E-F638-43E0-8BBB-071BB77BEA96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3633158" y="4198452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9F2842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 dirty="0">
                    <a:solidFill>
                      <a:schemeClr val="accent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8" name="Freeform 21">
                  <a:extLst>
                    <a:ext uri="{FF2B5EF4-FFF2-40B4-BE49-F238E27FC236}">
                      <a16:creationId xmlns:a16="http://schemas.microsoft.com/office/drawing/2014/main" id="{EC1A8385-12A1-4273-BB28-1BD3C7678FD5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3979384" y="4198452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9F2842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 dirty="0">
                    <a:solidFill>
                      <a:schemeClr val="accent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9" name="Freeform 21">
                  <a:extLst>
                    <a:ext uri="{FF2B5EF4-FFF2-40B4-BE49-F238E27FC236}">
                      <a16:creationId xmlns:a16="http://schemas.microsoft.com/office/drawing/2014/main" id="{561B49C5-B6F2-4D24-9EAA-2EDC8889ECFA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6962876" y="4198682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9F2842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 dirty="0">
                    <a:solidFill>
                      <a:schemeClr val="accent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0" name="Freeform 21">
                  <a:extLst>
                    <a:ext uri="{FF2B5EF4-FFF2-40B4-BE49-F238E27FC236}">
                      <a16:creationId xmlns:a16="http://schemas.microsoft.com/office/drawing/2014/main" id="{4A8CD7DE-D3CE-4947-984F-4CB79F1E2F1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334397" y="4198682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9F2842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 dirty="0">
                    <a:solidFill>
                      <a:schemeClr val="accent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1" name="Freeform 21">
                  <a:extLst>
                    <a:ext uri="{FF2B5EF4-FFF2-40B4-BE49-F238E27FC236}">
                      <a16:creationId xmlns:a16="http://schemas.microsoft.com/office/drawing/2014/main" id="{2ACFE48A-B5AB-4BB2-866B-BF983C88BD5A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680623" y="4198682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9F2842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 dirty="0">
                    <a:solidFill>
                      <a:schemeClr val="accent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2" name="Freeform 21">
                  <a:extLst>
                    <a:ext uri="{FF2B5EF4-FFF2-40B4-BE49-F238E27FC236}">
                      <a16:creationId xmlns:a16="http://schemas.microsoft.com/office/drawing/2014/main" id="{A2C68D33-1FEE-4B12-8508-BCF779AD7876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3261637" y="4198452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9F2842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 dirty="0">
                    <a:solidFill>
                      <a:schemeClr val="accent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767FA049-726A-47E2-BC01-E8BD7CC266CD}"/>
                  </a:ext>
                </a:extLst>
              </p:cNvPr>
              <p:cNvGrpSpPr/>
              <p:nvPr/>
            </p:nvGrpSpPr>
            <p:grpSpPr>
              <a:xfrm>
                <a:off x="5124997" y="4615834"/>
                <a:ext cx="709402" cy="486790"/>
                <a:chOff x="5124997" y="4615834"/>
                <a:chExt cx="709402" cy="486790"/>
              </a:xfrm>
            </p:grpSpPr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D4696F03-332A-41A3-80A9-9C510102FD1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347801" y="4615834"/>
                  <a:ext cx="486598" cy="486790"/>
                  <a:chOff x="7736620" y="7887011"/>
                  <a:chExt cx="4501800" cy="4503600"/>
                </a:xfrm>
                <a:solidFill>
                  <a:srgbClr val="FFC000"/>
                </a:solidFill>
              </p:grpSpPr>
              <p:sp>
                <p:nvSpPr>
                  <p:cNvPr id="206" name="Freeform: Shape 2">
                    <a:extLst>
                      <a:ext uri="{FF2B5EF4-FFF2-40B4-BE49-F238E27FC236}">
                        <a16:creationId xmlns:a16="http://schemas.microsoft.com/office/drawing/2014/main" id="{15474121-1E4D-46FD-A3C5-B77EBBEE4007}"/>
                      </a:ext>
                    </a:extLst>
                  </p:cNvPr>
                  <p:cNvSpPr/>
                  <p:nvPr/>
                </p:nvSpPr>
                <p:spPr>
                  <a:xfrm>
                    <a:off x="9530501" y="8408655"/>
                    <a:ext cx="914038" cy="1338479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2540" h="3719">
                        <a:moveTo>
                          <a:pt x="1268" y="0"/>
                        </a:moveTo>
                        <a:lnTo>
                          <a:pt x="0" y="1273"/>
                        </a:lnTo>
                        <a:lnTo>
                          <a:pt x="693" y="1273"/>
                        </a:lnTo>
                        <a:lnTo>
                          <a:pt x="693" y="3719"/>
                        </a:lnTo>
                        <a:lnTo>
                          <a:pt x="1847" y="3719"/>
                        </a:lnTo>
                        <a:lnTo>
                          <a:pt x="1847" y="1273"/>
                        </a:lnTo>
                        <a:lnTo>
                          <a:pt x="2540" y="1273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 cap="flat">
                    <a:solidFill>
                      <a:schemeClr val="accent6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6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7" name="Freeform: Shape 3">
                    <a:extLst>
                      <a:ext uri="{FF2B5EF4-FFF2-40B4-BE49-F238E27FC236}">
                        <a16:creationId xmlns:a16="http://schemas.microsoft.com/office/drawing/2014/main" id="{428A1BF0-CC41-4FFB-8718-B00D35CE1AAF}"/>
                      </a:ext>
                    </a:extLst>
                  </p:cNvPr>
                  <p:cNvSpPr/>
                  <p:nvPr/>
                </p:nvSpPr>
                <p:spPr>
                  <a:xfrm>
                    <a:off x="9530501" y="10530488"/>
                    <a:ext cx="914038" cy="1338479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2540" h="3719">
                        <a:moveTo>
                          <a:pt x="1268" y="3719"/>
                        </a:moveTo>
                        <a:lnTo>
                          <a:pt x="2540" y="2446"/>
                        </a:lnTo>
                        <a:lnTo>
                          <a:pt x="1847" y="2446"/>
                        </a:lnTo>
                        <a:lnTo>
                          <a:pt x="1847" y="0"/>
                        </a:lnTo>
                        <a:lnTo>
                          <a:pt x="693" y="0"/>
                        </a:lnTo>
                        <a:lnTo>
                          <a:pt x="693" y="2446"/>
                        </a:lnTo>
                        <a:lnTo>
                          <a:pt x="0" y="2446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 cap="flat">
                    <a:solidFill>
                      <a:schemeClr val="accent6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6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8" name="Freeform: Shape 4">
                    <a:extLst>
                      <a:ext uri="{FF2B5EF4-FFF2-40B4-BE49-F238E27FC236}">
                        <a16:creationId xmlns:a16="http://schemas.microsoft.com/office/drawing/2014/main" id="{1CDC4080-4FE1-48F6-99AD-E17C3C9BC646}"/>
                      </a:ext>
                    </a:extLst>
                  </p:cNvPr>
                  <p:cNvSpPr/>
                  <p:nvPr/>
                </p:nvSpPr>
                <p:spPr>
                  <a:xfrm>
                    <a:off x="10380102" y="9682696"/>
                    <a:ext cx="1336677" cy="912599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3714" h="2536">
                        <a:moveTo>
                          <a:pt x="0" y="1268"/>
                        </a:moveTo>
                        <a:lnTo>
                          <a:pt x="1268" y="2536"/>
                        </a:lnTo>
                        <a:lnTo>
                          <a:pt x="1268" y="1847"/>
                        </a:lnTo>
                        <a:lnTo>
                          <a:pt x="3714" y="1847"/>
                        </a:lnTo>
                        <a:lnTo>
                          <a:pt x="3714" y="689"/>
                        </a:lnTo>
                        <a:lnTo>
                          <a:pt x="1268" y="689"/>
                        </a:lnTo>
                        <a:lnTo>
                          <a:pt x="1268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 cap="flat">
                    <a:solidFill>
                      <a:schemeClr val="accent6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6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9" name="Freeform: Shape 5">
                    <a:extLst>
                      <a:ext uri="{FF2B5EF4-FFF2-40B4-BE49-F238E27FC236}">
                        <a16:creationId xmlns:a16="http://schemas.microsoft.com/office/drawing/2014/main" id="{A3432015-248D-4B89-A7DE-8054501600A6}"/>
                      </a:ext>
                    </a:extLst>
                  </p:cNvPr>
                  <p:cNvSpPr/>
                  <p:nvPr/>
                </p:nvSpPr>
                <p:spPr>
                  <a:xfrm>
                    <a:off x="8256818" y="9682696"/>
                    <a:ext cx="1338121" cy="912599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3718" h="2536">
                        <a:moveTo>
                          <a:pt x="3718" y="1268"/>
                        </a:moveTo>
                        <a:lnTo>
                          <a:pt x="2450" y="0"/>
                        </a:lnTo>
                        <a:lnTo>
                          <a:pt x="2450" y="689"/>
                        </a:lnTo>
                        <a:lnTo>
                          <a:pt x="0" y="689"/>
                        </a:lnTo>
                        <a:lnTo>
                          <a:pt x="0" y="1847"/>
                        </a:lnTo>
                        <a:lnTo>
                          <a:pt x="2450" y="1847"/>
                        </a:lnTo>
                        <a:lnTo>
                          <a:pt x="2450" y="2536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 cap="flat">
                    <a:solidFill>
                      <a:schemeClr val="accent6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6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0" name="Freeform: Shape 1">
                    <a:extLst>
                      <a:ext uri="{FF2B5EF4-FFF2-40B4-BE49-F238E27FC236}">
                        <a16:creationId xmlns:a16="http://schemas.microsoft.com/office/drawing/2014/main" id="{F6C9638B-5661-4D39-834F-6114598D0CA2}"/>
                      </a:ext>
                    </a:extLst>
                  </p:cNvPr>
                  <p:cNvSpPr/>
                  <p:nvPr/>
                </p:nvSpPr>
                <p:spPr>
                  <a:xfrm>
                    <a:off x="7736620" y="7887011"/>
                    <a:ext cx="4501800" cy="4503600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12506" h="12511">
                        <a:moveTo>
                          <a:pt x="6251" y="521"/>
                        </a:moveTo>
                        <a:lnTo>
                          <a:pt x="6399" y="525"/>
                        </a:lnTo>
                        <a:lnTo>
                          <a:pt x="6546" y="530"/>
                        </a:lnTo>
                        <a:lnTo>
                          <a:pt x="6694" y="538"/>
                        </a:lnTo>
                        <a:lnTo>
                          <a:pt x="6838" y="550"/>
                        </a:lnTo>
                        <a:lnTo>
                          <a:pt x="6981" y="566"/>
                        </a:lnTo>
                        <a:lnTo>
                          <a:pt x="7125" y="587"/>
                        </a:lnTo>
                        <a:lnTo>
                          <a:pt x="7265" y="612"/>
                        </a:lnTo>
                        <a:lnTo>
                          <a:pt x="7409" y="640"/>
                        </a:lnTo>
                        <a:lnTo>
                          <a:pt x="7548" y="669"/>
                        </a:lnTo>
                        <a:lnTo>
                          <a:pt x="7684" y="702"/>
                        </a:lnTo>
                        <a:lnTo>
                          <a:pt x="7819" y="739"/>
                        </a:lnTo>
                        <a:lnTo>
                          <a:pt x="7954" y="780"/>
                        </a:lnTo>
                        <a:lnTo>
                          <a:pt x="8090" y="825"/>
                        </a:lnTo>
                        <a:lnTo>
                          <a:pt x="8221" y="870"/>
                        </a:lnTo>
                        <a:lnTo>
                          <a:pt x="8352" y="919"/>
                        </a:lnTo>
                        <a:lnTo>
                          <a:pt x="8484" y="973"/>
                        </a:lnTo>
                        <a:lnTo>
                          <a:pt x="8611" y="1030"/>
                        </a:lnTo>
                        <a:lnTo>
                          <a:pt x="8734" y="1088"/>
                        </a:lnTo>
                        <a:lnTo>
                          <a:pt x="8861" y="1149"/>
                        </a:lnTo>
                        <a:lnTo>
                          <a:pt x="8985" y="1215"/>
                        </a:lnTo>
                        <a:lnTo>
                          <a:pt x="9104" y="1285"/>
                        </a:lnTo>
                        <a:lnTo>
                          <a:pt x="9222" y="1354"/>
                        </a:lnTo>
                        <a:lnTo>
                          <a:pt x="9341" y="1428"/>
                        </a:lnTo>
                        <a:lnTo>
                          <a:pt x="9456" y="1502"/>
                        </a:lnTo>
                        <a:lnTo>
                          <a:pt x="9571" y="1581"/>
                        </a:lnTo>
                        <a:lnTo>
                          <a:pt x="9682" y="1663"/>
                        </a:lnTo>
                        <a:lnTo>
                          <a:pt x="9789" y="1749"/>
                        </a:lnTo>
                        <a:lnTo>
                          <a:pt x="9896" y="1835"/>
                        </a:lnTo>
                        <a:lnTo>
                          <a:pt x="10002" y="1921"/>
                        </a:lnTo>
                        <a:lnTo>
                          <a:pt x="10105" y="2016"/>
                        </a:lnTo>
                        <a:lnTo>
                          <a:pt x="10207" y="2106"/>
                        </a:lnTo>
                        <a:lnTo>
                          <a:pt x="10306" y="2205"/>
                        </a:lnTo>
                        <a:lnTo>
                          <a:pt x="10400" y="2303"/>
                        </a:lnTo>
                        <a:lnTo>
                          <a:pt x="10495" y="2401"/>
                        </a:lnTo>
                        <a:lnTo>
                          <a:pt x="10585" y="2504"/>
                        </a:lnTo>
                        <a:lnTo>
                          <a:pt x="10675" y="2611"/>
                        </a:lnTo>
                        <a:lnTo>
                          <a:pt x="10762" y="2717"/>
                        </a:lnTo>
                        <a:lnTo>
                          <a:pt x="10844" y="2828"/>
                        </a:lnTo>
                        <a:lnTo>
                          <a:pt x="10926" y="2939"/>
                        </a:lnTo>
                        <a:lnTo>
                          <a:pt x="11004" y="3054"/>
                        </a:lnTo>
                        <a:lnTo>
                          <a:pt x="11082" y="3169"/>
                        </a:lnTo>
                        <a:lnTo>
                          <a:pt x="11156" y="3284"/>
                        </a:lnTo>
                        <a:lnTo>
                          <a:pt x="11225" y="3403"/>
                        </a:lnTo>
                        <a:lnTo>
                          <a:pt x="11291" y="3526"/>
                        </a:lnTo>
                        <a:lnTo>
                          <a:pt x="11357" y="3649"/>
                        </a:lnTo>
                        <a:lnTo>
                          <a:pt x="11419" y="3773"/>
                        </a:lnTo>
                        <a:lnTo>
                          <a:pt x="11480" y="3900"/>
                        </a:lnTo>
                        <a:lnTo>
                          <a:pt x="11533" y="4027"/>
                        </a:lnTo>
                        <a:lnTo>
                          <a:pt x="11587" y="4154"/>
                        </a:lnTo>
                        <a:lnTo>
                          <a:pt x="11636" y="4285"/>
                        </a:lnTo>
                        <a:lnTo>
                          <a:pt x="11685" y="4417"/>
                        </a:lnTo>
                        <a:lnTo>
                          <a:pt x="11726" y="4553"/>
                        </a:lnTo>
                        <a:lnTo>
                          <a:pt x="11767" y="4688"/>
                        </a:lnTo>
                        <a:lnTo>
                          <a:pt x="11804" y="4823"/>
                        </a:lnTo>
                        <a:lnTo>
                          <a:pt x="11837" y="4963"/>
                        </a:lnTo>
                        <a:lnTo>
                          <a:pt x="11870" y="5103"/>
                        </a:lnTo>
                        <a:lnTo>
                          <a:pt x="11895" y="5242"/>
                        </a:lnTo>
                        <a:lnTo>
                          <a:pt x="11919" y="5386"/>
                        </a:lnTo>
                        <a:lnTo>
                          <a:pt x="11940" y="5525"/>
                        </a:lnTo>
                        <a:lnTo>
                          <a:pt x="11956" y="5669"/>
                        </a:lnTo>
                        <a:lnTo>
                          <a:pt x="11968" y="5817"/>
                        </a:lnTo>
                        <a:lnTo>
                          <a:pt x="11976" y="5961"/>
                        </a:lnTo>
                        <a:lnTo>
                          <a:pt x="11985" y="6108"/>
                        </a:lnTo>
                        <a:lnTo>
                          <a:pt x="11985" y="6256"/>
                        </a:lnTo>
                        <a:lnTo>
                          <a:pt x="11985" y="6403"/>
                        </a:lnTo>
                        <a:lnTo>
                          <a:pt x="11976" y="6550"/>
                        </a:lnTo>
                        <a:lnTo>
                          <a:pt x="11968" y="6694"/>
                        </a:lnTo>
                        <a:lnTo>
                          <a:pt x="11956" y="6842"/>
                        </a:lnTo>
                        <a:lnTo>
                          <a:pt x="11940" y="6986"/>
                        </a:lnTo>
                        <a:lnTo>
                          <a:pt x="11919" y="7125"/>
                        </a:lnTo>
                        <a:lnTo>
                          <a:pt x="11895" y="7269"/>
                        </a:lnTo>
                        <a:lnTo>
                          <a:pt x="11870" y="7408"/>
                        </a:lnTo>
                        <a:lnTo>
                          <a:pt x="11837" y="7548"/>
                        </a:lnTo>
                        <a:lnTo>
                          <a:pt x="11804" y="7688"/>
                        </a:lnTo>
                        <a:lnTo>
                          <a:pt x="11767" y="7823"/>
                        </a:lnTo>
                        <a:lnTo>
                          <a:pt x="11726" y="7958"/>
                        </a:lnTo>
                        <a:lnTo>
                          <a:pt x="11685" y="8094"/>
                        </a:lnTo>
                        <a:lnTo>
                          <a:pt x="11636" y="8226"/>
                        </a:lnTo>
                        <a:lnTo>
                          <a:pt x="11587" y="8357"/>
                        </a:lnTo>
                        <a:lnTo>
                          <a:pt x="11533" y="8484"/>
                        </a:lnTo>
                        <a:lnTo>
                          <a:pt x="11480" y="8611"/>
                        </a:lnTo>
                        <a:lnTo>
                          <a:pt x="11419" y="8738"/>
                        </a:lnTo>
                        <a:lnTo>
                          <a:pt x="11357" y="8862"/>
                        </a:lnTo>
                        <a:lnTo>
                          <a:pt x="11291" y="8985"/>
                        </a:lnTo>
                        <a:lnTo>
                          <a:pt x="11225" y="9108"/>
                        </a:lnTo>
                        <a:lnTo>
                          <a:pt x="11156" y="9227"/>
                        </a:lnTo>
                        <a:lnTo>
                          <a:pt x="11082" y="9342"/>
                        </a:lnTo>
                        <a:lnTo>
                          <a:pt x="11004" y="9457"/>
                        </a:lnTo>
                        <a:lnTo>
                          <a:pt x="10926" y="9572"/>
                        </a:lnTo>
                        <a:lnTo>
                          <a:pt x="10844" y="9683"/>
                        </a:lnTo>
                        <a:lnTo>
                          <a:pt x="10762" y="9794"/>
                        </a:lnTo>
                        <a:lnTo>
                          <a:pt x="10675" y="9900"/>
                        </a:lnTo>
                        <a:lnTo>
                          <a:pt x="10585" y="10007"/>
                        </a:lnTo>
                        <a:lnTo>
                          <a:pt x="10495" y="10110"/>
                        </a:lnTo>
                        <a:lnTo>
                          <a:pt x="10400" y="10208"/>
                        </a:lnTo>
                        <a:lnTo>
                          <a:pt x="10306" y="10306"/>
                        </a:lnTo>
                        <a:lnTo>
                          <a:pt x="10207" y="10405"/>
                        </a:lnTo>
                        <a:lnTo>
                          <a:pt x="10105" y="10495"/>
                        </a:lnTo>
                        <a:lnTo>
                          <a:pt x="10002" y="10590"/>
                        </a:lnTo>
                        <a:lnTo>
                          <a:pt x="9896" y="10676"/>
                        </a:lnTo>
                        <a:lnTo>
                          <a:pt x="9789" y="10762"/>
                        </a:lnTo>
                        <a:lnTo>
                          <a:pt x="9682" y="10848"/>
                        </a:lnTo>
                        <a:lnTo>
                          <a:pt x="9571" y="10930"/>
                        </a:lnTo>
                        <a:lnTo>
                          <a:pt x="9456" y="11009"/>
                        </a:lnTo>
                        <a:lnTo>
                          <a:pt x="9341" y="11083"/>
                        </a:lnTo>
                        <a:lnTo>
                          <a:pt x="9222" y="11157"/>
                        </a:lnTo>
                        <a:lnTo>
                          <a:pt x="9104" y="11226"/>
                        </a:lnTo>
                        <a:lnTo>
                          <a:pt x="8985" y="11296"/>
                        </a:lnTo>
                        <a:lnTo>
                          <a:pt x="8861" y="11362"/>
                        </a:lnTo>
                        <a:lnTo>
                          <a:pt x="8734" y="11423"/>
                        </a:lnTo>
                        <a:lnTo>
                          <a:pt x="8611" y="11481"/>
                        </a:lnTo>
                        <a:lnTo>
                          <a:pt x="8484" y="11538"/>
                        </a:lnTo>
                        <a:lnTo>
                          <a:pt x="8352" y="11592"/>
                        </a:lnTo>
                        <a:lnTo>
                          <a:pt x="8221" y="11641"/>
                        </a:lnTo>
                        <a:lnTo>
                          <a:pt x="8090" y="11686"/>
                        </a:lnTo>
                        <a:lnTo>
                          <a:pt x="7954" y="11731"/>
                        </a:lnTo>
                        <a:lnTo>
                          <a:pt x="7819" y="11772"/>
                        </a:lnTo>
                        <a:lnTo>
                          <a:pt x="7684" y="11809"/>
                        </a:lnTo>
                        <a:lnTo>
                          <a:pt x="7548" y="11842"/>
                        </a:lnTo>
                        <a:lnTo>
                          <a:pt x="7409" y="11871"/>
                        </a:lnTo>
                        <a:lnTo>
                          <a:pt x="7265" y="11899"/>
                        </a:lnTo>
                        <a:lnTo>
                          <a:pt x="7125" y="11924"/>
                        </a:lnTo>
                        <a:lnTo>
                          <a:pt x="6981" y="11945"/>
                        </a:lnTo>
                        <a:lnTo>
                          <a:pt x="6838" y="11961"/>
                        </a:lnTo>
                        <a:lnTo>
                          <a:pt x="6694" y="11973"/>
                        </a:lnTo>
                        <a:lnTo>
                          <a:pt x="6546" y="11981"/>
                        </a:lnTo>
                        <a:lnTo>
                          <a:pt x="6399" y="11986"/>
                        </a:lnTo>
                        <a:lnTo>
                          <a:pt x="6251" y="11990"/>
                        </a:lnTo>
                        <a:lnTo>
                          <a:pt x="6103" y="11986"/>
                        </a:lnTo>
                        <a:lnTo>
                          <a:pt x="5960" y="11981"/>
                        </a:lnTo>
                        <a:lnTo>
                          <a:pt x="5812" y="11973"/>
                        </a:lnTo>
                        <a:lnTo>
                          <a:pt x="5668" y="11961"/>
                        </a:lnTo>
                        <a:lnTo>
                          <a:pt x="5524" y="11945"/>
                        </a:lnTo>
                        <a:lnTo>
                          <a:pt x="5381" y="11924"/>
                        </a:lnTo>
                        <a:lnTo>
                          <a:pt x="5241" y="11899"/>
                        </a:lnTo>
                        <a:lnTo>
                          <a:pt x="5098" y="11871"/>
                        </a:lnTo>
                        <a:lnTo>
                          <a:pt x="4958" y="11842"/>
                        </a:lnTo>
                        <a:lnTo>
                          <a:pt x="4823" y="11809"/>
                        </a:lnTo>
                        <a:lnTo>
                          <a:pt x="4687" y="11772"/>
                        </a:lnTo>
                        <a:lnTo>
                          <a:pt x="4552" y="11731"/>
                        </a:lnTo>
                        <a:lnTo>
                          <a:pt x="4416" y="11686"/>
                        </a:lnTo>
                        <a:lnTo>
                          <a:pt x="4285" y="11641"/>
                        </a:lnTo>
                        <a:lnTo>
                          <a:pt x="4154" y="11592"/>
                        </a:lnTo>
                        <a:lnTo>
                          <a:pt x="4022" y="11538"/>
                        </a:lnTo>
                        <a:lnTo>
                          <a:pt x="3895" y="11481"/>
                        </a:lnTo>
                        <a:lnTo>
                          <a:pt x="3768" y="11423"/>
                        </a:lnTo>
                        <a:lnTo>
                          <a:pt x="3645" y="11362"/>
                        </a:lnTo>
                        <a:lnTo>
                          <a:pt x="3521" y="11296"/>
                        </a:lnTo>
                        <a:lnTo>
                          <a:pt x="3403" y="11226"/>
                        </a:lnTo>
                        <a:lnTo>
                          <a:pt x="3284" y="11157"/>
                        </a:lnTo>
                        <a:lnTo>
                          <a:pt x="3164" y="11083"/>
                        </a:lnTo>
                        <a:lnTo>
                          <a:pt x="3050" y="11009"/>
                        </a:lnTo>
                        <a:lnTo>
                          <a:pt x="2935" y="10930"/>
                        </a:lnTo>
                        <a:lnTo>
                          <a:pt x="2824" y="10848"/>
                        </a:lnTo>
                        <a:lnTo>
                          <a:pt x="2717" y="10762"/>
                        </a:lnTo>
                        <a:lnTo>
                          <a:pt x="2610" y="10676"/>
                        </a:lnTo>
                        <a:lnTo>
                          <a:pt x="2504" y="10590"/>
                        </a:lnTo>
                        <a:lnTo>
                          <a:pt x="2401" y="10495"/>
                        </a:lnTo>
                        <a:lnTo>
                          <a:pt x="2299" y="10405"/>
                        </a:lnTo>
                        <a:lnTo>
                          <a:pt x="2200" y="10306"/>
                        </a:lnTo>
                        <a:lnTo>
                          <a:pt x="2105" y="10208"/>
                        </a:lnTo>
                        <a:lnTo>
                          <a:pt x="2011" y="10110"/>
                        </a:lnTo>
                        <a:lnTo>
                          <a:pt x="1921" y="10007"/>
                        </a:lnTo>
                        <a:lnTo>
                          <a:pt x="1830" y="9900"/>
                        </a:lnTo>
                        <a:lnTo>
                          <a:pt x="1744" y="9794"/>
                        </a:lnTo>
                        <a:lnTo>
                          <a:pt x="1662" y="9683"/>
                        </a:lnTo>
                        <a:lnTo>
                          <a:pt x="1580" y="9572"/>
                        </a:lnTo>
                        <a:lnTo>
                          <a:pt x="1502" y="9457"/>
                        </a:lnTo>
                        <a:lnTo>
                          <a:pt x="1424" y="9342"/>
                        </a:lnTo>
                        <a:lnTo>
                          <a:pt x="1350" y="9227"/>
                        </a:lnTo>
                        <a:lnTo>
                          <a:pt x="1280" y="9108"/>
                        </a:lnTo>
                        <a:lnTo>
                          <a:pt x="1215" y="8985"/>
                        </a:lnTo>
                        <a:lnTo>
                          <a:pt x="1149" y="8862"/>
                        </a:lnTo>
                        <a:lnTo>
                          <a:pt x="1088" y="8738"/>
                        </a:lnTo>
                        <a:lnTo>
                          <a:pt x="1026" y="8611"/>
                        </a:lnTo>
                        <a:lnTo>
                          <a:pt x="973" y="8484"/>
                        </a:lnTo>
                        <a:lnTo>
                          <a:pt x="919" y="8357"/>
                        </a:lnTo>
                        <a:lnTo>
                          <a:pt x="870" y="8226"/>
                        </a:lnTo>
                        <a:lnTo>
                          <a:pt x="821" y="8094"/>
                        </a:lnTo>
                        <a:lnTo>
                          <a:pt x="780" y="7958"/>
                        </a:lnTo>
                        <a:lnTo>
                          <a:pt x="739" y="7823"/>
                        </a:lnTo>
                        <a:lnTo>
                          <a:pt x="702" y="7688"/>
                        </a:lnTo>
                        <a:lnTo>
                          <a:pt x="669" y="7548"/>
                        </a:lnTo>
                        <a:lnTo>
                          <a:pt x="636" y="7408"/>
                        </a:lnTo>
                        <a:lnTo>
                          <a:pt x="612" y="7269"/>
                        </a:lnTo>
                        <a:lnTo>
                          <a:pt x="587" y="7125"/>
                        </a:lnTo>
                        <a:lnTo>
                          <a:pt x="567" y="6986"/>
                        </a:lnTo>
                        <a:lnTo>
                          <a:pt x="550" y="6842"/>
                        </a:lnTo>
                        <a:lnTo>
                          <a:pt x="538" y="6694"/>
                        </a:lnTo>
                        <a:lnTo>
                          <a:pt x="529" y="6550"/>
                        </a:lnTo>
                        <a:lnTo>
                          <a:pt x="521" y="6403"/>
                        </a:lnTo>
                        <a:lnTo>
                          <a:pt x="521" y="6256"/>
                        </a:lnTo>
                        <a:lnTo>
                          <a:pt x="521" y="6108"/>
                        </a:lnTo>
                        <a:lnTo>
                          <a:pt x="529" y="5961"/>
                        </a:lnTo>
                        <a:lnTo>
                          <a:pt x="538" y="5817"/>
                        </a:lnTo>
                        <a:lnTo>
                          <a:pt x="550" y="5669"/>
                        </a:lnTo>
                        <a:lnTo>
                          <a:pt x="567" y="5525"/>
                        </a:lnTo>
                        <a:lnTo>
                          <a:pt x="587" y="5386"/>
                        </a:lnTo>
                        <a:lnTo>
                          <a:pt x="612" y="5242"/>
                        </a:lnTo>
                        <a:lnTo>
                          <a:pt x="636" y="5103"/>
                        </a:lnTo>
                        <a:lnTo>
                          <a:pt x="669" y="4963"/>
                        </a:lnTo>
                        <a:lnTo>
                          <a:pt x="702" y="4823"/>
                        </a:lnTo>
                        <a:lnTo>
                          <a:pt x="739" y="4688"/>
                        </a:lnTo>
                        <a:lnTo>
                          <a:pt x="780" y="4553"/>
                        </a:lnTo>
                        <a:lnTo>
                          <a:pt x="821" y="4417"/>
                        </a:lnTo>
                        <a:lnTo>
                          <a:pt x="870" y="4285"/>
                        </a:lnTo>
                        <a:lnTo>
                          <a:pt x="919" y="4154"/>
                        </a:lnTo>
                        <a:lnTo>
                          <a:pt x="973" y="4027"/>
                        </a:lnTo>
                        <a:lnTo>
                          <a:pt x="1026" y="3900"/>
                        </a:lnTo>
                        <a:lnTo>
                          <a:pt x="1088" y="3773"/>
                        </a:lnTo>
                        <a:lnTo>
                          <a:pt x="1149" y="3649"/>
                        </a:lnTo>
                        <a:lnTo>
                          <a:pt x="1215" y="3526"/>
                        </a:lnTo>
                        <a:lnTo>
                          <a:pt x="1280" y="3403"/>
                        </a:lnTo>
                        <a:lnTo>
                          <a:pt x="1350" y="3284"/>
                        </a:lnTo>
                        <a:lnTo>
                          <a:pt x="1424" y="3169"/>
                        </a:lnTo>
                        <a:lnTo>
                          <a:pt x="1502" y="3054"/>
                        </a:lnTo>
                        <a:lnTo>
                          <a:pt x="1580" y="2939"/>
                        </a:lnTo>
                        <a:lnTo>
                          <a:pt x="1662" y="2828"/>
                        </a:lnTo>
                        <a:lnTo>
                          <a:pt x="1744" y="2717"/>
                        </a:lnTo>
                        <a:lnTo>
                          <a:pt x="1830" y="2611"/>
                        </a:lnTo>
                        <a:lnTo>
                          <a:pt x="1921" y="2504"/>
                        </a:lnTo>
                        <a:lnTo>
                          <a:pt x="2011" y="2401"/>
                        </a:lnTo>
                        <a:lnTo>
                          <a:pt x="2105" y="2303"/>
                        </a:lnTo>
                        <a:lnTo>
                          <a:pt x="2200" y="2205"/>
                        </a:lnTo>
                        <a:lnTo>
                          <a:pt x="2299" y="2106"/>
                        </a:lnTo>
                        <a:lnTo>
                          <a:pt x="2401" y="2016"/>
                        </a:lnTo>
                        <a:lnTo>
                          <a:pt x="2504" y="1921"/>
                        </a:lnTo>
                        <a:lnTo>
                          <a:pt x="2610" y="1835"/>
                        </a:lnTo>
                        <a:lnTo>
                          <a:pt x="2717" y="1749"/>
                        </a:lnTo>
                        <a:lnTo>
                          <a:pt x="2824" y="1663"/>
                        </a:lnTo>
                        <a:lnTo>
                          <a:pt x="2935" y="1581"/>
                        </a:lnTo>
                        <a:lnTo>
                          <a:pt x="3050" y="1502"/>
                        </a:lnTo>
                        <a:lnTo>
                          <a:pt x="3164" y="1428"/>
                        </a:lnTo>
                        <a:lnTo>
                          <a:pt x="3284" y="1354"/>
                        </a:lnTo>
                        <a:lnTo>
                          <a:pt x="3403" y="1285"/>
                        </a:lnTo>
                        <a:lnTo>
                          <a:pt x="3521" y="1215"/>
                        </a:lnTo>
                        <a:lnTo>
                          <a:pt x="3645" y="1149"/>
                        </a:lnTo>
                        <a:lnTo>
                          <a:pt x="3768" y="1088"/>
                        </a:lnTo>
                        <a:lnTo>
                          <a:pt x="3895" y="1030"/>
                        </a:lnTo>
                        <a:lnTo>
                          <a:pt x="4022" y="973"/>
                        </a:lnTo>
                        <a:lnTo>
                          <a:pt x="4154" y="919"/>
                        </a:lnTo>
                        <a:lnTo>
                          <a:pt x="4285" y="870"/>
                        </a:lnTo>
                        <a:lnTo>
                          <a:pt x="4416" y="825"/>
                        </a:lnTo>
                        <a:lnTo>
                          <a:pt x="4552" y="780"/>
                        </a:lnTo>
                        <a:lnTo>
                          <a:pt x="4687" y="739"/>
                        </a:lnTo>
                        <a:lnTo>
                          <a:pt x="4823" y="702"/>
                        </a:lnTo>
                        <a:lnTo>
                          <a:pt x="4958" y="669"/>
                        </a:lnTo>
                        <a:lnTo>
                          <a:pt x="5098" y="640"/>
                        </a:lnTo>
                        <a:lnTo>
                          <a:pt x="5241" y="612"/>
                        </a:lnTo>
                        <a:lnTo>
                          <a:pt x="5381" y="587"/>
                        </a:lnTo>
                        <a:lnTo>
                          <a:pt x="5524" y="566"/>
                        </a:lnTo>
                        <a:lnTo>
                          <a:pt x="5668" y="550"/>
                        </a:lnTo>
                        <a:lnTo>
                          <a:pt x="5812" y="538"/>
                        </a:lnTo>
                        <a:lnTo>
                          <a:pt x="5960" y="530"/>
                        </a:lnTo>
                        <a:lnTo>
                          <a:pt x="6103" y="525"/>
                        </a:lnTo>
                        <a:close/>
                        <a:moveTo>
                          <a:pt x="6251" y="0"/>
                        </a:moveTo>
                        <a:lnTo>
                          <a:pt x="6091" y="4"/>
                        </a:lnTo>
                        <a:lnTo>
                          <a:pt x="5931" y="8"/>
                        </a:lnTo>
                        <a:lnTo>
                          <a:pt x="5771" y="20"/>
                        </a:lnTo>
                        <a:lnTo>
                          <a:pt x="5615" y="33"/>
                        </a:lnTo>
                        <a:lnTo>
                          <a:pt x="5455" y="54"/>
                        </a:lnTo>
                        <a:lnTo>
                          <a:pt x="5299" y="74"/>
                        </a:lnTo>
                        <a:lnTo>
                          <a:pt x="5147" y="99"/>
                        </a:lnTo>
                        <a:lnTo>
                          <a:pt x="4991" y="127"/>
                        </a:lnTo>
                        <a:lnTo>
                          <a:pt x="4839" y="160"/>
                        </a:lnTo>
                        <a:lnTo>
                          <a:pt x="4691" y="197"/>
                        </a:lnTo>
                        <a:lnTo>
                          <a:pt x="4539" y="238"/>
                        </a:lnTo>
                        <a:lnTo>
                          <a:pt x="4391" y="283"/>
                        </a:lnTo>
                        <a:lnTo>
                          <a:pt x="4248" y="329"/>
                        </a:lnTo>
                        <a:lnTo>
                          <a:pt x="4104" y="382"/>
                        </a:lnTo>
                        <a:lnTo>
                          <a:pt x="3961" y="435"/>
                        </a:lnTo>
                        <a:lnTo>
                          <a:pt x="3817" y="493"/>
                        </a:lnTo>
                        <a:lnTo>
                          <a:pt x="3678" y="554"/>
                        </a:lnTo>
                        <a:lnTo>
                          <a:pt x="3542" y="620"/>
                        </a:lnTo>
                        <a:lnTo>
                          <a:pt x="3406" y="685"/>
                        </a:lnTo>
                        <a:lnTo>
                          <a:pt x="3271" y="755"/>
                        </a:lnTo>
                        <a:lnTo>
                          <a:pt x="3140" y="829"/>
                        </a:lnTo>
                        <a:lnTo>
                          <a:pt x="3009" y="907"/>
                        </a:lnTo>
                        <a:lnTo>
                          <a:pt x="2881" y="985"/>
                        </a:lnTo>
                        <a:lnTo>
                          <a:pt x="2758" y="1067"/>
                        </a:lnTo>
                        <a:lnTo>
                          <a:pt x="2631" y="1153"/>
                        </a:lnTo>
                        <a:lnTo>
                          <a:pt x="2512" y="1244"/>
                        </a:lnTo>
                        <a:lnTo>
                          <a:pt x="2393" y="1334"/>
                        </a:lnTo>
                        <a:lnTo>
                          <a:pt x="2274" y="1428"/>
                        </a:lnTo>
                        <a:lnTo>
                          <a:pt x="2159" y="1527"/>
                        </a:lnTo>
                        <a:lnTo>
                          <a:pt x="2048" y="1626"/>
                        </a:lnTo>
                        <a:lnTo>
                          <a:pt x="1937" y="1728"/>
                        </a:lnTo>
                        <a:lnTo>
                          <a:pt x="1830" y="1835"/>
                        </a:lnTo>
                        <a:lnTo>
                          <a:pt x="1724" y="1942"/>
                        </a:lnTo>
                        <a:lnTo>
                          <a:pt x="1625" y="2048"/>
                        </a:lnTo>
                        <a:lnTo>
                          <a:pt x="1523" y="2163"/>
                        </a:lnTo>
                        <a:lnTo>
                          <a:pt x="1428" y="2278"/>
                        </a:lnTo>
                        <a:lnTo>
                          <a:pt x="1334" y="2393"/>
                        </a:lnTo>
                        <a:lnTo>
                          <a:pt x="1239" y="2512"/>
                        </a:lnTo>
                        <a:lnTo>
                          <a:pt x="1153" y="2635"/>
                        </a:lnTo>
                        <a:lnTo>
                          <a:pt x="1067" y="2759"/>
                        </a:lnTo>
                        <a:lnTo>
                          <a:pt x="985" y="2886"/>
                        </a:lnTo>
                        <a:lnTo>
                          <a:pt x="903" y="3013"/>
                        </a:lnTo>
                        <a:lnTo>
                          <a:pt x="829" y="3145"/>
                        </a:lnTo>
                        <a:lnTo>
                          <a:pt x="755" y="3276"/>
                        </a:lnTo>
                        <a:lnTo>
                          <a:pt x="681" y="3407"/>
                        </a:lnTo>
                        <a:lnTo>
                          <a:pt x="615" y="3543"/>
                        </a:lnTo>
                        <a:lnTo>
                          <a:pt x="550" y="3682"/>
                        </a:lnTo>
                        <a:lnTo>
                          <a:pt x="488" y="3822"/>
                        </a:lnTo>
                        <a:lnTo>
                          <a:pt x="431" y="3961"/>
                        </a:lnTo>
                        <a:lnTo>
                          <a:pt x="378" y="4105"/>
                        </a:lnTo>
                        <a:lnTo>
                          <a:pt x="328" y="4249"/>
                        </a:lnTo>
                        <a:lnTo>
                          <a:pt x="279" y="4397"/>
                        </a:lnTo>
                        <a:lnTo>
                          <a:pt x="238" y="4544"/>
                        </a:lnTo>
                        <a:lnTo>
                          <a:pt x="197" y="4692"/>
                        </a:lnTo>
                        <a:lnTo>
                          <a:pt x="160" y="4844"/>
                        </a:lnTo>
                        <a:lnTo>
                          <a:pt x="127" y="4996"/>
                        </a:lnTo>
                        <a:lnTo>
                          <a:pt x="99" y="5148"/>
                        </a:lnTo>
                        <a:lnTo>
                          <a:pt x="70" y="5304"/>
                        </a:lnTo>
                        <a:lnTo>
                          <a:pt x="49" y="5459"/>
                        </a:lnTo>
                        <a:lnTo>
                          <a:pt x="33" y="5616"/>
                        </a:lnTo>
                        <a:lnTo>
                          <a:pt x="17" y="5776"/>
                        </a:lnTo>
                        <a:lnTo>
                          <a:pt x="8" y="5936"/>
                        </a:lnTo>
                        <a:lnTo>
                          <a:pt x="0" y="6096"/>
                        </a:lnTo>
                        <a:lnTo>
                          <a:pt x="0" y="6256"/>
                        </a:lnTo>
                        <a:lnTo>
                          <a:pt x="0" y="6415"/>
                        </a:lnTo>
                        <a:lnTo>
                          <a:pt x="8" y="6575"/>
                        </a:lnTo>
                        <a:lnTo>
                          <a:pt x="17" y="6735"/>
                        </a:lnTo>
                        <a:lnTo>
                          <a:pt x="33" y="6895"/>
                        </a:lnTo>
                        <a:lnTo>
                          <a:pt x="49" y="7052"/>
                        </a:lnTo>
                        <a:lnTo>
                          <a:pt x="70" y="7207"/>
                        </a:lnTo>
                        <a:lnTo>
                          <a:pt x="99" y="7363"/>
                        </a:lnTo>
                        <a:lnTo>
                          <a:pt x="127" y="7515"/>
                        </a:lnTo>
                        <a:lnTo>
                          <a:pt x="160" y="7667"/>
                        </a:lnTo>
                        <a:lnTo>
                          <a:pt x="197" y="7819"/>
                        </a:lnTo>
                        <a:lnTo>
                          <a:pt x="238" y="7967"/>
                        </a:lnTo>
                        <a:lnTo>
                          <a:pt x="279" y="8114"/>
                        </a:lnTo>
                        <a:lnTo>
                          <a:pt x="328" y="8262"/>
                        </a:lnTo>
                        <a:lnTo>
                          <a:pt x="378" y="8406"/>
                        </a:lnTo>
                        <a:lnTo>
                          <a:pt x="431" y="8550"/>
                        </a:lnTo>
                        <a:lnTo>
                          <a:pt x="488" y="8689"/>
                        </a:lnTo>
                        <a:lnTo>
                          <a:pt x="550" y="8829"/>
                        </a:lnTo>
                        <a:lnTo>
                          <a:pt x="615" y="8968"/>
                        </a:lnTo>
                        <a:lnTo>
                          <a:pt x="681" y="9104"/>
                        </a:lnTo>
                        <a:lnTo>
                          <a:pt x="755" y="9235"/>
                        </a:lnTo>
                        <a:lnTo>
                          <a:pt x="829" y="9366"/>
                        </a:lnTo>
                        <a:lnTo>
                          <a:pt x="903" y="9498"/>
                        </a:lnTo>
                        <a:lnTo>
                          <a:pt x="985" y="9625"/>
                        </a:lnTo>
                        <a:lnTo>
                          <a:pt x="1067" y="9752"/>
                        </a:lnTo>
                        <a:lnTo>
                          <a:pt x="1153" y="9876"/>
                        </a:lnTo>
                        <a:lnTo>
                          <a:pt x="1239" y="9999"/>
                        </a:lnTo>
                        <a:lnTo>
                          <a:pt x="1334" y="10118"/>
                        </a:lnTo>
                        <a:lnTo>
                          <a:pt x="1428" y="10233"/>
                        </a:lnTo>
                        <a:lnTo>
                          <a:pt x="1523" y="10348"/>
                        </a:lnTo>
                        <a:lnTo>
                          <a:pt x="1625" y="10463"/>
                        </a:lnTo>
                        <a:lnTo>
                          <a:pt x="1724" y="10569"/>
                        </a:lnTo>
                        <a:lnTo>
                          <a:pt x="1830" y="10676"/>
                        </a:lnTo>
                        <a:lnTo>
                          <a:pt x="1937" y="10783"/>
                        </a:lnTo>
                        <a:lnTo>
                          <a:pt x="2048" y="10885"/>
                        </a:lnTo>
                        <a:lnTo>
                          <a:pt x="2159" y="10984"/>
                        </a:lnTo>
                        <a:lnTo>
                          <a:pt x="2274" y="11083"/>
                        </a:lnTo>
                        <a:lnTo>
                          <a:pt x="2393" y="11177"/>
                        </a:lnTo>
                        <a:lnTo>
                          <a:pt x="2512" y="11267"/>
                        </a:lnTo>
                        <a:lnTo>
                          <a:pt x="2631" y="11358"/>
                        </a:lnTo>
                        <a:lnTo>
                          <a:pt x="2758" y="11444"/>
                        </a:lnTo>
                        <a:lnTo>
                          <a:pt x="2881" y="11526"/>
                        </a:lnTo>
                        <a:lnTo>
                          <a:pt x="3009" y="11604"/>
                        </a:lnTo>
                        <a:lnTo>
                          <a:pt x="3140" y="11682"/>
                        </a:lnTo>
                        <a:lnTo>
                          <a:pt x="3271" y="11756"/>
                        </a:lnTo>
                        <a:lnTo>
                          <a:pt x="3406" y="11826"/>
                        </a:lnTo>
                        <a:lnTo>
                          <a:pt x="3542" y="11891"/>
                        </a:lnTo>
                        <a:lnTo>
                          <a:pt x="3678" y="11957"/>
                        </a:lnTo>
                        <a:lnTo>
                          <a:pt x="3817" y="12018"/>
                        </a:lnTo>
                        <a:lnTo>
                          <a:pt x="3961" y="12076"/>
                        </a:lnTo>
                        <a:lnTo>
                          <a:pt x="4104" y="12129"/>
                        </a:lnTo>
                        <a:lnTo>
                          <a:pt x="4248" y="12182"/>
                        </a:lnTo>
                        <a:lnTo>
                          <a:pt x="4391" y="12228"/>
                        </a:lnTo>
                        <a:lnTo>
                          <a:pt x="4539" y="12273"/>
                        </a:lnTo>
                        <a:lnTo>
                          <a:pt x="4691" y="12314"/>
                        </a:lnTo>
                        <a:lnTo>
                          <a:pt x="4839" y="12351"/>
                        </a:lnTo>
                        <a:lnTo>
                          <a:pt x="4991" y="12384"/>
                        </a:lnTo>
                        <a:lnTo>
                          <a:pt x="5147" y="12412"/>
                        </a:lnTo>
                        <a:lnTo>
                          <a:pt x="5299" y="12437"/>
                        </a:lnTo>
                        <a:lnTo>
                          <a:pt x="5455" y="12457"/>
                        </a:lnTo>
                        <a:lnTo>
                          <a:pt x="5615" y="12478"/>
                        </a:lnTo>
                        <a:lnTo>
                          <a:pt x="5771" y="12491"/>
                        </a:lnTo>
                        <a:lnTo>
                          <a:pt x="5931" y="12503"/>
                        </a:lnTo>
                        <a:lnTo>
                          <a:pt x="6091" y="12507"/>
                        </a:lnTo>
                        <a:lnTo>
                          <a:pt x="6251" y="12511"/>
                        </a:lnTo>
                        <a:lnTo>
                          <a:pt x="6415" y="12507"/>
                        </a:lnTo>
                        <a:lnTo>
                          <a:pt x="6575" y="12503"/>
                        </a:lnTo>
                        <a:lnTo>
                          <a:pt x="6735" y="12491"/>
                        </a:lnTo>
                        <a:lnTo>
                          <a:pt x="6891" y="12478"/>
                        </a:lnTo>
                        <a:lnTo>
                          <a:pt x="7051" y="12457"/>
                        </a:lnTo>
                        <a:lnTo>
                          <a:pt x="7207" y="12437"/>
                        </a:lnTo>
                        <a:lnTo>
                          <a:pt x="7359" y="12412"/>
                        </a:lnTo>
                        <a:lnTo>
                          <a:pt x="7515" y="12384"/>
                        </a:lnTo>
                        <a:lnTo>
                          <a:pt x="7667" y="12351"/>
                        </a:lnTo>
                        <a:lnTo>
                          <a:pt x="7815" y="12314"/>
                        </a:lnTo>
                        <a:lnTo>
                          <a:pt x="7966" y="12273"/>
                        </a:lnTo>
                        <a:lnTo>
                          <a:pt x="8114" y="12228"/>
                        </a:lnTo>
                        <a:lnTo>
                          <a:pt x="8258" y="12182"/>
                        </a:lnTo>
                        <a:lnTo>
                          <a:pt x="8402" y="12129"/>
                        </a:lnTo>
                        <a:lnTo>
                          <a:pt x="8545" y="12076"/>
                        </a:lnTo>
                        <a:lnTo>
                          <a:pt x="8689" y="12018"/>
                        </a:lnTo>
                        <a:lnTo>
                          <a:pt x="8829" y="11957"/>
                        </a:lnTo>
                        <a:lnTo>
                          <a:pt x="8964" y="11891"/>
                        </a:lnTo>
                        <a:lnTo>
                          <a:pt x="9099" y="11826"/>
                        </a:lnTo>
                        <a:lnTo>
                          <a:pt x="9235" y="11756"/>
                        </a:lnTo>
                        <a:lnTo>
                          <a:pt x="9366" y="11682"/>
                        </a:lnTo>
                        <a:lnTo>
                          <a:pt x="9497" y="11604"/>
                        </a:lnTo>
                        <a:lnTo>
                          <a:pt x="9625" y="11526"/>
                        </a:lnTo>
                        <a:lnTo>
                          <a:pt x="9748" y="11444"/>
                        </a:lnTo>
                        <a:lnTo>
                          <a:pt x="9875" y="11358"/>
                        </a:lnTo>
                        <a:lnTo>
                          <a:pt x="9994" y="11267"/>
                        </a:lnTo>
                        <a:lnTo>
                          <a:pt x="10113" y="11177"/>
                        </a:lnTo>
                        <a:lnTo>
                          <a:pt x="10232" y="11083"/>
                        </a:lnTo>
                        <a:lnTo>
                          <a:pt x="10347" y="10984"/>
                        </a:lnTo>
                        <a:lnTo>
                          <a:pt x="10458" y="10885"/>
                        </a:lnTo>
                        <a:lnTo>
                          <a:pt x="10569" y="10783"/>
                        </a:lnTo>
                        <a:lnTo>
                          <a:pt x="10675" y="10676"/>
                        </a:lnTo>
                        <a:lnTo>
                          <a:pt x="10778" y="10569"/>
                        </a:lnTo>
                        <a:lnTo>
                          <a:pt x="10881" y="10463"/>
                        </a:lnTo>
                        <a:lnTo>
                          <a:pt x="10984" y="10348"/>
                        </a:lnTo>
                        <a:lnTo>
                          <a:pt x="11077" y="10233"/>
                        </a:lnTo>
                        <a:lnTo>
                          <a:pt x="11172" y="10118"/>
                        </a:lnTo>
                        <a:lnTo>
                          <a:pt x="11262" y="9999"/>
                        </a:lnTo>
                        <a:lnTo>
                          <a:pt x="11352" y="9876"/>
                        </a:lnTo>
                        <a:lnTo>
                          <a:pt x="11439" y="9752"/>
                        </a:lnTo>
                        <a:lnTo>
                          <a:pt x="11521" y="9625"/>
                        </a:lnTo>
                        <a:lnTo>
                          <a:pt x="11603" y="9498"/>
                        </a:lnTo>
                        <a:lnTo>
                          <a:pt x="11677" y="9366"/>
                        </a:lnTo>
                        <a:lnTo>
                          <a:pt x="11751" y="9235"/>
                        </a:lnTo>
                        <a:lnTo>
                          <a:pt x="11825" y="9104"/>
                        </a:lnTo>
                        <a:lnTo>
                          <a:pt x="11890" y="8968"/>
                        </a:lnTo>
                        <a:lnTo>
                          <a:pt x="11956" y="8829"/>
                        </a:lnTo>
                        <a:lnTo>
                          <a:pt x="12014" y="8689"/>
                        </a:lnTo>
                        <a:lnTo>
                          <a:pt x="12075" y="8550"/>
                        </a:lnTo>
                        <a:lnTo>
                          <a:pt x="12128" y="8406"/>
                        </a:lnTo>
                        <a:lnTo>
                          <a:pt x="12177" y="8262"/>
                        </a:lnTo>
                        <a:lnTo>
                          <a:pt x="12227" y="8114"/>
                        </a:lnTo>
                        <a:lnTo>
                          <a:pt x="12268" y="7967"/>
                        </a:lnTo>
                        <a:lnTo>
                          <a:pt x="12309" y="7819"/>
                        </a:lnTo>
                        <a:lnTo>
                          <a:pt x="12346" y="7667"/>
                        </a:lnTo>
                        <a:lnTo>
                          <a:pt x="12379" y="7515"/>
                        </a:lnTo>
                        <a:lnTo>
                          <a:pt x="12407" y="7363"/>
                        </a:lnTo>
                        <a:lnTo>
                          <a:pt x="12436" y="7207"/>
                        </a:lnTo>
                        <a:lnTo>
                          <a:pt x="12457" y="7052"/>
                        </a:lnTo>
                        <a:lnTo>
                          <a:pt x="12473" y="6895"/>
                        </a:lnTo>
                        <a:lnTo>
                          <a:pt x="12490" y="6735"/>
                        </a:lnTo>
                        <a:lnTo>
                          <a:pt x="12498" y="6575"/>
                        </a:lnTo>
                        <a:lnTo>
                          <a:pt x="12506" y="6415"/>
                        </a:lnTo>
                        <a:lnTo>
                          <a:pt x="12506" y="6256"/>
                        </a:lnTo>
                        <a:lnTo>
                          <a:pt x="12506" y="6096"/>
                        </a:lnTo>
                        <a:lnTo>
                          <a:pt x="12498" y="5936"/>
                        </a:lnTo>
                        <a:lnTo>
                          <a:pt x="12490" y="5776"/>
                        </a:lnTo>
                        <a:lnTo>
                          <a:pt x="12473" y="5616"/>
                        </a:lnTo>
                        <a:lnTo>
                          <a:pt x="12457" y="5459"/>
                        </a:lnTo>
                        <a:lnTo>
                          <a:pt x="12436" y="5304"/>
                        </a:lnTo>
                        <a:lnTo>
                          <a:pt x="12407" y="5148"/>
                        </a:lnTo>
                        <a:lnTo>
                          <a:pt x="12379" y="4996"/>
                        </a:lnTo>
                        <a:lnTo>
                          <a:pt x="12346" y="4844"/>
                        </a:lnTo>
                        <a:lnTo>
                          <a:pt x="12309" y="4692"/>
                        </a:lnTo>
                        <a:lnTo>
                          <a:pt x="12268" y="4544"/>
                        </a:lnTo>
                        <a:lnTo>
                          <a:pt x="12227" y="4397"/>
                        </a:lnTo>
                        <a:lnTo>
                          <a:pt x="12177" y="4249"/>
                        </a:lnTo>
                        <a:lnTo>
                          <a:pt x="12128" y="4105"/>
                        </a:lnTo>
                        <a:lnTo>
                          <a:pt x="12075" y="3961"/>
                        </a:lnTo>
                        <a:lnTo>
                          <a:pt x="12014" y="3822"/>
                        </a:lnTo>
                        <a:lnTo>
                          <a:pt x="11956" y="3682"/>
                        </a:lnTo>
                        <a:lnTo>
                          <a:pt x="11890" y="3543"/>
                        </a:lnTo>
                        <a:lnTo>
                          <a:pt x="11825" y="3407"/>
                        </a:lnTo>
                        <a:lnTo>
                          <a:pt x="11751" y="3276"/>
                        </a:lnTo>
                        <a:lnTo>
                          <a:pt x="11677" y="3145"/>
                        </a:lnTo>
                        <a:lnTo>
                          <a:pt x="11603" y="3013"/>
                        </a:lnTo>
                        <a:lnTo>
                          <a:pt x="11521" y="2886"/>
                        </a:lnTo>
                        <a:lnTo>
                          <a:pt x="11439" y="2759"/>
                        </a:lnTo>
                        <a:lnTo>
                          <a:pt x="11352" y="2635"/>
                        </a:lnTo>
                        <a:lnTo>
                          <a:pt x="11262" y="2512"/>
                        </a:lnTo>
                        <a:lnTo>
                          <a:pt x="11172" y="2393"/>
                        </a:lnTo>
                        <a:lnTo>
                          <a:pt x="11077" y="2278"/>
                        </a:lnTo>
                        <a:lnTo>
                          <a:pt x="10984" y="2163"/>
                        </a:lnTo>
                        <a:lnTo>
                          <a:pt x="10881" y="2048"/>
                        </a:lnTo>
                        <a:lnTo>
                          <a:pt x="10778" y="1942"/>
                        </a:lnTo>
                        <a:lnTo>
                          <a:pt x="10675" y="1835"/>
                        </a:lnTo>
                        <a:lnTo>
                          <a:pt x="10569" y="1728"/>
                        </a:lnTo>
                        <a:lnTo>
                          <a:pt x="10458" y="1626"/>
                        </a:lnTo>
                        <a:lnTo>
                          <a:pt x="10347" y="1527"/>
                        </a:lnTo>
                        <a:lnTo>
                          <a:pt x="10232" y="1428"/>
                        </a:lnTo>
                        <a:lnTo>
                          <a:pt x="10113" y="1334"/>
                        </a:lnTo>
                        <a:lnTo>
                          <a:pt x="9994" y="1244"/>
                        </a:lnTo>
                        <a:lnTo>
                          <a:pt x="9875" y="1153"/>
                        </a:lnTo>
                        <a:lnTo>
                          <a:pt x="9748" y="1067"/>
                        </a:lnTo>
                        <a:lnTo>
                          <a:pt x="9625" y="985"/>
                        </a:lnTo>
                        <a:lnTo>
                          <a:pt x="9497" y="907"/>
                        </a:lnTo>
                        <a:lnTo>
                          <a:pt x="9366" y="829"/>
                        </a:lnTo>
                        <a:lnTo>
                          <a:pt x="9235" y="755"/>
                        </a:lnTo>
                        <a:lnTo>
                          <a:pt x="9099" y="685"/>
                        </a:lnTo>
                        <a:lnTo>
                          <a:pt x="8964" y="620"/>
                        </a:lnTo>
                        <a:lnTo>
                          <a:pt x="8829" y="554"/>
                        </a:lnTo>
                        <a:lnTo>
                          <a:pt x="8689" y="493"/>
                        </a:lnTo>
                        <a:lnTo>
                          <a:pt x="8545" y="435"/>
                        </a:lnTo>
                        <a:lnTo>
                          <a:pt x="8402" y="382"/>
                        </a:lnTo>
                        <a:lnTo>
                          <a:pt x="8258" y="329"/>
                        </a:lnTo>
                        <a:lnTo>
                          <a:pt x="8114" y="283"/>
                        </a:lnTo>
                        <a:lnTo>
                          <a:pt x="7966" y="238"/>
                        </a:lnTo>
                        <a:lnTo>
                          <a:pt x="7815" y="197"/>
                        </a:lnTo>
                        <a:lnTo>
                          <a:pt x="7667" y="160"/>
                        </a:lnTo>
                        <a:lnTo>
                          <a:pt x="7515" y="127"/>
                        </a:lnTo>
                        <a:lnTo>
                          <a:pt x="7359" y="99"/>
                        </a:lnTo>
                        <a:lnTo>
                          <a:pt x="7207" y="74"/>
                        </a:lnTo>
                        <a:lnTo>
                          <a:pt x="7051" y="54"/>
                        </a:lnTo>
                        <a:lnTo>
                          <a:pt x="6891" y="33"/>
                        </a:lnTo>
                        <a:lnTo>
                          <a:pt x="6735" y="20"/>
                        </a:lnTo>
                        <a:lnTo>
                          <a:pt x="6575" y="8"/>
                        </a:lnTo>
                        <a:lnTo>
                          <a:pt x="6415" y="4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 cap="flat">
                    <a:solidFill>
                      <a:schemeClr val="accent6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6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37005E81-F567-43F0-8571-2F4AFD43A8F2}"/>
                    </a:ext>
                  </a:extLst>
                </p:cNvPr>
                <p:cNvSpPr txBox="1"/>
                <p:nvPr/>
              </p:nvSpPr>
              <p:spPr>
                <a:xfrm>
                  <a:off x="5124997" y="4627356"/>
                  <a:ext cx="15549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lvl="0" algn="r">
                    <a:defRPr/>
                  </a:pPr>
                  <a:r>
                    <a:rPr lang="en-US" sz="1200" b="1" dirty="0">
                      <a:solidFill>
                        <a:schemeClr val="accent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T1</a:t>
                  </a:r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47E57FAE-A036-4CA0-B9D0-FE2AC102439A}"/>
                  </a:ext>
                </a:extLst>
              </p:cNvPr>
              <p:cNvGrpSpPr/>
              <p:nvPr/>
            </p:nvGrpSpPr>
            <p:grpSpPr>
              <a:xfrm>
                <a:off x="5128202" y="5163124"/>
                <a:ext cx="705478" cy="590100"/>
                <a:chOff x="5128202" y="5163124"/>
                <a:chExt cx="705478" cy="590100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F29AA55D-7F95-41FF-BEF2-3345CEF7A03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347085" y="5266434"/>
                  <a:ext cx="486595" cy="486790"/>
                  <a:chOff x="7736620" y="8284405"/>
                  <a:chExt cx="4501800" cy="4503600"/>
                </a:xfrm>
                <a:solidFill>
                  <a:srgbClr val="FFC000"/>
                </a:solidFill>
              </p:grpSpPr>
              <p:sp>
                <p:nvSpPr>
                  <p:cNvPr id="192" name="Freeform: Shape 2">
                    <a:extLst>
                      <a:ext uri="{FF2B5EF4-FFF2-40B4-BE49-F238E27FC236}">
                        <a16:creationId xmlns:a16="http://schemas.microsoft.com/office/drawing/2014/main" id="{284507F6-EB13-42D5-AB95-2C855221D284}"/>
                      </a:ext>
                    </a:extLst>
                  </p:cNvPr>
                  <p:cNvSpPr/>
                  <p:nvPr/>
                </p:nvSpPr>
                <p:spPr>
                  <a:xfrm>
                    <a:off x="9530503" y="8806040"/>
                    <a:ext cx="914043" cy="1338479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2540" h="3719">
                        <a:moveTo>
                          <a:pt x="1268" y="0"/>
                        </a:moveTo>
                        <a:lnTo>
                          <a:pt x="0" y="1273"/>
                        </a:lnTo>
                        <a:lnTo>
                          <a:pt x="693" y="1273"/>
                        </a:lnTo>
                        <a:lnTo>
                          <a:pt x="693" y="3719"/>
                        </a:lnTo>
                        <a:lnTo>
                          <a:pt x="1847" y="3719"/>
                        </a:lnTo>
                        <a:lnTo>
                          <a:pt x="1847" y="1273"/>
                        </a:lnTo>
                        <a:lnTo>
                          <a:pt x="2540" y="1273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 cap="flat">
                    <a:solidFill>
                      <a:schemeClr val="accent6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6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3" name="Freeform: Shape 3">
                    <a:extLst>
                      <a:ext uri="{FF2B5EF4-FFF2-40B4-BE49-F238E27FC236}">
                        <a16:creationId xmlns:a16="http://schemas.microsoft.com/office/drawing/2014/main" id="{3593C8A0-1914-46CC-89C6-B7F500146BE4}"/>
                      </a:ext>
                    </a:extLst>
                  </p:cNvPr>
                  <p:cNvSpPr/>
                  <p:nvPr/>
                </p:nvSpPr>
                <p:spPr>
                  <a:xfrm>
                    <a:off x="9530503" y="10927873"/>
                    <a:ext cx="914043" cy="1338479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2540" h="3719">
                        <a:moveTo>
                          <a:pt x="1268" y="3719"/>
                        </a:moveTo>
                        <a:lnTo>
                          <a:pt x="2540" y="2446"/>
                        </a:lnTo>
                        <a:lnTo>
                          <a:pt x="1847" y="2446"/>
                        </a:lnTo>
                        <a:lnTo>
                          <a:pt x="1847" y="0"/>
                        </a:lnTo>
                        <a:lnTo>
                          <a:pt x="693" y="0"/>
                        </a:lnTo>
                        <a:lnTo>
                          <a:pt x="693" y="2446"/>
                        </a:lnTo>
                        <a:lnTo>
                          <a:pt x="0" y="2446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 cap="flat">
                    <a:solidFill>
                      <a:schemeClr val="accent6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6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5" name="Freeform: Shape 4">
                    <a:extLst>
                      <a:ext uri="{FF2B5EF4-FFF2-40B4-BE49-F238E27FC236}">
                        <a16:creationId xmlns:a16="http://schemas.microsoft.com/office/drawing/2014/main" id="{FA1AAFA1-5E4A-4F0D-BB97-0FCC91F7B055}"/>
                      </a:ext>
                    </a:extLst>
                  </p:cNvPr>
                  <p:cNvSpPr/>
                  <p:nvPr/>
                </p:nvSpPr>
                <p:spPr>
                  <a:xfrm>
                    <a:off x="10380099" y="10080090"/>
                    <a:ext cx="1336676" cy="912599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3714" h="2536">
                        <a:moveTo>
                          <a:pt x="0" y="1268"/>
                        </a:moveTo>
                        <a:lnTo>
                          <a:pt x="1268" y="2536"/>
                        </a:lnTo>
                        <a:lnTo>
                          <a:pt x="1268" y="1847"/>
                        </a:lnTo>
                        <a:lnTo>
                          <a:pt x="3714" y="1847"/>
                        </a:lnTo>
                        <a:lnTo>
                          <a:pt x="3714" y="689"/>
                        </a:lnTo>
                        <a:lnTo>
                          <a:pt x="1268" y="689"/>
                        </a:lnTo>
                        <a:lnTo>
                          <a:pt x="1268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 cap="flat">
                    <a:solidFill>
                      <a:schemeClr val="accent6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6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2" name="Freeform: Shape 5">
                    <a:extLst>
                      <a:ext uri="{FF2B5EF4-FFF2-40B4-BE49-F238E27FC236}">
                        <a16:creationId xmlns:a16="http://schemas.microsoft.com/office/drawing/2014/main" id="{5C51B49C-8246-4C27-8569-E31393B9D1BA}"/>
                      </a:ext>
                    </a:extLst>
                  </p:cNvPr>
                  <p:cNvSpPr/>
                  <p:nvPr/>
                </p:nvSpPr>
                <p:spPr>
                  <a:xfrm>
                    <a:off x="8256821" y="10080081"/>
                    <a:ext cx="1338120" cy="912599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3718" h="2536">
                        <a:moveTo>
                          <a:pt x="3718" y="1268"/>
                        </a:moveTo>
                        <a:lnTo>
                          <a:pt x="2450" y="0"/>
                        </a:lnTo>
                        <a:lnTo>
                          <a:pt x="2450" y="689"/>
                        </a:lnTo>
                        <a:lnTo>
                          <a:pt x="0" y="689"/>
                        </a:lnTo>
                        <a:lnTo>
                          <a:pt x="0" y="1847"/>
                        </a:lnTo>
                        <a:lnTo>
                          <a:pt x="2450" y="1847"/>
                        </a:lnTo>
                        <a:lnTo>
                          <a:pt x="2450" y="2536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 cap="flat">
                    <a:solidFill>
                      <a:schemeClr val="accent6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6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3" name="Freeform: Shape 1">
                    <a:extLst>
                      <a:ext uri="{FF2B5EF4-FFF2-40B4-BE49-F238E27FC236}">
                        <a16:creationId xmlns:a16="http://schemas.microsoft.com/office/drawing/2014/main" id="{BD4C9DC4-0489-4C00-BFEA-665CF62F1407}"/>
                      </a:ext>
                    </a:extLst>
                  </p:cNvPr>
                  <p:cNvSpPr/>
                  <p:nvPr/>
                </p:nvSpPr>
                <p:spPr>
                  <a:xfrm>
                    <a:off x="7736620" y="8284405"/>
                    <a:ext cx="4501800" cy="4503600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12506" h="12511">
                        <a:moveTo>
                          <a:pt x="6251" y="521"/>
                        </a:moveTo>
                        <a:lnTo>
                          <a:pt x="6399" y="525"/>
                        </a:lnTo>
                        <a:lnTo>
                          <a:pt x="6546" y="530"/>
                        </a:lnTo>
                        <a:lnTo>
                          <a:pt x="6694" y="538"/>
                        </a:lnTo>
                        <a:lnTo>
                          <a:pt x="6838" y="550"/>
                        </a:lnTo>
                        <a:lnTo>
                          <a:pt x="6981" y="566"/>
                        </a:lnTo>
                        <a:lnTo>
                          <a:pt x="7125" y="587"/>
                        </a:lnTo>
                        <a:lnTo>
                          <a:pt x="7265" y="612"/>
                        </a:lnTo>
                        <a:lnTo>
                          <a:pt x="7409" y="640"/>
                        </a:lnTo>
                        <a:lnTo>
                          <a:pt x="7548" y="669"/>
                        </a:lnTo>
                        <a:lnTo>
                          <a:pt x="7684" y="702"/>
                        </a:lnTo>
                        <a:lnTo>
                          <a:pt x="7819" y="739"/>
                        </a:lnTo>
                        <a:lnTo>
                          <a:pt x="7954" y="780"/>
                        </a:lnTo>
                        <a:lnTo>
                          <a:pt x="8090" y="825"/>
                        </a:lnTo>
                        <a:lnTo>
                          <a:pt x="8221" y="870"/>
                        </a:lnTo>
                        <a:lnTo>
                          <a:pt x="8352" y="919"/>
                        </a:lnTo>
                        <a:lnTo>
                          <a:pt x="8484" y="973"/>
                        </a:lnTo>
                        <a:lnTo>
                          <a:pt x="8611" y="1030"/>
                        </a:lnTo>
                        <a:lnTo>
                          <a:pt x="8734" y="1088"/>
                        </a:lnTo>
                        <a:lnTo>
                          <a:pt x="8861" y="1149"/>
                        </a:lnTo>
                        <a:lnTo>
                          <a:pt x="8985" y="1215"/>
                        </a:lnTo>
                        <a:lnTo>
                          <a:pt x="9104" y="1285"/>
                        </a:lnTo>
                        <a:lnTo>
                          <a:pt x="9222" y="1354"/>
                        </a:lnTo>
                        <a:lnTo>
                          <a:pt x="9341" y="1428"/>
                        </a:lnTo>
                        <a:lnTo>
                          <a:pt x="9456" y="1502"/>
                        </a:lnTo>
                        <a:lnTo>
                          <a:pt x="9571" y="1581"/>
                        </a:lnTo>
                        <a:lnTo>
                          <a:pt x="9682" y="1663"/>
                        </a:lnTo>
                        <a:lnTo>
                          <a:pt x="9789" y="1749"/>
                        </a:lnTo>
                        <a:lnTo>
                          <a:pt x="9896" y="1835"/>
                        </a:lnTo>
                        <a:lnTo>
                          <a:pt x="10002" y="1921"/>
                        </a:lnTo>
                        <a:lnTo>
                          <a:pt x="10105" y="2016"/>
                        </a:lnTo>
                        <a:lnTo>
                          <a:pt x="10207" y="2106"/>
                        </a:lnTo>
                        <a:lnTo>
                          <a:pt x="10306" y="2205"/>
                        </a:lnTo>
                        <a:lnTo>
                          <a:pt x="10400" y="2303"/>
                        </a:lnTo>
                        <a:lnTo>
                          <a:pt x="10495" y="2401"/>
                        </a:lnTo>
                        <a:lnTo>
                          <a:pt x="10585" y="2504"/>
                        </a:lnTo>
                        <a:lnTo>
                          <a:pt x="10675" y="2611"/>
                        </a:lnTo>
                        <a:lnTo>
                          <a:pt x="10762" y="2717"/>
                        </a:lnTo>
                        <a:lnTo>
                          <a:pt x="10844" y="2828"/>
                        </a:lnTo>
                        <a:lnTo>
                          <a:pt x="10926" y="2939"/>
                        </a:lnTo>
                        <a:lnTo>
                          <a:pt x="11004" y="3054"/>
                        </a:lnTo>
                        <a:lnTo>
                          <a:pt x="11082" y="3169"/>
                        </a:lnTo>
                        <a:lnTo>
                          <a:pt x="11156" y="3284"/>
                        </a:lnTo>
                        <a:lnTo>
                          <a:pt x="11225" y="3403"/>
                        </a:lnTo>
                        <a:lnTo>
                          <a:pt x="11291" y="3526"/>
                        </a:lnTo>
                        <a:lnTo>
                          <a:pt x="11357" y="3649"/>
                        </a:lnTo>
                        <a:lnTo>
                          <a:pt x="11419" y="3773"/>
                        </a:lnTo>
                        <a:lnTo>
                          <a:pt x="11480" y="3900"/>
                        </a:lnTo>
                        <a:lnTo>
                          <a:pt x="11533" y="4027"/>
                        </a:lnTo>
                        <a:lnTo>
                          <a:pt x="11587" y="4154"/>
                        </a:lnTo>
                        <a:lnTo>
                          <a:pt x="11636" y="4285"/>
                        </a:lnTo>
                        <a:lnTo>
                          <a:pt x="11685" y="4417"/>
                        </a:lnTo>
                        <a:lnTo>
                          <a:pt x="11726" y="4553"/>
                        </a:lnTo>
                        <a:lnTo>
                          <a:pt x="11767" y="4688"/>
                        </a:lnTo>
                        <a:lnTo>
                          <a:pt x="11804" y="4823"/>
                        </a:lnTo>
                        <a:lnTo>
                          <a:pt x="11837" y="4963"/>
                        </a:lnTo>
                        <a:lnTo>
                          <a:pt x="11870" y="5103"/>
                        </a:lnTo>
                        <a:lnTo>
                          <a:pt x="11895" y="5242"/>
                        </a:lnTo>
                        <a:lnTo>
                          <a:pt x="11919" y="5386"/>
                        </a:lnTo>
                        <a:lnTo>
                          <a:pt x="11940" y="5525"/>
                        </a:lnTo>
                        <a:lnTo>
                          <a:pt x="11956" y="5669"/>
                        </a:lnTo>
                        <a:lnTo>
                          <a:pt x="11968" y="5817"/>
                        </a:lnTo>
                        <a:lnTo>
                          <a:pt x="11976" y="5961"/>
                        </a:lnTo>
                        <a:lnTo>
                          <a:pt x="11985" y="6108"/>
                        </a:lnTo>
                        <a:lnTo>
                          <a:pt x="11985" y="6256"/>
                        </a:lnTo>
                        <a:lnTo>
                          <a:pt x="11985" y="6403"/>
                        </a:lnTo>
                        <a:lnTo>
                          <a:pt x="11976" y="6550"/>
                        </a:lnTo>
                        <a:lnTo>
                          <a:pt x="11968" y="6694"/>
                        </a:lnTo>
                        <a:lnTo>
                          <a:pt x="11956" y="6842"/>
                        </a:lnTo>
                        <a:lnTo>
                          <a:pt x="11940" y="6986"/>
                        </a:lnTo>
                        <a:lnTo>
                          <a:pt x="11919" y="7125"/>
                        </a:lnTo>
                        <a:lnTo>
                          <a:pt x="11895" y="7269"/>
                        </a:lnTo>
                        <a:lnTo>
                          <a:pt x="11870" y="7408"/>
                        </a:lnTo>
                        <a:lnTo>
                          <a:pt x="11837" y="7548"/>
                        </a:lnTo>
                        <a:lnTo>
                          <a:pt x="11804" y="7688"/>
                        </a:lnTo>
                        <a:lnTo>
                          <a:pt x="11767" y="7823"/>
                        </a:lnTo>
                        <a:lnTo>
                          <a:pt x="11726" y="7958"/>
                        </a:lnTo>
                        <a:lnTo>
                          <a:pt x="11685" y="8094"/>
                        </a:lnTo>
                        <a:lnTo>
                          <a:pt x="11636" y="8226"/>
                        </a:lnTo>
                        <a:lnTo>
                          <a:pt x="11587" y="8357"/>
                        </a:lnTo>
                        <a:lnTo>
                          <a:pt x="11533" y="8484"/>
                        </a:lnTo>
                        <a:lnTo>
                          <a:pt x="11480" y="8611"/>
                        </a:lnTo>
                        <a:lnTo>
                          <a:pt x="11419" y="8738"/>
                        </a:lnTo>
                        <a:lnTo>
                          <a:pt x="11357" y="8862"/>
                        </a:lnTo>
                        <a:lnTo>
                          <a:pt x="11291" y="8985"/>
                        </a:lnTo>
                        <a:lnTo>
                          <a:pt x="11225" y="9108"/>
                        </a:lnTo>
                        <a:lnTo>
                          <a:pt x="11156" y="9227"/>
                        </a:lnTo>
                        <a:lnTo>
                          <a:pt x="11082" y="9342"/>
                        </a:lnTo>
                        <a:lnTo>
                          <a:pt x="11004" y="9457"/>
                        </a:lnTo>
                        <a:lnTo>
                          <a:pt x="10926" y="9572"/>
                        </a:lnTo>
                        <a:lnTo>
                          <a:pt x="10844" y="9683"/>
                        </a:lnTo>
                        <a:lnTo>
                          <a:pt x="10762" y="9794"/>
                        </a:lnTo>
                        <a:lnTo>
                          <a:pt x="10675" y="9900"/>
                        </a:lnTo>
                        <a:lnTo>
                          <a:pt x="10585" y="10007"/>
                        </a:lnTo>
                        <a:lnTo>
                          <a:pt x="10495" y="10110"/>
                        </a:lnTo>
                        <a:lnTo>
                          <a:pt x="10400" y="10208"/>
                        </a:lnTo>
                        <a:lnTo>
                          <a:pt x="10306" y="10306"/>
                        </a:lnTo>
                        <a:lnTo>
                          <a:pt x="10207" y="10405"/>
                        </a:lnTo>
                        <a:lnTo>
                          <a:pt x="10105" y="10495"/>
                        </a:lnTo>
                        <a:lnTo>
                          <a:pt x="10002" y="10590"/>
                        </a:lnTo>
                        <a:lnTo>
                          <a:pt x="9896" y="10676"/>
                        </a:lnTo>
                        <a:lnTo>
                          <a:pt x="9789" y="10762"/>
                        </a:lnTo>
                        <a:lnTo>
                          <a:pt x="9682" y="10848"/>
                        </a:lnTo>
                        <a:lnTo>
                          <a:pt x="9571" y="10930"/>
                        </a:lnTo>
                        <a:lnTo>
                          <a:pt x="9456" y="11009"/>
                        </a:lnTo>
                        <a:lnTo>
                          <a:pt x="9341" y="11083"/>
                        </a:lnTo>
                        <a:lnTo>
                          <a:pt x="9222" y="11157"/>
                        </a:lnTo>
                        <a:lnTo>
                          <a:pt x="9104" y="11226"/>
                        </a:lnTo>
                        <a:lnTo>
                          <a:pt x="8985" y="11296"/>
                        </a:lnTo>
                        <a:lnTo>
                          <a:pt x="8861" y="11362"/>
                        </a:lnTo>
                        <a:lnTo>
                          <a:pt x="8734" y="11423"/>
                        </a:lnTo>
                        <a:lnTo>
                          <a:pt x="8611" y="11481"/>
                        </a:lnTo>
                        <a:lnTo>
                          <a:pt x="8484" y="11538"/>
                        </a:lnTo>
                        <a:lnTo>
                          <a:pt x="8352" y="11592"/>
                        </a:lnTo>
                        <a:lnTo>
                          <a:pt x="8221" y="11641"/>
                        </a:lnTo>
                        <a:lnTo>
                          <a:pt x="8090" y="11686"/>
                        </a:lnTo>
                        <a:lnTo>
                          <a:pt x="7954" y="11731"/>
                        </a:lnTo>
                        <a:lnTo>
                          <a:pt x="7819" y="11772"/>
                        </a:lnTo>
                        <a:lnTo>
                          <a:pt x="7684" y="11809"/>
                        </a:lnTo>
                        <a:lnTo>
                          <a:pt x="7548" y="11842"/>
                        </a:lnTo>
                        <a:lnTo>
                          <a:pt x="7409" y="11871"/>
                        </a:lnTo>
                        <a:lnTo>
                          <a:pt x="7265" y="11899"/>
                        </a:lnTo>
                        <a:lnTo>
                          <a:pt x="7125" y="11924"/>
                        </a:lnTo>
                        <a:lnTo>
                          <a:pt x="6981" y="11945"/>
                        </a:lnTo>
                        <a:lnTo>
                          <a:pt x="6838" y="11961"/>
                        </a:lnTo>
                        <a:lnTo>
                          <a:pt x="6694" y="11973"/>
                        </a:lnTo>
                        <a:lnTo>
                          <a:pt x="6546" y="11981"/>
                        </a:lnTo>
                        <a:lnTo>
                          <a:pt x="6399" y="11986"/>
                        </a:lnTo>
                        <a:lnTo>
                          <a:pt x="6251" y="11990"/>
                        </a:lnTo>
                        <a:lnTo>
                          <a:pt x="6103" y="11986"/>
                        </a:lnTo>
                        <a:lnTo>
                          <a:pt x="5960" y="11981"/>
                        </a:lnTo>
                        <a:lnTo>
                          <a:pt x="5812" y="11973"/>
                        </a:lnTo>
                        <a:lnTo>
                          <a:pt x="5668" y="11961"/>
                        </a:lnTo>
                        <a:lnTo>
                          <a:pt x="5524" y="11945"/>
                        </a:lnTo>
                        <a:lnTo>
                          <a:pt x="5381" y="11924"/>
                        </a:lnTo>
                        <a:lnTo>
                          <a:pt x="5241" y="11899"/>
                        </a:lnTo>
                        <a:lnTo>
                          <a:pt x="5098" y="11871"/>
                        </a:lnTo>
                        <a:lnTo>
                          <a:pt x="4958" y="11842"/>
                        </a:lnTo>
                        <a:lnTo>
                          <a:pt x="4823" y="11809"/>
                        </a:lnTo>
                        <a:lnTo>
                          <a:pt x="4687" y="11772"/>
                        </a:lnTo>
                        <a:lnTo>
                          <a:pt x="4552" y="11731"/>
                        </a:lnTo>
                        <a:lnTo>
                          <a:pt x="4416" y="11686"/>
                        </a:lnTo>
                        <a:lnTo>
                          <a:pt x="4285" y="11641"/>
                        </a:lnTo>
                        <a:lnTo>
                          <a:pt x="4154" y="11592"/>
                        </a:lnTo>
                        <a:lnTo>
                          <a:pt x="4022" y="11538"/>
                        </a:lnTo>
                        <a:lnTo>
                          <a:pt x="3895" y="11481"/>
                        </a:lnTo>
                        <a:lnTo>
                          <a:pt x="3768" y="11423"/>
                        </a:lnTo>
                        <a:lnTo>
                          <a:pt x="3645" y="11362"/>
                        </a:lnTo>
                        <a:lnTo>
                          <a:pt x="3521" y="11296"/>
                        </a:lnTo>
                        <a:lnTo>
                          <a:pt x="3403" y="11226"/>
                        </a:lnTo>
                        <a:lnTo>
                          <a:pt x="3284" y="11157"/>
                        </a:lnTo>
                        <a:lnTo>
                          <a:pt x="3164" y="11083"/>
                        </a:lnTo>
                        <a:lnTo>
                          <a:pt x="3050" y="11009"/>
                        </a:lnTo>
                        <a:lnTo>
                          <a:pt x="2935" y="10930"/>
                        </a:lnTo>
                        <a:lnTo>
                          <a:pt x="2824" y="10848"/>
                        </a:lnTo>
                        <a:lnTo>
                          <a:pt x="2717" y="10762"/>
                        </a:lnTo>
                        <a:lnTo>
                          <a:pt x="2610" y="10676"/>
                        </a:lnTo>
                        <a:lnTo>
                          <a:pt x="2504" y="10590"/>
                        </a:lnTo>
                        <a:lnTo>
                          <a:pt x="2401" y="10495"/>
                        </a:lnTo>
                        <a:lnTo>
                          <a:pt x="2299" y="10405"/>
                        </a:lnTo>
                        <a:lnTo>
                          <a:pt x="2200" y="10306"/>
                        </a:lnTo>
                        <a:lnTo>
                          <a:pt x="2105" y="10208"/>
                        </a:lnTo>
                        <a:lnTo>
                          <a:pt x="2011" y="10110"/>
                        </a:lnTo>
                        <a:lnTo>
                          <a:pt x="1921" y="10007"/>
                        </a:lnTo>
                        <a:lnTo>
                          <a:pt x="1830" y="9900"/>
                        </a:lnTo>
                        <a:lnTo>
                          <a:pt x="1744" y="9794"/>
                        </a:lnTo>
                        <a:lnTo>
                          <a:pt x="1662" y="9683"/>
                        </a:lnTo>
                        <a:lnTo>
                          <a:pt x="1580" y="9572"/>
                        </a:lnTo>
                        <a:lnTo>
                          <a:pt x="1502" y="9457"/>
                        </a:lnTo>
                        <a:lnTo>
                          <a:pt x="1424" y="9342"/>
                        </a:lnTo>
                        <a:lnTo>
                          <a:pt x="1350" y="9227"/>
                        </a:lnTo>
                        <a:lnTo>
                          <a:pt x="1280" y="9108"/>
                        </a:lnTo>
                        <a:lnTo>
                          <a:pt x="1215" y="8985"/>
                        </a:lnTo>
                        <a:lnTo>
                          <a:pt x="1149" y="8862"/>
                        </a:lnTo>
                        <a:lnTo>
                          <a:pt x="1088" y="8738"/>
                        </a:lnTo>
                        <a:lnTo>
                          <a:pt x="1026" y="8611"/>
                        </a:lnTo>
                        <a:lnTo>
                          <a:pt x="973" y="8484"/>
                        </a:lnTo>
                        <a:lnTo>
                          <a:pt x="919" y="8357"/>
                        </a:lnTo>
                        <a:lnTo>
                          <a:pt x="870" y="8226"/>
                        </a:lnTo>
                        <a:lnTo>
                          <a:pt x="821" y="8094"/>
                        </a:lnTo>
                        <a:lnTo>
                          <a:pt x="780" y="7958"/>
                        </a:lnTo>
                        <a:lnTo>
                          <a:pt x="739" y="7823"/>
                        </a:lnTo>
                        <a:lnTo>
                          <a:pt x="702" y="7688"/>
                        </a:lnTo>
                        <a:lnTo>
                          <a:pt x="669" y="7548"/>
                        </a:lnTo>
                        <a:lnTo>
                          <a:pt x="636" y="7408"/>
                        </a:lnTo>
                        <a:lnTo>
                          <a:pt x="612" y="7269"/>
                        </a:lnTo>
                        <a:lnTo>
                          <a:pt x="587" y="7125"/>
                        </a:lnTo>
                        <a:lnTo>
                          <a:pt x="567" y="6986"/>
                        </a:lnTo>
                        <a:lnTo>
                          <a:pt x="550" y="6842"/>
                        </a:lnTo>
                        <a:lnTo>
                          <a:pt x="538" y="6694"/>
                        </a:lnTo>
                        <a:lnTo>
                          <a:pt x="529" y="6550"/>
                        </a:lnTo>
                        <a:lnTo>
                          <a:pt x="521" y="6403"/>
                        </a:lnTo>
                        <a:lnTo>
                          <a:pt x="521" y="6256"/>
                        </a:lnTo>
                        <a:lnTo>
                          <a:pt x="521" y="6108"/>
                        </a:lnTo>
                        <a:lnTo>
                          <a:pt x="529" y="5961"/>
                        </a:lnTo>
                        <a:lnTo>
                          <a:pt x="538" y="5817"/>
                        </a:lnTo>
                        <a:lnTo>
                          <a:pt x="550" y="5669"/>
                        </a:lnTo>
                        <a:lnTo>
                          <a:pt x="567" y="5525"/>
                        </a:lnTo>
                        <a:lnTo>
                          <a:pt x="587" y="5386"/>
                        </a:lnTo>
                        <a:lnTo>
                          <a:pt x="612" y="5242"/>
                        </a:lnTo>
                        <a:lnTo>
                          <a:pt x="636" y="5103"/>
                        </a:lnTo>
                        <a:lnTo>
                          <a:pt x="669" y="4963"/>
                        </a:lnTo>
                        <a:lnTo>
                          <a:pt x="702" y="4823"/>
                        </a:lnTo>
                        <a:lnTo>
                          <a:pt x="739" y="4688"/>
                        </a:lnTo>
                        <a:lnTo>
                          <a:pt x="780" y="4553"/>
                        </a:lnTo>
                        <a:lnTo>
                          <a:pt x="821" y="4417"/>
                        </a:lnTo>
                        <a:lnTo>
                          <a:pt x="870" y="4285"/>
                        </a:lnTo>
                        <a:lnTo>
                          <a:pt x="919" y="4154"/>
                        </a:lnTo>
                        <a:lnTo>
                          <a:pt x="973" y="4027"/>
                        </a:lnTo>
                        <a:lnTo>
                          <a:pt x="1026" y="3900"/>
                        </a:lnTo>
                        <a:lnTo>
                          <a:pt x="1088" y="3773"/>
                        </a:lnTo>
                        <a:lnTo>
                          <a:pt x="1149" y="3649"/>
                        </a:lnTo>
                        <a:lnTo>
                          <a:pt x="1215" y="3526"/>
                        </a:lnTo>
                        <a:lnTo>
                          <a:pt x="1280" y="3403"/>
                        </a:lnTo>
                        <a:lnTo>
                          <a:pt x="1350" y="3284"/>
                        </a:lnTo>
                        <a:lnTo>
                          <a:pt x="1424" y="3169"/>
                        </a:lnTo>
                        <a:lnTo>
                          <a:pt x="1502" y="3054"/>
                        </a:lnTo>
                        <a:lnTo>
                          <a:pt x="1580" y="2939"/>
                        </a:lnTo>
                        <a:lnTo>
                          <a:pt x="1662" y="2828"/>
                        </a:lnTo>
                        <a:lnTo>
                          <a:pt x="1744" y="2717"/>
                        </a:lnTo>
                        <a:lnTo>
                          <a:pt x="1830" y="2611"/>
                        </a:lnTo>
                        <a:lnTo>
                          <a:pt x="1921" y="2504"/>
                        </a:lnTo>
                        <a:lnTo>
                          <a:pt x="2011" y="2401"/>
                        </a:lnTo>
                        <a:lnTo>
                          <a:pt x="2105" y="2303"/>
                        </a:lnTo>
                        <a:lnTo>
                          <a:pt x="2200" y="2205"/>
                        </a:lnTo>
                        <a:lnTo>
                          <a:pt x="2299" y="2106"/>
                        </a:lnTo>
                        <a:lnTo>
                          <a:pt x="2401" y="2016"/>
                        </a:lnTo>
                        <a:lnTo>
                          <a:pt x="2504" y="1921"/>
                        </a:lnTo>
                        <a:lnTo>
                          <a:pt x="2610" y="1835"/>
                        </a:lnTo>
                        <a:lnTo>
                          <a:pt x="2717" y="1749"/>
                        </a:lnTo>
                        <a:lnTo>
                          <a:pt x="2824" y="1663"/>
                        </a:lnTo>
                        <a:lnTo>
                          <a:pt x="2935" y="1581"/>
                        </a:lnTo>
                        <a:lnTo>
                          <a:pt x="3050" y="1502"/>
                        </a:lnTo>
                        <a:lnTo>
                          <a:pt x="3164" y="1428"/>
                        </a:lnTo>
                        <a:lnTo>
                          <a:pt x="3284" y="1354"/>
                        </a:lnTo>
                        <a:lnTo>
                          <a:pt x="3403" y="1285"/>
                        </a:lnTo>
                        <a:lnTo>
                          <a:pt x="3521" y="1215"/>
                        </a:lnTo>
                        <a:lnTo>
                          <a:pt x="3645" y="1149"/>
                        </a:lnTo>
                        <a:lnTo>
                          <a:pt x="3768" y="1088"/>
                        </a:lnTo>
                        <a:lnTo>
                          <a:pt x="3895" y="1030"/>
                        </a:lnTo>
                        <a:lnTo>
                          <a:pt x="4022" y="973"/>
                        </a:lnTo>
                        <a:lnTo>
                          <a:pt x="4154" y="919"/>
                        </a:lnTo>
                        <a:lnTo>
                          <a:pt x="4285" y="870"/>
                        </a:lnTo>
                        <a:lnTo>
                          <a:pt x="4416" y="825"/>
                        </a:lnTo>
                        <a:lnTo>
                          <a:pt x="4552" y="780"/>
                        </a:lnTo>
                        <a:lnTo>
                          <a:pt x="4687" y="739"/>
                        </a:lnTo>
                        <a:lnTo>
                          <a:pt x="4823" y="702"/>
                        </a:lnTo>
                        <a:lnTo>
                          <a:pt x="4958" y="669"/>
                        </a:lnTo>
                        <a:lnTo>
                          <a:pt x="5098" y="640"/>
                        </a:lnTo>
                        <a:lnTo>
                          <a:pt x="5241" y="612"/>
                        </a:lnTo>
                        <a:lnTo>
                          <a:pt x="5381" y="587"/>
                        </a:lnTo>
                        <a:lnTo>
                          <a:pt x="5524" y="566"/>
                        </a:lnTo>
                        <a:lnTo>
                          <a:pt x="5668" y="550"/>
                        </a:lnTo>
                        <a:lnTo>
                          <a:pt x="5812" y="538"/>
                        </a:lnTo>
                        <a:lnTo>
                          <a:pt x="5960" y="530"/>
                        </a:lnTo>
                        <a:lnTo>
                          <a:pt x="6103" y="525"/>
                        </a:lnTo>
                        <a:close/>
                        <a:moveTo>
                          <a:pt x="6251" y="0"/>
                        </a:moveTo>
                        <a:lnTo>
                          <a:pt x="6091" y="4"/>
                        </a:lnTo>
                        <a:lnTo>
                          <a:pt x="5931" y="8"/>
                        </a:lnTo>
                        <a:lnTo>
                          <a:pt x="5771" y="20"/>
                        </a:lnTo>
                        <a:lnTo>
                          <a:pt x="5615" y="33"/>
                        </a:lnTo>
                        <a:lnTo>
                          <a:pt x="5455" y="54"/>
                        </a:lnTo>
                        <a:lnTo>
                          <a:pt x="5299" y="74"/>
                        </a:lnTo>
                        <a:lnTo>
                          <a:pt x="5147" y="99"/>
                        </a:lnTo>
                        <a:lnTo>
                          <a:pt x="4991" y="127"/>
                        </a:lnTo>
                        <a:lnTo>
                          <a:pt x="4839" y="160"/>
                        </a:lnTo>
                        <a:lnTo>
                          <a:pt x="4691" y="197"/>
                        </a:lnTo>
                        <a:lnTo>
                          <a:pt x="4539" y="238"/>
                        </a:lnTo>
                        <a:lnTo>
                          <a:pt x="4391" y="283"/>
                        </a:lnTo>
                        <a:lnTo>
                          <a:pt x="4248" y="329"/>
                        </a:lnTo>
                        <a:lnTo>
                          <a:pt x="4104" y="382"/>
                        </a:lnTo>
                        <a:lnTo>
                          <a:pt x="3961" y="435"/>
                        </a:lnTo>
                        <a:lnTo>
                          <a:pt x="3817" y="493"/>
                        </a:lnTo>
                        <a:lnTo>
                          <a:pt x="3678" y="554"/>
                        </a:lnTo>
                        <a:lnTo>
                          <a:pt x="3542" y="620"/>
                        </a:lnTo>
                        <a:lnTo>
                          <a:pt x="3406" y="685"/>
                        </a:lnTo>
                        <a:lnTo>
                          <a:pt x="3271" y="755"/>
                        </a:lnTo>
                        <a:lnTo>
                          <a:pt x="3140" y="829"/>
                        </a:lnTo>
                        <a:lnTo>
                          <a:pt x="3009" y="907"/>
                        </a:lnTo>
                        <a:lnTo>
                          <a:pt x="2881" y="985"/>
                        </a:lnTo>
                        <a:lnTo>
                          <a:pt x="2758" y="1067"/>
                        </a:lnTo>
                        <a:lnTo>
                          <a:pt x="2631" y="1153"/>
                        </a:lnTo>
                        <a:lnTo>
                          <a:pt x="2512" y="1244"/>
                        </a:lnTo>
                        <a:lnTo>
                          <a:pt x="2393" y="1334"/>
                        </a:lnTo>
                        <a:lnTo>
                          <a:pt x="2274" y="1428"/>
                        </a:lnTo>
                        <a:lnTo>
                          <a:pt x="2159" y="1527"/>
                        </a:lnTo>
                        <a:lnTo>
                          <a:pt x="2048" y="1626"/>
                        </a:lnTo>
                        <a:lnTo>
                          <a:pt x="1937" y="1728"/>
                        </a:lnTo>
                        <a:lnTo>
                          <a:pt x="1830" y="1835"/>
                        </a:lnTo>
                        <a:lnTo>
                          <a:pt x="1724" y="1942"/>
                        </a:lnTo>
                        <a:lnTo>
                          <a:pt x="1625" y="2048"/>
                        </a:lnTo>
                        <a:lnTo>
                          <a:pt x="1523" y="2163"/>
                        </a:lnTo>
                        <a:lnTo>
                          <a:pt x="1428" y="2278"/>
                        </a:lnTo>
                        <a:lnTo>
                          <a:pt x="1334" y="2393"/>
                        </a:lnTo>
                        <a:lnTo>
                          <a:pt x="1239" y="2512"/>
                        </a:lnTo>
                        <a:lnTo>
                          <a:pt x="1153" y="2635"/>
                        </a:lnTo>
                        <a:lnTo>
                          <a:pt x="1067" y="2759"/>
                        </a:lnTo>
                        <a:lnTo>
                          <a:pt x="985" y="2886"/>
                        </a:lnTo>
                        <a:lnTo>
                          <a:pt x="903" y="3013"/>
                        </a:lnTo>
                        <a:lnTo>
                          <a:pt x="829" y="3145"/>
                        </a:lnTo>
                        <a:lnTo>
                          <a:pt x="755" y="3276"/>
                        </a:lnTo>
                        <a:lnTo>
                          <a:pt x="681" y="3407"/>
                        </a:lnTo>
                        <a:lnTo>
                          <a:pt x="615" y="3543"/>
                        </a:lnTo>
                        <a:lnTo>
                          <a:pt x="550" y="3682"/>
                        </a:lnTo>
                        <a:lnTo>
                          <a:pt x="488" y="3822"/>
                        </a:lnTo>
                        <a:lnTo>
                          <a:pt x="431" y="3961"/>
                        </a:lnTo>
                        <a:lnTo>
                          <a:pt x="378" y="4105"/>
                        </a:lnTo>
                        <a:lnTo>
                          <a:pt x="328" y="4249"/>
                        </a:lnTo>
                        <a:lnTo>
                          <a:pt x="279" y="4397"/>
                        </a:lnTo>
                        <a:lnTo>
                          <a:pt x="238" y="4544"/>
                        </a:lnTo>
                        <a:lnTo>
                          <a:pt x="197" y="4692"/>
                        </a:lnTo>
                        <a:lnTo>
                          <a:pt x="160" y="4844"/>
                        </a:lnTo>
                        <a:lnTo>
                          <a:pt x="127" y="4996"/>
                        </a:lnTo>
                        <a:lnTo>
                          <a:pt x="99" y="5148"/>
                        </a:lnTo>
                        <a:lnTo>
                          <a:pt x="70" y="5304"/>
                        </a:lnTo>
                        <a:lnTo>
                          <a:pt x="49" y="5459"/>
                        </a:lnTo>
                        <a:lnTo>
                          <a:pt x="33" y="5616"/>
                        </a:lnTo>
                        <a:lnTo>
                          <a:pt x="17" y="5776"/>
                        </a:lnTo>
                        <a:lnTo>
                          <a:pt x="8" y="5936"/>
                        </a:lnTo>
                        <a:lnTo>
                          <a:pt x="0" y="6096"/>
                        </a:lnTo>
                        <a:lnTo>
                          <a:pt x="0" y="6256"/>
                        </a:lnTo>
                        <a:lnTo>
                          <a:pt x="0" y="6415"/>
                        </a:lnTo>
                        <a:lnTo>
                          <a:pt x="8" y="6575"/>
                        </a:lnTo>
                        <a:lnTo>
                          <a:pt x="17" y="6735"/>
                        </a:lnTo>
                        <a:lnTo>
                          <a:pt x="33" y="6895"/>
                        </a:lnTo>
                        <a:lnTo>
                          <a:pt x="49" y="7052"/>
                        </a:lnTo>
                        <a:lnTo>
                          <a:pt x="70" y="7207"/>
                        </a:lnTo>
                        <a:lnTo>
                          <a:pt x="99" y="7363"/>
                        </a:lnTo>
                        <a:lnTo>
                          <a:pt x="127" y="7515"/>
                        </a:lnTo>
                        <a:lnTo>
                          <a:pt x="160" y="7667"/>
                        </a:lnTo>
                        <a:lnTo>
                          <a:pt x="197" y="7819"/>
                        </a:lnTo>
                        <a:lnTo>
                          <a:pt x="238" y="7967"/>
                        </a:lnTo>
                        <a:lnTo>
                          <a:pt x="279" y="8114"/>
                        </a:lnTo>
                        <a:lnTo>
                          <a:pt x="328" y="8262"/>
                        </a:lnTo>
                        <a:lnTo>
                          <a:pt x="378" y="8406"/>
                        </a:lnTo>
                        <a:lnTo>
                          <a:pt x="431" y="8550"/>
                        </a:lnTo>
                        <a:lnTo>
                          <a:pt x="488" y="8689"/>
                        </a:lnTo>
                        <a:lnTo>
                          <a:pt x="550" y="8829"/>
                        </a:lnTo>
                        <a:lnTo>
                          <a:pt x="615" y="8968"/>
                        </a:lnTo>
                        <a:lnTo>
                          <a:pt x="681" y="9104"/>
                        </a:lnTo>
                        <a:lnTo>
                          <a:pt x="755" y="9235"/>
                        </a:lnTo>
                        <a:lnTo>
                          <a:pt x="829" y="9366"/>
                        </a:lnTo>
                        <a:lnTo>
                          <a:pt x="903" y="9498"/>
                        </a:lnTo>
                        <a:lnTo>
                          <a:pt x="985" y="9625"/>
                        </a:lnTo>
                        <a:lnTo>
                          <a:pt x="1067" y="9752"/>
                        </a:lnTo>
                        <a:lnTo>
                          <a:pt x="1153" y="9876"/>
                        </a:lnTo>
                        <a:lnTo>
                          <a:pt x="1239" y="9999"/>
                        </a:lnTo>
                        <a:lnTo>
                          <a:pt x="1334" y="10118"/>
                        </a:lnTo>
                        <a:lnTo>
                          <a:pt x="1428" y="10233"/>
                        </a:lnTo>
                        <a:lnTo>
                          <a:pt x="1523" y="10348"/>
                        </a:lnTo>
                        <a:lnTo>
                          <a:pt x="1625" y="10463"/>
                        </a:lnTo>
                        <a:lnTo>
                          <a:pt x="1724" y="10569"/>
                        </a:lnTo>
                        <a:lnTo>
                          <a:pt x="1830" y="10676"/>
                        </a:lnTo>
                        <a:lnTo>
                          <a:pt x="1937" y="10783"/>
                        </a:lnTo>
                        <a:lnTo>
                          <a:pt x="2048" y="10885"/>
                        </a:lnTo>
                        <a:lnTo>
                          <a:pt x="2159" y="10984"/>
                        </a:lnTo>
                        <a:lnTo>
                          <a:pt x="2274" y="11083"/>
                        </a:lnTo>
                        <a:lnTo>
                          <a:pt x="2393" y="11177"/>
                        </a:lnTo>
                        <a:lnTo>
                          <a:pt x="2512" y="11267"/>
                        </a:lnTo>
                        <a:lnTo>
                          <a:pt x="2631" y="11358"/>
                        </a:lnTo>
                        <a:lnTo>
                          <a:pt x="2758" y="11444"/>
                        </a:lnTo>
                        <a:lnTo>
                          <a:pt x="2881" y="11526"/>
                        </a:lnTo>
                        <a:lnTo>
                          <a:pt x="3009" y="11604"/>
                        </a:lnTo>
                        <a:lnTo>
                          <a:pt x="3140" y="11682"/>
                        </a:lnTo>
                        <a:lnTo>
                          <a:pt x="3271" y="11756"/>
                        </a:lnTo>
                        <a:lnTo>
                          <a:pt x="3406" y="11826"/>
                        </a:lnTo>
                        <a:lnTo>
                          <a:pt x="3542" y="11891"/>
                        </a:lnTo>
                        <a:lnTo>
                          <a:pt x="3678" y="11957"/>
                        </a:lnTo>
                        <a:lnTo>
                          <a:pt x="3817" y="12018"/>
                        </a:lnTo>
                        <a:lnTo>
                          <a:pt x="3961" y="12076"/>
                        </a:lnTo>
                        <a:lnTo>
                          <a:pt x="4104" y="12129"/>
                        </a:lnTo>
                        <a:lnTo>
                          <a:pt x="4248" y="12182"/>
                        </a:lnTo>
                        <a:lnTo>
                          <a:pt x="4391" y="12228"/>
                        </a:lnTo>
                        <a:lnTo>
                          <a:pt x="4539" y="12273"/>
                        </a:lnTo>
                        <a:lnTo>
                          <a:pt x="4691" y="12314"/>
                        </a:lnTo>
                        <a:lnTo>
                          <a:pt x="4839" y="12351"/>
                        </a:lnTo>
                        <a:lnTo>
                          <a:pt x="4991" y="12384"/>
                        </a:lnTo>
                        <a:lnTo>
                          <a:pt x="5147" y="12412"/>
                        </a:lnTo>
                        <a:lnTo>
                          <a:pt x="5299" y="12437"/>
                        </a:lnTo>
                        <a:lnTo>
                          <a:pt x="5455" y="12457"/>
                        </a:lnTo>
                        <a:lnTo>
                          <a:pt x="5615" y="12478"/>
                        </a:lnTo>
                        <a:lnTo>
                          <a:pt x="5771" y="12491"/>
                        </a:lnTo>
                        <a:lnTo>
                          <a:pt x="5931" y="12503"/>
                        </a:lnTo>
                        <a:lnTo>
                          <a:pt x="6091" y="12507"/>
                        </a:lnTo>
                        <a:lnTo>
                          <a:pt x="6251" y="12511"/>
                        </a:lnTo>
                        <a:lnTo>
                          <a:pt x="6415" y="12507"/>
                        </a:lnTo>
                        <a:lnTo>
                          <a:pt x="6575" y="12503"/>
                        </a:lnTo>
                        <a:lnTo>
                          <a:pt x="6735" y="12491"/>
                        </a:lnTo>
                        <a:lnTo>
                          <a:pt x="6891" y="12478"/>
                        </a:lnTo>
                        <a:lnTo>
                          <a:pt x="7051" y="12457"/>
                        </a:lnTo>
                        <a:lnTo>
                          <a:pt x="7207" y="12437"/>
                        </a:lnTo>
                        <a:lnTo>
                          <a:pt x="7359" y="12412"/>
                        </a:lnTo>
                        <a:lnTo>
                          <a:pt x="7515" y="12384"/>
                        </a:lnTo>
                        <a:lnTo>
                          <a:pt x="7667" y="12351"/>
                        </a:lnTo>
                        <a:lnTo>
                          <a:pt x="7815" y="12314"/>
                        </a:lnTo>
                        <a:lnTo>
                          <a:pt x="7966" y="12273"/>
                        </a:lnTo>
                        <a:lnTo>
                          <a:pt x="8114" y="12228"/>
                        </a:lnTo>
                        <a:lnTo>
                          <a:pt x="8258" y="12182"/>
                        </a:lnTo>
                        <a:lnTo>
                          <a:pt x="8402" y="12129"/>
                        </a:lnTo>
                        <a:lnTo>
                          <a:pt x="8545" y="12076"/>
                        </a:lnTo>
                        <a:lnTo>
                          <a:pt x="8689" y="12018"/>
                        </a:lnTo>
                        <a:lnTo>
                          <a:pt x="8829" y="11957"/>
                        </a:lnTo>
                        <a:lnTo>
                          <a:pt x="8964" y="11891"/>
                        </a:lnTo>
                        <a:lnTo>
                          <a:pt x="9099" y="11826"/>
                        </a:lnTo>
                        <a:lnTo>
                          <a:pt x="9235" y="11756"/>
                        </a:lnTo>
                        <a:lnTo>
                          <a:pt x="9366" y="11682"/>
                        </a:lnTo>
                        <a:lnTo>
                          <a:pt x="9497" y="11604"/>
                        </a:lnTo>
                        <a:lnTo>
                          <a:pt x="9625" y="11526"/>
                        </a:lnTo>
                        <a:lnTo>
                          <a:pt x="9748" y="11444"/>
                        </a:lnTo>
                        <a:lnTo>
                          <a:pt x="9875" y="11358"/>
                        </a:lnTo>
                        <a:lnTo>
                          <a:pt x="9994" y="11267"/>
                        </a:lnTo>
                        <a:lnTo>
                          <a:pt x="10113" y="11177"/>
                        </a:lnTo>
                        <a:lnTo>
                          <a:pt x="10232" y="11083"/>
                        </a:lnTo>
                        <a:lnTo>
                          <a:pt x="10347" y="10984"/>
                        </a:lnTo>
                        <a:lnTo>
                          <a:pt x="10458" y="10885"/>
                        </a:lnTo>
                        <a:lnTo>
                          <a:pt x="10569" y="10783"/>
                        </a:lnTo>
                        <a:lnTo>
                          <a:pt x="10675" y="10676"/>
                        </a:lnTo>
                        <a:lnTo>
                          <a:pt x="10778" y="10569"/>
                        </a:lnTo>
                        <a:lnTo>
                          <a:pt x="10881" y="10463"/>
                        </a:lnTo>
                        <a:lnTo>
                          <a:pt x="10984" y="10348"/>
                        </a:lnTo>
                        <a:lnTo>
                          <a:pt x="11077" y="10233"/>
                        </a:lnTo>
                        <a:lnTo>
                          <a:pt x="11172" y="10118"/>
                        </a:lnTo>
                        <a:lnTo>
                          <a:pt x="11262" y="9999"/>
                        </a:lnTo>
                        <a:lnTo>
                          <a:pt x="11352" y="9876"/>
                        </a:lnTo>
                        <a:lnTo>
                          <a:pt x="11439" y="9752"/>
                        </a:lnTo>
                        <a:lnTo>
                          <a:pt x="11521" y="9625"/>
                        </a:lnTo>
                        <a:lnTo>
                          <a:pt x="11603" y="9498"/>
                        </a:lnTo>
                        <a:lnTo>
                          <a:pt x="11677" y="9366"/>
                        </a:lnTo>
                        <a:lnTo>
                          <a:pt x="11751" y="9235"/>
                        </a:lnTo>
                        <a:lnTo>
                          <a:pt x="11825" y="9104"/>
                        </a:lnTo>
                        <a:lnTo>
                          <a:pt x="11890" y="8968"/>
                        </a:lnTo>
                        <a:lnTo>
                          <a:pt x="11956" y="8829"/>
                        </a:lnTo>
                        <a:lnTo>
                          <a:pt x="12014" y="8689"/>
                        </a:lnTo>
                        <a:lnTo>
                          <a:pt x="12075" y="8550"/>
                        </a:lnTo>
                        <a:lnTo>
                          <a:pt x="12128" y="8406"/>
                        </a:lnTo>
                        <a:lnTo>
                          <a:pt x="12177" y="8262"/>
                        </a:lnTo>
                        <a:lnTo>
                          <a:pt x="12227" y="8114"/>
                        </a:lnTo>
                        <a:lnTo>
                          <a:pt x="12268" y="7967"/>
                        </a:lnTo>
                        <a:lnTo>
                          <a:pt x="12309" y="7819"/>
                        </a:lnTo>
                        <a:lnTo>
                          <a:pt x="12346" y="7667"/>
                        </a:lnTo>
                        <a:lnTo>
                          <a:pt x="12379" y="7515"/>
                        </a:lnTo>
                        <a:lnTo>
                          <a:pt x="12407" y="7363"/>
                        </a:lnTo>
                        <a:lnTo>
                          <a:pt x="12436" y="7207"/>
                        </a:lnTo>
                        <a:lnTo>
                          <a:pt x="12457" y="7052"/>
                        </a:lnTo>
                        <a:lnTo>
                          <a:pt x="12473" y="6895"/>
                        </a:lnTo>
                        <a:lnTo>
                          <a:pt x="12490" y="6735"/>
                        </a:lnTo>
                        <a:lnTo>
                          <a:pt x="12498" y="6575"/>
                        </a:lnTo>
                        <a:lnTo>
                          <a:pt x="12506" y="6415"/>
                        </a:lnTo>
                        <a:lnTo>
                          <a:pt x="12506" y="6256"/>
                        </a:lnTo>
                        <a:lnTo>
                          <a:pt x="12506" y="6096"/>
                        </a:lnTo>
                        <a:lnTo>
                          <a:pt x="12498" y="5936"/>
                        </a:lnTo>
                        <a:lnTo>
                          <a:pt x="12490" y="5776"/>
                        </a:lnTo>
                        <a:lnTo>
                          <a:pt x="12473" y="5616"/>
                        </a:lnTo>
                        <a:lnTo>
                          <a:pt x="12457" y="5459"/>
                        </a:lnTo>
                        <a:lnTo>
                          <a:pt x="12436" y="5304"/>
                        </a:lnTo>
                        <a:lnTo>
                          <a:pt x="12407" y="5148"/>
                        </a:lnTo>
                        <a:lnTo>
                          <a:pt x="12379" y="4996"/>
                        </a:lnTo>
                        <a:lnTo>
                          <a:pt x="12346" y="4844"/>
                        </a:lnTo>
                        <a:lnTo>
                          <a:pt x="12309" y="4692"/>
                        </a:lnTo>
                        <a:lnTo>
                          <a:pt x="12268" y="4544"/>
                        </a:lnTo>
                        <a:lnTo>
                          <a:pt x="12227" y="4397"/>
                        </a:lnTo>
                        <a:lnTo>
                          <a:pt x="12177" y="4249"/>
                        </a:lnTo>
                        <a:lnTo>
                          <a:pt x="12128" y="4105"/>
                        </a:lnTo>
                        <a:lnTo>
                          <a:pt x="12075" y="3961"/>
                        </a:lnTo>
                        <a:lnTo>
                          <a:pt x="12014" y="3822"/>
                        </a:lnTo>
                        <a:lnTo>
                          <a:pt x="11956" y="3682"/>
                        </a:lnTo>
                        <a:lnTo>
                          <a:pt x="11890" y="3543"/>
                        </a:lnTo>
                        <a:lnTo>
                          <a:pt x="11825" y="3407"/>
                        </a:lnTo>
                        <a:lnTo>
                          <a:pt x="11751" y="3276"/>
                        </a:lnTo>
                        <a:lnTo>
                          <a:pt x="11677" y="3145"/>
                        </a:lnTo>
                        <a:lnTo>
                          <a:pt x="11603" y="3013"/>
                        </a:lnTo>
                        <a:lnTo>
                          <a:pt x="11521" y="2886"/>
                        </a:lnTo>
                        <a:lnTo>
                          <a:pt x="11439" y="2759"/>
                        </a:lnTo>
                        <a:lnTo>
                          <a:pt x="11352" y="2635"/>
                        </a:lnTo>
                        <a:lnTo>
                          <a:pt x="11262" y="2512"/>
                        </a:lnTo>
                        <a:lnTo>
                          <a:pt x="11172" y="2393"/>
                        </a:lnTo>
                        <a:lnTo>
                          <a:pt x="11077" y="2278"/>
                        </a:lnTo>
                        <a:lnTo>
                          <a:pt x="10984" y="2163"/>
                        </a:lnTo>
                        <a:lnTo>
                          <a:pt x="10881" y="2048"/>
                        </a:lnTo>
                        <a:lnTo>
                          <a:pt x="10778" y="1942"/>
                        </a:lnTo>
                        <a:lnTo>
                          <a:pt x="10675" y="1835"/>
                        </a:lnTo>
                        <a:lnTo>
                          <a:pt x="10569" y="1728"/>
                        </a:lnTo>
                        <a:lnTo>
                          <a:pt x="10458" y="1626"/>
                        </a:lnTo>
                        <a:lnTo>
                          <a:pt x="10347" y="1527"/>
                        </a:lnTo>
                        <a:lnTo>
                          <a:pt x="10232" y="1428"/>
                        </a:lnTo>
                        <a:lnTo>
                          <a:pt x="10113" y="1334"/>
                        </a:lnTo>
                        <a:lnTo>
                          <a:pt x="9994" y="1244"/>
                        </a:lnTo>
                        <a:lnTo>
                          <a:pt x="9875" y="1153"/>
                        </a:lnTo>
                        <a:lnTo>
                          <a:pt x="9748" y="1067"/>
                        </a:lnTo>
                        <a:lnTo>
                          <a:pt x="9625" y="985"/>
                        </a:lnTo>
                        <a:lnTo>
                          <a:pt x="9497" y="907"/>
                        </a:lnTo>
                        <a:lnTo>
                          <a:pt x="9366" y="829"/>
                        </a:lnTo>
                        <a:lnTo>
                          <a:pt x="9235" y="755"/>
                        </a:lnTo>
                        <a:lnTo>
                          <a:pt x="9099" y="685"/>
                        </a:lnTo>
                        <a:lnTo>
                          <a:pt x="8964" y="620"/>
                        </a:lnTo>
                        <a:lnTo>
                          <a:pt x="8829" y="554"/>
                        </a:lnTo>
                        <a:lnTo>
                          <a:pt x="8689" y="493"/>
                        </a:lnTo>
                        <a:lnTo>
                          <a:pt x="8545" y="435"/>
                        </a:lnTo>
                        <a:lnTo>
                          <a:pt x="8402" y="382"/>
                        </a:lnTo>
                        <a:lnTo>
                          <a:pt x="8258" y="329"/>
                        </a:lnTo>
                        <a:lnTo>
                          <a:pt x="8114" y="283"/>
                        </a:lnTo>
                        <a:lnTo>
                          <a:pt x="7966" y="238"/>
                        </a:lnTo>
                        <a:lnTo>
                          <a:pt x="7815" y="197"/>
                        </a:lnTo>
                        <a:lnTo>
                          <a:pt x="7667" y="160"/>
                        </a:lnTo>
                        <a:lnTo>
                          <a:pt x="7515" y="127"/>
                        </a:lnTo>
                        <a:lnTo>
                          <a:pt x="7359" y="99"/>
                        </a:lnTo>
                        <a:lnTo>
                          <a:pt x="7207" y="74"/>
                        </a:lnTo>
                        <a:lnTo>
                          <a:pt x="7051" y="54"/>
                        </a:lnTo>
                        <a:lnTo>
                          <a:pt x="6891" y="33"/>
                        </a:lnTo>
                        <a:lnTo>
                          <a:pt x="6735" y="20"/>
                        </a:lnTo>
                        <a:lnTo>
                          <a:pt x="6575" y="8"/>
                        </a:lnTo>
                        <a:lnTo>
                          <a:pt x="6415" y="4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 cap="flat">
                    <a:solidFill>
                      <a:schemeClr val="accent6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6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D1E2A880-D307-4BE4-884F-96333779C91D}"/>
                    </a:ext>
                  </a:extLst>
                </p:cNvPr>
                <p:cNvSpPr txBox="1"/>
                <p:nvPr/>
              </p:nvSpPr>
              <p:spPr>
                <a:xfrm>
                  <a:off x="5128202" y="5163124"/>
                  <a:ext cx="15549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lvl="0" algn="r">
                    <a:defRPr/>
                  </a:pPr>
                  <a:r>
                    <a:rPr lang="en-US" sz="1200" b="1" dirty="0">
                      <a:solidFill>
                        <a:schemeClr val="accent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T0</a:t>
                  </a:r>
                </a:p>
              </p:txBody>
            </p:sp>
          </p:grpSp>
        </p:grp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548EACB-CC1D-4E57-B777-3710F96803B5}"/>
                </a:ext>
              </a:extLst>
            </p:cNvPr>
            <p:cNvCxnSpPr>
              <a:cxnSpLocks/>
              <a:endCxn id="210" idx="0"/>
            </p:cNvCxnSpPr>
            <p:nvPr/>
          </p:nvCxnSpPr>
          <p:spPr bwMode="gray">
            <a:xfrm>
              <a:off x="5591100" y="4676175"/>
              <a:ext cx="0" cy="164620"/>
            </a:xfrm>
            <a:prstGeom prst="line">
              <a:avLst/>
            </a:prstGeom>
            <a:ln w="25400">
              <a:solidFill>
                <a:schemeClr val="accent6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D2E2AD29-7F49-4737-9235-5AD5D1E6481F}"/>
                </a:ext>
              </a:extLst>
            </p:cNvPr>
            <p:cNvCxnSpPr>
              <a:cxnSpLocks/>
              <a:stCxn id="210" idx="2"/>
              <a:endCxn id="203" idx="0"/>
            </p:cNvCxnSpPr>
            <p:nvPr/>
          </p:nvCxnSpPr>
          <p:spPr bwMode="gray">
            <a:xfrm flipH="1">
              <a:off x="5590383" y="5327585"/>
              <a:ext cx="717" cy="163810"/>
            </a:xfrm>
            <a:prstGeom prst="line">
              <a:avLst/>
            </a:prstGeom>
            <a:ln w="25400">
              <a:solidFill>
                <a:schemeClr val="accent6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Bent Arrow 338">
            <a:extLst>
              <a:ext uri="{FF2B5EF4-FFF2-40B4-BE49-F238E27FC236}">
                <a16:creationId xmlns:a16="http://schemas.microsoft.com/office/drawing/2014/main" id="{2F83877E-BF16-4821-BE13-1BB66F8EEEF2}"/>
              </a:ext>
            </a:extLst>
          </p:cNvPr>
          <p:cNvSpPr/>
          <p:nvPr/>
        </p:nvSpPr>
        <p:spPr>
          <a:xfrm rot="5400000" flipV="1">
            <a:off x="5957509" y="4818766"/>
            <a:ext cx="1223020" cy="1593111"/>
          </a:xfrm>
          <a:prstGeom prst="bentArrow">
            <a:avLst>
              <a:gd name="adj1" fmla="val 4592"/>
              <a:gd name="adj2" fmla="val 4606"/>
              <a:gd name="adj3" fmla="val 7608"/>
              <a:gd name="adj4" fmla="val 1519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18D9AC-CE2F-9EF2-45E5-9F9F708CAF5C}"/>
              </a:ext>
            </a:extLst>
          </p:cNvPr>
          <p:cNvGrpSpPr/>
          <p:nvPr/>
        </p:nvGrpSpPr>
        <p:grpSpPr>
          <a:xfrm>
            <a:off x="3598789" y="5432605"/>
            <a:ext cx="466016" cy="460320"/>
            <a:chOff x="4887192" y="5733618"/>
            <a:chExt cx="466016" cy="4603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7B0D59-1143-4B8B-5E4D-96C21C9C5D61}"/>
                </a:ext>
              </a:extLst>
            </p:cNvPr>
            <p:cNvSpPr txBox="1"/>
            <p:nvPr/>
          </p:nvSpPr>
          <p:spPr>
            <a:xfrm>
              <a:off x="4931361" y="5842133"/>
              <a:ext cx="421847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>
              <a:spAutoFit/>
            </a:bodyPr>
            <a:lstStyle/>
            <a:p>
              <a:pPr lvl="0">
                <a:defRPr/>
              </a:pPr>
              <a:r>
                <a:rPr lang="en-US" sz="1200" b="1" i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BGP++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AF40AA4-33E6-7E8B-7356-76E53CB16012}"/>
                </a:ext>
              </a:extLst>
            </p:cNvPr>
            <p:cNvCxnSpPr/>
            <p:nvPr/>
          </p:nvCxnSpPr>
          <p:spPr bwMode="gray">
            <a:xfrm>
              <a:off x="4887192" y="5733618"/>
              <a:ext cx="0" cy="460320"/>
            </a:xfrm>
            <a:prstGeom prst="straightConnector1">
              <a:avLst/>
            </a:prstGeom>
            <a:ln w="25400">
              <a:solidFill>
                <a:schemeClr val="accent5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479ADDA-B45D-03B2-AA57-3CA6755C4E71}"/>
              </a:ext>
            </a:extLst>
          </p:cNvPr>
          <p:cNvGrpSpPr/>
          <p:nvPr/>
        </p:nvGrpSpPr>
        <p:grpSpPr>
          <a:xfrm>
            <a:off x="7370020" y="5424719"/>
            <a:ext cx="380147" cy="460320"/>
            <a:chOff x="4582299" y="5733618"/>
            <a:chExt cx="380147" cy="46032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673A27-6A03-3F9E-754D-12E89AE03307}"/>
                </a:ext>
              </a:extLst>
            </p:cNvPr>
            <p:cNvSpPr txBox="1"/>
            <p:nvPr/>
          </p:nvSpPr>
          <p:spPr>
            <a:xfrm>
              <a:off x="4582299" y="5842133"/>
              <a:ext cx="2660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>
              <a:spAutoFit/>
            </a:bodyPr>
            <a:lstStyle/>
            <a:p>
              <a:pPr lvl="0" algn="r">
                <a:defRPr/>
              </a:pPr>
              <a:r>
                <a:rPr lang="en-US" sz="1200" b="1" i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BGP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429A05C-949F-16AB-93F7-152ECB0EFEB1}"/>
                </a:ext>
              </a:extLst>
            </p:cNvPr>
            <p:cNvCxnSpPr/>
            <p:nvPr/>
          </p:nvCxnSpPr>
          <p:spPr bwMode="gray">
            <a:xfrm>
              <a:off x="4962446" y="5733618"/>
              <a:ext cx="0" cy="460320"/>
            </a:xfrm>
            <a:prstGeom prst="straightConnector1">
              <a:avLst/>
            </a:prstGeom>
            <a:ln w="25400">
              <a:solidFill>
                <a:schemeClr val="accent5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6799ABB-99B9-B6BE-616B-47B999E6E7F4}"/>
              </a:ext>
            </a:extLst>
          </p:cNvPr>
          <p:cNvGrpSpPr/>
          <p:nvPr/>
        </p:nvGrpSpPr>
        <p:grpSpPr>
          <a:xfrm>
            <a:off x="3596862" y="3627496"/>
            <a:ext cx="310267" cy="460320"/>
            <a:chOff x="4887192" y="5733618"/>
            <a:chExt cx="310267" cy="46032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4FFE92-82A8-0742-4874-E9EF33D7B909}"/>
                </a:ext>
              </a:extLst>
            </p:cNvPr>
            <p:cNvSpPr txBox="1"/>
            <p:nvPr/>
          </p:nvSpPr>
          <p:spPr>
            <a:xfrm>
              <a:off x="4931361" y="5842133"/>
              <a:ext cx="2660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>
              <a:spAutoFit/>
            </a:bodyPr>
            <a:lstStyle/>
            <a:p>
              <a:pPr lvl="0">
                <a:defRPr/>
              </a:pPr>
              <a:r>
                <a:rPr lang="en-US" sz="1200" b="1" i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BGP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DE5F5E4-050C-18D7-8EAF-D3FAB9B474A3}"/>
                </a:ext>
              </a:extLst>
            </p:cNvPr>
            <p:cNvCxnSpPr/>
            <p:nvPr/>
          </p:nvCxnSpPr>
          <p:spPr bwMode="gray">
            <a:xfrm>
              <a:off x="4887192" y="5733618"/>
              <a:ext cx="0" cy="460320"/>
            </a:xfrm>
            <a:prstGeom prst="straightConnector1">
              <a:avLst/>
            </a:prstGeom>
            <a:ln w="25400">
              <a:solidFill>
                <a:schemeClr val="accent5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CA95DB-EF38-4A5F-F56B-4D30C58FBCF2}"/>
              </a:ext>
            </a:extLst>
          </p:cNvPr>
          <p:cNvGrpSpPr/>
          <p:nvPr/>
        </p:nvGrpSpPr>
        <p:grpSpPr>
          <a:xfrm>
            <a:off x="7314682" y="3619610"/>
            <a:ext cx="460642" cy="460320"/>
            <a:chOff x="4426550" y="5733618"/>
            <a:chExt cx="460642" cy="4603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4679AF-0DB5-8807-66A9-5BDA86E3A0BF}"/>
                </a:ext>
              </a:extLst>
            </p:cNvPr>
            <p:cNvSpPr txBox="1"/>
            <p:nvPr/>
          </p:nvSpPr>
          <p:spPr>
            <a:xfrm>
              <a:off x="4426550" y="5842133"/>
              <a:ext cx="421847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>
              <a:spAutoFit/>
            </a:bodyPr>
            <a:lstStyle/>
            <a:p>
              <a:pPr lvl="0" algn="r">
                <a:defRPr/>
              </a:pPr>
              <a:r>
                <a:rPr lang="en-US" sz="1200" b="1" i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BGP++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2189024-B379-1603-C42E-B2BCB288C0C6}"/>
                </a:ext>
              </a:extLst>
            </p:cNvPr>
            <p:cNvCxnSpPr/>
            <p:nvPr/>
          </p:nvCxnSpPr>
          <p:spPr bwMode="gray">
            <a:xfrm>
              <a:off x="4887192" y="5733618"/>
              <a:ext cx="0" cy="460320"/>
            </a:xfrm>
            <a:prstGeom prst="straightConnector1">
              <a:avLst/>
            </a:prstGeom>
            <a:ln w="25400">
              <a:solidFill>
                <a:schemeClr val="accent5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Bent Arrow 40">
            <a:extLst>
              <a:ext uri="{FF2B5EF4-FFF2-40B4-BE49-F238E27FC236}">
                <a16:creationId xmlns:a16="http://schemas.microsoft.com/office/drawing/2014/main" id="{D32D7272-49C0-4982-5DF9-20B3F7D631E9}"/>
              </a:ext>
            </a:extLst>
          </p:cNvPr>
          <p:cNvSpPr/>
          <p:nvPr/>
        </p:nvSpPr>
        <p:spPr>
          <a:xfrm flipH="1">
            <a:off x="3804025" y="3431029"/>
            <a:ext cx="1612047" cy="1237065"/>
          </a:xfrm>
          <a:prstGeom prst="bentArrow">
            <a:avLst>
              <a:gd name="adj1" fmla="val 4537"/>
              <a:gd name="adj2" fmla="val 4688"/>
              <a:gd name="adj3" fmla="val 7055"/>
              <a:gd name="adj4" fmla="val 1423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00E3A90-A79D-23AA-207B-C7A812F057DD}"/>
              </a:ext>
            </a:extLst>
          </p:cNvPr>
          <p:cNvGrpSpPr/>
          <p:nvPr/>
        </p:nvGrpSpPr>
        <p:grpSpPr>
          <a:xfrm>
            <a:off x="4761026" y="3003401"/>
            <a:ext cx="2614412" cy="1664694"/>
            <a:chOff x="4761026" y="3003401"/>
            <a:chExt cx="2614412" cy="166469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5656598-8703-23DB-D65A-643DB2C46024}"/>
                </a:ext>
              </a:extLst>
            </p:cNvPr>
            <p:cNvGrpSpPr/>
            <p:nvPr/>
          </p:nvGrpSpPr>
          <p:grpSpPr>
            <a:xfrm>
              <a:off x="4761026" y="3030205"/>
              <a:ext cx="736842" cy="1637890"/>
              <a:chOff x="5403481" y="3351678"/>
              <a:chExt cx="736842" cy="1637890"/>
            </a:xfrm>
          </p:grpSpPr>
          <p:sp>
            <p:nvSpPr>
              <p:cNvPr id="44" name="Block Arc 43">
                <a:extLst>
                  <a:ext uri="{FF2B5EF4-FFF2-40B4-BE49-F238E27FC236}">
                    <a16:creationId xmlns:a16="http://schemas.microsoft.com/office/drawing/2014/main" id="{023C3ECF-D311-FC0E-633A-02C409F3E3D9}"/>
                  </a:ext>
                </a:extLst>
              </p:cNvPr>
              <p:cNvSpPr/>
              <p:nvPr/>
            </p:nvSpPr>
            <p:spPr>
              <a:xfrm rot="16200000">
                <a:off x="5319285" y="3435874"/>
                <a:ext cx="395365" cy="226974"/>
              </a:xfrm>
              <a:prstGeom prst="blockArc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5" name="Arrow: Bent 30">
                <a:extLst>
                  <a:ext uri="{FF2B5EF4-FFF2-40B4-BE49-F238E27FC236}">
                    <a16:creationId xmlns:a16="http://schemas.microsoft.com/office/drawing/2014/main" id="{865F7CAA-583F-DB56-8DE4-786CEBB57305}"/>
                  </a:ext>
                </a:extLst>
              </p:cNvPr>
              <p:cNvSpPr/>
              <p:nvPr/>
            </p:nvSpPr>
            <p:spPr>
              <a:xfrm rot="10800000" flipV="1">
                <a:off x="5513838" y="3670709"/>
                <a:ext cx="626485" cy="1318859"/>
              </a:xfrm>
              <a:prstGeom prst="bentArrow">
                <a:avLst>
                  <a:gd name="adj1" fmla="val 8871"/>
                  <a:gd name="adj2" fmla="val 7747"/>
                  <a:gd name="adj3" fmla="val 0"/>
                  <a:gd name="adj4" fmla="val 27154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BA393D5B-824A-EEAF-F680-F1D75AC1A4A0}"/>
                </a:ext>
              </a:extLst>
            </p:cNvPr>
            <p:cNvSpPr/>
            <p:nvPr/>
          </p:nvSpPr>
          <p:spPr>
            <a:xfrm>
              <a:off x="4871935" y="3003401"/>
              <a:ext cx="2503503" cy="105047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2" name="Bent Arrow 338">
            <a:extLst>
              <a:ext uri="{FF2B5EF4-FFF2-40B4-BE49-F238E27FC236}">
                <a16:creationId xmlns:a16="http://schemas.microsoft.com/office/drawing/2014/main" id="{AAFDCFD7-75D2-9224-A4E2-5E0124062FF0}"/>
              </a:ext>
            </a:extLst>
          </p:cNvPr>
          <p:cNvSpPr/>
          <p:nvPr/>
        </p:nvSpPr>
        <p:spPr>
          <a:xfrm rot="10800000" flipH="1" flipV="1">
            <a:off x="5672556" y="4865773"/>
            <a:ext cx="1693017" cy="1357035"/>
          </a:xfrm>
          <a:prstGeom prst="bentArrow">
            <a:avLst>
              <a:gd name="adj1" fmla="val 4592"/>
              <a:gd name="adj2" fmla="val 4328"/>
              <a:gd name="adj3" fmla="val 6204"/>
              <a:gd name="adj4" fmla="val 1519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Bent Arrow 338">
            <a:extLst>
              <a:ext uri="{FF2B5EF4-FFF2-40B4-BE49-F238E27FC236}">
                <a16:creationId xmlns:a16="http://schemas.microsoft.com/office/drawing/2014/main" id="{B47A0205-9801-E483-484D-89819B74DE75}"/>
              </a:ext>
            </a:extLst>
          </p:cNvPr>
          <p:cNvSpPr/>
          <p:nvPr/>
        </p:nvSpPr>
        <p:spPr>
          <a:xfrm rot="5400000" flipV="1">
            <a:off x="5919129" y="3257338"/>
            <a:ext cx="1223020" cy="1593111"/>
          </a:xfrm>
          <a:prstGeom prst="bentArrow">
            <a:avLst>
              <a:gd name="adj1" fmla="val 4592"/>
              <a:gd name="adj2" fmla="val 4606"/>
              <a:gd name="adj3" fmla="val 7608"/>
              <a:gd name="adj4" fmla="val 1519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Bent Arrow 338">
            <a:extLst>
              <a:ext uri="{FF2B5EF4-FFF2-40B4-BE49-F238E27FC236}">
                <a16:creationId xmlns:a16="http://schemas.microsoft.com/office/drawing/2014/main" id="{C7F5E1C2-4B72-D9C3-112D-271114B43393}"/>
              </a:ext>
            </a:extLst>
          </p:cNvPr>
          <p:cNvSpPr/>
          <p:nvPr/>
        </p:nvSpPr>
        <p:spPr>
          <a:xfrm rot="10800000" flipH="1" flipV="1">
            <a:off x="5634176" y="3304345"/>
            <a:ext cx="1693017" cy="1357035"/>
          </a:xfrm>
          <a:prstGeom prst="bentArrow">
            <a:avLst>
              <a:gd name="adj1" fmla="val 4592"/>
              <a:gd name="adj2" fmla="val 4328"/>
              <a:gd name="adj3" fmla="val 6204"/>
              <a:gd name="adj4" fmla="val 1519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70719F8-BD65-80A9-AC1D-BAC6E0F5DFE2}"/>
              </a:ext>
            </a:extLst>
          </p:cNvPr>
          <p:cNvSpPr txBox="1"/>
          <p:nvPr/>
        </p:nvSpPr>
        <p:spPr>
          <a:xfrm>
            <a:off x="8227338" y="4962381"/>
            <a:ext cx="3884669" cy="954107"/>
          </a:xfrm>
          <a:prstGeom prst="rect">
            <a:avLst/>
          </a:prstGeom>
          <a:noFill/>
          <a:ln w="28575">
            <a:solidFill>
              <a:srgbClr val="9F2842"/>
            </a:solidFill>
          </a:ln>
        </p:spPr>
        <p:txBody>
          <a:bodyPr wrap="square" lIns="45720" tIns="45720" rIns="45720" bIns="45720" rtlCol="0" anchor="t">
            <a:spAutoFit/>
          </a:bodyPr>
          <a:lstStyle/>
          <a:p>
            <a:pPr lvl="0">
              <a:defRPr/>
            </a:pPr>
            <a:r>
              <a:rPr lang="en-US" sz="1400" b="1" i="1" dirty="0">
                <a:solidFill>
                  <a:srgbClr val="9F28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Recovery was done without any config change on: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400" b="1" i="1" dirty="0">
                <a:solidFill>
                  <a:srgbClr val="9F28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Physical fabric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400" b="1" i="1" dirty="0">
                <a:solidFill>
                  <a:srgbClr val="9F28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NSX (GM/LM)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400" b="1" i="1" dirty="0">
                <a:solidFill>
                  <a:srgbClr val="9F28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 not recovery of the compute (SRM)</a:t>
            </a:r>
          </a:p>
        </p:txBody>
      </p:sp>
      <p:sp>
        <p:nvSpPr>
          <p:cNvPr id="5" name="Copyright" descr="Confidential copyright VMware, Inc. 2021">
            <a:extLst>
              <a:ext uri="{FF2B5EF4-FFF2-40B4-BE49-F238E27FC236}">
                <a16:creationId xmlns:a16="http://schemas.microsoft.com/office/drawing/2014/main" id="{3E5FA058-27E5-D288-4840-9F0FA8B3C84C}"/>
              </a:ext>
            </a:extLst>
          </p:cNvPr>
          <p:cNvSpPr txBox="1"/>
          <p:nvPr/>
        </p:nvSpPr>
        <p:spPr bwMode="white">
          <a:xfrm rot="16200000" flipH="1">
            <a:off x="-799279" y="578031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©2022 VMware, Inc.</a:t>
            </a:r>
          </a:p>
        </p:txBody>
      </p: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B533043D-8ACA-1D46-86F8-B670E745322C}"/>
              </a:ext>
            </a:extLst>
          </p:cNvPr>
          <p:cNvGrpSpPr/>
          <p:nvPr/>
        </p:nvGrpSpPr>
        <p:grpSpPr>
          <a:xfrm>
            <a:off x="2919778" y="1302420"/>
            <a:ext cx="2595892" cy="5453829"/>
            <a:chOff x="9841473" y="586220"/>
            <a:chExt cx="1780777" cy="3312193"/>
          </a:xfrm>
        </p:grpSpPr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15D6FEB9-EC22-D543-A426-6911337F06FE}"/>
                </a:ext>
              </a:extLst>
            </p:cNvPr>
            <p:cNvSpPr/>
            <p:nvPr/>
          </p:nvSpPr>
          <p:spPr>
            <a:xfrm>
              <a:off x="9847622" y="592919"/>
              <a:ext cx="1773646" cy="3298795"/>
            </a:xfrm>
            <a:prstGeom prst="rect">
              <a:avLst/>
            </a:prstGeom>
            <a:solidFill>
              <a:srgbClr val="9F2842">
                <a:alpha val="50000"/>
              </a:srgbClr>
            </a:solidFill>
            <a:ln w="38100">
              <a:solidFill>
                <a:srgbClr val="9F2842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AE1474AE-28C8-8040-981A-918902F5A86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841473" y="586220"/>
              <a:ext cx="1780777" cy="3312193"/>
            </a:xfrm>
            <a:prstGeom prst="line">
              <a:avLst/>
            </a:prstGeom>
            <a:ln w="38100">
              <a:solidFill>
                <a:srgbClr val="9F284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33F47347-E73B-BA4D-B543-AC387760C66D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9847623" y="597457"/>
              <a:ext cx="1767498" cy="3300956"/>
            </a:xfrm>
            <a:prstGeom prst="line">
              <a:avLst/>
            </a:prstGeom>
            <a:ln w="38100">
              <a:solidFill>
                <a:srgbClr val="9F284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573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4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/>
      <p:bldP spid="365" grpId="1"/>
      <p:bldP spid="3" grpId="0" animBg="1"/>
      <p:bldP spid="3" grpId="1" animBg="1"/>
      <p:bldP spid="230" grpId="0" animBg="1"/>
      <p:bldP spid="230" grpId="1" animBg="1"/>
      <p:bldP spid="230" grpId="2" animBg="1"/>
      <p:bldP spid="41" grpId="0" animBg="1"/>
      <p:bldP spid="41" grpId="1" animBg="1"/>
      <p:bldP spid="52" grpId="0" animBg="1"/>
      <p:bldP spid="52" grpId="1" animBg="1"/>
      <p:bldP spid="52" grpId="2" animBg="1"/>
      <p:bldP spid="55" grpId="0" animBg="1"/>
      <p:bldP spid="56" grpId="0" animBg="1"/>
      <p:bldP spid="5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063344E4-6D53-47BD-AA7C-1999CC7C9265}"/>
              </a:ext>
            </a:extLst>
          </p:cNvPr>
          <p:cNvSpPr/>
          <p:nvPr/>
        </p:nvSpPr>
        <p:spPr>
          <a:xfrm>
            <a:off x="1960179" y="6421632"/>
            <a:ext cx="1238037" cy="3184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Copyright" descr="Confidential copyright VMware, Inc. 2021">
            <a:extLst>
              <a:ext uri="{FF2B5EF4-FFF2-40B4-BE49-F238E27FC236}">
                <a16:creationId xmlns:a16="http://schemas.microsoft.com/office/drawing/2014/main" id="{6BB71243-B822-4573-BD55-DA1B24A8C412}"/>
              </a:ext>
            </a:extLst>
          </p:cNvPr>
          <p:cNvSpPr txBox="1"/>
          <p:nvPr/>
        </p:nvSpPr>
        <p:spPr bwMode="white">
          <a:xfrm rot="16200000" flipH="1">
            <a:off x="-799279" y="578031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©2022 VMware, Inc.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82886-4F78-4FCB-B4B8-41E58E8C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 panose="020F0502020204030204" pitchFamily="34" charset="0"/>
              </a:rPr>
              <a:t>Network Use Cases (3/3)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3E8E8E8-0143-4440-9B51-802AE0055725}"/>
              </a:ext>
            </a:extLst>
          </p:cNvPr>
          <p:cNvSpPr txBox="1"/>
          <p:nvPr/>
        </p:nvSpPr>
        <p:spPr>
          <a:xfrm>
            <a:off x="3108882" y="6309856"/>
            <a:ext cx="946014" cy="1715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91D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Location 1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194A6CDB-02EC-2D4D-9660-A2A7B6A7DF3A}"/>
              </a:ext>
            </a:extLst>
          </p:cNvPr>
          <p:cNvSpPr/>
          <p:nvPr/>
        </p:nvSpPr>
        <p:spPr>
          <a:xfrm>
            <a:off x="3006998" y="1531050"/>
            <a:ext cx="2409086" cy="4680772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6" name="Picture 265" descr="A close up of a sign&#10;&#10;Description automatically generated">
            <a:extLst>
              <a:ext uri="{FF2B5EF4-FFF2-40B4-BE49-F238E27FC236}">
                <a16:creationId xmlns:a16="http://schemas.microsoft.com/office/drawing/2014/main" id="{AC6817A6-9E26-CF4C-9E0D-467808C08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876" y="5785651"/>
            <a:ext cx="747325" cy="46334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163B6E8-8D94-AE40-B306-2667315FE26C}"/>
              </a:ext>
            </a:extLst>
          </p:cNvPr>
          <p:cNvGrpSpPr/>
          <p:nvPr/>
        </p:nvGrpSpPr>
        <p:grpSpPr>
          <a:xfrm>
            <a:off x="4228644" y="5796074"/>
            <a:ext cx="972164" cy="348282"/>
            <a:chOff x="2895144" y="4287786"/>
            <a:chExt cx="972164" cy="348282"/>
          </a:xfrm>
        </p:grpSpPr>
        <p:sp>
          <p:nvSpPr>
            <p:cNvPr id="94" name="Freeform 74">
              <a:extLst>
                <a:ext uri="{FF2B5EF4-FFF2-40B4-BE49-F238E27FC236}">
                  <a16:creationId xmlns:a16="http://schemas.microsoft.com/office/drawing/2014/main" id="{A6386861-CBCB-6A4C-B85B-6A600022B05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95144" y="4287786"/>
              <a:ext cx="348282" cy="348282"/>
            </a:xfrm>
            <a:custGeom>
              <a:avLst/>
              <a:gdLst>
                <a:gd name="T0" fmla="*/ 0 w 384"/>
                <a:gd name="T1" fmla="*/ 109 h 384"/>
                <a:gd name="T2" fmla="*/ 384 w 384"/>
                <a:gd name="T3" fmla="*/ 0 h 384"/>
                <a:gd name="T4" fmla="*/ 368 w 384"/>
                <a:gd name="T5" fmla="*/ 93 h 384"/>
                <a:gd name="T6" fmla="*/ 16 w 384"/>
                <a:gd name="T7" fmla="*/ 16 h 384"/>
                <a:gd name="T8" fmla="*/ 368 w 384"/>
                <a:gd name="T9" fmla="*/ 93 h 384"/>
                <a:gd name="T10" fmla="*/ 384 w 384"/>
                <a:gd name="T11" fmla="*/ 247 h 384"/>
                <a:gd name="T12" fmla="*/ 0 w 384"/>
                <a:gd name="T13" fmla="*/ 138 h 384"/>
                <a:gd name="T14" fmla="*/ 16 w 384"/>
                <a:gd name="T15" fmla="*/ 154 h 384"/>
                <a:gd name="T16" fmla="*/ 368 w 384"/>
                <a:gd name="T17" fmla="*/ 231 h 384"/>
                <a:gd name="T18" fmla="*/ 16 w 384"/>
                <a:gd name="T19" fmla="*/ 154 h 384"/>
                <a:gd name="T20" fmla="*/ 384 w 384"/>
                <a:gd name="T21" fmla="*/ 384 h 384"/>
                <a:gd name="T22" fmla="*/ 0 w 384"/>
                <a:gd name="T23" fmla="*/ 275 h 384"/>
                <a:gd name="T24" fmla="*/ 16 w 384"/>
                <a:gd name="T25" fmla="*/ 291 h 384"/>
                <a:gd name="T26" fmla="*/ 368 w 384"/>
                <a:gd name="T27" fmla="*/ 368 h 384"/>
                <a:gd name="T28" fmla="*/ 16 w 384"/>
                <a:gd name="T29" fmla="*/ 291 h 384"/>
                <a:gd name="T30" fmla="*/ 330 w 384"/>
                <a:gd name="T31" fmla="*/ 82 h 384"/>
                <a:gd name="T32" fmla="*/ 346 w 384"/>
                <a:gd name="T33" fmla="*/ 27 h 384"/>
                <a:gd name="T34" fmla="*/ 315 w 384"/>
                <a:gd name="T35" fmla="*/ 82 h 384"/>
                <a:gd name="T36" fmla="*/ 299 w 384"/>
                <a:gd name="T37" fmla="*/ 27 h 384"/>
                <a:gd name="T38" fmla="*/ 315 w 384"/>
                <a:gd name="T39" fmla="*/ 82 h 384"/>
                <a:gd name="T40" fmla="*/ 268 w 384"/>
                <a:gd name="T41" fmla="*/ 82 h 384"/>
                <a:gd name="T42" fmla="*/ 284 w 384"/>
                <a:gd name="T43" fmla="*/ 27 h 384"/>
                <a:gd name="T44" fmla="*/ 268 w 384"/>
                <a:gd name="T45" fmla="*/ 165 h 384"/>
                <a:gd name="T46" fmla="*/ 284 w 384"/>
                <a:gd name="T47" fmla="*/ 219 h 384"/>
                <a:gd name="T48" fmla="*/ 268 w 384"/>
                <a:gd name="T49" fmla="*/ 165 h 384"/>
                <a:gd name="T50" fmla="*/ 237 w 384"/>
                <a:gd name="T51" fmla="*/ 82 h 384"/>
                <a:gd name="T52" fmla="*/ 253 w 384"/>
                <a:gd name="T53" fmla="*/ 27 h 384"/>
                <a:gd name="T54" fmla="*/ 237 w 384"/>
                <a:gd name="T55" fmla="*/ 165 h 384"/>
                <a:gd name="T56" fmla="*/ 253 w 384"/>
                <a:gd name="T57" fmla="*/ 219 h 384"/>
                <a:gd name="T58" fmla="*/ 237 w 384"/>
                <a:gd name="T59" fmla="*/ 165 h 384"/>
                <a:gd name="T60" fmla="*/ 64 w 384"/>
                <a:gd name="T61" fmla="*/ 35 h 384"/>
                <a:gd name="T62" fmla="*/ 64 w 384"/>
                <a:gd name="T63" fmla="*/ 71 h 384"/>
                <a:gd name="T64" fmla="*/ 330 w 384"/>
                <a:gd name="T65" fmla="*/ 165 h 384"/>
                <a:gd name="T66" fmla="*/ 346 w 384"/>
                <a:gd name="T67" fmla="*/ 219 h 384"/>
                <a:gd name="T68" fmla="*/ 330 w 384"/>
                <a:gd name="T69" fmla="*/ 165 h 384"/>
                <a:gd name="T70" fmla="*/ 315 w 384"/>
                <a:gd name="T71" fmla="*/ 165 h 384"/>
                <a:gd name="T72" fmla="*/ 299 w 384"/>
                <a:gd name="T73" fmla="*/ 219 h 384"/>
                <a:gd name="T74" fmla="*/ 82 w 384"/>
                <a:gd name="T75" fmla="*/ 191 h 384"/>
                <a:gd name="T76" fmla="*/ 45 w 384"/>
                <a:gd name="T77" fmla="*/ 191 h 384"/>
                <a:gd name="T78" fmla="*/ 82 w 384"/>
                <a:gd name="T79" fmla="*/ 191 h 384"/>
                <a:gd name="T80" fmla="*/ 346 w 384"/>
                <a:gd name="T81" fmla="*/ 302 h 384"/>
                <a:gd name="T82" fmla="*/ 330 w 384"/>
                <a:gd name="T83" fmla="*/ 357 h 384"/>
                <a:gd name="T84" fmla="*/ 299 w 384"/>
                <a:gd name="T85" fmla="*/ 302 h 384"/>
                <a:gd name="T86" fmla="*/ 315 w 384"/>
                <a:gd name="T87" fmla="*/ 357 h 384"/>
                <a:gd name="T88" fmla="*/ 299 w 384"/>
                <a:gd name="T89" fmla="*/ 302 h 384"/>
                <a:gd name="T90" fmla="*/ 284 w 384"/>
                <a:gd name="T91" fmla="*/ 302 h 384"/>
                <a:gd name="T92" fmla="*/ 268 w 384"/>
                <a:gd name="T93" fmla="*/ 357 h 384"/>
                <a:gd name="T94" fmla="*/ 237 w 384"/>
                <a:gd name="T95" fmla="*/ 302 h 384"/>
                <a:gd name="T96" fmla="*/ 253 w 384"/>
                <a:gd name="T97" fmla="*/ 357 h 384"/>
                <a:gd name="T98" fmla="*/ 237 w 384"/>
                <a:gd name="T99" fmla="*/ 302 h 384"/>
                <a:gd name="T100" fmla="*/ 64 w 384"/>
                <a:gd name="T101" fmla="*/ 346 h 384"/>
                <a:gd name="T102" fmla="*/ 64 w 384"/>
                <a:gd name="T103" fmla="*/ 31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" h="384">
                  <a:moveTo>
                    <a:pt x="0" y="0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384" y="109"/>
                    <a:pt x="384" y="109"/>
                    <a:pt x="384" y="109"/>
                  </a:cubicBezTo>
                  <a:cubicBezTo>
                    <a:pt x="384" y="0"/>
                    <a:pt x="384" y="0"/>
                    <a:pt x="384" y="0"/>
                  </a:cubicBezTo>
                  <a:lnTo>
                    <a:pt x="0" y="0"/>
                  </a:lnTo>
                  <a:close/>
                  <a:moveTo>
                    <a:pt x="368" y="93"/>
                  </a:moveTo>
                  <a:cubicBezTo>
                    <a:pt x="16" y="93"/>
                    <a:pt x="16" y="93"/>
                    <a:pt x="16" y="93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68" y="16"/>
                    <a:pt x="368" y="16"/>
                    <a:pt x="368" y="16"/>
                  </a:cubicBezTo>
                  <a:lnTo>
                    <a:pt x="368" y="93"/>
                  </a:lnTo>
                  <a:close/>
                  <a:moveTo>
                    <a:pt x="0" y="247"/>
                  </a:moveTo>
                  <a:cubicBezTo>
                    <a:pt x="384" y="247"/>
                    <a:pt x="384" y="247"/>
                    <a:pt x="384" y="247"/>
                  </a:cubicBezTo>
                  <a:cubicBezTo>
                    <a:pt x="384" y="138"/>
                    <a:pt x="384" y="138"/>
                    <a:pt x="384" y="138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0" y="247"/>
                  </a:lnTo>
                  <a:close/>
                  <a:moveTo>
                    <a:pt x="16" y="154"/>
                  </a:moveTo>
                  <a:cubicBezTo>
                    <a:pt x="368" y="154"/>
                    <a:pt x="368" y="154"/>
                    <a:pt x="368" y="154"/>
                  </a:cubicBezTo>
                  <a:cubicBezTo>
                    <a:pt x="368" y="231"/>
                    <a:pt x="368" y="231"/>
                    <a:pt x="368" y="231"/>
                  </a:cubicBezTo>
                  <a:cubicBezTo>
                    <a:pt x="16" y="231"/>
                    <a:pt x="16" y="231"/>
                    <a:pt x="16" y="231"/>
                  </a:cubicBezTo>
                  <a:lnTo>
                    <a:pt x="16" y="154"/>
                  </a:lnTo>
                  <a:close/>
                  <a:moveTo>
                    <a:pt x="0" y="384"/>
                  </a:moveTo>
                  <a:cubicBezTo>
                    <a:pt x="384" y="384"/>
                    <a:pt x="384" y="384"/>
                    <a:pt x="384" y="384"/>
                  </a:cubicBezTo>
                  <a:cubicBezTo>
                    <a:pt x="384" y="275"/>
                    <a:pt x="384" y="275"/>
                    <a:pt x="384" y="275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0" y="384"/>
                  </a:lnTo>
                  <a:close/>
                  <a:moveTo>
                    <a:pt x="16" y="291"/>
                  </a:moveTo>
                  <a:cubicBezTo>
                    <a:pt x="368" y="291"/>
                    <a:pt x="368" y="291"/>
                    <a:pt x="368" y="291"/>
                  </a:cubicBezTo>
                  <a:cubicBezTo>
                    <a:pt x="368" y="368"/>
                    <a:pt x="368" y="368"/>
                    <a:pt x="368" y="368"/>
                  </a:cubicBezTo>
                  <a:cubicBezTo>
                    <a:pt x="16" y="368"/>
                    <a:pt x="16" y="368"/>
                    <a:pt x="16" y="368"/>
                  </a:cubicBezTo>
                  <a:lnTo>
                    <a:pt x="16" y="291"/>
                  </a:lnTo>
                  <a:close/>
                  <a:moveTo>
                    <a:pt x="346" y="82"/>
                  </a:moveTo>
                  <a:cubicBezTo>
                    <a:pt x="330" y="82"/>
                    <a:pt x="330" y="82"/>
                    <a:pt x="330" y="82"/>
                  </a:cubicBezTo>
                  <a:cubicBezTo>
                    <a:pt x="330" y="27"/>
                    <a:pt x="330" y="27"/>
                    <a:pt x="330" y="27"/>
                  </a:cubicBezTo>
                  <a:cubicBezTo>
                    <a:pt x="346" y="27"/>
                    <a:pt x="346" y="27"/>
                    <a:pt x="346" y="27"/>
                  </a:cubicBezTo>
                  <a:lnTo>
                    <a:pt x="346" y="82"/>
                  </a:lnTo>
                  <a:close/>
                  <a:moveTo>
                    <a:pt x="315" y="82"/>
                  </a:moveTo>
                  <a:cubicBezTo>
                    <a:pt x="299" y="82"/>
                    <a:pt x="299" y="82"/>
                    <a:pt x="299" y="82"/>
                  </a:cubicBezTo>
                  <a:cubicBezTo>
                    <a:pt x="299" y="27"/>
                    <a:pt x="299" y="27"/>
                    <a:pt x="299" y="27"/>
                  </a:cubicBezTo>
                  <a:cubicBezTo>
                    <a:pt x="315" y="27"/>
                    <a:pt x="315" y="27"/>
                    <a:pt x="315" y="27"/>
                  </a:cubicBezTo>
                  <a:lnTo>
                    <a:pt x="315" y="82"/>
                  </a:lnTo>
                  <a:close/>
                  <a:moveTo>
                    <a:pt x="284" y="82"/>
                  </a:moveTo>
                  <a:cubicBezTo>
                    <a:pt x="268" y="82"/>
                    <a:pt x="268" y="82"/>
                    <a:pt x="268" y="82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84" y="27"/>
                    <a:pt x="284" y="27"/>
                    <a:pt x="284" y="27"/>
                  </a:cubicBezTo>
                  <a:lnTo>
                    <a:pt x="284" y="82"/>
                  </a:lnTo>
                  <a:close/>
                  <a:moveTo>
                    <a:pt x="268" y="165"/>
                  </a:moveTo>
                  <a:cubicBezTo>
                    <a:pt x="284" y="165"/>
                    <a:pt x="284" y="165"/>
                    <a:pt x="284" y="165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68" y="219"/>
                    <a:pt x="268" y="219"/>
                    <a:pt x="268" y="219"/>
                  </a:cubicBezTo>
                  <a:lnTo>
                    <a:pt x="268" y="165"/>
                  </a:lnTo>
                  <a:close/>
                  <a:moveTo>
                    <a:pt x="253" y="82"/>
                  </a:moveTo>
                  <a:cubicBezTo>
                    <a:pt x="237" y="82"/>
                    <a:pt x="237" y="82"/>
                    <a:pt x="237" y="82"/>
                  </a:cubicBezTo>
                  <a:cubicBezTo>
                    <a:pt x="237" y="27"/>
                    <a:pt x="237" y="27"/>
                    <a:pt x="237" y="27"/>
                  </a:cubicBezTo>
                  <a:cubicBezTo>
                    <a:pt x="253" y="27"/>
                    <a:pt x="253" y="27"/>
                    <a:pt x="253" y="27"/>
                  </a:cubicBezTo>
                  <a:lnTo>
                    <a:pt x="253" y="82"/>
                  </a:lnTo>
                  <a:close/>
                  <a:moveTo>
                    <a:pt x="237" y="165"/>
                  </a:moveTo>
                  <a:cubicBezTo>
                    <a:pt x="253" y="165"/>
                    <a:pt x="253" y="165"/>
                    <a:pt x="253" y="165"/>
                  </a:cubicBezTo>
                  <a:cubicBezTo>
                    <a:pt x="253" y="219"/>
                    <a:pt x="253" y="219"/>
                    <a:pt x="253" y="219"/>
                  </a:cubicBezTo>
                  <a:cubicBezTo>
                    <a:pt x="237" y="219"/>
                    <a:pt x="237" y="219"/>
                    <a:pt x="237" y="219"/>
                  </a:cubicBezTo>
                  <a:lnTo>
                    <a:pt x="237" y="165"/>
                  </a:lnTo>
                  <a:close/>
                  <a:moveTo>
                    <a:pt x="45" y="53"/>
                  </a:moveTo>
                  <a:cubicBezTo>
                    <a:pt x="45" y="43"/>
                    <a:pt x="54" y="35"/>
                    <a:pt x="64" y="35"/>
                  </a:cubicBezTo>
                  <a:cubicBezTo>
                    <a:pt x="74" y="35"/>
                    <a:pt x="82" y="43"/>
                    <a:pt x="82" y="53"/>
                  </a:cubicBezTo>
                  <a:cubicBezTo>
                    <a:pt x="82" y="63"/>
                    <a:pt x="74" y="71"/>
                    <a:pt x="64" y="71"/>
                  </a:cubicBezTo>
                  <a:cubicBezTo>
                    <a:pt x="54" y="71"/>
                    <a:pt x="45" y="63"/>
                    <a:pt x="45" y="53"/>
                  </a:cubicBezTo>
                  <a:close/>
                  <a:moveTo>
                    <a:pt x="330" y="165"/>
                  </a:moveTo>
                  <a:cubicBezTo>
                    <a:pt x="346" y="165"/>
                    <a:pt x="346" y="165"/>
                    <a:pt x="346" y="165"/>
                  </a:cubicBezTo>
                  <a:cubicBezTo>
                    <a:pt x="346" y="219"/>
                    <a:pt x="346" y="219"/>
                    <a:pt x="346" y="219"/>
                  </a:cubicBezTo>
                  <a:cubicBezTo>
                    <a:pt x="330" y="219"/>
                    <a:pt x="330" y="219"/>
                    <a:pt x="330" y="219"/>
                  </a:cubicBezTo>
                  <a:lnTo>
                    <a:pt x="330" y="165"/>
                  </a:lnTo>
                  <a:close/>
                  <a:moveTo>
                    <a:pt x="299" y="165"/>
                  </a:moveTo>
                  <a:cubicBezTo>
                    <a:pt x="315" y="165"/>
                    <a:pt x="315" y="165"/>
                    <a:pt x="315" y="165"/>
                  </a:cubicBezTo>
                  <a:cubicBezTo>
                    <a:pt x="315" y="219"/>
                    <a:pt x="315" y="219"/>
                    <a:pt x="315" y="219"/>
                  </a:cubicBezTo>
                  <a:cubicBezTo>
                    <a:pt x="299" y="219"/>
                    <a:pt x="299" y="219"/>
                    <a:pt x="299" y="219"/>
                  </a:cubicBezTo>
                  <a:lnTo>
                    <a:pt x="299" y="165"/>
                  </a:lnTo>
                  <a:close/>
                  <a:moveTo>
                    <a:pt x="82" y="191"/>
                  </a:moveTo>
                  <a:cubicBezTo>
                    <a:pt x="82" y="201"/>
                    <a:pt x="74" y="209"/>
                    <a:pt x="64" y="209"/>
                  </a:cubicBezTo>
                  <a:cubicBezTo>
                    <a:pt x="54" y="209"/>
                    <a:pt x="45" y="201"/>
                    <a:pt x="45" y="191"/>
                  </a:cubicBezTo>
                  <a:cubicBezTo>
                    <a:pt x="45" y="180"/>
                    <a:pt x="54" y="172"/>
                    <a:pt x="64" y="172"/>
                  </a:cubicBezTo>
                  <a:cubicBezTo>
                    <a:pt x="74" y="172"/>
                    <a:pt x="82" y="180"/>
                    <a:pt x="82" y="191"/>
                  </a:cubicBezTo>
                  <a:close/>
                  <a:moveTo>
                    <a:pt x="330" y="302"/>
                  </a:moveTo>
                  <a:cubicBezTo>
                    <a:pt x="346" y="302"/>
                    <a:pt x="346" y="302"/>
                    <a:pt x="346" y="302"/>
                  </a:cubicBezTo>
                  <a:cubicBezTo>
                    <a:pt x="346" y="357"/>
                    <a:pt x="346" y="357"/>
                    <a:pt x="346" y="357"/>
                  </a:cubicBezTo>
                  <a:cubicBezTo>
                    <a:pt x="330" y="357"/>
                    <a:pt x="330" y="357"/>
                    <a:pt x="330" y="357"/>
                  </a:cubicBezTo>
                  <a:lnTo>
                    <a:pt x="330" y="302"/>
                  </a:lnTo>
                  <a:close/>
                  <a:moveTo>
                    <a:pt x="299" y="302"/>
                  </a:moveTo>
                  <a:cubicBezTo>
                    <a:pt x="315" y="302"/>
                    <a:pt x="315" y="302"/>
                    <a:pt x="315" y="302"/>
                  </a:cubicBezTo>
                  <a:cubicBezTo>
                    <a:pt x="315" y="357"/>
                    <a:pt x="315" y="357"/>
                    <a:pt x="315" y="357"/>
                  </a:cubicBezTo>
                  <a:cubicBezTo>
                    <a:pt x="299" y="357"/>
                    <a:pt x="299" y="357"/>
                    <a:pt x="299" y="357"/>
                  </a:cubicBezTo>
                  <a:lnTo>
                    <a:pt x="299" y="302"/>
                  </a:lnTo>
                  <a:close/>
                  <a:moveTo>
                    <a:pt x="268" y="302"/>
                  </a:moveTo>
                  <a:cubicBezTo>
                    <a:pt x="284" y="302"/>
                    <a:pt x="284" y="302"/>
                    <a:pt x="284" y="302"/>
                  </a:cubicBezTo>
                  <a:cubicBezTo>
                    <a:pt x="284" y="357"/>
                    <a:pt x="284" y="357"/>
                    <a:pt x="284" y="357"/>
                  </a:cubicBezTo>
                  <a:cubicBezTo>
                    <a:pt x="268" y="357"/>
                    <a:pt x="268" y="357"/>
                    <a:pt x="268" y="357"/>
                  </a:cubicBezTo>
                  <a:lnTo>
                    <a:pt x="268" y="302"/>
                  </a:lnTo>
                  <a:close/>
                  <a:moveTo>
                    <a:pt x="237" y="302"/>
                  </a:moveTo>
                  <a:cubicBezTo>
                    <a:pt x="253" y="302"/>
                    <a:pt x="253" y="302"/>
                    <a:pt x="253" y="302"/>
                  </a:cubicBezTo>
                  <a:cubicBezTo>
                    <a:pt x="253" y="357"/>
                    <a:pt x="253" y="357"/>
                    <a:pt x="253" y="357"/>
                  </a:cubicBezTo>
                  <a:cubicBezTo>
                    <a:pt x="237" y="357"/>
                    <a:pt x="237" y="357"/>
                    <a:pt x="237" y="357"/>
                  </a:cubicBezTo>
                  <a:lnTo>
                    <a:pt x="237" y="302"/>
                  </a:lnTo>
                  <a:close/>
                  <a:moveTo>
                    <a:pt x="82" y="328"/>
                  </a:moveTo>
                  <a:cubicBezTo>
                    <a:pt x="82" y="338"/>
                    <a:pt x="74" y="346"/>
                    <a:pt x="64" y="346"/>
                  </a:cubicBezTo>
                  <a:cubicBezTo>
                    <a:pt x="54" y="346"/>
                    <a:pt x="45" y="338"/>
                    <a:pt x="45" y="328"/>
                  </a:cubicBezTo>
                  <a:cubicBezTo>
                    <a:pt x="45" y="318"/>
                    <a:pt x="54" y="310"/>
                    <a:pt x="64" y="310"/>
                  </a:cubicBezTo>
                  <a:cubicBezTo>
                    <a:pt x="74" y="310"/>
                    <a:pt x="82" y="318"/>
                    <a:pt x="82" y="32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E47162D-A39E-B44A-B058-A8C9BCAF4E0C}"/>
                </a:ext>
              </a:extLst>
            </p:cNvPr>
            <p:cNvSpPr txBox="1"/>
            <p:nvPr/>
          </p:nvSpPr>
          <p:spPr>
            <a:xfrm>
              <a:off x="3348592" y="4297830"/>
              <a:ext cx="518716" cy="3281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Hypervisors</a:t>
              </a:r>
            </a:p>
            <a:p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B80005B-F6BF-4858-B2AD-10B664CC2D38}"/>
              </a:ext>
            </a:extLst>
          </p:cNvPr>
          <p:cNvSpPr/>
          <p:nvPr/>
        </p:nvSpPr>
        <p:spPr>
          <a:xfrm>
            <a:off x="5772464" y="1531049"/>
            <a:ext cx="2409086" cy="4680771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1" name="Picture 1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D5D6DD0-AE9F-4BDF-B27E-C69E0EEA0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211" y="5642288"/>
            <a:ext cx="864907" cy="6613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EA60110C-233A-45E6-BF32-FE98ABEE0448}"/>
              </a:ext>
            </a:extLst>
          </p:cNvPr>
          <p:cNvSpPr txBox="1"/>
          <p:nvPr/>
        </p:nvSpPr>
        <p:spPr>
          <a:xfrm>
            <a:off x="5873365" y="6321253"/>
            <a:ext cx="946014" cy="1715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C1D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Location 2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BAD018D-55EC-6040-B13A-BA4384A7E9DC}"/>
              </a:ext>
            </a:extLst>
          </p:cNvPr>
          <p:cNvGrpSpPr/>
          <p:nvPr/>
        </p:nvGrpSpPr>
        <p:grpSpPr>
          <a:xfrm>
            <a:off x="6999397" y="5796074"/>
            <a:ext cx="972164" cy="348282"/>
            <a:chOff x="2895144" y="4287786"/>
            <a:chExt cx="972164" cy="348282"/>
          </a:xfrm>
        </p:grpSpPr>
        <p:sp>
          <p:nvSpPr>
            <p:cNvPr id="120" name="Freeform 74">
              <a:extLst>
                <a:ext uri="{FF2B5EF4-FFF2-40B4-BE49-F238E27FC236}">
                  <a16:creationId xmlns:a16="http://schemas.microsoft.com/office/drawing/2014/main" id="{32ED41EE-0B34-FE4D-99E1-7610AB4B2D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95144" y="4287786"/>
              <a:ext cx="348282" cy="348282"/>
            </a:xfrm>
            <a:custGeom>
              <a:avLst/>
              <a:gdLst>
                <a:gd name="T0" fmla="*/ 0 w 384"/>
                <a:gd name="T1" fmla="*/ 109 h 384"/>
                <a:gd name="T2" fmla="*/ 384 w 384"/>
                <a:gd name="T3" fmla="*/ 0 h 384"/>
                <a:gd name="T4" fmla="*/ 368 w 384"/>
                <a:gd name="T5" fmla="*/ 93 h 384"/>
                <a:gd name="T6" fmla="*/ 16 w 384"/>
                <a:gd name="T7" fmla="*/ 16 h 384"/>
                <a:gd name="T8" fmla="*/ 368 w 384"/>
                <a:gd name="T9" fmla="*/ 93 h 384"/>
                <a:gd name="T10" fmla="*/ 384 w 384"/>
                <a:gd name="T11" fmla="*/ 247 h 384"/>
                <a:gd name="T12" fmla="*/ 0 w 384"/>
                <a:gd name="T13" fmla="*/ 138 h 384"/>
                <a:gd name="T14" fmla="*/ 16 w 384"/>
                <a:gd name="T15" fmla="*/ 154 h 384"/>
                <a:gd name="T16" fmla="*/ 368 w 384"/>
                <a:gd name="T17" fmla="*/ 231 h 384"/>
                <a:gd name="T18" fmla="*/ 16 w 384"/>
                <a:gd name="T19" fmla="*/ 154 h 384"/>
                <a:gd name="T20" fmla="*/ 384 w 384"/>
                <a:gd name="T21" fmla="*/ 384 h 384"/>
                <a:gd name="T22" fmla="*/ 0 w 384"/>
                <a:gd name="T23" fmla="*/ 275 h 384"/>
                <a:gd name="T24" fmla="*/ 16 w 384"/>
                <a:gd name="T25" fmla="*/ 291 h 384"/>
                <a:gd name="T26" fmla="*/ 368 w 384"/>
                <a:gd name="T27" fmla="*/ 368 h 384"/>
                <a:gd name="T28" fmla="*/ 16 w 384"/>
                <a:gd name="T29" fmla="*/ 291 h 384"/>
                <a:gd name="T30" fmla="*/ 330 w 384"/>
                <a:gd name="T31" fmla="*/ 82 h 384"/>
                <a:gd name="T32" fmla="*/ 346 w 384"/>
                <a:gd name="T33" fmla="*/ 27 h 384"/>
                <a:gd name="T34" fmla="*/ 315 w 384"/>
                <a:gd name="T35" fmla="*/ 82 h 384"/>
                <a:gd name="T36" fmla="*/ 299 w 384"/>
                <a:gd name="T37" fmla="*/ 27 h 384"/>
                <a:gd name="T38" fmla="*/ 315 w 384"/>
                <a:gd name="T39" fmla="*/ 82 h 384"/>
                <a:gd name="T40" fmla="*/ 268 w 384"/>
                <a:gd name="T41" fmla="*/ 82 h 384"/>
                <a:gd name="T42" fmla="*/ 284 w 384"/>
                <a:gd name="T43" fmla="*/ 27 h 384"/>
                <a:gd name="T44" fmla="*/ 268 w 384"/>
                <a:gd name="T45" fmla="*/ 165 h 384"/>
                <a:gd name="T46" fmla="*/ 284 w 384"/>
                <a:gd name="T47" fmla="*/ 219 h 384"/>
                <a:gd name="T48" fmla="*/ 268 w 384"/>
                <a:gd name="T49" fmla="*/ 165 h 384"/>
                <a:gd name="T50" fmla="*/ 237 w 384"/>
                <a:gd name="T51" fmla="*/ 82 h 384"/>
                <a:gd name="T52" fmla="*/ 253 w 384"/>
                <a:gd name="T53" fmla="*/ 27 h 384"/>
                <a:gd name="T54" fmla="*/ 237 w 384"/>
                <a:gd name="T55" fmla="*/ 165 h 384"/>
                <a:gd name="T56" fmla="*/ 253 w 384"/>
                <a:gd name="T57" fmla="*/ 219 h 384"/>
                <a:gd name="T58" fmla="*/ 237 w 384"/>
                <a:gd name="T59" fmla="*/ 165 h 384"/>
                <a:gd name="T60" fmla="*/ 64 w 384"/>
                <a:gd name="T61" fmla="*/ 35 h 384"/>
                <a:gd name="T62" fmla="*/ 64 w 384"/>
                <a:gd name="T63" fmla="*/ 71 h 384"/>
                <a:gd name="T64" fmla="*/ 330 w 384"/>
                <a:gd name="T65" fmla="*/ 165 h 384"/>
                <a:gd name="T66" fmla="*/ 346 w 384"/>
                <a:gd name="T67" fmla="*/ 219 h 384"/>
                <a:gd name="T68" fmla="*/ 330 w 384"/>
                <a:gd name="T69" fmla="*/ 165 h 384"/>
                <a:gd name="T70" fmla="*/ 315 w 384"/>
                <a:gd name="T71" fmla="*/ 165 h 384"/>
                <a:gd name="T72" fmla="*/ 299 w 384"/>
                <a:gd name="T73" fmla="*/ 219 h 384"/>
                <a:gd name="T74" fmla="*/ 82 w 384"/>
                <a:gd name="T75" fmla="*/ 191 h 384"/>
                <a:gd name="T76" fmla="*/ 45 w 384"/>
                <a:gd name="T77" fmla="*/ 191 h 384"/>
                <a:gd name="T78" fmla="*/ 82 w 384"/>
                <a:gd name="T79" fmla="*/ 191 h 384"/>
                <a:gd name="T80" fmla="*/ 346 w 384"/>
                <a:gd name="T81" fmla="*/ 302 h 384"/>
                <a:gd name="T82" fmla="*/ 330 w 384"/>
                <a:gd name="T83" fmla="*/ 357 h 384"/>
                <a:gd name="T84" fmla="*/ 299 w 384"/>
                <a:gd name="T85" fmla="*/ 302 h 384"/>
                <a:gd name="T86" fmla="*/ 315 w 384"/>
                <a:gd name="T87" fmla="*/ 357 h 384"/>
                <a:gd name="T88" fmla="*/ 299 w 384"/>
                <a:gd name="T89" fmla="*/ 302 h 384"/>
                <a:gd name="T90" fmla="*/ 284 w 384"/>
                <a:gd name="T91" fmla="*/ 302 h 384"/>
                <a:gd name="T92" fmla="*/ 268 w 384"/>
                <a:gd name="T93" fmla="*/ 357 h 384"/>
                <a:gd name="T94" fmla="*/ 237 w 384"/>
                <a:gd name="T95" fmla="*/ 302 h 384"/>
                <a:gd name="T96" fmla="*/ 253 w 384"/>
                <a:gd name="T97" fmla="*/ 357 h 384"/>
                <a:gd name="T98" fmla="*/ 237 w 384"/>
                <a:gd name="T99" fmla="*/ 302 h 384"/>
                <a:gd name="T100" fmla="*/ 64 w 384"/>
                <a:gd name="T101" fmla="*/ 346 h 384"/>
                <a:gd name="T102" fmla="*/ 64 w 384"/>
                <a:gd name="T103" fmla="*/ 31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" h="384">
                  <a:moveTo>
                    <a:pt x="0" y="0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384" y="109"/>
                    <a:pt x="384" y="109"/>
                    <a:pt x="384" y="109"/>
                  </a:cubicBezTo>
                  <a:cubicBezTo>
                    <a:pt x="384" y="0"/>
                    <a:pt x="384" y="0"/>
                    <a:pt x="384" y="0"/>
                  </a:cubicBezTo>
                  <a:lnTo>
                    <a:pt x="0" y="0"/>
                  </a:lnTo>
                  <a:close/>
                  <a:moveTo>
                    <a:pt x="368" y="93"/>
                  </a:moveTo>
                  <a:cubicBezTo>
                    <a:pt x="16" y="93"/>
                    <a:pt x="16" y="93"/>
                    <a:pt x="16" y="93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68" y="16"/>
                    <a:pt x="368" y="16"/>
                    <a:pt x="368" y="16"/>
                  </a:cubicBezTo>
                  <a:lnTo>
                    <a:pt x="368" y="93"/>
                  </a:lnTo>
                  <a:close/>
                  <a:moveTo>
                    <a:pt x="0" y="247"/>
                  </a:moveTo>
                  <a:cubicBezTo>
                    <a:pt x="384" y="247"/>
                    <a:pt x="384" y="247"/>
                    <a:pt x="384" y="247"/>
                  </a:cubicBezTo>
                  <a:cubicBezTo>
                    <a:pt x="384" y="138"/>
                    <a:pt x="384" y="138"/>
                    <a:pt x="384" y="138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0" y="247"/>
                  </a:lnTo>
                  <a:close/>
                  <a:moveTo>
                    <a:pt x="16" y="154"/>
                  </a:moveTo>
                  <a:cubicBezTo>
                    <a:pt x="368" y="154"/>
                    <a:pt x="368" y="154"/>
                    <a:pt x="368" y="154"/>
                  </a:cubicBezTo>
                  <a:cubicBezTo>
                    <a:pt x="368" y="231"/>
                    <a:pt x="368" y="231"/>
                    <a:pt x="368" y="231"/>
                  </a:cubicBezTo>
                  <a:cubicBezTo>
                    <a:pt x="16" y="231"/>
                    <a:pt x="16" y="231"/>
                    <a:pt x="16" y="231"/>
                  </a:cubicBezTo>
                  <a:lnTo>
                    <a:pt x="16" y="154"/>
                  </a:lnTo>
                  <a:close/>
                  <a:moveTo>
                    <a:pt x="0" y="384"/>
                  </a:moveTo>
                  <a:cubicBezTo>
                    <a:pt x="384" y="384"/>
                    <a:pt x="384" y="384"/>
                    <a:pt x="384" y="384"/>
                  </a:cubicBezTo>
                  <a:cubicBezTo>
                    <a:pt x="384" y="275"/>
                    <a:pt x="384" y="275"/>
                    <a:pt x="384" y="275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0" y="384"/>
                  </a:lnTo>
                  <a:close/>
                  <a:moveTo>
                    <a:pt x="16" y="291"/>
                  </a:moveTo>
                  <a:cubicBezTo>
                    <a:pt x="368" y="291"/>
                    <a:pt x="368" y="291"/>
                    <a:pt x="368" y="291"/>
                  </a:cubicBezTo>
                  <a:cubicBezTo>
                    <a:pt x="368" y="368"/>
                    <a:pt x="368" y="368"/>
                    <a:pt x="368" y="368"/>
                  </a:cubicBezTo>
                  <a:cubicBezTo>
                    <a:pt x="16" y="368"/>
                    <a:pt x="16" y="368"/>
                    <a:pt x="16" y="368"/>
                  </a:cubicBezTo>
                  <a:lnTo>
                    <a:pt x="16" y="291"/>
                  </a:lnTo>
                  <a:close/>
                  <a:moveTo>
                    <a:pt x="346" y="82"/>
                  </a:moveTo>
                  <a:cubicBezTo>
                    <a:pt x="330" y="82"/>
                    <a:pt x="330" y="82"/>
                    <a:pt x="330" y="82"/>
                  </a:cubicBezTo>
                  <a:cubicBezTo>
                    <a:pt x="330" y="27"/>
                    <a:pt x="330" y="27"/>
                    <a:pt x="330" y="27"/>
                  </a:cubicBezTo>
                  <a:cubicBezTo>
                    <a:pt x="346" y="27"/>
                    <a:pt x="346" y="27"/>
                    <a:pt x="346" y="27"/>
                  </a:cubicBezTo>
                  <a:lnTo>
                    <a:pt x="346" y="82"/>
                  </a:lnTo>
                  <a:close/>
                  <a:moveTo>
                    <a:pt x="315" y="82"/>
                  </a:moveTo>
                  <a:cubicBezTo>
                    <a:pt x="299" y="82"/>
                    <a:pt x="299" y="82"/>
                    <a:pt x="299" y="82"/>
                  </a:cubicBezTo>
                  <a:cubicBezTo>
                    <a:pt x="299" y="27"/>
                    <a:pt x="299" y="27"/>
                    <a:pt x="299" y="27"/>
                  </a:cubicBezTo>
                  <a:cubicBezTo>
                    <a:pt x="315" y="27"/>
                    <a:pt x="315" y="27"/>
                    <a:pt x="315" y="27"/>
                  </a:cubicBezTo>
                  <a:lnTo>
                    <a:pt x="315" y="82"/>
                  </a:lnTo>
                  <a:close/>
                  <a:moveTo>
                    <a:pt x="284" y="82"/>
                  </a:moveTo>
                  <a:cubicBezTo>
                    <a:pt x="268" y="82"/>
                    <a:pt x="268" y="82"/>
                    <a:pt x="268" y="82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84" y="27"/>
                    <a:pt x="284" y="27"/>
                    <a:pt x="284" y="27"/>
                  </a:cubicBezTo>
                  <a:lnTo>
                    <a:pt x="284" y="82"/>
                  </a:lnTo>
                  <a:close/>
                  <a:moveTo>
                    <a:pt x="268" y="165"/>
                  </a:moveTo>
                  <a:cubicBezTo>
                    <a:pt x="284" y="165"/>
                    <a:pt x="284" y="165"/>
                    <a:pt x="284" y="165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68" y="219"/>
                    <a:pt x="268" y="219"/>
                    <a:pt x="268" y="219"/>
                  </a:cubicBezTo>
                  <a:lnTo>
                    <a:pt x="268" y="165"/>
                  </a:lnTo>
                  <a:close/>
                  <a:moveTo>
                    <a:pt x="253" y="82"/>
                  </a:moveTo>
                  <a:cubicBezTo>
                    <a:pt x="237" y="82"/>
                    <a:pt x="237" y="82"/>
                    <a:pt x="237" y="82"/>
                  </a:cubicBezTo>
                  <a:cubicBezTo>
                    <a:pt x="237" y="27"/>
                    <a:pt x="237" y="27"/>
                    <a:pt x="237" y="27"/>
                  </a:cubicBezTo>
                  <a:cubicBezTo>
                    <a:pt x="253" y="27"/>
                    <a:pt x="253" y="27"/>
                    <a:pt x="253" y="27"/>
                  </a:cubicBezTo>
                  <a:lnTo>
                    <a:pt x="253" y="82"/>
                  </a:lnTo>
                  <a:close/>
                  <a:moveTo>
                    <a:pt x="237" y="165"/>
                  </a:moveTo>
                  <a:cubicBezTo>
                    <a:pt x="253" y="165"/>
                    <a:pt x="253" y="165"/>
                    <a:pt x="253" y="165"/>
                  </a:cubicBezTo>
                  <a:cubicBezTo>
                    <a:pt x="253" y="219"/>
                    <a:pt x="253" y="219"/>
                    <a:pt x="253" y="219"/>
                  </a:cubicBezTo>
                  <a:cubicBezTo>
                    <a:pt x="237" y="219"/>
                    <a:pt x="237" y="219"/>
                    <a:pt x="237" y="219"/>
                  </a:cubicBezTo>
                  <a:lnTo>
                    <a:pt x="237" y="165"/>
                  </a:lnTo>
                  <a:close/>
                  <a:moveTo>
                    <a:pt x="45" y="53"/>
                  </a:moveTo>
                  <a:cubicBezTo>
                    <a:pt x="45" y="43"/>
                    <a:pt x="54" y="35"/>
                    <a:pt x="64" y="35"/>
                  </a:cubicBezTo>
                  <a:cubicBezTo>
                    <a:pt x="74" y="35"/>
                    <a:pt x="82" y="43"/>
                    <a:pt x="82" y="53"/>
                  </a:cubicBezTo>
                  <a:cubicBezTo>
                    <a:pt x="82" y="63"/>
                    <a:pt x="74" y="71"/>
                    <a:pt x="64" y="71"/>
                  </a:cubicBezTo>
                  <a:cubicBezTo>
                    <a:pt x="54" y="71"/>
                    <a:pt x="45" y="63"/>
                    <a:pt x="45" y="53"/>
                  </a:cubicBezTo>
                  <a:close/>
                  <a:moveTo>
                    <a:pt x="330" y="165"/>
                  </a:moveTo>
                  <a:cubicBezTo>
                    <a:pt x="346" y="165"/>
                    <a:pt x="346" y="165"/>
                    <a:pt x="346" y="165"/>
                  </a:cubicBezTo>
                  <a:cubicBezTo>
                    <a:pt x="346" y="219"/>
                    <a:pt x="346" y="219"/>
                    <a:pt x="346" y="219"/>
                  </a:cubicBezTo>
                  <a:cubicBezTo>
                    <a:pt x="330" y="219"/>
                    <a:pt x="330" y="219"/>
                    <a:pt x="330" y="219"/>
                  </a:cubicBezTo>
                  <a:lnTo>
                    <a:pt x="330" y="165"/>
                  </a:lnTo>
                  <a:close/>
                  <a:moveTo>
                    <a:pt x="299" y="165"/>
                  </a:moveTo>
                  <a:cubicBezTo>
                    <a:pt x="315" y="165"/>
                    <a:pt x="315" y="165"/>
                    <a:pt x="315" y="165"/>
                  </a:cubicBezTo>
                  <a:cubicBezTo>
                    <a:pt x="315" y="219"/>
                    <a:pt x="315" y="219"/>
                    <a:pt x="315" y="219"/>
                  </a:cubicBezTo>
                  <a:cubicBezTo>
                    <a:pt x="299" y="219"/>
                    <a:pt x="299" y="219"/>
                    <a:pt x="299" y="219"/>
                  </a:cubicBezTo>
                  <a:lnTo>
                    <a:pt x="299" y="165"/>
                  </a:lnTo>
                  <a:close/>
                  <a:moveTo>
                    <a:pt x="82" y="191"/>
                  </a:moveTo>
                  <a:cubicBezTo>
                    <a:pt x="82" y="201"/>
                    <a:pt x="74" y="209"/>
                    <a:pt x="64" y="209"/>
                  </a:cubicBezTo>
                  <a:cubicBezTo>
                    <a:pt x="54" y="209"/>
                    <a:pt x="45" y="201"/>
                    <a:pt x="45" y="191"/>
                  </a:cubicBezTo>
                  <a:cubicBezTo>
                    <a:pt x="45" y="180"/>
                    <a:pt x="54" y="172"/>
                    <a:pt x="64" y="172"/>
                  </a:cubicBezTo>
                  <a:cubicBezTo>
                    <a:pt x="74" y="172"/>
                    <a:pt x="82" y="180"/>
                    <a:pt x="82" y="191"/>
                  </a:cubicBezTo>
                  <a:close/>
                  <a:moveTo>
                    <a:pt x="330" y="302"/>
                  </a:moveTo>
                  <a:cubicBezTo>
                    <a:pt x="346" y="302"/>
                    <a:pt x="346" y="302"/>
                    <a:pt x="346" y="302"/>
                  </a:cubicBezTo>
                  <a:cubicBezTo>
                    <a:pt x="346" y="357"/>
                    <a:pt x="346" y="357"/>
                    <a:pt x="346" y="357"/>
                  </a:cubicBezTo>
                  <a:cubicBezTo>
                    <a:pt x="330" y="357"/>
                    <a:pt x="330" y="357"/>
                    <a:pt x="330" y="357"/>
                  </a:cubicBezTo>
                  <a:lnTo>
                    <a:pt x="330" y="302"/>
                  </a:lnTo>
                  <a:close/>
                  <a:moveTo>
                    <a:pt x="299" y="302"/>
                  </a:moveTo>
                  <a:cubicBezTo>
                    <a:pt x="315" y="302"/>
                    <a:pt x="315" y="302"/>
                    <a:pt x="315" y="302"/>
                  </a:cubicBezTo>
                  <a:cubicBezTo>
                    <a:pt x="315" y="357"/>
                    <a:pt x="315" y="357"/>
                    <a:pt x="315" y="357"/>
                  </a:cubicBezTo>
                  <a:cubicBezTo>
                    <a:pt x="299" y="357"/>
                    <a:pt x="299" y="357"/>
                    <a:pt x="299" y="357"/>
                  </a:cubicBezTo>
                  <a:lnTo>
                    <a:pt x="299" y="302"/>
                  </a:lnTo>
                  <a:close/>
                  <a:moveTo>
                    <a:pt x="268" y="302"/>
                  </a:moveTo>
                  <a:cubicBezTo>
                    <a:pt x="284" y="302"/>
                    <a:pt x="284" y="302"/>
                    <a:pt x="284" y="302"/>
                  </a:cubicBezTo>
                  <a:cubicBezTo>
                    <a:pt x="284" y="357"/>
                    <a:pt x="284" y="357"/>
                    <a:pt x="284" y="357"/>
                  </a:cubicBezTo>
                  <a:cubicBezTo>
                    <a:pt x="268" y="357"/>
                    <a:pt x="268" y="357"/>
                    <a:pt x="268" y="357"/>
                  </a:cubicBezTo>
                  <a:lnTo>
                    <a:pt x="268" y="302"/>
                  </a:lnTo>
                  <a:close/>
                  <a:moveTo>
                    <a:pt x="237" y="302"/>
                  </a:moveTo>
                  <a:cubicBezTo>
                    <a:pt x="253" y="302"/>
                    <a:pt x="253" y="302"/>
                    <a:pt x="253" y="302"/>
                  </a:cubicBezTo>
                  <a:cubicBezTo>
                    <a:pt x="253" y="357"/>
                    <a:pt x="253" y="357"/>
                    <a:pt x="253" y="357"/>
                  </a:cubicBezTo>
                  <a:cubicBezTo>
                    <a:pt x="237" y="357"/>
                    <a:pt x="237" y="357"/>
                    <a:pt x="237" y="357"/>
                  </a:cubicBezTo>
                  <a:lnTo>
                    <a:pt x="237" y="302"/>
                  </a:lnTo>
                  <a:close/>
                  <a:moveTo>
                    <a:pt x="82" y="328"/>
                  </a:moveTo>
                  <a:cubicBezTo>
                    <a:pt x="82" y="338"/>
                    <a:pt x="74" y="346"/>
                    <a:pt x="64" y="346"/>
                  </a:cubicBezTo>
                  <a:cubicBezTo>
                    <a:pt x="54" y="346"/>
                    <a:pt x="45" y="338"/>
                    <a:pt x="45" y="328"/>
                  </a:cubicBezTo>
                  <a:cubicBezTo>
                    <a:pt x="45" y="318"/>
                    <a:pt x="54" y="310"/>
                    <a:pt x="64" y="310"/>
                  </a:cubicBezTo>
                  <a:cubicBezTo>
                    <a:pt x="74" y="310"/>
                    <a:pt x="82" y="318"/>
                    <a:pt x="82" y="32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2FD66EF-1CED-9147-A9B6-7EAA3ABD9EEC}"/>
                </a:ext>
              </a:extLst>
            </p:cNvPr>
            <p:cNvSpPr txBox="1"/>
            <p:nvPr/>
          </p:nvSpPr>
          <p:spPr>
            <a:xfrm>
              <a:off x="3348592" y="4297830"/>
              <a:ext cx="518716" cy="3281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Hypervisors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41AF0A5-BFEB-834A-8F3E-A5602787E34A}"/>
              </a:ext>
            </a:extLst>
          </p:cNvPr>
          <p:cNvGrpSpPr>
            <a:grpSpLocks noChangeAspect="1"/>
          </p:cNvGrpSpPr>
          <p:nvPr/>
        </p:nvGrpSpPr>
        <p:grpSpPr>
          <a:xfrm>
            <a:off x="3986180" y="3383925"/>
            <a:ext cx="454139" cy="454139"/>
            <a:chOff x="982576" y="1691974"/>
            <a:chExt cx="1828959" cy="1828959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3976EC9-51E1-7748-AD97-35EFBC905E64}"/>
                </a:ext>
              </a:extLst>
            </p:cNvPr>
            <p:cNvSpPr/>
            <p:nvPr/>
          </p:nvSpPr>
          <p:spPr>
            <a:xfrm>
              <a:off x="982576" y="1691974"/>
              <a:ext cx="1828959" cy="1828959"/>
            </a:xfrm>
            <a:prstGeom prst="ellipse">
              <a:avLst/>
            </a:prstGeom>
            <a:solidFill>
              <a:srgbClr val="0091DA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A626F8DB-086F-0D49-8C7D-CC527EA5091E}"/>
                </a:ext>
              </a:extLst>
            </p:cNvPr>
            <p:cNvGrpSpPr/>
            <p:nvPr/>
          </p:nvGrpSpPr>
          <p:grpSpPr>
            <a:xfrm>
              <a:off x="1329053" y="2040965"/>
              <a:ext cx="1154290" cy="1153784"/>
              <a:chOff x="477838" y="30163"/>
              <a:chExt cx="3621087" cy="3619500"/>
            </a:xfrm>
            <a:solidFill>
              <a:schemeClr val="bg1"/>
            </a:solidFill>
          </p:grpSpPr>
          <p:sp>
            <p:nvSpPr>
              <p:cNvPr id="185" name="Freeform 19">
                <a:extLst>
                  <a:ext uri="{FF2B5EF4-FFF2-40B4-BE49-F238E27FC236}">
                    <a16:creationId xmlns:a16="http://schemas.microsoft.com/office/drawing/2014/main" id="{9EFBEED7-B5F7-B34D-8801-5649EFAEAB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838" y="30163"/>
                <a:ext cx="3621087" cy="3619500"/>
              </a:xfrm>
              <a:custGeom>
                <a:avLst/>
                <a:gdLst>
                  <a:gd name="T0" fmla="*/ 4641 w 10059"/>
                  <a:gd name="T1" fmla="*/ 11 h 10054"/>
                  <a:gd name="T2" fmla="*/ 3774 w 10059"/>
                  <a:gd name="T3" fmla="*/ 160 h 10054"/>
                  <a:gd name="T4" fmla="*/ 2632 w 10059"/>
                  <a:gd name="T5" fmla="*/ 606 h 10054"/>
                  <a:gd name="T6" fmla="*/ 1648 w 10059"/>
                  <a:gd name="T7" fmla="*/ 1302 h 10054"/>
                  <a:gd name="T8" fmla="*/ 861 w 10059"/>
                  <a:gd name="T9" fmla="*/ 2217 h 10054"/>
                  <a:gd name="T10" fmla="*/ 309 w 10059"/>
                  <a:gd name="T11" fmla="*/ 3296 h 10054"/>
                  <a:gd name="T12" fmla="*/ 43 w 10059"/>
                  <a:gd name="T13" fmla="*/ 4386 h 10054"/>
                  <a:gd name="T14" fmla="*/ 0 w 10059"/>
                  <a:gd name="T15" fmla="*/ 5029 h 10054"/>
                  <a:gd name="T16" fmla="*/ 27 w 10059"/>
                  <a:gd name="T17" fmla="*/ 5540 h 10054"/>
                  <a:gd name="T18" fmla="*/ 228 w 10059"/>
                  <a:gd name="T19" fmla="*/ 6523 h 10054"/>
                  <a:gd name="T20" fmla="*/ 729 w 10059"/>
                  <a:gd name="T21" fmla="*/ 7634 h 10054"/>
                  <a:gd name="T22" fmla="*/ 1472 w 10059"/>
                  <a:gd name="T23" fmla="*/ 8581 h 10054"/>
                  <a:gd name="T24" fmla="*/ 2424 w 10059"/>
                  <a:gd name="T25" fmla="*/ 9325 h 10054"/>
                  <a:gd name="T26" fmla="*/ 3535 w 10059"/>
                  <a:gd name="T27" fmla="*/ 9830 h 10054"/>
                  <a:gd name="T28" fmla="*/ 4513 w 10059"/>
                  <a:gd name="T29" fmla="*/ 10027 h 10054"/>
                  <a:gd name="T30" fmla="*/ 5029 w 10059"/>
                  <a:gd name="T31" fmla="*/ 10053 h 10054"/>
                  <a:gd name="T32" fmla="*/ 5672 w 10059"/>
                  <a:gd name="T33" fmla="*/ 10016 h 10054"/>
                  <a:gd name="T34" fmla="*/ 6757 w 10059"/>
                  <a:gd name="T35" fmla="*/ 9750 h 10054"/>
                  <a:gd name="T36" fmla="*/ 7841 w 10059"/>
                  <a:gd name="T37" fmla="*/ 9198 h 10054"/>
                  <a:gd name="T38" fmla="*/ 8750 w 10059"/>
                  <a:gd name="T39" fmla="*/ 8411 h 10054"/>
                  <a:gd name="T40" fmla="*/ 9452 w 10059"/>
                  <a:gd name="T41" fmla="*/ 7422 h 10054"/>
                  <a:gd name="T42" fmla="*/ 9898 w 10059"/>
                  <a:gd name="T43" fmla="*/ 6284 h 10054"/>
                  <a:gd name="T44" fmla="*/ 10042 w 10059"/>
                  <a:gd name="T45" fmla="*/ 5412 h 10054"/>
                  <a:gd name="T46" fmla="*/ 10058 w 10059"/>
                  <a:gd name="T47" fmla="*/ 4897 h 10054"/>
                  <a:gd name="T48" fmla="*/ 10000 w 10059"/>
                  <a:gd name="T49" fmla="*/ 4264 h 10054"/>
                  <a:gd name="T50" fmla="*/ 9665 w 10059"/>
                  <a:gd name="T51" fmla="*/ 3067 h 10054"/>
                  <a:gd name="T52" fmla="*/ 9058 w 10059"/>
                  <a:gd name="T53" fmla="*/ 2020 h 10054"/>
                  <a:gd name="T54" fmla="*/ 8229 w 10059"/>
                  <a:gd name="T55" fmla="*/ 1149 h 10054"/>
                  <a:gd name="T56" fmla="*/ 7209 w 10059"/>
                  <a:gd name="T57" fmla="*/ 494 h 10054"/>
                  <a:gd name="T58" fmla="*/ 6045 w 10059"/>
                  <a:gd name="T59" fmla="*/ 101 h 10054"/>
                  <a:gd name="T60" fmla="*/ 5289 w 10059"/>
                  <a:gd name="T61" fmla="*/ 5 h 10054"/>
                  <a:gd name="T62" fmla="*/ 4795 w 10059"/>
                  <a:gd name="T63" fmla="*/ 9628 h 10054"/>
                  <a:gd name="T64" fmla="*/ 3663 w 10059"/>
                  <a:gd name="T65" fmla="*/ 9431 h 10054"/>
                  <a:gd name="T66" fmla="*/ 2642 w 10059"/>
                  <a:gd name="T67" fmla="*/ 8969 h 10054"/>
                  <a:gd name="T68" fmla="*/ 1770 w 10059"/>
                  <a:gd name="T69" fmla="*/ 8283 h 10054"/>
                  <a:gd name="T70" fmla="*/ 1090 w 10059"/>
                  <a:gd name="T71" fmla="*/ 7416 h 10054"/>
                  <a:gd name="T72" fmla="*/ 627 w 10059"/>
                  <a:gd name="T73" fmla="*/ 6396 h 10054"/>
                  <a:gd name="T74" fmla="*/ 425 w 10059"/>
                  <a:gd name="T75" fmla="*/ 5264 h 10054"/>
                  <a:gd name="T76" fmla="*/ 473 w 10059"/>
                  <a:gd name="T77" fmla="*/ 4328 h 10054"/>
                  <a:gd name="T78" fmla="*/ 782 w 10059"/>
                  <a:gd name="T79" fmla="*/ 3233 h 10054"/>
                  <a:gd name="T80" fmla="*/ 1340 w 10059"/>
                  <a:gd name="T81" fmla="*/ 2270 h 10054"/>
                  <a:gd name="T82" fmla="*/ 2100 w 10059"/>
                  <a:gd name="T83" fmla="*/ 1473 h 10054"/>
                  <a:gd name="T84" fmla="*/ 3036 w 10059"/>
                  <a:gd name="T85" fmla="*/ 872 h 10054"/>
                  <a:gd name="T86" fmla="*/ 4104 w 10059"/>
                  <a:gd name="T87" fmla="*/ 510 h 10054"/>
                  <a:gd name="T88" fmla="*/ 5029 w 10059"/>
                  <a:gd name="T89" fmla="*/ 420 h 10054"/>
                  <a:gd name="T90" fmla="*/ 6183 w 10059"/>
                  <a:gd name="T91" fmla="*/ 563 h 10054"/>
                  <a:gd name="T92" fmla="*/ 7224 w 10059"/>
                  <a:gd name="T93" fmla="*/ 973 h 10054"/>
                  <a:gd name="T94" fmla="*/ 8128 w 10059"/>
                  <a:gd name="T95" fmla="*/ 1616 h 10054"/>
                  <a:gd name="T96" fmla="*/ 8851 w 10059"/>
                  <a:gd name="T97" fmla="*/ 2451 h 10054"/>
                  <a:gd name="T98" fmla="*/ 9356 w 10059"/>
                  <a:gd name="T99" fmla="*/ 3445 h 10054"/>
                  <a:gd name="T100" fmla="*/ 9617 w 10059"/>
                  <a:gd name="T101" fmla="*/ 4556 h 10054"/>
                  <a:gd name="T102" fmla="*/ 9617 w 10059"/>
                  <a:gd name="T103" fmla="*/ 5497 h 10054"/>
                  <a:gd name="T104" fmla="*/ 9356 w 10059"/>
                  <a:gd name="T105" fmla="*/ 6608 h 10054"/>
                  <a:gd name="T106" fmla="*/ 8851 w 10059"/>
                  <a:gd name="T107" fmla="*/ 7602 h 10054"/>
                  <a:gd name="T108" fmla="*/ 8128 w 10059"/>
                  <a:gd name="T109" fmla="*/ 8437 h 10054"/>
                  <a:gd name="T110" fmla="*/ 7224 w 10059"/>
                  <a:gd name="T111" fmla="*/ 9081 h 10054"/>
                  <a:gd name="T112" fmla="*/ 6183 w 10059"/>
                  <a:gd name="T113" fmla="*/ 9490 h 10054"/>
                  <a:gd name="T114" fmla="*/ 5029 w 10059"/>
                  <a:gd name="T115" fmla="*/ 9639 h 10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059" h="10054">
                    <a:moveTo>
                      <a:pt x="5029" y="0"/>
                    </a:moveTo>
                    <a:lnTo>
                      <a:pt x="5029" y="0"/>
                    </a:lnTo>
                    <a:lnTo>
                      <a:pt x="4901" y="0"/>
                    </a:lnTo>
                    <a:lnTo>
                      <a:pt x="4769" y="5"/>
                    </a:lnTo>
                    <a:lnTo>
                      <a:pt x="4641" y="11"/>
                    </a:lnTo>
                    <a:lnTo>
                      <a:pt x="4513" y="27"/>
                    </a:lnTo>
                    <a:lnTo>
                      <a:pt x="4391" y="37"/>
                    </a:lnTo>
                    <a:lnTo>
                      <a:pt x="4264" y="58"/>
                    </a:lnTo>
                    <a:lnTo>
                      <a:pt x="4014" y="101"/>
                    </a:lnTo>
                    <a:lnTo>
                      <a:pt x="3774" y="160"/>
                    </a:lnTo>
                    <a:lnTo>
                      <a:pt x="3535" y="224"/>
                    </a:lnTo>
                    <a:lnTo>
                      <a:pt x="3301" y="303"/>
                    </a:lnTo>
                    <a:lnTo>
                      <a:pt x="3073" y="394"/>
                    </a:lnTo>
                    <a:lnTo>
                      <a:pt x="2849" y="494"/>
                    </a:lnTo>
                    <a:lnTo>
                      <a:pt x="2632" y="606"/>
                    </a:lnTo>
                    <a:lnTo>
                      <a:pt x="2424" y="729"/>
                    </a:lnTo>
                    <a:lnTo>
                      <a:pt x="2217" y="856"/>
                    </a:lnTo>
                    <a:lnTo>
                      <a:pt x="2020" y="999"/>
                    </a:lnTo>
                    <a:lnTo>
                      <a:pt x="1829" y="1149"/>
                    </a:lnTo>
                    <a:lnTo>
                      <a:pt x="1648" y="1302"/>
                    </a:lnTo>
                    <a:lnTo>
                      <a:pt x="1472" y="1473"/>
                    </a:lnTo>
                    <a:lnTo>
                      <a:pt x="1308" y="1648"/>
                    </a:lnTo>
                    <a:lnTo>
                      <a:pt x="1148" y="1829"/>
                    </a:lnTo>
                    <a:lnTo>
                      <a:pt x="999" y="2020"/>
                    </a:lnTo>
                    <a:lnTo>
                      <a:pt x="861" y="2217"/>
                    </a:lnTo>
                    <a:lnTo>
                      <a:pt x="729" y="2419"/>
                    </a:lnTo>
                    <a:lnTo>
                      <a:pt x="606" y="2632"/>
                    </a:lnTo>
                    <a:lnTo>
                      <a:pt x="500" y="2849"/>
                    </a:lnTo>
                    <a:lnTo>
                      <a:pt x="399" y="3067"/>
                    </a:lnTo>
                    <a:lnTo>
                      <a:pt x="309" y="3296"/>
                    </a:lnTo>
                    <a:lnTo>
                      <a:pt x="228" y="3530"/>
                    </a:lnTo>
                    <a:lnTo>
                      <a:pt x="160" y="3770"/>
                    </a:lnTo>
                    <a:lnTo>
                      <a:pt x="101" y="4014"/>
                    </a:lnTo>
                    <a:lnTo>
                      <a:pt x="58" y="4264"/>
                    </a:lnTo>
                    <a:lnTo>
                      <a:pt x="43" y="4386"/>
                    </a:lnTo>
                    <a:lnTo>
                      <a:pt x="27" y="4514"/>
                    </a:lnTo>
                    <a:lnTo>
                      <a:pt x="16" y="4641"/>
                    </a:lnTo>
                    <a:lnTo>
                      <a:pt x="5" y="4769"/>
                    </a:lnTo>
                    <a:lnTo>
                      <a:pt x="5" y="4897"/>
                    </a:lnTo>
                    <a:lnTo>
                      <a:pt x="0" y="5029"/>
                    </a:lnTo>
                    <a:lnTo>
                      <a:pt x="0" y="5029"/>
                    </a:lnTo>
                    <a:lnTo>
                      <a:pt x="5" y="5157"/>
                    </a:lnTo>
                    <a:lnTo>
                      <a:pt x="5" y="5285"/>
                    </a:lnTo>
                    <a:lnTo>
                      <a:pt x="16" y="5412"/>
                    </a:lnTo>
                    <a:lnTo>
                      <a:pt x="27" y="5540"/>
                    </a:lnTo>
                    <a:lnTo>
                      <a:pt x="43" y="5667"/>
                    </a:lnTo>
                    <a:lnTo>
                      <a:pt x="58" y="5795"/>
                    </a:lnTo>
                    <a:lnTo>
                      <a:pt x="101" y="6040"/>
                    </a:lnTo>
                    <a:lnTo>
                      <a:pt x="160" y="6284"/>
                    </a:lnTo>
                    <a:lnTo>
                      <a:pt x="228" y="6523"/>
                    </a:lnTo>
                    <a:lnTo>
                      <a:pt x="309" y="6757"/>
                    </a:lnTo>
                    <a:lnTo>
                      <a:pt x="399" y="6986"/>
                    </a:lnTo>
                    <a:lnTo>
                      <a:pt x="500" y="7209"/>
                    </a:lnTo>
                    <a:lnTo>
                      <a:pt x="606" y="7422"/>
                    </a:lnTo>
                    <a:lnTo>
                      <a:pt x="729" y="7634"/>
                    </a:lnTo>
                    <a:lnTo>
                      <a:pt x="861" y="7836"/>
                    </a:lnTo>
                    <a:lnTo>
                      <a:pt x="999" y="8033"/>
                    </a:lnTo>
                    <a:lnTo>
                      <a:pt x="1148" y="8224"/>
                    </a:lnTo>
                    <a:lnTo>
                      <a:pt x="1308" y="8411"/>
                    </a:lnTo>
                    <a:lnTo>
                      <a:pt x="1472" y="8581"/>
                    </a:lnTo>
                    <a:lnTo>
                      <a:pt x="1648" y="8751"/>
                    </a:lnTo>
                    <a:lnTo>
                      <a:pt x="1829" y="8905"/>
                    </a:lnTo>
                    <a:lnTo>
                      <a:pt x="2020" y="9054"/>
                    </a:lnTo>
                    <a:lnTo>
                      <a:pt x="2217" y="9198"/>
                    </a:lnTo>
                    <a:lnTo>
                      <a:pt x="2424" y="9325"/>
                    </a:lnTo>
                    <a:lnTo>
                      <a:pt x="2632" y="9447"/>
                    </a:lnTo>
                    <a:lnTo>
                      <a:pt x="2849" y="9559"/>
                    </a:lnTo>
                    <a:lnTo>
                      <a:pt x="3073" y="9660"/>
                    </a:lnTo>
                    <a:lnTo>
                      <a:pt x="3301" y="9750"/>
                    </a:lnTo>
                    <a:lnTo>
                      <a:pt x="3535" y="9830"/>
                    </a:lnTo>
                    <a:lnTo>
                      <a:pt x="3774" y="9899"/>
                    </a:lnTo>
                    <a:lnTo>
                      <a:pt x="4014" y="9952"/>
                    </a:lnTo>
                    <a:lnTo>
                      <a:pt x="4264" y="9995"/>
                    </a:lnTo>
                    <a:lnTo>
                      <a:pt x="4391" y="10016"/>
                    </a:lnTo>
                    <a:lnTo>
                      <a:pt x="4513" y="10027"/>
                    </a:lnTo>
                    <a:lnTo>
                      <a:pt x="4641" y="10043"/>
                    </a:lnTo>
                    <a:lnTo>
                      <a:pt x="4769" y="10048"/>
                    </a:lnTo>
                    <a:lnTo>
                      <a:pt x="4901" y="10053"/>
                    </a:lnTo>
                    <a:lnTo>
                      <a:pt x="5029" y="10053"/>
                    </a:lnTo>
                    <a:lnTo>
                      <a:pt x="5029" y="10053"/>
                    </a:lnTo>
                    <a:lnTo>
                      <a:pt x="5157" y="10053"/>
                    </a:lnTo>
                    <a:lnTo>
                      <a:pt x="5289" y="10048"/>
                    </a:lnTo>
                    <a:lnTo>
                      <a:pt x="5417" y="10043"/>
                    </a:lnTo>
                    <a:lnTo>
                      <a:pt x="5545" y="10027"/>
                    </a:lnTo>
                    <a:lnTo>
                      <a:pt x="5672" y="10016"/>
                    </a:lnTo>
                    <a:lnTo>
                      <a:pt x="5794" y="9995"/>
                    </a:lnTo>
                    <a:lnTo>
                      <a:pt x="6045" y="9952"/>
                    </a:lnTo>
                    <a:lnTo>
                      <a:pt x="6284" y="9899"/>
                    </a:lnTo>
                    <a:lnTo>
                      <a:pt x="6523" y="9830"/>
                    </a:lnTo>
                    <a:lnTo>
                      <a:pt x="6757" y="9750"/>
                    </a:lnTo>
                    <a:lnTo>
                      <a:pt x="6985" y="9660"/>
                    </a:lnTo>
                    <a:lnTo>
                      <a:pt x="7209" y="9559"/>
                    </a:lnTo>
                    <a:lnTo>
                      <a:pt x="7426" y="9447"/>
                    </a:lnTo>
                    <a:lnTo>
                      <a:pt x="7639" y="9325"/>
                    </a:lnTo>
                    <a:lnTo>
                      <a:pt x="7841" y="9198"/>
                    </a:lnTo>
                    <a:lnTo>
                      <a:pt x="8038" y="9054"/>
                    </a:lnTo>
                    <a:lnTo>
                      <a:pt x="8229" y="8905"/>
                    </a:lnTo>
                    <a:lnTo>
                      <a:pt x="8410" y="8751"/>
                    </a:lnTo>
                    <a:lnTo>
                      <a:pt x="8585" y="8581"/>
                    </a:lnTo>
                    <a:lnTo>
                      <a:pt x="8750" y="8411"/>
                    </a:lnTo>
                    <a:lnTo>
                      <a:pt x="8909" y="8224"/>
                    </a:lnTo>
                    <a:lnTo>
                      <a:pt x="9058" y="8033"/>
                    </a:lnTo>
                    <a:lnTo>
                      <a:pt x="9197" y="7836"/>
                    </a:lnTo>
                    <a:lnTo>
                      <a:pt x="9330" y="7634"/>
                    </a:lnTo>
                    <a:lnTo>
                      <a:pt x="9452" y="7422"/>
                    </a:lnTo>
                    <a:lnTo>
                      <a:pt x="9563" y="7209"/>
                    </a:lnTo>
                    <a:lnTo>
                      <a:pt x="9665" y="6986"/>
                    </a:lnTo>
                    <a:lnTo>
                      <a:pt x="9755" y="6757"/>
                    </a:lnTo>
                    <a:lnTo>
                      <a:pt x="9829" y="6523"/>
                    </a:lnTo>
                    <a:lnTo>
                      <a:pt x="9898" y="6284"/>
                    </a:lnTo>
                    <a:lnTo>
                      <a:pt x="9957" y="6040"/>
                    </a:lnTo>
                    <a:lnTo>
                      <a:pt x="10000" y="5795"/>
                    </a:lnTo>
                    <a:lnTo>
                      <a:pt x="10015" y="5667"/>
                    </a:lnTo>
                    <a:lnTo>
                      <a:pt x="10032" y="5540"/>
                    </a:lnTo>
                    <a:lnTo>
                      <a:pt x="10042" y="5412"/>
                    </a:lnTo>
                    <a:lnTo>
                      <a:pt x="10053" y="5285"/>
                    </a:lnTo>
                    <a:lnTo>
                      <a:pt x="10058" y="5157"/>
                    </a:lnTo>
                    <a:lnTo>
                      <a:pt x="10058" y="5029"/>
                    </a:lnTo>
                    <a:lnTo>
                      <a:pt x="10058" y="5029"/>
                    </a:lnTo>
                    <a:lnTo>
                      <a:pt x="10058" y="4897"/>
                    </a:lnTo>
                    <a:lnTo>
                      <a:pt x="10053" y="4769"/>
                    </a:lnTo>
                    <a:lnTo>
                      <a:pt x="10042" y="4641"/>
                    </a:lnTo>
                    <a:lnTo>
                      <a:pt x="10032" y="4514"/>
                    </a:lnTo>
                    <a:lnTo>
                      <a:pt x="10015" y="4386"/>
                    </a:lnTo>
                    <a:lnTo>
                      <a:pt x="10000" y="4264"/>
                    </a:lnTo>
                    <a:lnTo>
                      <a:pt x="9957" y="4014"/>
                    </a:lnTo>
                    <a:lnTo>
                      <a:pt x="9898" y="3770"/>
                    </a:lnTo>
                    <a:lnTo>
                      <a:pt x="9829" y="3530"/>
                    </a:lnTo>
                    <a:lnTo>
                      <a:pt x="9755" y="3296"/>
                    </a:lnTo>
                    <a:lnTo>
                      <a:pt x="9665" y="3067"/>
                    </a:lnTo>
                    <a:lnTo>
                      <a:pt x="9563" y="2849"/>
                    </a:lnTo>
                    <a:lnTo>
                      <a:pt x="9452" y="2632"/>
                    </a:lnTo>
                    <a:lnTo>
                      <a:pt x="9330" y="2419"/>
                    </a:lnTo>
                    <a:lnTo>
                      <a:pt x="9197" y="2217"/>
                    </a:lnTo>
                    <a:lnTo>
                      <a:pt x="9058" y="2020"/>
                    </a:lnTo>
                    <a:lnTo>
                      <a:pt x="8909" y="1829"/>
                    </a:lnTo>
                    <a:lnTo>
                      <a:pt x="8750" y="1648"/>
                    </a:lnTo>
                    <a:lnTo>
                      <a:pt x="8585" y="1473"/>
                    </a:lnTo>
                    <a:lnTo>
                      <a:pt x="8410" y="1302"/>
                    </a:lnTo>
                    <a:lnTo>
                      <a:pt x="8229" y="1149"/>
                    </a:lnTo>
                    <a:lnTo>
                      <a:pt x="8038" y="999"/>
                    </a:lnTo>
                    <a:lnTo>
                      <a:pt x="7841" y="856"/>
                    </a:lnTo>
                    <a:lnTo>
                      <a:pt x="7639" y="729"/>
                    </a:lnTo>
                    <a:lnTo>
                      <a:pt x="7426" y="606"/>
                    </a:lnTo>
                    <a:lnTo>
                      <a:pt x="7209" y="494"/>
                    </a:lnTo>
                    <a:lnTo>
                      <a:pt x="6985" y="394"/>
                    </a:lnTo>
                    <a:lnTo>
                      <a:pt x="6757" y="303"/>
                    </a:lnTo>
                    <a:lnTo>
                      <a:pt x="6523" y="224"/>
                    </a:lnTo>
                    <a:lnTo>
                      <a:pt x="6284" y="160"/>
                    </a:lnTo>
                    <a:lnTo>
                      <a:pt x="6045" y="101"/>
                    </a:lnTo>
                    <a:lnTo>
                      <a:pt x="5794" y="58"/>
                    </a:lnTo>
                    <a:lnTo>
                      <a:pt x="5672" y="37"/>
                    </a:lnTo>
                    <a:lnTo>
                      <a:pt x="5545" y="27"/>
                    </a:lnTo>
                    <a:lnTo>
                      <a:pt x="5417" y="11"/>
                    </a:lnTo>
                    <a:lnTo>
                      <a:pt x="5289" y="5"/>
                    </a:lnTo>
                    <a:lnTo>
                      <a:pt x="5157" y="0"/>
                    </a:lnTo>
                    <a:lnTo>
                      <a:pt x="5029" y="0"/>
                    </a:lnTo>
                    <a:close/>
                    <a:moveTo>
                      <a:pt x="5029" y="9639"/>
                    </a:moveTo>
                    <a:lnTo>
                      <a:pt x="5029" y="9639"/>
                    </a:lnTo>
                    <a:lnTo>
                      <a:pt x="4795" y="9628"/>
                    </a:lnTo>
                    <a:lnTo>
                      <a:pt x="4561" y="9612"/>
                    </a:lnTo>
                    <a:lnTo>
                      <a:pt x="4327" y="9586"/>
                    </a:lnTo>
                    <a:lnTo>
                      <a:pt x="4104" y="9543"/>
                    </a:lnTo>
                    <a:lnTo>
                      <a:pt x="3881" y="9490"/>
                    </a:lnTo>
                    <a:lnTo>
                      <a:pt x="3663" y="9431"/>
                    </a:lnTo>
                    <a:lnTo>
                      <a:pt x="3445" y="9357"/>
                    </a:lnTo>
                    <a:lnTo>
                      <a:pt x="3237" y="9272"/>
                    </a:lnTo>
                    <a:lnTo>
                      <a:pt x="3036" y="9181"/>
                    </a:lnTo>
                    <a:lnTo>
                      <a:pt x="2834" y="9081"/>
                    </a:lnTo>
                    <a:lnTo>
                      <a:pt x="2642" y="8969"/>
                    </a:lnTo>
                    <a:lnTo>
                      <a:pt x="2456" y="8846"/>
                    </a:lnTo>
                    <a:lnTo>
                      <a:pt x="2275" y="8719"/>
                    </a:lnTo>
                    <a:lnTo>
                      <a:pt x="2100" y="8581"/>
                    </a:lnTo>
                    <a:lnTo>
                      <a:pt x="1930" y="8437"/>
                    </a:lnTo>
                    <a:lnTo>
                      <a:pt x="1770" y="8283"/>
                    </a:lnTo>
                    <a:lnTo>
                      <a:pt x="1621" y="8124"/>
                    </a:lnTo>
                    <a:lnTo>
                      <a:pt x="1472" y="7959"/>
                    </a:lnTo>
                    <a:lnTo>
                      <a:pt x="1340" y="7783"/>
                    </a:lnTo>
                    <a:lnTo>
                      <a:pt x="1206" y="7602"/>
                    </a:lnTo>
                    <a:lnTo>
                      <a:pt x="1090" y="7416"/>
                    </a:lnTo>
                    <a:lnTo>
                      <a:pt x="978" y="7220"/>
                    </a:lnTo>
                    <a:lnTo>
                      <a:pt x="877" y="7023"/>
                    </a:lnTo>
                    <a:lnTo>
                      <a:pt x="782" y="6821"/>
                    </a:lnTo>
                    <a:lnTo>
                      <a:pt x="701" y="6608"/>
                    </a:lnTo>
                    <a:lnTo>
                      <a:pt x="627" y="6396"/>
                    </a:lnTo>
                    <a:lnTo>
                      <a:pt x="563" y="6178"/>
                    </a:lnTo>
                    <a:lnTo>
                      <a:pt x="516" y="5954"/>
                    </a:lnTo>
                    <a:lnTo>
                      <a:pt x="473" y="5726"/>
                    </a:lnTo>
                    <a:lnTo>
                      <a:pt x="447" y="5497"/>
                    </a:lnTo>
                    <a:lnTo>
                      <a:pt x="425" y="5264"/>
                    </a:lnTo>
                    <a:lnTo>
                      <a:pt x="420" y="5029"/>
                    </a:lnTo>
                    <a:lnTo>
                      <a:pt x="420" y="5029"/>
                    </a:lnTo>
                    <a:lnTo>
                      <a:pt x="425" y="4790"/>
                    </a:lnTo>
                    <a:lnTo>
                      <a:pt x="447" y="4556"/>
                    </a:lnTo>
                    <a:lnTo>
                      <a:pt x="473" y="4328"/>
                    </a:lnTo>
                    <a:lnTo>
                      <a:pt x="516" y="4099"/>
                    </a:lnTo>
                    <a:lnTo>
                      <a:pt x="563" y="3876"/>
                    </a:lnTo>
                    <a:lnTo>
                      <a:pt x="627" y="3657"/>
                    </a:lnTo>
                    <a:lnTo>
                      <a:pt x="701" y="3445"/>
                    </a:lnTo>
                    <a:lnTo>
                      <a:pt x="782" y="3233"/>
                    </a:lnTo>
                    <a:lnTo>
                      <a:pt x="877" y="3030"/>
                    </a:lnTo>
                    <a:lnTo>
                      <a:pt x="978" y="2834"/>
                    </a:lnTo>
                    <a:lnTo>
                      <a:pt x="1090" y="2637"/>
                    </a:lnTo>
                    <a:lnTo>
                      <a:pt x="1206" y="2451"/>
                    </a:lnTo>
                    <a:lnTo>
                      <a:pt x="1340" y="2270"/>
                    </a:lnTo>
                    <a:lnTo>
                      <a:pt x="1472" y="2095"/>
                    </a:lnTo>
                    <a:lnTo>
                      <a:pt x="1621" y="1930"/>
                    </a:lnTo>
                    <a:lnTo>
                      <a:pt x="1770" y="1771"/>
                    </a:lnTo>
                    <a:lnTo>
                      <a:pt x="1930" y="1616"/>
                    </a:lnTo>
                    <a:lnTo>
                      <a:pt x="2100" y="1473"/>
                    </a:lnTo>
                    <a:lnTo>
                      <a:pt x="2275" y="1334"/>
                    </a:lnTo>
                    <a:lnTo>
                      <a:pt x="2456" y="1207"/>
                    </a:lnTo>
                    <a:lnTo>
                      <a:pt x="2642" y="1085"/>
                    </a:lnTo>
                    <a:lnTo>
                      <a:pt x="2834" y="973"/>
                    </a:lnTo>
                    <a:lnTo>
                      <a:pt x="3036" y="872"/>
                    </a:lnTo>
                    <a:lnTo>
                      <a:pt x="3237" y="782"/>
                    </a:lnTo>
                    <a:lnTo>
                      <a:pt x="3445" y="697"/>
                    </a:lnTo>
                    <a:lnTo>
                      <a:pt x="3663" y="627"/>
                    </a:lnTo>
                    <a:lnTo>
                      <a:pt x="3881" y="563"/>
                    </a:lnTo>
                    <a:lnTo>
                      <a:pt x="4104" y="510"/>
                    </a:lnTo>
                    <a:lnTo>
                      <a:pt x="4327" y="473"/>
                    </a:lnTo>
                    <a:lnTo>
                      <a:pt x="4561" y="441"/>
                    </a:lnTo>
                    <a:lnTo>
                      <a:pt x="4795" y="425"/>
                    </a:lnTo>
                    <a:lnTo>
                      <a:pt x="5029" y="420"/>
                    </a:lnTo>
                    <a:lnTo>
                      <a:pt x="5029" y="420"/>
                    </a:lnTo>
                    <a:lnTo>
                      <a:pt x="5268" y="425"/>
                    </a:lnTo>
                    <a:lnTo>
                      <a:pt x="5502" y="441"/>
                    </a:lnTo>
                    <a:lnTo>
                      <a:pt x="5731" y="473"/>
                    </a:lnTo>
                    <a:lnTo>
                      <a:pt x="5960" y="510"/>
                    </a:lnTo>
                    <a:lnTo>
                      <a:pt x="6183" y="563"/>
                    </a:lnTo>
                    <a:lnTo>
                      <a:pt x="6401" y="627"/>
                    </a:lnTo>
                    <a:lnTo>
                      <a:pt x="6613" y="697"/>
                    </a:lnTo>
                    <a:lnTo>
                      <a:pt x="6821" y="782"/>
                    </a:lnTo>
                    <a:lnTo>
                      <a:pt x="7028" y="872"/>
                    </a:lnTo>
                    <a:lnTo>
                      <a:pt x="7224" y="973"/>
                    </a:lnTo>
                    <a:lnTo>
                      <a:pt x="7416" y="1085"/>
                    </a:lnTo>
                    <a:lnTo>
                      <a:pt x="7602" y="1207"/>
                    </a:lnTo>
                    <a:lnTo>
                      <a:pt x="7783" y="1334"/>
                    </a:lnTo>
                    <a:lnTo>
                      <a:pt x="7958" y="1473"/>
                    </a:lnTo>
                    <a:lnTo>
                      <a:pt x="8128" y="1616"/>
                    </a:lnTo>
                    <a:lnTo>
                      <a:pt x="8288" y="1771"/>
                    </a:lnTo>
                    <a:lnTo>
                      <a:pt x="8442" y="1930"/>
                    </a:lnTo>
                    <a:lnTo>
                      <a:pt x="8585" y="2095"/>
                    </a:lnTo>
                    <a:lnTo>
                      <a:pt x="8724" y="2270"/>
                    </a:lnTo>
                    <a:lnTo>
                      <a:pt x="8851" y="2451"/>
                    </a:lnTo>
                    <a:lnTo>
                      <a:pt x="8968" y="2637"/>
                    </a:lnTo>
                    <a:lnTo>
                      <a:pt x="9080" y="2834"/>
                    </a:lnTo>
                    <a:lnTo>
                      <a:pt x="9181" y="3030"/>
                    </a:lnTo>
                    <a:lnTo>
                      <a:pt x="9276" y="3233"/>
                    </a:lnTo>
                    <a:lnTo>
                      <a:pt x="9356" y="3445"/>
                    </a:lnTo>
                    <a:lnTo>
                      <a:pt x="9431" y="3657"/>
                    </a:lnTo>
                    <a:lnTo>
                      <a:pt x="9495" y="3876"/>
                    </a:lnTo>
                    <a:lnTo>
                      <a:pt x="9542" y="4099"/>
                    </a:lnTo>
                    <a:lnTo>
                      <a:pt x="9585" y="4328"/>
                    </a:lnTo>
                    <a:lnTo>
                      <a:pt x="9617" y="4556"/>
                    </a:lnTo>
                    <a:lnTo>
                      <a:pt x="9633" y="4790"/>
                    </a:lnTo>
                    <a:lnTo>
                      <a:pt x="9638" y="5029"/>
                    </a:lnTo>
                    <a:lnTo>
                      <a:pt x="9638" y="5029"/>
                    </a:lnTo>
                    <a:lnTo>
                      <a:pt x="9633" y="5264"/>
                    </a:lnTo>
                    <a:lnTo>
                      <a:pt x="9617" y="5497"/>
                    </a:lnTo>
                    <a:lnTo>
                      <a:pt x="9585" y="5726"/>
                    </a:lnTo>
                    <a:lnTo>
                      <a:pt x="9542" y="5954"/>
                    </a:lnTo>
                    <a:lnTo>
                      <a:pt x="9495" y="6178"/>
                    </a:lnTo>
                    <a:lnTo>
                      <a:pt x="9431" y="6396"/>
                    </a:lnTo>
                    <a:lnTo>
                      <a:pt x="9356" y="6608"/>
                    </a:lnTo>
                    <a:lnTo>
                      <a:pt x="9276" y="6821"/>
                    </a:lnTo>
                    <a:lnTo>
                      <a:pt x="9181" y="7023"/>
                    </a:lnTo>
                    <a:lnTo>
                      <a:pt x="9080" y="7220"/>
                    </a:lnTo>
                    <a:lnTo>
                      <a:pt x="8968" y="7416"/>
                    </a:lnTo>
                    <a:lnTo>
                      <a:pt x="8851" y="7602"/>
                    </a:lnTo>
                    <a:lnTo>
                      <a:pt x="8724" y="7783"/>
                    </a:lnTo>
                    <a:lnTo>
                      <a:pt x="8585" y="7959"/>
                    </a:lnTo>
                    <a:lnTo>
                      <a:pt x="8442" y="8124"/>
                    </a:lnTo>
                    <a:lnTo>
                      <a:pt x="8288" y="8283"/>
                    </a:lnTo>
                    <a:lnTo>
                      <a:pt x="8128" y="8437"/>
                    </a:lnTo>
                    <a:lnTo>
                      <a:pt x="7958" y="8581"/>
                    </a:lnTo>
                    <a:lnTo>
                      <a:pt x="7783" y="8719"/>
                    </a:lnTo>
                    <a:lnTo>
                      <a:pt x="7602" y="8846"/>
                    </a:lnTo>
                    <a:lnTo>
                      <a:pt x="7416" y="8969"/>
                    </a:lnTo>
                    <a:lnTo>
                      <a:pt x="7224" y="9081"/>
                    </a:lnTo>
                    <a:lnTo>
                      <a:pt x="7028" y="9181"/>
                    </a:lnTo>
                    <a:lnTo>
                      <a:pt x="6821" y="9272"/>
                    </a:lnTo>
                    <a:lnTo>
                      <a:pt x="6613" y="9357"/>
                    </a:lnTo>
                    <a:lnTo>
                      <a:pt x="6401" y="9431"/>
                    </a:lnTo>
                    <a:lnTo>
                      <a:pt x="6183" y="9490"/>
                    </a:lnTo>
                    <a:lnTo>
                      <a:pt x="5960" y="9543"/>
                    </a:lnTo>
                    <a:lnTo>
                      <a:pt x="5731" y="9586"/>
                    </a:lnTo>
                    <a:lnTo>
                      <a:pt x="5502" y="9612"/>
                    </a:lnTo>
                    <a:lnTo>
                      <a:pt x="5268" y="9628"/>
                    </a:lnTo>
                    <a:lnTo>
                      <a:pt x="5029" y="963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6" name="Freeform 20">
                <a:extLst>
                  <a:ext uri="{FF2B5EF4-FFF2-40B4-BE49-F238E27FC236}">
                    <a16:creationId xmlns:a16="http://schemas.microsoft.com/office/drawing/2014/main" id="{48C12D9C-4B34-1149-BCAF-72821F65D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2688" y="1906588"/>
                <a:ext cx="584200" cy="584200"/>
              </a:xfrm>
              <a:custGeom>
                <a:avLst/>
                <a:gdLst>
                  <a:gd name="T0" fmla="*/ 808 w 1623"/>
                  <a:gd name="T1" fmla="*/ 0 h 1623"/>
                  <a:gd name="T2" fmla="*/ 643 w 1623"/>
                  <a:gd name="T3" fmla="*/ 17 h 1623"/>
                  <a:gd name="T4" fmla="*/ 495 w 1623"/>
                  <a:gd name="T5" fmla="*/ 64 h 1623"/>
                  <a:gd name="T6" fmla="*/ 357 w 1623"/>
                  <a:gd name="T7" fmla="*/ 139 h 1623"/>
                  <a:gd name="T8" fmla="*/ 234 w 1623"/>
                  <a:gd name="T9" fmla="*/ 234 h 1623"/>
                  <a:gd name="T10" fmla="*/ 138 w 1623"/>
                  <a:gd name="T11" fmla="*/ 357 h 1623"/>
                  <a:gd name="T12" fmla="*/ 64 w 1623"/>
                  <a:gd name="T13" fmla="*/ 495 h 1623"/>
                  <a:gd name="T14" fmla="*/ 16 w 1623"/>
                  <a:gd name="T15" fmla="*/ 644 h 1623"/>
                  <a:gd name="T16" fmla="*/ 0 w 1623"/>
                  <a:gd name="T17" fmla="*/ 809 h 1623"/>
                  <a:gd name="T18" fmla="*/ 0 w 1623"/>
                  <a:gd name="T19" fmla="*/ 893 h 1623"/>
                  <a:gd name="T20" fmla="*/ 32 w 1623"/>
                  <a:gd name="T21" fmla="*/ 1053 h 1623"/>
                  <a:gd name="T22" fmla="*/ 96 w 1623"/>
                  <a:gd name="T23" fmla="*/ 1197 h 1623"/>
                  <a:gd name="T24" fmla="*/ 181 w 1623"/>
                  <a:gd name="T25" fmla="*/ 1324 h 1623"/>
                  <a:gd name="T26" fmla="*/ 293 w 1623"/>
                  <a:gd name="T27" fmla="*/ 1436 h 1623"/>
                  <a:gd name="T28" fmla="*/ 420 w 1623"/>
                  <a:gd name="T29" fmla="*/ 1526 h 1623"/>
                  <a:gd name="T30" fmla="*/ 569 w 1623"/>
                  <a:gd name="T31" fmla="*/ 1585 h 1623"/>
                  <a:gd name="T32" fmla="*/ 728 w 1623"/>
                  <a:gd name="T33" fmla="*/ 1617 h 1623"/>
                  <a:gd name="T34" fmla="*/ 808 w 1623"/>
                  <a:gd name="T35" fmla="*/ 1622 h 1623"/>
                  <a:gd name="T36" fmla="*/ 973 w 1623"/>
                  <a:gd name="T37" fmla="*/ 1606 h 1623"/>
                  <a:gd name="T38" fmla="*/ 1127 w 1623"/>
                  <a:gd name="T39" fmla="*/ 1558 h 1623"/>
                  <a:gd name="T40" fmla="*/ 1265 w 1623"/>
                  <a:gd name="T41" fmla="*/ 1483 h 1623"/>
                  <a:gd name="T42" fmla="*/ 1382 w 1623"/>
                  <a:gd name="T43" fmla="*/ 1383 h 1623"/>
                  <a:gd name="T44" fmla="*/ 1484 w 1623"/>
                  <a:gd name="T45" fmla="*/ 1266 h 1623"/>
                  <a:gd name="T46" fmla="*/ 1558 w 1623"/>
                  <a:gd name="T47" fmla="*/ 1127 h 1623"/>
                  <a:gd name="T48" fmla="*/ 1606 w 1623"/>
                  <a:gd name="T49" fmla="*/ 974 h 1623"/>
                  <a:gd name="T50" fmla="*/ 1622 w 1623"/>
                  <a:gd name="T51" fmla="*/ 809 h 1623"/>
                  <a:gd name="T52" fmla="*/ 1616 w 1623"/>
                  <a:gd name="T53" fmla="*/ 729 h 1623"/>
                  <a:gd name="T54" fmla="*/ 1584 w 1623"/>
                  <a:gd name="T55" fmla="*/ 569 h 1623"/>
                  <a:gd name="T56" fmla="*/ 1526 w 1623"/>
                  <a:gd name="T57" fmla="*/ 420 h 1623"/>
                  <a:gd name="T58" fmla="*/ 1435 w 1623"/>
                  <a:gd name="T59" fmla="*/ 293 h 1623"/>
                  <a:gd name="T60" fmla="*/ 1324 w 1623"/>
                  <a:gd name="T61" fmla="*/ 181 h 1623"/>
                  <a:gd name="T62" fmla="*/ 1196 w 1623"/>
                  <a:gd name="T63" fmla="*/ 96 h 1623"/>
                  <a:gd name="T64" fmla="*/ 1053 w 1623"/>
                  <a:gd name="T65" fmla="*/ 32 h 1623"/>
                  <a:gd name="T66" fmla="*/ 894 w 1623"/>
                  <a:gd name="T67" fmla="*/ 0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3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0"/>
                    </a:lnTo>
                    <a:lnTo>
                      <a:pt x="643" y="17"/>
                    </a:lnTo>
                    <a:lnTo>
                      <a:pt x="569" y="32"/>
                    </a:lnTo>
                    <a:lnTo>
                      <a:pt x="495" y="64"/>
                    </a:lnTo>
                    <a:lnTo>
                      <a:pt x="420" y="96"/>
                    </a:lnTo>
                    <a:lnTo>
                      <a:pt x="357" y="139"/>
                    </a:lnTo>
                    <a:lnTo>
                      <a:pt x="293" y="181"/>
                    </a:lnTo>
                    <a:lnTo>
                      <a:pt x="234" y="234"/>
                    </a:lnTo>
                    <a:lnTo>
                      <a:pt x="181" y="293"/>
                    </a:lnTo>
                    <a:lnTo>
                      <a:pt x="138" y="357"/>
                    </a:lnTo>
                    <a:lnTo>
                      <a:pt x="96" y="420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4"/>
                    </a:lnTo>
                    <a:lnTo>
                      <a:pt x="0" y="729"/>
                    </a:lnTo>
                    <a:lnTo>
                      <a:pt x="0" y="809"/>
                    </a:lnTo>
                    <a:lnTo>
                      <a:pt x="0" y="809"/>
                    </a:lnTo>
                    <a:lnTo>
                      <a:pt x="0" y="893"/>
                    </a:lnTo>
                    <a:lnTo>
                      <a:pt x="16" y="974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7"/>
                    </a:lnTo>
                    <a:lnTo>
                      <a:pt x="138" y="1266"/>
                    </a:lnTo>
                    <a:lnTo>
                      <a:pt x="181" y="1324"/>
                    </a:lnTo>
                    <a:lnTo>
                      <a:pt x="234" y="1383"/>
                    </a:lnTo>
                    <a:lnTo>
                      <a:pt x="293" y="1436"/>
                    </a:lnTo>
                    <a:lnTo>
                      <a:pt x="357" y="1483"/>
                    </a:lnTo>
                    <a:lnTo>
                      <a:pt x="420" y="1526"/>
                    </a:lnTo>
                    <a:lnTo>
                      <a:pt x="495" y="1558"/>
                    </a:lnTo>
                    <a:lnTo>
                      <a:pt x="569" y="1585"/>
                    </a:lnTo>
                    <a:lnTo>
                      <a:pt x="643" y="1606"/>
                    </a:lnTo>
                    <a:lnTo>
                      <a:pt x="728" y="1617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4" y="1617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3"/>
                    </a:lnTo>
                    <a:lnTo>
                      <a:pt x="1435" y="1324"/>
                    </a:lnTo>
                    <a:lnTo>
                      <a:pt x="1484" y="1266"/>
                    </a:lnTo>
                    <a:lnTo>
                      <a:pt x="1526" y="1197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4"/>
                    </a:lnTo>
                    <a:lnTo>
                      <a:pt x="1616" y="893"/>
                    </a:lnTo>
                    <a:lnTo>
                      <a:pt x="1622" y="809"/>
                    </a:lnTo>
                    <a:lnTo>
                      <a:pt x="1622" y="809"/>
                    </a:lnTo>
                    <a:lnTo>
                      <a:pt x="1616" y="729"/>
                    </a:lnTo>
                    <a:lnTo>
                      <a:pt x="1606" y="644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0"/>
                    </a:lnTo>
                    <a:lnTo>
                      <a:pt x="1484" y="357"/>
                    </a:lnTo>
                    <a:lnTo>
                      <a:pt x="1435" y="293"/>
                    </a:lnTo>
                    <a:lnTo>
                      <a:pt x="1382" y="234"/>
                    </a:lnTo>
                    <a:lnTo>
                      <a:pt x="1324" y="181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2"/>
                    </a:lnTo>
                    <a:lnTo>
                      <a:pt x="973" y="17"/>
                    </a:lnTo>
                    <a:lnTo>
                      <a:pt x="894" y="0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7" name="Freeform 21">
                <a:extLst>
                  <a:ext uri="{FF2B5EF4-FFF2-40B4-BE49-F238E27FC236}">
                    <a16:creationId xmlns:a16="http://schemas.microsoft.com/office/drawing/2014/main" id="{5249C4C5-2262-F34B-9CF3-0ABAA7DE2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813" y="2314575"/>
                <a:ext cx="584200" cy="585788"/>
              </a:xfrm>
              <a:custGeom>
                <a:avLst/>
                <a:gdLst>
                  <a:gd name="T0" fmla="*/ 808 w 1622"/>
                  <a:gd name="T1" fmla="*/ 0 h 1628"/>
                  <a:gd name="T2" fmla="*/ 648 w 1622"/>
                  <a:gd name="T3" fmla="*/ 16 h 1628"/>
                  <a:gd name="T4" fmla="*/ 494 w 1622"/>
                  <a:gd name="T5" fmla="*/ 64 h 1628"/>
                  <a:gd name="T6" fmla="*/ 356 w 1622"/>
                  <a:gd name="T7" fmla="*/ 138 h 1628"/>
                  <a:gd name="T8" fmla="*/ 234 w 1622"/>
                  <a:gd name="T9" fmla="*/ 239 h 1628"/>
                  <a:gd name="T10" fmla="*/ 138 w 1622"/>
                  <a:gd name="T11" fmla="*/ 356 h 1628"/>
                  <a:gd name="T12" fmla="*/ 64 w 1622"/>
                  <a:gd name="T13" fmla="*/ 495 h 1628"/>
                  <a:gd name="T14" fmla="*/ 16 w 1622"/>
                  <a:gd name="T15" fmla="*/ 648 h 1628"/>
                  <a:gd name="T16" fmla="*/ 0 w 1622"/>
                  <a:gd name="T17" fmla="*/ 813 h 1628"/>
                  <a:gd name="T18" fmla="*/ 0 w 1622"/>
                  <a:gd name="T19" fmla="*/ 893 h 1628"/>
                  <a:gd name="T20" fmla="*/ 32 w 1622"/>
                  <a:gd name="T21" fmla="*/ 1053 h 1628"/>
                  <a:gd name="T22" fmla="*/ 96 w 1622"/>
                  <a:gd name="T23" fmla="*/ 1201 h 1628"/>
                  <a:gd name="T24" fmla="*/ 181 w 1622"/>
                  <a:gd name="T25" fmla="*/ 1329 h 1628"/>
                  <a:gd name="T26" fmla="*/ 292 w 1622"/>
                  <a:gd name="T27" fmla="*/ 1441 h 1628"/>
                  <a:gd name="T28" fmla="*/ 425 w 1622"/>
                  <a:gd name="T29" fmla="*/ 1526 h 1628"/>
                  <a:gd name="T30" fmla="*/ 569 w 1622"/>
                  <a:gd name="T31" fmla="*/ 1590 h 1628"/>
                  <a:gd name="T32" fmla="*/ 728 w 1622"/>
                  <a:gd name="T33" fmla="*/ 1621 h 1628"/>
                  <a:gd name="T34" fmla="*/ 808 w 1622"/>
                  <a:gd name="T35" fmla="*/ 1627 h 1628"/>
                  <a:gd name="T36" fmla="*/ 973 w 1622"/>
                  <a:gd name="T37" fmla="*/ 1605 h 1628"/>
                  <a:gd name="T38" fmla="*/ 1127 w 1622"/>
                  <a:gd name="T39" fmla="*/ 1563 h 1628"/>
                  <a:gd name="T40" fmla="*/ 1265 w 1622"/>
                  <a:gd name="T41" fmla="*/ 1483 h 1628"/>
                  <a:gd name="T42" fmla="*/ 1382 w 1622"/>
                  <a:gd name="T43" fmla="*/ 1388 h 1628"/>
                  <a:gd name="T44" fmla="*/ 1483 w 1622"/>
                  <a:gd name="T45" fmla="*/ 1265 h 1628"/>
                  <a:gd name="T46" fmla="*/ 1558 w 1622"/>
                  <a:gd name="T47" fmla="*/ 1127 h 1628"/>
                  <a:gd name="T48" fmla="*/ 1605 w 1622"/>
                  <a:gd name="T49" fmla="*/ 978 h 1628"/>
                  <a:gd name="T50" fmla="*/ 1621 w 1622"/>
                  <a:gd name="T51" fmla="*/ 813 h 1628"/>
                  <a:gd name="T52" fmla="*/ 1616 w 1622"/>
                  <a:gd name="T53" fmla="*/ 728 h 1628"/>
                  <a:gd name="T54" fmla="*/ 1584 w 1622"/>
                  <a:gd name="T55" fmla="*/ 569 h 1628"/>
                  <a:gd name="T56" fmla="*/ 1526 w 1622"/>
                  <a:gd name="T57" fmla="*/ 425 h 1628"/>
                  <a:gd name="T58" fmla="*/ 1435 w 1622"/>
                  <a:gd name="T59" fmla="*/ 297 h 1628"/>
                  <a:gd name="T60" fmla="*/ 1329 w 1622"/>
                  <a:gd name="T61" fmla="*/ 186 h 1628"/>
                  <a:gd name="T62" fmla="*/ 1196 w 1622"/>
                  <a:gd name="T63" fmla="*/ 96 h 1628"/>
                  <a:gd name="T64" fmla="*/ 1052 w 1622"/>
                  <a:gd name="T65" fmla="*/ 37 h 1628"/>
                  <a:gd name="T66" fmla="*/ 893 w 1622"/>
                  <a:gd name="T67" fmla="*/ 5 h 1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8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5"/>
                    </a:lnTo>
                    <a:lnTo>
                      <a:pt x="648" y="16"/>
                    </a:lnTo>
                    <a:lnTo>
                      <a:pt x="569" y="37"/>
                    </a:lnTo>
                    <a:lnTo>
                      <a:pt x="494" y="64"/>
                    </a:lnTo>
                    <a:lnTo>
                      <a:pt x="425" y="96"/>
                    </a:lnTo>
                    <a:lnTo>
                      <a:pt x="356" y="138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7"/>
                    </a:lnTo>
                    <a:lnTo>
                      <a:pt x="138" y="356"/>
                    </a:lnTo>
                    <a:lnTo>
                      <a:pt x="96" y="425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8"/>
                    </a:lnTo>
                    <a:lnTo>
                      <a:pt x="0" y="728"/>
                    </a:lnTo>
                    <a:lnTo>
                      <a:pt x="0" y="813"/>
                    </a:lnTo>
                    <a:lnTo>
                      <a:pt x="0" y="813"/>
                    </a:lnTo>
                    <a:lnTo>
                      <a:pt x="0" y="893"/>
                    </a:lnTo>
                    <a:lnTo>
                      <a:pt x="16" y="978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201"/>
                    </a:lnTo>
                    <a:lnTo>
                      <a:pt x="138" y="1265"/>
                    </a:lnTo>
                    <a:lnTo>
                      <a:pt x="181" y="1329"/>
                    </a:lnTo>
                    <a:lnTo>
                      <a:pt x="234" y="1388"/>
                    </a:lnTo>
                    <a:lnTo>
                      <a:pt x="292" y="1441"/>
                    </a:lnTo>
                    <a:lnTo>
                      <a:pt x="356" y="1483"/>
                    </a:lnTo>
                    <a:lnTo>
                      <a:pt x="425" y="1526"/>
                    </a:lnTo>
                    <a:lnTo>
                      <a:pt x="494" y="1563"/>
                    </a:lnTo>
                    <a:lnTo>
                      <a:pt x="569" y="1590"/>
                    </a:lnTo>
                    <a:lnTo>
                      <a:pt x="648" y="1605"/>
                    </a:lnTo>
                    <a:lnTo>
                      <a:pt x="728" y="1621"/>
                    </a:lnTo>
                    <a:lnTo>
                      <a:pt x="808" y="1627"/>
                    </a:lnTo>
                    <a:lnTo>
                      <a:pt x="808" y="1627"/>
                    </a:lnTo>
                    <a:lnTo>
                      <a:pt x="893" y="1621"/>
                    </a:lnTo>
                    <a:lnTo>
                      <a:pt x="973" y="1605"/>
                    </a:lnTo>
                    <a:lnTo>
                      <a:pt x="1052" y="1590"/>
                    </a:lnTo>
                    <a:lnTo>
                      <a:pt x="1127" y="1563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9" y="1441"/>
                    </a:lnTo>
                    <a:lnTo>
                      <a:pt x="1382" y="1388"/>
                    </a:lnTo>
                    <a:lnTo>
                      <a:pt x="1435" y="1329"/>
                    </a:lnTo>
                    <a:lnTo>
                      <a:pt x="1483" y="1265"/>
                    </a:lnTo>
                    <a:lnTo>
                      <a:pt x="1526" y="1201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5" y="978"/>
                    </a:lnTo>
                    <a:lnTo>
                      <a:pt x="1616" y="893"/>
                    </a:lnTo>
                    <a:lnTo>
                      <a:pt x="1621" y="813"/>
                    </a:lnTo>
                    <a:lnTo>
                      <a:pt x="1621" y="813"/>
                    </a:lnTo>
                    <a:lnTo>
                      <a:pt x="1616" y="728"/>
                    </a:lnTo>
                    <a:lnTo>
                      <a:pt x="1605" y="648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5"/>
                    </a:lnTo>
                    <a:lnTo>
                      <a:pt x="1483" y="356"/>
                    </a:lnTo>
                    <a:lnTo>
                      <a:pt x="1435" y="297"/>
                    </a:lnTo>
                    <a:lnTo>
                      <a:pt x="1382" y="239"/>
                    </a:lnTo>
                    <a:lnTo>
                      <a:pt x="1329" y="186"/>
                    </a:lnTo>
                    <a:lnTo>
                      <a:pt x="1265" y="138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2" y="37"/>
                    </a:lnTo>
                    <a:lnTo>
                      <a:pt x="973" y="16"/>
                    </a:lnTo>
                    <a:lnTo>
                      <a:pt x="893" y="5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8" name="Freeform 22">
                <a:extLst>
                  <a:ext uri="{FF2B5EF4-FFF2-40B4-BE49-F238E27FC236}">
                    <a16:creationId xmlns:a16="http://schemas.microsoft.com/office/drawing/2014/main" id="{AF735AF3-1505-8D4F-836D-DD014D3A3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3688" y="908050"/>
                <a:ext cx="584200" cy="584200"/>
              </a:xfrm>
              <a:custGeom>
                <a:avLst/>
                <a:gdLst>
                  <a:gd name="T0" fmla="*/ 808 w 1622"/>
                  <a:gd name="T1" fmla="*/ 0 h 1623"/>
                  <a:gd name="T2" fmla="*/ 649 w 1622"/>
                  <a:gd name="T3" fmla="*/ 16 h 1623"/>
                  <a:gd name="T4" fmla="*/ 494 w 1622"/>
                  <a:gd name="T5" fmla="*/ 64 h 1623"/>
                  <a:gd name="T6" fmla="*/ 356 w 1622"/>
                  <a:gd name="T7" fmla="*/ 139 h 1623"/>
                  <a:gd name="T8" fmla="*/ 234 w 1622"/>
                  <a:gd name="T9" fmla="*/ 239 h 1623"/>
                  <a:gd name="T10" fmla="*/ 138 w 1622"/>
                  <a:gd name="T11" fmla="*/ 356 h 1623"/>
                  <a:gd name="T12" fmla="*/ 64 w 1622"/>
                  <a:gd name="T13" fmla="*/ 495 h 1623"/>
                  <a:gd name="T14" fmla="*/ 16 w 1622"/>
                  <a:gd name="T15" fmla="*/ 649 h 1623"/>
                  <a:gd name="T16" fmla="*/ 0 w 1622"/>
                  <a:gd name="T17" fmla="*/ 814 h 1623"/>
                  <a:gd name="T18" fmla="*/ 0 w 1622"/>
                  <a:gd name="T19" fmla="*/ 893 h 1623"/>
                  <a:gd name="T20" fmla="*/ 32 w 1622"/>
                  <a:gd name="T21" fmla="*/ 1053 h 1623"/>
                  <a:gd name="T22" fmla="*/ 96 w 1622"/>
                  <a:gd name="T23" fmla="*/ 1196 h 1623"/>
                  <a:gd name="T24" fmla="*/ 181 w 1622"/>
                  <a:gd name="T25" fmla="*/ 1330 h 1623"/>
                  <a:gd name="T26" fmla="*/ 292 w 1622"/>
                  <a:gd name="T27" fmla="*/ 1436 h 1623"/>
                  <a:gd name="T28" fmla="*/ 426 w 1622"/>
                  <a:gd name="T29" fmla="*/ 1526 h 1623"/>
                  <a:gd name="T30" fmla="*/ 569 w 1622"/>
                  <a:gd name="T31" fmla="*/ 1585 h 1623"/>
                  <a:gd name="T32" fmla="*/ 728 w 1622"/>
                  <a:gd name="T33" fmla="*/ 1622 h 1623"/>
                  <a:gd name="T34" fmla="*/ 808 w 1622"/>
                  <a:gd name="T35" fmla="*/ 1622 h 1623"/>
                  <a:gd name="T36" fmla="*/ 973 w 1622"/>
                  <a:gd name="T37" fmla="*/ 1606 h 1623"/>
                  <a:gd name="T38" fmla="*/ 1127 w 1622"/>
                  <a:gd name="T39" fmla="*/ 1558 h 1623"/>
                  <a:gd name="T40" fmla="*/ 1265 w 1622"/>
                  <a:gd name="T41" fmla="*/ 1483 h 1623"/>
                  <a:gd name="T42" fmla="*/ 1382 w 1622"/>
                  <a:gd name="T43" fmla="*/ 1388 h 1623"/>
                  <a:gd name="T44" fmla="*/ 1483 w 1622"/>
                  <a:gd name="T45" fmla="*/ 1266 h 1623"/>
                  <a:gd name="T46" fmla="*/ 1558 w 1622"/>
                  <a:gd name="T47" fmla="*/ 1127 h 1623"/>
                  <a:gd name="T48" fmla="*/ 1606 w 1622"/>
                  <a:gd name="T49" fmla="*/ 973 h 1623"/>
                  <a:gd name="T50" fmla="*/ 1621 w 1622"/>
                  <a:gd name="T51" fmla="*/ 814 h 1623"/>
                  <a:gd name="T52" fmla="*/ 1616 w 1622"/>
                  <a:gd name="T53" fmla="*/ 729 h 1623"/>
                  <a:gd name="T54" fmla="*/ 1584 w 1622"/>
                  <a:gd name="T55" fmla="*/ 569 h 1623"/>
                  <a:gd name="T56" fmla="*/ 1526 w 1622"/>
                  <a:gd name="T57" fmla="*/ 426 h 1623"/>
                  <a:gd name="T58" fmla="*/ 1436 w 1622"/>
                  <a:gd name="T59" fmla="*/ 292 h 1623"/>
                  <a:gd name="T60" fmla="*/ 1324 w 1622"/>
                  <a:gd name="T61" fmla="*/ 186 h 1623"/>
                  <a:gd name="T62" fmla="*/ 1196 w 1622"/>
                  <a:gd name="T63" fmla="*/ 96 h 1623"/>
                  <a:gd name="T64" fmla="*/ 1053 w 1622"/>
                  <a:gd name="T65" fmla="*/ 38 h 1623"/>
                  <a:gd name="T66" fmla="*/ 893 w 1622"/>
                  <a:gd name="T67" fmla="*/ 6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6"/>
                    </a:lnTo>
                    <a:lnTo>
                      <a:pt x="649" y="16"/>
                    </a:lnTo>
                    <a:lnTo>
                      <a:pt x="569" y="38"/>
                    </a:lnTo>
                    <a:lnTo>
                      <a:pt x="494" y="64"/>
                    </a:lnTo>
                    <a:lnTo>
                      <a:pt x="426" y="96"/>
                    </a:lnTo>
                    <a:lnTo>
                      <a:pt x="356" y="139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2"/>
                    </a:lnTo>
                    <a:lnTo>
                      <a:pt x="138" y="356"/>
                    </a:lnTo>
                    <a:lnTo>
                      <a:pt x="96" y="426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9"/>
                    </a:lnTo>
                    <a:lnTo>
                      <a:pt x="0" y="729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0" y="893"/>
                    </a:lnTo>
                    <a:lnTo>
                      <a:pt x="16" y="973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6"/>
                    </a:lnTo>
                    <a:lnTo>
                      <a:pt x="138" y="1266"/>
                    </a:lnTo>
                    <a:lnTo>
                      <a:pt x="181" y="1330"/>
                    </a:lnTo>
                    <a:lnTo>
                      <a:pt x="234" y="1388"/>
                    </a:lnTo>
                    <a:lnTo>
                      <a:pt x="292" y="1436"/>
                    </a:lnTo>
                    <a:lnTo>
                      <a:pt x="356" y="1483"/>
                    </a:lnTo>
                    <a:lnTo>
                      <a:pt x="426" y="1526"/>
                    </a:lnTo>
                    <a:lnTo>
                      <a:pt x="494" y="1558"/>
                    </a:lnTo>
                    <a:lnTo>
                      <a:pt x="569" y="1585"/>
                    </a:lnTo>
                    <a:lnTo>
                      <a:pt x="649" y="1606"/>
                    </a:lnTo>
                    <a:lnTo>
                      <a:pt x="728" y="1622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3" y="1622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8"/>
                    </a:lnTo>
                    <a:lnTo>
                      <a:pt x="1436" y="1330"/>
                    </a:lnTo>
                    <a:lnTo>
                      <a:pt x="1483" y="1266"/>
                    </a:lnTo>
                    <a:lnTo>
                      <a:pt x="1526" y="1196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3"/>
                    </a:lnTo>
                    <a:lnTo>
                      <a:pt x="1616" y="893"/>
                    </a:lnTo>
                    <a:lnTo>
                      <a:pt x="1621" y="814"/>
                    </a:lnTo>
                    <a:lnTo>
                      <a:pt x="1621" y="814"/>
                    </a:lnTo>
                    <a:lnTo>
                      <a:pt x="1616" y="729"/>
                    </a:lnTo>
                    <a:lnTo>
                      <a:pt x="1606" y="649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6"/>
                    </a:lnTo>
                    <a:lnTo>
                      <a:pt x="1483" y="356"/>
                    </a:lnTo>
                    <a:lnTo>
                      <a:pt x="1436" y="292"/>
                    </a:lnTo>
                    <a:lnTo>
                      <a:pt x="1382" y="239"/>
                    </a:lnTo>
                    <a:lnTo>
                      <a:pt x="1324" y="186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8"/>
                    </a:lnTo>
                    <a:lnTo>
                      <a:pt x="973" y="16"/>
                    </a:lnTo>
                    <a:lnTo>
                      <a:pt x="893" y="6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9" name="Freeform 23">
                <a:extLst>
                  <a:ext uri="{FF2B5EF4-FFF2-40B4-BE49-F238E27FC236}">
                    <a16:creationId xmlns:a16="http://schemas.microsoft.com/office/drawing/2014/main" id="{704DDEB3-C2C1-5F4F-8E93-777FCFFB9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2713" y="869950"/>
                <a:ext cx="660400" cy="660400"/>
              </a:xfrm>
              <a:custGeom>
                <a:avLst/>
                <a:gdLst>
                  <a:gd name="T0" fmla="*/ 1010 w 1836"/>
                  <a:gd name="T1" fmla="*/ 1829 h 1835"/>
                  <a:gd name="T2" fmla="*/ 1271 w 1836"/>
                  <a:gd name="T3" fmla="*/ 1765 h 1835"/>
                  <a:gd name="T4" fmla="*/ 1500 w 1836"/>
                  <a:gd name="T5" fmla="*/ 1627 h 1835"/>
                  <a:gd name="T6" fmla="*/ 1675 w 1836"/>
                  <a:gd name="T7" fmla="*/ 1430 h 1835"/>
                  <a:gd name="T8" fmla="*/ 1792 w 1836"/>
                  <a:gd name="T9" fmla="*/ 1191 h 1835"/>
                  <a:gd name="T10" fmla="*/ 1835 w 1836"/>
                  <a:gd name="T11" fmla="*/ 920 h 1835"/>
                  <a:gd name="T12" fmla="*/ 1813 w 1836"/>
                  <a:gd name="T13" fmla="*/ 733 h 1835"/>
                  <a:gd name="T14" fmla="*/ 1723 w 1836"/>
                  <a:gd name="T15" fmla="*/ 479 h 1835"/>
                  <a:gd name="T16" fmla="*/ 1563 w 1836"/>
                  <a:gd name="T17" fmla="*/ 271 h 1835"/>
                  <a:gd name="T18" fmla="*/ 1356 w 1836"/>
                  <a:gd name="T19" fmla="*/ 112 h 1835"/>
                  <a:gd name="T20" fmla="*/ 1101 w 1836"/>
                  <a:gd name="T21" fmla="*/ 21 h 1835"/>
                  <a:gd name="T22" fmla="*/ 915 w 1836"/>
                  <a:gd name="T23" fmla="*/ 0 h 1835"/>
                  <a:gd name="T24" fmla="*/ 644 w 1836"/>
                  <a:gd name="T25" fmla="*/ 42 h 1835"/>
                  <a:gd name="T26" fmla="*/ 405 w 1836"/>
                  <a:gd name="T27" fmla="*/ 159 h 1835"/>
                  <a:gd name="T28" fmla="*/ 208 w 1836"/>
                  <a:gd name="T29" fmla="*/ 335 h 1835"/>
                  <a:gd name="T30" fmla="*/ 70 w 1836"/>
                  <a:gd name="T31" fmla="*/ 558 h 1835"/>
                  <a:gd name="T32" fmla="*/ 6 w 1836"/>
                  <a:gd name="T33" fmla="*/ 824 h 1835"/>
                  <a:gd name="T34" fmla="*/ 6 w 1836"/>
                  <a:gd name="T35" fmla="*/ 1010 h 1835"/>
                  <a:gd name="T36" fmla="*/ 70 w 1836"/>
                  <a:gd name="T37" fmla="*/ 1276 h 1835"/>
                  <a:gd name="T38" fmla="*/ 208 w 1836"/>
                  <a:gd name="T39" fmla="*/ 1499 h 1835"/>
                  <a:gd name="T40" fmla="*/ 405 w 1836"/>
                  <a:gd name="T41" fmla="*/ 1680 h 1835"/>
                  <a:gd name="T42" fmla="*/ 644 w 1836"/>
                  <a:gd name="T43" fmla="*/ 1792 h 1835"/>
                  <a:gd name="T44" fmla="*/ 915 w 1836"/>
                  <a:gd name="T45" fmla="*/ 1834 h 1835"/>
                  <a:gd name="T46" fmla="*/ 963 w 1836"/>
                  <a:gd name="T47" fmla="*/ 457 h 1835"/>
                  <a:gd name="T48" fmla="*/ 1096 w 1836"/>
                  <a:gd name="T49" fmla="*/ 489 h 1835"/>
                  <a:gd name="T50" fmla="*/ 1213 w 1836"/>
                  <a:gd name="T51" fmla="*/ 558 h 1835"/>
                  <a:gd name="T52" fmla="*/ 1303 w 1836"/>
                  <a:gd name="T53" fmla="*/ 659 h 1835"/>
                  <a:gd name="T54" fmla="*/ 1362 w 1836"/>
                  <a:gd name="T55" fmla="*/ 782 h 1835"/>
                  <a:gd name="T56" fmla="*/ 1383 w 1836"/>
                  <a:gd name="T57" fmla="*/ 920 h 1835"/>
                  <a:gd name="T58" fmla="*/ 1372 w 1836"/>
                  <a:gd name="T59" fmla="*/ 1010 h 1835"/>
                  <a:gd name="T60" fmla="*/ 1324 w 1836"/>
                  <a:gd name="T61" fmla="*/ 1138 h 1835"/>
                  <a:gd name="T62" fmla="*/ 1245 w 1836"/>
                  <a:gd name="T63" fmla="*/ 1244 h 1835"/>
                  <a:gd name="T64" fmla="*/ 1138 w 1836"/>
                  <a:gd name="T65" fmla="*/ 1329 h 1835"/>
                  <a:gd name="T66" fmla="*/ 1010 w 1836"/>
                  <a:gd name="T67" fmla="*/ 1372 h 1835"/>
                  <a:gd name="T68" fmla="*/ 915 w 1836"/>
                  <a:gd name="T69" fmla="*/ 1382 h 1835"/>
                  <a:gd name="T70" fmla="*/ 776 w 1836"/>
                  <a:gd name="T71" fmla="*/ 1361 h 1835"/>
                  <a:gd name="T72" fmla="*/ 654 w 1836"/>
                  <a:gd name="T73" fmla="*/ 1302 h 1835"/>
                  <a:gd name="T74" fmla="*/ 559 w 1836"/>
                  <a:gd name="T75" fmla="*/ 1212 h 1835"/>
                  <a:gd name="T76" fmla="*/ 490 w 1836"/>
                  <a:gd name="T77" fmla="*/ 1101 h 1835"/>
                  <a:gd name="T78" fmla="*/ 452 w 1836"/>
                  <a:gd name="T79" fmla="*/ 967 h 1835"/>
                  <a:gd name="T80" fmla="*/ 452 w 1836"/>
                  <a:gd name="T81" fmla="*/ 872 h 1835"/>
                  <a:gd name="T82" fmla="*/ 490 w 1836"/>
                  <a:gd name="T83" fmla="*/ 739 h 1835"/>
                  <a:gd name="T84" fmla="*/ 559 w 1836"/>
                  <a:gd name="T85" fmla="*/ 622 h 1835"/>
                  <a:gd name="T86" fmla="*/ 654 w 1836"/>
                  <a:gd name="T87" fmla="*/ 532 h 1835"/>
                  <a:gd name="T88" fmla="*/ 776 w 1836"/>
                  <a:gd name="T89" fmla="*/ 473 h 1835"/>
                  <a:gd name="T90" fmla="*/ 915 w 1836"/>
                  <a:gd name="T91" fmla="*/ 452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6" h="1835">
                    <a:moveTo>
                      <a:pt x="915" y="1834"/>
                    </a:moveTo>
                    <a:lnTo>
                      <a:pt x="915" y="1834"/>
                    </a:lnTo>
                    <a:lnTo>
                      <a:pt x="1010" y="1829"/>
                    </a:lnTo>
                    <a:lnTo>
                      <a:pt x="1101" y="1818"/>
                    </a:lnTo>
                    <a:lnTo>
                      <a:pt x="1191" y="1792"/>
                    </a:lnTo>
                    <a:lnTo>
                      <a:pt x="1271" y="1765"/>
                    </a:lnTo>
                    <a:lnTo>
                      <a:pt x="1356" y="1722"/>
                    </a:lnTo>
                    <a:lnTo>
                      <a:pt x="1430" y="1680"/>
                    </a:lnTo>
                    <a:lnTo>
                      <a:pt x="1500" y="1627"/>
                    </a:lnTo>
                    <a:lnTo>
                      <a:pt x="1563" y="1568"/>
                    </a:lnTo>
                    <a:lnTo>
                      <a:pt x="1622" y="1499"/>
                    </a:lnTo>
                    <a:lnTo>
                      <a:pt x="1675" y="1430"/>
                    </a:lnTo>
                    <a:lnTo>
                      <a:pt x="1723" y="1355"/>
                    </a:lnTo>
                    <a:lnTo>
                      <a:pt x="1760" y="1276"/>
                    </a:lnTo>
                    <a:lnTo>
                      <a:pt x="1792" y="1191"/>
                    </a:lnTo>
                    <a:lnTo>
                      <a:pt x="1813" y="1101"/>
                    </a:lnTo>
                    <a:lnTo>
                      <a:pt x="1829" y="1010"/>
                    </a:lnTo>
                    <a:lnTo>
                      <a:pt x="1835" y="920"/>
                    </a:lnTo>
                    <a:lnTo>
                      <a:pt x="1835" y="920"/>
                    </a:lnTo>
                    <a:lnTo>
                      <a:pt x="1829" y="824"/>
                    </a:lnTo>
                    <a:lnTo>
                      <a:pt x="1813" y="733"/>
                    </a:lnTo>
                    <a:lnTo>
                      <a:pt x="1792" y="643"/>
                    </a:lnTo>
                    <a:lnTo>
                      <a:pt x="1760" y="558"/>
                    </a:lnTo>
                    <a:lnTo>
                      <a:pt x="1723" y="479"/>
                    </a:lnTo>
                    <a:lnTo>
                      <a:pt x="1675" y="404"/>
                    </a:lnTo>
                    <a:lnTo>
                      <a:pt x="1622" y="335"/>
                    </a:lnTo>
                    <a:lnTo>
                      <a:pt x="1563" y="271"/>
                    </a:lnTo>
                    <a:lnTo>
                      <a:pt x="1500" y="207"/>
                    </a:lnTo>
                    <a:lnTo>
                      <a:pt x="1430" y="159"/>
                    </a:lnTo>
                    <a:lnTo>
                      <a:pt x="1356" y="112"/>
                    </a:lnTo>
                    <a:lnTo>
                      <a:pt x="1271" y="74"/>
                    </a:lnTo>
                    <a:lnTo>
                      <a:pt x="1191" y="42"/>
                    </a:lnTo>
                    <a:lnTo>
                      <a:pt x="1101" y="21"/>
                    </a:lnTo>
                    <a:lnTo>
                      <a:pt x="1010" y="5"/>
                    </a:lnTo>
                    <a:lnTo>
                      <a:pt x="915" y="0"/>
                    </a:lnTo>
                    <a:lnTo>
                      <a:pt x="915" y="0"/>
                    </a:lnTo>
                    <a:lnTo>
                      <a:pt x="825" y="5"/>
                    </a:lnTo>
                    <a:lnTo>
                      <a:pt x="734" y="21"/>
                    </a:lnTo>
                    <a:lnTo>
                      <a:pt x="644" y="42"/>
                    </a:lnTo>
                    <a:lnTo>
                      <a:pt x="559" y="74"/>
                    </a:lnTo>
                    <a:lnTo>
                      <a:pt x="479" y="112"/>
                    </a:lnTo>
                    <a:lnTo>
                      <a:pt x="405" y="159"/>
                    </a:lnTo>
                    <a:lnTo>
                      <a:pt x="335" y="207"/>
                    </a:lnTo>
                    <a:lnTo>
                      <a:pt x="267" y="271"/>
                    </a:lnTo>
                    <a:lnTo>
                      <a:pt x="208" y="335"/>
                    </a:lnTo>
                    <a:lnTo>
                      <a:pt x="155" y="404"/>
                    </a:lnTo>
                    <a:lnTo>
                      <a:pt x="112" y="479"/>
                    </a:lnTo>
                    <a:lnTo>
                      <a:pt x="70" y="558"/>
                    </a:lnTo>
                    <a:lnTo>
                      <a:pt x="43" y="643"/>
                    </a:lnTo>
                    <a:lnTo>
                      <a:pt x="17" y="733"/>
                    </a:lnTo>
                    <a:lnTo>
                      <a:pt x="6" y="824"/>
                    </a:lnTo>
                    <a:lnTo>
                      <a:pt x="0" y="920"/>
                    </a:lnTo>
                    <a:lnTo>
                      <a:pt x="0" y="920"/>
                    </a:lnTo>
                    <a:lnTo>
                      <a:pt x="6" y="1010"/>
                    </a:lnTo>
                    <a:lnTo>
                      <a:pt x="17" y="1101"/>
                    </a:lnTo>
                    <a:lnTo>
                      <a:pt x="43" y="1191"/>
                    </a:lnTo>
                    <a:lnTo>
                      <a:pt x="70" y="1276"/>
                    </a:lnTo>
                    <a:lnTo>
                      <a:pt x="112" y="1355"/>
                    </a:lnTo>
                    <a:lnTo>
                      <a:pt x="155" y="1430"/>
                    </a:lnTo>
                    <a:lnTo>
                      <a:pt x="208" y="1499"/>
                    </a:lnTo>
                    <a:lnTo>
                      <a:pt x="267" y="1568"/>
                    </a:lnTo>
                    <a:lnTo>
                      <a:pt x="335" y="1627"/>
                    </a:lnTo>
                    <a:lnTo>
                      <a:pt x="405" y="1680"/>
                    </a:lnTo>
                    <a:lnTo>
                      <a:pt x="479" y="1722"/>
                    </a:lnTo>
                    <a:lnTo>
                      <a:pt x="559" y="1765"/>
                    </a:lnTo>
                    <a:lnTo>
                      <a:pt x="644" y="1792"/>
                    </a:lnTo>
                    <a:lnTo>
                      <a:pt x="734" y="1818"/>
                    </a:lnTo>
                    <a:lnTo>
                      <a:pt x="825" y="1829"/>
                    </a:lnTo>
                    <a:lnTo>
                      <a:pt x="915" y="1834"/>
                    </a:lnTo>
                    <a:close/>
                    <a:moveTo>
                      <a:pt x="915" y="452"/>
                    </a:moveTo>
                    <a:lnTo>
                      <a:pt x="915" y="452"/>
                    </a:lnTo>
                    <a:lnTo>
                      <a:pt x="963" y="457"/>
                    </a:lnTo>
                    <a:lnTo>
                      <a:pt x="1010" y="462"/>
                    </a:lnTo>
                    <a:lnTo>
                      <a:pt x="1053" y="473"/>
                    </a:lnTo>
                    <a:lnTo>
                      <a:pt x="1096" y="489"/>
                    </a:lnTo>
                    <a:lnTo>
                      <a:pt x="1138" y="511"/>
                    </a:lnTo>
                    <a:lnTo>
                      <a:pt x="1175" y="532"/>
                    </a:lnTo>
                    <a:lnTo>
                      <a:pt x="1213" y="558"/>
                    </a:lnTo>
                    <a:lnTo>
                      <a:pt x="1245" y="590"/>
                    </a:lnTo>
                    <a:lnTo>
                      <a:pt x="1277" y="622"/>
                    </a:lnTo>
                    <a:lnTo>
                      <a:pt x="1303" y="659"/>
                    </a:lnTo>
                    <a:lnTo>
                      <a:pt x="1324" y="696"/>
                    </a:lnTo>
                    <a:lnTo>
                      <a:pt x="1345" y="739"/>
                    </a:lnTo>
                    <a:lnTo>
                      <a:pt x="1362" y="782"/>
                    </a:lnTo>
                    <a:lnTo>
                      <a:pt x="1372" y="824"/>
                    </a:lnTo>
                    <a:lnTo>
                      <a:pt x="1377" y="872"/>
                    </a:lnTo>
                    <a:lnTo>
                      <a:pt x="1383" y="920"/>
                    </a:lnTo>
                    <a:lnTo>
                      <a:pt x="1383" y="920"/>
                    </a:lnTo>
                    <a:lnTo>
                      <a:pt x="1377" y="967"/>
                    </a:lnTo>
                    <a:lnTo>
                      <a:pt x="1372" y="1010"/>
                    </a:lnTo>
                    <a:lnTo>
                      <a:pt x="1362" y="1058"/>
                    </a:lnTo>
                    <a:lnTo>
                      <a:pt x="1345" y="1101"/>
                    </a:lnTo>
                    <a:lnTo>
                      <a:pt x="1324" y="1138"/>
                    </a:lnTo>
                    <a:lnTo>
                      <a:pt x="1303" y="1180"/>
                    </a:lnTo>
                    <a:lnTo>
                      <a:pt x="1277" y="1212"/>
                    </a:lnTo>
                    <a:lnTo>
                      <a:pt x="1245" y="1244"/>
                    </a:lnTo>
                    <a:lnTo>
                      <a:pt x="1213" y="1276"/>
                    </a:lnTo>
                    <a:lnTo>
                      <a:pt x="1175" y="1302"/>
                    </a:lnTo>
                    <a:lnTo>
                      <a:pt x="1138" y="1329"/>
                    </a:lnTo>
                    <a:lnTo>
                      <a:pt x="1096" y="1345"/>
                    </a:lnTo>
                    <a:lnTo>
                      <a:pt x="1053" y="1361"/>
                    </a:lnTo>
                    <a:lnTo>
                      <a:pt x="1010" y="1372"/>
                    </a:lnTo>
                    <a:lnTo>
                      <a:pt x="963" y="1382"/>
                    </a:lnTo>
                    <a:lnTo>
                      <a:pt x="915" y="1382"/>
                    </a:lnTo>
                    <a:lnTo>
                      <a:pt x="915" y="1382"/>
                    </a:lnTo>
                    <a:lnTo>
                      <a:pt x="867" y="1382"/>
                    </a:lnTo>
                    <a:lnTo>
                      <a:pt x="825" y="1372"/>
                    </a:lnTo>
                    <a:lnTo>
                      <a:pt x="776" y="1361"/>
                    </a:lnTo>
                    <a:lnTo>
                      <a:pt x="734" y="1345"/>
                    </a:lnTo>
                    <a:lnTo>
                      <a:pt x="697" y="1329"/>
                    </a:lnTo>
                    <a:lnTo>
                      <a:pt x="654" y="1302"/>
                    </a:lnTo>
                    <a:lnTo>
                      <a:pt x="623" y="1276"/>
                    </a:lnTo>
                    <a:lnTo>
                      <a:pt x="585" y="1244"/>
                    </a:lnTo>
                    <a:lnTo>
                      <a:pt x="559" y="1212"/>
                    </a:lnTo>
                    <a:lnTo>
                      <a:pt x="532" y="1180"/>
                    </a:lnTo>
                    <a:lnTo>
                      <a:pt x="505" y="1138"/>
                    </a:lnTo>
                    <a:lnTo>
                      <a:pt x="490" y="1101"/>
                    </a:lnTo>
                    <a:lnTo>
                      <a:pt x="474" y="1058"/>
                    </a:lnTo>
                    <a:lnTo>
                      <a:pt x="463" y="1010"/>
                    </a:lnTo>
                    <a:lnTo>
                      <a:pt x="452" y="967"/>
                    </a:lnTo>
                    <a:lnTo>
                      <a:pt x="452" y="920"/>
                    </a:lnTo>
                    <a:lnTo>
                      <a:pt x="452" y="920"/>
                    </a:lnTo>
                    <a:lnTo>
                      <a:pt x="452" y="872"/>
                    </a:lnTo>
                    <a:lnTo>
                      <a:pt x="463" y="824"/>
                    </a:lnTo>
                    <a:lnTo>
                      <a:pt x="474" y="782"/>
                    </a:lnTo>
                    <a:lnTo>
                      <a:pt x="490" y="739"/>
                    </a:lnTo>
                    <a:lnTo>
                      <a:pt x="505" y="696"/>
                    </a:lnTo>
                    <a:lnTo>
                      <a:pt x="532" y="659"/>
                    </a:lnTo>
                    <a:lnTo>
                      <a:pt x="559" y="622"/>
                    </a:lnTo>
                    <a:lnTo>
                      <a:pt x="585" y="590"/>
                    </a:lnTo>
                    <a:lnTo>
                      <a:pt x="623" y="558"/>
                    </a:lnTo>
                    <a:lnTo>
                      <a:pt x="654" y="532"/>
                    </a:lnTo>
                    <a:lnTo>
                      <a:pt x="697" y="511"/>
                    </a:lnTo>
                    <a:lnTo>
                      <a:pt x="734" y="489"/>
                    </a:lnTo>
                    <a:lnTo>
                      <a:pt x="776" y="473"/>
                    </a:lnTo>
                    <a:lnTo>
                      <a:pt x="825" y="462"/>
                    </a:lnTo>
                    <a:lnTo>
                      <a:pt x="867" y="457"/>
                    </a:lnTo>
                    <a:lnTo>
                      <a:pt x="915" y="45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0" name="Freeform 24">
                <a:extLst>
                  <a:ext uri="{FF2B5EF4-FFF2-40B4-BE49-F238E27FC236}">
                    <a16:creationId xmlns:a16="http://schemas.microsoft.com/office/drawing/2014/main" id="{DFC37C01-E5EC-5040-91AB-9AA31DAC87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1950" y="1627188"/>
                <a:ext cx="163513" cy="612775"/>
              </a:xfrm>
              <a:custGeom>
                <a:avLst/>
                <a:gdLst>
                  <a:gd name="T0" fmla="*/ 0 w 453"/>
                  <a:gd name="T1" fmla="*/ 1701 h 1702"/>
                  <a:gd name="T2" fmla="*/ 452 w 453"/>
                  <a:gd name="T3" fmla="*/ 1701 h 1702"/>
                  <a:gd name="T4" fmla="*/ 452 w 453"/>
                  <a:gd name="T5" fmla="*/ 0 h 1702"/>
                  <a:gd name="T6" fmla="*/ 0 w 453"/>
                  <a:gd name="T7" fmla="*/ 0 h 1702"/>
                  <a:gd name="T8" fmla="*/ 0 w 453"/>
                  <a:gd name="T9" fmla="*/ 1701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1702">
                    <a:moveTo>
                      <a:pt x="0" y="1701"/>
                    </a:moveTo>
                    <a:lnTo>
                      <a:pt x="452" y="1701"/>
                    </a:lnTo>
                    <a:lnTo>
                      <a:pt x="452" y="0"/>
                    </a:lnTo>
                    <a:lnTo>
                      <a:pt x="0" y="0"/>
                    </a:lnTo>
                    <a:lnTo>
                      <a:pt x="0" y="170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1" name="Freeform 25">
                <a:extLst>
                  <a:ext uri="{FF2B5EF4-FFF2-40B4-BE49-F238E27FC236}">
                    <a16:creationId xmlns:a16="http://schemas.microsoft.com/office/drawing/2014/main" id="{F944F695-927D-F84A-A625-937E3CB11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013" y="1119188"/>
                <a:ext cx="612775" cy="163512"/>
              </a:xfrm>
              <a:custGeom>
                <a:avLst/>
                <a:gdLst>
                  <a:gd name="T0" fmla="*/ 1701 w 1702"/>
                  <a:gd name="T1" fmla="*/ 0 h 453"/>
                  <a:gd name="T2" fmla="*/ 0 w 1702"/>
                  <a:gd name="T3" fmla="*/ 0 h 453"/>
                  <a:gd name="T4" fmla="*/ 0 w 1702"/>
                  <a:gd name="T5" fmla="*/ 452 h 453"/>
                  <a:gd name="T6" fmla="*/ 1701 w 1702"/>
                  <a:gd name="T7" fmla="*/ 452 h 453"/>
                  <a:gd name="T8" fmla="*/ 1701 w 1702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2" h="453">
                    <a:moveTo>
                      <a:pt x="1701" y="0"/>
                    </a:moveTo>
                    <a:lnTo>
                      <a:pt x="0" y="0"/>
                    </a:lnTo>
                    <a:lnTo>
                      <a:pt x="0" y="452"/>
                    </a:lnTo>
                    <a:lnTo>
                      <a:pt x="1701" y="452"/>
                    </a:lnTo>
                    <a:lnTo>
                      <a:pt x="170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4" name="Freeform 26">
                <a:extLst>
                  <a:ext uri="{FF2B5EF4-FFF2-40B4-BE49-F238E27FC236}">
                    <a16:creationId xmlns:a16="http://schemas.microsoft.com/office/drawing/2014/main" id="{DC93217E-8785-7D4F-909F-D616AC5B71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200" y="1435100"/>
                <a:ext cx="547688" cy="549275"/>
              </a:xfrm>
              <a:custGeom>
                <a:avLst/>
                <a:gdLst>
                  <a:gd name="T0" fmla="*/ 319 w 1521"/>
                  <a:gd name="T1" fmla="*/ 0 h 1527"/>
                  <a:gd name="T2" fmla="*/ 0 w 1521"/>
                  <a:gd name="T3" fmla="*/ 319 h 1527"/>
                  <a:gd name="T4" fmla="*/ 1201 w 1521"/>
                  <a:gd name="T5" fmla="*/ 1526 h 1527"/>
                  <a:gd name="T6" fmla="*/ 1520 w 1521"/>
                  <a:gd name="T7" fmla="*/ 1202 h 1527"/>
                  <a:gd name="T8" fmla="*/ 319 w 1521"/>
                  <a:gd name="T9" fmla="*/ 0 h 1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1" h="1527">
                    <a:moveTo>
                      <a:pt x="319" y="0"/>
                    </a:moveTo>
                    <a:lnTo>
                      <a:pt x="0" y="319"/>
                    </a:lnTo>
                    <a:lnTo>
                      <a:pt x="1201" y="1526"/>
                    </a:lnTo>
                    <a:lnTo>
                      <a:pt x="1520" y="1202"/>
                    </a:lnTo>
                    <a:lnTo>
                      <a:pt x="319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7E94BA17-A458-374F-8159-2C23DF9715CA}"/>
              </a:ext>
            </a:extLst>
          </p:cNvPr>
          <p:cNvGrpSpPr>
            <a:grpSpLocks noChangeAspect="1"/>
          </p:cNvGrpSpPr>
          <p:nvPr/>
        </p:nvGrpSpPr>
        <p:grpSpPr>
          <a:xfrm>
            <a:off x="6775003" y="3383925"/>
            <a:ext cx="454139" cy="454139"/>
            <a:chOff x="982576" y="1691974"/>
            <a:chExt cx="1828959" cy="1828959"/>
          </a:xfrm>
        </p:grpSpPr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52933B23-BC0A-B44A-8D4C-970B53C7A94E}"/>
                </a:ext>
              </a:extLst>
            </p:cNvPr>
            <p:cNvSpPr/>
            <p:nvPr/>
          </p:nvSpPr>
          <p:spPr>
            <a:xfrm>
              <a:off x="982576" y="1691974"/>
              <a:ext cx="1828959" cy="1828959"/>
            </a:xfrm>
            <a:prstGeom prst="ellipse">
              <a:avLst/>
            </a:prstGeom>
            <a:solidFill>
              <a:schemeClr val="accent3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02552C20-2A68-9D47-8D55-97145C22E178}"/>
                </a:ext>
              </a:extLst>
            </p:cNvPr>
            <p:cNvGrpSpPr/>
            <p:nvPr/>
          </p:nvGrpSpPr>
          <p:grpSpPr>
            <a:xfrm>
              <a:off x="1329053" y="2040965"/>
              <a:ext cx="1154290" cy="1153784"/>
              <a:chOff x="477838" y="30163"/>
              <a:chExt cx="3621087" cy="3619500"/>
            </a:xfrm>
            <a:solidFill>
              <a:schemeClr val="bg1"/>
            </a:solidFill>
          </p:grpSpPr>
          <p:sp>
            <p:nvSpPr>
              <p:cNvPr id="268" name="Freeform 19">
                <a:extLst>
                  <a:ext uri="{FF2B5EF4-FFF2-40B4-BE49-F238E27FC236}">
                    <a16:creationId xmlns:a16="http://schemas.microsoft.com/office/drawing/2014/main" id="{4D9234E2-CB08-6D48-AF03-60828D725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838" y="30163"/>
                <a:ext cx="3621087" cy="3619500"/>
              </a:xfrm>
              <a:custGeom>
                <a:avLst/>
                <a:gdLst>
                  <a:gd name="T0" fmla="*/ 4641 w 10059"/>
                  <a:gd name="T1" fmla="*/ 11 h 10054"/>
                  <a:gd name="T2" fmla="*/ 3774 w 10059"/>
                  <a:gd name="T3" fmla="*/ 160 h 10054"/>
                  <a:gd name="T4" fmla="*/ 2632 w 10059"/>
                  <a:gd name="T5" fmla="*/ 606 h 10054"/>
                  <a:gd name="T6" fmla="*/ 1648 w 10059"/>
                  <a:gd name="T7" fmla="*/ 1302 h 10054"/>
                  <a:gd name="T8" fmla="*/ 861 w 10059"/>
                  <a:gd name="T9" fmla="*/ 2217 h 10054"/>
                  <a:gd name="T10" fmla="*/ 309 w 10059"/>
                  <a:gd name="T11" fmla="*/ 3296 h 10054"/>
                  <a:gd name="T12" fmla="*/ 43 w 10059"/>
                  <a:gd name="T13" fmla="*/ 4386 h 10054"/>
                  <a:gd name="T14" fmla="*/ 0 w 10059"/>
                  <a:gd name="T15" fmla="*/ 5029 h 10054"/>
                  <a:gd name="T16" fmla="*/ 27 w 10059"/>
                  <a:gd name="T17" fmla="*/ 5540 h 10054"/>
                  <a:gd name="T18" fmla="*/ 228 w 10059"/>
                  <a:gd name="T19" fmla="*/ 6523 h 10054"/>
                  <a:gd name="T20" fmla="*/ 729 w 10059"/>
                  <a:gd name="T21" fmla="*/ 7634 h 10054"/>
                  <a:gd name="T22" fmla="*/ 1472 w 10059"/>
                  <a:gd name="T23" fmla="*/ 8581 h 10054"/>
                  <a:gd name="T24" fmla="*/ 2424 w 10059"/>
                  <a:gd name="T25" fmla="*/ 9325 h 10054"/>
                  <a:gd name="T26" fmla="*/ 3535 w 10059"/>
                  <a:gd name="T27" fmla="*/ 9830 h 10054"/>
                  <a:gd name="T28" fmla="*/ 4513 w 10059"/>
                  <a:gd name="T29" fmla="*/ 10027 h 10054"/>
                  <a:gd name="T30" fmla="*/ 5029 w 10059"/>
                  <a:gd name="T31" fmla="*/ 10053 h 10054"/>
                  <a:gd name="T32" fmla="*/ 5672 w 10059"/>
                  <a:gd name="T33" fmla="*/ 10016 h 10054"/>
                  <a:gd name="T34" fmla="*/ 6757 w 10059"/>
                  <a:gd name="T35" fmla="*/ 9750 h 10054"/>
                  <a:gd name="T36" fmla="*/ 7841 w 10059"/>
                  <a:gd name="T37" fmla="*/ 9198 h 10054"/>
                  <a:gd name="T38" fmla="*/ 8750 w 10059"/>
                  <a:gd name="T39" fmla="*/ 8411 h 10054"/>
                  <a:gd name="T40" fmla="*/ 9452 w 10059"/>
                  <a:gd name="T41" fmla="*/ 7422 h 10054"/>
                  <a:gd name="T42" fmla="*/ 9898 w 10059"/>
                  <a:gd name="T43" fmla="*/ 6284 h 10054"/>
                  <a:gd name="T44" fmla="*/ 10042 w 10059"/>
                  <a:gd name="T45" fmla="*/ 5412 h 10054"/>
                  <a:gd name="T46" fmla="*/ 10058 w 10059"/>
                  <a:gd name="T47" fmla="*/ 4897 h 10054"/>
                  <a:gd name="T48" fmla="*/ 10000 w 10059"/>
                  <a:gd name="T49" fmla="*/ 4264 h 10054"/>
                  <a:gd name="T50" fmla="*/ 9665 w 10059"/>
                  <a:gd name="T51" fmla="*/ 3067 h 10054"/>
                  <a:gd name="T52" fmla="*/ 9058 w 10059"/>
                  <a:gd name="T53" fmla="*/ 2020 h 10054"/>
                  <a:gd name="T54" fmla="*/ 8229 w 10059"/>
                  <a:gd name="T55" fmla="*/ 1149 h 10054"/>
                  <a:gd name="T56" fmla="*/ 7209 w 10059"/>
                  <a:gd name="T57" fmla="*/ 494 h 10054"/>
                  <a:gd name="T58" fmla="*/ 6045 w 10059"/>
                  <a:gd name="T59" fmla="*/ 101 h 10054"/>
                  <a:gd name="T60" fmla="*/ 5289 w 10059"/>
                  <a:gd name="T61" fmla="*/ 5 h 10054"/>
                  <a:gd name="T62" fmla="*/ 4795 w 10059"/>
                  <a:gd name="T63" fmla="*/ 9628 h 10054"/>
                  <a:gd name="T64" fmla="*/ 3663 w 10059"/>
                  <a:gd name="T65" fmla="*/ 9431 h 10054"/>
                  <a:gd name="T66" fmla="*/ 2642 w 10059"/>
                  <a:gd name="T67" fmla="*/ 8969 h 10054"/>
                  <a:gd name="T68" fmla="*/ 1770 w 10059"/>
                  <a:gd name="T69" fmla="*/ 8283 h 10054"/>
                  <a:gd name="T70" fmla="*/ 1090 w 10059"/>
                  <a:gd name="T71" fmla="*/ 7416 h 10054"/>
                  <a:gd name="T72" fmla="*/ 627 w 10059"/>
                  <a:gd name="T73" fmla="*/ 6396 h 10054"/>
                  <a:gd name="T74" fmla="*/ 425 w 10059"/>
                  <a:gd name="T75" fmla="*/ 5264 h 10054"/>
                  <a:gd name="T76" fmla="*/ 473 w 10059"/>
                  <a:gd name="T77" fmla="*/ 4328 h 10054"/>
                  <a:gd name="T78" fmla="*/ 782 w 10059"/>
                  <a:gd name="T79" fmla="*/ 3233 h 10054"/>
                  <a:gd name="T80" fmla="*/ 1340 w 10059"/>
                  <a:gd name="T81" fmla="*/ 2270 h 10054"/>
                  <a:gd name="T82" fmla="*/ 2100 w 10059"/>
                  <a:gd name="T83" fmla="*/ 1473 h 10054"/>
                  <a:gd name="T84" fmla="*/ 3036 w 10059"/>
                  <a:gd name="T85" fmla="*/ 872 h 10054"/>
                  <a:gd name="T86" fmla="*/ 4104 w 10059"/>
                  <a:gd name="T87" fmla="*/ 510 h 10054"/>
                  <a:gd name="T88" fmla="*/ 5029 w 10059"/>
                  <a:gd name="T89" fmla="*/ 420 h 10054"/>
                  <a:gd name="T90" fmla="*/ 6183 w 10059"/>
                  <a:gd name="T91" fmla="*/ 563 h 10054"/>
                  <a:gd name="T92" fmla="*/ 7224 w 10059"/>
                  <a:gd name="T93" fmla="*/ 973 h 10054"/>
                  <a:gd name="T94" fmla="*/ 8128 w 10059"/>
                  <a:gd name="T95" fmla="*/ 1616 h 10054"/>
                  <a:gd name="T96" fmla="*/ 8851 w 10059"/>
                  <a:gd name="T97" fmla="*/ 2451 h 10054"/>
                  <a:gd name="T98" fmla="*/ 9356 w 10059"/>
                  <a:gd name="T99" fmla="*/ 3445 h 10054"/>
                  <a:gd name="T100" fmla="*/ 9617 w 10059"/>
                  <a:gd name="T101" fmla="*/ 4556 h 10054"/>
                  <a:gd name="T102" fmla="*/ 9617 w 10059"/>
                  <a:gd name="T103" fmla="*/ 5497 h 10054"/>
                  <a:gd name="T104" fmla="*/ 9356 w 10059"/>
                  <a:gd name="T105" fmla="*/ 6608 h 10054"/>
                  <a:gd name="T106" fmla="*/ 8851 w 10059"/>
                  <a:gd name="T107" fmla="*/ 7602 h 10054"/>
                  <a:gd name="T108" fmla="*/ 8128 w 10059"/>
                  <a:gd name="T109" fmla="*/ 8437 h 10054"/>
                  <a:gd name="T110" fmla="*/ 7224 w 10059"/>
                  <a:gd name="T111" fmla="*/ 9081 h 10054"/>
                  <a:gd name="T112" fmla="*/ 6183 w 10059"/>
                  <a:gd name="T113" fmla="*/ 9490 h 10054"/>
                  <a:gd name="T114" fmla="*/ 5029 w 10059"/>
                  <a:gd name="T115" fmla="*/ 9639 h 10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059" h="10054">
                    <a:moveTo>
                      <a:pt x="5029" y="0"/>
                    </a:moveTo>
                    <a:lnTo>
                      <a:pt x="5029" y="0"/>
                    </a:lnTo>
                    <a:lnTo>
                      <a:pt x="4901" y="0"/>
                    </a:lnTo>
                    <a:lnTo>
                      <a:pt x="4769" y="5"/>
                    </a:lnTo>
                    <a:lnTo>
                      <a:pt x="4641" y="11"/>
                    </a:lnTo>
                    <a:lnTo>
                      <a:pt x="4513" y="27"/>
                    </a:lnTo>
                    <a:lnTo>
                      <a:pt x="4391" y="37"/>
                    </a:lnTo>
                    <a:lnTo>
                      <a:pt x="4264" y="58"/>
                    </a:lnTo>
                    <a:lnTo>
                      <a:pt x="4014" y="101"/>
                    </a:lnTo>
                    <a:lnTo>
                      <a:pt x="3774" y="160"/>
                    </a:lnTo>
                    <a:lnTo>
                      <a:pt x="3535" y="224"/>
                    </a:lnTo>
                    <a:lnTo>
                      <a:pt x="3301" y="303"/>
                    </a:lnTo>
                    <a:lnTo>
                      <a:pt x="3073" y="394"/>
                    </a:lnTo>
                    <a:lnTo>
                      <a:pt x="2849" y="494"/>
                    </a:lnTo>
                    <a:lnTo>
                      <a:pt x="2632" y="606"/>
                    </a:lnTo>
                    <a:lnTo>
                      <a:pt x="2424" y="729"/>
                    </a:lnTo>
                    <a:lnTo>
                      <a:pt x="2217" y="856"/>
                    </a:lnTo>
                    <a:lnTo>
                      <a:pt x="2020" y="999"/>
                    </a:lnTo>
                    <a:lnTo>
                      <a:pt x="1829" y="1149"/>
                    </a:lnTo>
                    <a:lnTo>
                      <a:pt x="1648" y="1302"/>
                    </a:lnTo>
                    <a:lnTo>
                      <a:pt x="1472" y="1473"/>
                    </a:lnTo>
                    <a:lnTo>
                      <a:pt x="1308" y="1648"/>
                    </a:lnTo>
                    <a:lnTo>
                      <a:pt x="1148" y="1829"/>
                    </a:lnTo>
                    <a:lnTo>
                      <a:pt x="999" y="2020"/>
                    </a:lnTo>
                    <a:lnTo>
                      <a:pt x="861" y="2217"/>
                    </a:lnTo>
                    <a:lnTo>
                      <a:pt x="729" y="2419"/>
                    </a:lnTo>
                    <a:lnTo>
                      <a:pt x="606" y="2632"/>
                    </a:lnTo>
                    <a:lnTo>
                      <a:pt x="500" y="2849"/>
                    </a:lnTo>
                    <a:lnTo>
                      <a:pt x="399" y="3067"/>
                    </a:lnTo>
                    <a:lnTo>
                      <a:pt x="309" y="3296"/>
                    </a:lnTo>
                    <a:lnTo>
                      <a:pt x="228" y="3530"/>
                    </a:lnTo>
                    <a:lnTo>
                      <a:pt x="160" y="3770"/>
                    </a:lnTo>
                    <a:lnTo>
                      <a:pt x="101" y="4014"/>
                    </a:lnTo>
                    <a:lnTo>
                      <a:pt x="58" y="4264"/>
                    </a:lnTo>
                    <a:lnTo>
                      <a:pt x="43" y="4386"/>
                    </a:lnTo>
                    <a:lnTo>
                      <a:pt x="27" y="4514"/>
                    </a:lnTo>
                    <a:lnTo>
                      <a:pt x="16" y="4641"/>
                    </a:lnTo>
                    <a:lnTo>
                      <a:pt x="5" y="4769"/>
                    </a:lnTo>
                    <a:lnTo>
                      <a:pt x="5" y="4897"/>
                    </a:lnTo>
                    <a:lnTo>
                      <a:pt x="0" y="5029"/>
                    </a:lnTo>
                    <a:lnTo>
                      <a:pt x="0" y="5029"/>
                    </a:lnTo>
                    <a:lnTo>
                      <a:pt x="5" y="5157"/>
                    </a:lnTo>
                    <a:lnTo>
                      <a:pt x="5" y="5285"/>
                    </a:lnTo>
                    <a:lnTo>
                      <a:pt x="16" y="5412"/>
                    </a:lnTo>
                    <a:lnTo>
                      <a:pt x="27" y="5540"/>
                    </a:lnTo>
                    <a:lnTo>
                      <a:pt x="43" y="5667"/>
                    </a:lnTo>
                    <a:lnTo>
                      <a:pt x="58" y="5795"/>
                    </a:lnTo>
                    <a:lnTo>
                      <a:pt x="101" y="6040"/>
                    </a:lnTo>
                    <a:lnTo>
                      <a:pt x="160" y="6284"/>
                    </a:lnTo>
                    <a:lnTo>
                      <a:pt x="228" y="6523"/>
                    </a:lnTo>
                    <a:lnTo>
                      <a:pt x="309" y="6757"/>
                    </a:lnTo>
                    <a:lnTo>
                      <a:pt x="399" y="6986"/>
                    </a:lnTo>
                    <a:lnTo>
                      <a:pt x="500" y="7209"/>
                    </a:lnTo>
                    <a:lnTo>
                      <a:pt x="606" y="7422"/>
                    </a:lnTo>
                    <a:lnTo>
                      <a:pt x="729" y="7634"/>
                    </a:lnTo>
                    <a:lnTo>
                      <a:pt x="861" y="7836"/>
                    </a:lnTo>
                    <a:lnTo>
                      <a:pt x="999" y="8033"/>
                    </a:lnTo>
                    <a:lnTo>
                      <a:pt x="1148" y="8224"/>
                    </a:lnTo>
                    <a:lnTo>
                      <a:pt x="1308" y="8411"/>
                    </a:lnTo>
                    <a:lnTo>
                      <a:pt x="1472" y="8581"/>
                    </a:lnTo>
                    <a:lnTo>
                      <a:pt x="1648" y="8751"/>
                    </a:lnTo>
                    <a:lnTo>
                      <a:pt x="1829" y="8905"/>
                    </a:lnTo>
                    <a:lnTo>
                      <a:pt x="2020" y="9054"/>
                    </a:lnTo>
                    <a:lnTo>
                      <a:pt x="2217" y="9198"/>
                    </a:lnTo>
                    <a:lnTo>
                      <a:pt x="2424" y="9325"/>
                    </a:lnTo>
                    <a:lnTo>
                      <a:pt x="2632" y="9447"/>
                    </a:lnTo>
                    <a:lnTo>
                      <a:pt x="2849" y="9559"/>
                    </a:lnTo>
                    <a:lnTo>
                      <a:pt x="3073" y="9660"/>
                    </a:lnTo>
                    <a:lnTo>
                      <a:pt x="3301" y="9750"/>
                    </a:lnTo>
                    <a:lnTo>
                      <a:pt x="3535" y="9830"/>
                    </a:lnTo>
                    <a:lnTo>
                      <a:pt x="3774" y="9899"/>
                    </a:lnTo>
                    <a:lnTo>
                      <a:pt x="4014" y="9952"/>
                    </a:lnTo>
                    <a:lnTo>
                      <a:pt x="4264" y="9995"/>
                    </a:lnTo>
                    <a:lnTo>
                      <a:pt x="4391" y="10016"/>
                    </a:lnTo>
                    <a:lnTo>
                      <a:pt x="4513" y="10027"/>
                    </a:lnTo>
                    <a:lnTo>
                      <a:pt x="4641" y="10043"/>
                    </a:lnTo>
                    <a:lnTo>
                      <a:pt x="4769" y="10048"/>
                    </a:lnTo>
                    <a:lnTo>
                      <a:pt x="4901" y="10053"/>
                    </a:lnTo>
                    <a:lnTo>
                      <a:pt x="5029" y="10053"/>
                    </a:lnTo>
                    <a:lnTo>
                      <a:pt x="5029" y="10053"/>
                    </a:lnTo>
                    <a:lnTo>
                      <a:pt x="5157" y="10053"/>
                    </a:lnTo>
                    <a:lnTo>
                      <a:pt x="5289" y="10048"/>
                    </a:lnTo>
                    <a:lnTo>
                      <a:pt x="5417" y="10043"/>
                    </a:lnTo>
                    <a:lnTo>
                      <a:pt x="5545" y="10027"/>
                    </a:lnTo>
                    <a:lnTo>
                      <a:pt x="5672" y="10016"/>
                    </a:lnTo>
                    <a:lnTo>
                      <a:pt x="5794" y="9995"/>
                    </a:lnTo>
                    <a:lnTo>
                      <a:pt x="6045" y="9952"/>
                    </a:lnTo>
                    <a:lnTo>
                      <a:pt x="6284" y="9899"/>
                    </a:lnTo>
                    <a:lnTo>
                      <a:pt x="6523" y="9830"/>
                    </a:lnTo>
                    <a:lnTo>
                      <a:pt x="6757" y="9750"/>
                    </a:lnTo>
                    <a:lnTo>
                      <a:pt x="6985" y="9660"/>
                    </a:lnTo>
                    <a:lnTo>
                      <a:pt x="7209" y="9559"/>
                    </a:lnTo>
                    <a:lnTo>
                      <a:pt x="7426" y="9447"/>
                    </a:lnTo>
                    <a:lnTo>
                      <a:pt x="7639" y="9325"/>
                    </a:lnTo>
                    <a:lnTo>
                      <a:pt x="7841" y="9198"/>
                    </a:lnTo>
                    <a:lnTo>
                      <a:pt x="8038" y="9054"/>
                    </a:lnTo>
                    <a:lnTo>
                      <a:pt x="8229" y="8905"/>
                    </a:lnTo>
                    <a:lnTo>
                      <a:pt x="8410" y="8751"/>
                    </a:lnTo>
                    <a:lnTo>
                      <a:pt x="8585" y="8581"/>
                    </a:lnTo>
                    <a:lnTo>
                      <a:pt x="8750" y="8411"/>
                    </a:lnTo>
                    <a:lnTo>
                      <a:pt x="8909" y="8224"/>
                    </a:lnTo>
                    <a:lnTo>
                      <a:pt x="9058" y="8033"/>
                    </a:lnTo>
                    <a:lnTo>
                      <a:pt x="9197" y="7836"/>
                    </a:lnTo>
                    <a:lnTo>
                      <a:pt x="9330" y="7634"/>
                    </a:lnTo>
                    <a:lnTo>
                      <a:pt x="9452" y="7422"/>
                    </a:lnTo>
                    <a:lnTo>
                      <a:pt x="9563" y="7209"/>
                    </a:lnTo>
                    <a:lnTo>
                      <a:pt x="9665" y="6986"/>
                    </a:lnTo>
                    <a:lnTo>
                      <a:pt x="9755" y="6757"/>
                    </a:lnTo>
                    <a:lnTo>
                      <a:pt x="9829" y="6523"/>
                    </a:lnTo>
                    <a:lnTo>
                      <a:pt x="9898" y="6284"/>
                    </a:lnTo>
                    <a:lnTo>
                      <a:pt x="9957" y="6040"/>
                    </a:lnTo>
                    <a:lnTo>
                      <a:pt x="10000" y="5795"/>
                    </a:lnTo>
                    <a:lnTo>
                      <a:pt x="10015" y="5667"/>
                    </a:lnTo>
                    <a:lnTo>
                      <a:pt x="10032" y="5540"/>
                    </a:lnTo>
                    <a:lnTo>
                      <a:pt x="10042" y="5412"/>
                    </a:lnTo>
                    <a:lnTo>
                      <a:pt x="10053" y="5285"/>
                    </a:lnTo>
                    <a:lnTo>
                      <a:pt x="10058" y="5157"/>
                    </a:lnTo>
                    <a:lnTo>
                      <a:pt x="10058" y="5029"/>
                    </a:lnTo>
                    <a:lnTo>
                      <a:pt x="10058" y="5029"/>
                    </a:lnTo>
                    <a:lnTo>
                      <a:pt x="10058" y="4897"/>
                    </a:lnTo>
                    <a:lnTo>
                      <a:pt x="10053" y="4769"/>
                    </a:lnTo>
                    <a:lnTo>
                      <a:pt x="10042" y="4641"/>
                    </a:lnTo>
                    <a:lnTo>
                      <a:pt x="10032" y="4514"/>
                    </a:lnTo>
                    <a:lnTo>
                      <a:pt x="10015" y="4386"/>
                    </a:lnTo>
                    <a:lnTo>
                      <a:pt x="10000" y="4264"/>
                    </a:lnTo>
                    <a:lnTo>
                      <a:pt x="9957" y="4014"/>
                    </a:lnTo>
                    <a:lnTo>
                      <a:pt x="9898" y="3770"/>
                    </a:lnTo>
                    <a:lnTo>
                      <a:pt x="9829" y="3530"/>
                    </a:lnTo>
                    <a:lnTo>
                      <a:pt x="9755" y="3296"/>
                    </a:lnTo>
                    <a:lnTo>
                      <a:pt x="9665" y="3067"/>
                    </a:lnTo>
                    <a:lnTo>
                      <a:pt x="9563" y="2849"/>
                    </a:lnTo>
                    <a:lnTo>
                      <a:pt x="9452" y="2632"/>
                    </a:lnTo>
                    <a:lnTo>
                      <a:pt x="9330" y="2419"/>
                    </a:lnTo>
                    <a:lnTo>
                      <a:pt x="9197" y="2217"/>
                    </a:lnTo>
                    <a:lnTo>
                      <a:pt x="9058" y="2020"/>
                    </a:lnTo>
                    <a:lnTo>
                      <a:pt x="8909" y="1829"/>
                    </a:lnTo>
                    <a:lnTo>
                      <a:pt x="8750" y="1648"/>
                    </a:lnTo>
                    <a:lnTo>
                      <a:pt x="8585" y="1473"/>
                    </a:lnTo>
                    <a:lnTo>
                      <a:pt x="8410" y="1302"/>
                    </a:lnTo>
                    <a:lnTo>
                      <a:pt x="8229" y="1149"/>
                    </a:lnTo>
                    <a:lnTo>
                      <a:pt x="8038" y="999"/>
                    </a:lnTo>
                    <a:lnTo>
                      <a:pt x="7841" y="856"/>
                    </a:lnTo>
                    <a:lnTo>
                      <a:pt x="7639" y="729"/>
                    </a:lnTo>
                    <a:lnTo>
                      <a:pt x="7426" y="606"/>
                    </a:lnTo>
                    <a:lnTo>
                      <a:pt x="7209" y="494"/>
                    </a:lnTo>
                    <a:lnTo>
                      <a:pt x="6985" y="394"/>
                    </a:lnTo>
                    <a:lnTo>
                      <a:pt x="6757" y="303"/>
                    </a:lnTo>
                    <a:lnTo>
                      <a:pt x="6523" y="224"/>
                    </a:lnTo>
                    <a:lnTo>
                      <a:pt x="6284" y="160"/>
                    </a:lnTo>
                    <a:lnTo>
                      <a:pt x="6045" y="101"/>
                    </a:lnTo>
                    <a:lnTo>
                      <a:pt x="5794" y="58"/>
                    </a:lnTo>
                    <a:lnTo>
                      <a:pt x="5672" y="37"/>
                    </a:lnTo>
                    <a:lnTo>
                      <a:pt x="5545" y="27"/>
                    </a:lnTo>
                    <a:lnTo>
                      <a:pt x="5417" y="11"/>
                    </a:lnTo>
                    <a:lnTo>
                      <a:pt x="5289" y="5"/>
                    </a:lnTo>
                    <a:lnTo>
                      <a:pt x="5157" y="0"/>
                    </a:lnTo>
                    <a:lnTo>
                      <a:pt x="5029" y="0"/>
                    </a:lnTo>
                    <a:close/>
                    <a:moveTo>
                      <a:pt x="5029" y="9639"/>
                    </a:moveTo>
                    <a:lnTo>
                      <a:pt x="5029" y="9639"/>
                    </a:lnTo>
                    <a:lnTo>
                      <a:pt x="4795" y="9628"/>
                    </a:lnTo>
                    <a:lnTo>
                      <a:pt x="4561" y="9612"/>
                    </a:lnTo>
                    <a:lnTo>
                      <a:pt x="4327" y="9586"/>
                    </a:lnTo>
                    <a:lnTo>
                      <a:pt x="4104" y="9543"/>
                    </a:lnTo>
                    <a:lnTo>
                      <a:pt x="3881" y="9490"/>
                    </a:lnTo>
                    <a:lnTo>
                      <a:pt x="3663" y="9431"/>
                    </a:lnTo>
                    <a:lnTo>
                      <a:pt x="3445" y="9357"/>
                    </a:lnTo>
                    <a:lnTo>
                      <a:pt x="3237" y="9272"/>
                    </a:lnTo>
                    <a:lnTo>
                      <a:pt x="3036" y="9181"/>
                    </a:lnTo>
                    <a:lnTo>
                      <a:pt x="2834" y="9081"/>
                    </a:lnTo>
                    <a:lnTo>
                      <a:pt x="2642" y="8969"/>
                    </a:lnTo>
                    <a:lnTo>
                      <a:pt x="2456" y="8846"/>
                    </a:lnTo>
                    <a:lnTo>
                      <a:pt x="2275" y="8719"/>
                    </a:lnTo>
                    <a:lnTo>
                      <a:pt x="2100" y="8581"/>
                    </a:lnTo>
                    <a:lnTo>
                      <a:pt x="1930" y="8437"/>
                    </a:lnTo>
                    <a:lnTo>
                      <a:pt x="1770" y="8283"/>
                    </a:lnTo>
                    <a:lnTo>
                      <a:pt x="1621" y="8124"/>
                    </a:lnTo>
                    <a:lnTo>
                      <a:pt x="1472" y="7959"/>
                    </a:lnTo>
                    <a:lnTo>
                      <a:pt x="1340" y="7783"/>
                    </a:lnTo>
                    <a:lnTo>
                      <a:pt x="1206" y="7602"/>
                    </a:lnTo>
                    <a:lnTo>
                      <a:pt x="1090" y="7416"/>
                    </a:lnTo>
                    <a:lnTo>
                      <a:pt x="978" y="7220"/>
                    </a:lnTo>
                    <a:lnTo>
                      <a:pt x="877" y="7023"/>
                    </a:lnTo>
                    <a:lnTo>
                      <a:pt x="782" y="6821"/>
                    </a:lnTo>
                    <a:lnTo>
                      <a:pt x="701" y="6608"/>
                    </a:lnTo>
                    <a:lnTo>
                      <a:pt x="627" y="6396"/>
                    </a:lnTo>
                    <a:lnTo>
                      <a:pt x="563" y="6178"/>
                    </a:lnTo>
                    <a:lnTo>
                      <a:pt x="516" y="5954"/>
                    </a:lnTo>
                    <a:lnTo>
                      <a:pt x="473" y="5726"/>
                    </a:lnTo>
                    <a:lnTo>
                      <a:pt x="447" y="5497"/>
                    </a:lnTo>
                    <a:lnTo>
                      <a:pt x="425" y="5264"/>
                    </a:lnTo>
                    <a:lnTo>
                      <a:pt x="420" y="5029"/>
                    </a:lnTo>
                    <a:lnTo>
                      <a:pt x="420" y="5029"/>
                    </a:lnTo>
                    <a:lnTo>
                      <a:pt x="425" y="4790"/>
                    </a:lnTo>
                    <a:lnTo>
                      <a:pt x="447" y="4556"/>
                    </a:lnTo>
                    <a:lnTo>
                      <a:pt x="473" y="4328"/>
                    </a:lnTo>
                    <a:lnTo>
                      <a:pt x="516" y="4099"/>
                    </a:lnTo>
                    <a:lnTo>
                      <a:pt x="563" y="3876"/>
                    </a:lnTo>
                    <a:lnTo>
                      <a:pt x="627" y="3657"/>
                    </a:lnTo>
                    <a:lnTo>
                      <a:pt x="701" y="3445"/>
                    </a:lnTo>
                    <a:lnTo>
                      <a:pt x="782" y="3233"/>
                    </a:lnTo>
                    <a:lnTo>
                      <a:pt x="877" y="3030"/>
                    </a:lnTo>
                    <a:lnTo>
                      <a:pt x="978" y="2834"/>
                    </a:lnTo>
                    <a:lnTo>
                      <a:pt x="1090" y="2637"/>
                    </a:lnTo>
                    <a:lnTo>
                      <a:pt x="1206" y="2451"/>
                    </a:lnTo>
                    <a:lnTo>
                      <a:pt x="1340" y="2270"/>
                    </a:lnTo>
                    <a:lnTo>
                      <a:pt x="1472" y="2095"/>
                    </a:lnTo>
                    <a:lnTo>
                      <a:pt x="1621" y="1930"/>
                    </a:lnTo>
                    <a:lnTo>
                      <a:pt x="1770" y="1771"/>
                    </a:lnTo>
                    <a:lnTo>
                      <a:pt x="1930" y="1616"/>
                    </a:lnTo>
                    <a:lnTo>
                      <a:pt x="2100" y="1473"/>
                    </a:lnTo>
                    <a:lnTo>
                      <a:pt x="2275" y="1334"/>
                    </a:lnTo>
                    <a:lnTo>
                      <a:pt x="2456" y="1207"/>
                    </a:lnTo>
                    <a:lnTo>
                      <a:pt x="2642" y="1085"/>
                    </a:lnTo>
                    <a:lnTo>
                      <a:pt x="2834" y="973"/>
                    </a:lnTo>
                    <a:lnTo>
                      <a:pt x="3036" y="872"/>
                    </a:lnTo>
                    <a:lnTo>
                      <a:pt x="3237" y="782"/>
                    </a:lnTo>
                    <a:lnTo>
                      <a:pt x="3445" y="697"/>
                    </a:lnTo>
                    <a:lnTo>
                      <a:pt x="3663" y="627"/>
                    </a:lnTo>
                    <a:lnTo>
                      <a:pt x="3881" y="563"/>
                    </a:lnTo>
                    <a:lnTo>
                      <a:pt x="4104" y="510"/>
                    </a:lnTo>
                    <a:lnTo>
                      <a:pt x="4327" y="473"/>
                    </a:lnTo>
                    <a:lnTo>
                      <a:pt x="4561" y="441"/>
                    </a:lnTo>
                    <a:lnTo>
                      <a:pt x="4795" y="425"/>
                    </a:lnTo>
                    <a:lnTo>
                      <a:pt x="5029" y="420"/>
                    </a:lnTo>
                    <a:lnTo>
                      <a:pt x="5029" y="420"/>
                    </a:lnTo>
                    <a:lnTo>
                      <a:pt x="5268" y="425"/>
                    </a:lnTo>
                    <a:lnTo>
                      <a:pt x="5502" y="441"/>
                    </a:lnTo>
                    <a:lnTo>
                      <a:pt x="5731" y="473"/>
                    </a:lnTo>
                    <a:lnTo>
                      <a:pt x="5960" y="510"/>
                    </a:lnTo>
                    <a:lnTo>
                      <a:pt x="6183" y="563"/>
                    </a:lnTo>
                    <a:lnTo>
                      <a:pt x="6401" y="627"/>
                    </a:lnTo>
                    <a:lnTo>
                      <a:pt x="6613" y="697"/>
                    </a:lnTo>
                    <a:lnTo>
                      <a:pt x="6821" y="782"/>
                    </a:lnTo>
                    <a:lnTo>
                      <a:pt x="7028" y="872"/>
                    </a:lnTo>
                    <a:lnTo>
                      <a:pt x="7224" y="973"/>
                    </a:lnTo>
                    <a:lnTo>
                      <a:pt x="7416" y="1085"/>
                    </a:lnTo>
                    <a:lnTo>
                      <a:pt x="7602" y="1207"/>
                    </a:lnTo>
                    <a:lnTo>
                      <a:pt x="7783" y="1334"/>
                    </a:lnTo>
                    <a:lnTo>
                      <a:pt x="7958" y="1473"/>
                    </a:lnTo>
                    <a:lnTo>
                      <a:pt x="8128" y="1616"/>
                    </a:lnTo>
                    <a:lnTo>
                      <a:pt x="8288" y="1771"/>
                    </a:lnTo>
                    <a:lnTo>
                      <a:pt x="8442" y="1930"/>
                    </a:lnTo>
                    <a:lnTo>
                      <a:pt x="8585" y="2095"/>
                    </a:lnTo>
                    <a:lnTo>
                      <a:pt x="8724" y="2270"/>
                    </a:lnTo>
                    <a:lnTo>
                      <a:pt x="8851" y="2451"/>
                    </a:lnTo>
                    <a:lnTo>
                      <a:pt x="8968" y="2637"/>
                    </a:lnTo>
                    <a:lnTo>
                      <a:pt x="9080" y="2834"/>
                    </a:lnTo>
                    <a:lnTo>
                      <a:pt x="9181" y="3030"/>
                    </a:lnTo>
                    <a:lnTo>
                      <a:pt x="9276" y="3233"/>
                    </a:lnTo>
                    <a:lnTo>
                      <a:pt x="9356" y="3445"/>
                    </a:lnTo>
                    <a:lnTo>
                      <a:pt x="9431" y="3657"/>
                    </a:lnTo>
                    <a:lnTo>
                      <a:pt x="9495" y="3876"/>
                    </a:lnTo>
                    <a:lnTo>
                      <a:pt x="9542" y="4099"/>
                    </a:lnTo>
                    <a:lnTo>
                      <a:pt x="9585" y="4328"/>
                    </a:lnTo>
                    <a:lnTo>
                      <a:pt x="9617" y="4556"/>
                    </a:lnTo>
                    <a:lnTo>
                      <a:pt x="9633" y="4790"/>
                    </a:lnTo>
                    <a:lnTo>
                      <a:pt x="9638" y="5029"/>
                    </a:lnTo>
                    <a:lnTo>
                      <a:pt x="9638" y="5029"/>
                    </a:lnTo>
                    <a:lnTo>
                      <a:pt x="9633" y="5264"/>
                    </a:lnTo>
                    <a:lnTo>
                      <a:pt x="9617" y="5497"/>
                    </a:lnTo>
                    <a:lnTo>
                      <a:pt x="9585" y="5726"/>
                    </a:lnTo>
                    <a:lnTo>
                      <a:pt x="9542" y="5954"/>
                    </a:lnTo>
                    <a:lnTo>
                      <a:pt x="9495" y="6178"/>
                    </a:lnTo>
                    <a:lnTo>
                      <a:pt x="9431" y="6396"/>
                    </a:lnTo>
                    <a:lnTo>
                      <a:pt x="9356" y="6608"/>
                    </a:lnTo>
                    <a:lnTo>
                      <a:pt x="9276" y="6821"/>
                    </a:lnTo>
                    <a:lnTo>
                      <a:pt x="9181" y="7023"/>
                    </a:lnTo>
                    <a:lnTo>
                      <a:pt x="9080" y="7220"/>
                    </a:lnTo>
                    <a:lnTo>
                      <a:pt x="8968" y="7416"/>
                    </a:lnTo>
                    <a:lnTo>
                      <a:pt x="8851" y="7602"/>
                    </a:lnTo>
                    <a:lnTo>
                      <a:pt x="8724" y="7783"/>
                    </a:lnTo>
                    <a:lnTo>
                      <a:pt x="8585" y="7959"/>
                    </a:lnTo>
                    <a:lnTo>
                      <a:pt x="8442" y="8124"/>
                    </a:lnTo>
                    <a:lnTo>
                      <a:pt x="8288" y="8283"/>
                    </a:lnTo>
                    <a:lnTo>
                      <a:pt x="8128" y="8437"/>
                    </a:lnTo>
                    <a:lnTo>
                      <a:pt x="7958" y="8581"/>
                    </a:lnTo>
                    <a:lnTo>
                      <a:pt x="7783" y="8719"/>
                    </a:lnTo>
                    <a:lnTo>
                      <a:pt x="7602" y="8846"/>
                    </a:lnTo>
                    <a:lnTo>
                      <a:pt x="7416" y="8969"/>
                    </a:lnTo>
                    <a:lnTo>
                      <a:pt x="7224" y="9081"/>
                    </a:lnTo>
                    <a:lnTo>
                      <a:pt x="7028" y="9181"/>
                    </a:lnTo>
                    <a:lnTo>
                      <a:pt x="6821" y="9272"/>
                    </a:lnTo>
                    <a:lnTo>
                      <a:pt x="6613" y="9357"/>
                    </a:lnTo>
                    <a:lnTo>
                      <a:pt x="6401" y="9431"/>
                    </a:lnTo>
                    <a:lnTo>
                      <a:pt x="6183" y="9490"/>
                    </a:lnTo>
                    <a:lnTo>
                      <a:pt x="5960" y="9543"/>
                    </a:lnTo>
                    <a:lnTo>
                      <a:pt x="5731" y="9586"/>
                    </a:lnTo>
                    <a:lnTo>
                      <a:pt x="5502" y="9612"/>
                    </a:lnTo>
                    <a:lnTo>
                      <a:pt x="5268" y="9628"/>
                    </a:lnTo>
                    <a:lnTo>
                      <a:pt x="5029" y="963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9" name="Freeform 20">
                <a:extLst>
                  <a:ext uri="{FF2B5EF4-FFF2-40B4-BE49-F238E27FC236}">
                    <a16:creationId xmlns:a16="http://schemas.microsoft.com/office/drawing/2014/main" id="{40728A7C-42B3-DF4A-AF04-A54108FB2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2688" y="1906588"/>
                <a:ext cx="584200" cy="584200"/>
              </a:xfrm>
              <a:custGeom>
                <a:avLst/>
                <a:gdLst>
                  <a:gd name="T0" fmla="*/ 808 w 1623"/>
                  <a:gd name="T1" fmla="*/ 0 h 1623"/>
                  <a:gd name="T2" fmla="*/ 643 w 1623"/>
                  <a:gd name="T3" fmla="*/ 17 h 1623"/>
                  <a:gd name="T4" fmla="*/ 495 w 1623"/>
                  <a:gd name="T5" fmla="*/ 64 h 1623"/>
                  <a:gd name="T6" fmla="*/ 357 w 1623"/>
                  <a:gd name="T7" fmla="*/ 139 h 1623"/>
                  <a:gd name="T8" fmla="*/ 234 w 1623"/>
                  <a:gd name="T9" fmla="*/ 234 h 1623"/>
                  <a:gd name="T10" fmla="*/ 138 w 1623"/>
                  <a:gd name="T11" fmla="*/ 357 h 1623"/>
                  <a:gd name="T12" fmla="*/ 64 w 1623"/>
                  <a:gd name="T13" fmla="*/ 495 h 1623"/>
                  <a:gd name="T14" fmla="*/ 16 w 1623"/>
                  <a:gd name="T15" fmla="*/ 644 h 1623"/>
                  <a:gd name="T16" fmla="*/ 0 w 1623"/>
                  <a:gd name="T17" fmla="*/ 809 h 1623"/>
                  <a:gd name="T18" fmla="*/ 0 w 1623"/>
                  <a:gd name="T19" fmla="*/ 893 h 1623"/>
                  <a:gd name="T20" fmla="*/ 32 w 1623"/>
                  <a:gd name="T21" fmla="*/ 1053 h 1623"/>
                  <a:gd name="T22" fmla="*/ 96 w 1623"/>
                  <a:gd name="T23" fmla="*/ 1197 h 1623"/>
                  <a:gd name="T24" fmla="*/ 181 w 1623"/>
                  <a:gd name="T25" fmla="*/ 1324 h 1623"/>
                  <a:gd name="T26" fmla="*/ 293 w 1623"/>
                  <a:gd name="T27" fmla="*/ 1436 h 1623"/>
                  <a:gd name="T28" fmla="*/ 420 w 1623"/>
                  <a:gd name="T29" fmla="*/ 1526 h 1623"/>
                  <a:gd name="T30" fmla="*/ 569 w 1623"/>
                  <a:gd name="T31" fmla="*/ 1585 h 1623"/>
                  <a:gd name="T32" fmla="*/ 728 w 1623"/>
                  <a:gd name="T33" fmla="*/ 1617 h 1623"/>
                  <a:gd name="T34" fmla="*/ 808 w 1623"/>
                  <a:gd name="T35" fmla="*/ 1622 h 1623"/>
                  <a:gd name="T36" fmla="*/ 973 w 1623"/>
                  <a:gd name="T37" fmla="*/ 1606 h 1623"/>
                  <a:gd name="T38" fmla="*/ 1127 w 1623"/>
                  <a:gd name="T39" fmla="*/ 1558 h 1623"/>
                  <a:gd name="T40" fmla="*/ 1265 w 1623"/>
                  <a:gd name="T41" fmla="*/ 1483 h 1623"/>
                  <a:gd name="T42" fmla="*/ 1382 w 1623"/>
                  <a:gd name="T43" fmla="*/ 1383 h 1623"/>
                  <a:gd name="T44" fmla="*/ 1484 w 1623"/>
                  <a:gd name="T45" fmla="*/ 1266 h 1623"/>
                  <a:gd name="T46" fmla="*/ 1558 w 1623"/>
                  <a:gd name="T47" fmla="*/ 1127 h 1623"/>
                  <a:gd name="T48" fmla="*/ 1606 w 1623"/>
                  <a:gd name="T49" fmla="*/ 974 h 1623"/>
                  <a:gd name="T50" fmla="*/ 1622 w 1623"/>
                  <a:gd name="T51" fmla="*/ 809 h 1623"/>
                  <a:gd name="T52" fmla="*/ 1616 w 1623"/>
                  <a:gd name="T53" fmla="*/ 729 h 1623"/>
                  <a:gd name="T54" fmla="*/ 1584 w 1623"/>
                  <a:gd name="T55" fmla="*/ 569 h 1623"/>
                  <a:gd name="T56" fmla="*/ 1526 w 1623"/>
                  <a:gd name="T57" fmla="*/ 420 h 1623"/>
                  <a:gd name="T58" fmla="*/ 1435 w 1623"/>
                  <a:gd name="T59" fmla="*/ 293 h 1623"/>
                  <a:gd name="T60" fmla="*/ 1324 w 1623"/>
                  <a:gd name="T61" fmla="*/ 181 h 1623"/>
                  <a:gd name="T62" fmla="*/ 1196 w 1623"/>
                  <a:gd name="T63" fmla="*/ 96 h 1623"/>
                  <a:gd name="T64" fmla="*/ 1053 w 1623"/>
                  <a:gd name="T65" fmla="*/ 32 h 1623"/>
                  <a:gd name="T66" fmla="*/ 894 w 1623"/>
                  <a:gd name="T67" fmla="*/ 0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3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0"/>
                    </a:lnTo>
                    <a:lnTo>
                      <a:pt x="643" y="17"/>
                    </a:lnTo>
                    <a:lnTo>
                      <a:pt x="569" y="32"/>
                    </a:lnTo>
                    <a:lnTo>
                      <a:pt x="495" y="64"/>
                    </a:lnTo>
                    <a:lnTo>
                      <a:pt x="420" y="96"/>
                    </a:lnTo>
                    <a:lnTo>
                      <a:pt x="357" y="139"/>
                    </a:lnTo>
                    <a:lnTo>
                      <a:pt x="293" y="181"/>
                    </a:lnTo>
                    <a:lnTo>
                      <a:pt x="234" y="234"/>
                    </a:lnTo>
                    <a:lnTo>
                      <a:pt x="181" y="293"/>
                    </a:lnTo>
                    <a:lnTo>
                      <a:pt x="138" y="357"/>
                    </a:lnTo>
                    <a:lnTo>
                      <a:pt x="96" y="420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4"/>
                    </a:lnTo>
                    <a:lnTo>
                      <a:pt x="0" y="729"/>
                    </a:lnTo>
                    <a:lnTo>
                      <a:pt x="0" y="809"/>
                    </a:lnTo>
                    <a:lnTo>
                      <a:pt x="0" y="809"/>
                    </a:lnTo>
                    <a:lnTo>
                      <a:pt x="0" y="893"/>
                    </a:lnTo>
                    <a:lnTo>
                      <a:pt x="16" y="974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7"/>
                    </a:lnTo>
                    <a:lnTo>
                      <a:pt x="138" y="1266"/>
                    </a:lnTo>
                    <a:lnTo>
                      <a:pt x="181" y="1324"/>
                    </a:lnTo>
                    <a:lnTo>
                      <a:pt x="234" y="1383"/>
                    </a:lnTo>
                    <a:lnTo>
                      <a:pt x="293" y="1436"/>
                    </a:lnTo>
                    <a:lnTo>
                      <a:pt x="357" y="1483"/>
                    </a:lnTo>
                    <a:lnTo>
                      <a:pt x="420" y="1526"/>
                    </a:lnTo>
                    <a:lnTo>
                      <a:pt x="495" y="1558"/>
                    </a:lnTo>
                    <a:lnTo>
                      <a:pt x="569" y="1585"/>
                    </a:lnTo>
                    <a:lnTo>
                      <a:pt x="643" y="1606"/>
                    </a:lnTo>
                    <a:lnTo>
                      <a:pt x="728" y="1617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4" y="1617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3"/>
                    </a:lnTo>
                    <a:lnTo>
                      <a:pt x="1435" y="1324"/>
                    </a:lnTo>
                    <a:lnTo>
                      <a:pt x="1484" y="1266"/>
                    </a:lnTo>
                    <a:lnTo>
                      <a:pt x="1526" y="1197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4"/>
                    </a:lnTo>
                    <a:lnTo>
                      <a:pt x="1616" y="893"/>
                    </a:lnTo>
                    <a:lnTo>
                      <a:pt x="1622" y="809"/>
                    </a:lnTo>
                    <a:lnTo>
                      <a:pt x="1622" y="809"/>
                    </a:lnTo>
                    <a:lnTo>
                      <a:pt x="1616" y="729"/>
                    </a:lnTo>
                    <a:lnTo>
                      <a:pt x="1606" y="644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0"/>
                    </a:lnTo>
                    <a:lnTo>
                      <a:pt x="1484" y="357"/>
                    </a:lnTo>
                    <a:lnTo>
                      <a:pt x="1435" y="293"/>
                    </a:lnTo>
                    <a:lnTo>
                      <a:pt x="1382" y="234"/>
                    </a:lnTo>
                    <a:lnTo>
                      <a:pt x="1324" y="181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2"/>
                    </a:lnTo>
                    <a:lnTo>
                      <a:pt x="973" y="17"/>
                    </a:lnTo>
                    <a:lnTo>
                      <a:pt x="894" y="0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0" name="Freeform 21">
                <a:extLst>
                  <a:ext uri="{FF2B5EF4-FFF2-40B4-BE49-F238E27FC236}">
                    <a16:creationId xmlns:a16="http://schemas.microsoft.com/office/drawing/2014/main" id="{CC6C3504-417B-6948-9765-E3088ADBA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813" y="2314575"/>
                <a:ext cx="584200" cy="585788"/>
              </a:xfrm>
              <a:custGeom>
                <a:avLst/>
                <a:gdLst>
                  <a:gd name="T0" fmla="*/ 808 w 1622"/>
                  <a:gd name="T1" fmla="*/ 0 h 1628"/>
                  <a:gd name="T2" fmla="*/ 648 w 1622"/>
                  <a:gd name="T3" fmla="*/ 16 h 1628"/>
                  <a:gd name="T4" fmla="*/ 494 w 1622"/>
                  <a:gd name="T5" fmla="*/ 64 h 1628"/>
                  <a:gd name="T6" fmla="*/ 356 w 1622"/>
                  <a:gd name="T7" fmla="*/ 138 h 1628"/>
                  <a:gd name="T8" fmla="*/ 234 w 1622"/>
                  <a:gd name="T9" fmla="*/ 239 h 1628"/>
                  <a:gd name="T10" fmla="*/ 138 w 1622"/>
                  <a:gd name="T11" fmla="*/ 356 h 1628"/>
                  <a:gd name="T12" fmla="*/ 64 w 1622"/>
                  <a:gd name="T13" fmla="*/ 495 h 1628"/>
                  <a:gd name="T14" fmla="*/ 16 w 1622"/>
                  <a:gd name="T15" fmla="*/ 648 h 1628"/>
                  <a:gd name="T16" fmla="*/ 0 w 1622"/>
                  <a:gd name="T17" fmla="*/ 813 h 1628"/>
                  <a:gd name="T18" fmla="*/ 0 w 1622"/>
                  <a:gd name="T19" fmla="*/ 893 h 1628"/>
                  <a:gd name="T20" fmla="*/ 32 w 1622"/>
                  <a:gd name="T21" fmla="*/ 1053 h 1628"/>
                  <a:gd name="T22" fmla="*/ 96 w 1622"/>
                  <a:gd name="T23" fmla="*/ 1201 h 1628"/>
                  <a:gd name="T24" fmla="*/ 181 w 1622"/>
                  <a:gd name="T25" fmla="*/ 1329 h 1628"/>
                  <a:gd name="T26" fmla="*/ 292 w 1622"/>
                  <a:gd name="T27" fmla="*/ 1441 h 1628"/>
                  <a:gd name="T28" fmla="*/ 425 w 1622"/>
                  <a:gd name="T29" fmla="*/ 1526 h 1628"/>
                  <a:gd name="T30" fmla="*/ 569 w 1622"/>
                  <a:gd name="T31" fmla="*/ 1590 h 1628"/>
                  <a:gd name="T32" fmla="*/ 728 w 1622"/>
                  <a:gd name="T33" fmla="*/ 1621 h 1628"/>
                  <a:gd name="T34" fmla="*/ 808 w 1622"/>
                  <a:gd name="T35" fmla="*/ 1627 h 1628"/>
                  <a:gd name="T36" fmla="*/ 973 w 1622"/>
                  <a:gd name="T37" fmla="*/ 1605 h 1628"/>
                  <a:gd name="T38" fmla="*/ 1127 w 1622"/>
                  <a:gd name="T39" fmla="*/ 1563 h 1628"/>
                  <a:gd name="T40" fmla="*/ 1265 w 1622"/>
                  <a:gd name="T41" fmla="*/ 1483 h 1628"/>
                  <a:gd name="T42" fmla="*/ 1382 w 1622"/>
                  <a:gd name="T43" fmla="*/ 1388 h 1628"/>
                  <a:gd name="T44" fmla="*/ 1483 w 1622"/>
                  <a:gd name="T45" fmla="*/ 1265 h 1628"/>
                  <a:gd name="T46" fmla="*/ 1558 w 1622"/>
                  <a:gd name="T47" fmla="*/ 1127 h 1628"/>
                  <a:gd name="T48" fmla="*/ 1605 w 1622"/>
                  <a:gd name="T49" fmla="*/ 978 h 1628"/>
                  <a:gd name="T50" fmla="*/ 1621 w 1622"/>
                  <a:gd name="T51" fmla="*/ 813 h 1628"/>
                  <a:gd name="T52" fmla="*/ 1616 w 1622"/>
                  <a:gd name="T53" fmla="*/ 728 h 1628"/>
                  <a:gd name="T54" fmla="*/ 1584 w 1622"/>
                  <a:gd name="T55" fmla="*/ 569 h 1628"/>
                  <a:gd name="T56" fmla="*/ 1526 w 1622"/>
                  <a:gd name="T57" fmla="*/ 425 h 1628"/>
                  <a:gd name="T58" fmla="*/ 1435 w 1622"/>
                  <a:gd name="T59" fmla="*/ 297 h 1628"/>
                  <a:gd name="T60" fmla="*/ 1329 w 1622"/>
                  <a:gd name="T61" fmla="*/ 186 h 1628"/>
                  <a:gd name="T62" fmla="*/ 1196 w 1622"/>
                  <a:gd name="T63" fmla="*/ 96 h 1628"/>
                  <a:gd name="T64" fmla="*/ 1052 w 1622"/>
                  <a:gd name="T65" fmla="*/ 37 h 1628"/>
                  <a:gd name="T66" fmla="*/ 893 w 1622"/>
                  <a:gd name="T67" fmla="*/ 5 h 1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8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5"/>
                    </a:lnTo>
                    <a:lnTo>
                      <a:pt x="648" y="16"/>
                    </a:lnTo>
                    <a:lnTo>
                      <a:pt x="569" y="37"/>
                    </a:lnTo>
                    <a:lnTo>
                      <a:pt x="494" y="64"/>
                    </a:lnTo>
                    <a:lnTo>
                      <a:pt x="425" y="96"/>
                    </a:lnTo>
                    <a:lnTo>
                      <a:pt x="356" y="138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7"/>
                    </a:lnTo>
                    <a:lnTo>
                      <a:pt x="138" y="356"/>
                    </a:lnTo>
                    <a:lnTo>
                      <a:pt x="96" y="425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8"/>
                    </a:lnTo>
                    <a:lnTo>
                      <a:pt x="0" y="728"/>
                    </a:lnTo>
                    <a:lnTo>
                      <a:pt x="0" y="813"/>
                    </a:lnTo>
                    <a:lnTo>
                      <a:pt x="0" y="813"/>
                    </a:lnTo>
                    <a:lnTo>
                      <a:pt x="0" y="893"/>
                    </a:lnTo>
                    <a:lnTo>
                      <a:pt x="16" y="978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201"/>
                    </a:lnTo>
                    <a:lnTo>
                      <a:pt x="138" y="1265"/>
                    </a:lnTo>
                    <a:lnTo>
                      <a:pt x="181" y="1329"/>
                    </a:lnTo>
                    <a:lnTo>
                      <a:pt x="234" y="1388"/>
                    </a:lnTo>
                    <a:lnTo>
                      <a:pt x="292" y="1441"/>
                    </a:lnTo>
                    <a:lnTo>
                      <a:pt x="356" y="1483"/>
                    </a:lnTo>
                    <a:lnTo>
                      <a:pt x="425" y="1526"/>
                    </a:lnTo>
                    <a:lnTo>
                      <a:pt x="494" y="1563"/>
                    </a:lnTo>
                    <a:lnTo>
                      <a:pt x="569" y="1590"/>
                    </a:lnTo>
                    <a:lnTo>
                      <a:pt x="648" y="1605"/>
                    </a:lnTo>
                    <a:lnTo>
                      <a:pt x="728" y="1621"/>
                    </a:lnTo>
                    <a:lnTo>
                      <a:pt x="808" y="1627"/>
                    </a:lnTo>
                    <a:lnTo>
                      <a:pt x="808" y="1627"/>
                    </a:lnTo>
                    <a:lnTo>
                      <a:pt x="893" y="1621"/>
                    </a:lnTo>
                    <a:lnTo>
                      <a:pt x="973" y="1605"/>
                    </a:lnTo>
                    <a:lnTo>
                      <a:pt x="1052" y="1590"/>
                    </a:lnTo>
                    <a:lnTo>
                      <a:pt x="1127" y="1563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9" y="1441"/>
                    </a:lnTo>
                    <a:lnTo>
                      <a:pt x="1382" y="1388"/>
                    </a:lnTo>
                    <a:lnTo>
                      <a:pt x="1435" y="1329"/>
                    </a:lnTo>
                    <a:lnTo>
                      <a:pt x="1483" y="1265"/>
                    </a:lnTo>
                    <a:lnTo>
                      <a:pt x="1526" y="1201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5" y="978"/>
                    </a:lnTo>
                    <a:lnTo>
                      <a:pt x="1616" y="893"/>
                    </a:lnTo>
                    <a:lnTo>
                      <a:pt x="1621" y="813"/>
                    </a:lnTo>
                    <a:lnTo>
                      <a:pt x="1621" y="813"/>
                    </a:lnTo>
                    <a:lnTo>
                      <a:pt x="1616" y="728"/>
                    </a:lnTo>
                    <a:lnTo>
                      <a:pt x="1605" y="648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5"/>
                    </a:lnTo>
                    <a:lnTo>
                      <a:pt x="1483" y="356"/>
                    </a:lnTo>
                    <a:lnTo>
                      <a:pt x="1435" y="297"/>
                    </a:lnTo>
                    <a:lnTo>
                      <a:pt x="1382" y="239"/>
                    </a:lnTo>
                    <a:lnTo>
                      <a:pt x="1329" y="186"/>
                    </a:lnTo>
                    <a:lnTo>
                      <a:pt x="1265" y="138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2" y="37"/>
                    </a:lnTo>
                    <a:lnTo>
                      <a:pt x="973" y="16"/>
                    </a:lnTo>
                    <a:lnTo>
                      <a:pt x="893" y="5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1" name="Freeform 22">
                <a:extLst>
                  <a:ext uri="{FF2B5EF4-FFF2-40B4-BE49-F238E27FC236}">
                    <a16:creationId xmlns:a16="http://schemas.microsoft.com/office/drawing/2014/main" id="{ABF1AB9F-0F46-9043-A65C-5268B8AB1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3688" y="908050"/>
                <a:ext cx="584200" cy="584200"/>
              </a:xfrm>
              <a:custGeom>
                <a:avLst/>
                <a:gdLst>
                  <a:gd name="T0" fmla="*/ 808 w 1622"/>
                  <a:gd name="T1" fmla="*/ 0 h 1623"/>
                  <a:gd name="T2" fmla="*/ 649 w 1622"/>
                  <a:gd name="T3" fmla="*/ 16 h 1623"/>
                  <a:gd name="T4" fmla="*/ 494 w 1622"/>
                  <a:gd name="T5" fmla="*/ 64 h 1623"/>
                  <a:gd name="T6" fmla="*/ 356 w 1622"/>
                  <a:gd name="T7" fmla="*/ 139 h 1623"/>
                  <a:gd name="T8" fmla="*/ 234 w 1622"/>
                  <a:gd name="T9" fmla="*/ 239 h 1623"/>
                  <a:gd name="T10" fmla="*/ 138 w 1622"/>
                  <a:gd name="T11" fmla="*/ 356 h 1623"/>
                  <a:gd name="T12" fmla="*/ 64 w 1622"/>
                  <a:gd name="T13" fmla="*/ 495 h 1623"/>
                  <a:gd name="T14" fmla="*/ 16 w 1622"/>
                  <a:gd name="T15" fmla="*/ 649 h 1623"/>
                  <a:gd name="T16" fmla="*/ 0 w 1622"/>
                  <a:gd name="T17" fmla="*/ 814 h 1623"/>
                  <a:gd name="T18" fmla="*/ 0 w 1622"/>
                  <a:gd name="T19" fmla="*/ 893 h 1623"/>
                  <a:gd name="T20" fmla="*/ 32 w 1622"/>
                  <a:gd name="T21" fmla="*/ 1053 h 1623"/>
                  <a:gd name="T22" fmla="*/ 96 w 1622"/>
                  <a:gd name="T23" fmla="*/ 1196 h 1623"/>
                  <a:gd name="T24" fmla="*/ 181 w 1622"/>
                  <a:gd name="T25" fmla="*/ 1330 h 1623"/>
                  <a:gd name="T26" fmla="*/ 292 w 1622"/>
                  <a:gd name="T27" fmla="*/ 1436 h 1623"/>
                  <a:gd name="T28" fmla="*/ 426 w 1622"/>
                  <a:gd name="T29" fmla="*/ 1526 h 1623"/>
                  <a:gd name="T30" fmla="*/ 569 w 1622"/>
                  <a:gd name="T31" fmla="*/ 1585 h 1623"/>
                  <a:gd name="T32" fmla="*/ 728 w 1622"/>
                  <a:gd name="T33" fmla="*/ 1622 h 1623"/>
                  <a:gd name="T34" fmla="*/ 808 w 1622"/>
                  <a:gd name="T35" fmla="*/ 1622 h 1623"/>
                  <a:gd name="T36" fmla="*/ 973 w 1622"/>
                  <a:gd name="T37" fmla="*/ 1606 h 1623"/>
                  <a:gd name="T38" fmla="*/ 1127 w 1622"/>
                  <a:gd name="T39" fmla="*/ 1558 h 1623"/>
                  <a:gd name="T40" fmla="*/ 1265 w 1622"/>
                  <a:gd name="T41" fmla="*/ 1483 h 1623"/>
                  <a:gd name="T42" fmla="*/ 1382 w 1622"/>
                  <a:gd name="T43" fmla="*/ 1388 h 1623"/>
                  <a:gd name="T44" fmla="*/ 1483 w 1622"/>
                  <a:gd name="T45" fmla="*/ 1266 h 1623"/>
                  <a:gd name="T46" fmla="*/ 1558 w 1622"/>
                  <a:gd name="T47" fmla="*/ 1127 h 1623"/>
                  <a:gd name="T48" fmla="*/ 1606 w 1622"/>
                  <a:gd name="T49" fmla="*/ 973 h 1623"/>
                  <a:gd name="T50" fmla="*/ 1621 w 1622"/>
                  <a:gd name="T51" fmla="*/ 814 h 1623"/>
                  <a:gd name="T52" fmla="*/ 1616 w 1622"/>
                  <a:gd name="T53" fmla="*/ 729 h 1623"/>
                  <a:gd name="T54" fmla="*/ 1584 w 1622"/>
                  <a:gd name="T55" fmla="*/ 569 h 1623"/>
                  <a:gd name="T56" fmla="*/ 1526 w 1622"/>
                  <a:gd name="T57" fmla="*/ 426 h 1623"/>
                  <a:gd name="T58" fmla="*/ 1436 w 1622"/>
                  <a:gd name="T59" fmla="*/ 292 h 1623"/>
                  <a:gd name="T60" fmla="*/ 1324 w 1622"/>
                  <a:gd name="T61" fmla="*/ 186 h 1623"/>
                  <a:gd name="T62" fmla="*/ 1196 w 1622"/>
                  <a:gd name="T63" fmla="*/ 96 h 1623"/>
                  <a:gd name="T64" fmla="*/ 1053 w 1622"/>
                  <a:gd name="T65" fmla="*/ 38 h 1623"/>
                  <a:gd name="T66" fmla="*/ 893 w 1622"/>
                  <a:gd name="T67" fmla="*/ 6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2" h="1623">
                    <a:moveTo>
                      <a:pt x="808" y="0"/>
                    </a:moveTo>
                    <a:lnTo>
                      <a:pt x="808" y="0"/>
                    </a:lnTo>
                    <a:lnTo>
                      <a:pt x="728" y="6"/>
                    </a:lnTo>
                    <a:lnTo>
                      <a:pt x="649" y="16"/>
                    </a:lnTo>
                    <a:lnTo>
                      <a:pt x="569" y="38"/>
                    </a:lnTo>
                    <a:lnTo>
                      <a:pt x="494" y="64"/>
                    </a:lnTo>
                    <a:lnTo>
                      <a:pt x="426" y="96"/>
                    </a:lnTo>
                    <a:lnTo>
                      <a:pt x="356" y="139"/>
                    </a:lnTo>
                    <a:lnTo>
                      <a:pt x="292" y="186"/>
                    </a:lnTo>
                    <a:lnTo>
                      <a:pt x="234" y="239"/>
                    </a:lnTo>
                    <a:lnTo>
                      <a:pt x="181" y="292"/>
                    </a:lnTo>
                    <a:lnTo>
                      <a:pt x="138" y="356"/>
                    </a:lnTo>
                    <a:lnTo>
                      <a:pt x="96" y="426"/>
                    </a:lnTo>
                    <a:lnTo>
                      <a:pt x="64" y="495"/>
                    </a:lnTo>
                    <a:lnTo>
                      <a:pt x="32" y="569"/>
                    </a:lnTo>
                    <a:lnTo>
                      <a:pt x="16" y="649"/>
                    </a:lnTo>
                    <a:lnTo>
                      <a:pt x="0" y="729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0" y="893"/>
                    </a:lnTo>
                    <a:lnTo>
                      <a:pt x="16" y="973"/>
                    </a:lnTo>
                    <a:lnTo>
                      <a:pt x="32" y="1053"/>
                    </a:lnTo>
                    <a:lnTo>
                      <a:pt x="64" y="1127"/>
                    </a:lnTo>
                    <a:lnTo>
                      <a:pt x="96" y="1196"/>
                    </a:lnTo>
                    <a:lnTo>
                      <a:pt x="138" y="1266"/>
                    </a:lnTo>
                    <a:lnTo>
                      <a:pt x="181" y="1330"/>
                    </a:lnTo>
                    <a:lnTo>
                      <a:pt x="234" y="1388"/>
                    </a:lnTo>
                    <a:lnTo>
                      <a:pt x="292" y="1436"/>
                    </a:lnTo>
                    <a:lnTo>
                      <a:pt x="356" y="1483"/>
                    </a:lnTo>
                    <a:lnTo>
                      <a:pt x="426" y="1526"/>
                    </a:lnTo>
                    <a:lnTo>
                      <a:pt x="494" y="1558"/>
                    </a:lnTo>
                    <a:lnTo>
                      <a:pt x="569" y="1585"/>
                    </a:lnTo>
                    <a:lnTo>
                      <a:pt x="649" y="1606"/>
                    </a:lnTo>
                    <a:lnTo>
                      <a:pt x="728" y="1622"/>
                    </a:lnTo>
                    <a:lnTo>
                      <a:pt x="808" y="1622"/>
                    </a:lnTo>
                    <a:lnTo>
                      <a:pt x="808" y="1622"/>
                    </a:lnTo>
                    <a:lnTo>
                      <a:pt x="893" y="1622"/>
                    </a:lnTo>
                    <a:lnTo>
                      <a:pt x="973" y="1606"/>
                    </a:lnTo>
                    <a:lnTo>
                      <a:pt x="1053" y="1585"/>
                    </a:lnTo>
                    <a:lnTo>
                      <a:pt x="1127" y="1558"/>
                    </a:lnTo>
                    <a:lnTo>
                      <a:pt x="1196" y="1526"/>
                    </a:lnTo>
                    <a:lnTo>
                      <a:pt x="1265" y="1483"/>
                    </a:lnTo>
                    <a:lnTo>
                      <a:pt x="1324" y="1436"/>
                    </a:lnTo>
                    <a:lnTo>
                      <a:pt x="1382" y="1388"/>
                    </a:lnTo>
                    <a:lnTo>
                      <a:pt x="1436" y="1330"/>
                    </a:lnTo>
                    <a:lnTo>
                      <a:pt x="1483" y="1266"/>
                    </a:lnTo>
                    <a:lnTo>
                      <a:pt x="1526" y="1196"/>
                    </a:lnTo>
                    <a:lnTo>
                      <a:pt x="1558" y="1127"/>
                    </a:lnTo>
                    <a:lnTo>
                      <a:pt x="1584" y="1053"/>
                    </a:lnTo>
                    <a:lnTo>
                      <a:pt x="1606" y="973"/>
                    </a:lnTo>
                    <a:lnTo>
                      <a:pt x="1616" y="893"/>
                    </a:lnTo>
                    <a:lnTo>
                      <a:pt x="1621" y="814"/>
                    </a:lnTo>
                    <a:lnTo>
                      <a:pt x="1621" y="814"/>
                    </a:lnTo>
                    <a:lnTo>
                      <a:pt x="1616" y="729"/>
                    </a:lnTo>
                    <a:lnTo>
                      <a:pt x="1606" y="649"/>
                    </a:lnTo>
                    <a:lnTo>
                      <a:pt x="1584" y="569"/>
                    </a:lnTo>
                    <a:lnTo>
                      <a:pt x="1558" y="495"/>
                    </a:lnTo>
                    <a:lnTo>
                      <a:pt x="1526" y="426"/>
                    </a:lnTo>
                    <a:lnTo>
                      <a:pt x="1483" y="356"/>
                    </a:lnTo>
                    <a:lnTo>
                      <a:pt x="1436" y="292"/>
                    </a:lnTo>
                    <a:lnTo>
                      <a:pt x="1382" y="239"/>
                    </a:lnTo>
                    <a:lnTo>
                      <a:pt x="1324" y="186"/>
                    </a:lnTo>
                    <a:lnTo>
                      <a:pt x="1265" y="139"/>
                    </a:lnTo>
                    <a:lnTo>
                      <a:pt x="1196" y="96"/>
                    </a:lnTo>
                    <a:lnTo>
                      <a:pt x="1127" y="64"/>
                    </a:lnTo>
                    <a:lnTo>
                      <a:pt x="1053" y="38"/>
                    </a:lnTo>
                    <a:lnTo>
                      <a:pt x="973" y="16"/>
                    </a:lnTo>
                    <a:lnTo>
                      <a:pt x="893" y="6"/>
                    </a:lnTo>
                    <a:lnTo>
                      <a:pt x="80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2" name="Freeform 23">
                <a:extLst>
                  <a:ext uri="{FF2B5EF4-FFF2-40B4-BE49-F238E27FC236}">
                    <a16:creationId xmlns:a16="http://schemas.microsoft.com/office/drawing/2014/main" id="{287A1A1D-0C87-6E49-8BD6-F9369CDC98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2713" y="869950"/>
                <a:ext cx="660400" cy="660400"/>
              </a:xfrm>
              <a:custGeom>
                <a:avLst/>
                <a:gdLst>
                  <a:gd name="T0" fmla="*/ 1010 w 1836"/>
                  <a:gd name="T1" fmla="*/ 1829 h 1835"/>
                  <a:gd name="T2" fmla="*/ 1271 w 1836"/>
                  <a:gd name="T3" fmla="*/ 1765 h 1835"/>
                  <a:gd name="T4" fmla="*/ 1500 w 1836"/>
                  <a:gd name="T5" fmla="*/ 1627 h 1835"/>
                  <a:gd name="T6" fmla="*/ 1675 w 1836"/>
                  <a:gd name="T7" fmla="*/ 1430 h 1835"/>
                  <a:gd name="T8" fmla="*/ 1792 w 1836"/>
                  <a:gd name="T9" fmla="*/ 1191 h 1835"/>
                  <a:gd name="T10" fmla="*/ 1835 w 1836"/>
                  <a:gd name="T11" fmla="*/ 920 h 1835"/>
                  <a:gd name="T12" fmla="*/ 1813 w 1836"/>
                  <a:gd name="T13" fmla="*/ 733 h 1835"/>
                  <a:gd name="T14" fmla="*/ 1723 w 1836"/>
                  <a:gd name="T15" fmla="*/ 479 h 1835"/>
                  <a:gd name="T16" fmla="*/ 1563 w 1836"/>
                  <a:gd name="T17" fmla="*/ 271 h 1835"/>
                  <a:gd name="T18" fmla="*/ 1356 w 1836"/>
                  <a:gd name="T19" fmla="*/ 112 h 1835"/>
                  <a:gd name="T20" fmla="*/ 1101 w 1836"/>
                  <a:gd name="T21" fmla="*/ 21 h 1835"/>
                  <a:gd name="T22" fmla="*/ 915 w 1836"/>
                  <a:gd name="T23" fmla="*/ 0 h 1835"/>
                  <a:gd name="T24" fmla="*/ 644 w 1836"/>
                  <a:gd name="T25" fmla="*/ 42 h 1835"/>
                  <a:gd name="T26" fmla="*/ 405 w 1836"/>
                  <a:gd name="T27" fmla="*/ 159 h 1835"/>
                  <a:gd name="T28" fmla="*/ 208 w 1836"/>
                  <a:gd name="T29" fmla="*/ 335 h 1835"/>
                  <a:gd name="T30" fmla="*/ 70 w 1836"/>
                  <a:gd name="T31" fmla="*/ 558 h 1835"/>
                  <a:gd name="T32" fmla="*/ 6 w 1836"/>
                  <a:gd name="T33" fmla="*/ 824 h 1835"/>
                  <a:gd name="T34" fmla="*/ 6 w 1836"/>
                  <a:gd name="T35" fmla="*/ 1010 h 1835"/>
                  <a:gd name="T36" fmla="*/ 70 w 1836"/>
                  <a:gd name="T37" fmla="*/ 1276 h 1835"/>
                  <a:gd name="T38" fmla="*/ 208 w 1836"/>
                  <a:gd name="T39" fmla="*/ 1499 h 1835"/>
                  <a:gd name="T40" fmla="*/ 405 w 1836"/>
                  <a:gd name="T41" fmla="*/ 1680 h 1835"/>
                  <a:gd name="T42" fmla="*/ 644 w 1836"/>
                  <a:gd name="T43" fmla="*/ 1792 h 1835"/>
                  <a:gd name="T44" fmla="*/ 915 w 1836"/>
                  <a:gd name="T45" fmla="*/ 1834 h 1835"/>
                  <a:gd name="T46" fmla="*/ 963 w 1836"/>
                  <a:gd name="T47" fmla="*/ 457 h 1835"/>
                  <a:gd name="T48" fmla="*/ 1096 w 1836"/>
                  <a:gd name="T49" fmla="*/ 489 h 1835"/>
                  <a:gd name="T50" fmla="*/ 1213 w 1836"/>
                  <a:gd name="T51" fmla="*/ 558 h 1835"/>
                  <a:gd name="T52" fmla="*/ 1303 w 1836"/>
                  <a:gd name="T53" fmla="*/ 659 h 1835"/>
                  <a:gd name="T54" fmla="*/ 1362 w 1836"/>
                  <a:gd name="T55" fmla="*/ 782 h 1835"/>
                  <a:gd name="T56" fmla="*/ 1383 w 1836"/>
                  <a:gd name="T57" fmla="*/ 920 h 1835"/>
                  <a:gd name="T58" fmla="*/ 1372 w 1836"/>
                  <a:gd name="T59" fmla="*/ 1010 h 1835"/>
                  <a:gd name="T60" fmla="*/ 1324 w 1836"/>
                  <a:gd name="T61" fmla="*/ 1138 h 1835"/>
                  <a:gd name="T62" fmla="*/ 1245 w 1836"/>
                  <a:gd name="T63" fmla="*/ 1244 h 1835"/>
                  <a:gd name="T64" fmla="*/ 1138 w 1836"/>
                  <a:gd name="T65" fmla="*/ 1329 h 1835"/>
                  <a:gd name="T66" fmla="*/ 1010 w 1836"/>
                  <a:gd name="T67" fmla="*/ 1372 h 1835"/>
                  <a:gd name="T68" fmla="*/ 915 w 1836"/>
                  <a:gd name="T69" fmla="*/ 1382 h 1835"/>
                  <a:gd name="T70" fmla="*/ 776 w 1836"/>
                  <a:gd name="T71" fmla="*/ 1361 h 1835"/>
                  <a:gd name="T72" fmla="*/ 654 w 1836"/>
                  <a:gd name="T73" fmla="*/ 1302 h 1835"/>
                  <a:gd name="T74" fmla="*/ 559 w 1836"/>
                  <a:gd name="T75" fmla="*/ 1212 h 1835"/>
                  <a:gd name="T76" fmla="*/ 490 w 1836"/>
                  <a:gd name="T77" fmla="*/ 1101 h 1835"/>
                  <a:gd name="T78" fmla="*/ 452 w 1836"/>
                  <a:gd name="T79" fmla="*/ 967 h 1835"/>
                  <a:gd name="T80" fmla="*/ 452 w 1836"/>
                  <a:gd name="T81" fmla="*/ 872 h 1835"/>
                  <a:gd name="T82" fmla="*/ 490 w 1836"/>
                  <a:gd name="T83" fmla="*/ 739 h 1835"/>
                  <a:gd name="T84" fmla="*/ 559 w 1836"/>
                  <a:gd name="T85" fmla="*/ 622 h 1835"/>
                  <a:gd name="T86" fmla="*/ 654 w 1836"/>
                  <a:gd name="T87" fmla="*/ 532 h 1835"/>
                  <a:gd name="T88" fmla="*/ 776 w 1836"/>
                  <a:gd name="T89" fmla="*/ 473 h 1835"/>
                  <a:gd name="T90" fmla="*/ 915 w 1836"/>
                  <a:gd name="T91" fmla="*/ 452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36" h="1835">
                    <a:moveTo>
                      <a:pt x="915" y="1834"/>
                    </a:moveTo>
                    <a:lnTo>
                      <a:pt x="915" y="1834"/>
                    </a:lnTo>
                    <a:lnTo>
                      <a:pt x="1010" y="1829"/>
                    </a:lnTo>
                    <a:lnTo>
                      <a:pt x="1101" y="1818"/>
                    </a:lnTo>
                    <a:lnTo>
                      <a:pt x="1191" y="1792"/>
                    </a:lnTo>
                    <a:lnTo>
                      <a:pt x="1271" y="1765"/>
                    </a:lnTo>
                    <a:lnTo>
                      <a:pt x="1356" y="1722"/>
                    </a:lnTo>
                    <a:lnTo>
                      <a:pt x="1430" y="1680"/>
                    </a:lnTo>
                    <a:lnTo>
                      <a:pt x="1500" y="1627"/>
                    </a:lnTo>
                    <a:lnTo>
                      <a:pt x="1563" y="1568"/>
                    </a:lnTo>
                    <a:lnTo>
                      <a:pt x="1622" y="1499"/>
                    </a:lnTo>
                    <a:lnTo>
                      <a:pt x="1675" y="1430"/>
                    </a:lnTo>
                    <a:lnTo>
                      <a:pt x="1723" y="1355"/>
                    </a:lnTo>
                    <a:lnTo>
                      <a:pt x="1760" y="1276"/>
                    </a:lnTo>
                    <a:lnTo>
                      <a:pt x="1792" y="1191"/>
                    </a:lnTo>
                    <a:lnTo>
                      <a:pt x="1813" y="1101"/>
                    </a:lnTo>
                    <a:lnTo>
                      <a:pt x="1829" y="1010"/>
                    </a:lnTo>
                    <a:lnTo>
                      <a:pt x="1835" y="920"/>
                    </a:lnTo>
                    <a:lnTo>
                      <a:pt x="1835" y="920"/>
                    </a:lnTo>
                    <a:lnTo>
                      <a:pt x="1829" y="824"/>
                    </a:lnTo>
                    <a:lnTo>
                      <a:pt x="1813" y="733"/>
                    </a:lnTo>
                    <a:lnTo>
                      <a:pt x="1792" y="643"/>
                    </a:lnTo>
                    <a:lnTo>
                      <a:pt x="1760" y="558"/>
                    </a:lnTo>
                    <a:lnTo>
                      <a:pt x="1723" y="479"/>
                    </a:lnTo>
                    <a:lnTo>
                      <a:pt x="1675" y="404"/>
                    </a:lnTo>
                    <a:lnTo>
                      <a:pt x="1622" y="335"/>
                    </a:lnTo>
                    <a:lnTo>
                      <a:pt x="1563" y="271"/>
                    </a:lnTo>
                    <a:lnTo>
                      <a:pt x="1500" y="207"/>
                    </a:lnTo>
                    <a:lnTo>
                      <a:pt x="1430" y="159"/>
                    </a:lnTo>
                    <a:lnTo>
                      <a:pt x="1356" y="112"/>
                    </a:lnTo>
                    <a:lnTo>
                      <a:pt x="1271" y="74"/>
                    </a:lnTo>
                    <a:lnTo>
                      <a:pt x="1191" y="42"/>
                    </a:lnTo>
                    <a:lnTo>
                      <a:pt x="1101" y="21"/>
                    </a:lnTo>
                    <a:lnTo>
                      <a:pt x="1010" y="5"/>
                    </a:lnTo>
                    <a:lnTo>
                      <a:pt x="915" y="0"/>
                    </a:lnTo>
                    <a:lnTo>
                      <a:pt x="915" y="0"/>
                    </a:lnTo>
                    <a:lnTo>
                      <a:pt x="825" y="5"/>
                    </a:lnTo>
                    <a:lnTo>
                      <a:pt x="734" y="21"/>
                    </a:lnTo>
                    <a:lnTo>
                      <a:pt x="644" y="42"/>
                    </a:lnTo>
                    <a:lnTo>
                      <a:pt x="559" y="74"/>
                    </a:lnTo>
                    <a:lnTo>
                      <a:pt x="479" y="112"/>
                    </a:lnTo>
                    <a:lnTo>
                      <a:pt x="405" y="159"/>
                    </a:lnTo>
                    <a:lnTo>
                      <a:pt x="335" y="207"/>
                    </a:lnTo>
                    <a:lnTo>
                      <a:pt x="267" y="271"/>
                    </a:lnTo>
                    <a:lnTo>
                      <a:pt x="208" y="335"/>
                    </a:lnTo>
                    <a:lnTo>
                      <a:pt x="155" y="404"/>
                    </a:lnTo>
                    <a:lnTo>
                      <a:pt x="112" y="479"/>
                    </a:lnTo>
                    <a:lnTo>
                      <a:pt x="70" y="558"/>
                    </a:lnTo>
                    <a:lnTo>
                      <a:pt x="43" y="643"/>
                    </a:lnTo>
                    <a:lnTo>
                      <a:pt x="17" y="733"/>
                    </a:lnTo>
                    <a:lnTo>
                      <a:pt x="6" y="824"/>
                    </a:lnTo>
                    <a:lnTo>
                      <a:pt x="0" y="920"/>
                    </a:lnTo>
                    <a:lnTo>
                      <a:pt x="0" y="920"/>
                    </a:lnTo>
                    <a:lnTo>
                      <a:pt x="6" y="1010"/>
                    </a:lnTo>
                    <a:lnTo>
                      <a:pt x="17" y="1101"/>
                    </a:lnTo>
                    <a:lnTo>
                      <a:pt x="43" y="1191"/>
                    </a:lnTo>
                    <a:lnTo>
                      <a:pt x="70" y="1276"/>
                    </a:lnTo>
                    <a:lnTo>
                      <a:pt x="112" y="1355"/>
                    </a:lnTo>
                    <a:lnTo>
                      <a:pt x="155" y="1430"/>
                    </a:lnTo>
                    <a:lnTo>
                      <a:pt x="208" y="1499"/>
                    </a:lnTo>
                    <a:lnTo>
                      <a:pt x="267" y="1568"/>
                    </a:lnTo>
                    <a:lnTo>
                      <a:pt x="335" y="1627"/>
                    </a:lnTo>
                    <a:lnTo>
                      <a:pt x="405" y="1680"/>
                    </a:lnTo>
                    <a:lnTo>
                      <a:pt x="479" y="1722"/>
                    </a:lnTo>
                    <a:lnTo>
                      <a:pt x="559" y="1765"/>
                    </a:lnTo>
                    <a:lnTo>
                      <a:pt x="644" y="1792"/>
                    </a:lnTo>
                    <a:lnTo>
                      <a:pt x="734" y="1818"/>
                    </a:lnTo>
                    <a:lnTo>
                      <a:pt x="825" y="1829"/>
                    </a:lnTo>
                    <a:lnTo>
                      <a:pt x="915" y="1834"/>
                    </a:lnTo>
                    <a:close/>
                    <a:moveTo>
                      <a:pt x="915" y="452"/>
                    </a:moveTo>
                    <a:lnTo>
                      <a:pt x="915" y="452"/>
                    </a:lnTo>
                    <a:lnTo>
                      <a:pt x="963" y="457"/>
                    </a:lnTo>
                    <a:lnTo>
                      <a:pt x="1010" y="462"/>
                    </a:lnTo>
                    <a:lnTo>
                      <a:pt x="1053" y="473"/>
                    </a:lnTo>
                    <a:lnTo>
                      <a:pt x="1096" y="489"/>
                    </a:lnTo>
                    <a:lnTo>
                      <a:pt x="1138" y="511"/>
                    </a:lnTo>
                    <a:lnTo>
                      <a:pt x="1175" y="532"/>
                    </a:lnTo>
                    <a:lnTo>
                      <a:pt x="1213" y="558"/>
                    </a:lnTo>
                    <a:lnTo>
                      <a:pt x="1245" y="590"/>
                    </a:lnTo>
                    <a:lnTo>
                      <a:pt x="1277" y="622"/>
                    </a:lnTo>
                    <a:lnTo>
                      <a:pt x="1303" y="659"/>
                    </a:lnTo>
                    <a:lnTo>
                      <a:pt x="1324" y="696"/>
                    </a:lnTo>
                    <a:lnTo>
                      <a:pt x="1345" y="739"/>
                    </a:lnTo>
                    <a:lnTo>
                      <a:pt x="1362" y="782"/>
                    </a:lnTo>
                    <a:lnTo>
                      <a:pt x="1372" y="824"/>
                    </a:lnTo>
                    <a:lnTo>
                      <a:pt x="1377" y="872"/>
                    </a:lnTo>
                    <a:lnTo>
                      <a:pt x="1383" y="920"/>
                    </a:lnTo>
                    <a:lnTo>
                      <a:pt x="1383" y="920"/>
                    </a:lnTo>
                    <a:lnTo>
                      <a:pt x="1377" y="967"/>
                    </a:lnTo>
                    <a:lnTo>
                      <a:pt x="1372" y="1010"/>
                    </a:lnTo>
                    <a:lnTo>
                      <a:pt x="1362" y="1058"/>
                    </a:lnTo>
                    <a:lnTo>
                      <a:pt x="1345" y="1101"/>
                    </a:lnTo>
                    <a:lnTo>
                      <a:pt x="1324" y="1138"/>
                    </a:lnTo>
                    <a:lnTo>
                      <a:pt x="1303" y="1180"/>
                    </a:lnTo>
                    <a:lnTo>
                      <a:pt x="1277" y="1212"/>
                    </a:lnTo>
                    <a:lnTo>
                      <a:pt x="1245" y="1244"/>
                    </a:lnTo>
                    <a:lnTo>
                      <a:pt x="1213" y="1276"/>
                    </a:lnTo>
                    <a:lnTo>
                      <a:pt x="1175" y="1302"/>
                    </a:lnTo>
                    <a:lnTo>
                      <a:pt x="1138" y="1329"/>
                    </a:lnTo>
                    <a:lnTo>
                      <a:pt x="1096" y="1345"/>
                    </a:lnTo>
                    <a:lnTo>
                      <a:pt x="1053" y="1361"/>
                    </a:lnTo>
                    <a:lnTo>
                      <a:pt x="1010" y="1372"/>
                    </a:lnTo>
                    <a:lnTo>
                      <a:pt x="963" y="1382"/>
                    </a:lnTo>
                    <a:lnTo>
                      <a:pt x="915" y="1382"/>
                    </a:lnTo>
                    <a:lnTo>
                      <a:pt x="915" y="1382"/>
                    </a:lnTo>
                    <a:lnTo>
                      <a:pt x="867" y="1382"/>
                    </a:lnTo>
                    <a:lnTo>
                      <a:pt x="825" y="1372"/>
                    </a:lnTo>
                    <a:lnTo>
                      <a:pt x="776" y="1361"/>
                    </a:lnTo>
                    <a:lnTo>
                      <a:pt x="734" y="1345"/>
                    </a:lnTo>
                    <a:lnTo>
                      <a:pt x="697" y="1329"/>
                    </a:lnTo>
                    <a:lnTo>
                      <a:pt x="654" y="1302"/>
                    </a:lnTo>
                    <a:lnTo>
                      <a:pt x="623" y="1276"/>
                    </a:lnTo>
                    <a:lnTo>
                      <a:pt x="585" y="1244"/>
                    </a:lnTo>
                    <a:lnTo>
                      <a:pt x="559" y="1212"/>
                    </a:lnTo>
                    <a:lnTo>
                      <a:pt x="532" y="1180"/>
                    </a:lnTo>
                    <a:lnTo>
                      <a:pt x="505" y="1138"/>
                    </a:lnTo>
                    <a:lnTo>
                      <a:pt x="490" y="1101"/>
                    </a:lnTo>
                    <a:lnTo>
                      <a:pt x="474" y="1058"/>
                    </a:lnTo>
                    <a:lnTo>
                      <a:pt x="463" y="1010"/>
                    </a:lnTo>
                    <a:lnTo>
                      <a:pt x="452" y="967"/>
                    </a:lnTo>
                    <a:lnTo>
                      <a:pt x="452" y="920"/>
                    </a:lnTo>
                    <a:lnTo>
                      <a:pt x="452" y="920"/>
                    </a:lnTo>
                    <a:lnTo>
                      <a:pt x="452" y="872"/>
                    </a:lnTo>
                    <a:lnTo>
                      <a:pt x="463" y="824"/>
                    </a:lnTo>
                    <a:lnTo>
                      <a:pt x="474" y="782"/>
                    </a:lnTo>
                    <a:lnTo>
                      <a:pt x="490" y="739"/>
                    </a:lnTo>
                    <a:lnTo>
                      <a:pt x="505" y="696"/>
                    </a:lnTo>
                    <a:lnTo>
                      <a:pt x="532" y="659"/>
                    </a:lnTo>
                    <a:lnTo>
                      <a:pt x="559" y="622"/>
                    </a:lnTo>
                    <a:lnTo>
                      <a:pt x="585" y="590"/>
                    </a:lnTo>
                    <a:lnTo>
                      <a:pt x="623" y="558"/>
                    </a:lnTo>
                    <a:lnTo>
                      <a:pt x="654" y="532"/>
                    </a:lnTo>
                    <a:lnTo>
                      <a:pt x="697" y="511"/>
                    </a:lnTo>
                    <a:lnTo>
                      <a:pt x="734" y="489"/>
                    </a:lnTo>
                    <a:lnTo>
                      <a:pt x="776" y="473"/>
                    </a:lnTo>
                    <a:lnTo>
                      <a:pt x="825" y="462"/>
                    </a:lnTo>
                    <a:lnTo>
                      <a:pt x="867" y="457"/>
                    </a:lnTo>
                    <a:lnTo>
                      <a:pt x="915" y="45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3" name="Freeform 24">
                <a:extLst>
                  <a:ext uri="{FF2B5EF4-FFF2-40B4-BE49-F238E27FC236}">
                    <a16:creationId xmlns:a16="http://schemas.microsoft.com/office/drawing/2014/main" id="{4709EFF3-EDC3-594A-8316-257BBF25FB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1950" y="1627188"/>
                <a:ext cx="163513" cy="612775"/>
              </a:xfrm>
              <a:custGeom>
                <a:avLst/>
                <a:gdLst>
                  <a:gd name="T0" fmla="*/ 0 w 453"/>
                  <a:gd name="T1" fmla="*/ 1701 h 1702"/>
                  <a:gd name="T2" fmla="*/ 452 w 453"/>
                  <a:gd name="T3" fmla="*/ 1701 h 1702"/>
                  <a:gd name="T4" fmla="*/ 452 w 453"/>
                  <a:gd name="T5" fmla="*/ 0 h 1702"/>
                  <a:gd name="T6" fmla="*/ 0 w 453"/>
                  <a:gd name="T7" fmla="*/ 0 h 1702"/>
                  <a:gd name="T8" fmla="*/ 0 w 453"/>
                  <a:gd name="T9" fmla="*/ 1701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1702">
                    <a:moveTo>
                      <a:pt x="0" y="1701"/>
                    </a:moveTo>
                    <a:lnTo>
                      <a:pt x="452" y="1701"/>
                    </a:lnTo>
                    <a:lnTo>
                      <a:pt x="452" y="0"/>
                    </a:lnTo>
                    <a:lnTo>
                      <a:pt x="0" y="0"/>
                    </a:lnTo>
                    <a:lnTo>
                      <a:pt x="0" y="170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4" name="Freeform 25">
                <a:extLst>
                  <a:ext uri="{FF2B5EF4-FFF2-40B4-BE49-F238E27FC236}">
                    <a16:creationId xmlns:a16="http://schemas.microsoft.com/office/drawing/2014/main" id="{93E763B6-0D15-D44E-8906-A1A0102D2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013" y="1119188"/>
                <a:ext cx="612775" cy="163512"/>
              </a:xfrm>
              <a:custGeom>
                <a:avLst/>
                <a:gdLst>
                  <a:gd name="T0" fmla="*/ 1701 w 1702"/>
                  <a:gd name="T1" fmla="*/ 0 h 453"/>
                  <a:gd name="T2" fmla="*/ 0 w 1702"/>
                  <a:gd name="T3" fmla="*/ 0 h 453"/>
                  <a:gd name="T4" fmla="*/ 0 w 1702"/>
                  <a:gd name="T5" fmla="*/ 452 h 453"/>
                  <a:gd name="T6" fmla="*/ 1701 w 1702"/>
                  <a:gd name="T7" fmla="*/ 452 h 453"/>
                  <a:gd name="T8" fmla="*/ 1701 w 1702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2" h="453">
                    <a:moveTo>
                      <a:pt x="1701" y="0"/>
                    </a:moveTo>
                    <a:lnTo>
                      <a:pt x="0" y="0"/>
                    </a:lnTo>
                    <a:lnTo>
                      <a:pt x="0" y="452"/>
                    </a:lnTo>
                    <a:lnTo>
                      <a:pt x="1701" y="452"/>
                    </a:lnTo>
                    <a:lnTo>
                      <a:pt x="170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5" name="Freeform 26">
                <a:extLst>
                  <a:ext uri="{FF2B5EF4-FFF2-40B4-BE49-F238E27FC236}">
                    <a16:creationId xmlns:a16="http://schemas.microsoft.com/office/drawing/2014/main" id="{B8E12163-4EAA-B74F-B402-145B9AD46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200" y="1435100"/>
                <a:ext cx="547688" cy="549275"/>
              </a:xfrm>
              <a:custGeom>
                <a:avLst/>
                <a:gdLst>
                  <a:gd name="T0" fmla="*/ 319 w 1521"/>
                  <a:gd name="T1" fmla="*/ 0 h 1527"/>
                  <a:gd name="T2" fmla="*/ 0 w 1521"/>
                  <a:gd name="T3" fmla="*/ 319 h 1527"/>
                  <a:gd name="T4" fmla="*/ 1201 w 1521"/>
                  <a:gd name="T5" fmla="*/ 1526 h 1527"/>
                  <a:gd name="T6" fmla="*/ 1520 w 1521"/>
                  <a:gd name="T7" fmla="*/ 1202 h 1527"/>
                  <a:gd name="T8" fmla="*/ 319 w 1521"/>
                  <a:gd name="T9" fmla="*/ 0 h 1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1" h="1527">
                    <a:moveTo>
                      <a:pt x="319" y="0"/>
                    </a:moveTo>
                    <a:lnTo>
                      <a:pt x="0" y="319"/>
                    </a:lnTo>
                    <a:lnTo>
                      <a:pt x="1201" y="1526"/>
                    </a:lnTo>
                    <a:lnTo>
                      <a:pt x="1520" y="1202"/>
                    </a:lnTo>
                    <a:lnTo>
                      <a:pt x="319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14" name="TextBox 313">
            <a:extLst>
              <a:ext uri="{FF2B5EF4-FFF2-40B4-BE49-F238E27FC236}">
                <a16:creationId xmlns:a16="http://schemas.microsoft.com/office/drawing/2014/main" id="{BD4C6746-73F7-C449-94A8-16E286A3A270}"/>
              </a:ext>
            </a:extLst>
          </p:cNvPr>
          <p:cNvSpPr txBox="1"/>
          <p:nvPr/>
        </p:nvSpPr>
        <p:spPr>
          <a:xfrm>
            <a:off x="3623905" y="3148798"/>
            <a:ext cx="1178688" cy="22645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b="1">
                <a:solidFill>
                  <a:srgbClr val="0091D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 Manager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6708FE7-A24E-364C-B126-C54BCB519A27}"/>
              </a:ext>
            </a:extLst>
          </p:cNvPr>
          <p:cNvSpPr txBox="1"/>
          <p:nvPr/>
        </p:nvSpPr>
        <p:spPr>
          <a:xfrm>
            <a:off x="6412728" y="3148798"/>
            <a:ext cx="1178688" cy="22645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b="1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 Manager</a:t>
            </a:r>
          </a:p>
        </p:txBody>
      </p:sp>
      <p:sp>
        <p:nvSpPr>
          <p:cNvPr id="339" name="Bent Arrow 338">
            <a:extLst>
              <a:ext uri="{FF2B5EF4-FFF2-40B4-BE49-F238E27FC236}">
                <a16:creationId xmlns:a16="http://schemas.microsoft.com/office/drawing/2014/main" id="{CDC45DF8-CB52-BF49-8C53-B921E4E9D91B}"/>
              </a:ext>
            </a:extLst>
          </p:cNvPr>
          <p:cNvSpPr/>
          <p:nvPr/>
        </p:nvSpPr>
        <p:spPr>
          <a:xfrm rot="5400000" flipV="1">
            <a:off x="5696022" y="4830798"/>
            <a:ext cx="1855100" cy="1448215"/>
          </a:xfrm>
          <a:prstGeom prst="bentArrow">
            <a:avLst>
              <a:gd name="adj1" fmla="val 3762"/>
              <a:gd name="adj2" fmla="val 3193"/>
              <a:gd name="adj3" fmla="val 5302"/>
              <a:gd name="adj4" fmla="val 1423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DE545FD4-553A-2240-BCF2-9E4A201257E4}"/>
              </a:ext>
            </a:extLst>
          </p:cNvPr>
          <p:cNvSpPr/>
          <p:nvPr/>
        </p:nvSpPr>
        <p:spPr>
          <a:xfrm>
            <a:off x="8281457" y="1451040"/>
            <a:ext cx="3840480" cy="3185487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and Security Centrally configured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Gateways are Primary in all Locations</a:t>
            </a:r>
            <a:endParaRPr lang="en-US" sz="16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Egress in Local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Ingress is via 1 single Location (no local ingress)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case of Location 1 failure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Subnets are still advertised from Loc2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need to recover compute in Loc2</a:t>
            </a:r>
            <a:endParaRPr lang="en-US" sz="1400" i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 </a:t>
            </a:r>
            <a:r>
              <a:rPr lang="en-US" sz="14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gw</a:t>
            </a: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through </a:t>
            </a:r>
            <a:b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remaining T0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1F0189A-FD74-C846-BA26-8EAC76946C19}"/>
              </a:ext>
            </a:extLst>
          </p:cNvPr>
          <p:cNvGrpSpPr/>
          <p:nvPr/>
        </p:nvGrpSpPr>
        <p:grpSpPr>
          <a:xfrm>
            <a:off x="3440089" y="1711102"/>
            <a:ext cx="1546321" cy="1202837"/>
            <a:chOff x="4928094" y="1366742"/>
            <a:chExt cx="1546321" cy="1202837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FC72144-BD83-6C46-B2F3-A91EB2F5AA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45763" y="1791180"/>
              <a:ext cx="778398" cy="778399"/>
              <a:chOff x="7730175" y="863411"/>
              <a:chExt cx="1828959" cy="1828959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AC6F5825-ED26-D646-8695-64B9D09F57A5}"/>
                  </a:ext>
                </a:extLst>
              </p:cNvPr>
              <p:cNvSpPr/>
              <p:nvPr/>
            </p:nvSpPr>
            <p:spPr>
              <a:xfrm>
                <a:off x="7730175" y="863411"/>
                <a:ext cx="1828959" cy="1828959"/>
              </a:xfrm>
              <a:prstGeom prst="ellipse">
                <a:avLst/>
              </a:prstGeom>
              <a:solidFill>
                <a:schemeClr val="accent4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4586E756-8F2B-3C47-A246-3A710904B42E}"/>
                  </a:ext>
                </a:extLst>
              </p:cNvPr>
              <p:cNvGrpSpPr/>
              <p:nvPr/>
            </p:nvGrpSpPr>
            <p:grpSpPr>
              <a:xfrm>
                <a:off x="8049434" y="1298182"/>
                <a:ext cx="1224852" cy="1015906"/>
                <a:chOff x="1893888" y="1246188"/>
                <a:chExt cx="2159000" cy="1790700"/>
              </a:xfrm>
              <a:solidFill>
                <a:schemeClr val="bg1"/>
              </a:solidFill>
            </p:grpSpPr>
            <p:sp>
              <p:nvSpPr>
                <p:cNvPr id="140" name="Freeform 1">
                  <a:extLst>
                    <a:ext uri="{FF2B5EF4-FFF2-40B4-BE49-F238E27FC236}">
                      <a16:creationId xmlns:a16="http://schemas.microsoft.com/office/drawing/2014/main" id="{8CFE8795-C095-C945-A90E-25236D968A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7463" y="1435100"/>
                  <a:ext cx="833437" cy="831850"/>
                </a:xfrm>
                <a:custGeom>
                  <a:avLst/>
                  <a:gdLst>
                    <a:gd name="T0" fmla="*/ 262 w 2315"/>
                    <a:gd name="T1" fmla="*/ 1495 h 2310"/>
                    <a:gd name="T2" fmla="*/ 126 w 2315"/>
                    <a:gd name="T3" fmla="*/ 1766 h 2310"/>
                    <a:gd name="T4" fmla="*/ 545 w 2315"/>
                    <a:gd name="T5" fmla="*/ 2179 h 2310"/>
                    <a:gd name="T6" fmla="*/ 814 w 2315"/>
                    <a:gd name="T7" fmla="*/ 2044 h 2310"/>
                    <a:gd name="T8" fmla="*/ 1344 w 2315"/>
                    <a:gd name="T9" fmla="*/ 2309 h 2310"/>
                    <a:gd name="T10" fmla="*/ 1467 w 2315"/>
                    <a:gd name="T11" fmla="*/ 2191 h 2310"/>
                    <a:gd name="T12" fmla="*/ 1547 w 2315"/>
                    <a:gd name="T13" fmla="*/ 2028 h 2310"/>
                    <a:gd name="T14" fmla="*/ 2182 w 2315"/>
                    <a:gd name="T15" fmla="*/ 1772 h 2310"/>
                    <a:gd name="T16" fmla="*/ 2046 w 2315"/>
                    <a:gd name="T17" fmla="*/ 1498 h 2310"/>
                    <a:gd name="T18" fmla="*/ 2314 w 2315"/>
                    <a:gd name="T19" fmla="*/ 971 h 2310"/>
                    <a:gd name="T20" fmla="*/ 2228 w 2315"/>
                    <a:gd name="T21" fmla="*/ 851 h 2310"/>
                    <a:gd name="T22" fmla="*/ 2025 w 2315"/>
                    <a:gd name="T23" fmla="*/ 771 h 2310"/>
                    <a:gd name="T24" fmla="*/ 2185 w 2315"/>
                    <a:gd name="T25" fmla="*/ 549 h 2310"/>
                    <a:gd name="T26" fmla="*/ 1547 w 2315"/>
                    <a:gd name="T27" fmla="*/ 290 h 2310"/>
                    <a:gd name="T28" fmla="*/ 1451 w 2315"/>
                    <a:gd name="T29" fmla="*/ 0 h 2310"/>
                    <a:gd name="T30" fmla="*/ 816 w 2315"/>
                    <a:gd name="T31" fmla="*/ 265 h 2310"/>
                    <a:gd name="T32" fmla="*/ 542 w 2315"/>
                    <a:gd name="T33" fmla="*/ 133 h 2310"/>
                    <a:gd name="T34" fmla="*/ 286 w 2315"/>
                    <a:gd name="T35" fmla="*/ 771 h 2310"/>
                    <a:gd name="T36" fmla="*/ 0 w 2315"/>
                    <a:gd name="T37" fmla="*/ 866 h 2310"/>
                    <a:gd name="T38" fmla="*/ 6 w 2315"/>
                    <a:gd name="T39" fmla="*/ 1470 h 2310"/>
                    <a:gd name="T40" fmla="*/ 250 w 2315"/>
                    <a:gd name="T41" fmla="*/ 1076 h 2310"/>
                    <a:gd name="T42" fmla="*/ 410 w 2315"/>
                    <a:gd name="T43" fmla="*/ 1045 h 2310"/>
                    <a:gd name="T44" fmla="*/ 545 w 2315"/>
                    <a:gd name="T45" fmla="*/ 801 h 2310"/>
                    <a:gd name="T46" fmla="*/ 456 w 2315"/>
                    <a:gd name="T47" fmla="*/ 576 h 2310"/>
                    <a:gd name="T48" fmla="*/ 702 w 2315"/>
                    <a:gd name="T49" fmla="*/ 546 h 2310"/>
                    <a:gd name="T50" fmla="*/ 998 w 2315"/>
                    <a:gd name="T51" fmla="*/ 459 h 2310"/>
                    <a:gd name="T52" fmla="*/ 1073 w 2315"/>
                    <a:gd name="T53" fmla="*/ 250 h 2310"/>
                    <a:gd name="T54" fmla="*/ 1266 w 2315"/>
                    <a:gd name="T55" fmla="*/ 410 h 2310"/>
                    <a:gd name="T56" fmla="*/ 1529 w 2315"/>
                    <a:gd name="T57" fmla="*/ 552 h 2310"/>
                    <a:gd name="T58" fmla="*/ 1738 w 2315"/>
                    <a:gd name="T59" fmla="*/ 459 h 2310"/>
                    <a:gd name="T60" fmla="*/ 1763 w 2315"/>
                    <a:gd name="T61" fmla="*/ 706 h 2310"/>
                    <a:gd name="T62" fmla="*/ 1852 w 2315"/>
                    <a:gd name="T63" fmla="*/ 1008 h 2310"/>
                    <a:gd name="T64" fmla="*/ 2065 w 2315"/>
                    <a:gd name="T65" fmla="*/ 1076 h 2310"/>
                    <a:gd name="T66" fmla="*/ 1904 w 2315"/>
                    <a:gd name="T67" fmla="*/ 1270 h 2310"/>
                    <a:gd name="T68" fmla="*/ 1760 w 2315"/>
                    <a:gd name="T69" fmla="*/ 1538 h 2310"/>
                    <a:gd name="T70" fmla="*/ 1858 w 2315"/>
                    <a:gd name="T71" fmla="*/ 1742 h 2310"/>
                    <a:gd name="T72" fmla="*/ 1609 w 2315"/>
                    <a:gd name="T73" fmla="*/ 1766 h 2310"/>
                    <a:gd name="T74" fmla="*/ 1399 w 2315"/>
                    <a:gd name="T75" fmla="*/ 1822 h 2310"/>
                    <a:gd name="T76" fmla="*/ 1263 w 2315"/>
                    <a:gd name="T77" fmla="*/ 1905 h 2310"/>
                    <a:gd name="T78" fmla="*/ 1069 w 2315"/>
                    <a:gd name="T79" fmla="*/ 2059 h 2310"/>
                    <a:gd name="T80" fmla="*/ 995 w 2315"/>
                    <a:gd name="T81" fmla="*/ 1849 h 2310"/>
                    <a:gd name="T82" fmla="*/ 699 w 2315"/>
                    <a:gd name="T83" fmla="*/ 1763 h 2310"/>
                    <a:gd name="T84" fmla="*/ 450 w 2315"/>
                    <a:gd name="T85" fmla="*/ 1739 h 2310"/>
                    <a:gd name="T86" fmla="*/ 548 w 2315"/>
                    <a:gd name="T87" fmla="*/ 1532 h 2310"/>
                    <a:gd name="T88" fmla="*/ 462 w 2315"/>
                    <a:gd name="T89" fmla="*/ 1316 h 2310"/>
                    <a:gd name="T90" fmla="*/ 250 w 2315"/>
                    <a:gd name="T91" fmla="*/ 1239 h 2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15" h="2310">
                      <a:moveTo>
                        <a:pt x="120" y="1473"/>
                      </a:moveTo>
                      <a:lnTo>
                        <a:pt x="262" y="1495"/>
                      </a:lnTo>
                      <a:lnTo>
                        <a:pt x="284" y="1544"/>
                      </a:lnTo>
                      <a:lnTo>
                        <a:pt x="126" y="1766"/>
                      </a:lnTo>
                      <a:lnTo>
                        <a:pt x="465" y="2108"/>
                      </a:lnTo>
                      <a:lnTo>
                        <a:pt x="545" y="2179"/>
                      </a:lnTo>
                      <a:lnTo>
                        <a:pt x="764" y="2025"/>
                      </a:lnTo>
                      <a:lnTo>
                        <a:pt x="814" y="2044"/>
                      </a:lnTo>
                      <a:lnTo>
                        <a:pt x="857" y="2309"/>
                      </a:lnTo>
                      <a:lnTo>
                        <a:pt x="1344" y="2309"/>
                      </a:lnTo>
                      <a:lnTo>
                        <a:pt x="1464" y="2306"/>
                      </a:lnTo>
                      <a:lnTo>
                        <a:pt x="1467" y="2191"/>
                      </a:lnTo>
                      <a:lnTo>
                        <a:pt x="1491" y="2056"/>
                      </a:lnTo>
                      <a:lnTo>
                        <a:pt x="1547" y="2028"/>
                      </a:lnTo>
                      <a:lnTo>
                        <a:pt x="1766" y="2185"/>
                      </a:lnTo>
                      <a:lnTo>
                        <a:pt x="2182" y="1772"/>
                      </a:lnTo>
                      <a:lnTo>
                        <a:pt x="2025" y="1547"/>
                      </a:lnTo>
                      <a:lnTo>
                        <a:pt x="2046" y="1498"/>
                      </a:lnTo>
                      <a:lnTo>
                        <a:pt x="2314" y="1458"/>
                      </a:lnTo>
                      <a:lnTo>
                        <a:pt x="2314" y="971"/>
                      </a:lnTo>
                      <a:lnTo>
                        <a:pt x="2311" y="879"/>
                      </a:lnTo>
                      <a:lnTo>
                        <a:pt x="2228" y="851"/>
                      </a:lnTo>
                      <a:lnTo>
                        <a:pt x="2046" y="823"/>
                      </a:lnTo>
                      <a:lnTo>
                        <a:pt x="2025" y="771"/>
                      </a:lnTo>
                      <a:lnTo>
                        <a:pt x="2120" y="641"/>
                      </a:lnTo>
                      <a:lnTo>
                        <a:pt x="2185" y="549"/>
                      </a:lnTo>
                      <a:lnTo>
                        <a:pt x="1766" y="139"/>
                      </a:lnTo>
                      <a:lnTo>
                        <a:pt x="1547" y="290"/>
                      </a:lnTo>
                      <a:lnTo>
                        <a:pt x="1495" y="268"/>
                      </a:lnTo>
                      <a:lnTo>
                        <a:pt x="1451" y="0"/>
                      </a:lnTo>
                      <a:lnTo>
                        <a:pt x="863" y="0"/>
                      </a:lnTo>
                      <a:lnTo>
                        <a:pt x="816" y="265"/>
                      </a:lnTo>
                      <a:lnTo>
                        <a:pt x="767" y="287"/>
                      </a:lnTo>
                      <a:lnTo>
                        <a:pt x="542" y="133"/>
                      </a:lnTo>
                      <a:lnTo>
                        <a:pt x="129" y="552"/>
                      </a:lnTo>
                      <a:lnTo>
                        <a:pt x="286" y="771"/>
                      </a:lnTo>
                      <a:lnTo>
                        <a:pt x="268" y="820"/>
                      </a:lnTo>
                      <a:lnTo>
                        <a:pt x="0" y="866"/>
                      </a:lnTo>
                      <a:lnTo>
                        <a:pt x="0" y="1350"/>
                      </a:lnTo>
                      <a:lnTo>
                        <a:pt x="6" y="1470"/>
                      </a:lnTo>
                      <a:lnTo>
                        <a:pt x="120" y="1473"/>
                      </a:lnTo>
                      <a:close/>
                      <a:moveTo>
                        <a:pt x="250" y="1076"/>
                      </a:moveTo>
                      <a:lnTo>
                        <a:pt x="373" y="1054"/>
                      </a:lnTo>
                      <a:lnTo>
                        <a:pt x="410" y="1045"/>
                      </a:lnTo>
                      <a:lnTo>
                        <a:pt x="459" y="1005"/>
                      </a:lnTo>
                      <a:lnTo>
                        <a:pt x="545" y="801"/>
                      </a:lnTo>
                      <a:lnTo>
                        <a:pt x="567" y="730"/>
                      </a:lnTo>
                      <a:lnTo>
                        <a:pt x="456" y="576"/>
                      </a:lnTo>
                      <a:lnTo>
                        <a:pt x="573" y="456"/>
                      </a:lnTo>
                      <a:lnTo>
                        <a:pt x="702" y="546"/>
                      </a:lnTo>
                      <a:lnTo>
                        <a:pt x="777" y="552"/>
                      </a:lnTo>
                      <a:lnTo>
                        <a:pt x="998" y="459"/>
                      </a:lnTo>
                      <a:lnTo>
                        <a:pt x="1048" y="407"/>
                      </a:lnTo>
                      <a:lnTo>
                        <a:pt x="1073" y="250"/>
                      </a:lnTo>
                      <a:lnTo>
                        <a:pt x="1239" y="250"/>
                      </a:lnTo>
                      <a:lnTo>
                        <a:pt x="1266" y="410"/>
                      </a:lnTo>
                      <a:lnTo>
                        <a:pt x="1316" y="466"/>
                      </a:lnTo>
                      <a:lnTo>
                        <a:pt x="1529" y="552"/>
                      </a:lnTo>
                      <a:lnTo>
                        <a:pt x="1612" y="549"/>
                      </a:lnTo>
                      <a:lnTo>
                        <a:pt x="1738" y="459"/>
                      </a:lnTo>
                      <a:lnTo>
                        <a:pt x="1855" y="580"/>
                      </a:lnTo>
                      <a:lnTo>
                        <a:pt x="1763" y="706"/>
                      </a:lnTo>
                      <a:lnTo>
                        <a:pt x="1760" y="780"/>
                      </a:lnTo>
                      <a:lnTo>
                        <a:pt x="1852" y="1008"/>
                      </a:lnTo>
                      <a:lnTo>
                        <a:pt x="1908" y="1054"/>
                      </a:lnTo>
                      <a:lnTo>
                        <a:pt x="2065" y="1076"/>
                      </a:lnTo>
                      <a:lnTo>
                        <a:pt x="2065" y="1242"/>
                      </a:lnTo>
                      <a:lnTo>
                        <a:pt x="1904" y="1270"/>
                      </a:lnTo>
                      <a:lnTo>
                        <a:pt x="1852" y="1316"/>
                      </a:lnTo>
                      <a:lnTo>
                        <a:pt x="1760" y="1538"/>
                      </a:lnTo>
                      <a:lnTo>
                        <a:pt x="1766" y="1612"/>
                      </a:lnTo>
                      <a:lnTo>
                        <a:pt x="1858" y="1742"/>
                      </a:lnTo>
                      <a:lnTo>
                        <a:pt x="1741" y="1859"/>
                      </a:lnTo>
                      <a:lnTo>
                        <a:pt x="1609" y="1766"/>
                      </a:lnTo>
                      <a:lnTo>
                        <a:pt x="1535" y="1760"/>
                      </a:lnTo>
                      <a:lnTo>
                        <a:pt x="1399" y="1822"/>
                      </a:lnTo>
                      <a:lnTo>
                        <a:pt x="1316" y="1849"/>
                      </a:lnTo>
                      <a:lnTo>
                        <a:pt x="1263" y="1905"/>
                      </a:lnTo>
                      <a:lnTo>
                        <a:pt x="1236" y="2059"/>
                      </a:lnTo>
                      <a:lnTo>
                        <a:pt x="1069" y="2059"/>
                      </a:lnTo>
                      <a:lnTo>
                        <a:pt x="1041" y="1905"/>
                      </a:lnTo>
                      <a:lnTo>
                        <a:pt x="995" y="1849"/>
                      </a:lnTo>
                      <a:lnTo>
                        <a:pt x="773" y="1757"/>
                      </a:lnTo>
                      <a:lnTo>
                        <a:pt x="699" y="1763"/>
                      </a:lnTo>
                      <a:lnTo>
                        <a:pt x="570" y="1856"/>
                      </a:lnTo>
                      <a:lnTo>
                        <a:pt x="450" y="1739"/>
                      </a:lnTo>
                      <a:lnTo>
                        <a:pt x="545" y="1606"/>
                      </a:lnTo>
                      <a:lnTo>
                        <a:pt x="548" y="1532"/>
                      </a:lnTo>
                      <a:lnTo>
                        <a:pt x="477" y="1365"/>
                      </a:lnTo>
                      <a:lnTo>
                        <a:pt x="462" y="1316"/>
                      </a:lnTo>
                      <a:lnTo>
                        <a:pt x="404" y="1264"/>
                      </a:lnTo>
                      <a:lnTo>
                        <a:pt x="250" y="1239"/>
                      </a:lnTo>
                      <a:lnTo>
                        <a:pt x="250" y="10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u="none" strike="noStrike" kern="1200" cap="none" spc="0" normalizeH="0" baseline="0" noProof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1" name="Freeform 2">
                  <a:extLst>
                    <a:ext uri="{FF2B5EF4-FFF2-40B4-BE49-F238E27FC236}">
                      <a16:creationId xmlns:a16="http://schemas.microsoft.com/office/drawing/2014/main" id="{0C6BF1FB-329D-0941-95D7-B146CA736A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0825" y="1668463"/>
                  <a:ext cx="366713" cy="366712"/>
                </a:xfrm>
                <a:custGeom>
                  <a:avLst/>
                  <a:gdLst>
                    <a:gd name="T0" fmla="*/ 561 w 1018"/>
                    <a:gd name="T1" fmla="*/ 1014 h 1018"/>
                    <a:gd name="T2" fmla="*/ 706 w 1018"/>
                    <a:gd name="T3" fmla="*/ 977 h 1018"/>
                    <a:gd name="T4" fmla="*/ 832 w 1018"/>
                    <a:gd name="T5" fmla="*/ 900 h 1018"/>
                    <a:gd name="T6" fmla="*/ 931 w 1018"/>
                    <a:gd name="T7" fmla="*/ 792 h 1018"/>
                    <a:gd name="T8" fmla="*/ 995 w 1018"/>
                    <a:gd name="T9" fmla="*/ 660 h 1018"/>
                    <a:gd name="T10" fmla="*/ 1017 w 1018"/>
                    <a:gd name="T11" fmla="*/ 509 h 1018"/>
                    <a:gd name="T12" fmla="*/ 1008 w 1018"/>
                    <a:gd name="T13" fmla="*/ 407 h 1018"/>
                    <a:gd name="T14" fmla="*/ 956 w 1018"/>
                    <a:gd name="T15" fmla="*/ 266 h 1018"/>
                    <a:gd name="T16" fmla="*/ 869 w 1018"/>
                    <a:gd name="T17" fmla="*/ 148 h 1018"/>
                    <a:gd name="T18" fmla="*/ 752 w 1018"/>
                    <a:gd name="T19" fmla="*/ 62 h 1018"/>
                    <a:gd name="T20" fmla="*/ 610 w 1018"/>
                    <a:gd name="T21" fmla="*/ 9 h 1018"/>
                    <a:gd name="T22" fmla="*/ 509 w 1018"/>
                    <a:gd name="T23" fmla="*/ 0 h 1018"/>
                    <a:gd name="T24" fmla="*/ 358 w 1018"/>
                    <a:gd name="T25" fmla="*/ 22 h 1018"/>
                    <a:gd name="T26" fmla="*/ 225 w 1018"/>
                    <a:gd name="T27" fmla="*/ 87 h 1018"/>
                    <a:gd name="T28" fmla="*/ 117 w 1018"/>
                    <a:gd name="T29" fmla="*/ 185 h 1018"/>
                    <a:gd name="T30" fmla="*/ 40 w 1018"/>
                    <a:gd name="T31" fmla="*/ 312 h 1018"/>
                    <a:gd name="T32" fmla="*/ 3 w 1018"/>
                    <a:gd name="T33" fmla="*/ 457 h 1018"/>
                    <a:gd name="T34" fmla="*/ 3 w 1018"/>
                    <a:gd name="T35" fmla="*/ 561 h 1018"/>
                    <a:gd name="T36" fmla="*/ 40 w 1018"/>
                    <a:gd name="T37" fmla="*/ 706 h 1018"/>
                    <a:gd name="T38" fmla="*/ 117 w 1018"/>
                    <a:gd name="T39" fmla="*/ 833 h 1018"/>
                    <a:gd name="T40" fmla="*/ 225 w 1018"/>
                    <a:gd name="T41" fmla="*/ 928 h 1018"/>
                    <a:gd name="T42" fmla="*/ 358 w 1018"/>
                    <a:gd name="T43" fmla="*/ 993 h 1018"/>
                    <a:gd name="T44" fmla="*/ 509 w 1018"/>
                    <a:gd name="T45" fmla="*/ 1017 h 1018"/>
                    <a:gd name="T46" fmla="*/ 536 w 1018"/>
                    <a:gd name="T47" fmla="*/ 250 h 1018"/>
                    <a:gd name="T48" fmla="*/ 610 w 1018"/>
                    <a:gd name="T49" fmla="*/ 268 h 1018"/>
                    <a:gd name="T50" fmla="*/ 675 w 1018"/>
                    <a:gd name="T51" fmla="*/ 309 h 1018"/>
                    <a:gd name="T52" fmla="*/ 724 w 1018"/>
                    <a:gd name="T53" fmla="*/ 364 h 1018"/>
                    <a:gd name="T54" fmla="*/ 755 w 1018"/>
                    <a:gd name="T55" fmla="*/ 432 h 1018"/>
                    <a:gd name="T56" fmla="*/ 768 w 1018"/>
                    <a:gd name="T57" fmla="*/ 509 h 1018"/>
                    <a:gd name="T58" fmla="*/ 761 w 1018"/>
                    <a:gd name="T59" fmla="*/ 561 h 1018"/>
                    <a:gd name="T60" fmla="*/ 737 w 1018"/>
                    <a:gd name="T61" fmla="*/ 632 h 1018"/>
                    <a:gd name="T62" fmla="*/ 694 w 1018"/>
                    <a:gd name="T63" fmla="*/ 691 h 1018"/>
                    <a:gd name="T64" fmla="*/ 632 w 1018"/>
                    <a:gd name="T65" fmla="*/ 734 h 1018"/>
                    <a:gd name="T66" fmla="*/ 561 w 1018"/>
                    <a:gd name="T67" fmla="*/ 762 h 1018"/>
                    <a:gd name="T68" fmla="*/ 509 w 1018"/>
                    <a:gd name="T69" fmla="*/ 768 h 1018"/>
                    <a:gd name="T70" fmla="*/ 431 w 1018"/>
                    <a:gd name="T71" fmla="*/ 755 h 1018"/>
                    <a:gd name="T72" fmla="*/ 364 w 1018"/>
                    <a:gd name="T73" fmla="*/ 722 h 1018"/>
                    <a:gd name="T74" fmla="*/ 311 w 1018"/>
                    <a:gd name="T75" fmla="*/ 672 h 1018"/>
                    <a:gd name="T76" fmla="*/ 271 w 1018"/>
                    <a:gd name="T77" fmla="*/ 608 h 1018"/>
                    <a:gd name="T78" fmla="*/ 253 w 1018"/>
                    <a:gd name="T79" fmla="*/ 534 h 1018"/>
                    <a:gd name="T80" fmla="*/ 253 w 1018"/>
                    <a:gd name="T81" fmla="*/ 481 h 1018"/>
                    <a:gd name="T82" fmla="*/ 271 w 1018"/>
                    <a:gd name="T83" fmla="*/ 407 h 1018"/>
                    <a:gd name="T84" fmla="*/ 311 w 1018"/>
                    <a:gd name="T85" fmla="*/ 342 h 1018"/>
                    <a:gd name="T86" fmla="*/ 364 w 1018"/>
                    <a:gd name="T87" fmla="*/ 293 h 1018"/>
                    <a:gd name="T88" fmla="*/ 431 w 1018"/>
                    <a:gd name="T89" fmla="*/ 262 h 1018"/>
                    <a:gd name="T90" fmla="*/ 509 w 1018"/>
                    <a:gd name="T91" fmla="*/ 250 h 1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18" h="1018">
                      <a:moveTo>
                        <a:pt x="509" y="1017"/>
                      </a:moveTo>
                      <a:lnTo>
                        <a:pt x="509" y="1017"/>
                      </a:lnTo>
                      <a:lnTo>
                        <a:pt x="561" y="1014"/>
                      </a:lnTo>
                      <a:lnTo>
                        <a:pt x="610" y="1005"/>
                      </a:lnTo>
                      <a:lnTo>
                        <a:pt x="660" y="993"/>
                      </a:lnTo>
                      <a:lnTo>
                        <a:pt x="706" y="977"/>
                      </a:lnTo>
                      <a:lnTo>
                        <a:pt x="752" y="956"/>
                      </a:lnTo>
                      <a:lnTo>
                        <a:pt x="792" y="928"/>
                      </a:lnTo>
                      <a:lnTo>
                        <a:pt x="832" y="900"/>
                      </a:lnTo>
                      <a:lnTo>
                        <a:pt x="869" y="867"/>
                      </a:lnTo>
                      <a:lnTo>
                        <a:pt x="900" y="833"/>
                      </a:lnTo>
                      <a:lnTo>
                        <a:pt x="931" y="792"/>
                      </a:lnTo>
                      <a:lnTo>
                        <a:pt x="956" y="749"/>
                      </a:lnTo>
                      <a:lnTo>
                        <a:pt x="977" y="706"/>
                      </a:lnTo>
                      <a:lnTo>
                        <a:pt x="995" y="660"/>
                      </a:lnTo>
                      <a:lnTo>
                        <a:pt x="1008" y="611"/>
                      </a:lnTo>
                      <a:lnTo>
                        <a:pt x="1014" y="561"/>
                      </a:lnTo>
                      <a:lnTo>
                        <a:pt x="1017" y="509"/>
                      </a:lnTo>
                      <a:lnTo>
                        <a:pt x="1017" y="509"/>
                      </a:lnTo>
                      <a:lnTo>
                        <a:pt x="1014" y="457"/>
                      </a:lnTo>
                      <a:lnTo>
                        <a:pt x="1008" y="407"/>
                      </a:lnTo>
                      <a:lnTo>
                        <a:pt x="995" y="358"/>
                      </a:lnTo>
                      <a:lnTo>
                        <a:pt x="977" y="312"/>
                      </a:lnTo>
                      <a:lnTo>
                        <a:pt x="956" y="266"/>
                      </a:lnTo>
                      <a:lnTo>
                        <a:pt x="931" y="225"/>
                      </a:lnTo>
                      <a:lnTo>
                        <a:pt x="900" y="185"/>
                      </a:lnTo>
                      <a:lnTo>
                        <a:pt x="869" y="148"/>
                      </a:lnTo>
                      <a:lnTo>
                        <a:pt x="832" y="114"/>
                      </a:lnTo>
                      <a:lnTo>
                        <a:pt x="792" y="87"/>
                      </a:lnTo>
                      <a:lnTo>
                        <a:pt x="752" y="62"/>
                      </a:lnTo>
                      <a:lnTo>
                        <a:pt x="706" y="41"/>
                      </a:lnTo>
                      <a:lnTo>
                        <a:pt x="660" y="22"/>
                      </a:lnTo>
                      <a:lnTo>
                        <a:pt x="610" y="9"/>
                      </a:lnTo>
                      <a:lnTo>
                        <a:pt x="561" y="3"/>
                      </a:lnTo>
                      <a:lnTo>
                        <a:pt x="509" y="0"/>
                      </a:lnTo>
                      <a:lnTo>
                        <a:pt x="509" y="0"/>
                      </a:lnTo>
                      <a:lnTo>
                        <a:pt x="456" y="3"/>
                      </a:lnTo>
                      <a:lnTo>
                        <a:pt x="407" y="9"/>
                      </a:lnTo>
                      <a:lnTo>
                        <a:pt x="358" y="22"/>
                      </a:lnTo>
                      <a:lnTo>
                        <a:pt x="311" y="41"/>
                      </a:lnTo>
                      <a:lnTo>
                        <a:pt x="268" y="62"/>
                      </a:lnTo>
                      <a:lnTo>
                        <a:pt x="225" y="87"/>
                      </a:lnTo>
                      <a:lnTo>
                        <a:pt x="185" y="114"/>
                      </a:lnTo>
                      <a:lnTo>
                        <a:pt x="151" y="148"/>
                      </a:lnTo>
                      <a:lnTo>
                        <a:pt x="117" y="185"/>
                      </a:lnTo>
                      <a:lnTo>
                        <a:pt x="89" y="225"/>
                      </a:lnTo>
                      <a:lnTo>
                        <a:pt x="62" y="266"/>
                      </a:lnTo>
                      <a:lnTo>
                        <a:pt x="40" y="312"/>
                      </a:lnTo>
                      <a:lnTo>
                        <a:pt x="25" y="358"/>
                      </a:lnTo>
                      <a:lnTo>
                        <a:pt x="13" y="407"/>
                      </a:lnTo>
                      <a:lnTo>
                        <a:pt x="3" y="457"/>
                      </a:lnTo>
                      <a:lnTo>
                        <a:pt x="0" y="509"/>
                      </a:lnTo>
                      <a:lnTo>
                        <a:pt x="0" y="509"/>
                      </a:lnTo>
                      <a:lnTo>
                        <a:pt x="3" y="561"/>
                      </a:lnTo>
                      <a:lnTo>
                        <a:pt x="13" y="611"/>
                      </a:lnTo>
                      <a:lnTo>
                        <a:pt x="25" y="660"/>
                      </a:lnTo>
                      <a:lnTo>
                        <a:pt x="40" y="706"/>
                      </a:lnTo>
                      <a:lnTo>
                        <a:pt x="62" y="749"/>
                      </a:lnTo>
                      <a:lnTo>
                        <a:pt x="89" y="792"/>
                      </a:lnTo>
                      <a:lnTo>
                        <a:pt x="117" y="833"/>
                      </a:lnTo>
                      <a:lnTo>
                        <a:pt x="151" y="867"/>
                      </a:lnTo>
                      <a:lnTo>
                        <a:pt x="185" y="900"/>
                      </a:lnTo>
                      <a:lnTo>
                        <a:pt x="225" y="928"/>
                      </a:lnTo>
                      <a:lnTo>
                        <a:pt x="268" y="956"/>
                      </a:lnTo>
                      <a:lnTo>
                        <a:pt x="311" y="977"/>
                      </a:lnTo>
                      <a:lnTo>
                        <a:pt x="358" y="993"/>
                      </a:lnTo>
                      <a:lnTo>
                        <a:pt x="407" y="1005"/>
                      </a:lnTo>
                      <a:lnTo>
                        <a:pt x="456" y="1014"/>
                      </a:lnTo>
                      <a:lnTo>
                        <a:pt x="509" y="1017"/>
                      </a:lnTo>
                      <a:close/>
                      <a:moveTo>
                        <a:pt x="509" y="250"/>
                      </a:moveTo>
                      <a:lnTo>
                        <a:pt x="509" y="250"/>
                      </a:lnTo>
                      <a:lnTo>
                        <a:pt x="536" y="250"/>
                      </a:lnTo>
                      <a:lnTo>
                        <a:pt x="561" y="256"/>
                      </a:lnTo>
                      <a:lnTo>
                        <a:pt x="586" y="262"/>
                      </a:lnTo>
                      <a:lnTo>
                        <a:pt x="610" y="268"/>
                      </a:lnTo>
                      <a:lnTo>
                        <a:pt x="632" y="281"/>
                      </a:lnTo>
                      <a:lnTo>
                        <a:pt x="653" y="293"/>
                      </a:lnTo>
                      <a:lnTo>
                        <a:pt x="675" y="309"/>
                      </a:lnTo>
                      <a:lnTo>
                        <a:pt x="694" y="324"/>
                      </a:lnTo>
                      <a:lnTo>
                        <a:pt x="709" y="342"/>
                      </a:lnTo>
                      <a:lnTo>
                        <a:pt x="724" y="364"/>
                      </a:lnTo>
                      <a:lnTo>
                        <a:pt x="737" y="386"/>
                      </a:lnTo>
                      <a:lnTo>
                        <a:pt x="749" y="407"/>
                      </a:lnTo>
                      <a:lnTo>
                        <a:pt x="755" y="432"/>
                      </a:lnTo>
                      <a:lnTo>
                        <a:pt x="761" y="457"/>
                      </a:lnTo>
                      <a:lnTo>
                        <a:pt x="768" y="481"/>
                      </a:lnTo>
                      <a:lnTo>
                        <a:pt x="768" y="509"/>
                      </a:lnTo>
                      <a:lnTo>
                        <a:pt x="768" y="509"/>
                      </a:lnTo>
                      <a:lnTo>
                        <a:pt x="768" y="534"/>
                      </a:lnTo>
                      <a:lnTo>
                        <a:pt x="761" y="561"/>
                      </a:lnTo>
                      <a:lnTo>
                        <a:pt x="755" y="586"/>
                      </a:lnTo>
                      <a:lnTo>
                        <a:pt x="749" y="608"/>
                      </a:lnTo>
                      <a:lnTo>
                        <a:pt x="737" y="632"/>
                      </a:lnTo>
                      <a:lnTo>
                        <a:pt x="724" y="654"/>
                      </a:lnTo>
                      <a:lnTo>
                        <a:pt x="709" y="672"/>
                      </a:lnTo>
                      <a:lnTo>
                        <a:pt x="694" y="691"/>
                      </a:lnTo>
                      <a:lnTo>
                        <a:pt x="675" y="706"/>
                      </a:lnTo>
                      <a:lnTo>
                        <a:pt x="653" y="722"/>
                      </a:lnTo>
                      <a:lnTo>
                        <a:pt x="632" y="734"/>
                      </a:lnTo>
                      <a:lnTo>
                        <a:pt x="610" y="746"/>
                      </a:lnTo>
                      <a:lnTo>
                        <a:pt x="586" y="755"/>
                      </a:lnTo>
                      <a:lnTo>
                        <a:pt x="561" y="762"/>
                      </a:lnTo>
                      <a:lnTo>
                        <a:pt x="536" y="765"/>
                      </a:lnTo>
                      <a:lnTo>
                        <a:pt x="509" y="768"/>
                      </a:lnTo>
                      <a:lnTo>
                        <a:pt x="509" y="768"/>
                      </a:lnTo>
                      <a:lnTo>
                        <a:pt x="484" y="765"/>
                      </a:lnTo>
                      <a:lnTo>
                        <a:pt x="456" y="762"/>
                      </a:lnTo>
                      <a:lnTo>
                        <a:pt x="431" y="755"/>
                      </a:lnTo>
                      <a:lnTo>
                        <a:pt x="410" y="746"/>
                      </a:lnTo>
                      <a:lnTo>
                        <a:pt x="385" y="734"/>
                      </a:lnTo>
                      <a:lnTo>
                        <a:pt x="364" y="722"/>
                      </a:lnTo>
                      <a:lnTo>
                        <a:pt x="345" y="706"/>
                      </a:lnTo>
                      <a:lnTo>
                        <a:pt x="327" y="691"/>
                      </a:lnTo>
                      <a:lnTo>
                        <a:pt x="311" y="672"/>
                      </a:lnTo>
                      <a:lnTo>
                        <a:pt x="296" y="654"/>
                      </a:lnTo>
                      <a:lnTo>
                        <a:pt x="284" y="632"/>
                      </a:lnTo>
                      <a:lnTo>
                        <a:pt x="271" y="608"/>
                      </a:lnTo>
                      <a:lnTo>
                        <a:pt x="262" y="586"/>
                      </a:lnTo>
                      <a:lnTo>
                        <a:pt x="256" y="561"/>
                      </a:lnTo>
                      <a:lnTo>
                        <a:pt x="253" y="534"/>
                      </a:lnTo>
                      <a:lnTo>
                        <a:pt x="250" y="509"/>
                      </a:lnTo>
                      <a:lnTo>
                        <a:pt x="250" y="509"/>
                      </a:lnTo>
                      <a:lnTo>
                        <a:pt x="253" y="481"/>
                      </a:lnTo>
                      <a:lnTo>
                        <a:pt x="256" y="457"/>
                      </a:lnTo>
                      <a:lnTo>
                        <a:pt x="262" y="432"/>
                      </a:lnTo>
                      <a:lnTo>
                        <a:pt x="271" y="407"/>
                      </a:lnTo>
                      <a:lnTo>
                        <a:pt x="284" y="386"/>
                      </a:lnTo>
                      <a:lnTo>
                        <a:pt x="296" y="364"/>
                      </a:lnTo>
                      <a:lnTo>
                        <a:pt x="311" y="342"/>
                      </a:lnTo>
                      <a:lnTo>
                        <a:pt x="327" y="324"/>
                      </a:lnTo>
                      <a:lnTo>
                        <a:pt x="345" y="309"/>
                      </a:lnTo>
                      <a:lnTo>
                        <a:pt x="364" y="293"/>
                      </a:lnTo>
                      <a:lnTo>
                        <a:pt x="385" y="281"/>
                      </a:lnTo>
                      <a:lnTo>
                        <a:pt x="410" y="268"/>
                      </a:lnTo>
                      <a:lnTo>
                        <a:pt x="431" y="262"/>
                      </a:lnTo>
                      <a:lnTo>
                        <a:pt x="456" y="256"/>
                      </a:lnTo>
                      <a:lnTo>
                        <a:pt x="484" y="250"/>
                      </a:lnTo>
                      <a:lnTo>
                        <a:pt x="509" y="2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u="none" strike="noStrike" kern="1200" cap="none" spc="0" normalizeH="0" baseline="0" noProof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2" name="Freeform 3">
                  <a:extLst>
                    <a:ext uri="{FF2B5EF4-FFF2-40B4-BE49-F238E27FC236}">
                      <a16:creationId xmlns:a16="http://schemas.microsoft.com/office/drawing/2014/main" id="{AAD94D1A-7E43-2E42-B55C-7110A9D300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93888" y="1246188"/>
                  <a:ext cx="2159000" cy="1790700"/>
                </a:xfrm>
                <a:custGeom>
                  <a:avLst/>
                  <a:gdLst>
                    <a:gd name="T0" fmla="*/ 268 w 5998"/>
                    <a:gd name="T1" fmla="*/ 3 h 4973"/>
                    <a:gd name="T2" fmla="*/ 157 w 5998"/>
                    <a:gd name="T3" fmla="*/ 37 h 4973"/>
                    <a:gd name="T4" fmla="*/ 68 w 5998"/>
                    <a:gd name="T5" fmla="*/ 111 h 4973"/>
                    <a:gd name="T6" fmla="*/ 15 w 5998"/>
                    <a:gd name="T7" fmla="*/ 213 h 4973"/>
                    <a:gd name="T8" fmla="*/ 0 w 5998"/>
                    <a:gd name="T9" fmla="*/ 3696 h 4973"/>
                    <a:gd name="T10" fmla="*/ 15 w 5998"/>
                    <a:gd name="T11" fmla="*/ 3785 h 4973"/>
                    <a:gd name="T12" fmla="*/ 71 w 5998"/>
                    <a:gd name="T13" fmla="*/ 3887 h 4973"/>
                    <a:gd name="T14" fmla="*/ 157 w 5998"/>
                    <a:gd name="T15" fmla="*/ 3961 h 4973"/>
                    <a:gd name="T16" fmla="*/ 271 w 5998"/>
                    <a:gd name="T17" fmla="*/ 3995 h 4973"/>
                    <a:gd name="T18" fmla="*/ 2345 w 5998"/>
                    <a:gd name="T19" fmla="*/ 4426 h 4973"/>
                    <a:gd name="T20" fmla="*/ 2062 w 5998"/>
                    <a:gd name="T21" fmla="*/ 4528 h 4973"/>
                    <a:gd name="T22" fmla="*/ 1868 w 5998"/>
                    <a:gd name="T23" fmla="*/ 4645 h 4973"/>
                    <a:gd name="T24" fmla="*/ 1812 w 5998"/>
                    <a:gd name="T25" fmla="*/ 4710 h 4973"/>
                    <a:gd name="T26" fmla="*/ 1797 w 5998"/>
                    <a:gd name="T27" fmla="*/ 4824 h 4973"/>
                    <a:gd name="T28" fmla="*/ 1831 w 5998"/>
                    <a:gd name="T29" fmla="*/ 4901 h 4973"/>
                    <a:gd name="T30" fmla="*/ 1914 w 5998"/>
                    <a:gd name="T31" fmla="*/ 4966 h 4973"/>
                    <a:gd name="T32" fmla="*/ 4031 w 5998"/>
                    <a:gd name="T33" fmla="*/ 4972 h 4973"/>
                    <a:gd name="T34" fmla="*/ 4130 w 5998"/>
                    <a:gd name="T35" fmla="*/ 4941 h 4973"/>
                    <a:gd name="T36" fmla="*/ 4194 w 5998"/>
                    <a:gd name="T37" fmla="*/ 4852 h 4973"/>
                    <a:gd name="T38" fmla="*/ 4203 w 5998"/>
                    <a:gd name="T39" fmla="*/ 4765 h 4973"/>
                    <a:gd name="T40" fmla="*/ 4157 w 5998"/>
                    <a:gd name="T41" fmla="*/ 4666 h 4973"/>
                    <a:gd name="T42" fmla="*/ 4049 w 5998"/>
                    <a:gd name="T43" fmla="*/ 4590 h 4973"/>
                    <a:gd name="T44" fmla="*/ 3815 w 5998"/>
                    <a:gd name="T45" fmla="*/ 4478 h 4973"/>
                    <a:gd name="T46" fmla="*/ 5686 w 5998"/>
                    <a:gd name="T47" fmla="*/ 3998 h 4973"/>
                    <a:gd name="T48" fmla="*/ 5779 w 5998"/>
                    <a:gd name="T49" fmla="*/ 3982 h 4973"/>
                    <a:gd name="T50" fmla="*/ 5883 w 5998"/>
                    <a:gd name="T51" fmla="*/ 3927 h 4973"/>
                    <a:gd name="T52" fmla="*/ 5960 w 5998"/>
                    <a:gd name="T53" fmla="*/ 3834 h 4973"/>
                    <a:gd name="T54" fmla="*/ 5997 w 5998"/>
                    <a:gd name="T55" fmla="*/ 3717 h 4973"/>
                    <a:gd name="T56" fmla="*/ 5997 w 5998"/>
                    <a:gd name="T57" fmla="*/ 293 h 4973"/>
                    <a:gd name="T58" fmla="*/ 5960 w 5998"/>
                    <a:gd name="T59" fmla="*/ 173 h 4973"/>
                    <a:gd name="T60" fmla="*/ 5880 w 5998"/>
                    <a:gd name="T61" fmla="*/ 74 h 4973"/>
                    <a:gd name="T62" fmla="*/ 5769 w 5998"/>
                    <a:gd name="T63" fmla="*/ 16 h 4973"/>
                    <a:gd name="T64" fmla="*/ 2237 w 5998"/>
                    <a:gd name="T65" fmla="*/ 4722 h 4973"/>
                    <a:gd name="T66" fmla="*/ 2407 w 5998"/>
                    <a:gd name="T67" fmla="*/ 4666 h 4973"/>
                    <a:gd name="T68" fmla="*/ 2700 w 5998"/>
                    <a:gd name="T69" fmla="*/ 4614 h 4973"/>
                    <a:gd name="T70" fmla="*/ 3260 w 5998"/>
                    <a:gd name="T71" fmla="*/ 4614 h 4973"/>
                    <a:gd name="T72" fmla="*/ 3581 w 5998"/>
                    <a:gd name="T73" fmla="*/ 4666 h 4973"/>
                    <a:gd name="T74" fmla="*/ 2237 w 5998"/>
                    <a:gd name="T75" fmla="*/ 4722 h 4973"/>
                    <a:gd name="T76" fmla="*/ 2777 w 5998"/>
                    <a:gd name="T77" fmla="*/ 4358 h 4973"/>
                    <a:gd name="T78" fmla="*/ 3390 w 5998"/>
                    <a:gd name="T79" fmla="*/ 4358 h 4973"/>
                    <a:gd name="T80" fmla="*/ 2965 w 5998"/>
                    <a:gd name="T81" fmla="*/ 4352 h 4973"/>
                    <a:gd name="T82" fmla="*/ 5689 w 5998"/>
                    <a:gd name="T83" fmla="*/ 253 h 4973"/>
                    <a:gd name="T84" fmla="*/ 5735 w 5998"/>
                    <a:gd name="T85" fmla="*/ 284 h 4973"/>
                    <a:gd name="T86" fmla="*/ 5748 w 5998"/>
                    <a:gd name="T87" fmla="*/ 3153 h 4973"/>
                    <a:gd name="T88" fmla="*/ 253 w 5998"/>
                    <a:gd name="T89" fmla="*/ 290 h 4973"/>
                    <a:gd name="T90" fmla="*/ 290 w 5998"/>
                    <a:gd name="T91" fmla="*/ 253 h 4973"/>
                    <a:gd name="T92" fmla="*/ 302 w 5998"/>
                    <a:gd name="T93" fmla="*/ 3748 h 4973"/>
                    <a:gd name="T94" fmla="*/ 265 w 5998"/>
                    <a:gd name="T95" fmla="*/ 3732 h 4973"/>
                    <a:gd name="T96" fmla="*/ 249 w 5998"/>
                    <a:gd name="T97" fmla="*/ 3696 h 4973"/>
                    <a:gd name="T98" fmla="*/ 5748 w 5998"/>
                    <a:gd name="T99" fmla="*/ 3686 h 4973"/>
                    <a:gd name="T100" fmla="*/ 5729 w 5998"/>
                    <a:gd name="T101" fmla="*/ 3730 h 4973"/>
                    <a:gd name="T102" fmla="*/ 5686 w 5998"/>
                    <a:gd name="T103" fmla="*/ 3748 h 49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998" h="4973">
                      <a:moveTo>
                        <a:pt x="5674" y="0"/>
                      </a:moveTo>
                      <a:lnTo>
                        <a:pt x="299" y="0"/>
                      </a:lnTo>
                      <a:lnTo>
                        <a:pt x="299" y="0"/>
                      </a:lnTo>
                      <a:lnTo>
                        <a:pt x="268" y="3"/>
                      </a:lnTo>
                      <a:lnTo>
                        <a:pt x="240" y="6"/>
                      </a:lnTo>
                      <a:lnTo>
                        <a:pt x="209" y="16"/>
                      </a:lnTo>
                      <a:lnTo>
                        <a:pt x="185" y="25"/>
                      </a:lnTo>
                      <a:lnTo>
                        <a:pt x="157" y="37"/>
                      </a:lnTo>
                      <a:lnTo>
                        <a:pt x="132" y="53"/>
                      </a:lnTo>
                      <a:lnTo>
                        <a:pt x="111" y="68"/>
                      </a:lnTo>
                      <a:lnTo>
                        <a:pt x="89" y="90"/>
                      </a:lnTo>
                      <a:lnTo>
                        <a:pt x="68" y="111"/>
                      </a:lnTo>
                      <a:lnTo>
                        <a:pt x="52" y="133"/>
                      </a:lnTo>
                      <a:lnTo>
                        <a:pt x="37" y="157"/>
                      </a:lnTo>
                      <a:lnTo>
                        <a:pt x="24" y="185"/>
                      </a:lnTo>
                      <a:lnTo>
                        <a:pt x="15" y="213"/>
                      </a:lnTo>
                      <a:lnTo>
                        <a:pt x="6" y="241"/>
                      </a:lnTo>
                      <a:lnTo>
                        <a:pt x="3" y="268"/>
                      </a:lnTo>
                      <a:lnTo>
                        <a:pt x="0" y="299"/>
                      </a:lnTo>
                      <a:lnTo>
                        <a:pt x="0" y="3696"/>
                      </a:lnTo>
                      <a:lnTo>
                        <a:pt x="0" y="3696"/>
                      </a:lnTo>
                      <a:lnTo>
                        <a:pt x="3" y="3727"/>
                      </a:lnTo>
                      <a:lnTo>
                        <a:pt x="6" y="3757"/>
                      </a:lnTo>
                      <a:lnTo>
                        <a:pt x="15" y="3785"/>
                      </a:lnTo>
                      <a:lnTo>
                        <a:pt x="24" y="3813"/>
                      </a:lnTo>
                      <a:lnTo>
                        <a:pt x="37" y="3840"/>
                      </a:lnTo>
                      <a:lnTo>
                        <a:pt x="52" y="3865"/>
                      </a:lnTo>
                      <a:lnTo>
                        <a:pt x="71" y="3887"/>
                      </a:lnTo>
                      <a:lnTo>
                        <a:pt x="89" y="3908"/>
                      </a:lnTo>
                      <a:lnTo>
                        <a:pt x="111" y="3930"/>
                      </a:lnTo>
                      <a:lnTo>
                        <a:pt x="132" y="3945"/>
                      </a:lnTo>
                      <a:lnTo>
                        <a:pt x="157" y="3961"/>
                      </a:lnTo>
                      <a:lnTo>
                        <a:pt x="185" y="3973"/>
                      </a:lnTo>
                      <a:lnTo>
                        <a:pt x="212" y="3982"/>
                      </a:lnTo>
                      <a:lnTo>
                        <a:pt x="240" y="3991"/>
                      </a:lnTo>
                      <a:lnTo>
                        <a:pt x="271" y="3995"/>
                      </a:lnTo>
                      <a:lnTo>
                        <a:pt x="302" y="3998"/>
                      </a:lnTo>
                      <a:lnTo>
                        <a:pt x="2447" y="3998"/>
                      </a:lnTo>
                      <a:lnTo>
                        <a:pt x="2345" y="4426"/>
                      </a:lnTo>
                      <a:lnTo>
                        <a:pt x="2345" y="4426"/>
                      </a:lnTo>
                      <a:lnTo>
                        <a:pt x="2265" y="4448"/>
                      </a:lnTo>
                      <a:lnTo>
                        <a:pt x="2191" y="4472"/>
                      </a:lnTo>
                      <a:lnTo>
                        <a:pt x="2123" y="4500"/>
                      </a:lnTo>
                      <a:lnTo>
                        <a:pt x="2062" y="4528"/>
                      </a:lnTo>
                      <a:lnTo>
                        <a:pt x="2003" y="4556"/>
                      </a:lnTo>
                      <a:lnTo>
                        <a:pt x="1954" y="4586"/>
                      </a:lnTo>
                      <a:lnTo>
                        <a:pt x="1907" y="4614"/>
                      </a:lnTo>
                      <a:lnTo>
                        <a:pt x="1868" y="4645"/>
                      </a:lnTo>
                      <a:lnTo>
                        <a:pt x="1868" y="4645"/>
                      </a:lnTo>
                      <a:lnTo>
                        <a:pt x="1846" y="4664"/>
                      </a:lnTo>
                      <a:lnTo>
                        <a:pt x="1827" y="4685"/>
                      </a:lnTo>
                      <a:lnTo>
                        <a:pt x="1812" y="4710"/>
                      </a:lnTo>
                      <a:lnTo>
                        <a:pt x="1803" y="4737"/>
                      </a:lnTo>
                      <a:lnTo>
                        <a:pt x="1797" y="4765"/>
                      </a:lnTo>
                      <a:lnTo>
                        <a:pt x="1794" y="4793"/>
                      </a:lnTo>
                      <a:lnTo>
                        <a:pt x="1797" y="4824"/>
                      </a:lnTo>
                      <a:lnTo>
                        <a:pt x="1803" y="4852"/>
                      </a:lnTo>
                      <a:lnTo>
                        <a:pt x="1803" y="4852"/>
                      </a:lnTo>
                      <a:lnTo>
                        <a:pt x="1815" y="4879"/>
                      </a:lnTo>
                      <a:lnTo>
                        <a:pt x="1831" y="4901"/>
                      </a:lnTo>
                      <a:lnTo>
                        <a:pt x="1846" y="4922"/>
                      </a:lnTo>
                      <a:lnTo>
                        <a:pt x="1868" y="4941"/>
                      </a:lnTo>
                      <a:lnTo>
                        <a:pt x="1889" y="4953"/>
                      </a:lnTo>
                      <a:lnTo>
                        <a:pt x="1914" y="4966"/>
                      </a:lnTo>
                      <a:lnTo>
                        <a:pt x="1941" y="4972"/>
                      </a:lnTo>
                      <a:lnTo>
                        <a:pt x="1969" y="4972"/>
                      </a:lnTo>
                      <a:lnTo>
                        <a:pt x="4031" y="4972"/>
                      </a:lnTo>
                      <a:lnTo>
                        <a:pt x="4031" y="4972"/>
                      </a:lnTo>
                      <a:lnTo>
                        <a:pt x="4059" y="4972"/>
                      </a:lnTo>
                      <a:lnTo>
                        <a:pt x="4084" y="4966"/>
                      </a:lnTo>
                      <a:lnTo>
                        <a:pt x="4108" y="4953"/>
                      </a:lnTo>
                      <a:lnTo>
                        <a:pt x="4130" y="4941"/>
                      </a:lnTo>
                      <a:lnTo>
                        <a:pt x="4151" y="4922"/>
                      </a:lnTo>
                      <a:lnTo>
                        <a:pt x="4170" y="4901"/>
                      </a:lnTo>
                      <a:lnTo>
                        <a:pt x="4182" y="4879"/>
                      </a:lnTo>
                      <a:lnTo>
                        <a:pt x="4194" y="4852"/>
                      </a:lnTo>
                      <a:lnTo>
                        <a:pt x="4194" y="4852"/>
                      </a:lnTo>
                      <a:lnTo>
                        <a:pt x="4201" y="4824"/>
                      </a:lnTo>
                      <a:lnTo>
                        <a:pt x="4203" y="4796"/>
                      </a:lnTo>
                      <a:lnTo>
                        <a:pt x="4203" y="4765"/>
                      </a:lnTo>
                      <a:lnTo>
                        <a:pt x="4198" y="4740"/>
                      </a:lnTo>
                      <a:lnTo>
                        <a:pt x="4188" y="4713"/>
                      </a:lnTo>
                      <a:lnTo>
                        <a:pt x="4173" y="4688"/>
                      </a:lnTo>
                      <a:lnTo>
                        <a:pt x="4157" y="4666"/>
                      </a:lnTo>
                      <a:lnTo>
                        <a:pt x="4136" y="4645"/>
                      </a:lnTo>
                      <a:lnTo>
                        <a:pt x="4136" y="4645"/>
                      </a:lnTo>
                      <a:lnTo>
                        <a:pt x="4096" y="4617"/>
                      </a:lnTo>
                      <a:lnTo>
                        <a:pt x="4049" y="4590"/>
                      </a:lnTo>
                      <a:lnTo>
                        <a:pt x="4000" y="4559"/>
                      </a:lnTo>
                      <a:lnTo>
                        <a:pt x="3945" y="4531"/>
                      </a:lnTo>
                      <a:lnTo>
                        <a:pt x="3883" y="4503"/>
                      </a:lnTo>
                      <a:lnTo>
                        <a:pt x="3815" y="4478"/>
                      </a:lnTo>
                      <a:lnTo>
                        <a:pt x="3738" y="4451"/>
                      </a:lnTo>
                      <a:lnTo>
                        <a:pt x="3655" y="4429"/>
                      </a:lnTo>
                      <a:lnTo>
                        <a:pt x="3581" y="3998"/>
                      </a:lnTo>
                      <a:lnTo>
                        <a:pt x="5686" y="3998"/>
                      </a:lnTo>
                      <a:lnTo>
                        <a:pt x="5686" y="3998"/>
                      </a:lnTo>
                      <a:lnTo>
                        <a:pt x="5717" y="3995"/>
                      </a:lnTo>
                      <a:lnTo>
                        <a:pt x="5751" y="3991"/>
                      </a:lnTo>
                      <a:lnTo>
                        <a:pt x="5779" y="3982"/>
                      </a:lnTo>
                      <a:lnTo>
                        <a:pt x="5809" y="3973"/>
                      </a:lnTo>
                      <a:lnTo>
                        <a:pt x="5834" y="3961"/>
                      </a:lnTo>
                      <a:lnTo>
                        <a:pt x="5862" y="3945"/>
                      </a:lnTo>
                      <a:lnTo>
                        <a:pt x="5883" y="3927"/>
                      </a:lnTo>
                      <a:lnTo>
                        <a:pt x="5908" y="3905"/>
                      </a:lnTo>
                      <a:lnTo>
                        <a:pt x="5926" y="3884"/>
                      </a:lnTo>
                      <a:lnTo>
                        <a:pt x="5945" y="3859"/>
                      </a:lnTo>
                      <a:lnTo>
                        <a:pt x="5960" y="3834"/>
                      </a:lnTo>
                      <a:lnTo>
                        <a:pt x="5973" y="3807"/>
                      </a:lnTo>
                      <a:lnTo>
                        <a:pt x="5985" y="3779"/>
                      </a:lnTo>
                      <a:lnTo>
                        <a:pt x="5991" y="3748"/>
                      </a:lnTo>
                      <a:lnTo>
                        <a:pt x="5997" y="3717"/>
                      </a:lnTo>
                      <a:lnTo>
                        <a:pt x="5997" y="3686"/>
                      </a:lnTo>
                      <a:lnTo>
                        <a:pt x="5997" y="327"/>
                      </a:lnTo>
                      <a:lnTo>
                        <a:pt x="5997" y="327"/>
                      </a:lnTo>
                      <a:lnTo>
                        <a:pt x="5997" y="293"/>
                      </a:lnTo>
                      <a:lnTo>
                        <a:pt x="5991" y="262"/>
                      </a:lnTo>
                      <a:lnTo>
                        <a:pt x="5985" y="228"/>
                      </a:lnTo>
                      <a:lnTo>
                        <a:pt x="5973" y="200"/>
                      </a:lnTo>
                      <a:lnTo>
                        <a:pt x="5960" y="173"/>
                      </a:lnTo>
                      <a:lnTo>
                        <a:pt x="5942" y="145"/>
                      </a:lnTo>
                      <a:lnTo>
                        <a:pt x="5923" y="120"/>
                      </a:lnTo>
                      <a:lnTo>
                        <a:pt x="5902" y="96"/>
                      </a:lnTo>
                      <a:lnTo>
                        <a:pt x="5880" y="74"/>
                      </a:lnTo>
                      <a:lnTo>
                        <a:pt x="5856" y="56"/>
                      </a:lnTo>
                      <a:lnTo>
                        <a:pt x="5828" y="40"/>
                      </a:lnTo>
                      <a:lnTo>
                        <a:pt x="5800" y="28"/>
                      </a:lnTo>
                      <a:lnTo>
                        <a:pt x="5769" y="16"/>
                      </a:lnTo>
                      <a:lnTo>
                        <a:pt x="5738" y="6"/>
                      </a:lnTo>
                      <a:lnTo>
                        <a:pt x="5705" y="3"/>
                      </a:lnTo>
                      <a:lnTo>
                        <a:pt x="5674" y="0"/>
                      </a:lnTo>
                      <a:close/>
                      <a:moveTo>
                        <a:pt x="2237" y="4722"/>
                      </a:moveTo>
                      <a:lnTo>
                        <a:pt x="2237" y="4722"/>
                      </a:lnTo>
                      <a:lnTo>
                        <a:pt x="2290" y="4703"/>
                      </a:lnTo>
                      <a:lnTo>
                        <a:pt x="2345" y="4685"/>
                      </a:lnTo>
                      <a:lnTo>
                        <a:pt x="2407" y="4666"/>
                      </a:lnTo>
                      <a:lnTo>
                        <a:pt x="2471" y="4651"/>
                      </a:lnTo>
                      <a:lnTo>
                        <a:pt x="2542" y="4639"/>
                      </a:lnTo>
                      <a:lnTo>
                        <a:pt x="2620" y="4627"/>
                      </a:lnTo>
                      <a:lnTo>
                        <a:pt x="2700" y="4614"/>
                      </a:lnTo>
                      <a:lnTo>
                        <a:pt x="2786" y="4608"/>
                      </a:lnTo>
                      <a:lnTo>
                        <a:pt x="3165" y="4608"/>
                      </a:lnTo>
                      <a:lnTo>
                        <a:pt x="3165" y="4608"/>
                      </a:lnTo>
                      <a:lnTo>
                        <a:pt x="3260" y="4614"/>
                      </a:lnTo>
                      <a:lnTo>
                        <a:pt x="3350" y="4627"/>
                      </a:lnTo>
                      <a:lnTo>
                        <a:pt x="3433" y="4639"/>
                      </a:lnTo>
                      <a:lnTo>
                        <a:pt x="3510" y="4651"/>
                      </a:lnTo>
                      <a:lnTo>
                        <a:pt x="3581" y="4666"/>
                      </a:lnTo>
                      <a:lnTo>
                        <a:pt x="3646" y="4685"/>
                      </a:lnTo>
                      <a:lnTo>
                        <a:pt x="3705" y="4703"/>
                      </a:lnTo>
                      <a:lnTo>
                        <a:pt x="3757" y="4722"/>
                      </a:lnTo>
                      <a:lnTo>
                        <a:pt x="2237" y="4722"/>
                      </a:lnTo>
                      <a:close/>
                      <a:moveTo>
                        <a:pt x="2965" y="4352"/>
                      </a:moveTo>
                      <a:lnTo>
                        <a:pt x="2965" y="4352"/>
                      </a:lnTo>
                      <a:lnTo>
                        <a:pt x="2869" y="4355"/>
                      </a:lnTo>
                      <a:lnTo>
                        <a:pt x="2777" y="4358"/>
                      </a:lnTo>
                      <a:lnTo>
                        <a:pt x="2620" y="4358"/>
                      </a:lnTo>
                      <a:lnTo>
                        <a:pt x="2684" y="4081"/>
                      </a:lnTo>
                      <a:lnTo>
                        <a:pt x="3344" y="4081"/>
                      </a:lnTo>
                      <a:lnTo>
                        <a:pt x="3390" y="4358"/>
                      </a:lnTo>
                      <a:lnTo>
                        <a:pt x="3171" y="4358"/>
                      </a:lnTo>
                      <a:lnTo>
                        <a:pt x="3171" y="4358"/>
                      </a:lnTo>
                      <a:lnTo>
                        <a:pt x="3070" y="4355"/>
                      </a:lnTo>
                      <a:lnTo>
                        <a:pt x="2965" y="4352"/>
                      </a:lnTo>
                      <a:close/>
                      <a:moveTo>
                        <a:pt x="299" y="250"/>
                      </a:moveTo>
                      <a:lnTo>
                        <a:pt x="5674" y="250"/>
                      </a:lnTo>
                      <a:lnTo>
                        <a:pt x="5674" y="250"/>
                      </a:lnTo>
                      <a:lnTo>
                        <a:pt x="5689" y="253"/>
                      </a:lnTo>
                      <a:lnTo>
                        <a:pt x="5701" y="256"/>
                      </a:lnTo>
                      <a:lnTo>
                        <a:pt x="5714" y="265"/>
                      </a:lnTo>
                      <a:lnTo>
                        <a:pt x="5726" y="274"/>
                      </a:lnTo>
                      <a:lnTo>
                        <a:pt x="5735" y="284"/>
                      </a:lnTo>
                      <a:lnTo>
                        <a:pt x="5742" y="296"/>
                      </a:lnTo>
                      <a:lnTo>
                        <a:pt x="5748" y="311"/>
                      </a:lnTo>
                      <a:lnTo>
                        <a:pt x="5748" y="327"/>
                      </a:lnTo>
                      <a:lnTo>
                        <a:pt x="5748" y="3153"/>
                      </a:lnTo>
                      <a:lnTo>
                        <a:pt x="249" y="3153"/>
                      </a:lnTo>
                      <a:lnTo>
                        <a:pt x="249" y="299"/>
                      </a:lnTo>
                      <a:lnTo>
                        <a:pt x="249" y="299"/>
                      </a:lnTo>
                      <a:lnTo>
                        <a:pt x="253" y="290"/>
                      </a:lnTo>
                      <a:lnTo>
                        <a:pt x="256" y="281"/>
                      </a:lnTo>
                      <a:lnTo>
                        <a:pt x="265" y="265"/>
                      </a:lnTo>
                      <a:lnTo>
                        <a:pt x="280" y="256"/>
                      </a:lnTo>
                      <a:lnTo>
                        <a:pt x="290" y="253"/>
                      </a:lnTo>
                      <a:lnTo>
                        <a:pt x="299" y="250"/>
                      </a:lnTo>
                      <a:close/>
                      <a:moveTo>
                        <a:pt x="5686" y="3748"/>
                      </a:moveTo>
                      <a:lnTo>
                        <a:pt x="302" y="3748"/>
                      </a:lnTo>
                      <a:lnTo>
                        <a:pt x="302" y="3748"/>
                      </a:lnTo>
                      <a:lnTo>
                        <a:pt x="292" y="3745"/>
                      </a:lnTo>
                      <a:lnTo>
                        <a:pt x="280" y="3742"/>
                      </a:lnTo>
                      <a:lnTo>
                        <a:pt x="274" y="3739"/>
                      </a:lnTo>
                      <a:lnTo>
                        <a:pt x="265" y="3732"/>
                      </a:lnTo>
                      <a:lnTo>
                        <a:pt x="259" y="3723"/>
                      </a:lnTo>
                      <a:lnTo>
                        <a:pt x="256" y="3717"/>
                      </a:lnTo>
                      <a:lnTo>
                        <a:pt x="253" y="3708"/>
                      </a:lnTo>
                      <a:lnTo>
                        <a:pt x="249" y="3696"/>
                      </a:lnTo>
                      <a:lnTo>
                        <a:pt x="249" y="3403"/>
                      </a:lnTo>
                      <a:lnTo>
                        <a:pt x="5748" y="3403"/>
                      </a:lnTo>
                      <a:lnTo>
                        <a:pt x="5748" y="3686"/>
                      </a:lnTo>
                      <a:lnTo>
                        <a:pt x="5748" y="3686"/>
                      </a:lnTo>
                      <a:lnTo>
                        <a:pt x="5748" y="3699"/>
                      </a:lnTo>
                      <a:lnTo>
                        <a:pt x="5745" y="3711"/>
                      </a:lnTo>
                      <a:lnTo>
                        <a:pt x="5738" y="3720"/>
                      </a:lnTo>
                      <a:lnTo>
                        <a:pt x="5729" y="3730"/>
                      </a:lnTo>
                      <a:lnTo>
                        <a:pt x="5720" y="3736"/>
                      </a:lnTo>
                      <a:lnTo>
                        <a:pt x="5711" y="3742"/>
                      </a:lnTo>
                      <a:lnTo>
                        <a:pt x="5698" y="3745"/>
                      </a:lnTo>
                      <a:lnTo>
                        <a:pt x="5686" y="37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u="none" strike="noStrike" kern="1200" cap="none" spc="0" normalizeH="0" baseline="0" noProof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3" name="Freeform 4">
                  <a:extLst>
                    <a:ext uri="{FF2B5EF4-FFF2-40B4-BE49-F238E27FC236}">
                      <a16:creationId xmlns:a16="http://schemas.microsoft.com/office/drawing/2014/main" id="{D9866363-07AF-3F45-BE76-ADD30AB239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0525" y="2501900"/>
                  <a:ext cx="88900" cy="87313"/>
                </a:xfrm>
                <a:custGeom>
                  <a:avLst/>
                  <a:gdLst>
                    <a:gd name="T0" fmla="*/ 121 w 245"/>
                    <a:gd name="T1" fmla="*/ 0 h 244"/>
                    <a:gd name="T2" fmla="*/ 121 w 245"/>
                    <a:gd name="T3" fmla="*/ 0 h 244"/>
                    <a:gd name="T4" fmla="*/ 96 w 245"/>
                    <a:gd name="T5" fmla="*/ 3 h 244"/>
                    <a:gd name="T6" fmla="*/ 74 w 245"/>
                    <a:gd name="T7" fmla="*/ 9 h 244"/>
                    <a:gd name="T8" fmla="*/ 53 w 245"/>
                    <a:gd name="T9" fmla="*/ 19 h 244"/>
                    <a:gd name="T10" fmla="*/ 34 w 245"/>
                    <a:gd name="T11" fmla="*/ 34 h 244"/>
                    <a:gd name="T12" fmla="*/ 19 w 245"/>
                    <a:gd name="T13" fmla="*/ 53 h 244"/>
                    <a:gd name="T14" fmla="*/ 10 w 245"/>
                    <a:gd name="T15" fmla="*/ 74 h 244"/>
                    <a:gd name="T16" fmla="*/ 0 w 245"/>
                    <a:gd name="T17" fmla="*/ 96 h 244"/>
                    <a:gd name="T18" fmla="*/ 0 w 245"/>
                    <a:gd name="T19" fmla="*/ 120 h 244"/>
                    <a:gd name="T20" fmla="*/ 0 w 245"/>
                    <a:gd name="T21" fmla="*/ 120 h 244"/>
                    <a:gd name="T22" fmla="*/ 0 w 245"/>
                    <a:gd name="T23" fmla="*/ 145 h 244"/>
                    <a:gd name="T24" fmla="*/ 10 w 245"/>
                    <a:gd name="T25" fmla="*/ 170 h 244"/>
                    <a:gd name="T26" fmla="*/ 19 w 245"/>
                    <a:gd name="T27" fmla="*/ 188 h 244"/>
                    <a:gd name="T28" fmla="*/ 34 w 245"/>
                    <a:gd name="T29" fmla="*/ 207 h 244"/>
                    <a:gd name="T30" fmla="*/ 53 w 245"/>
                    <a:gd name="T31" fmla="*/ 222 h 244"/>
                    <a:gd name="T32" fmla="*/ 74 w 245"/>
                    <a:gd name="T33" fmla="*/ 234 h 244"/>
                    <a:gd name="T34" fmla="*/ 96 w 245"/>
                    <a:gd name="T35" fmla="*/ 241 h 244"/>
                    <a:gd name="T36" fmla="*/ 121 w 245"/>
                    <a:gd name="T37" fmla="*/ 243 h 244"/>
                    <a:gd name="T38" fmla="*/ 121 w 245"/>
                    <a:gd name="T39" fmla="*/ 243 h 244"/>
                    <a:gd name="T40" fmla="*/ 145 w 245"/>
                    <a:gd name="T41" fmla="*/ 241 h 244"/>
                    <a:gd name="T42" fmla="*/ 170 w 245"/>
                    <a:gd name="T43" fmla="*/ 234 h 244"/>
                    <a:gd name="T44" fmla="*/ 188 w 245"/>
                    <a:gd name="T45" fmla="*/ 222 h 244"/>
                    <a:gd name="T46" fmla="*/ 207 w 245"/>
                    <a:gd name="T47" fmla="*/ 207 h 244"/>
                    <a:gd name="T48" fmla="*/ 222 w 245"/>
                    <a:gd name="T49" fmla="*/ 188 h 244"/>
                    <a:gd name="T50" fmla="*/ 235 w 245"/>
                    <a:gd name="T51" fmla="*/ 170 h 244"/>
                    <a:gd name="T52" fmla="*/ 241 w 245"/>
                    <a:gd name="T53" fmla="*/ 145 h 244"/>
                    <a:gd name="T54" fmla="*/ 244 w 245"/>
                    <a:gd name="T55" fmla="*/ 120 h 244"/>
                    <a:gd name="T56" fmla="*/ 244 w 245"/>
                    <a:gd name="T57" fmla="*/ 120 h 244"/>
                    <a:gd name="T58" fmla="*/ 241 w 245"/>
                    <a:gd name="T59" fmla="*/ 96 h 244"/>
                    <a:gd name="T60" fmla="*/ 235 w 245"/>
                    <a:gd name="T61" fmla="*/ 74 h 244"/>
                    <a:gd name="T62" fmla="*/ 222 w 245"/>
                    <a:gd name="T63" fmla="*/ 53 h 244"/>
                    <a:gd name="T64" fmla="*/ 207 w 245"/>
                    <a:gd name="T65" fmla="*/ 34 h 244"/>
                    <a:gd name="T66" fmla="*/ 188 w 245"/>
                    <a:gd name="T67" fmla="*/ 19 h 244"/>
                    <a:gd name="T68" fmla="*/ 170 w 245"/>
                    <a:gd name="T69" fmla="*/ 9 h 244"/>
                    <a:gd name="T70" fmla="*/ 145 w 245"/>
                    <a:gd name="T71" fmla="*/ 3 h 244"/>
                    <a:gd name="T72" fmla="*/ 121 w 245"/>
                    <a:gd name="T73" fmla="*/ 0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45" h="244">
                      <a:moveTo>
                        <a:pt x="121" y="0"/>
                      </a:moveTo>
                      <a:lnTo>
                        <a:pt x="121" y="0"/>
                      </a:lnTo>
                      <a:lnTo>
                        <a:pt x="96" y="3"/>
                      </a:lnTo>
                      <a:lnTo>
                        <a:pt x="74" y="9"/>
                      </a:lnTo>
                      <a:lnTo>
                        <a:pt x="53" y="19"/>
                      </a:lnTo>
                      <a:lnTo>
                        <a:pt x="34" y="34"/>
                      </a:lnTo>
                      <a:lnTo>
                        <a:pt x="19" y="53"/>
                      </a:lnTo>
                      <a:lnTo>
                        <a:pt x="10" y="74"/>
                      </a:lnTo>
                      <a:lnTo>
                        <a:pt x="0" y="96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45"/>
                      </a:lnTo>
                      <a:lnTo>
                        <a:pt x="10" y="170"/>
                      </a:lnTo>
                      <a:lnTo>
                        <a:pt x="19" y="188"/>
                      </a:lnTo>
                      <a:lnTo>
                        <a:pt x="34" y="207"/>
                      </a:lnTo>
                      <a:lnTo>
                        <a:pt x="53" y="222"/>
                      </a:lnTo>
                      <a:lnTo>
                        <a:pt x="74" y="234"/>
                      </a:lnTo>
                      <a:lnTo>
                        <a:pt x="96" y="241"/>
                      </a:lnTo>
                      <a:lnTo>
                        <a:pt x="121" y="243"/>
                      </a:lnTo>
                      <a:lnTo>
                        <a:pt x="121" y="243"/>
                      </a:lnTo>
                      <a:lnTo>
                        <a:pt x="145" y="241"/>
                      </a:lnTo>
                      <a:lnTo>
                        <a:pt x="170" y="234"/>
                      </a:lnTo>
                      <a:lnTo>
                        <a:pt x="188" y="222"/>
                      </a:lnTo>
                      <a:lnTo>
                        <a:pt x="207" y="207"/>
                      </a:lnTo>
                      <a:lnTo>
                        <a:pt x="222" y="188"/>
                      </a:lnTo>
                      <a:lnTo>
                        <a:pt x="235" y="170"/>
                      </a:lnTo>
                      <a:lnTo>
                        <a:pt x="241" y="145"/>
                      </a:lnTo>
                      <a:lnTo>
                        <a:pt x="244" y="120"/>
                      </a:lnTo>
                      <a:lnTo>
                        <a:pt x="244" y="120"/>
                      </a:lnTo>
                      <a:lnTo>
                        <a:pt x="241" y="96"/>
                      </a:lnTo>
                      <a:lnTo>
                        <a:pt x="235" y="74"/>
                      </a:lnTo>
                      <a:lnTo>
                        <a:pt x="222" y="53"/>
                      </a:lnTo>
                      <a:lnTo>
                        <a:pt x="207" y="34"/>
                      </a:lnTo>
                      <a:lnTo>
                        <a:pt x="188" y="19"/>
                      </a:lnTo>
                      <a:lnTo>
                        <a:pt x="170" y="9"/>
                      </a:lnTo>
                      <a:lnTo>
                        <a:pt x="145" y="3"/>
                      </a:lnTo>
                      <a:lnTo>
                        <a:pt x="12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u="none" strike="noStrike" kern="1200" cap="none" spc="0" normalizeH="0" baseline="0" noProof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626E5E4-F03A-ED41-BD4B-26B0469DE8F1}"/>
                </a:ext>
              </a:extLst>
            </p:cNvPr>
            <p:cNvSpPr txBox="1"/>
            <p:nvPr/>
          </p:nvSpPr>
          <p:spPr>
            <a:xfrm>
              <a:off x="4928094" y="1366742"/>
              <a:ext cx="1546321" cy="2256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78BE2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Global Manager</a:t>
              </a:r>
              <a:b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78BE2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78BE2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Active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78BE2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F649D71-79C7-674B-9186-7C16BBEA50DC}"/>
              </a:ext>
            </a:extLst>
          </p:cNvPr>
          <p:cNvGrpSpPr/>
          <p:nvPr/>
        </p:nvGrpSpPr>
        <p:grpSpPr>
          <a:xfrm>
            <a:off x="6203846" y="1711102"/>
            <a:ext cx="1546321" cy="1202837"/>
            <a:chOff x="6203846" y="1711102"/>
            <a:chExt cx="1546321" cy="1202837"/>
          </a:xfrm>
        </p:grpSpPr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530374B2-0C0C-A246-9D71-89CCABC769CD}"/>
                </a:ext>
              </a:extLst>
            </p:cNvPr>
            <p:cNvSpPr txBox="1"/>
            <p:nvPr/>
          </p:nvSpPr>
          <p:spPr>
            <a:xfrm>
              <a:off x="6203846" y="1711102"/>
              <a:ext cx="1546321" cy="2256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Global Manager</a:t>
              </a:r>
              <a:br>
                <a:rPr kumimoji="0" 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Standby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30230B-ED72-154C-9040-9A9C00D15BAA}"/>
                </a:ext>
              </a:extLst>
            </p:cNvPr>
            <p:cNvGrpSpPr/>
            <p:nvPr/>
          </p:nvGrpSpPr>
          <p:grpSpPr>
            <a:xfrm>
              <a:off x="6587807" y="2135540"/>
              <a:ext cx="778398" cy="778399"/>
              <a:chOff x="6599212" y="2135540"/>
              <a:chExt cx="778398" cy="778399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77B8E37B-8130-124B-A11F-1A2AFD9C74CE}"/>
                  </a:ext>
                </a:extLst>
              </p:cNvPr>
              <p:cNvSpPr/>
              <p:nvPr/>
            </p:nvSpPr>
            <p:spPr>
              <a:xfrm>
                <a:off x="6599212" y="2135540"/>
                <a:ext cx="778398" cy="778399"/>
              </a:xfrm>
              <a:prstGeom prst="ellipse">
                <a:avLst/>
              </a:prstGeom>
              <a:solidFill>
                <a:schemeClr val="accent6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03E7D952-49F1-3645-B837-5BA00B40174A}"/>
                  </a:ext>
                </a:extLst>
              </p:cNvPr>
              <p:cNvGrpSpPr/>
              <p:nvPr/>
            </p:nvGrpSpPr>
            <p:grpSpPr>
              <a:xfrm>
                <a:off x="6727765" y="2308556"/>
                <a:ext cx="521292" cy="432366"/>
                <a:chOff x="1893888" y="1246188"/>
                <a:chExt cx="2159000" cy="1790700"/>
              </a:xfrm>
              <a:solidFill>
                <a:schemeClr val="bg1"/>
              </a:solidFill>
            </p:grpSpPr>
            <p:sp>
              <p:nvSpPr>
                <p:cNvPr id="316" name="Freeform 1">
                  <a:extLst>
                    <a:ext uri="{FF2B5EF4-FFF2-40B4-BE49-F238E27FC236}">
                      <a16:creationId xmlns:a16="http://schemas.microsoft.com/office/drawing/2014/main" id="{918FD4F0-FB99-794E-9E91-FE9EFBA828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7463" y="1435100"/>
                  <a:ext cx="833437" cy="831850"/>
                </a:xfrm>
                <a:custGeom>
                  <a:avLst/>
                  <a:gdLst>
                    <a:gd name="T0" fmla="*/ 262 w 2315"/>
                    <a:gd name="T1" fmla="*/ 1495 h 2310"/>
                    <a:gd name="T2" fmla="*/ 126 w 2315"/>
                    <a:gd name="T3" fmla="*/ 1766 h 2310"/>
                    <a:gd name="T4" fmla="*/ 545 w 2315"/>
                    <a:gd name="T5" fmla="*/ 2179 h 2310"/>
                    <a:gd name="T6" fmla="*/ 814 w 2315"/>
                    <a:gd name="T7" fmla="*/ 2044 h 2310"/>
                    <a:gd name="T8" fmla="*/ 1344 w 2315"/>
                    <a:gd name="T9" fmla="*/ 2309 h 2310"/>
                    <a:gd name="T10" fmla="*/ 1467 w 2315"/>
                    <a:gd name="T11" fmla="*/ 2191 h 2310"/>
                    <a:gd name="T12" fmla="*/ 1547 w 2315"/>
                    <a:gd name="T13" fmla="*/ 2028 h 2310"/>
                    <a:gd name="T14" fmla="*/ 2182 w 2315"/>
                    <a:gd name="T15" fmla="*/ 1772 h 2310"/>
                    <a:gd name="T16" fmla="*/ 2046 w 2315"/>
                    <a:gd name="T17" fmla="*/ 1498 h 2310"/>
                    <a:gd name="T18" fmla="*/ 2314 w 2315"/>
                    <a:gd name="T19" fmla="*/ 971 h 2310"/>
                    <a:gd name="T20" fmla="*/ 2228 w 2315"/>
                    <a:gd name="T21" fmla="*/ 851 h 2310"/>
                    <a:gd name="T22" fmla="*/ 2025 w 2315"/>
                    <a:gd name="T23" fmla="*/ 771 h 2310"/>
                    <a:gd name="T24" fmla="*/ 2185 w 2315"/>
                    <a:gd name="T25" fmla="*/ 549 h 2310"/>
                    <a:gd name="T26" fmla="*/ 1547 w 2315"/>
                    <a:gd name="T27" fmla="*/ 290 h 2310"/>
                    <a:gd name="T28" fmla="*/ 1451 w 2315"/>
                    <a:gd name="T29" fmla="*/ 0 h 2310"/>
                    <a:gd name="T30" fmla="*/ 816 w 2315"/>
                    <a:gd name="T31" fmla="*/ 265 h 2310"/>
                    <a:gd name="T32" fmla="*/ 542 w 2315"/>
                    <a:gd name="T33" fmla="*/ 133 h 2310"/>
                    <a:gd name="T34" fmla="*/ 286 w 2315"/>
                    <a:gd name="T35" fmla="*/ 771 h 2310"/>
                    <a:gd name="T36" fmla="*/ 0 w 2315"/>
                    <a:gd name="T37" fmla="*/ 866 h 2310"/>
                    <a:gd name="T38" fmla="*/ 6 w 2315"/>
                    <a:gd name="T39" fmla="*/ 1470 h 2310"/>
                    <a:gd name="T40" fmla="*/ 250 w 2315"/>
                    <a:gd name="T41" fmla="*/ 1076 h 2310"/>
                    <a:gd name="T42" fmla="*/ 410 w 2315"/>
                    <a:gd name="T43" fmla="*/ 1045 h 2310"/>
                    <a:gd name="T44" fmla="*/ 545 w 2315"/>
                    <a:gd name="T45" fmla="*/ 801 h 2310"/>
                    <a:gd name="T46" fmla="*/ 456 w 2315"/>
                    <a:gd name="T47" fmla="*/ 576 h 2310"/>
                    <a:gd name="T48" fmla="*/ 702 w 2315"/>
                    <a:gd name="T49" fmla="*/ 546 h 2310"/>
                    <a:gd name="T50" fmla="*/ 998 w 2315"/>
                    <a:gd name="T51" fmla="*/ 459 h 2310"/>
                    <a:gd name="T52" fmla="*/ 1073 w 2315"/>
                    <a:gd name="T53" fmla="*/ 250 h 2310"/>
                    <a:gd name="T54" fmla="*/ 1266 w 2315"/>
                    <a:gd name="T55" fmla="*/ 410 h 2310"/>
                    <a:gd name="T56" fmla="*/ 1529 w 2315"/>
                    <a:gd name="T57" fmla="*/ 552 h 2310"/>
                    <a:gd name="T58" fmla="*/ 1738 w 2315"/>
                    <a:gd name="T59" fmla="*/ 459 h 2310"/>
                    <a:gd name="T60" fmla="*/ 1763 w 2315"/>
                    <a:gd name="T61" fmla="*/ 706 h 2310"/>
                    <a:gd name="T62" fmla="*/ 1852 w 2315"/>
                    <a:gd name="T63" fmla="*/ 1008 h 2310"/>
                    <a:gd name="T64" fmla="*/ 2065 w 2315"/>
                    <a:gd name="T65" fmla="*/ 1076 h 2310"/>
                    <a:gd name="T66" fmla="*/ 1904 w 2315"/>
                    <a:gd name="T67" fmla="*/ 1270 h 2310"/>
                    <a:gd name="T68" fmla="*/ 1760 w 2315"/>
                    <a:gd name="T69" fmla="*/ 1538 h 2310"/>
                    <a:gd name="T70" fmla="*/ 1858 w 2315"/>
                    <a:gd name="T71" fmla="*/ 1742 h 2310"/>
                    <a:gd name="T72" fmla="*/ 1609 w 2315"/>
                    <a:gd name="T73" fmla="*/ 1766 h 2310"/>
                    <a:gd name="T74" fmla="*/ 1399 w 2315"/>
                    <a:gd name="T75" fmla="*/ 1822 h 2310"/>
                    <a:gd name="T76" fmla="*/ 1263 w 2315"/>
                    <a:gd name="T77" fmla="*/ 1905 h 2310"/>
                    <a:gd name="T78" fmla="*/ 1069 w 2315"/>
                    <a:gd name="T79" fmla="*/ 2059 h 2310"/>
                    <a:gd name="T80" fmla="*/ 995 w 2315"/>
                    <a:gd name="T81" fmla="*/ 1849 h 2310"/>
                    <a:gd name="T82" fmla="*/ 699 w 2315"/>
                    <a:gd name="T83" fmla="*/ 1763 h 2310"/>
                    <a:gd name="T84" fmla="*/ 450 w 2315"/>
                    <a:gd name="T85" fmla="*/ 1739 h 2310"/>
                    <a:gd name="T86" fmla="*/ 548 w 2315"/>
                    <a:gd name="T87" fmla="*/ 1532 h 2310"/>
                    <a:gd name="T88" fmla="*/ 462 w 2315"/>
                    <a:gd name="T89" fmla="*/ 1316 h 2310"/>
                    <a:gd name="T90" fmla="*/ 250 w 2315"/>
                    <a:gd name="T91" fmla="*/ 1239 h 2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15" h="2310">
                      <a:moveTo>
                        <a:pt x="120" y="1473"/>
                      </a:moveTo>
                      <a:lnTo>
                        <a:pt x="262" y="1495"/>
                      </a:lnTo>
                      <a:lnTo>
                        <a:pt x="284" y="1544"/>
                      </a:lnTo>
                      <a:lnTo>
                        <a:pt x="126" y="1766"/>
                      </a:lnTo>
                      <a:lnTo>
                        <a:pt x="465" y="2108"/>
                      </a:lnTo>
                      <a:lnTo>
                        <a:pt x="545" y="2179"/>
                      </a:lnTo>
                      <a:lnTo>
                        <a:pt x="764" y="2025"/>
                      </a:lnTo>
                      <a:lnTo>
                        <a:pt x="814" y="2044"/>
                      </a:lnTo>
                      <a:lnTo>
                        <a:pt x="857" y="2309"/>
                      </a:lnTo>
                      <a:lnTo>
                        <a:pt x="1344" y="2309"/>
                      </a:lnTo>
                      <a:lnTo>
                        <a:pt x="1464" y="2306"/>
                      </a:lnTo>
                      <a:lnTo>
                        <a:pt x="1467" y="2191"/>
                      </a:lnTo>
                      <a:lnTo>
                        <a:pt x="1491" y="2056"/>
                      </a:lnTo>
                      <a:lnTo>
                        <a:pt x="1547" y="2028"/>
                      </a:lnTo>
                      <a:lnTo>
                        <a:pt x="1766" y="2185"/>
                      </a:lnTo>
                      <a:lnTo>
                        <a:pt x="2182" y="1772"/>
                      </a:lnTo>
                      <a:lnTo>
                        <a:pt x="2025" y="1547"/>
                      </a:lnTo>
                      <a:lnTo>
                        <a:pt x="2046" y="1498"/>
                      </a:lnTo>
                      <a:lnTo>
                        <a:pt x="2314" y="1458"/>
                      </a:lnTo>
                      <a:lnTo>
                        <a:pt x="2314" y="971"/>
                      </a:lnTo>
                      <a:lnTo>
                        <a:pt x="2311" y="879"/>
                      </a:lnTo>
                      <a:lnTo>
                        <a:pt x="2228" y="851"/>
                      </a:lnTo>
                      <a:lnTo>
                        <a:pt x="2046" y="823"/>
                      </a:lnTo>
                      <a:lnTo>
                        <a:pt x="2025" y="771"/>
                      </a:lnTo>
                      <a:lnTo>
                        <a:pt x="2120" y="641"/>
                      </a:lnTo>
                      <a:lnTo>
                        <a:pt x="2185" y="549"/>
                      </a:lnTo>
                      <a:lnTo>
                        <a:pt x="1766" y="139"/>
                      </a:lnTo>
                      <a:lnTo>
                        <a:pt x="1547" y="290"/>
                      </a:lnTo>
                      <a:lnTo>
                        <a:pt x="1495" y="268"/>
                      </a:lnTo>
                      <a:lnTo>
                        <a:pt x="1451" y="0"/>
                      </a:lnTo>
                      <a:lnTo>
                        <a:pt x="863" y="0"/>
                      </a:lnTo>
                      <a:lnTo>
                        <a:pt x="816" y="265"/>
                      </a:lnTo>
                      <a:lnTo>
                        <a:pt x="767" y="287"/>
                      </a:lnTo>
                      <a:lnTo>
                        <a:pt x="542" y="133"/>
                      </a:lnTo>
                      <a:lnTo>
                        <a:pt x="129" y="552"/>
                      </a:lnTo>
                      <a:lnTo>
                        <a:pt x="286" y="771"/>
                      </a:lnTo>
                      <a:lnTo>
                        <a:pt x="268" y="820"/>
                      </a:lnTo>
                      <a:lnTo>
                        <a:pt x="0" y="866"/>
                      </a:lnTo>
                      <a:lnTo>
                        <a:pt x="0" y="1350"/>
                      </a:lnTo>
                      <a:lnTo>
                        <a:pt x="6" y="1470"/>
                      </a:lnTo>
                      <a:lnTo>
                        <a:pt x="120" y="1473"/>
                      </a:lnTo>
                      <a:close/>
                      <a:moveTo>
                        <a:pt x="250" y="1076"/>
                      </a:moveTo>
                      <a:lnTo>
                        <a:pt x="373" y="1054"/>
                      </a:lnTo>
                      <a:lnTo>
                        <a:pt x="410" y="1045"/>
                      </a:lnTo>
                      <a:lnTo>
                        <a:pt x="459" y="1005"/>
                      </a:lnTo>
                      <a:lnTo>
                        <a:pt x="545" y="801"/>
                      </a:lnTo>
                      <a:lnTo>
                        <a:pt x="567" y="730"/>
                      </a:lnTo>
                      <a:lnTo>
                        <a:pt x="456" y="576"/>
                      </a:lnTo>
                      <a:lnTo>
                        <a:pt x="573" y="456"/>
                      </a:lnTo>
                      <a:lnTo>
                        <a:pt x="702" y="546"/>
                      </a:lnTo>
                      <a:lnTo>
                        <a:pt x="777" y="552"/>
                      </a:lnTo>
                      <a:lnTo>
                        <a:pt x="998" y="459"/>
                      </a:lnTo>
                      <a:lnTo>
                        <a:pt x="1048" y="407"/>
                      </a:lnTo>
                      <a:lnTo>
                        <a:pt x="1073" y="250"/>
                      </a:lnTo>
                      <a:lnTo>
                        <a:pt x="1239" y="250"/>
                      </a:lnTo>
                      <a:lnTo>
                        <a:pt x="1266" y="410"/>
                      </a:lnTo>
                      <a:lnTo>
                        <a:pt x="1316" y="466"/>
                      </a:lnTo>
                      <a:lnTo>
                        <a:pt x="1529" y="552"/>
                      </a:lnTo>
                      <a:lnTo>
                        <a:pt x="1612" y="549"/>
                      </a:lnTo>
                      <a:lnTo>
                        <a:pt x="1738" y="459"/>
                      </a:lnTo>
                      <a:lnTo>
                        <a:pt x="1855" y="580"/>
                      </a:lnTo>
                      <a:lnTo>
                        <a:pt x="1763" y="706"/>
                      </a:lnTo>
                      <a:lnTo>
                        <a:pt x="1760" y="780"/>
                      </a:lnTo>
                      <a:lnTo>
                        <a:pt x="1852" y="1008"/>
                      </a:lnTo>
                      <a:lnTo>
                        <a:pt x="1908" y="1054"/>
                      </a:lnTo>
                      <a:lnTo>
                        <a:pt x="2065" y="1076"/>
                      </a:lnTo>
                      <a:lnTo>
                        <a:pt x="2065" y="1242"/>
                      </a:lnTo>
                      <a:lnTo>
                        <a:pt x="1904" y="1270"/>
                      </a:lnTo>
                      <a:lnTo>
                        <a:pt x="1852" y="1316"/>
                      </a:lnTo>
                      <a:lnTo>
                        <a:pt x="1760" y="1538"/>
                      </a:lnTo>
                      <a:lnTo>
                        <a:pt x="1766" y="1612"/>
                      </a:lnTo>
                      <a:lnTo>
                        <a:pt x="1858" y="1742"/>
                      </a:lnTo>
                      <a:lnTo>
                        <a:pt x="1741" y="1859"/>
                      </a:lnTo>
                      <a:lnTo>
                        <a:pt x="1609" y="1766"/>
                      </a:lnTo>
                      <a:lnTo>
                        <a:pt x="1535" y="1760"/>
                      </a:lnTo>
                      <a:lnTo>
                        <a:pt x="1399" y="1822"/>
                      </a:lnTo>
                      <a:lnTo>
                        <a:pt x="1316" y="1849"/>
                      </a:lnTo>
                      <a:lnTo>
                        <a:pt x="1263" y="1905"/>
                      </a:lnTo>
                      <a:lnTo>
                        <a:pt x="1236" y="2059"/>
                      </a:lnTo>
                      <a:lnTo>
                        <a:pt x="1069" y="2059"/>
                      </a:lnTo>
                      <a:lnTo>
                        <a:pt x="1041" y="1905"/>
                      </a:lnTo>
                      <a:lnTo>
                        <a:pt x="995" y="1849"/>
                      </a:lnTo>
                      <a:lnTo>
                        <a:pt x="773" y="1757"/>
                      </a:lnTo>
                      <a:lnTo>
                        <a:pt x="699" y="1763"/>
                      </a:lnTo>
                      <a:lnTo>
                        <a:pt x="570" y="1856"/>
                      </a:lnTo>
                      <a:lnTo>
                        <a:pt x="450" y="1739"/>
                      </a:lnTo>
                      <a:lnTo>
                        <a:pt x="545" y="1606"/>
                      </a:lnTo>
                      <a:lnTo>
                        <a:pt x="548" y="1532"/>
                      </a:lnTo>
                      <a:lnTo>
                        <a:pt x="477" y="1365"/>
                      </a:lnTo>
                      <a:lnTo>
                        <a:pt x="462" y="1316"/>
                      </a:lnTo>
                      <a:lnTo>
                        <a:pt x="404" y="1264"/>
                      </a:lnTo>
                      <a:lnTo>
                        <a:pt x="250" y="1239"/>
                      </a:lnTo>
                      <a:lnTo>
                        <a:pt x="250" y="10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u="none" strike="noStrike" kern="1200" cap="none" spc="0" normalizeH="0" baseline="0" noProof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8" name="Freeform 2">
                  <a:extLst>
                    <a:ext uri="{FF2B5EF4-FFF2-40B4-BE49-F238E27FC236}">
                      <a16:creationId xmlns:a16="http://schemas.microsoft.com/office/drawing/2014/main" id="{1D8FEDBF-0629-5940-BAF8-1DBB0B55FB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0825" y="1668463"/>
                  <a:ext cx="366713" cy="366712"/>
                </a:xfrm>
                <a:custGeom>
                  <a:avLst/>
                  <a:gdLst>
                    <a:gd name="T0" fmla="*/ 561 w 1018"/>
                    <a:gd name="T1" fmla="*/ 1014 h 1018"/>
                    <a:gd name="T2" fmla="*/ 706 w 1018"/>
                    <a:gd name="T3" fmla="*/ 977 h 1018"/>
                    <a:gd name="T4" fmla="*/ 832 w 1018"/>
                    <a:gd name="T5" fmla="*/ 900 h 1018"/>
                    <a:gd name="T6" fmla="*/ 931 w 1018"/>
                    <a:gd name="T7" fmla="*/ 792 h 1018"/>
                    <a:gd name="T8" fmla="*/ 995 w 1018"/>
                    <a:gd name="T9" fmla="*/ 660 h 1018"/>
                    <a:gd name="T10" fmla="*/ 1017 w 1018"/>
                    <a:gd name="T11" fmla="*/ 509 h 1018"/>
                    <a:gd name="T12" fmla="*/ 1008 w 1018"/>
                    <a:gd name="T13" fmla="*/ 407 h 1018"/>
                    <a:gd name="T14" fmla="*/ 956 w 1018"/>
                    <a:gd name="T15" fmla="*/ 266 h 1018"/>
                    <a:gd name="T16" fmla="*/ 869 w 1018"/>
                    <a:gd name="T17" fmla="*/ 148 h 1018"/>
                    <a:gd name="T18" fmla="*/ 752 w 1018"/>
                    <a:gd name="T19" fmla="*/ 62 h 1018"/>
                    <a:gd name="T20" fmla="*/ 610 w 1018"/>
                    <a:gd name="T21" fmla="*/ 9 h 1018"/>
                    <a:gd name="T22" fmla="*/ 509 w 1018"/>
                    <a:gd name="T23" fmla="*/ 0 h 1018"/>
                    <a:gd name="T24" fmla="*/ 358 w 1018"/>
                    <a:gd name="T25" fmla="*/ 22 h 1018"/>
                    <a:gd name="T26" fmla="*/ 225 w 1018"/>
                    <a:gd name="T27" fmla="*/ 87 h 1018"/>
                    <a:gd name="T28" fmla="*/ 117 w 1018"/>
                    <a:gd name="T29" fmla="*/ 185 h 1018"/>
                    <a:gd name="T30" fmla="*/ 40 w 1018"/>
                    <a:gd name="T31" fmla="*/ 312 h 1018"/>
                    <a:gd name="T32" fmla="*/ 3 w 1018"/>
                    <a:gd name="T33" fmla="*/ 457 h 1018"/>
                    <a:gd name="T34" fmla="*/ 3 w 1018"/>
                    <a:gd name="T35" fmla="*/ 561 h 1018"/>
                    <a:gd name="T36" fmla="*/ 40 w 1018"/>
                    <a:gd name="T37" fmla="*/ 706 h 1018"/>
                    <a:gd name="T38" fmla="*/ 117 w 1018"/>
                    <a:gd name="T39" fmla="*/ 833 h 1018"/>
                    <a:gd name="T40" fmla="*/ 225 w 1018"/>
                    <a:gd name="T41" fmla="*/ 928 h 1018"/>
                    <a:gd name="T42" fmla="*/ 358 w 1018"/>
                    <a:gd name="T43" fmla="*/ 993 h 1018"/>
                    <a:gd name="T44" fmla="*/ 509 w 1018"/>
                    <a:gd name="T45" fmla="*/ 1017 h 1018"/>
                    <a:gd name="T46" fmla="*/ 536 w 1018"/>
                    <a:gd name="T47" fmla="*/ 250 h 1018"/>
                    <a:gd name="T48" fmla="*/ 610 w 1018"/>
                    <a:gd name="T49" fmla="*/ 268 h 1018"/>
                    <a:gd name="T50" fmla="*/ 675 w 1018"/>
                    <a:gd name="T51" fmla="*/ 309 h 1018"/>
                    <a:gd name="T52" fmla="*/ 724 w 1018"/>
                    <a:gd name="T53" fmla="*/ 364 h 1018"/>
                    <a:gd name="T54" fmla="*/ 755 w 1018"/>
                    <a:gd name="T55" fmla="*/ 432 h 1018"/>
                    <a:gd name="T56" fmla="*/ 768 w 1018"/>
                    <a:gd name="T57" fmla="*/ 509 h 1018"/>
                    <a:gd name="T58" fmla="*/ 761 w 1018"/>
                    <a:gd name="T59" fmla="*/ 561 h 1018"/>
                    <a:gd name="T60" fmla="*/ 737 w 1018"/>
                    <a:gd name="T61" fmla="*/ 632 h 1018"/>
                    <a:gd name="T62" fmla="*/ 694 w 1018"/>
                    <a:gd name="T63" fmla="*/ 691 h 1018"/>
                    <a:gd name="T64" fmla="*/ 632 w 1018"/>
                    <a:gd name="T65" fmla="*/ 734 h 1018"/>
                    <a:gd name="T66" fmla="*/ 561 w 1018"/>
                    <a:gd name="T67" fmla="*/ 762 h 1018"/>
                    <a:gd name="T68" fmla="*/ 509 w 1018"/>
                    <a:gd name="T69" fmla="*/ 768 h 1018"/>
                    <a:gd name="T70" fmla="*/ 431 w 1018"/>
                    <a:gd name="T71" fmla="*/ 755 h 1018"/>
                    <a:gd name="T72" fmla="*/ 364 w 1018"/>
                    <a:gd name="T73" fmla="*/ 722 h 1018"/>
                    <a:gd name="T74" fmla="*/ 311 w 1018"/>
                    <a:gd name="T75" fmla="*/ 672 h 1018"/>
                    <a:gd name="T76" fmla="*/ 271 w 1018"/>
                    <a:gd name="T77" fmla="*/ 608 h 1018"/>
                    <a:gd name="T78" fmla="*/ 253 w 1018"/>
                    <a:gd name="T79" fmla="*/ 534 h 1018"/>
                    <a:gd name="T80" fmla="*/ 253 w 1018"/>
                    <a:gd name="T81" fmla="*/ 481 h 1018"/>
                    <a:gd name="T82" fmla="*/ 271 w 1018"/>
                    <a:gd name="T83" fmla="*/ 407 h 1018"/>
                    <a:gd name="T84" fmla="*/ 311 w 1018"/>
                    <a:gd name="T85" fmla="*/ 342 h 1018"/>
                    <a:gd name="T86" fmla="*/ 364 w 1018"/>
                    <a:gd name="T87" fmla="*/ 293 h 1018"/>
                    <a:gd name="T88" fmla="*/ 431 w 1018"/>
                    <a:gd name="T89" fmla="*/ 262 h 1018"/>
                    <a:gd name="T90" fmla="*/ 509 w 1018"/>
                    <a:gd name="T91" fmla="*/ 250 h 1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18" h="1018">
                      <a:moveTo>
                        <a:pt x="509" y="1017"/>
                      </a:moveTo>
                      <a:lnTo>
                        <a:pt x="509" y="1017"/>
                      </a:lnTo>
                      <a:lnTo>
                        <a:pt x="561" y="1014"/>
                      </a:lnTo>
                      <a:lnTo>
                        <a:pt x="610" y="1005"/>
                      </a:lnTo>
                      <a:lnTo>
                        <a:pt x="660" y="993"/>
                      </a:lnTo>
                      <a:lnTo>
                        <a:pt x="706" y="977"/>
                      </a:lnTo>
                      <a:lnTo>
                        <a:pt x="752" y="956"/>
                      </a:lnTo>
                      <a:lnTo>
                        <a:pt x="792" y="928"/>
                      </a:lnTo>
                      <a:lnTo>
                        <a:pt x="832" y="900"/>
                      </a:lnTo>
                      <a:lnTo>
                        <a:pt x="869" y="867"/>
                      </a:lnTo>
                      <a:lnTo>
                        <a:pt x="900" y="833"/>
                      </a:lnTo>
                      <a:lnTo>
                        <a:pt x="931" y="792"/>
                      </a:lnTo>
                      <a:lnTo>
                        <a:pt x="956" y="749"/>
                      </a:lnTo>
                      <a:lnTo>
                        <a:pt x="977" y="706"/>
                      </a:lnTo>
                      <a:lnTo>
                        <a:pt x="995" y="660"/>
                      </a:lnTo>
                      <a:lnTo>
                        <a:pt x="1008" y="611"/>
                      </a:lnTo>
                      <a:lnTo>
                        <a:pt x="1014" y="561"/>
                      </a:lnTo>
                      <a:lnTo>
                        <a:pt x="1017" y="509"/>
                      </a:lnTo>
                      <a:lnTo>
                        <a:pt x="1017" y="509"/>
                      </a:lnTo>
                      <a:lnTo>
                        <a:pt x="1014" y="457"/>
                      </a:lnTo>
                      <a:lnTo>
                        <a:pt x="1008" y="407"/>
                      </a:lnTo>
                      <a:lnTo>
                        <a:pt x="995" y="358"/>
                      </a:lnTo>
                      <a:lnTo>
                        <a:pt x="977" y="312"/>
                      </a:lnTo>
                      <a:lnTo>
                        <a:pt x="956" y="266"/>
                      </a:lnTo>
                      <a:lnTo>
                        <a:pt x="931" y="225"/>
                      </a:lnTo>
                      <a:lnTo>
                        <a:pt x="900" y="185"/>
                      </a:lnTo>
                      <a:lnTo>
                        <a:pt x="869" y="148"/>
                      </a:lnTo>
                      <a:lnTo>
                        <a:pt x="832" y="114"/>
                      </a:lnTo>
                      <a:lnTo>
                        <a:pt x="792" y="87"/>
                      </a:lnTo>
                      <a:lnTo>
                        <a:pt x="752" y="62"/>
                      </a:lnTo>
                      <a:lnTo>
                        <a:pt x="706" y="41"/>
                      </a:lnTo>
                      <a:lnTo>
                        <a:pt x="660" y="22"/>
                      </a:lnTo>
                      <a:lnTo>
                        <a:pt x="610" y="9"/>
                      </a:lnTo>
                      <a:lnTo>
                        <a:pt x="561" y="3"/>
                      </a:lnTo>
                      <a:lnTo>
                        <a:pt x="509" y="0"/>
                      </a:lnTo>
                      <a:lnTo>
                        <a:pt x="509" y="0"/>
                      </a:lnTo>
                      <a:lnTo>
                        <a:pt x="456" y="3"/>
                      </a:lnTo>
                      <a:lnTo>
                        <a:pt x="407" y="9"/>
                      </a:lnTo>
                      <a:lnTo>
                        <a:pt x="358" y="22"/>
                      </a:lnTo>
                      <a:lnTo>
                        <a:pt x="311" y="41"/>
                      </a:lnTo>
                      <a:lnTo>
                        <a:pt x="268" y="62"/>
                      </a:lnTo>
                      <a:lnTo>
                        <a:pt x="225" y="87"/>
                      </a:lnTo>
                      <a:lnTo>
                        <a:pt x="185" y="114"/>
                      </a:lnTo>
                      <a:lnTo>
                        <a:pt x="151" y="148"/>
                      </a:lnTo>
                      <a:lnTo>
                        <a:pt x="117" y="185"/>
                      </a:lnTo>
                      <a:lnTo>
                        <a:pt x="89" y="225"/>
                      </a:lnTo>
                      <a:lnTo>
                        <a:pt x="62" y="266"/>
                      </a:lnTo>
                      <a:lnTo>
                        <a:pt x="40" y="312"/>
                      </a:lnTo>
                      <a:lnTo>
                        <a:pt x="25" y="358"/>
                      </a:lnTo>
                      <a:lnTo>
                        <a:pt x="13" y="407"/>
                      </a:lnTo>
                      <a:lnTo>
                        <a:pt x="3" y="457"/>
                      </a:lnTo>
                      <a:lnTo>
                        <a:pt x="0" y="509"/>
                      </a:lnTo>
                      <a:lnTo>
                        <a:pt x="0" y="509"/>
                      </a:lnTo>
                      <a:lnTo>
                        <a:pt x="3" y="561"/>
                      </a:lnTo>
                      <a:lnTo>
                        <a:pt x="13" y="611"/>
                      </a:lnTo>
                      <a:lnTo>
                        <a:pt x="25" y="660"/>
                      </a:lnTo>
                      <a:lnTo>
                        <a:pt x="40" y="706"/>
                      </a:lnTo>
                      <a:lnTo>
                        <a:pt x="62" y="749"/>
                      </a:lnTo>
                      <a:lnTo>
                        <a:pt x="89" y="792"/>
                      </a:lnTo>
                      <a:lnTo>
                        <a:pt x="117" y="833"/>
                      </a:lnTo>
                      <a:lnTo>
                        <a:pt x="151" y="867"/>
                      </a:lnTo>
                      <a:lnTo>
                        <a:pt x="185" y="900"/>
                      </a:lnTo>
                      <a:lnTo>
                        <a:pt x="225" y="928"/>
                      </a:lnTo>
                      <a:lnTo>
                        <a:pt x="268" y="956"/>
                      </a:lnTo>
                      <a:lnTo>
                        <a:pt x="311" y="977"/>
                      </a:lnTo>
                      <a:lnTo>
                        <a:pt x="358" y="993"/>
                      </a:lnTo>
                      <a:lnTo>
                        <a:pt x="407" y="1005"/>
                      </a:lnTo>
                      <a:lnTo>
                        <a:pt x="456" y="1014"/>
                      </a:lnTo>
                      <a:lnTo>
                        <a:pt x="509" y="1017"/>
                      </a:lnTo>
                      <a:close/>
                      <a:moveTo>
                        <a:pt x="509" y="250"/>
                      </a:moveTo>
                      <a:lnTo>
                        <a:pt x="509" y="250"/>
                      </a:lnTo>
                      <a:lnTo>
                        <a:pt x="536" y="250"/>
                      </a:lnTo>
                      <a:lnTo>
                        <a:pt x="561" y="256"/>
                      </a:lnTo>
                      <a:lnTo>
                        <a:pt x="586" y="262"/>
                      </a:lnTo>
                      <a:lnTo>
                        <a:pt x="610" y="268"/>
                      </a:lnTo>
                      <a:lnTo>
                        <a:pt x="632" y="281"/>
                      </a:lnTo>
                      <a:lnTo>
                        <a:pt x="653" y="293"/>
                      </a:lnTo>
                      <a:lnTo>
                        <a:pt x="675" y="309"/>
                      </a:lnTo>
                      <a:lnTo>
                        <a:pt x="694" y="324"/>
                      </a:lnTo>
                      <a:lnTo>
                        <a:pt x="709" y="342"/>
                      </a:lnTo>
                      <a:lnTo>
                        <a:pt x="724" y="364"/>
                      </a:lnTo>
                      <a:lnTo>
                        <a:pt x="737" y="386"/>
                      </a:lnTo>
                      <a:lnTo>
                        <a:pt x="749" y="407"/>
                      </a:lnTo>
                      <a:lnTo>
                        <a:pt x="755" y="432"/>
                      </a:lnTo>
                      <a:lnTo>
                        <a:pt x="761" y="457"/>
                      </a:lnTo>
                      <a:lnTo>
                        <a:pt x="768" y="481"/>
                      </a:lnTo>
                      <a:lnTo>
                        <a:pt x="768" y="509"/>
                      </a:lnTo>
                      <a:lnTo>
                        <a:pt x="768" y="509"/>
                      </a:lnTo>
                      <a:lnTo>
                        <a:pt x="768" y="534"/>
                      </a:lnTo>
                      <a:lnTo>
                        <a:pt x="761" y="561"/>
                      </a:lnTo>
                      <a:lnTo>
                        <a:pt x="755" y="586"/>
                      </a:lnTo>
                      <a:lnTo>
                        <a:pt x="749" y="608"/>
                      </a:lnTo>
                      <a:lnTo>
                        <a:pt x="737" y="632"/>
                      </a:lnTo>
                      <a:lnTo>
                        <a:pt x="724" y="654"/>
                      </a:lnTo>
                      <a:lnTo>
                        <a:pt x="709" y="672"/>
                      </a:lnTo>
                      <a:lnTo>
                        <a:pt x="694" y="691"/>
                      </a:lnTo>
                      <a:lnTo>
                        <a:pt x="675" y="706"/>
                      </a:lnTo>
                      <a:lnTo>
                        <a:pt x="653" y="722"/>
                      </a:lnTo>
                      <a:lnTo>
                        <a:pt x="632" y="734"/>
                      </a:lnTo>
                      <a:lnTo>
                        <a:pt x="610" y="746"/>
                      </a:lnTo>
                      <a:lnTo>
                        <a:pt x="586" y="755"/>
                      </a:lnTo>
                      <a:lnTo>
                        <a:pt x="561" y="762"/>
                      </a:lnTo>
                      <a:lnTo>
                        <a:pt x="536" y="765"/>
                      </a:lnTo>
                      <a:lnTo>
                        <a:pt x="509" y="768"/>
                      </a:lnTo>
                      <a:lnTo>
                        <a:pt x="509" y="768"/>
                      </a:lnTo>
                      <a:lnTo>
                        <a:pt x="484" y="765"/>
                      </a:lnTo>
                      <a:lnTo>
                        <a:pt x="456" y="762"/>
                      </a:lnTo>
                      <a:lnTo>
                        <a:pt x="431" y="755"/>
                      </a:lnTo>
                      <a:lnTo>
                        <a:pt x="410" y="746"/>
                      </a:lnTo>
                      <a:lnTo>
                        <a:pt x="385" y="734"/>
                      </a:lnTo>
                      <a:lnTo>
                        <a:pt x="364" y="722"/>
                      </a:lnTo>
                      <a:lnTo>
                        <a:pt x="345" y="706"/>
                      </a:lnTo>
                      <a:lnTo>
                        <a:pt x="327" y="691"/>
                      </a:lnTo>
                      <a:lnTo>
                        <a:pt x="311" y="672"/>
                      </a:lnTo>
                      <a:lnTo>
                        <a:pt x="296" y="654"/>
                      </a:lnTo>
                      <a:lnTo>
                        <a:pt x="284" y="632"/>
                      </a:lnTo>
                      <a:lnTo>
                        <a:pt x="271" y="608"/>
                      </a:lnTo>
                      <a:lnTo>
                        <a:pt x="262" y="586"/>
                      </a:lnTo>
                      <a:lnTo>
                        <a:pt x="256" y="561"/>
                      </a:lnTo>
                      <a:lnTo>
                        <a:pt x="253" y="534"/>
                      </a:lnTo>
                      <a:lnTo>
                        <a:pt x="250" y="509"/>
                      </a:lnTo>
                      <a:lnTo>
                        <a:pt x="250" y="509"/>
                      </a:lnTo>
                      <a:lnTo>
                        <a:pt x="253" y="481"/>
                      </a:lnTo>
                      <a:lnTo>
                        <a:pt x="256" y="457"/>
                      </a:lnTo>
                      <a:lnTo>
                        <a:pt x="262" y="432"/>
                      </a:lnTo>
                      <a:lnTo>
                        <a:pt x="271" y="407"/>
                      </a:lnTo>
                      <a:lnTo>
                        <a:pt x="284" y="386"/>
                      </a:lnTo>
                      <a:lnTo>
                        <a:pt x="296" y="364"/>
                      </a:lnTo>
                      <a:lnTo>
                        <a:pt x="311" y="342"/>
                      </a:lnTo>
                      <a:lnTo>
                        <a:pt x="327" y="324"/>
                      </a:lnTo>
                      <a:lnTo>
                        <a:pt x="345" y="309"/>
                      </a:lnTo>
                      <a:lnTo>
                        <a:pt x="364" y="293"/>
                      </a:lnTo>
                      <a:lnTo>
                        <a:pt x="385" y="281"/>
                      </a:lnTo>
                      <a:lnTo>
                        <a:pt x="410" y="268"/>
                      </a:lnTo>
                      <a:lnTo>
                        <a:pt x="431" y="262"/>
                      </a:lnTo>
                      <a:lnTo>
                        <a:pt x="456" y="256"/>
                      </a:lnTo>
                      <a:lnTo>
                        <a:pt x="484" y="250"/>
                      </a:lnTo>
                      <a:lnTo>
                        <a:pt x="509" y="2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u="none" strike="noStrike" kern="1200" cap="none" spc="0" normalizeH="0" baseline="0" noProof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8" name="Freeform 3">
                  <a:extLst>
                    <a:ext uri="{FF2B5EF4-FFF2-40B4-BE49-F238E27FC236}">
                      <a16:creationId xmlns:a16="http://schemas.microsoft.com/office/drawing/2014/main" id="{125C87EF-B79F-C846-AD5F-8887FF5249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93888" y="1246188"/>
                  <a:ext cx="2159000" cy="1790700"/>
                </a:xfrm>
                <a:custGeom>
                  <a:avLst/>
                  <a:gdLst>
                    <a:gd name="T0" fmla="*/ 268 w 5998"/>
                    <a:gd name="T1" fmla="*/ 3 h 4973"/>
                    <a:gd name="T2" fmla="*/ 157 w 5998"/>
                    <a:gd name="T3" fmla="*/ 37 h 4973"/>
                    <a:gd name="T4" fmla="*/ 68 w 5998"/>
                    <a:gd name="T5" fmla="*/ 111 h 4973"/>
                    <a:gd name="T6" fmla="*/ 15 w 5998"/>
                    <a:gd name="T7" fmla="*/ 213 h 4973"/>
                    <a:gd name="T8" fmla="*/ 0 w 5998"/>
                    <a:gd name="T9" fmla="*/ 3696 h 4973"/>
                    <a:gd name="T10" fmla="*/ 15 w 5998"/>
                    <a:gd name="T11" fmla="*/ 3785 h 4973"/>
                    <a:gd name="T12" fmla="*/ 71 w 5998"/>
                    <a:gd name="T13" fmla="*/ 3887 h 4973"/>
                    <a:gd name="T14" fmla="*/ 157 w 5998"/>
                    <a:gd name="T15" fmla="*/ 3961 h 4973"/>
                    <a:gd name="T16" fmla="*/ 271 w 5998"/>
                    <a:gd name="T17" fmla="*/ 3995 h 4973"/>
                    <a:gd name="T18" fmla="*/ 2345 w 5998"/>
                    <a:gd name="T19" fmla="*/ 4426 h 4973"/>
                    <a:gd name="T20" fmla="*/ 2062 w 5998"/>
                    <a:gd name="T21" fmla="*/ 4528 h 4973"/>
                    <a:gd name="T22" fmla="*/ 1868 w 5998"/>
                    <a:gd name="T23" fmla="*/ 4645 h 4973"/>
                    <a:gd name="T24" fmla="*/ 1812 w 5998"/>
                    <a:gd name="T25" fmla="*/ 4710 h 4973"/>
                    <a:gd name="T26" fmla="*/ 1797 w 5998"/>
                    <a:gd name="T27" fmla="*/ 4824 h 4973"/>
                    <a:gd name="T28" fmla="*/ 1831 w 5998"/>
                    <a:gd name="T29" fmla="*/ 4901 h 4973"/>
                    <a:gd name="T30" fmla="*/ 1914 w 5998"/>
                    <a:gd name="T31" fmla="*/ 4966 h 4973"/>
                    <a:gd name="T32" fmla="*/ 4031 w 5998"/>
                    <a:gd name="T33" fmla="*/ 4972 h 4973"/>
                    <a:gd name="T34" fmla="*/ 4130 w 5998"/>
                    <a:gd name="T35" fmla="*/ 4941 h 4973"/>
                    <a:gd name="T36" fmla="*/ 4194 w 5998"/>
                    <a:gd name="T37" fmla="*/ 4852 h 4973"/>
                    <a:gd name="T38" fmla="*/ 4203 w 5998"/>
                    <a:gd name="T39" fmla="*/ 4765 h 4973"/>
                    <a:gd name="T40" fmla="*/ 4157 w 5998"/>
                    <a:gd name="T41" fmla="*/ 4666 h 4973"/>
                    <a:gd name="T42" fmla="*/ 4049 w 5998"/>
                    <a:gd name="T43" fmla="*/ 4590 h 4973"/>
                    <a:gd name="T44" fmla="*/ 3815 w 5998"/>
                    <a:gd name="T45" fmla="*/ 4478 h 4973"/>
                    <a:gd name="T46" fmla="*/ 5686 w 5998"/>
                    <a:gd name="T47" fmla="*/ 3998 h 4973"/>
                    <a:gd name="T48" fmla="*/ 5779 w 5998"/>
                    <a:gd name="T49" fmla="*/ 3982 h 4973"/>
                    <a:gd name="T50" fmla="*/ 5883 w 5998"/>
                    <a:gd name="T51" fmla="*/ 3927 h 4973"/>
                    <a:gd name="T52" fmla="*/ 5960 w 5998"/>
                    <a:gd name="T53" fmla="*/ 3834 h 4973"/>
                    <a:gd name="T54" fmla="*/ 5997 w 5998"/>
                    <a:gd name="T55" fmla="*/ 3717 h 4973"/>
                    <a:gd name="T56" fmla="*/ 5997 w 5998"/>
                    <a:gd name="T57" fmla="*/ 293 h 4973"/>
                    <a:gd name="T58" fmla="*/ 5960 w 5998"/>
                    <a:gd name="T59" fmla="*/ 173 h 4973"/>
                    <a:gd name="T60" fmla="*/ 5880 w 5998"/>
                    <a:gd name="T61" fmla="*/ 74 h 4973"/>
                    <a:gd name="T62" fmla="*/ 5769 w 5998"/>
                    <a:gd name="T63" fmla="*/ 16 h 4973"/>
                    <a:gd name="T64" fmla="*/ 2237 w 5998"/>
                    <a:gd name="T65" fmla="*/ 4722 h 4973"/>
                    <a:gd name="T66" fmla="*/ 2407 w 5998"/>
                    <a:gd name="T67" fmla="*/ 4666 h 4973"/>
                    <a:gd name="T68" fmla="*/ 2700 w 5998"/>
                    <a:gd name="T69" fmla="*/ 4614 h 4973"/>
                    <a:gd name="T70" fmla="*/ 3260 w 5998"/>
                    <a:gd name="T71" fmla="*/ 4614 h 4973"/>
                    <a:gd name="T72" fmla="*/ 3581 w 5998"/>
                    <a:gd name="T73" fmla="*/ 4666 h 4973"/>
                    <a:gd name="T74" fmla="*/ 2237 w 5998"/>
                    <a:gd name="T75" fmla="*/ 4722 h 4973"/>
                    <a:gd name="T76" fmla="*/ 2777 w 5998"/>
                    <a:gd name="T77" fmla="*/ 4358 h 4973"/>
                    <a:gd name="T78" fmla="*/ 3390 w 5998"/>
                    <a:gd name="T79" fmla="*/ 4358 h 4973"/>
                    <a:gd name="T80" fmla="*/ 2965 w 5998"/>
                    <a:gd name="T81" fmla="*/ 4352 h 4973"/>
                    <a:gd name="T82" fmla="*/ 5689 w 5998"/>
                    <a:gd name="T83" fmla="*/ 253 h 4973"/>
                    <a:gd name="T84" fmla="*/ 5735 w 5998"/>
                    <a:gd name="T85" fmla="*/ 284 h 4973"/>
                    <a:gd name="T86" fmla="*/ 5748 w 5998"/>
                    <a:gd name="T87" fmla="*/ 3153 h 4973"/>
                    <a:gd name="T88" fmla="*/ 253 w 5998"/>
                    <a:gd name="T89" fmla="*/ 290 h 4973"/>
                    <a:gd name="T90" fmla="*/ 290 w 5998"/>
                    <a:gd name="T91" fmla="*/ 253 h 4973"/>
                    <a:gd name="T92" fmla="*/ 302 w 5998"/>
                    <a:gd name="T93" fmla="*/ 3748 h 4973"/>
                    <a:gd name="T94" fmla="*/ 265 w 5998"/>
                    <a:gd name="T95" fmla="*/ 3732 h 4973"/>
                    <a:gd name="T96" fmla="*/ 249 w 5998"/>
                    <a:gd name="T97" fmla="*/ 3696 h 4973"/>
                    <a:gd name="T98" fmla="*/ 5748 w 5998"/>
                    <a:gd name="T99" fmla="*/ 3686 h 4973"/>
                    <a:gd name="T100" fmla="*/ 5729 w 5998"/>
                    <a:gd name="T101" fmla="*/ 3730 h 4973"/>
                    <a:gd name="T102" fmla="*/ 5686 w 5998"/>
                    <a:gd name="T103" fmla="*/ 3748 h 49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998" h="4973">
                      <a:moveTo>
                        <a:pt x="5674" y="0"/>
                      </a:moveTo>
                      <a:lnTo>
                        <a:pt x="299" y="0"/>
                      </a:lnTo>
                      <a:lnTo>
                        <a:pt x="299" y="0"/>
                      </a:lnTo>
                      <a:lnTo>
                        <a:pt x="268" y="3"/>
                      </a:lnTo>
                      <a:lnTo>
                        <a:pt x="240" y="6"/>
                      </a:lnTo>
                      <a:lnTo>
                        <a:pt x="209" y="16"/>
                      </a:lnTo>
                      <a:lnTo>
                        <a:pt x="185" y="25"/>
                      </a:lnTo>
                      <a:lnTo>
                        <a:pt x="157" y="37"/>
                      </a:lnTo>
                      <a:lnTo>
                        <a:pt x="132" y="53"/>
                      </a:lnTo>
                      <a:lnTo>
                        <a:pt x="111" y="68"/>
                      </a:lnTo>
                      <a:lnTo>
                        <a:pt x="89" y="90"/>
                      </a:lnTo>
                      <a:lnTo>
                        <a:pt x="68" y="111"/>
                      </a:lnTo>
                      <a:lnTo>
                        <a:pt x="52" y="133"/>
                      </a:lnTo>
                      <a:lnTo>
                        <a:pt x="37" y="157"/>
                      </a:lnTo>
                      <a:lnTo>
                        <a:pt x="24" y="185"/>
                      </a:lnTo>
                      <a:lnTo>
                        <a:pt x="15" y="213"/>
                      </a:lnTo>
                      <a:lnTo>
                        <a:pt x="6" y="241"/>
                      </a:lnTo>
                      <a:lnTo>
                        <a:pt x="3" y="268"/>
                      </a:lnTo>
                      <a:lnTo>
                        <a:pt x="0" y="299"/>
                      </a:lnTo>
                      <a:lnTo>
                        <a:pt x="0" y="3696"/>
                      </a:lnTo>
                      <a:lnTo>
                        <a:pt x="0" y="3696"/>
                      </a:lnTo>
                      <a:lnTo>
                        <a:pt x="3" y="3727"/>
                      </a:lnTo>
                      <a:lnTo>
                        <a:pt x="6" y="3757"/>
                      </a:lnTo>
                      <a:lnTo>
                        <a:pt x="15" y="3785"/>
                      </a:lnTo>
                      <a:lnTo>
                        <a:pt x="24" y="3813"/>
                      </a:lnTo>
                      <a:lnTo>
                        <a:pt x="37" y="3840"/>
                      </a:lnTo>
                      <a:lnTo>
                        <a:pt x="52" y="3865"/>
                      </a:lnTo>
                      <a:lnTo>
                        <a:pt x="71" y="3887"/>
                      </a:lnTo>
                      <a:lnTo>
                        <a:pt x="89" y="3908"/>
                      </a:lnTo>
                      <a:lnTo>
                        <a:pt x="111" y="3930"/>
                      </a:lnTo>
                      <a:lnTo>
                        <a:pt x="132" y="3945"/>
                      </a:lnTo>
                      <a:lnTo>
                        <a:pt x="157" y="3961"/>
                      </a:lnTo>
                      <a:lnTo>
                        <a:pt x="185" y="3973"/>
                      </a:lnTo>
                      <a:lnTo>
                        <a:pt x="212" y="3982"/>
                      </a:lnTo>
                      <a:lnTo>
                        <a:pt x="240" y="3991"/>
                      </a:lnTo>
                      <a:lnTo>
                        <a:pt x="271" y="3995"/>
                      </a:lnTo>
                      <a:lnTo>
                        <a:pt x="302" y="3998"/>
                      </a:lnTo>
                      <a:lnTo>
                        <a:pt x="2447" y="3998"/>
                      </a:lnTo>
                      <a:lnTo>
                        <a:pt x="2345" y="4426"/>
                      </a:lnTo>
                      <a:lnTo>
                        <a:pt x="2345" y="4426"/>
                      </a:lnTo>
                      <a:lnTo>
                        <a:pt x="2265" y="4448"/>
                      </a:lnTo>
                      <a:lnTo>
                        <a:pt x="2191" y="4472"/>
                      </a:lnTo>
                      <a:lnTo>
                        <a:pt x="2123" y="4500"/>
                      </a:lnTo>
                      <a:lnTo>
                        <a:pt x="2062" y="4528"/>
                      </a:lnTo>
                      <a:lnTo>
                        <a:pt x="2003" y="4556"/>
                      </a:lnTo>
                      <a:lnTo>
                        <a:pt x="1954" y="4586"/>
                      </a:lnTo>
                      <a:lnTo>
                        <a:pt x="1907" y="4614"/>
                      </a:lnTo>
                      <a:lnTo>
                        <a:pt x="1868" y="4645"/>
                      </a:lnTo>
                      <a:lnTo>
                        <a:pt x="1868" y="4645"/>
                      </a:lnTo>
                      <a:lnTo>
                        <a:pt x="1846" y="4664"/>
                      </a:lnTo>
                      <a:lnTo>
                        <a:pt x="1827" y="4685"/>
                      </a:lnTo>
                      <a:lnTo>
                        <a:pt x="1812" y="4710"/>
                      </a:lnTo>
                      <a:lnTo>
                        <a:pt x="1803" y="4737"/>
                      </a:lnTo>
                      <a:lnTo>
                        <a:pt x="1797" y="4765"/>
                      </a:lnTo>
                      <a:lnTo>
                        <a:pt x="1794" y="4793"/>
                      </a:lnTo>
                      <a:lnTo>
                        <a:pt x="1797" y="4824"/>
                      </a:lnTo>
                      <a:lnTo>
                        <a:pt x="1803" y="4852"/>
                      </a:lnTo>
                      <a:lnTo>
                        <a:pt x="1803" y="4852"/>
                      </a:lnTo>
                      <a:lnTo>
                        <a:pt x="1815" y="4879"/>
                      </a:lnTo>
                      <a:lnTo>
                        <a:pt x="1831" y="4901"/>
                      </a:lnTo>
                      <a:lnTo>
                        <a:pt x="1846" y="4922"/>
                      </a:lnTo>
                      <a:lnTo>
                        <a:pt x="1868" y="4941"/>
                      </a:lnTo>
                      <a:lnTo>
                        <a:pt x="1889" y="4953"/>
                      </a:lnTo>
                      <a:lnTo>
                        <a:pt x="1914" y="4966"/>
                      </a:lnTo>
                      <a:lnTo>
                        <a:pt x="1941" y="4972"/>
                      </a:lnTo>
                      <a:lnTo>
                        <a:pt x="1969" y="4972"/>
                      </a:lnTo>
                      <a:lnTo>
                        <a:pt x="4031" y="4972"/>
                      </a:lnTo>
                      <a:lnTo>
                        <a:pt x="4031" y="4972"/>
                      </a:lnTo>
                      <a:lnTo>
                        <a:pt x="4059" y="4972"/>
                      </a:lnTo>
                      <a:lnTo>
                        <a:pt x="4084" y="4966"/>
                      </a:lnTo>
                      <a:lnTo>
                        <a:pt x="4108" y="4953"/>
                      </a:lnTo>
                      <a:lnTo>
                        <a:pt x="4130" y="4941"/>
                      </a:lnTo>
                      <a:lnTo>
                        <a:pt x="4151" y="4922"/>
                      </a:lnTo>
                      <a:lnTo>
                        <a:pt x="4170" y="4901"/>
                      </a:lnTo>
                      <a:lnTo>
                        <a:pt x="4182" y="4879"/>
                      </a:lnTo>
                      <a:lnTo>
                        <a:pt x="4194" y="4852"/>
                      </a:lnTo>
                      <a:lnTo>
                        <a:pt x="4194" y="4852"/>
                      </a:lnTo>
                      <a:lnTo>
                        <a:pt x="4201" y="4824"/>
                      </a:lnTo>
                      <a:lnTo>
                        <a:pt x="4203" y="4796"/>
                      </a:lnTo>
                      <a:lnTo>
                        <a:pt x="4203" y="4765"/>
                      </a:lnTo>
                      <a:lnTo>
                        <a:pt x="4198" y="4740"/>
                      </a:lnTo>
                      <a:lnTo>
                        <a:pt x="4188" y="4713"/>
                      </a:lnTo>
                      <a:lnTo>
                        <a:pt x="4173" y="4688"/>
                      </a:lnTo>
                      <a:lnTo>
                        <a:pt x="4157" y="4666"/>
                      </a:lnTo>
                      <a:lnTo>
                        <a:pt x="4136" y="4645"/>
                      </a:lnTo>
                      <a:lnTo>
                        <a:pt x="4136" y="4645"/>
                      </a:lnTo>
                      <a:lnTo>
                        <a:pt x="4096" y="4617"/>
                      </a:lnTo>
                      <a:lnTo>
                        <a:pt x="4049" y="4590"/>
                      </a:lnTo>
                      <a:lnTo>
                        <a:pt x="4000" y="4559"/>
                      </a:lnTo>
                      <a:lnTo>
                        <a:pt x="3945" y="4531"/>
                      </a:lnTo>
                      <a:lnTo>
                        <a:pt x="3883" y="4503"/>
                      </a:lnTo>
                      <a:lnTo>
                        <a:pt x="3815" y="4478"/>
                      </a:lnTo>
                      <a:lnTo>
                        <a:pt x="3738" y="4451"/>
                      </a:lnTo>
                      <a:lnTo>
                        <a:pt x="3655" y="4429"/>
                      </a:lnTo>
                      <a:lnTo>
                        <a:pt x="3581" y="3998"/>
                      </a:lnTo>
                      <a:lnTo>
                        <a:pt x="5686" y="3998"/>
                      </a:lnTo>
                      <a:lnTo>
                        <a:pt x="5686" y="3998"/>
                      </a:lnTo>
                      <a:lnTo>
                        <a:pt x="5717" y="3995"/>
                      </a:lnTo>
                      <a:lnTo>
                        <a:pt x="5751" y="3991"/>
                      </a:lnTo>
                      <a:lnTo>
                        <a:pt x="5779" y="3982"/>
                      </a:lnTo>
                      <a:lnTo>
                        <a:pt x="5809" y="3973"/>
                      </a:lnTo>
                      <a:lnTo>
                        <a:pt x="5834" y="3961"/>
                      </a:lnTo>
                      <a:lnTo>
                        <a:pt x="5862" y="3945"/>
                      </a:lnTo>
                      <a:lnTo>
                        <a:pt x="5883" y="3927"/>
                      </a:lnTo>
                      <a:lnTo>
                        <a:pt x="5908" y="3905"/>
                      </a:lnTo>
                      <a:lnTo>
                        <a:pt x="5926" y="3884"/>
                      </a:lnTo>
                      <a:lnTo>
                        <a:pt x="5945" y="3859"/>
                      </a:lnTo>
                      <a:lnTo>
                        <a:pt x="5960" y="3834"/>
                      </a:lnTo>
                      <a:lnTo>
                        <a:pt x="5973" y="3807"/>
                      </a:lnTo>
                      <a:lnTo>
                        <a:pt x="5985" y="3779"/>
                      </a:lnTo>
                      <a:lnTo>
                        <a:pt x="5991" y="3748"/>
                      </a:lnTo>
                      <a:lnTo>
                        <a:pt x="5997" y="3717"/>
                      </a:lnTo>
                      <a:lnTo>
                        <a:pt x="5997" y="3686"/>
                      </a:lnTo>
                      <a:lnTo>
                        <a:pt x="5997" y="327"/>
                      </a:lnTo>
                      <a:lnTo>
                        <a:pt x="5997" y="327"/>
                      </a:lnTo>
                      <a:lnTo>
                        <a:pt x="5997" y="293"/>
                      </a:lnTo>
                      <a:lnTo>
                        <a:pt x="5991" y="262"/>
                      </a:lnTo>
                      <a:lnTo>
                        <a:pt x="5985" y="228"/>
                      </a:lnTo>
                      <a:lnTo>
                        <a:pt x="5973" y="200"/>
                      </a:lnTo>
                      <a:lnTo>
                        <a:pt x="5960" y="173"/>
                      </a:lnTo>
                      <a:lnTo>
                        <a:pt x="5942" y="145"/>
                      </a:lnTo>
                      <a:lnTo>
                        <a:pt x="5923" y="120"/>
                      </a:lnTo>
                      <a:lnTo>
                        <a:pt x="5902" y="96"/>
                      </a:lnTo>
                      <a:lnTo>
                        <a:pt x="5880" y="74"/>
                      </a:lnTo>
                      <a:lnTo>
                        <a:pt x="5856" y="56"/>
                      </a:lnTo>
                      <a:lnTo>
                        <a:pt x="5828" y="40"/>
                      </a:lnTo>
                      <a:lnTo>
                        <a:pt x="5800" y="28"/>
                      </a:lnTo>
                      <a:lnTo>
                        <a:pt x="5769" y="16"/>
                      </a:lnTo>
                      <a:lnTo>
                        <a:pt x="5738" y="6"/>
                      </a:lnTo>
                      <a:lnTo>
                        <a:pt x="5705" y="3"/>
                      </a:lnTo>
                      <a:lnTo>
                        <a:pt x="5674" y="0"/>
                      </a:lnTo>
                      <a:close/>
                      <a:moveTo>
                        <a:pt x="2237" y="4722"/>
                      </a:moveTo>
                      <a:lnTo>
                        <a:pt x="2237" y="4722"/>
                      </a:lnTo>
                      <a:lnTo>
                        <a:pt x="2290" y="4703"/>
                      </a:lnTo>
                      <a:lnTo>
                        <a:pt x="2345" y="4685"/>
                      </a:lnTo>
                      <a:lnTo>
                        <a:pt x="2407" y="4666"/>
                      </a:lnTo>
                      <a:lnTo>
                        <a:pt x="2471" y="4651"/>
                      </a:lnTo>
                      <a:lnTo>
                        <a:pt x="2542" y="4639"/>
                      </a:lnTo>
                      <a:lnTo>
                        <a:pt x="2620" y="4627"/>
                      </a:lnTo>
                      <a:lnTo>
                        <a:pt x="2700" y="4614"/>
                      </a:lnTo>
                      <a:lnTo>
                        <a:pt x="2786" y="4608"/>
                      </a:lnTo>
                      <a:lnTo>
                        <a:pt x="3165" y="4608"/>
                      </a:lnTo>
                      <a:lnTo>
                        <a:pt x="3165" y="4608"/>
                      </a:lnTo>
                      <a:lnTo>
                        <a:pt x="3260" y="4614"/>
                      </a:lnTo>
                      <a:lnTo>
                        <a:pt x="3350" y="4627"/>
                      </a:lnTo>
                      <a:lnTo>
                        <a:pt x="3433" y="4639"/>
                      </a:lnTo>
                      <a:lnTo>
                        <a:pt x="3510" y="4651"/>
                      </a:lnTo>
                      <a:lnTo>
                        <a:pt x="3581" y="4666"/>
                      </a:lnTo>
                      <a:lnTo>
                        <a:pt x="3646" y="4685"/>
                      </a:lnTo>
                      <a:lnTo>
                        <a:pt x="3705" y="4703"/>
                      </a:lnTo>
                      <a:lnTo>
                        <a:pt x="3757" y="4722"/>
                      </a:lnTo>
                      <a:lnTo>
                        <a:pt x="2237" y="4722"/>
                      </a:lnTo>
                      <a:close/>
                      <a:moveTo>
                        <a:pt x="2965" y="4352"/>
                      </a:moveTo>
                      <a:lnTo>
                        <a:pt x="2965" y="4352"/>
                      </a:lnTo>
                      <a:lnTo>
                        <a:pt x="2869" y="4355"/>
                      </a:lnTo>
                      <a:lnTo>
                        <a:pt x="2777" y="4358"/>
                      </a:lnTo>
                      <a:lnTo>
                        <a:pt x="2620" y="4358"/>
                      </a:lnTo>
                      <a:lnTo>
                        <a:pt x="2684" y="4081"/>
                      </a:lnTo>
                      <a:lnTo>
                        <a:pt x="3344" y="4081"/>
                      </a:lnTo>
                      <a:lnTo>
                        <a:pt x="3390" y="4358"/>
                      </a:lnTo>
                      <a:lnTo>
                        <a:pt x="3171" y="4358"/>
                      </a:lnTo>
                      <a:lnTo>
                        <a:pt x="3171" y="4358"/>
                      </a:lnTo>
                      <a:lnTo>
                        <a:pt x="3070" y="4355"/>
                      </a:lnTo>
                      <a:lnTo>
                        <a:pt x="2965" y="4352"/>
                      </a:lnTo>
                      <a:close/>
                      <a:moveTo>
                        <a:pt x="299" y="250"/>
                      </a:moveTo>
                      <a:lnTo>
                        <a:pt x="5674" y="250"/>
                      </a:lnTo>
                      <a:lnTo>
                        <a:pt x="5674" y="250"/>
                      </a:lnTo>
                      <a:lnTo>
                        <a:pt x="5689" y="253"/>
                      </a:lnTo>
                      <a:lnTo>
                        <a:pt x="5701" y="256"/>
                      </a:lnTo>
                      <a:lnTo>
                        <a:pt x="5714" y="265"/>
                      </a:lnTo>
                      <a:lnTo>
                        <a:pt x="5726" y="274"/>
                      </a:lnTo>
                      <a:lnTo>
                        <a:pt x="5735" y="284"/>
                      </a:lnTo>
                      <a:lnTo>
                        <a:pt x="5742" y="296"/>
                      </a:lnTo>
                      <a:lnTo>
                        <a:pt x="5748" y="311"/>
                      </a:lnTo>
                      <a:lnTo>
                        <a:pt x="5748" y="327"/>
                      </a:lnTo>
                      <a:lnTo>
                        <a:pt x="5748" y="3153"/>
                      </a:lnTo>
                      <a:lnTo>
                        <a:pt x="249" y="3153"/>
                      </a:lnTo>
                      <a:lnTo>
                        <a:pt x="249" y="299"/>
                      </a:lnTo>
                      <a:lnTo>
                        <a:pt x="249" y="299"/>
                      </a:lnTo>
                      <a:lnTo>
                        <a:pt x="253" y="290"/>
                      </a:lnTo>
                      <a:lnTo>
                        <a:pt x="256" y="281"/>
                      </a:lnTo>
                      <a:lnTo>
                        <a:pt x="265" y="265"/>
                      </a:lnTo>
                      <a:lnTo>
                        <a:pt x="280" y="256"/>
                      </a:lnTo>
                      <a:lnTo>
                        <a:pt x="290" y="253"/>
                      </a:lnTo>
                      <a:lnTo>
                        <a:pt x="299" y="250"/>
                      </a:lnTo>
                      <a:close/>
                      <a:moveTo>
                        <a:pt x="5686" y="3748"/>
                      </a:moveTo>
                      <a:lnTo>
                        <a:pt x="302" y="3748"/>
                      </a:lnTo>
                      <a:lnTo>
                        <a:pt x="302" y="3748"/>
                      </a:lnTo>
                      <a:lnTo>
                        <a:pt x="292" y="3745"/>
                      </a:lnTo>
                      <a:lnTo>
                        <a:pt x="280" y="3742"/>
                      </a:lnTo>
                      <a:lnTo>
                        <a:pt x="274" y="3739"/>
                      </a:lnTo>
                      <a:lnTo>
                        <a:pt x="265" y="3732"/>
                      </a:lnTo>
                      <a:lnTo>
                        <a:pt x="259" y="3723"/>
                      </a:lnTo>
                      <a:lnTo>
                        <a:pt x="256" y="3717"/>
                      </a:lnTo>
                      <a:lnTo>
                        <a:pt x="253" y="3708"/>
                      </a:lnTo>
                      <a:lnTo>
                        <a:pt x="249" y="3696"/>
                      </a:lnTo>
                      <a:lnTo>
                        <a:pt x="249" y="3403"/>
                      </a:lnTo>
                      <a:lnTo>
                        <a:pt x="5748" y="3403"/>
                      </a:lnTo>
                      <a:lnTo>
                        <a:pt x="5748" y="3686"/>
                      </a:lnTo>
                      <a:lnTo>
                        <a:pt x="5748" y="3686"/>
                      </a:lnTo>
                      <a:lnTo>
                        <a:pt x="5748" y="3699"/>
                      </a:lnTo>
                      <a:lnTo>
                        <a:pt x="5745" y="3711"/>
                      </a:lnTo>
                      <a:lnTo>
                        <a:pt x="5738" y="3720"/>
                      </a:lnTo>
                      <a:lnTo>
                        <a:pt x="5729" y="3730"/>
                      </a:lnTo>
                      <a:lnTo>
                        <a:pt x="5720" y="3736"/>
                      </a:lnTo>
                      <a:lnTo>
                        <a:pt x="5711" y="3742"/>
                      </a:lnTo>
                      <a:lnTo>
                        <a:pt x="5698" y="3745"/>
                      </a:lnTo>
                      <a:lnTo>
                        <a:pt x="5686" y="37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u="none" strike="noStrike" kern="1200" cap="none" spc="0" normalizeH="0" baseline="0" noProof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1" name="Freeform 4">
                  <a:extLst>
                    <a:ext uri="{FF2B5EF4-FFF2-40B4-BE49-F238E27FC236}">
                      <a16:creationId xmlns:a16="http://schemas.microsoft.com/office/drawing/2014/main" id="{F7BCFD88-8942-0B4C-B8A4-7E1167EE96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0525" y="2501900"/>
                  <a:ext cx="88900" cy="87313"/>
                </a:xfrm>
                <a:custGeom>
                  <a:avLst/>
                  <a:gdLst>
                    <a:gd name="T0" fmla="*/ 121 w 245"/>
                    <a:gd name="T1" fmla="*/ 0 h 244"/>
                    <a:gd name="T2" fmla="*/ 121 w 245"/>
                    <a:gd name="T3" fmla="*/ 0 h 244"/>
                    <a:gd name="T4" fmla="*/ 96 w 245"/>
                    <a:gd name="T5" fmla="*/ 3 h 244"/>
                    <a:gd name="T6" fmla="*/ 74 w 245"/>
                    <a:gd name="T7" fmla="*/ 9 h 244"/>
                    <a:gd name="T8" fmla="*/ 53 w 245"/>
                    <a:gd name="T9" fmla="*/ 19 h 244"/>
                    <a:gd name="T10" fmla="*/ 34 w 245"/>
                    <a:gd name="T11" fmla="*/ 34 h 244"/>
                    <a:gd name="T12" fmla="*/ 19 w 245"/>
                    <a:gd name="T13" fmla="*/ 53 h 244"/>
                    <a:gd name="T14" fmla="*/ 10 w 245"/>
                    <a:gd name="T15" fmla="*/ 74 h 244"/>
                    <a:gd name="T16" fmla="*/ 0 w 245"/>
                    <a:gd name="T17" fmla="*/ 96 h 244"/>
                    <a:gd name="T18" fmla="*/ 0 w 245"/>
                    <a:gd name="T19" fmla="*/ 120 h 244"/>
                    <a:gd name="T20" fmla="*/ 0 w 245"/>
                    <a:gd name="T21" fmla="*/ 120 h 244"/>
                    <a:gd name="T22" fmla="*/ 0 w 245"/>
                    <a:gd name="T23" fmla="*/ 145 h 244"/>
                    <a:gd name="T24" fmla="*/ 10 w 245"/>
                    <a:gd name="T25" fmla="*/ 170 h 244"/>
                    <a:gd name="T26" fmla="*/ 19 w 245"/>
                    <a:gd name="T27" fmla="*/ 188 h 244"/>
                    <a:gd name="T28" fmla="*/ 34 w 245"/>
                    <a:gd name="T29" fmla="*/ 207 h 244"/>
                    <a:gd name="T30" fmla="*/ 53 w 245"/>
                    <a:gd name="T31" fmla="*/ 222 h 244"/>
                    <a:gd name="T32" fmla="*/ 74 w 245"/>
                    <a:gd name="T33" fmla="*/ 234 h 244"/>
                    <a:gd name="T34" fmla="*/ 96 w 245"/>
                    <a:gd name="T35" fmla="*/ 241 h 244"/>
                    <a:gd name="T36" fmla="*/ 121 w 245"/>
                    <a:gd name="T37" fmla="*/ 243 h 244"/>
                    <a:gd name="T38" fmla="*/ 121 w 245"/>
                    <a:gd name="T39" fmla="*/ 243 h 244"/>
                    <a:gd name="T40" fmla="*/ 145 w 245"/>
                    <a:gd name="T41" fmla="*/ 241 h 244"/>
                    <a:gd name="T42" fmla="*/ 170 w 245"/>
                    <a:gd name="T43" fmla="*/ 234 h 244"/>
                    <a:gd name="T44" fmla="*/ 188 w 245"/>
                    <a:gd name="T45" fmla="*/ 222 h 244"/>
                    <a:gd name="T46" fmla="*/ 207 w 245"/>
                    <a:gd name="T47" fmla="*/ 207 h 244"/>
                    <a:gd name="T48" fmla="*/ 222 w 245"/>
                    <a:gd name="T49" fmla="*/ 188 h 244"/>
                    <a:gd name="T50" fmla="*/ 235 w 245"/>
                    <a:gd name="T51" fmla="*/ 170 h 244"/>
                    <a:gd name="T52" fmla="*/ 241 w 245"/>
                    <a:gd name="T53" fmla="*/ 145 h 244"/>
                    <a:gd name="T54" fmla="*/ 244 w 245"/>
                    <a:gd name="T55" fmla="*/ 120 h 244"/>
                    <a:gd name="T56" fmla="*/ 244 w 245"/>
                    <a:gd name="T57" fmla="*/ 120 h 244"/>
                    <a:gd name="T58" fmla="*/ 241 w 245"/>
                    <a:gd name="T59" fmla="*/ 96 h 244"/>
                    <a:gd name="T60" fmla="*/ 235 w 245"/>
                    <a:gd name="T61" fmla="*/ 74 h 244"/>
                    <a:gd name="T62" fmla="*/ 222 w 245"/>
                    <a:gd name="T63" fmla="*/ 53 h 244"/>
                    <a:gd name="T64" fmla="*/ 207 w 245"/>
                    <a:gd name="T65" fmla="*/ 34 h 244"/>
                    <a:gd name="T66" fmla="*/ 188 w 245"/>
                    <a:gd name="T67" fmla="*/ 19 h 244"/>
                    <a:gd name="T68" fmla="*/ 170 w 245"/>
                    <a:gd name="T69" fmla="*/ 9 h 244"/>
                    <a:gd name="T70" fmla="*/ 145 w 245"/>
                    <a:gd name="T71" fmla="*/ 3 h 244"/>
                    <a:gd name="T72" fmla="*/ 121 w 245"/>
                    <a:gd name="T73" fmla="*/ 0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45" h="244">
                      <a:moveTo>
                        <a:pt x="121" y="0"/>
                      </a:moveTo>
                      <a:lnTo>
                        <a:pt x="121" y="0"/>
                      </a:lnTo>
                      <a:lnTo>
                        <a:pt x="96" y="3"/>
                      </a:lnTo>
                      <a:lnTo>
                        <a:pt x="74" y="9"/>
                      </a:lnTo>
                      <a:lnTo>
                        <a:pt x="53" y="19"/>
                      </a:lnTo>
                      <a:lnTo>
                        <a:pt x="34" y="34"/>
                      </a:lnTo>
                      <a:lnTo>
                        <a:pt x="19" y="53"/>
                      </a:lnTo>
                      <a:lnTo>
                        <a:pt x="10" y="74"/>
                      </a:lnTo>
                      <a:lnTo>
                        <a:pt x="0" y="96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45"/>
                      </a:lnTo>
                      <a:lnTo>
                        <a:pt x="10" y="170"/>
                      </a:lnTo>
                      <a:lnTo>
                        <a:pt x="19" y="188"/>
                      </a:lnTo>
                      <a:lnTo>
                        <a:pt x="34" y="207"/>
                      </a:lnTo>
                      <a:lnTo>
                        <a:pt x="53" y="222"/>
                      </a:lnTo>
                      <a:lnTo>
                        <a:pt x="74" y="234"/>
                      </a:lnTo>
                      <a:lnTo>
                        <a:pt x="96" y="241"/>
                      </a:lnTo>
                      <a:lnTo>
                        <a:pt x="121" y="243"/>
                      </a:lnTo>
                      <a:lnTo>
                        <a:pt x="121" y="243"/>
                      </a:lnTo>
                      <a:lnTo>
                        <a:pt x="145" y="241"/>
                      </a:lnTo>
                      <a:lnTo>
                        <a:pt x="170" y="234"/>
                      </a:lnTo>
                      <a:lnTo>
                        <a:pt x="188" y="222"/>
                      </a:lnTo>
                      <a:lnTo>
                        <a:pt x="207" y="207"/>
                      </a:lnTo>
                      <a:lnTo>
                        <a:pt x="222" y="188"/>
                      </a:lnTo>
                      <a:lnTo>
                        <a:pt x="235" y="170"/>
                      </a:lnTo>
                      <a:lnTo>
                        <a:pt x="241" y="145"/>
                      </a:lnTo>
                      <a:lnTo>
                        <a:pt x="244" y="120"/>
                      </a:lnTo>
                      <a:lnTo>
                        <a:pt x="244" y="120"/>
                      </a:lnTo>
                      <a:lnTo>
                        <a:pt x="241" y="96"/>
                      </a:lnTo>
                      <a:lnTo>
                        <a:pt x="235" y="74"/>
                      </a:lnTo>
                      <a:lnTo>
                        <a:pt x="222" y="53"/>
                      </a:lnTo>
                      <a:lnTo>
                        <a:pt x="207" y="34"/>
                      </a:lnTo>
                      <a:lnTo>
                        <a:pt x="188" y="19"/>
                      </a:lnTo>
                      <a:lnTo>
                        <a:pt x="170" y="9"/>
                      </a:lnTo>
                      <a:lnTo>
                        <a:pt x="145" y="3"/>
                      </a:lnTo>
                      <a:lnTo>
                        <a:pt x="12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u="none" strike="noStrike" kern="1200" cap="none" spc="0" normalizeH="0" baseline="0" noProof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6EF96423-1843-3641-B733-D08D09D88B2E}"/>
                  </a:ext>
                </a:extLst>
              </p:cNvPr>
              <p:cNvSpPr/>
              <p:nvPr/>
            </p:nvSpPr>
            <p:spPr>
              <a:xfrm>
                <a:off x="6599212" y="2135540"/>
                <a:ext cx="778398" cy="778399"/>
              </a:xfrm>
              <a:prstGeom prst="ellipse">
                <a:avLst/>
              </a:prstGeom>
              <a:solidFill>
                <a:schemeClr val="tx1">
                  <a:alpha val="75000"/>
                </a:schemeClr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58" name="Freeform 5">
            <a:extLst>
              <a:ext uri="{FF2B5EF4-FFF2-40B4-BE49-F238E27FC236}">
                <a16:creationId xmlns:a16="http://schemas.microsoft.com/office/drawing/2014/main" id="{493AAF73-702D-EA47-BDF7-D6E3CE54DB7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9809" y="2145003"/>
            <a:ext cx="296083" cy="527335"/>
          </a:xfrm>
          <a:custGeom>
            <a:avLst/>
            <a:gdLst>
              <a:gd name="T0" fmla="*/ 172 w 216"/>
              <a:gd name="T1" fmla="*/ 158 h 384"/>
              <a:gd name="T2" fmla="*/ 135 w 216"/>
              <a:gd name="T3" fmla="*/ 158 h 384"/>
              <a:gd name="T4" fmla="*/ 108 w 216"/>
              <a:gd name="T5" fmla="*/ 186 h 384"/>
              <a:gd name="T6" fmla="*/ 80 w 216"/>
              <a:gd name="T7" fmla="*/ 158 h 384"/>
              <a:gd name="T8" fmla="*/ 43 w 216"/>
              <a:gd name="T9" fmla="*/ 158 h 384"/>
              <a:gd name="T10" fmla="*/ 0 w 216"/>
              <a:gd name="T11" fmla="*/ 204 h 384"/>
              <a:gd name="T12" fmla="*/ 0 w 216"/>
              <a:gd name="T13" fmla="*/ 384 h 384"/>
              <a:gd name="T14" fmla="*/ 216 w 216"/>
              <a:gd name="T15" fmla="*/ 384 h 384"/>
              <a:gd name="T16" fmla="*/ 216 w 216"/>
              <a:gd name="T17" fmla="*/ 204 h 384"/>
              <a:gd name="T18" fmla="*/ 172 w 216"/>
              <a:gd name="T19" fmla="*/ 158 h 384"/>
              <a:gd name="T20" fmla="*/ 108 w 216"/>
              <a:gd name="T21" fmla="*/ 209 h 384"/>
              <a:gd name="T22" fmla="*/ 127 w 216"/>
              <a:gd name="T23" fmla="*/ 228 h 384"/>
              <a:gd name="T24" fmla="*/ 108 w 216"/>
              <a:gd name="T25" fmla="*/ 248 h 384"/>
              <a:gd name="T26" fmla="*/ 88 w 216"/>
              <a:gd name="T27" fmla="*/ 228 h 384"/>
              <a:gd name="T28" fmla="*/ 108 w 216"/>
              <a:gd name="T29" fmla="*/ 209 h 384"/>
              <a:gd name="T30" fmla="*/ 200 w 216"/>
              <a:gd name="T31" fmla="*/ 368 h 384"/>
              <a:gd name="T32" fmla="*/ 16 w 216"/>
              <a:gd name="T33" fmla="*/ 368 h 384"/>
              <a:gd name="T34" fmla="*/ 16 w 216"/>
              <a:gd name="T35" fmla="*/ 211 h 384"/>
              <a:gd name="T36" fmla="*/ 50 w 216"/>
              <a:gd name="T37" fmla="*/ 174 h 384"/>
              <a:gd name="T38" fmla="*/ 74 w 216"/>
              <a:gd name="T39" fmla="*/ 174 h 384"/>
              <a:gd name="T40" fmla="*/ 97 w 216"/>
              <a:gd name="T41" fmla="*/ 197 h 384"/>
              <a:gd name="T42" fmla="*/ 66 w 216"/>
              <a:gd name="T43" fmla="*/ 228 h 384"/>
              <a:gd name="T44" fmla="*/ 108 w 216"/>
              <a:gd name="T45" fmla="*/ 270 h 384"/>
              <a:gd name="T46" fmla="*/ 150 w 216"/>
              <a:gd name="T47" fmla="*/ 228 h 384"/>
              <a:gd name="T48" fmla="*/ 119 w 216"/>
              <a:gd name="T49" fmla="*/ 197 h 384"/>
              <a:gd name="T50" fmla="*/ 141 w 216"/>
              <a:gd name="T51" fmla="*/ 174 h 384"/>
              <a:gd name="T52" fmla="*/ 165 w 216"/>
              <a:gd name="T53" fmla="*/ 174 h 384"/>
              <a:gd name="T54" fmla="*/ 200 w 216"/>
              <a:gd name="T55" fmla="*/ 211 h 384"/>
              <a:gd name="T56" fmla="*/ 200 w 216"/>
              <a:gd name="T57" fmla="*/ 368 h 384"/>
              <a:gd name="T58" fmla="*/ 108 w 216"/>
              <a:gd name="T59" fmla="*/ 151 h 384"/>
              <a:gd name="T60" fmla="*/ 183 w 216"/>
              <a:gd name="T61" fmla="*/ 75 h 384"/>
              <a:gd name="T62" fmla="*/ 108 w 216"/>
              <a:gd name="T63" fmla="*/ 0 h 384"/>
              <a:gd name="T64" fmla="*/ 32 w 216"/>
              <a:gd name="T65" fmla="*/ 75 h 384"/>
              <a:gd name="T66" fmla="*/ 108 w 216"/>
              <a:gd name="T67" fmla="*/ 151 h 384"/>
              <a:gd name="T68" fmla="*/ 108 w 216"/>
              <a:gd name="T69" fmla="*/ 16 h 384"/>
              <a:gd name="T70" fmla="*/ 167 w 216"/>
              <a:gd name="T71" fmla="*/ 75 h 384"/>
              <a:gd name="T72" fmla="*/ 108 w 216"/>
              <a:gd name="T73" fmla="*/ 135 h 384"/>
              <a:gd name="T74" fmla="*/ 48 w 216"/>
              <a:gd name="T75" fmla="*/ 75 h 384"/>
              <a:gd name="T76" fmla="*/ 108 w 216"/>
              <a:gd name="T77" fmla="*/ 16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6" h="384">
                <a:moveTo>
                  <a:pt x="172" y="158"/>
                </a:moveTo>
                <a:cubicBezTo>
                  <a:pt x="135" y="158"/>
                  <a:pt x="135" y="158"/>
                  <a:pt x="135" y="158"/>
                </a:cubicBezTo>
                <a:cubicBezTo>
                  <a:pt x="108" y="186"/>
                  <a:pt x="108" y="186"/>
                  <a:pt x="108" y="186"/>
                </a:cubicBezTo>
                <a:cubicBezTo>
                  <a:pt x="80" y="158"/>
                  <a:pt x="80" y="158"/>
                  <a:pt x="80" y="158"/>
                </a:cubicBezTo>
                <a:cubicBezTo>
                  <a:pt x="43" y="158"/>
                  <a:pt x="43" y="158"/>
                  <a:pt x="43" y="158"/>
                </a:cubicBezTo>
                <a:cubicBezTo>
                  <a:pt x="0" y="204"/>
                  <a:pt x="0" y="204"/>
                  <a:pt x="0" y="204"/>
                </a:cubicBezTo>
                <a:cubicBezTo>
                  <a:pt x="0" y="384"/>
                  <a:pt x="0" y="384"/>
                  <a:pt x="0" y="384"/>
                </a:cubicBezTo>
                <a:cubicBezTo>
                  <a:pt x="216" y="384"/>
                  <a:pt x="216" y="384"/>
                  <a:pt x="216" y="384"/>
                </a:cubicBezTo>
                <a:cubicBezTo>
                  <a:pt x="216" y="204"/>
                  <a:pt x="216" y="204"/>
                  <a:pt x="216" y="204"/>
                </a:cubicBezTo>
                <a:lnTo>
                  <a:pt x="172" y="158"/>
                </a:lnTo>
                <a:close/>
                <a:moveTo>
                  <a:pt x="108" y="209"/>
                </a:moveTo>
                <a:cubicBezTo>
                  <a:pt x="127" y="228"/>
                  <a:pt x="127" y="228"/>
                  <a:pt x="127" y="228"/>
                </a:cubicBezTo>
                <a:cubicBezTo>
                  <a:pt x="108" y="248"/>
                  <a:pt x="108" y="248"/>
                  <a:pt x="108" y="248"/>
                </a:cubicBezTo>
                <a:cubicBezTo>
                  <a:pt x="88" y="228"/>
                  <a:pt x="88" y="228"/>
                  <a:pt x="88" y="228"/>
                </a:cubicBezTo>
                <a:lnTo>
                  <a:pt x="108" y="209"/>
                </a:lnTo>
                <a:close/>
                <a:moveTo>
                  <a:pt x="200" y="368"/>
                </a:moveTo>
                <a:cubicBezTo>
                  <a:pt x="16" y="368"/>
                  <a:pt x="16" y="368"/>
                  <a:pt x="16" y="368"/>
                </a:cubicBezTo>
                <a:cubicBezTo>
                  <a:pt x="16" y="211"/>
                  <a:pt x="16" y="211"/>
                  <a:pt x="16" y="211"/>
                </a:cubicBezTo>
                <a:cubicBezTo>
                  <a:pt x="50" y="174"/>
                  <a:pt x="50" y="174"/>
                  <a:pt x="50" y="174"/>
                </a:cubicBezTo>
                <a:cubicBezTo>
                  <a:pt x="74" y="174"/>
                  <a:pt x="74" y="174"/>
                  <a:pt x="74" y="174"/>
                </a:cubicBezTo>
                <a:cubicBezTo>
                  <a:pt x="97" y="197"/>
                  <a:pt x="97" y="197"/>
                  <a:pt x="97" y="197"/>
                </a:cubicBezTo>
                <a:cubicBezTo>
                  <a:pt x="66" y="228"/>
                  <a:pt x="66" y="228"/>
                  <a:pt x="66" y="228"/>
                </a:cubicBezTo>
                <a:cubicBezTo>
                  <a:pt x="108" y="270"/>
                  <a:pt x="108" y="270"/>
                  <a:pt x="108" y="270"/>
                </a:cubicBezTo>
                <a:cubicBezTo>
                  <a:pt x="150" y="228"/>
                  <a:pt x="150" y="228"/>
                  <a:pt x="150" y="228"/>
                </a:cubicBezTo>
                <a:cubicBezTo>
                  <a:pt x="119" y="197"/>
                  <a:pt x="119" y="197"/>
                  <a:pt x="119" y="197"/>
                </a:cubicBezTo>
                <a:cubicBezTo>
                  <a:pt x="141" y="174"/>
                  <a:pt x="141" y="174"/>
                  <a:pt x="141" y="174"/>
                </a:cubicBezTo>
                <a:cubicBezTo>
                  <a:pt x="165" y="174"/>
                  <a:pt x="165" y="174"/>
                  <a:pt x="165" y="174"/>
                </a:cubicBezTo>
                <a:cubicBezTo>
                  <a:pt x="200" y="211"/>
                  <a:pt x="200" y="211"/>
                  <a:pt x="200" y="211"/>
                </a:cubicBezTo>
                <a:lnTo>
                  <a:pt x="200" y="368"/>
                </a:lnTo>
                <a:close/>
                <a:moveTo>
                  <a:pt x="108" y="151"/>
                </a:moveTo>
                <a:cubicBezTo>
                  <a:pt x="149" y="151"/>
                  <a:pt x="183" y="117"/>
                  <a:pt x="183" y="75"/>
                </a:cubicBezTo>
                <a:cubicBezTo>
                  <a:pt x="183" y="34"/>
                  <a:pt x="149" y="0"/>
                  <a:pt x="108" y="0"/>
                </a:cubicBezTo>
                <a:cubicBezTo>
                  <a:pt x="66" y="0"/>
                  <a:pt x="32" y="34"/>
                  <a:pt x="32" y="75"/>
                </a:cubicBezTo>
                <a:cubicBezTo>
                  <a:pt x="32" y="117"/>
                  <a:pt x="66" y="151"/>
                  <a:pt x="108" y="151"/>
                </a:cubicBezTo>
                <a:close/>
                <a:moveTo>
                  <a:pt x="108" y="16"/>
                </a:moveTo>
                <a:cubicBezTo>
                  <a:pt x="141" y="16"/>
                  <a:pt x="167" y="43"/>
                  <a:pt x="167" y="75"/>
                </a:cubicBezTo>
                <a:cubicBezTo>
                  <a:pt x="167" y="108"/>
                  <a:pt x="141" y="135"/>
                  <a:pt x="108" y="135"/>
                </a:cubicBezTo>
                <a:cubicBezTo>
                  <a:pt x="75" y="135"/>
                  <a:pt x="48" y="108"/>
                  <a:pt x="48" y="75"/>
                </a:cubicBezTo>
                <a:cubicBezTo>
                  <a:pt x="48" y="43"/>
                  <a:pt x="75" y="16"/>
                  <a:pt x="108" y="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6A08A934-3EEF-0B43-8F3F-ED662A2F90C1}"/>
              </a:ext>
            </a:extLst>
          </p:cNvPr>
          <p:cNvSpPr txBox="1"/>
          <p:nvPr/>
        </p:nvSpPr>
        <p:spPr>
          <a:xfrm>
            <a:off x="791872" y="1423331"/>
            <a:ext cx="1638782" cy="5755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UI/API</a:t>
            </a:r>
          </a:p>
          <a:p>
            <a:pPr>
              <a:lnSpc>
                <a:spcPct val="90000"/>
              </a:lnSpc>
              <a:defRPr/>
            </a:pPr>
            <a:r>
              <a:rPr lang="en-US" sz="1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Gateways Primary in Loc1 </a:t>
            </a:r>
          </a:p>
          <a:p>
            <a:pPr>
              <a:lnSpc>
                <a:spcPct val="90000"/>
              </a:lnSpc>
              <a:defRPr/>
            </a:pPr>
            <a:r>
              <a:rPr lang="en-US" sz="1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Loc2</a:t>
            </a:r>
          </a:p>
        </p:txBody>
      </p: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E59939CA-565F-9140-8E71-C3E3A7A93F12}"/>
              </a:ext>
            </a:extLst>
          </p:cNvPr>
          <p:cNvGrpSpPr/>
          <p:nvPr/>
        </p:nvGrpSpPr>
        <p:grpSpPr>
          <a:xfrm>
            <a:off x="705532" y="1286156"/>
            <a:ext cx="3546113" cy="745844"/>
            <a:chOff x="1937509" y="2746046"/>
            <a:chExt cx="7023579" cy="745844"/>
          </a:xfrm>
        </p:grpSpPr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9BD193CC-8B64-124B-9507-3360AFB9CD8C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1957304" y="2746046"/>
              <a:ext cx="0" cy="745844"/>
            </a:xfrm>
            <a:prstGeom prst="straightConnector1">
              <a:avLst/>
            </a:prstGeom>
            <a:ln w="25400">
              <a:solidFill>
                <a:srgbClr val="C0000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BCAFAD33-13EA-0444-9FD5-8D3A95A03128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8940576" y="2746046"/>
              <a:ext cx="0" cy="351840"/>
            </a:xfrm>
            <a:prstGeom prst="straightConnector1">
              <a:avLst/>
            </a:prstGeom>
            <a:ln w="25400">
              <a:solidFill>
                <a:srgbClr val="C00000"/>
              </a:solidFill>
              <a:miter lim="800000"/>
              <a:headEnd type="arrow" w="lg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5C309D89-E34C-0245-A1D8-369F3B30282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937509" y="2746046"/>
              <a:ext cx="7023579" cy="0"/>
            </a:xfrm>
            <a:prstGeom prst="line">
              <a:avLst/>
            </a:prstGeom>
            <a:ln w="25400">
              <a:solidFill>
                <a:srgbClr val="C00000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Bent Arrow 2">
            <a:extLst>
              <a:ext uri="{FF2B5EF4-FFF2-40B4-BE49-F238E27FC236}">
                <a16:creationId xmlns:a16="http://schemas.microsoft.com/office/drawing/2014/main" id="{E340D6E5-A8C2-4F42-B05D-44FA051A1FA2}"/>
              </a:ext>
            </a:extLst>
          </p:cNvPr>
          <p:cNvSpPr/>
          <p:nvPr/>
        </p:nvSpPr>
        <p:spPr>
          <a:xfrm rot="5400000">
            <a:off x="3573084" y="4791309"/>
            <a:ext cx="1904005" cy="1476157"/>
          </a:xfrm>
          <a:prstGeom prst="bentArrow">
            <a:avLst>
              <a:gd name="adj1" fmla="val 3599"/>
              <a:gd name="adj2" fmla="val 3520"/>
              <a:gd name="adj3" fmla="val 5302"/>
              <a:gd name="adj4" fmla="val 1423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9DC10C5-7D90-4807-9584-3AEF301D961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>
                <a:cs typeface="Calibri" panose="020F0502020204030204" pitchFamily="34" charset="0"/>
              </a:rPr>
              <a:t>Active/Active Datacenters with Local egress 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F11D58E-1EDD-4194-85D4-D9E6F1D056D4}"/>
              </a:ext>
            </a:extLst>
          </p:cNvPr>
          <p:cNvGrpSpPr/>
          <p:nvPr/>
        </p:nvGrpSpPr>
        <p:grpSpPr>
          <a:xfrm>
            <a:off x="3249222" y="3964564"/>
            <a:ext cx="992067" cy="274320"/>
            <a:chOff x="823522" y="4114880"/>
            <a:chExt cx="992067" cy="274320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0A97F8-5E92-455E-BD40-F25DF2ABDB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522" y="4114880"/>
              <a:ext cx="274320" cy="274320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9743A76-1F6C-44F4-8499-AFC342F9F4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043" y="4114880"/>
              <a:ext cx="274320" cy="274320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2345E80-0651-43AC-B793-4F47D6A356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1269" y="4114880"/>
              <a:ext cx="274320" cy="274320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DB1D3DF-679A-496B-AB96-8B474F98E4EB}"/>
              </a:ext>
            </a:extLst>
          </p:cNvPr>
          <p:cNvGrpSpPr/>
          <p:nvPr/>
        </p:nvGrpSpPr>
        <p:grpSpPr>
          <a:xfrm>
            <a:off x="6951576" y="3963481"/>
            <a:ext cx="992067" cy="274320"/>
            <a:chOff x="3395576" y="4114880"/>
            <a:chExt cx="992067" cy="274320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94AD4FA-6FC8-4BCD-9358-F11C67B2A6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95576" y="4114880"/>
              <a:ext cx="274320" cy="274320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BF5CCBC-BA02-4A7C-9307-2C0B1814FD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097" y="4114880"/>
              <a:ext cx="274320" cy="274320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27B88017-B236-46CC-8208-D5558AC6EF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13323" y="4114880"/>
              <a:ext cx="274320" cy="274320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0358D18A-87D5-43D8-953C-9BF110BAD064}"/>
              </a:ext>
            </a:extLst>
          </p:cNvPr>
          <p:cNvSpPr txBox="1"/>
          <p:nvPr/>
        </p:nvSpPr>
        <p:spPr>
          <a:xfrm>
            <a:off x="4322685" y="5364122"/>
            <a:ext cx="988412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lvl="0" algn="r">
              <a:defRPr/>
            </a:pPr>
            <a:r>
              <a:rPr lang="en-US" sz="1200" b="1" i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 in Loc1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5B0B6B9-0D15-4084-BF74-4F570B5969AB}"/>
              </a:ext>
            </a:extLst>
          </p:cNvPr>
          <p:cNvSpPr txBox="1"/>
          <p:nvPr/>
        </p:nvSpPr>
        <p:spPr>
          <a:xfrm>
            <a:off x="5877511" y="5364122"/>
            <a:ext cx="988412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lvl="0">
              <a:defRPr/>
            </a:pPr>
            <a:r>
              <a:rPr lang="en-US" sz="1200" b="1" i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 in Loc2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D18E02-0455-4E22-BC02-D120FDC1FA76}"/>
              </a:ext>
            </a:extLst>
          </p:cNvPr>
          <p:cNvGrpSpPr/>
          <p:nvPr/>
        </p:nvGrpSpPr>
        <p:grpSpPr>
          <a:xfrm>
            <a:off x="3108882" y="4238884"/>
            <a:ext cx="4970223" cy="177479"/>
            <a:chOff x="3108882" y="4238884"/>
            <a:chExt cx="4970223" cy="177479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31E76F2-A6E7-42E2-9598-96C05E08AAAE}"/>
                </a:ext>
              </a:extLst>
            </p:cNvPr>
            <p:cNvCxnSpPr/>
            <p:nvPr/>
          </p:nvCxnSpPr>
          <p:spPr bwMode="gray">
            <a:xfrm>
              <a:off x="7806221" y="4238884"/>
              <a:ext cx="0" cy="177479"/>
            </a:xfrm>
            <a:prstGeom prst="line">
              <a:avLst/>
            </a:prstGeom>
            <a:ln w="25400">
              <a:solidFill>
                <a:schemeClr val="accent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0645FC0-8AAD-4BB5-B0A7-27D58272A56A}"/>
                </a:ext>
              </a:extLst>
            </p:cNvPr>
            <p:cNvCxnSpPr/>
            <p:nvPr/>
          </p:nvCxnSpPr>
          <p:spPr bwMode="gray">
            <a:xfrm>
              <a:off x="7461416" y="4238884"/>
              <a:ext cx="0" cy="177479"/>
            </a:xfrm>
            <a:prstGeom prst="line">
              <a:avLst/>
            </a:prstGeom>
            <a:ln w="25400">
              <a:solidFill>
                <a:schemeClr val="accent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A0B3A9F-E393-401A-901C-BF1860C3B4BE}"/>
                </a:ext>
              </a:extLst>
            </p:cNvPr>
            <p:cNvCxnSpPr/>
            <p:nvPr/>
          </p:nvCxnSpPr>
          <p:spPr bwMode="gray">
            <a:xfrm>
              <a:off x="7088036" y="4238884"/>
              <a:ext cx="0" cy="177479"/>
            </a:xfrm>
            <a:prstGeom prst="line">
              <a:avLst/>
            </a:prstGeom>
            <a:ln w="25400">
              <a:solidFill>
                <a:schemeClr val="accent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E97E16D-002A-4ED2-8180-4B6C72245E34}"/>
                </a:ext>
              </a:extLst>
            </p:cNvPr>
            <p:cNvCxnSpPr/>
            <p:nvPr/>
          </p:nvCxnSpPr>
          <p:spPr bwMode="gray">
            <a:xfrm>
              <a:off x="4105275" y="4238884"/>
              <a:ext cx="0" cy="177479"/>
            </a:xfrm>
            <a:prstGeom prst="line">
              <a:avLst/>
            </a:prstGeom>
            <a:ln w="25400">
              <a:solidFill>
                <a:schemeClr val="accent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763633B-D269-462C-8A72-F3E1C983656B}"/>
                </a:ext>
              </a:extLst>
            </p:cNvPr>
            <p:cNvCxnSpPr/>
            <p:nvPr/>
          </p:nvCxnSpPr>
          <p:spPr bwMode="gray">
            <a:xfrm>
              <a:off x="3758565" y="4238884"/>
              <a:ext cx="0" cy="177479"/>
            </a:xfrm>
            <a:prstGeom prst="line">
              <a:avLst/>
            </a:prstGeom>
            <a:ln w="25400">
              <a:solidFill>
                <a:schemeClr val="accent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CAF94A3-0794-4F02-8273-D5587DB3C34B}"/>
                </a:ext>
              </a:extLst>
            </p:cNvPr>
            <p:cNvCxnSpPr/>
            <p:nvPr/>
          </p:nvCxnSpPr>
          <p:spPr bwMode="gray">
            <a:xfrm>
              <a:off x="3385185" y="4238884"/>
              <a:ext cx="0" cy="177479"/>
            </a:xfrm>
            <a:prstGeom prst="line">
              <a:avLst/>
            </a:prstGeom>
            <a:ln w="25400">
              <a:solidFill>
                <a:schemeClr val="accent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B351D622-D909-4DD9-B21C-DFC6127A609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108882" y="4416363"/>
              <a:ext cx="4970223" cy="0"/>
            </a:xfrm>
            <a:prstGeom prst="line">
              <a:avLst/>
            </a:prstGeom>
            <a:ln w="25400">
              <a:solidFill>
                <a:schemeClr val="accent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AEA6D33-B920-4F21-B179-7038AE22A594}"/>
              </a:ext>
            </a:extLst>
          </p:cNvPr>
          <p:cNvGrpSpPr/>
          <p:nvPr/>
        </p:nvGrpSpPr>
        <p:grpSpPr>
          <a:xfrm>
            <a:off x="3261637" y="4198452"/>
            <a:ext cx="4704997" cy="1416981"/>
            <a:chOff x="3261637" y="4198452"/>
            <a:chExt cx="4704997" cy="1416981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DC35310-DC94-4360-BE80-949DE0FE4F7C}"/>
                </a:ext>
              </a:extLst>
            </p:cNvPr>
            <p:cNvGrpSpPr/>
            <p:nvPr/>
          </p:nvGrpSpPr>
          <p:grpSpPr>
            <a:xfrm>
              <a:off x="3261637" y="4198452"/>
              <a:ext cx="4704997" cy="1416981"/>
              <a:chOff x="3261637" y="4198452"/>
              <a:chExt cx="4704997" cy="1416981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2F56D92A-5BE4-473A-A1C1-375CF246C973}"/>
                  </a:ext>
                </a:extLst>
              </p:cNvPr>
              <p:cNvGrpSpPr/>
              <p:nvPr/>
            </p:nvGrpSpPr>
            <p:grpSpPr>
              <a:xfrm>
                <a:off x="3261637" y="4198452"/>
                <a:ext cx="4704997" cy="218141"/>
                <a:chOff x="3261637" y="4198452"/>
                <a:chExt cx="4704997" cy="218141"/>
              </a:xfrm>
            </p:grpSpPr>
            <p:sp>
              <p:nvSpPr>
                <p:cNvPr id="204" name="Freeform 21">
                  <a:extLst>
                    <a:ext uri="{FF2B5EF4-FFF2-40B4-BE49-F238E27FC236}">
                      <a16:creationId xmlns:a16="http://schemas.microsoft.com/office/drawing/2014/main" id="{758DFE47-0AF6-4756-9CC2-97184186AAA3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3633158" y="4198452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5" name="Freeform 21">
                  <a:extLst>
                    <a:ext uri="{FF2B5EF4-FFF2-40B4-BE49-F238E27FC236}">
                      <a16:creationId xmlns:a16="http://schemas.microsoft.com/office/drawing/2014/main" id="{E8461976-7196-43BD-8B0E-4F8DEBC91ECA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3979384" y="4198452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6" name="Freeform 21">
                  <a:extLst>
                    <a:ext uri="{FF2B5EF4-FFF2-40B4-BE49-F238E27FC236}">
                      <a16:creationId xmlns:a16="http://schemas.microsoft.com/office/drawing/2014/main" id="{C7233CB1-EDD4-4043-B1AA-61CDA4858AF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6962876" y="4198682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7" name="Freeform 21">
                  <a:extLst>
                    <a:ext uri="{FF2B5EF4-FFF2-40B4-BE49-F238E27FC236}">
                      <a16:creationId xmlns:a16="http://schemas.microsoft.com/office/drawing/2014/main" id="{4AB7EF55-A0E7-4AB1-A925-1332C0B214E0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334397" y="4198682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8" name="Freeform 21">
                  <a:extLst>
                    <a:ext uri="{FF2B5EF4-FFF2-40B4-BE49-F238E27FC236}">
                      <a16:creationId xmlns:a16="http://schemas.microsoft.com/office/drawing/2014/main" id="{BB9900BC-D299-4871-A573-4772ABD3C5E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680623" y="4198682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9" name="Freeform 21">
                  <a:extLst>
                    <a:ext uri="{FF2B5EF4-FFF2-40B4-BE49-F238E27FC236}">
                      <a16:creationId xmlns:a16="http://schemas.microsoft.com/office/drawing/2014/main" id="{5FF20AB8-8951-492D-9B48-8B1128366CE2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3261637" y="4198452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58DF89AF-2683-406E-8233-8D665CE16179}"/>
                  </a:ext>
                </a:extLst>
              </p:cNvPr>
              <p:cNvGrpSpPr/>
              <p:nvPr/>
            </p:nvGrpSpPr>
            <p:grpSpPr>
              <a:xfrm>
                <a:off x="5159187" y="4520998"/>
                <a:ext cx="675212" cy="486790"/>
                <a:chOff x="5159187" y="4520998"/>
                <a:chExt cx="675212" cy="486790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89DB0A22-6AB3-42D4-BF1F-6795FB06F81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347801" y="4520998"/>
                  <a:ext cx="486598" cy="486790"/>
                  <a:chOff x="7736620" y="7009631"/>
                  <a:chExt cx="4501800" cy="4503600"/>
                </a:xfrm>
                <a:solidFill>
                  <a:srgbClr val="FFC000"/>
                </a:solidFill>
              </p:grpSpPr>
              <p:sp>
                <p:nvSpPr>
                  <p:cNvPr id="192" name="Freeform: Shape 2">
                    <a:extLst>
                      <a:ext uri="{FF2B5EF4-FFF2-40B4-BE49-F238E27FC236}">
                        <a16:creationId xmlns:a16="http://schemas.microsoft.com/office/drawing/2014/main" id="{4159B985-C5B3-4CD2-A289-18A6376264EE}"/>
                      </a:ext>
                    </a:extLst>
                  </p:cNvPr>
                  <p:cNvSpPr/>
                  <p:nvPr/>
                </p:nvSpPr>
                <p:spPr>
                  <a:xfrm>
                    <a:off x="9530500" y="7531272"/>
                    <a:ext cx="914039" cy="1338480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2540" h="3719">
                        <a:moveTo>
                          <a:pt x="1268" y="0"/>
                        </a:moveTo>
                        <a:lnTo>
                          <a:pt x="0" y="1273"/>
                        </a:lnTo>
                        <a:lnTo>
                          <a:pt x="693" y="1273"/>
                        </a:lnTo>
                        <a:lnTo>
                          <a:pt x="693" y="3719"/>
                        </a:lnTo>
                        <a:lnTo>
                          <a:pt x="1847" y="3719"/>
                        </a:lnTo>
                        <a:lnTo>
                          <a:pt x="1847" y="1273"/>
                        </a:lnTo>
                        <a:lnTo>
                          <a:pt x="2540" y="1273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>
                    <a:solidFill>
                      <a:schemeClr val="accent2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1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3" name="Freeform: Shape 3">
                    <a:extLst>
                      <a:ext uri="{FF2B5EF4-FFF2-40B4-BE49-F238E27FC236}">
                        <a16:creationId xmlns:a16="http://schemas.microsoft.com/office/drawing/2014/main" id="{01D2A0C1-8B3D-417B-A33F-87A64F4728F5}"/>
                      </a:ext>
                    </a:extLst>
                  </p:cNvPr>
                  <p:cNvSpPr/>
                  <p:nvPr/>
                </p:nvSpPr>
                <p:spPr>
                  <a:xfrm>
                    <a:off x="9530500" y="9653112"/>
                    <a:ext cx="914039" cy="1338480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2540" h="3719">
                        <a:moveTo>
                          <a:pt x="1268" y="3719"/>
                        </a:moveTo>
                        <a:lnTo>
                          <a:pt x="2540" y="2446"/>
                        </a:lnTo>
                        <a:lnTo>
                          <a:pt x="1847" y="2446"/>
                        </a:lnTo>
                        <a:lnTo>
                          <a:pt x="1847" y="0"/>
                        </a:lnTo>
                        <a:lnTo>
                          <a:pt x="693" y="0"/>
                        </a:lnTo>
                        <a:lnTo>
                          <a:pt x="693" y="2446"/>
                        </a:lnTo>
                        <a:lnTo>
                          <a:pt x="0" y="244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>
                    <a:solidFill>
                      <a:schemeClr val="accent2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1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5" name="Freeform: Shape 4">
                    <a:extLst>
                      <a:ext uri="{FF2B5EF4-FFF2-40B4-BE49-F238E27FC236}">
                        <a16:creationId xmlns:a16="http://schemas.microsoft.com/office/drawing/2014/main" id="{4A6FDB49-0938-4AA0-82CE-2D296D18830E}"/>
                      </a:ext>
                    </a:extLst>
                  </p:cNvPr>
                  <p:cNvSpPr/>
                  <p:nvPr/>
                </p:nvSpPr>
                <p:spPr>
                  <a:xfrm>
                    <a:off x="10380099" y="8805312"/>
                    <a:ext cx="1336680" cy="912599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3714" h="2536">
                        <a:moveTo>
                          <a:pt x="0" y="1268"/>
                        </a:moveTo>
                        <a:lnTo>
                          <a:pt x="1268" y="2536"/>
                        </a:lnTo>
                        <a:lnTo>
                          <a:pt x="1268" y="1847"/>
                        </a:lnTo>
                        <a:lnTo>
                          <a:pt x="3714" y="1847"/>
                        </a:lnTo>
                        <a:lnTo>
                          <a:pt x="3714" y="689"/>
                        </a:lnTo>
                        <a:lnTo>
                          <a:pt x="1268" y="689"/>
                        </a:lnTo>
                        <a:lnTo>
                          <a:pt x="1268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>
                    <a:solidFill>
                      <a:schemeClr val="accent2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1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2" name="Freeform: Shape 5">
                    <a:extLst>
                      <a:ext uri="{FF2B5EF4-FFF2-40B4-BE49-F238E27FC236}">
                        <a16:creationId xmlns:a16="http://schemas.microsoft.com/office/drawing/2014/main" id="{22AEC601-B0A9-4944-BE8A-1C8B8C621C8C}"/>
                      </a:ext>
                    </a:extLst>
                  </p:cNvPr>
                  <p:cNvSpPr/>
                  <p:nvPr/>
                </p:nvSpPr>
                <p:spPr>
                  <a:xfrm>
                    <a:off x="8256820" y="8805312"/>
                    <a:ext cx="1338120" cy="912599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3718" h="2536">
                        <a:moveTo>
                          <a:pt x="3718" y="1268"/>
                        </a:moveTo>
                        <a:lnTo>
                          <a:pt x="2450" y="0"/>
                        </a:lnTo>
                        <a:lnTo>
                          <a:pt x="2450" y="689"/>
                        </a:lnTo>
                        <a:lnTo>
                          <a:pt x="0" y="689"/>
                        </a:lnTo>
                        <a:lnTo>
                          <a:pt x="0" y="1847"/>
                        </a:lnTo>
                        <a:lnTo>
                          <a:pt x="2450" y="1847"/>
                        </a:lnTo>
                        <a:lnTo>
                          <a:pt x="2450" y="253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>
                    <a:solidFill>
                      <a:schemeClr val="accent2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1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3" name="Freeform: Shape 1">
                    <a:extLst>
                      <a:ext uri="{FF2B5EF4-FFF2-40B4-BE49-F238E27FC236}">
                        <a16:creationId xmlns:a16="http://schemas.microsoft.com/office/drawing/2014/main" id="{3449C644-6D48-4EBC-A155-6B75BE5E5E1C}"/>
                      </a:ext>
                    </a:extLst>
                  </p:cNvPr>
                  <p:cNvSpPr/>
                  <p:nvPr/>
                </p:nvSpPr>
                <p:spPr>
                  <a:xfrm>
                    <a:off x="7736620" y="7009631"/>
                    <a:ext cx="4501800" cy="4503600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12506" h="12511">
                        <a:moveTo>
                          <a:pt x="6251" y="521"/>
                        </a:moveTo>
                        <a:lnTo>
                          <a:pt x="6399" y="525"/>
                        </a:lnTo>
                        <a:lnTo>
                          <a:pt x="6546" y="530"/>
                        </a:lnTo>
                        <a:lnTo>
                          <a:pt x="6694" y="538"/>
                        </a:lnTo>
                        <a:lnTo>
                          <a:pt x="6838" y="550"/>
                        </a:lnTo>
                        <a:lnTo>
                          <a:pt x="6981" y="566"/>
                        </a:lnTo>
                        <a:lnTo>
                          <a:pt x="7125" y="587"/>
                        </a:lnTo>
                        <a:lnTo>
                          <a:pt x="7265" y="612"/>
                        </a:lnTo>
                        <a:lnTo>
                          <a:pt x="7409" y="640"/>
                        </a:lnTo>
                        <a:lnTo>
                          <a:pt x="7548" y="669"/>
                        </a:lnTo>
                        <a:lnTo>
                          <a:pt x="7684" y="702"/>
                        </a:lnTo>
                        <a:lnTo>
                          <a:pt x="7819" y="739"/>
                        </a:lnTo>
                        <a:lnTo>
                          <a:pt x="7954" y="780"/>
                        </a:lnTo>
                        <a:lnTo>
                          <a:pt x="8090" y="825"/>
                        </a:lnTo>
                        <a:lnTo>
                          <a:pt x="8221" y="870"/>
                        </a:lnTo>
                        <a:lnTo>
                          <a:pt x="8352" y="919"/>
                        </a:lnTo>
                        <a:lnTo>
                          <a:pt x="8484" y="973"/>
                        </a:lnTo>
                        <a:lnTo>
                          <a:pt x="8611" y="1030"/>
                        </a:lnTo>
                        <a:lnTo>
                          <a:pt x="8734" y="1088"/>
                        </a:lnTo>
                        <a:lnTo>
                          <a:pt x="8861" y="1149"/>
                        </a:lnTo>
                        <a:lnTo>
                          <a:pt x="8985" y="1215"/>
                        </a:lnTo>
                        <a:lnTo>
                          <a:pt x="9104" y="1285"/>
                        </a:lnTo>
                        <a:lnTo>
                          <a:pt x="9222" y="1354"/>
                        </a:lnTo>
                        <a:lnTo>
                          <a:pt x="9341" y="1428"/>
                        </a:lnTo>
                        <a:lnTo>
                          <a:pt x="9456" y="1502"/>
                        </a:lnTo>
                        <a:lnTo>
                          <a:pt x="9571" y="1581"/>
                        </a:lnTo>
                        <a:lnTo>
                          <a:pt x="9682" y="1663"/>
                        </a:lnTo>
                        <a:lnTo>
                          <a:pt x="9789" y="1749"/>
                        </a:lnTo>
                        <a:lnTo>
                          <a:pt x="9896" y="1835"/>
                        </a:lnTo>
                        <a:lnTo>
                          <a:pt x="10002" y="1921"/>
                        </a:lnTo>
                        <a:lnTo>
                          <a:pt x="10105" y="2016"/>
                        </a:lnTo>
                        <a:lnTo>
                          <a:pt x="10207" y="2106"/>
                        </a:lnTo>
                        <a:lnTo>
                          <a:pt x="10306" y="2205"/>
                        </a:lnTo>
                        <a:lnTo>
                          <a:pt x="10400" y="2303"/>
                        </a:lnTo>
                        <a:lnTo>
                          <a:pt x="10495" y="2401"/>
                        </a:lnTo>
                        <a:lnTo>
                          <a:pt x="10585" y="2504"/>
                        </a:lnTo>
                        <a:lnTo>
                          <a:pt x="10675" y="2611"/>
                        </a:lnTo>
                        <a:lnTo>
                          <a:pt x="10762" y="2717"/>
                        </a:lnTo>
                        <a:lnTo>
                          <a:pt x="10844" y="2828"/>
                        </a:lnTo>
                        <a:lnTo>
                          <a:pt x="10926" y="2939"/>
                        </a:lnTo>
                        <a:lnTo>
                          <a:pt x="11004" y="3054"/>
                        </a:lnTo>
                        <a:lnTo>
                          <a:pt x="11082" y="3169"/>
                        </a:lnTo>
                        <a:lnTo>
                          <a:pt x="11156" y="3284"/>
                        </a:lnTo>
                        <a:lnTo>
                          <a:pt x="11225" y="3403"/>
                        </a:lnTo>
                        <a:lnTo>
                          <a:pt x="11291" y="3526"/>
                        </a:lnTo>
                        <a:lnTo>
                          <a:pt x="11357" y="3649"/>
                        </a:lnTo>
                        <a:lnTo>
                          <a:pt x="11419" y="3773"/>
                        </a:lnTo>
                        <a:lnTo>
                          <a:pt x="11480" y="3900"/>
                        </a:lnTo>
                        <a:lnTo>
                          <a:pt x="11533" y="4027"/>
                        </a:lnTo>
                        <a:lnTo>
                          <a:pt x="11587" y="4154"/>
                        </a:lnTo>
                        <a:lnTo>
                          <a:pt x="11636" y="4285"/>
                        </a:lnTo>
                        <a:lnTo>
                          <a:pt x="11685" y="4417"/>
                        </a:lnTo>
                        <a:lnTo>
                          <a:pt x="11726" y="4553"/>
                        </a:lnTo>
                        <a:lnTo>
                          <a:pt x="11767" y="4688"/>
                        </a:lnTo>
                        <a:lnTo>
                          <a:pt x="11804" y="4823"/>
                        </a:lnTo>
                        <a:lnTo>
                          <a:pt x="11837" y="4963"/>
                        </a:lnTo>
                        <a:lnTo>
                          <a:pt x="11870" y="5103"/>
                        </a:lnTo>
                        <a:lnTo>
                          <a:pt x="11895" y="5242"/>
                        </a:lnTo>
                        <a:lnTo>
                          <a:pt x="11919" y="5386"/>
                        </a:lnTo>
                        <a:lnTo>
                          <a:pt x="11940" y="5525"/>
                        </a:lnTo>
                        <a:lnTo>
                          <a:pt x="11956" y="5669"/>
                        </a:lnTo>
                        <a:lnTo>
                          <a:pt x="11968" y="5817"/>
                        </a:lnTo>
                        <a:lnTo>
                          <a:pt x="11976" y="5961"/>
                        </a:lnTo>
                        <a:lnTo>
                          <a:pt x="11985" y="6108"/>
                        </a:lnTo>
                        <a:lnTo>
                          <a:pt x="11985" y="6256"/>
                        </a:lnTo>
                        <a:lnTo>
                          <a:pt x="11985" y="6403"/>
                        </a:lnTo>
                        <a:lnTo>
                          <a:pt x="11976" y="6550"/>
                        </a:lnTo>
                        <a:lnTo>
                          <a:pt x="11968" y="6694"/>
                        </a:lnTo>
                        <a:lnTo>
                          <a:pt x="11956" y="6842"/>
                        </a:lnTo>
                        <a:lnTo>
                          <a:pt x="11940" y="6986"/>
                        </a:lnTo>
                        <a:lnTo>
                          <a:pt x="11919" y="7125"/>
                        </a:lnTo>
                        <a:lnTo>
                          <a:pt x="11895" y="7269"/>
                        </a:lnTo>
                        <a:lnTo>
                          <a:pt x="11870" y="7408"/>
                        </a:lnTo>
                        <a:lnTo>
                          <a:pt x="11837" y="7548"/>
                        </a:lnTo>
                        <a:lnTo>
                          <a:pt x="11804" y="7688"/>
                        </a:lnTo>
                        <a:lnTo>
                          <a:pt x="11767" y="7823"/>
                        </a:lnTo>
                        <a:lnTo>
                          <a:pt x="11726" y="7958"/>
                        </a:lnTo>
                        <a:lnTo>
                          <a:pt x="11685" y="8094"/>
                        </a:lnTo>
                        <a:lnTo>
                          <a:pt x="11636" y="8226"/>
                        </a:lnTo>
                        <a:lnTo>
                          <a:pt x="11587" y="8357"/>
                        </a:lnTo>
                        <a:lnTo>
                          <a:pt x="11533" y="8484"/>
                        </a:lnTo>
                        <a:lnTo>
                          <a:pt x="11480" y="8611"/>
                        </a:lnTo>
                        <a:lnTo>
                          <a:pt x="11419" y="8738"/>
                        </a:lnTo>
                        <a:lnTo>
                          <a:pt x="11357" y="8862"/>
                        </a:lnTo>
                        <a:lnTo>
                          <a:pt x="11291" y="8985"/>
                        </a:lnTo>
                        <a:lnTo>
                          <a:pt x="11225" y="9108"/>
                        </a:lnTo>
                        <a:lnTo>
                          <a:pt x="11156" y="9227"/>
                        </a:lnTo>
                        <a:lnTo>
                          <a:pt x="11082" y="9342"/>
                        </a:lnTo>
                        <a:lnTo>
                          <a:pt x="11004" y="9457"/>
                        </a:lnTo>
                        <a:lnTo>
                          <a:pt x="10926" y="9572"/>
                        </a:lnTo>
                        <a:lnTo>
                          <a:pt x="10844" y="9683"/>
                        </a:lnTo>
                        <a:lnTo>
                          <a:pt x="10762" y="9794"/>
                        </a:lnTo>
                        <a:lnTo>
                          <a:pt x="10675" y="9900"/>
                        </a:lnTo>
                        <a:lnTo>
                          <a:pt x="10585" y="10007"/>
                        </a:lnTo>
                        <a:lnTo>
                          <a:pt x="10495" y="10110"/>
                        </a:lnTo>
                        <a:lnTo>
                          <a:pt x="10400" y="10208"/>
                        </a:lnTo>
                        <a:lnTo>
                          <a:pt x="10306" y="10306"/>
                        </a:lnTo>
                        <a:lnTo>
                          <a:pt x="10207" y="10405"/>
                        </a:lnTo>
                        <a:lnTo>
                          <a:pt x="10105" y="10495"/>
                        </a:lnTo>
                        <a:lnTo>
                          <a:pt x="10002" y="10590"/>
                        </a:lnTo>
                        <a:lnTo>
                          <a:pt x="9896" y="10676"/>
                        </a:lnTo>
                        <a:lnTo>
                          <a:pt x="9789" y="10762"/>
                        </a:lnTo>
                        <a:lnTo>
                          <a:pt x="9682" y="10848"/>
                        </a:lnTo>
                        <a:lnTo>
                          <a:pt x="9571" y="10930"/>
                        </a:lnTo>
                        <a:lnTo>
                          <a:pt x="9456" y="11009"/>
                        </a:lnTo>
                        <a:lnTo>
                          <a:pt x="9341" y="11083"/>
                        </a:lnTo>
                        <a:lnTo>
                          <a:pt x="9222" y="11157"/>
                        </a:lnTo>
                        <a:lnTo>
                          <a:pt x="9104" y="11226"/>
                        </a:lnTo>
                        <a:lnTo>
                          <a:pt x="8985" y="11296"/>
                        </a:lnTo>
                        <a:lnTo>
                          <a:pt x="8861" y="11362"/>
                        </a:lnTo>
                        <a:lnTo>
                          <a:pt x="8734" y="11423"/>
                        </a:lnTo>
                        <a:lnTo>
                          <a:pt x="8611" y="11481"/>
                        </a:lnTo>
                        <a:lnTo>
                          <a:pt x="8484" y="11538"/>
                        </a:lnTo>
                        <a:lnTo>
                          <a:pt x="8352" y="11592"/>
                        </a:lnTo>
                        <a:lnTo>
                          <a:pt x="8221" y="11641"/>
                        </a:lnTo>
                        <a:lnTo>
                          <a:pt x="8090" y="11686"/>
                        </a:lnTo>
                        <a:lnTo>
                          <a:pt x="7954" y="11731"/>
                        </a:lnTo>
                        <a:lnTo>
                          <a:pt x="7819" y="11772"/>
                        </a:lnTo>
                        <a:lnTo>
                          <a:pt x="7684" y="11809"/>
                        </a:lnTo>
                        <a:lnTo>
                          <a:pt x="7548" y="11842"/>
                        </a:lnTo>
                        <a:lnTo>
                          <a:pt x="7409" y="11871"/>
                        </a:lnTo>
                        <a:lnTo>
                          <a:pt x="7265" y="11899"/>
                        </a:lnTo>
                        <a:lnTo>
                          <a:pt x="7125" y="11924"/>
                        </a:lnTo>
                        <a:lnTo>
                          <a:pt x="6981" y="11945"/>
                        </a:lnTo>
                        <a:lnTo>
                          <a:pt x="6838" y="11961"/>
                        </a:lnTo>
                        <a:lnTo>
                          <a:pt x="6694" y="11973"/>
                        </a:lnTo>
                        <a:lnTo>
                          <a:pt x="6546" y="11981"/>
                        </a:lnTo>
                        <a:lnTo>
                          <a:pt x="6399" y="11986"/>
                        </a:lnTo>
                        <a:lnTo>
                          <a:pt x="6251" y="11990"/>
                        </a:lnTo>
                        <a:lnTo>
                          <a:pt x="6103" y="11986"/>
                        </a:lnTo>
                        <a:lnTo>
                          <a:pt x="5960" y="11981"/>
                        </a:lnTo>
                        <a:lnTo>
                          <a:pt x="5812" y="11973"/>
                        </a:lnTo>
                        <a:lnTo>
                          <a:pt x="5668" y="11961"/>
                        </a:lnTo>
                        <a:lnTo>
                          <a:pt x="5524" y="11945"/>
                        </a:lnTo>
                        <a:lnTo>
                          <a:pt x="5381" y="11924"/>
                        </a:lnTo>
                        <a:lnTo>
                          <a:pt x="5241" y="11899"/>
                        </a:lnTo>
                        <a:lnTo>
                          <a:pt x="5098" y="11871"/>
                        </a:lnTo>
                        <a:lnTo>
                          <a:pt x="4958" y="11842"/>
                        </a:lnTo>
                        <a:lnTo>
                          <a:pt x="4823" y="11809"/>
                        </a:lnTo>
                        <a:lnTo>
                          <a:pt x="4687" y="11772"/>
                        </a:lnTo>
                        <a:lnTo>
                          <a:pt x="4552" y="11731"/>
                        </a:lnTo>
                        <a:lnTo>
                          <a:pt x="4416" y="11686"/>
                        </a:lnTo>
                        <a:lnTo>
                          <a:pt x="4285" y="11641"/>
                        </a:lnTo>
                        <a:lnTo>
                          <a:pt x="4154" y="11592"/>
                        </a:lnTo>
                        <a:lnTo>
                          <a:pt x="4022" y="11538"/>
                        </a:lnTo>
                        <a:lnTo>
                          <a:pt x="3895" y="11481"/>
                        </a:lnTo>
                        <a:lnTo>
                          <a:pt x="3768" y="11423"/>
                        </a:lnTo>
                        <a:lnTo>
                          <a:pt x="3645" y="11362"/>
                        </a:lnTo>
                        <a:lnTo>
                          <a:pt x="3521" y="11296"/>
                        </a:lnTo>
                        <a:lnTo>
                          <a:pt x="3403" y="11226"/>
                        </a:lnTo>
                        <a:lnTo>
                          <a:pt x="3284" y="11157"/>
                        </a:lnTo>
                        <a:lnTo>
                          <a:pt x="3164" y="11083"/>
                        </a:lnTo>
                        <a:lnTo>
                          <a:pt x="3050" y="11009"/>
                        </a:lnTo>
                        <a:lnTo>
                          <a:pt x="2935" y="10930"/>
                        </a:lnTo>
                        <a:lnTo>
                          <a:pt x="2824" y="10848"/>
                        </a:lnTo>
                        <a:lnTo>
                          <a:pt x="2717" y="10762"/>
                        </a:lnTo>
                        <a:lnTo>
                          <a:pt x="2610" y="10676"/>
                        </a:lnTo>
                        <a:lnTo>
                          <a:pt x="2504" y="10590"/>
                        </a:lnTo>
                        <a:lnTo>
                          <a:pt x="2401" y="10495"/>
                        </a:lnTo>
                        <a:lnTo>
                          <a:pt x="2299" y="10405"/>
                        </a:lnTo>
                        <a:lnTo>
                          <a:pt x="2200" y="10306"/>
                        </a:lnTo>
                        <a:lnTo>
                          <a:pt x="2105" y="10208"/>
                        </a:lnTo>
                        <a:lnTo>
                          <a:pt x="2011" y="10110"/>
                        </a:lnTo>
                        <a:lnTo>
                          <a:pt x="1921" y="10007"/>
                        </a:lnTo>
                        <a:lnTo>
                          <a:pt x="1830" y="9900"/>
                        </a:lnTo>
                        <a:lnTo>
                          <a:pt x="1744" y="9794"/>
                        </a:lnTo>
                        <a:lnTo>
                          <a:pt x="1662" y="9683"/>
                        </a:lnTo>
                        <a:lnTo>
                          <a:pt x="1580" y="9572"/>
                        </a:lnTo>
                        <a:lnTo>
                          <a:pt x="1502" y="9457"/>
                        </a:lnTo>
                        <a:lnTo>
                          <a:pt x="1424" y="9342"/>
                        </a:lnTo>
                        <a:lnTo>
                          <a:pt x="1350" y="9227"/>
                        </a:lnTo>
                        <a:lnTo>
                          <a:pt x="1280" y="9108"/>
                        </a:lnTo>
                        <a:lnTo>
                          <a:pt x="1215" y="8985"/>
                        </a:lnTo>
                        <a:lnTo>
                          <a:pt x="1149" y="8862"/>
                        </a:lnTo>
                        <a:lnTo>
                          <a:pt x="1088" y="8738"/>
                        </a:lnTo>
                        <a:lnTo>
                          <a:pt x="1026" y="8611"/>
                        </a:lnTo>
                        <a:lnTo>
                          <a:pt x="973" y="8484"/>
                        </a:lnTo>
                        <a:lnTo>
                          <a:pt x="919" y="8357"/>
                        </a:lnTo>
                        <a:lnTo>
                          <a:pt x="870" y="8226"/>
                        </a:lnTo>
                        <a:lnTo>
                          <a:pt x="821" y="8094"/>
                        </a:lnTo>
                        <a:lnTo>
                          <a:pt x="780" y="7958"/>
                        </a:lnTo>
                        <a:lnTo>
                          <a:pt x="739" y="7823"/>
                        </a:lnTo>
                        <a:lnTo>
                          <a:pt x="702" y="7688"/>
                        </a:lnTo>
                        <a:lnTo>
                          <a:pt x="669" y="7548"/>
                        </a:lnTo>
                        <a:lnTo>
                          <a:pt x="636" y="7408"/>
                        </a:lnTo>
                        <a:lnTo>
                          <a:pt x="612" y="7269"/>
                        </a:lnTo>
                        <a:lnTo>
                          <a:pt x="587" y="7125"/>
                        </a:lnTo>
                        <a:lnTo>
                          <a:pt x="567" y="6986"/>
                        </a:lnTo>
                        <a:lnTo>
                          <a:pt x="550" y="6842"/>
                        </a:lnTo>
                        <a:lnTo>
                          <a:pt x="538" y="6694"/>
                        </a:lnTo>
                        <a:lnTo>
                          <a:pt x="529" y="6550"/>
                        </a:lnTo>
                        <a:lnTo>
                          <a:pt x="521" y="6403"/>
                        </a:lnTo>
                        <a:lnTo>
                          <a:pt x="521" y="6256"/>
                        </a:lnTo>
                        <a:lnTo>
                          <a:pt x="521" y="6108"/>
                        </a:lnTo>
                        <a:lnTo>
                          <a:pt x="529" y="5961"/>
                        </a:lnTo>
                        <a:lnTo>
                          <a:pt x="538" y="5817"/>
                        </a:lnTo>
                        <a:lnTo>
                          <a:pt x="550" y="5669"/>
                        </a:lnTo>
                        <a:lnTo>
                          <a:pt x="567" y="5525"/>
                        </a:lnTo>
                        <a:lnTo>
                          <a:pt x="587" y="5386"/>
                        </a:lnTo>
                        <a:lnTo>
                          <a:pt x="612" y="5242"/>
                        </a:lnTo>
                        <a:lnTo>
                          <a:pt x="636" y="5103"/>
                        </a:lnTo>
                        <a:lnTo>
                          <a:pt x="669" y="4963"/>
                        </a:lnTo>
                        <a:lnTo>
                          <a:pt x="702" y="4823"/>
                        </a:lnTo>
                        <a:lnTo>
                          <a:pt x="739" y="4688"/>
                        </a:lnTo>
                        <a:lnTo>
                          <a:pt x="780" y="4553"/>
                        </a:lnTo>
                        <a:lnTo>
                          <a:pt x="821" y="4417"/>
                        </a:lnTo>
                        <a:lnTo>
                          <a:pt x="870" y="4285"/>
                        </a:lnTo>
                        <a:lnTo>
                          <a:pt x="919" y="4154"/>
                        </a:lnTo>
                        <a:lnTo>
                          <a:pt x="973" y="4027"/>
                        </a:lnTo>
                        <a:lnTo>
                          <a:pt x="1026" y="3900"/>
                        </a:lnTo>
                        <a:lnTo>
                          <a:pt x="1088" y="3773"/>
                        </a:lnTo>
                        <a:lnTo>
                          <a:pt x="1149" y="3649"/>
                        </a:lnTo>
                        <a:lnTo>
                          <a:pt x="1215" y="3526"/>
                        </a:lnTo>
                        <a:lnTo>
                          <a:pt x="1280" y="3403"/>
                        </a:lnTo>
                        <a:lnTo>
                          <a:pt x="1350" y="3284"/>
                        </a:lnTo>
                        <a:lnTo>
                          <a:pt x="1424" y="3169"/>
                        </a:lnTo>
                        <a:lnTo>
                          <a:pt x="1502" y="3054"/>
                        </a:lnTo>
                        <a:lnTo>
                          <a:pt x="1580" y="2939"/>
                        </a:lnTo>
                        <a:lnTo>
                          <a:pt x="1662" y="2828"/>
                        </a:lnTo>
                        <a:lnTo>
                          <a:pt x="1744" y="2717"/>
                        </a:lnTo>
                        <a:lnTo>
                          <a:pt x="1830" y="2611"/>
                        </a:lnTo>
                        <a:lnTo>
                          <a:pt x="1921" y="2504"/>
                        </a:lnTo>
                        <a:lnTo>
                          <a:pt x="2011" y="2401"/>
                        </a:lnTo>
                        <a:lnTo>
                          <a:pt x="2105" y="2303"/>
                        </a:lnTo>
                        <a:lnTo>
                          <a:pt x="2200" y="2205"/>
                        </a:lnTo>
                        <a:lnTo>
                          <a:pt x="2299" y="2106"/>
                        </a:lnTo>
                        <a:lnTo>
                          <a:pt x="2401" y="2016"/>
                        </a:lnTo>
                        <a:lnTo>
                          <a:pt x="2504" y="1921"/>
                        </a:lnTo>
                        <a:lnTo>
                          <a:pt x="2610" y="1835"/>
                        </a:lnTo>
                        <a:lnTo>
                          <a:pt x="2717" y="1749"/>
                        </a:lnTo>
                        <a:lnTo>
                          <a:pt x="2824" y="1663"/>
                        </a:lnTo>
                        <a:lnTo>
                          <a:pt x="2935" y="1581"/>
                        </a:lnTo>
                        <a:lnTo>
                          <a:pt x="3050" y="1502"/>
                        </a:lnTo>
                        <a:lnTo>
                          <a:pt x="3164" y="1428"/>
                        </a:lnTo>
                        <a:lnTo>
                          <a:pt x="3284" y="1354"/>
                        </a:lnTo>
                        <a:lnTo>
                          <a:pt x="3403" y="1285"/>
                        </a:lnTo>
                        <a:lnTo>
                          <a:pt x="3521" y="1215"/>
                        </a:lnTo>
                        <a:lnTo>
                          <a:pt x="3645" y="1149"/>
                        </a:lnTo>
                        <a:lnTo>
                          <a:pt x="3768" y="1088"/>
                        </a:lnTo>
                        <a:lnTo>
                          <a:pt x="3895" y="1030"/>
                        </a:lnTo>
                        <a:lnTo>
                          <a:pt x="4022" y="973"/>
                        </a:lnTo>
                        <a:lnTo>
                          <a:pt x="4154" y="919"/>
                        </a:lnTo>
                        <a:lnTo>
                          <a:pt x="4285" y="870"/>
                        </a:lnTo>
                        <a:lnTo>
                          <a:pt x="4416" y="825"/>
                        </a:lnTo>
                        <a:lnTo>
                          <a:pt x="4552" y="780"/>
                        </a:lnTo>
                        <a:lnTo>
                          <a:pt x="4687" y="739"/>
                        </a:lnTo>
                        <a:lnTo>
                          <a:pt x="4823" y="702"/>
                        </a:lnTo>
                        <a:lnTo>
                          <a:pt x="4958" y="669"/>
                        </a:lnTo>
                        <a:lnTo>
                          <a:pt x="5098" y="640"/>
                        </a:lnTo>
                        <a:lnTo>
                          <a:pt x="5241" y="612"/>
                        </a:lnTo>
                        <a:lnTo>
                          <a:pt x="5381" y="587"/>
                        </a:lnTo>
                        <a:lnTo>
                          <a:pt x="5524" y="566"/>
                        </a:lnTo>
                        <a:lnTo>
                          <a:pt x="5668" y="550"/>
                        </a:lnTo>
                        <a:lnTo>
                          <a:pt x="5812" y="538"/>
                        </a:lnTo>
                        <a:lnTo>
                          <a:pt x="5960" y="530"/>
                        </a:lnTo>
                        <a:lnTo>
                          <a:pt x="6103" y="525"/>
                        </a:lnTo>
                        <a:close/>
                        <a:moveTo>
                          <a:pt x="6251" y="0"/>
                        </a:moveTo>
                        <a:lnTo>
                          <a:pt x="6091" y="4"/>
                        </a:lnTo>
                        <a:lnTo>
                          <a:pt x="5931" y="8"/>
                        </a:lnTo>
                        <a:lnTo>
                          <a:pt x="5771" y="20"/>
                        </a:lnTo>
                        <a:lnTo>
                          <a:pt x="5615" y="33"/>
                        </a:lnTo>
                        <a:lnTo>
                          <a:pt x="5455" y="54"/>
                        </a:lnTo>
                        <a:lnTo>
                          <a:pt x="5299" y="74"/>
                        </a:lnTo>
                        <a:lnTo>
                          <a:pt x="5147" y="99"/>
                        </a:lnTo>
                        <a:lnTo>
                          <a:pt x="4991" y="127"/>
                        </a:lnTo>
                        <a:lnTo>
                          <a:pt x="4839" y="160"/>
                        </a:lnTo>
                        <a:lnTo>
                          <a:pt x="4691" y="197"/>
                        </a:lnTo>
                        <a:lnTo>
                          <a:pt x="4539" y="238"/>
                        </a:lnTo>
                        <a:lnTo>
                          <a:pt x="4391" y="283"/>
                        </a:lnTo>
                        <a:lnTo>
                          <a:pt x="4248" y="329"/>
                        </a:lnTo>
                        <a:lnTo>
                          <a:pt x="4104" y="382"/>
                        </a:lnTo>
                        <a:lnTo>
                          <a:pt x="3961" y="435"/>
                        </a:lnTo>
                        <a:lnTo>
                          <a:pt x="3817" y="493"/>
                        </a:lnTo>
                        <a:lnTo>
                          <a:pt x="3678" y="554"/>
                        </a:lnTo>
                        <a:lnTo>
                          <a:pt x="3542" y="620"/>
                        </a:lnTo>
                        <a:lnTo>
                          <a:pt x="3406" y="685"/>
                        </a:lnTo>
                        <a:lnTo>
                          <a:pt x="3271" y="755"/>
                        </a:lnTo>
                        <a:lnTo>
                          <a:pt x="3140" y="829"/>
                        </a:lnTo>
                        <a:lnTo>
                          <a:pt x="3009" y="907"/>
                        </a:lnTo>
                        <a:lnTo>
                          <a:pt x="2881" y="985"/>
                        </a:lnTo>
                        <a:lnTo>
                          <a:pt x="2758" y="1067"/>
                        </a:lnTo>
                        <a:lnTo>
                          <a:pt x="2631" y="1153"/>
                        </a:lnTo>
                        <a:lnTo>
                          <a:pt x="2512" y="1244"/>
                        </a:lnTo>
                        <a:lnTo>
                          <a:pt x="2393" y="1334"/>
                        </a:lnTo>
                        <a:lnTo>
                          <a:pt x="2274" y="1428"/>
                        </a:lnTo>
                        <a:lnTo>
                          <a:pt x="2159" y="1527"/>
                        </a:lnTo>
                        <a:lnTo>
                          <a:pt x="2048" y="1626"/>
                        </a:lnTo>
                        <a:lnTo>
                          <a:pt x="1937" y="1728"/>
                        </a:lnTo>
                        <a:lnTo>
                          <a:pt x="1830" y="1835"/>
                        </a:lnTo>
                        <a:lnTo>
                          <a:pt x="1724" y="1942"/>
                        </a:lnTo>
                        <a:lnTo>
                          <a:pt x="1625" y="2048"/>
                        </a:lnTo>
                        <a:lnTo>
                          <a:pt x="1523" y="2163"/>
                        </a:lnTo>
                        <a:lnTo>
                          <a:pt x="1428" y="2278"/>
                        </a:lnTo>
                        <a:lnTo>
                          <a:pt x="1334" y="2393"/>
                        </a:lnTo>
                        <a:lnTo>
                          <a:pt x="1239" y="2512"/>
                        </a:lnTo>
                        <a:lnTo>
                          <a:pt x="1153" y="2635"/>
                        </a:lnTo>
                        <a:lnTo>
                          <a:pt x="1067" y="2759"/>
                        </a:lnTo>
                        <a:lnTo>
                          <a:pt x="985" y="2886"/>
                        </a:lnTo>
                        <a:lnTo>
                          <a:pt x="903" y="3013"/>
                        </a:lnTo>
                        <a:lnTo>
                          <a:pt x="829" y="3145"/>
                        </a:lnTo>
                        <a:lnTo>
                          <a:pt x="755" y="3276"/>
                        </a:lnTo>
                        <a:lnTo>
                          <a:pt x="681" y="3407"/>
                        </a:lnTo>
                        <a:lnTo>
                          <a:pt x="615" y="3543"/>
                        </a:lnTo>
                        <a:lnTo>
                          <a:pt x="550" y="3682"/>
                        </a:lnTo>
                        <a:lnTo>
                          <a:pt x="488" y="3822"/>
                        </a:lnTo>
                        <a:lnTo>
                          <a:pt x="431" y="3961"/>
                        </a:lnTo>
                        <a:lnTo>
                          <a:pt x="378" y="4105"/>
                        </a:lnTo>
                        <a:lnTo>
                          <a:pt x="328" y="4249"/>
                        </a:lnTo>
                        <a:lnTo>
                          <a:pt x="279" y="4397"/>
                        </a:lnTo>
                        <a:lnTo>
                          <a:pt x="238" y="4544"/>
                        </a:lnTo>
                        <a:lnTo>
                          <a:pt x="197" y="4692"/>
                        </a:lnTo>
                        <a:lnTo>
                          <a:pt x="160" y="4844"/>
                        </a:lnTo>
                        <a:lnTo>
                          <a:pt x="127" y="4996"/>
                        </a:lnTo>
                        <a:lnTo>
                          <a:pt x="99" y="5148"/>
                        </a:lnTo>
                        <a:lnTo>
                          <a:pt x="70" y="5304"/>
                        </a:lnTo>
                        <a:lnTo>
                          <a:pt x="49" y="5459"/>
                        </a:lnTo>
                        <a:lnTo>
                          <a:pt x="33" y="5616"/>
                        </a:lnTo>
                        <a:lnTo>
                          <a:pt x="17" y="5776"/>
                        </a:lnTo>
                        <a:lnTo>
                          <a:pt x="8" y="5936"/>
                        </a:lnTo>
                        <a:lnTo>
                          <a:pt x="0" y="6096"/>
                        </a:lnTo>
                        <a:lnTo>
                          <a:pt x="0" y="6256"/>
                        </a:lnTo>
                        <a:lnTo>
                          <a:pt x="0" y="6415"/>
                        </a:lnTo>
                        <a:lnTo>
                          <a:pt x="8" y="6575"/>
                        </a:lnTo>
                        <a:lnTo>
                          <a:pt x="17" y="6735"/>
                        </a:lnTo>
                        <a:lnTo>
                          <a:pt x="33" y="6895"/>
                        </a:lnTo>
                        <a:lnTo>
                          <a:pt x="49" y="7052"/>
                        </a:lnTo>
                        <a:lnTo>
                          <a:pt x="70" y="7207"/>
                        </a:lnTo>
                        <a:lnTo>
                          <a:pt x="99" y="7363"/>
                        </a:lnTo>
                        <a:lnTo>
                          <a:pt x="127" y="7515"/>
                        </a:lnTo>
                        <a:lnTo>
                          <a:pt x="160" y="7667"/>
                        </a:lnTo>
                        <a:lnTo>
                          <a:pt x="197" y="7819"/>
                        </a:lnTo>
                        <a:lnTo>
                          <a:pt x="238" y="7967"/>
                        </a:lnTo>
                        <a:lnTo>
                          <a:pt x="279" y="8114"/>
                        </a:lnTo>
                        <a:lnTo>
                          <a:pt x="328" y="8262"/>
                        </a:lnTo>
                        <a:lnTo>
                          <a:pt x="378" y="8406"/>
                        </a:lnTo>
                        <a:lnTo>
                          <a:pt x="431" y="8550"/>
                        </a:lnTo>
                        <a:lnTo>
                          <a:pt x="488" y="8689"/>
                        </a:lnTo>
                        <a:lnTo>
                          <a:pt x="550" y="8829"/>
                        </a:lnTo>
                        <a:lnTo>
                          <a:pt x="615" y="8968"/>
                        </a:lnTo>
                        <a:lnTo>
                          <a:pt x="681" y="9104"/>
                        </a:lnTo>
                        <a:lnTo>
                          <a:pt x="755" y="9235"/>
                        </a:lnTo>
                        <a:lnTo>
                          <a:pt x="829" y="9366"/>
                        </a:lnTo>
                        <a:lnTo>
                          <a:pt x="903" y="9498"/>
                        </a:lnTo>
                        <a:lnTo>
                          <a:pt x="985" y="9625"/>
                        </a:lnTo>
                        <a:lnTo>
                          <a:pt x="1067" y="9752"/>
                        </a:lnTo>
                        <a:lnTo>
                          <a:pt x="1153" y="9876"/>
                        </a:lnTo>
                        <a:lnTo>
                          <a:pt x="1239" y="9999"/>
                        </a:lnTo>
                        <a:lnTo>
                          <a:pt x="1334" y="10118"/>
                        </a:lnTo>
                        <a:lnTo>
                          <a:pt x="1428" y="10233"/>
                        </a:lnTo>
                        <a:lnTo>
                          <a:pt x="1523" y="10348"/>
                        </a:lnTo>
                        <a:lnTo>
                          <a:pt x="1625" y="10463"/>
                        </a:lnTo>
                        <a:lnTo>
                          <a:pt x="1724" y="10569"/>
                        </a:lnTo>
                        <a:lnTo>
                          <a:pt x="1830" y="10676"/>
                        </a:lnTo>
                        <a:lnTo>
                          <a:pt x="1937" y="10783"/>
                        </a:lnTo>
                        <a:lnTo>
                          <a:pt x="2048" y="10885"/>
                        </a:lnTo>
                        <a:lnTo>
                          <a:pt x="2159" y="10984"/>
                        </a:lnTo>
                        <a:lnTo>
                          <a:pt x="2274" y="11083"/>
                        </a:lnTo>
                        <a:lnTo>
                          <a:pt x="2393" y="11177"/>
                        </a:lnTo>
                        <a:lnTo>
                          <a:pt x="2512" y="11267"/>
                        </a:lnTo>
                        <a:lnTo>
                          <a:pt x="2631" y="11358"/>
                        </a:lnTo>
                        <a:lnTo>
                          <a:pt x="2758" y="11444"/>
                        </a:lnTo>
                        <a:lnTo>
                          <a:pt x="2881" y="11526"/>
                        </a:lnTo>
                        <a:lnTo>
                          <a:pt x="3009" y="11604"/>
                        </a:lnTo>
                        <a:lnTo>
                          <a:pt x="3140" y="11682"/>
                        </a:lnTo>
                        <a:lnTo>
                          <a:pt x="3271" y="11756"/>
                        </a:lnTo>
                        <a:lnTo>
                          <a:pt x="3406" y="11826"/>
                        </a:lnTo>
                        <a:lnTo>
                          <a:pt x="3542" y="11891"/>
                        </a:lnTo>
                        <a:lnTo>
                          <a:pt x="3678" y="11957"/>
                        </a:lnTo>
                        <a:lnTo>
                          <a:pt x="3817" y="12018"/>
                        </a:lnTo>
                        <a:lnTo>
                          <a:pt x="3961" y="12076"/>
                        </a:lnTo>
                        <a:lnTo>
                          <a:pt x="4104" y="12129"/>
                        </a:lnTo>
                        <a:lnTo>
                          <a:pt x="4248" y="12182"/>
                        </a:lnTo>
                        <a:lnTo>
                          <a:pt x="4391" y="12228"/>
                        </a:lnTo>
                        <a:lnTo>
                          <a:pt x="4539" y="12273"/>
                        </a:lnTo>
                        <a:lnTo>
                          <a:pt x="4691" y="12314"/>
                        </a:lnTo>
                        <a:lnTo>
                          <a:pt x="4839" y="12351"/>
                        </a:lnTo>
                        <a:lnTo>
                          <a:pt x="4991" y="12384"/>
                        </a:lnTo>
                        <a:lnTo>
                          <a:pt x="5147" y="12412"/>
                        </a:lnTo>
                        <a:lnTo>
                          <a:pt x="5299" y="12437"/>
                        </a:lnTo>
                        <a:lnTo>
                          <a:pt x="5455" y="12457"/>
                        </a:lnTo>
                        <a:lnTo>
                          <a:pt x="5615" y="12478"/>
                        </a:lnTo>
                        <a:lnTo>
                          <a:pt x="5771" y="12491"/>
                        </a:lnTo>
                        <a:lnTo>
                          <a:pt x="5931" y="12503"/>
                        </a:lnTo>
                        <a:lnTo>
                          <a:pt x="6091" y="12507"/>
                        </a:lnTo>
                        <a:lnTo>
                          <a:pt x="6251" y="12511"/>
                        </a:lnTo>
                        <a:lnTo>
                          <a:pt x="6415" y="12507"/>
                        </a:lnTo>
                        <a:lnTo>
                          <a:pt x="6575" y="12503"/>
                        </a:lnTo>
                        <a:lnTo>
                          <a:pt x="6735" y="12491"/>
                        </a:lnTo>
                        <a:lnTo>
                          <a:pt x="6891" y="12478"/>
                        </a:lnTo>
                        <a:lnTo>
                          <a:pt x="7051" y="12457"/>
                        </a:lnTo>
                        <a:lnTo>
                          <a:pt x="7207" y="12437"/>
                        </a:lnTo>
                        <a:lnTo>
                          <a:pt x="7359" y="12412"/>
                        </a:lnTo>
                        <a:lnTo>
                          <a:pt x="7515" y="12384"/>
                        </a:lnTo>
                        <a:lnTo>
                          <a:pt x="7667" y="12351"/>
                        </a:lnTo>
                        <a:lnTo>
                          <a:pt x="7815" y="12314"/>
                        </a:lnTo>
                        <a:lnTo>
                          <a:pt x="7966" y="12273"/>
                        </a:lnTo>
                        <a:lnTo>
                          <a:pt x="8114" y="12228"/>
                        </a:lnTo>
                        <a:lnTo>
                          <a:pt x="8258" y="12182"/>
                        </a:lnTo>
                        <a:lnTo>
                          <a:pt x="8402" y="12129"/>
                        </a:lnTo>
                        <a:lnTo>
                          <a:pt x="8545" y="12076"/>
                        </a:lnTo>
                        <a:lnTo>
                          <a:pt x="8689" y="12018"/>
                        </a:lnTo>
                        <a:lnTo>
                          <a:pt x="8829" y="11957"/>
                        </a:lnTo>
                        <a:lnTo>
                          <a:pt x="8964" y="11891"/>
                        </a:lnTo>
                        <a:lnTo>
                          <a:pt x="9099" y="11826"/>
                        </a:lnTo>
                        <a:lnTo>
                          <a:pt x="9235" y="11756"/>
                        </a:lnTo>
                        <a:lnTo>
                          <a:pt x="9366" y="11682"/>
                        </a:lnTo>
                        <a:lnTo>
                          <a:pt x="9497" y="11604"/>
                        </a:lnTo>
                        <a:lnTo>
                          <a:pt x="9625" y="11526"/>
                        </a:lnTo>
                        <a:lnTo>
                          <a:pt x="9748" y="11444"/>
                        </a:lnTo>
                        <a:lnTo>
                          <a:pt x="9875" y="11358"/>
                        </a:lnTo>
                        <a:lnTo>
                          <a:pt x="9994" y="11267"/>
                        </a:lnTo>
                        <a:lnTo>
                          <a:pt x="10113" y="11177"/>
                        </a:lnTo>
                        <a:lnTo>
                          <a:pt x="10232" y="11083"/>
                        </a:lnTo>
                        <a:lnTo>
                          <a:pt x="10347" y="10984"/>
                        </a:lnTo>
                        <a:lnTo>
                          <a:pt x="10458" y="10885"/>
                        </a:lnTo>
                        <a:lnTo>
                          <a:pt x="10569" y="10783"/>
                        </a:lnTo>
                        <a:lnTo>
                          <a:pt x="10675" y="10676"/>
                        </a:lnTo>
                        <a:lnTo>
                          <a:pt x="10778" y="10569"/>
                        </a:lnTo>
                        <a:lnTo>
                          <a:pt x="10881" y="10463"/>
                        </a:lnTo>
                        <a:lnTo>
                          <a:pt x="10984" y="10348"/>
                        </a:lnTo>
                        <a:lnTo>
                          <a:pt x="11077" y="10233"/>
                        </a:lnTo>
                        <a:lnTo>
                          <a:pt x="11172" y="10118"/>
                        </a:lnTo>
                        <a:lnTo>
                          <a:pt x="11262" y="9999"/>
                        </a:lnTo>
                        <a:lnTo>
                          <a:pt x="11352" y="9876"/>
                        </a:lnTo>
                        <a:lnTo>
                          <a:pt x="11439" y="9752"/>
                        </a:lnTo>
                        <a:lnTo>
                          <a:pt x="11521" y="9625"/>
                        </a:lnTo>
                        <a:lnTo>
                          <a:pt x="11603" y="9498"/>
                        </a:lnTo>
                        <a:lnTo>
                          <a:pt x="11677" y="9366"/>
                        </a:lnTo>
                        <a:lnTo>
                          <a:pt x="11751" y="9235"/>
                        </a:lnTo>
                        <a:lnTo>
                          <a:pt x="11825" y="9104"/>
                        </a:lnTo>
                        <a:lnTo>
                          <a:pt x="11890" y="8968"/>
                        </a:lnTo>
                        <a:lnTo>
                          <a:pt x="11956" y="8829"/>
                        </a:lnTo>
                        <a:lnTo>
                          <a:pt x="12014" y="8689"/>
                        </a:lnTo>
                        <a:lnTo>
                          <a:pt x="12075" y="8550"/>
                        </a:lnTo>
                        <a:lnTo>
                          <a:pt x="12128" y="8406"/>
                        </a:lnTo>
                        <a:lnTo>
                          <a:pt x="12177" y="8262"/>
                        </a:lnTo>
                        <a:lnTo>
                          <a:pt x="12227" y="8114"/>
                        </a:lnTo>
                        <a:lnTo>
                          <a:pt x="12268" y="7967"/>
                        </a:lnTo>
                        <a:lnTo>
                          <a:pt x="12309" y="7819"/>
                        </a:lnTo>
                        <a:lnTo>
                          <a:pt x="12346" y="7667"/>
                        </a:lnTo>
                        <a:lnTo>
                          <a:pt x="12379" y="7515"/>
                        </a:lnTo>
                        <a:lnTo>
                          <a:pt x="12407" y="7363"/>
                        </a:lnTo>
                        <a:lnTo>
                          <a:pt x="12436" y="7207"/>
                        </a:lnTo>
                        <a:lnTo>
                          <a:pt x="12457" y="7052"/>
                        </a:lnTo>
                        <a:lnTo>
                          <a:pt x="12473" y="6895"/>
                        </a:lnTo>
                        <a:lnTo>
                          <a:pt x="12490" y="6735"/>
                        </a:lnTo>
                        <a:lnTo>
                          <a:pt x="12498" y="6575"/>
                        </a:lnTo>
                        <a:lnTo>
                          <a:pt x="12506" y="6415"/>
                        </a:lnTo>
                        <a:lnTo>
                          <a:pt x="12506" y="6256"/>
                        </a:lnTo>
                        <a:lnTo>
                          <a:pt x="12506" y="6096"/>
                        </a:lnTo>
                        <a:lnTo>
                          <a:pt x="12498" y="5936"/>
                        </a:lnTo>
                        <a:lnTo>
                          <a:pt x="12490" y="5776"/>
                        </a:lnTo>
                        <a:lnTo>
                          <a:pt x="12473" y="5616"/>
                        </a:lnTo>
                        <a:lnTo>
                          <a:pt x="12457" y="5459"/>
                        </a:lnTo>
                        <a:lnTo>
                          <a:pt x="12436" y="5304"/>
                        </a:lnTo>
                        <a:lnTo>
                          <a:pt x="12407" y="5148"/>
                        </a:lnTo>
                        <a:lnTo>
                          <a:pt x="12379" y="4996"/>
                        </a:lnTo>
                        <a:lnTo>
                          <a:pt x="12346" y="4844"/>
                        </a:lnTo>
                        <a:lnTo>
                          <a:pt x="12309" y="4692"/>
                        </a:lnTo>
                        <a:lnTo>
                          <a:pt x="12268" y="4544"/>
                        </a:lnTo>
                        <a:lnTo>
                          <a:pt x="12227" y="4397"/>
                        </a:lnTo>
                        <a:lnTo>
                          <a:pt x="12177" y="4249"/>
                        </a:lnTo>
                        <a:lnTo>
                          <a:pt x="12128" y="4105"/>
                        </a:lnTo>
                        <a:lnTo>
                          <a:pt x="12075" y="3961"/>
                        </a:lnTo>
                        <a:lnTo>
                          <a:pt x="12014" y="3822"/>
                        </a:lnTo>
                        <a:lnTo>
                          <a:pt x="11956" y="3682"/>
                        </a:lnTo>
                        <a:lnTo>
                          <a:pt x="11890" y="3543"/>
                        </a:lnTo>
                        <a:lnTo>
                          <a:pt x="11825" y="3407"/>
                        </a:lnTo>
                        <a:lnTo>
                          <a:pt x="11751" y="3276"/>
                        </a:lnTo>
                        <a:lnTo>
                          <a:pt x="11677" y="3145"/>
                        </a:lnTo>
                        <a:lnTo>
                          <a:pt x="11603" y="3013"/>
                        </a:lnTo>
                        <a:lnTo>
                          <a:pt x="11521" y="2886"/>
                        </a:lnTo>
                        <a:lnTo>
                          <a:pt x="11439" y="2759"/>
                        </a:lnTo>
                        <a:lnTo>
                          <a:pt x="11352" y="2635"/>
                        </a:lnTo>
                        <a:lnTo>
                          <a:pt x="11262" y="2512"/>
                        </a:lnTo>
                        <a:lnTo>
                          <a:pt x="11172" y="2393"/>
                        </a:lnTo>
                        <a:lnTo>
                          <a:pt x="11077" y="2278"/>
                        </a:lnTo>
                        <a:lnTo>
                          <a:pt x="10984" y="2163"/>
                        </a:lnTo>
                        <a:lnTo>
                          <a:pt x="10881" y="2048"/>
                        </a:lnTo>
                        <a:lnTo>
                          <a:pt x="10778" y="1942"/>
                        </a:lnTo>
                        <a:lnTo>
                          <a:pt x="10675" y="1835"/>
                        </a:lnTo>
                        <a:lnTo>
                          <a:pt x="10569" y="1728"/>
                        </a:lnTo>
                        <a:lnTo>
                          <a:pt x="10458" y="1626"/>
                        </a:lnTo>
                        <a:lnTo>
                          <a:pt x="10347" y="1527"/>
                        </a:lnTo>
                        <a:lnTo>
                          <a:pt x="10232" y="1428"/>
                        </a:lnTo>
                        <a:lnTo>
                          <a:pt x="10113" y="1334"/>
                        </a:lnTo>
                        <a:lnTo>
                          <a:pt x="9994" y="1244"/>
                        </a:lnTo>
                        <a:lnTo>
                          <a:pt x="9875" y="1153"/>
                        </a:lnTo>
                        <a:lnTo>
                          <a:pt x="9748" y="1067"/>
                        </a:lnTo>
                        <a:lnTo>
                          <a:pt x="9625" y="985"/>
                        </a:lnTo>
                        <a:lnTo>
                          <a:pt x="9497" y="907"/>
                        </a:lnTo>
                        <a:lnTo>
                          <a:pt x="9366" y="829"/>
                        </a:lnTo>
                        <a:lnTo>
                          <a:pt x="9235" y="755"/>
                        </a:lnTo>
                        <a:lnTo>
                          <a:pt x="9099" y="685"/>
                        </a:lnTo>
                        <a:lnTo>
                          <a:pt x="8964" y="620"/>
                        </a:lnTo>
                        <a:lnTo>
                          <a:pt x="8829" y="554"/>
                        </a:lnTo>
                        <a:lnTo>
                          <a:pt x="8689" y="493"/>
                        </a:lnTo>
                        <a:lnTo>
                          <a:pt x="8545" y="435"/>
                        </a:lnTo>
                        <a:lnTo>
                          <a:pt x="8402" y="382"/>
                        </a:lnTo>
                        <a:lnTo>
                          <a:pt x="8258" y="329"/>
                        </a:lnTo>
                        <a:lnTo>
                          <a:pt x="8114" y="283"/>
                        </a:lnTo>
                        <a:lnTo>
                          <a:pt x="7966" y="238"/>
                        </a:lnTo>
                        <a:lnTo>
                          <a:pt x="7815" y="197"/>
                        </a:lnTo>
                        <a:lnTo>
                          <a:pt x="7667" y="160"/>
                        </a:lnTo>
                        <a:lnTo>
                          <a:pt x="7515" y="127"/>
                        </a:lnTo>
                        <a:lnTo>
                          <a:pt x="7359" y="99"/>
                        </a:lnTo>
                        <a:lnTo>
                          <a:pt x="7207" y="74"/>
                        </a:lnTo>
                        <a:lnTo>
                          <a:pt x="7051" y="54"/>
                        </a:lnTo>
                        <a:lnTo>
                          <a:pt x="6891" y="33"/>
                        </a:lnTo>
                        <a:lnTo>
                          <a:pt x="6735" y="20"/>
                        </a:lnTo>
                        <a:lnTo>
                          <a:pt x="6575" y="8"/>
                        </a:lnTo>
                        <a:lnTo>
                          <a:pt x="6415" y="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>
                    <a:solidFill>
                      <a:schemeClr val="accent2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1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15EC4842-0158-4494-A094-32F534872718}"/>
                    </a:ext>
                  </a:extLst>
                </p:cNvPr>
                <p:cNvSpPr txBox="1"/>
                <p:nvPr/>
              </p:nvSpPr>
              <p:spPr>
                <a:xfrm>
                  <a:off x="5159187" y="4627356"/>
                  <a:ext cx="15549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lvl="0" algn="r">
                    <a:defRPr/>
                  </a:pPr>
                  <a:r>
                    <a:rPr lang="en-US" sz="1200" b="1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T1</a:t>
                  </a:r>
                </a:p>
              </p:txBody>
            </p: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739A8C63-87C6-4255-B92C-7068A8E24997}"/>
                  </a:ext>
                </a:extLst>
              </p:cNvPr>
              <p:cNvGrpSpPr/>
              <p:nvPr/>
            </p:nvGrpSpPr>
            <p:grpSpPr>
              <a:xfrm>
                <a:off x="5162392" y="5128643"/>
                <a:ext cx="671288" cy="486790"/>
                <a:chOff x="5162392" y="5128643"/>
                <a:chExt cx="671288" cy="486790"/>
              </a:xfrm>
            </p:grpSpPr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CC95A47E-4A16-4CFF-9BF0-C0B56F1A94D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347085" y="5128643"/>
                  <a:ext cx="486595" cy="486790"/>
                  <a:chOff x="7736620" y="7009631"/>
                  <a:chExt cx="4501800" cy="4503600"/>
                </a:xfrm>
                <a:solidFill>
                  <a:srgbClr val="FFC000"/>
                </a:solidFill>
              </p:grpSpPr>
              <p:sp>
                <p:nvSpPr>
                  <p:cNvPr id="175" name="Freeform: Shape 2">
                    <a:extLst>
                      <a:ext uri="{FF2B5EF4-FFF2-40B4-BE49-F238E27FC236}">
                        <a16:creationId xmlns:a16="http://schemas.microsoft.com/office/drawing/2014/main" id="{DF560DF8-E933-4A84-B2D3-C21BECA8E6FE}"/>
                      </a:ext>
                    </a:extLst>
                  </p:cNvPr>
                  <p:cNvSpPr/>
                  <p:nvPr/>
                </p:nvSpPr>
                <p:spPr>
                  <a:xfrm>
                    <a:off x="9530500" y="7531272"/>
                    <a:ext cx="914039" cy="1338480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2540" h="3719">
                        <a:moveTo>
                          <a:pt x="1268" y="0"/>
                        </a:moveTo>
                        <a:lnTo>
                          <a:pt x="0" y="1273"/>
                        </a:lnTo>
                        <a:lnTo>
                          <a:pt x="693" y="1273"/>
                        </a:lnTo>
                        <a:lnTo>
                          <a:pt x="693" y="3719"/>
                        </a:lnTo>
                        <a:lnTo>
                          <a:pt x="1847" y="3719"/>
                        </a:lnTo>
                        <a:lnTo>
                          <a:pt x="1847" y="1273"/>
                        </a:lnTo>
                        <a:lnTo>
                          <a:pt x="2540" y="1273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>
                    <a:solidFill>
                      <a:schemeClr val="accent2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1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8" name="Freeform: Shape 3">
                    <a:extLst>
                      <a:ext uri="{FF2B5EF4-FFF2-40B4-BE49-F238E27FC236}">
                        <a16:creationId xmlns:a16="http://schemas.microsoft.com/office/drawing/2014/main" id="{45AC2E43-3DB9-46BA-852B-B468F754E53F}"/>
                      </a:ext>
                    </a:extLst>
                  </p:cNvPr>
                  <p:cNvSpPr/>
                  <p:nvPr/>
                </p:nvSpPr>
                <p:spPr>
                  <a:xfrm>
                    <a:off x="9530500" y="9653112"/>
                    <a:ext cx="914039" cy="1338480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2540" h="3719">
                        <a:moveTo>
                          <a:pt x="1268" y="3719"/>
                        </a:moveTo>
                        <a:lnTo>
                          <a:pt x="2540" y="2446"/>
                        </a:lnTo>
                        <a:lnTo>
                          <a:pt x="1847" y="2446"/>
                        </a:lnTo>
                        <a:lnTo>
                          <a:pt x="1847" y="0"/>
                        </a:lnTo>
                        <a:lnTo>
                          <a:pt x="693" y="0"/>
                        </a:lnTo>
                        <a:lnTo>
                          <a:pt x="693" y="2446"/>
                        </a:lnTo>
                        <a:lnTo>
                          <a:pt x="0" y="244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>
                    <a:solidFill>
                      <a:schemeClr val="accent2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1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9" name="Freeform: Shape 4">
                    <a:extLst>
                      <a:ext uri="{FF2B5EF4-FFF2-40B4-BE49-F238E27FC236}">
                        <a16:creationId xmlns:a16="http://schemas.microsoft.com/office/drawing/2014/main" id="{10BE5904-C921-4D41-8182-58A66AE61B71}"/>
                      </a:ext>
                    </a:extLst>
                  </p:cNvPr>
                  <p:cNvSpPr/>
                  <p:nvPr/>
                </p:nvSpPr>
                <p:spPr>
                  <a:xfrm>
                    <a:off x="10380099" y="8805312"/>
                    <a:ext cx="1336680" cy="912599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3714" h="2536">
                        <a:moveTo>
                          <a:pt x="0" y="1268"/>
                        </a:moveTo>
                        <a:lnTo>
                          <a:pt x="1268" y="2536"/>
                        </a:lnTo>
                        <a:lnTo>
                          <a:pt x="1268" y="1847"/>
                        </a:lnTo>
                        <a:lnTo>
                          <a:pt x="3714" y="1847"/>
                        </a:lnTo>
                        <a:lnTo>
                          <a:pt x="3714" y="689"/>
                        </a:lnTo>
                        <a:lnTo>
                          <a:pt x="1268" y="689"/>
                        </a:lnTo>
                        <a:lnTo>
                          <a:pt x="1268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>
                    <a:solidFill>
                      <a:schemeClr val="accent2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1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0" name="Freeform: Shape 5">
                    <a:extLst>
                      <a:ext uri="{FF2B5EF4-FFF2-40B4-BE49-F238E27FC236}">
                        <a16:creationId xmlns:a16="http://schemas.microsoft.com/office/drawing/2014/main" id="{20F160C7-2F3E-40E7-BCB1-C36E7F476293}"/>
                      </a:ext>
                    </a:extLst>
                  </p:cNvPr>
                  <p:cNvSpPr/>
                  <p:nvPr/>
                </p:nvSpPr>
                <p:spPr>
                  <a:xfrm>
                    <a:off x="8256820" y="8805312"/>
                    <a:ext cx="1338120" cy="912599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3718" h="2536">
                        <a:moveTo>
                          <a:pt x="3718" y="1268"/>
                        </a:moveTo>
                        <a:lnTo>
                          <a:pt x="2450" y="0"/>
                        </a:lnTo>
                        <a:lnTo>
                          <a:pt x="2450" y="689"/>
                        </a:lnTo>
                        <a:lnTo>
                          <a:pt x="0" y="689"/>
                        </a:lnTo>
                        <a:lnTo>
                          <a:pt x="0" y="1847"/>
                        </a:lnTo>
                        <a:lnTo>
                          <a:pt x="2450" y="1847"/>
                        </a:lnTo>
                        <a:lnTo>
                          <a:pt x="2450" y="253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>
                    <a:solidFill>
                      <a:schemeClr val="accent2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1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1" name="Freeform: Shape 1">
                    <a:extLst>
                      <a:ext uri="{FF2B5EF4-FFF2-40B4-BE49-F238E27FC236}">
                        <a16:creationId xmlns:a16="http://schemas.microsoft.com/office/drawing/2014/main" id="{4C3B3865-ED34-4C12-8535-3CFCC6500CB5}"/>
                      </a:ext>
                    </a:extLst>
                  </p:cNvPr>
                  <p:cNvSpPr/>
                  <p:nvPr/>
                </p:nvSpPr>
                <p:spPr>
                  <a:xfrm>
                    <a:off x="7736620" y="7009631"/>
                    <a:ext cx="4501800" cy="4503600"/>
                  </a:xfrm>
                  <a:custGeom>
                    <a:avLst/>
                    <a:gdLst/>
                    <a:ahLst/>
                    <a:cxnLst>
                      <a:cxn ang="3cd4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12506" h="12511">
                        <a:moveTo>
                          <a:pt x="6251" y="521"/>
                        </a:moveTo>
                        <a:lnTo>
                          <a:pt x="6399" y="525"/>
                        </a:lnTo>
                        <a:lnTo>
                          <a:pt x="6546" y="530"/>
                        </a:lnTo>
                        <a:lnTo>
                          <a:pt x="6694" y="538"/>
                        </a:lnTo>
                        <a:lnTo>
                          <a:pt x="6838" y="550"/>
                        </a:lnTo>
                        <a:lnTo>
                          <a:pt x="6981" y="566"/>
                        </a:lnTo>
                        <a:lnTo>
                          <a:pt x="7125" y="587"/>
                        </a:lnTo>
                        <a:lnTo>
                          <a:pt x="7265" y="612"/>
                        </a:lnTo>
                        <a:lnTo>
                          <a:pt x="7409" y="640"/>
                        </a:lnTo>
                        <a:lnTo>
                          <a:pt x="7548" y="669"/>
                        </a:lnTo>
                        <a:lnTo>
                          <a:pt x="7684" y="702"/>
                        </a:lnTo>
                        <a:lnTo>
                          <a:pt x="7819" y="739"/>
                        </a:lnTo>
                        <a:lnTo>
                          <a:pt x="7954" y="780"/>
                        </a:lnTo>
                        <a:lnTo>
                          <a:pt x="8090" y="825"/>
                        </a:lnTo>
                        <a:lnTo>
                          <a:pt x="8221" y="870"/>
                        </a:lnTo>
                        <a:lnTo>
                          <a:pt x="8352" y="919"/>
                        </a:lnTo>
                        <a:lnTo>
                          <a:pt x="8484" y="973"/>
                        </a:lnTo>
                        <a:lnTo>
                          <a:pt x="8611" y="1030"/>
                        </a:lnTo>
                        <a:lnTo>
                          <a:pt x="8734" y="1088"/>
                        </a:lnTo>
                        <a:lnTo>
                          <a:pt x="8861" y="1149"/>
                        </a:lnTo>
                        <a:lnTo>
                          <a:pt x="8985" y="1215"/>
                        </a:lnTo>
                        <a:lnTo>
                          <a:pt x="9104" y="1285"/>
                        </a:lnTo>
                        <a:lnTo>
                          <a:pt x="9222" y="1354"/>
                        </a:lnTo>
                        <a:lnTo>
                          <a:pt x="9341" y="1428"/>
                        </a:lnTo>
                        <a:lnTo>
                          <a:pt x="9456" y="1502"/>
                        </a:lnTo>
                        <a:lnTo>
                          <a:pt x="9571" y="1581"/>
                        </a:lnTo>
                        <a:lnTo>
                          <a:pt x="9682" y="1663"/>
                        </a:lnTo>
                        <a:lnTo>
                          <a:pt x="9789" y="1749"/>
                        </a:lnTo>
                        <a:lnTo>
                          <a:pt x="9896" y="1835"/>
                        </a:lnTo>
                        <a:lnTo>
                          <a:pt x="10002" y="1921"/>
                        </a:lnTo>
                        <a:lnTo>
                          <a:pt x="10105" y="2016"/>
                        </a:lnTo>
                        <a:lnTo>
                          <a:pt x="10207" y="2106"/>
                        </a:lnTo>
                        <a:lnTo>
                          <a:pt x="10306" y="2205"/>
                        </a:lnTo>
                        <a:lnTo>
                          <a:pt x="10400" y="2303"/>
                        </a:lnTo>
                        <a:lnTo>
                          <a:pt x="10495" y="2401"/>
                        </a:lnTo>
                        <a:lnTo>
                          <a:pt x="10585" y="2504"/>
                        </a:lnTo>
                        <a:lnTo>
                          <a:pt x="10675" y="2611"/>
                        </a:lnTo>
                        <a:lnTo>
                          <a:pt x="10762" y="2717"/>
                        </a:lnTo>
                        <a:lnTo>
                          <a:pt x="10844" y="2828"/>
                        </a:lnTo>
                        <a:lnTo>
                          <a:pt x="10926" y="2939"/>
                        </a:lnTo>
                        <a:lnTo>
                          <a:pt x="11004" y="3054"/>
                        </a:lnTo>
                        <a:lnTo>
                          <a:pt x="11082" y="3169"/>
                        </a:lnTo>
                        <a:lnTo>
                          <a:pt x="11156" y="3284"/>
                        </a:lnTo>
                        <a:lnTo>
                          <a:pt x="11225" y="3403"/>
                        </a:lnTo>
                        <a:lnTo>
                          <a:pt x="11291" y="3526"/>
                        </a:lnTo>
                        <a:lnTo>
                          <a:pt x="11357" y="3649"/>
                        </a:lnTo>
                        <a:lnTo>
                          <a:pt x="11419" y="3773"/>
                        </a:lnTo>
                        <a:lnTo>
                          <a:pt x="11480" y="3900"/>
                        </a:lnTo>
                        <a:lnTo>
                          <a:pt x="11533" y="4027"/>
                        </a:lnTo>
                        <a:lnTo>
                          <a:pt x="11587" y="4154"/>
                        </a:lnTo>
                        <a:lnTo>
                          <a:pt x="11636" y="4285"/>
                        </a:lnTo>
                        <a:lnTo>
                          <a:pt x="11685" y="4417"/>
                        </a:lnTo>
                        <a:lnTo>
                          <a:pt x="11726" y="4553"/>
                        </a:lnTo>
                        <a:lnTo>
                          <a:pt x="11767" y="4688"/>
                        </a:lnTo>
                        <a:lnTo>
                          <a:pt x="11804" y="4823"/>
                        </a:lnTo>
                        <a:lnTo>
                          <a:pt x="11837" y="4963"/>
                        </a:lnTo>
                        <a:lnTo>
                          <a:pt x="11870" y="5103"/>
                        </a:lnTo>
                        <a:lnTo>
                          <a:pt x="11895" y="5242"/>
                        </a:lnTo>
                        <a:lnTo>
                          <a:pt x="11919" y="5386"/>
                        </a:lnTo>
                        <a:lnTo>
                          <a:pt x="11940" y="5525"/>
                        </a:lnTo>
                        <a:lnTo>
                          <a:pt x="11956" y="5669"/>
                        </a:lnTo>
                        <a:lnTo>
                          <a:pt x="11968" y="5817"/>
                        </a:lnTo>
                        <a:lnTo>
                          <a:pt x="11976" y="5961"/>
                        </a:lnTo>
                        <a:lnTo>
                          <a:pt x="11985" y="6108"/>
                        </a:lnTo>
                        <a:lnTo>
                          <a:pt x="11985" y="6256"/>
                        </a:lnTo>
                        <a:lnTo>
                          <a:pt x="11985" y="6403"/>
                        </a:lnTo>
                        <a:lnTo>
                          <a:pt x="11976" y="6550"/>
                        </a:lnTo>
                        <a:lnTo>
                          <a:pt x="11968" y="6694"/>
                        </a:lnTo>
                        <a:lnTo>
                          <a:pt x="11956" y="6842"/>
                        </a:lnTo>
                        <a:lnTo>
                          <a:pt x="11940" y="6986"/>
                        </a:lnTo>
                        <a:lnTo>
                          <a:pt x="11919" y="7125"/>
                        </a:lnTo>
                        <a:lnTo>
                          <a:pt x="11895" y="7269"/>
                        </a:lnTo>
                        <a:lnTo>
                          <a:pt x="11870" y="7408"/>
                        </a:lnTo>
                        <a:lnTo>
                          <a:pt x="11837" y="7548"/>
                        </a:lnTo>
                        <a:lnTo>
                          <a:pt x="11804" y="7688"/>
                        </a:lnTo>
                        <a:lnTo>
                          <a:pt x="11767" y="7823"/>
                        </a:lnTo>
                        <a:lnTo>
                          <a:pt x="11726" y="7958"/>
                        </a:lnTo>
                        <a:lnTo>
                          <a:pt x="11685" y="8094"/>
                        </a:lnTo>
                        <a:lnTo>
                          <a:pt x="11636" y="8226"/>
                        </a:lnTo>
                        <a:lnTo>
                          <a:pt x="11587" y="8357"/>
                        </a:lnTo>
                        <a:lnTo>
                          <a:pt x="11533" y="8484"/>
                        </a:lnTo>
                        <a:lnTo>
                          <a:pt x="11480" y="8611"/>
                        </a:lnTo>
                        <a:lnTo>
                          <a:pt x="11419" y="8738"/>
                        </a:lnTo>
                        <a:lnTo>
                          <a:pt x="11357" y="8862"/>
                        </a:lnTo>
                        <a:lnTo>
                          <a:pt x="11291" y="8985"/>
                        </a:lnTo>
                        <a:lnTo>
                          <a:pt x="11225" y="9108"/>
                        </a:lnTo>
                        <a:lnTo>
                          <a:pt x="11156" y="9227"/>
                        </a:lnTo>
                        <a:lnTo>
                          <a:pt x="11082" y="9342"/>
                        </a:lnTo>
                        <a:lnTo>
                          <a:pt x="11004" y="9457"/>
                        </a:lnTo>
                        <a:lnTo>
                          <a:pt x="10926" y="9572"/>
                        </a:lnTo>
                        <a:lnTo>
                          <a:pt x="10844" y="9683"/>
                        </a:lnTo>
                        <a:lnTo>
                          <a:pt x="10762" y="9794"/>
                        </a:lnTo>
                        <a:lnTo>
                          <a:pt x="10675" y="9900"/>
                        </a:lnTo>
                        <a:lnTo>
                          <a:pt x="10585" y="10007"/>
                        </a:lnTo>
                        <a:lnTo>
                          <a:pt x="10495" y="10110"/>
                        </a:lnTo>
                        <a:lnTo>
                          <a:pt x="10400" y="10208"/>
                        </a:lnTo>
                        <a:lnTo>
                          <a:pt x="10306" y="10306"/>
                        </a:lnTo>
                        <a:lnTo>
                          <a:pt x="10207" y="10405"/>
                        </a:lnTo>
                        <a:lnTo>
                          <a:pt x="10105" y="10495"/>
                        </a:lnTo>
                        <a:lnTo>
                          <a:pt x="10002" y="10590"/>
                        </a:lnTo>
                        <a:lnTo>
                          <a:pt x="9896" y="10676"/>
                        </a:lnTo>
                        <a:lnTo>
                          <a:pt x="9789" y="10762"/>
                        </a:lnTo>
                        <a:lnTo>
                          <a:pt x="9682" y="10848"/>
                        </a:lnTo>
                        <a:lnTo>
                          <a:pt x="9571" y="10930"/>
                        </a:lnTo>
                        <a:lnTo>
                          <a:pt x="9456" y="11009"/>
                        </a:lnTo>
                        <a:lnTo>
                          <a:pt x="9341" y="11083"/>
                        </a:lnTo>
                        <a:lnTo>
                          <a:pt x="9222" y="11157"/>
                        </a:lnTo>
                        <a:lnTo>
                          <a:pt x="9104" y="11226"/>
                        </a:lnTo>
                        <a:lnTo>
                          <a:pt x="8985" y="11296"/>
                        </a:lnTo>
                        <a:lnTo>
                          <a:pt x="8861" y="11362"/>
                        </a:lnTo>
                        <a:lnTo>
                          <a:pt x="8734" y="11423"/>
                        </a:lnTo>
                        <a:lnTo>
                          <a:pt x="8611" y="11481"/>
                        </a:lnTo>
                        <a:lnTo>
                          <a:pt x="8484" y="11538"/>
                        </a:lnTo>
                        <a:lnTo>
                          <a:pt x="8352" y="11592"/>
                        </a:lnTo>
                        <a:lnTo>
                          <a:pt x="8221" y="11641"/>
                        </a:lnTo>
                        <a:lnTo>
                          <a:pt x="8090" y="11686"/>
                        </a:lnTo>
                        <a:lnTo>
                          <a:pt x="7954" y="11731"/>
                        </a:lnTo>
                        <a:lnTo>
                          <a:pt x="7819" y="11772"/>
                        </a:lnTo>
                        <a:lnTo>
                          <a:pt x="7684" y="11809"/>
                        </a:lnTo>
                        <a:lnTo>
                          <a:pt x="7548" y="11842"/>
                        </a:lnTo>
                        <a:lnTo>
                          <a:pt x="7409" y="11871"/>
                        </a:lnTo>
                        <a:lnTo>
                          <a:pt x="7265" y="11899"/>
                        </a:lnTo>
                        <a:lnTo>
                          <a:pt x="7125" y="11924"/>
                        </a:lnTo>
                        <a:lnTo>
                          <a:pt x="6981" y="11945"/>
                        </a:lnTo>
                        <a:lnTo>
                          <a:pt x="6838" y="11961"/>
                        </a:lnTo>
                        <a:lnTo>
                          <a:pt x="6694" y="11973"/>
                        </a:lnTo>
                        <a:lnTo>
                          <a:pt x="6546" y="11981"/>
                        </a:lnTo>
                        <a:lnTo>
                          <a:pt x="6399" y="11986"/>
                        </a:lnTo>
                        <a:lnTo>
                          <a:pt x="6251" y="11990"/>
                        </a:lnTo>
                        <a:lnTo>
                          <a:pt x="6103" y="11986"/>
                        </a:lnTo>
                        <a:lnTo>
                          <a:pt x="5960" y="11981"/>
                        </a:lnTo>
                        <a:lnTo>
                          <a:pt x="5812" y="11973"/>
                        </a:lnTo>
                        <a:lnTo>
                          <a:pt x="5668" y="11961"/>
                        </a:lnTo>
                        <a:lnTo>
                          <a:pt x="5524" y="11945"/>
                        </a:lnTo>
                        <a:lnTo>
                          <a:pt x="5381" y="11924"/>
                        </a:lnTo>
                        <a:lnTo>
                          <a:pt x="5241" y="11899"/>
                        </a:lnTo>
                        <a:lnTo>
                          <a:pt x="5098" y="11871"/>
                        </a:lnTo>
                        <a:lnTo>
                          <a:pt x="4958" y="11842"/>
                        </a:lnTo>
                        <a:lnTo>
                          <a:pt x="4823" y="11809"/>
                        </a:lnTo>
                        <a:lnTo>
                          <a:pt x="4687" y="11772"/>
                        </a:lnTo>
                        <a:lnTo>
                          <a:pt x="4552" y="11731"/>
                        </a:lnTo>
                        <a:lnTo>
                          <a:pt x="4416" y="11686"/>
                        </a:lnTo>
                        <a:lnTo>
                          <a:pt x="4285" y="11641"/>
                        </a:lnTo>
                        <a:lnTo>
                          <a:pt x="4154" y="11592"/>
                        </a:lnTo>
                        <a:lnTo>
                          <a:pt x="4022" y="11538"/>
                        </a:lnTo>
                        <a:lnTo>
                          <a:pt x="3895" y="11481"/>
                        </a:lnTo>
                        <a:lnTo>
                          <a:pt x="3768" y="11423"/>
                        </a:lnTo>
                        <a:lnTo>
                          <a:pt x="3645" y="11362"/>
                        </a:lnTo>
                        <a:lnTo>
                          <a:pt x="3521" y="11296"/>
                        </a:lnTo>
                        <a:lnTo>
                          <a:pt x="3403" y="11226"/>
                        </a:lnTo>
                        <a:lnTo>
                          <a:pt x="3284" y="11157"/>
                        </a:lnTo>
                        <a:lnTo>
                          <a:pt x="3164" y="11083"/>
                        </a:lnTo>
                        <a:lnTo>
                          <a:pt x="3050" y="11009"/>
                        </a:lnTo>
                        <a:lnTo>
                          <a:pt x="2935" y="10930"/>
                        </a:lnTo>
                        <a:lnTo>
                          <a:pt x="2824" y="10848"/>
                        </a:lnTo>
                        <a:lnTo>
                          <a:pt x="2717" y="10762"/>
                        </a:lnTo>
                        <a:lnTo>
                          <a:pt x="2610" y="10676"/>
                        </a:lnTo>
                        <a:lnTo>
                          <a:pt x="2504" y="10590"/>
                        </a:lnTo>
                        <a:lnTo>
                          <a:pt x="2401" y="10495"/>
                        </a:lnTo>
                        <a:lnTo>
                          <a:pt x="2299" y="10405"/>
                        </a:lnTo>
                        <a:lnTo>
                          <a:pt x="2200" y="10306"/>
                        </a:lnTo>
                        <a:lnTo>
                          <a:pt x="2105" y="10208"/>
                        </a:lnTo>
                        <a:lnTo>
                          <a:pt x="2011" y="10110"/>
                        </a:lnTo>
                        <a:lnTo>
                          <a:pt x="1921" y="10007"/>
                        </a:lnTo>
                        <a:lnTo>
                          <a:pt x="1830" y="9900"/>
                        </a:lnTo>
                        <a:lnTo>
                          <a:pt x="1744" y="9794"/>
                        </a:lnTo>
                        <a:lnTo>
                          <a:pt x="1662" y="9683"/>
                        </a:lnTo>
                        <a:lnTo>
                          <a:pt x="1580" y="9572"/>
                        </a:lnTo>
                        <a:lnTo>
                          <a:pt x="1502" y="9457"/>
                        </a:lnTo>
                        <a:lnTo>
                          <a:pt x="1424" y="9342"/>
                        </a:lnTo>
                        <a:lnTo>
                          <a:pt x="1350" y="9227"/>
                        </a:lnTo>
                        <a:lnTo>
                          <a:pt x="1280" y="9108"/>
                        </a:lnTo>
                        <a:lnTo>
                          <a:pt x="1215" y="8985"/>
                        </a:lnTo>
                        <a:lnTo>
                          <a:pt x="1149" y="8862"/>
                        </a:lnTo>
                        <a:lnTo>
                          <a:pt x="1088" y="8738"/>
                        </a:lnTo>
                        <a:lnTo>
                          <a:pt x="1026" y="8611"/>
                        </a:lnTo>
                        <a:lnTo>
                          <a:pt x="973" y="8484"/>
                        </a:lnTo>
                        <a:lnTo>
                          <a:pt x="919" y="8357"/>
                        </a:lnTo>
                        <a:lnTo>
                          <a:pt x="870" y="8226"/>
                        </a:lnTo>
                        <a:lnTo>
                          <a:pt x="821" y="8094"/>
                        </a:lnTo>
                        <a:lnTo>
                          <a:pt x="780" y="7958"/>
                        </a:lnTo>
                        <a:lnTo>
                          <a:pt x="739" y="7823"/>
                        </a:lnTo>
                        <a:lnTo>
                          <a:pt x="702" y="7688"/>
                        </a:lnTo>
                        <a:lnTo>
                          <a:pt x="669" y="7548"/>
                        </a:lnTo>
                        <a:lnTo>
                          <a:pt x="636" y="7408"/>
                        </a:lnTo>
                        <a:lnTo>
                          <a:pt x="612" y="7269"/>
                        </a:lnTo>
                        <a:lnTo>
                          <a:pt x="587" y="7125"/>
                        </a:lnTo>
                        <a:lnTo>
                          <a:pt x="567" y="6986"/>
                        </a:lnTo>
                        <a:lnTo>
                          <a:pt x="550" y="6842"/>
                        </a:lnTo>
                        <a:lnTo>
                          <a:pt x="538" y="6694"/>
                        </a:lnTo>
                        <a:lnTo>
                          <a:pt x="529" y="6550"/>
                        </a:lnTo>
                        <a:lnTo>
                          <a:pt x="521" y="6403"/>
                        </a:lnTo>
                        <a:lnTo>
                          <a:pt x="521" y="6256"/>
                        </a:lnTo>
                        <a:lnTo>
                          <a:pt x="521" y="6108"/>
                        </a:lnTo>
                        <a:lnTo>
                          <a:pt x="529" y="5961"/>
                        </a:lnTo>
                        <a:lnTo>
                          <a:pt x="538" y="5817"/>
                        </a:lnTo>
                        <a:lnTo>
                          <a:pt x="550" y="5669"/>
                        </a:lnTo>
                        <a:lnTo>
                          <a:pt x="567" y="5525"/>
                        </a:lnTo>
                        <a:lnTo>
                          <a:pt x="587" y="5386"/>
                        </a:lnTo>
                        <a:lnTo>
                          <a:pt x="612" y="5242"/>
                        </a:lnTo>
                        <a:lnTo>
                          <a:pt x="636" y="5103"/>
                        </a:lnTo>
                        <a:lnTo>
                          <a:pt x="669" y="4963"/>
                        </a:lnTo>
                        <a:lnTo>
                          <a:pt x="702" y="4823"/>
                        </a:lnTo>
                        <a:lnTo>
                          <a:pt x="739" y="4688"/>
                        </a:lnTo>
                        <a:lnTo>
                          <a:pt x="780" y="4553"/>
                        </a:lnTo>
                        <a:lnTo>
                          <a:pt x="821" y="4417"/>
                        </a:lnTo>
                        <a:lnTo>
                          <a:pt x="870" y="4285"/>
                        </a:lnTo>
                        <a:lnTo>
                          <a:pt x="919" y="4154"/>
                        </a:lnTo>
                        <a:lnTo>
                          <a:pt x="973" y="4027"/>
                        </a:lnTo>
                        <a:lnTo>
                          <a:pt x="1026" y="3900"/>
                        </a:lnTo>
                        <a:lnTo>
                          <a:pt x="1088" y="3773"/>
                        </a:lnTo>
                        <a:lnTo>
                          <a:pt x="1149" y="3649"/>
                        </a:lnTo>
                        <a:lnTo>
                          <a:pt x="1215" y="3526"/>
                        </a:lnTo>
                        <a:lnTo>
                          <a:pt x="1280" y="3403"/>
                        </a:lnTo>
                        <a:lnTo>
                          <a:pt x="1350" y="3284"/>
                        </a:lnTo>
                        <a:lnTo>
                          <a:pt x="1424" y="3169"/>
                        </a:lnTo>
                        <a:lnTo>
                          <a:pt x="1502" y="3054"/>
                        </a:lnTo>
                        <a:lnTo>
                          <a:pt x="1580" y="2939"/>
                        </a:lnTo>
                        <a:lnTo>
                          <a:pt x="1662" y="2828"/>
                        </a:lnTo>
                        <a:lnTo>
                          <a:pt x="1744" y="2717"/>
                        </a:lnTo>
                        <a:lnTo>
                          <a:pt x="1830" y="2611"/>
                        </a:lnTo>
                        <a:lnTo>
                          <a:pt x="1921" y="2504"/>
                        </a:lnTo>
                        <a:lnTo>
                          <a:pt x="2011" y="2401"/>
                        </a:lnTo>
                        <a:lnTo>
                          <a:pt x="2105" y="2303"/>
                        </a:lnTo>
                        <a:lnTo>
                          <a:pt x="2200" y="2205"/>
                        </a:lnTo>
                        <a:lnTo>
                          <a:pt x="2299" y="2106"/>
                        </a:lnTo>
                        <a:lnTo>
                          <a:pt x="2401" y="2016"/>
                        </a:lnTo>
                        <a:lnTo>
                          <a:pt x="2504" y="1921"/>
                        </a:lnTo>
                        <a:lnTo>
                          <a:pt x="2610" y="1835"/>
                        </a:lnTo>
                        <a:lnTo>
                          <a:pt x="2717" y="1749"/>
                        </a:lnTo>
                        <a:lnTo>
                          <a:pt x="2824" y="1663"/>
                        </a:lnTo>
                        <a:lnTo>
                          <a:pt x="2935" y="1581"/>
                        </a:lnTo>
                        <a:lnTo>
                          <a:pt x="3050" y="1502"/>
                        </a:lnTo>
                        <a:lnTo>
                          <a:pt x="3164" y="1428"/>
                        </a:lnTo>
                        <a:lnTo>
                          <a:pt x="3284" y="1354"/>
                        </a:lnTo>
                        <a:lnTo>
                          <a:pt x="3403" y="1285"/>
                        </a:lnTo>
                        <a:lnTo>
                          <a:pt x="3521" y="1215"/>
                        </a:lnTo>
                        <a:lnTo>
                          <a:pt x="3645" y="1149"/>
                        </a:lnTo>
                        <a:lnTo>
                          <a:pt x="3768" y="1088"/>
                        </a:lnTo>
                        <a:lnTo>
                          <a:pt x="3895" y="1030"/>
                        </a:lnTo>
                        <a:lnTo>
                          <a:pt x="4022" y="973"/>
                        </a:lnTo>
                        <a:lnTo>
                          <a:pt x="4154" y="919"/>
                        </a:lnTo>
                        <a:lnTo>
                          <a:pt x="4285" y="870"/>
                        </a:lnTo>
                        <a:lnTo>
                          <a:pt x="4416" y="825"/>
                        </a:lnTo>
                        <a:lnTo>
                          <a:pt x="4552" y="780"/>
                        </a:lnTo>
                        <a:lnTo>
                          <a:pt x="4687" y="739"/>
                        </a:lnTo>
                        <a:lnTo>
                          <a:pt x="4823" y="702"/>
                        </a:lnTo>
                        <a:lnTo>
                          <a:pt x="4958" y="669"/>
                        </a:lnTo>
                        <a:lnTo>
                          <a:pt x="5098" y="640"/>
                        </a:lnTo>
                        <a:lnTo>
                          <a:pt x="5241" y="612"/>
                        </a:lnTo>
                        <a:lnTo>
                          <a:pt x="5381" y="587"/>
                        </a:lnTo>
                        <a:lnTo>
                          <a:pt x="5524" y="566"/>
                        </a:lnTo>
                        <a:lnTo>
                          <a:pt x="5668" y="550"/>
                        </a:lnTo>
                        <a:lnTo>
                          <a:pt x="5812" y="538"/>
                        </a:lnTo>
                        <a:lnTo>
                          <a:pt x="5960" y="530"/>
                        </a:lnTo>
                        <a:lnTo>
                          <a:pt x="6103" y="525"/>
                        </a:lnTo>
                        <a:close/>
                        <a:moveTo>
                          <a:pt x="6251" y="0"/>
                        </a:moveTo>
                        <a:lnTo>
                          <a:pt x="6091" y="4"/>
                        </a:lnTo>
                        <a:lnTo>
                          <a:pt x="5931" y="8"/>
                        </a:lnTo>
                        <a:lnTo>
                          <a:pt x="5771" y="20"/>
                        </a:lnTo>
                        <a:lnTo>
                          <a:pt x="5615" y="33"/>
                        </a:lnTo>
                        <a:lnTo>
                          <a:pt x="5455" y="54"/>
                        </a:lnTo>
                        <a:lnTo>
                          <a:pt x="5299" y="74"/>
                        </a:lnTo>
                        <a:lnTo>
                          <a:pt x="5147" y="99"/>
                        </a:lnTo>
                        <a:lnTo>
                          <a:pt x="4991" y="127"/>
                        </a:lnTo>
                        <a:lnTo>
                          <a:pt x="4839" y="160"/>
                        </a:lnTo>
                        <a:lnTo>
                          <a:pt x="4691" y="197"/>
                        </a:lnTo>
                        <a:lnTo>
                          <a:pt x="4539" y="238"/>
                        </a:lnTo>
                        <a:lnTo>
                          <a:pt x="4391" y="283"/>
                        </a:lnTo>
                        <a:lnTo>
                          <a:pt x="4248" y="329"/>
                        </a:lnTo>
                        <a:lnTo>
                          <a:pt x="4104" y="382"/>
                        </a:lnTo>
                        <a:lnTo>
                          <a:pt x="3961" y="435"/>
                        </a:lnTo>
                        <a:lnTo>
                          <a:pt x="3817" y="493"/>
                        </a:lnTo>
                        <a:lnTo>
                          <a:pt x="3678" y="554"/>
                        </a:lnTo>
                        <a:lnTo>
                          <a:pt x="3542" y="620"/>
                        </a:lnTo>
                        <a:lnTo>
                          <a:pt x="3406" y="685"/>
                        </a:lnTo>
                        <a:lnTo>
                          <a:pt x="3271" y="755"/>
                        </a:lnTo>
                        <a:lnTo>
                          <a:pt x="3140" y="829"/>
                        </a:lnTo>
                        <a:lnTo>
                          <a:pt x="3009" y="907"/>
                        </a:lnTo>
                        <a:lnTo>
                          <a:pt x="2881" y="985"/>
                        </a:lnTo>
                        <a:lnTo>
                          <a:pt x="2758" y="1067"/>
                        </a:lnTo>
                        <a:lnTo>
                          <a:pt x="2631" y="1153"/>
                        </a:lnTo>
                        <a:lnTo>
                          <a:pt x="2512" y="1244"/>
                        </a:lnTo>
                        <a:lnTo>
                          <a:pt x="2393" y="1334"/>
                        </a:lnTo>
                        <a:lnTo>
                          <a:pt x="2274" y="1428"/>
                        </a:lnTo>
                        <a:lnTo>
                          <a:pt x="2159" y="1527"/>
                        </a:lnTo>
                        <a:lnTo>
                          <a:pt x="2048" y="1626"/>
                        </a:lnTo>
                        <a:lnTo>
                          <a:pt x="1937" y="1728"/>
                        </a:lnTo>
                        <a:lnTo>
                          <a:pt x="1830" y="1835"/>
                        </a:lnTo>
                        <a:lnTo>
                          <a:pt x="1724" y="1942"/>
                        </a:lnTo>
                        <a:lnTo>
                          <a:pt x="1625" y="2048"/>
                        </a:lnTo>
                        <a:lnTo>
                          <a:pt x="1523" y="2163"/>
                        </a:lnTo>
                        <a:lnTo>
                          <a:pt x="1428" y="2278"/>
                        </a:lnTo>
                        <a:lnTo>
                          <a:pt x="1334" y="2393"/>
                        </a:lnTo>
                        <a:lnTo>
                          <a:pt x="1239" y="2512"/>
                        </a:lnTo>
                        <a:lnTo>
                          <a:pt x="1153" y="2635"/>
                        </a:lnTo>
                        <a:lnTo>
                          <a:pt x="1067" y="2759"/>
                        </a:lnTo>
                        <a:lnTo>
                          <a:pt x="985" y="2886"/>
                        </a:lnTo>
                        <a:lnTo>
                          <a:pt x="903" y="3013"/>
                        </a:lnTo>
                        <a:lnTo>
                          <a:pt x="829" y="3145"/>
                        </a:lnTo>
                        <a:lnTo>
                          <a:pt x="755" y="3276"/>
                        </a:lnTo>
                        <a:lnTo>
                          <a:pt x="681" y="3407"/>
                        </a:lnTo>
                        <a:lnTo>
                          <a:pt x="615" y="3543"/>
                        </a:lnTo>
                        <a:lnTo>
                          <a:pt x="550" y="3682"/>
                        </a:lnTo>
                        <a:lnTo>
                          <a:pt x="488" y="3822"/>
                        </a:lnTo>
                        <a:lnTo>
                          <a:pt x="431" y="3961"/>
                        </a:lnTo>
                        <a:lnTo>
                          <a:pt x="378" y="4105"/>
                        </a:lnTo>
                        <a:lnTo>
                          <a:pt x="328" y="4249"/>
                        </a:lnTo>
                        <a:lnTo>
                          <a:pt x="279" y="4397"/>
                        </a:lnTo>
                        <a:lnTo>
                          <a:pt x="238" y="4544"/>
                        </a:lnTo>
                        <a:lnTo>
                          <a:pt x="197" y="4692"/>
                        </a:lnTo>
                        <a:lnTo>
                          <a:pt x="160" y="4844"/>
                        </a:lnTo>
                        <a:lnTo>
                          <a:pt x="127" y="4996"/>
                        </a:lnTo>
                        <a:lnTo>
                          <a:pt x="99" y="5148"/>
                        </a:lnTo>
                        <a:lnTo>
                          <a:pt x="70" y="5304"/>
                        </a:lnTo>
                        <a:lnTo>
                          <a:pt x="49" y="5459"/>
                        </a:lnTo>
                        <a:lnTo>
                          <a:pt x="33" y="5616"/>
                        </a:lnTo>
                        <a:lnTo>
                          <a:pt x="17" y="5776"/>
                        </a:lnTo>
                        <a:lnTo>
                          <a:pt x="8" y="5936"/>
                        </a:lnTo>
                        <a:lnTo>
                          <a:pt x="0" y="6096"/>
                        </a:lnTo>
                        <a:lnTo>
                          <a:pt x="0" y="6256"/>
                        </a:lnTo>
                        <a:lnTo>
                          <a:pt x="0" y="6415"/>
                        </a:lnTo>
                        <a:lnTo>
                          <a:pt x="8" y="6575"/>
                        </a:lnTo>
                        <a:lnTo>
                          <a:pt x="17" y="6735"/>
                        </a:lnTo>
                        <a:lnTo>
                          <a:pt x="33" y="6895"/>
                        </a:lnTo>
                        <a:lnTo>
                          <a:pt x="49" y="7052"/>
                        </a:lnTo>
                        <a:lnTo>
                          <a:pt x="70" y="7207"/>
                        </a:lnTo>
                        <a:lnTo>
                          <a:pt x="99" y="7363"/>
                        </a:lnTo>
                        <a:lnTo>
                          <a:pt x="127" y="7515"/>
                        </a:lnTo>
                        <a:lnTo>
                          <a:pt x="160" y="7667"/>
                        </a:lnTo>
                        <a:lnTo>
                          <a:pt x="197" y="7819"/>
                        </a:lnTo>
                        <a:lnTo>
                          <a:pt x="238" y="7967"/>
                        </a:lnTo>
                        <a:lnTo>
                          <a:pt x="279" y="8114"/>
                        </a:lnTo>
                        <a:lnTo>
                          <a:pt x="328" y="8262"/>
                        </a:lnTo>
                        <a:lnTo>
                          <a:pt x="378" y="8406"/>
                        </a:lnTo>
                        <a:lnTo>
                          <a:pt x="431" y="8550"/>
                        </a:lnTo>
                        <a:lnTo>
                          <a:pt x="488" y="8689"/>
                        </a:lnTo>
                        <a:lnTo>
                          <a:pt x="550" y="8829"/>
                        </a:lnTo>
                        <a:lnTo>
                          <a:pt x="615" y="8968"/>
                        </a:lnTo>
                        <a:lnTo>
                          <a:pt x="681" y="9104"/>
                        </a:lnTo>
                        <a:lnTo>
                          <a:pt x="755" y="9235"/>
                        </a:lnTo>
                        <a:lnTo>
                          <a:pt x="829" y="9366"/>
                        </a:lnTo>
                        <a:lnTo>
                          <a:pt x="903" y="9498"/>
                        </a:lnTo>
                        <a:lnTo>
                          <a:pt x="985" y="9625"/>
                        </a:lnTo>
                        <a:lnTo>
                          <a:pt x="1067" y="9752"/>
                        </a:lnTo>
                        <a:lnTo>
                          <a:pt x="1153" y="9876"/>
                        </a:lnTo>
                        <a:lnTo>
                          <a:pt x="1239" y="9999"/>
                        </a:lnTo>
                        <a:lnTo>
                          <a:pt x="1334" y="10118"/>
                        </a:lnTo>
                        <a:lnTo>
                          <a:pt x="1428" y="10233"/>
                        </a:lnTo>
                        <a:lnTo>
                          <a:pt x="1523" y="10348"/>
                        </a:lnTo>
                        <a:lnTo>
                          <a:pt x="1625" y="10463"/>
                        </a:lnTo>
                        <a:lnTo>
                          <a:pt x="1724" y="10569"/>
                        </a:lnTo>
                        <a:lnTo>
                          <a:pt x="1830" y="10676"/>
                        </a:lnTo>
                        <a:lnTo>
                          <a:pt x="1937" y="10783"/>
                        </a:lnTo>
                        <a:lnTo>
                          <a:pt x="2048" y="10885"/>
                        </a:lnTo>
                        <a:lnTo>
                          <a:pt x="2159" y="10984"/>
                        </a:lnTo>
                        <a:lnTo>
                          <a:pt x="2274" y="11083"/>
                        </a:lnTo>
                        <a:lnTo>
                          <a:pt x="2393" y="11177"/>
                        </a:lnTo>
                        <a:lnTo>
                          <a:pt x="2512" y="11267"/>
                        </a:lnTo>
                        <a:lnTo>
                          <a:pt x="2631" y="11358"/>
                        </a:lnTo>
                        <a:lnTo>
                          <a:pt x="2758" y="11444"/>
                        </a:lnTo>
                        <a:lnTo>
                          <a:pt x="2881" y="11526"/>
                        </a:lnTo>
                        <a:lnTo>
                          <a:pt x="3009" y="11604"/>
                        </a:lnTo>
                        <a:lnTo>
                          <a:pt x="3140" y="11682"/>
                        </a:lnTo>
                        <a:lnTo>
                          <a:pt x="3271" y="11756"/>
                        </a:lnTo>
                        <a:lnTo>
                          <a:pt x="3406" y="11826"/>
                        </a:lnTo>
                        <a:lnTo>
                          <a:pt x="3542" y="11891"/>
                        </a:lnTo>
                        <a:lnTo>
                          <a:pt x="3678" y="11957"/>
                        </a:lnTo>
                        <a:lnTo>
                          <a:pt x="3817" y="12018"/>
                        </a:lnTo>
                        <a:lnTo>
                          <a:pt x="3961" y="12076"/>
                        </a:lnTo>
                        <a:lnTo>
                          <a:pt x="4104" y="12129"/>
                        </a:lnTo>
                        <a:lnTo>
                          <a:pt x="4248" y="12182"/>
                        </a:lnTo>
                        <a:lnTo>
                          <a:pt x="4391" y="12228"/>
                        </a:lnTo>
                        <a:lnTo>
                          <a:pt x="4539" y="12273"/>
                        </a:lnTo>
                        <a:lnTo>
                          <a:pt x="4691" y="12314"/>
                        </a:lnTo>
                        <a:lnTo>
                          <a:pt x="4839" y="12351"/>
                        </a:lnTo>
                        <a:lnTo>
                          <a:pt x="4991" y="12384"/>
                        </a:lnTo>
                        <a:lnTo>
                          <a:pt x="5147" y="12412"/>
                        </a:lnTo>
                        <a:lnTo>
                          <a:pt x="5299" y="12437"/>
                        </a:lnTo>
                        <a:lnTo>
                          <a:pt x="5455" y="12457"/>
                        </a:lnTo>
                        <a:lnTo>
                          <a:pt x="5615" y="12478"/>
                        </a:lnTo>
                        <a:lnTo>
                          <a:pt x="5771" y="12491"/>
                        </a:lnTo>
                        <a:lnTo>
                          <a:pt x="5931" y="12503"/>
                        </a:lnTo>
                        <a:lnTo>
                          <a:pt x="6091" y="12507"/>
                        </a:lnTo>
                        <a:lnTo>
                          <a:pt x="6251" y="12511"/>
                        </a:lnTo>
                        <a:lnTo>
                          <a:pt x="6415" y="12507"/>
                        </a:lnTo>
                        <a:lnTo>
                          <a:pt x="6575" y="12503"/>
                        </a:lnTo>
                        <a:lnTo>
                          <a:pt x="6735" y="12491"/>
                        </a:lnTo>
                        <a:lnTo>
                          <a:pt x="6891" y="12478"/>
                        </a:lnTo>
                        <a:lnTo>
                          <a:pt x="7051" y="12457"/>
                        </a:lnTo>
                        <a:lnTo>
                          <a:pt x="7207" y="12437"/>
                        </a:lnTo>
                        <a:lnTo>
                          <a:pt x="7359" y="12412"/>
                        </a:lnTo>
                        <a:lnTo>
                          <a:pt x="7515" y="12384"/>
                        </a:lnTo>
                        <a:lnTo>
                          <a:pt x="7667" y="12351"/>
                        </a:lnTo>
                        <a:lnTo>
                          <a:pt x="7815" y="12314"/>
                        </a:lnTo>
                        <a:lnTo>
                          <a:pt x="7966" y="12273"/>
                        </a:lnTo>
                        <a:lnTo>
                          <a:pt x="8114" y="12228"/>
                        </a:lnTo>
                        <a:lnTo>
                          <a:pt x="8258" y="12182"/>
                        </a:lnTo>
                        <a:lnTo>
                          <a:pt x="8402" y="12129"/>
                        </a:lnTo>
                        <a:lnTo>
                          <a:pt x="8545" y="12076"/>
                        </a:lnTo>
                        <a:lnTo>
                          <a:pt x="8689" y="12018"/>
                        </a:lnTo>
                        <a:lnTo>
                          <a:pt x="8829" y="11957"/>
                        </a:lnTo>
                        <a:lnTo>
                          <a:pt x="8964" y="11891"/>
                        </a:lnTo>
                        <a:lnTo>
                          <a:pt x="9099" y="11826"/>
                        </a:lnTo>
                        <a:lnTo>
                          <a:pt x="9235" y="11756"/>
                        </a:lnTo>
                        <a:lnTo>
                          <a:pt x="9366" y="11682"/>
                        </a:lnTo>
                        <a:lnTo>
                          <a:pt x="9497" y="11604"/>
                        </a:lnTo>
                        <a:lnTo>
                          <a:pt x="9625" y="11526"/>
                        </a:lnTo>
                        <a:lnTo>
                          <a:pt x="9748" y="11444"/>
                        </a:lnTo>
                        <a:lnTo>
                          <a:pt x="9875" y="11358"/>
                        </a:lnTo>
                        <a:lnTo>
                          <a:pt x="9994" y="11267"/>
                        </a:lnTo>
                        <a:lnTo>
                          <a:pt x="10113" y="11177"/>
                        </a:lnTo>
                        <a:lnTo>
                          <a:pt x="10232" y="11083"/>
                        </a:lnTo>
                        <a:lnTo>
                          <a:pt x="10347" y="10984"/>
                        </a:lnTo>
                        <a:lnTo>
                          <a:pt x="10458" y="10885"/>
                        </a:lnTo>
                        <a:lnTo>
                          <a:pt x="10569" y="10783"/>
                        </a:lnTo>
                        <a:lnTo>
                          <a:pt x="10675" y="10676"/>
                        </a:lnTo>
                        <a:lnTo>
                          <a:pt x="10778" y="10569"/>
                        </a:lnTo>
                        <a:lnTo>
                          <a:pt x="10881" y="10463"/>
                        </a:lnTo>
                        <a:lnTo>
                          <a:pt x="10984" y="10348"/>
                        </a:lnTo>
                        <a:lnTo>
                          <a:pt x="11077" y="10233"/>
                        </a:lnTo>
                        <a:lnTo>
                          <a:pt x="11172" y="10118"/>
                        </a:lnTo>
                        <a:lnTo>
                          <a:pt x="11262" y="9999"/>
                        </a:lnTo>
                        <a:lnTo>
                          <a:pt x="11352" y="9876"/>
                        </a:lnTo>
                        <a:lnTo>
                          <a:pt x="11439" y="9752"/>
                        </a:lnTo>
                        <a:lnTo>
                          <a:pt x="11521" y="9625"/>
                        </a:lnTo>
                        <a:lnTo>
                          <a:pt x="11603" y="9498"/>
                        </a:lnTo>
                        <a:lnTo>
                          <a:pt x="11677" y="9366"/>
                        </a:lnTo>
                        <a:lnTo>
                          <a:pt x="11751" y="9235"/>
                        </a:lnTo>
                        <a:lnTo>
                          <a:pt x="11825" y="9104"/>
                        </a:lnTo>
                        <a:lnTo>
                          <a:pt x="11890" y="8968"/>
                        </a:lnTo>
                        <a:lnTo>
                          <a:pt x="11956" y="8829"/>
                        </a:lnTo>
                        <a:lnTo>
                          <a:pt x="12014" y="8689"/>
                        </a:lnTo>
                        <a:lnTo>
                          <a:pt x="12075" y="8550"/>
                        </a:lnTo>
                        <a:lnTo>
                          <a:pt x="12128" y="8406"/>
                        </a:lnTo>
                        <a:lnTo>
                          <a:pt x="12177" y="8262"/>
                        </a:lnTo>
                        <a:lnTo>
                          <a:pt x="12227" y="8114"/>
                        </a:lnTo>
                        <a:lnTo>
                          <a:pt x="12268" y="7967"/>
                        </a:lnTo>
                        <a:lnTo>
                          <a:pt x="12309" y="7819"/>
                        </a:lnTo>
                        <a:lnTo>
                          <a:pt x="12346" y="7667"/>
                        </a:lnTo>
                        <a:lnTo>
                          <a:pt x="12379" y="7515"/>
                        </a:lnTo>
                        <a:lnTo>
                          <a:pt x="12407" y="7363"/>
                        </a:lnTo>
                        <a:lnTo>
                          <a:pt x="12436" y="7207"/>
                        </a:lnTo>
                        <a:lnTo>
                          <a:pt x="12457" y="7052"/>
                        </a:lnTo>
                        <a:lnTo>
                          <a:pt x="12473" y="6895"/>
                        </a:lnTo>
                        <a:lnTo>
                          <a:pt x="12490" y="6735"/>
                        </a:lnTo>
                        <a:lnTo>
                          <a:pt x="12498" y="6575"/>
                        </a:lnTo>
                        <a:lnTo>
                          <a:pt x="12506" y="6415"/>
                        </a:lnTo>
                        <a:lnTo>
                          <a:pt x="12506" y="6256"/>
                        </a:lnTo>
                        <a:lnTo>
                          <a:pt x="12506" y="6096"/>
                        </a:lnTo>
                        <a:lnTo>
                          <a:pt x="12498" y="5936"/>
                        </a:lnTo>
                        <a:lnTo>
                          <a:pt x="12490" y="5776"/>
                        </a:lnTo>
                        <a:lnTo>
                          <a:pt x="12473" y="5616"/>
                        </a:lnTo>
                        <a:lnTo>
                          <a:pt x="12457" y="5459"/>
                        </a:lnTo>
                        <a:lnTo>
                          <a:pt x="12436" y="5304"/>
                        </a:lnTo>
                        <a:lnTo>
                          <a:pt x="12407" y="5148"/>
                        </a:lnTo>
                        <a:lnTo>
                          <a:pt x="12379" y="4996"/>
                        </a:lnTo>
                        <a:lnTo>
                          <a:pt x="12346" y="4844"/>
                        </a:lnTo>
                        <a:lnTo>
                          <a:pt x="12309" y="4692"/>
                        </a:lnTo>
                        <a:lnTo>
                          <a:pt x="12268" y="4544"/>
                        </a:lnTo>
                        <a:lnTo>
                          <a:pt x="12227" y="4397"/>
                        </a:lnTo>
                        <a:lnTo>
                          <a:pt x="12177" y="4249"/>
                        </a:lnTo>
                        <a:lnTo>
                          <a:pt x="12128" y="4105"/>
                        </a:lnTo>
                        <a:lnTo>
                          <a:pt x="12075" y="3961"/>
                        </a:lnTo>
                        <a:lnTo>
                          <a:pt x="12014" y="3822"/>
                        </a:lnTo>
                        <a:lnTo>
                          <a:pt x="11956" y="3682"/>
                        </a:lnTo>
                        <a:lnTo>
                          <a:pt x="11890" y="3543"/>
                        </a:lnTo>
                        <a:lnTo>
                          <a:pt x="11825" y="3407"/>
                        </a:lnTo>
                        <a:lnTo>
                          <a:pt x="11751" y="3276"/>
                        </a:lnTo>
                        <a:lnTo>
                          <a:pt x="11677" y="3145"/>
                        </a:lnTo>
                        <a:lnTo>
                          <a:pt x="11603" y="3013"/>
                        </a:lnTo>
                        <a:lnTo>
                          <a:pt x="11521" y="2886"/>
                        </a:lnTo>
                        <a:lnTo>
                          <a:pt x="11439" y="2759"/>
                        </a:lnTo>
                        <a:lnTo>
                          <a:pt x="11352" y="2635"/>
                        </a:lnTo>
                        <a:lnTo>
                          <a:pt x="11262" y="2512"/>
                        </a:lnTo>
                        <a:lnTo>
                          <a:pt x="11172" y="2393"/>
                        </a:lnTo>
                        <a:lnTo>
                          <a:pt x="11077" y="2278"/>
                        </a:lnTo>
                        <a:lnTo>
                          <a:pt x="10984" y="2163"/>
                        </a:lnTo>
                        <a:lnTo>
                          <a:pt x="10881" y="2048"/>
                        </a:lnTo>
                        <a:lnTo>
                          <a:pt x="10778" y="1942"/>
                        </a:lnTo>
                        <a:lnTo>
                          <a:pt x="10675" y="1835"/>
                        </a:lnTo>
                        <a:lnTo>
                          <a:pt x="10569" y="1728"/>
                        </a:lnTo>
                        <a:lnTo>
                          <a:pt x="10458" y="1626"/>
                        </a:lnTo>
                        <a:lnTo>
                          <a:pt x="10347" y="1527"/>
                        </a:lnTo>
                        <a:lnTo>
                          <a:pt x="10232" y="1428"/>
                        </a:lnTo>
                        <a:lnTo>
                          <a:pt x="10113" y="1334"/>
                        </a:lnTo>
                        <a:lnTo>
                          <a:pt x="9994" y="1244"/>
                        </a:lnTo>
                        <a:lnTo>
                          <a:pt x="9875" y="1153"/>
                        </a:lnTo>
                        <a:lnTo>
                          <a:pt x="9748" y="1067"/>
                        </a:lnTo>
                        <a:lnTo>
                          <a:pt x="9625" y="985"/>
                        </a:lnTo>
                        <a:lnTo>
                          <a:pt x="9497" y="907"/>
                        </a:lnTo>
                        <a:lnTo>
                          <a:pt x="9366" y="829"/>
                        </a:lnTo>
                        <a:lnTo>
                          <a:pt x="9235" y="755"/>
                        </a:lnTo>
                        <a:lnTo>
                          <a:pt x="9099" y="685"/>
                        </a:lnTo>
                        <a:lnTo>
                          <a:pt x="8964" y="620"/>
                        </a:lnTo>
                        <a:lnTo>
                          <a:pt x="8829" y="554"/>
                        </a:lnTo>
                        <a:lnTo>
                          <a:pt x="8689" y="493"/>
                        </a:lnTo>
                        <a:lnTo>
                          <a:pt x="8545" y="435"/>
                        </a:lnTo>
                        <a:lnTo>
                          <a:pt x="8402" y="382"/>
                        </a:lnTo>
                        <a:lnTo>
                          <a:pt x="8258" y="329"/>
                        </a:lnTo>
                        <a:lnTo>
                          <a:pt x="8114" y="283"/>
                        </a:lnTo>
                        <a:lnTo>
                          <a:pt x="7966" y="238"/>
                        </a:lnTo>
                        <a:lnTo>
                          <a:pt x="7815" y="197"/>
                        </a:lnTo>
                        <a:lnTo>
                          <a:pt x="7667" y="160"/>
                        </a:lnTo>
                        <a:lnTo>
                          <a:pt x="7515" y="127"/>
                        </a:lnTo>
                        <a:lnTo>
                          <a:pt x="7359" y="99"/>
                        </a:lnTo>
                        <a:lnTo>
                          <a:pt x="7207" y="74"/>
                        </a:lnTo>
                        <a:lnTo>
                          <a:pt x="7051" y="54"/>
                        </a:lnTo>
                        <a:lnTo>
                          <a:pt x="6891" y="33"/>
                        </a:lnTo>
                        <a:lnTo>
                          <a:pt x="6735" y="20"/>
                        </a:lnTo>
                        <a:lnTo>
                          <a:pt x="6575" y="8"/>
                        </a:lnTo>
                        <a:lnTo>
                          <a:pt x="6415" y="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>
                    <a:solidFill>
                      <a:schemeClr val="accent2"/>
                    </a:solidFill>
                    <a:prstDash val="solid"/>
                  </a:ln>
                </p:spPr>
                <p:txBody>
                  <a:bodyPr vert="horz" wrap="none" lIns="90000" tIns="45000" rIns="90000" bIns="45000" anchor="ctr" anchorCtr="1" compatLnSpc="0"/>
                  <a:lstStyle/>
                  <a:p>
                    <a:pPr marL="0" marR="0" lvl="0" indent="0" rtl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:endParaRPr lang="en-US" sz="1800" b="0" i="0" u="none" strike="noStrike" kern="1200">
                      <a:ln>
                        <a:solidFill>
                          <a:schemeClr val="accent1"/>
                        </a:solidFill>
                      </a:ln>
                      <a:solidFill>
                        <a:schemeClr val="accent1"/>
                      </a:solidFill>
                      <a:latin typeface="Calibri" panose="020F0502020204030204" pitchFamily="34" charset="0"/>
                      <a:ea typeface="Arial" pitchFamily="2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B61E5EA7-5FA1-47EB-B04D-451B6FFF4A05}"/>
                    </a:ext>
                  </a:extLst>
                </p:cNvPr>
                <p:cNvSpPr txBox="1"/>
                <p:nvPr/>
              </p:nvSpPr>
              <p:spPr>
                <a:xfrm>
                  <a:off x="5162392" y="5195948"/>
                  <a:ext cx="15549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lvl="0" algn="r">
                    <a:defRPr/>
                  </a:pPr>
                  <a:r>
                    <a:rPr lang="en-US" sz="1200" b="1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T0</a:t>
                  </a:r>
                </a:p>
              </p:txBody>
            </p:sp>
          </p:grpSp>
        </p:grp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C3B5D3B4-546E-48EA-9049-0A6B17DC815B}"/>
                </a:ext>
              </a:extLst>
            </p:cNvPr>
            <p:cNvCxnSpPr>
              <a:cxnSpLocks/>
              <a:endCxn id="203" idx="0"/>
            </p:cNvCxnSpPr>
            <p:nvPr/>
          </p:nvCxnSpPr>
          <p:spPr bwMode="gray">
            <a:xfrm>
              <a:off x="5591100" y="4416134"/>
              <a:ext cx="0" cy="104864"/>
            </a:xfrm>
            <a:prstGeom prst="line">
              <a:avLst/>
            </a:prstGeom>
            <a:ln w="25400">
              <a:solidFill>
                <a:schemeClr val="accent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18C1814-97B8-4985-8F67-49FD1315603F}"/>
                </a:ext>
              </a:extLst>
            </p:cNvPr>
            <p:cNvCxnSpPr>
              <a:cxnSpLocks/>
              <a:endCxn id="181" idx="0"/>
            </p:cNvCxnSpPr>
            <p:nvPr/>
          </p:nvCxnSpPr>
          <p:spPr bwMode="gray">
            <a:xfrm flipH="1">
              <a:off x="5590383" y="5007788"/>
              <a:ext cx="718" cy="120855"/>
            </a:xfrm>
            <a:prstGeom prst="line">
              <a:avLst/>
            </a:prstGeom>
            <a:ln w="25400">
              <a:solidFill>
                <a:schemeClr val="accent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135B314-F216-2331-AA22-07A71D73241B}"/>
              </a:ext>
            </a:extLst>
          </p:cNvPr>
          <p:cNvGrpSpPr/>
          <p:nvPr/>
        </p:nvGrpSpPr>
        <p:grpSpPr>
          <a:xfrm>
            <a:off x="3547491" y="5184623"/>
            <a:ext cx="351832" cy="460320"/>
            <a:chOff x="4887192" y="5733618"/>
            <a:chExt cx="351832" cy="4603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0FB1A4-2E3E-463E-88B5-1B17B69A19C6}"/>
                </a:ext>
              </a:extLst>
            </p:cNvPr>
            <p:cNvSpPr txBox="1"/>
            <p:nvPr/>
          </p:nvSpPr>
          <p:spPr>
            <a:xfrm>
              <a:off x="4972926" y="5842133"/>
              <a:ext cx="266098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>
              <a:spAutoFit/>
            </a:bodyPr>
            <a:lstStyle/>
            <a:p>
              <a:pPr lvl="0" algn="r">
                <a:defRPr/>
              </a:pPr>
              <a:r>
                <a:rPr lang="en-US" sz="1200" b="1" i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BGP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215DCD5-BE3F-BD47-016D-693E69CC0988}"/>
                </a:ext>
              </a:extLst>
            </p:cNvPr>
            <p:cNvCxnSpPr/>
            <p:nvPr/>
          </p:nvCxnSpPr>
          <p:spPr bwMode="gray">
            <a:xfrm>
              <a:off x="4887192" y="5733618"/>
              <a:ext cx="0" cy="460320"/>
            </a:xfrm>
            <a:prstGeom prst="straightConnector1">
              <a:avLst/>
            </a:prstGeom>
            <a:ln w="25400">
              <a:solidFill>
                <a:schemeClr val="accent5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56AC9F-8FA4-302E-42B1-02FC4DD31AA3}"/>
              </a:ext>
            </a:extLst>
          </p:cNvPr>
          <p:cNvGrpSpPr/>
          <p:nvPr/>
        </p:nvGrpSpPr>
        <p:grpSpPr>
          <a:xfrm>
            <a:off x="7162603" y="5176737"/>
            <a:ext cx="460642" cy="460320"/>
            <a:chOff x="4426550" y="5733618"/>
            <a:chExt cx="460642" cy="4603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E4A641-BEA7-97A8-61B7-FE61327E952A}"/>
                </a:ext>
              </a:extLst>
            </p:cNvPr>
            <p:cNvSpPr txBox="1"/>
            <p:nvPr/>
          </p:nvSpPr>
          <p:spPr>
            <a:xfrm>
              <a:off x="4426550" y="5842133"/>
              <a:ext cx="421847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>
              <a:spAutoFit/>
            </a:bodyPr>
            <a:lstStyle/>
            <a:p>
              <a:pPr lvl="0" algn="r">
                <a:defRPr/>
              </a:pPr>
              <a:r>
                <a:rPr lang="en-US" sz="1200" b="1" i="1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BGP++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2C13D08-60F1-07BC-821F-A83DA0325101}"/>
                </a:ext>
              </a:extLst>
            </p:cNvPr>
            <p:cNvCxnSpPr/>
            <p:nvPr/>
          </p:nvCxnSpPr>
          <p:spPr bwMode="gray">
            <a:xfrm>
              <a:off x="4887192" y="5733618"/>
              <a:ext cx="0" cy="460320"/>
            </a:xfrm>
            <a:prstGeom prst="straightConnector1">
              <a:avLst/>
            </a:prstGeom>
            <a:ln w="25400">
              <a:solidFill>
                <a:schemeClr val="accent5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Bent Arrow 15">
            <a:extLst>
              <a:ext uri="{FF2B5EF4-FFF2-40B4-BE49-F238E27FC236}">
                <a16:creationId xmlns:a16="http://schemas.microsoft.com/office/drawing/2014/main" id="{F7F41D80-395C-C62B-13A1-BE15DE43EB44}"/>
              </a:ext>
            </a:extLst>
          </p:cNvPr>
          <p:cNvSpPr/>
          <p:nvPr/>
        </p:nvSpPr>
        <p:spPr>
          <a:xfrm rot="10800000" flipV="1">
            <a:off x="3764927" y="4427372"/>
            <a:ext cx="1562329" cy="2050670"/>
          </a:xfrm>
          <a:prstGeom prst="bentArrow">
            <a:avLst>
              <a:gd name="adj1" fmla="val 2948"/>
              <a:gd name="adj2" fmla="val 3732"/>
              <a:gd name="adj3" fmla="val 5302"/>
              <a:gd name="adj4" fmla="val 1423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id="{E77AD73C-EF25-CC5D-BAF8-EF43FC7B38BA}"/>
              </a:ext>
            </a:extLst>
          </p:cNvPr>
          <p:cNvSpPr/>
          <p:nvPr/>
        </p:nvSpPr>
        <p:spPr>
          <a:xfrm rot="10800000" flipH="1" flipV="1">
            <a:off x="5366052" y="4423829"/>
            <a:ext cx="2005438" cy="2050671"/>
          </a:xfrm>
          <a:prstGeom prst="bentArrow">
            <a:avLst>
              <a:gd name="adj1" fmla="val 2787"/>
              <a:gd name="adj2" fmla="val 3416"/>
              <a:gd name="adj3" fmla="val 5302"/>
              <a:gd name="adj4" fmla="val 1423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9E2B35-4A76-6A9C-8466-911AD5A2E753}"/>
              </a:ext>
            </a:extLst>
          </p:cNvPr>
          <p:cNvSpPr txBox="1"/>
          <p:nvPr/>
        </p:nvSpPr>
        <p:spPr>
          <a:xfrm>
            <a:off x="8253356" y="5377532"/>
            <a:ext cx="3884669" cy="109260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lIns="45720" tIns="45720" rIns="45720" bIns="45720" rtlCol="0" anchor="t">
            <a:spAutoFit/>
          </a:bodyPr>
          <a:lstStyle/>
          <a:p>
            <a:pPr lvl="0">
              <a:defRPr/>
            </a:pPr>
            <a:r>
              <a:rPr lang="en-US" sz="12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Recovery was done without any config change on: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2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Physical fabric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2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NSX (GM/LM)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2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 not recovery of the compute (SRM)</a:t>
            </a:r>
          </a:p>
          <a:p>
            <a:pPr>
              <a:spcBef>
                <a:spcPts val="600"/>
              </a:spcBef>
              <a:defRPr/>
            </a:pPr>
            <a:r>
              <a:rPr lang="en-US" sz="12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Attention of possible asymmetric routing!</a:t>
            </a:r>
          </a:p>
        </p:txBody>
      </p:sp>
      <p:sp>
        <p:nvSpPr>
          <p:cNvPr id="23" name="Bent Arrow 22">
            <a:extLst>
              <a:ext uri="{FF2B5EF4-FFF2-40B4-BE49-F238E27FC236}">
                <a16:creationId xmlns:a16="http://schemas.microsoft.com/office/drawing/2014/main" id="{2AAA945F-FAD6-5752-C46D-B381BDD42147}"/>
              </a:ext>
            </a:extLst>
          </p:cNvPr>
          <p:cNvSpPr/>
          <p:nvPr/>
        </p:nvSpPr>
        <p:spPr>
          <a:xfrm rot="10800000" flipH="1" flipV="1">
            <a:off x="5786441" y="4488769"/>
            <a:ext cx="1579762" cy="1982614"/>
          </a:xfrm>
          <a:prstGeom prst="bentArrow">
            <a:avLst>
              <a:gd name="adj1" fmla="val 3483"/>
              <a:gd name="adj2" fmla="val 3416"/>
              <a:gd name="adj3" fmla="val 5302"/>
              <a:gd name="adj4" fmla="val 1423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6770850-FA95-4724-82E5-840F36379177}"/>
              </a:ext>
            </a:extLst>
          </p:cNvPr>
          <p:cNvGrpSpPr/>
          <p:nvPr/>
        </p:nvGrpSpPr>
        <p:grpSpPr>
          <a:xfrm>
            <a:off x="2907653" y="1409018"/>
            <a:ext cx="2608519" cy="5061121"/>
            <a:chOff x="9841473" y="586220"/>
            <a:chExt cx="1780777" cy="3312193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34196F0-8E52-4231-8C81-32D7B043CEAC}"/>
                </a:ext>
              </a:extLst>
            </p:cNvPr>
            <p:cNvSpPr/>
            <p:nvPr/>
          </p:nvSpPr>
          <p:spPr>
            <a:xfrm>
              <a:off x="9841832" y="595686"/>
              <a:ext cx="1773646" cy="3298795"/>
            </a:xfrm>
            <a:prstGeom prst="rect">
              <a:avLst/>
            </a:prstGeom>
            <a:solidFill>
              <a:srgbClr val="9F2842">
                <a:alpha val="50000"/>
              </a:srgbClr>
            </a:solidFill>
            <a:ln w="38100">
              <a:solidFill>
                <a:srgbClr val="9F2842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15258B4-13D7-46DC-9289-D8912FA37AE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841473" y="586220"/>
              <a:ext cx="1780777" cy="3312193"/>
            </a:xfrm>
            <a:prstGeom prst="line">
              <a:avLst/>
            </a:prstGeom>
            <a:ln w="38100">
              <a:solidFill>
                <a:srgbClr val="9F284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2855CF-9D21-4243-8516-863D35017485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9847623" y="597457"/>
              <a:ext cx="1767498" cy="3300956"/>
            </a:xfrm>
            <a:prstGeom prst="line">
              <a:avLst/>
            </a:prstGeom>
            <a:ln w="38100">
              <a:solidFill>
                <a:srgbClr val="9F2842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428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0" animBg="1"/>
      <p:bldP spid="339" grpId="1" animBg="1"/>
      <p:bldP spid="339" grpId="2" animBg="1"/>
      <p:bldP spid="365" grpId="0"/>
      <p:bldP spid="365" grpId="1"/>
      <p:bldP spid="3" grpId="0" animBg="1"/>
      <p:bldP spid="3" grpId="1" animBg="1"/>
      <p:bldP spid="158" grpId="0"/>
      <p:bldP spid="164" grpId="0"/>
      <p:bldP spid="16" grpId="0" animBg="1"/>
      <p:bldP spid="16" grpId="1" animBg="1"/>
      <p:bldP spid="17" grpId="0" animBg="1"/>
      <p:bldP spid="17" grpId="1" animBg="1"/>
      <p:bldP spid="18" grpId="0" animBg="1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26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7654D-04F9-4926-9714-2BDFE80DD3D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lIns="914400" rIns="91440"/>
          <a:lstStyle/>
          <a:p>
            <a:r>
              <a:rPr lang="en-US" b="1" dirty="0"/>
              <a:t>Physical Servers</a:t>
            </a:r>
          </a:p>
          <a:p>
            <a:pPr lvl="1"/>
            <a:r>
              <a:rPr lang="en-US" dirty="0"/>
              <a:t>Support of Physical Servers in Federated Environments</a:t>
            </a:r>
          </a:p>
          <a:p>
            <a:pPr lvl="1"/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01A6EB2-BD25-9C84-A838-D8EE5586AB6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 lIns="914400" rIns="91440"/>
          <a:lstStyle/>
          <a:p>
            <a:r>
              <a:rPr lang="en-US" b="1" dirty="0"/>
              <a:t>DFW</a:t>
            </a:r>
          </a:p>
          <a:p>
            <a:pPr lvl="1"/>
            <a:r>
              <a:rPr lang="en-US" dirty="0"/>
              <a:t>Support of DFW Exclusion List</a:t>
            </a:r>
          </a:p>
          <a:p>
            <a:pPr lvl="1"/>
            <a:r>
              <a:rPr lang="en-US" dirty="0"/>
              <a:t>DFW Time-based rules</a:t>
            </a:r>
          </a:p>
          <a:p>
            <a:pPr lvl="1"/>
            <a:r>
              <a:rPr lang="en-US" dirty="0"/>
              <a:t>Overall Enable/Disable of Location DFW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0332798-EE4A-B814-70F1-B41272D6D1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/>
              <a:t>NSX-T 4.0.0.1 enhancements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AC43C72-3EBF-E0D6-24D6-B7E8EAFF61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/>
              <a:t>NSX-T 4.0.1.1 enhancements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82886-4F78-4FCB-B4B8-41E58E8C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NSX-T 4.0 Enhancements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F4687DE-7DD6-6C16-499D-3C4603B6023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 descr="Global Data Centers Icon - Download in Isometric Style">
            <a:extLst>
              <a:ext uri="{FF2B5EF4-FFF2-40B4-BE49-F238E27FC236}">
                <a16:creationId xmlns:a16="http://schemas.microsoft.com/office/drawing/2014/main" id="{8AB98AB9-137D-24AE-D90E-9833CB628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09" y="2973495"/>
            <a:ext cx="568960" cy="5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21">
            <a:extLst>
              <a:ext uri="{FF2B5EF4-FFF2-40B4-BE49-F238E27FC236}">
                <a16:creationId xmlns:a16="http://schemas.microsoft.com/office/drawing/2014/main" id="{24291282-C23B-D641-1CB0-B6D0F7B961E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51613" y="2993950"/>
            <a:ext cx="528492" cy="402657"/>
          </a:xfrm>
          <a:custGeom>
            <a:avLst/>
            <a:gdLst>
              <a:gd name="T0" fmla="*/ 364 w 389"/>
              <a:gd name="T1" fmla="*/ 176 h 296"/>
              <a:gd name="T2" fmla="*/ 355 w 389"/>
              <a:gd name="T3" fmla="*/ 217 h 296"/>
              <a:gd name="T4" fmla="*/ 289 w 389"/>
              <a:gd name="T5" fmla="*/ 130 h 296"/>
              <a:gd name="T6" fmla="*/ 298 w 389"/>
              <a:gd name="T7" fmla="*/ 193 h 296"/>
              <a:gd name="T8" fmla="*/ 264 w 389"/>
              <a:gd name="T9" fmla="*/ 143 h 296"/>
              <a:gd name="T10" fmla="*/ 257 w 389"/>
              <a:gd name="T11" fmla="*/ 195 h 296"/>
              <a:gd name="T12" fmla="*/ 318 w 389"/>
              <a:gd name="T13" fmla="*/ 296 h 296"/>
              <a:gd name="T14" fmla="*/ 319 w 389"/>
              <a:gd name="T15" fmla="*/ 296 h 296"/>
              <a:gd name="T16" fmla="*/ 376 w 389"/>
              <a:gd name="T17" fmla="*/ 196 h 296"/>
              <a:gd name="T18" fmla="*/ 319 w 389"/>
              <a:gd name="T19" fmla="*/ 280 h 296"/>
              <a:gd name="T20" fmla="*/ 270 w 389"/>
              <a:gd name="T21" fmla="*/ 262 h 296"/>
              <a:gd name="T22" fmla="*/ 276 w 389"/>
              <a:gd name="T23" fmla="*/ 183 h 296"/>
              <a:gd name="T24" fmla="*/ 288 w 389"/>
              <a:gd name="T25" fmla="*/ 237 h 296"/>
              <a:gd name="T26" fmla="*/ 318 w 389"/>
              <a:gd name="T27" fmla="*/ 154 h 296"/>
              <a:gd name="T28" fmla="*/ 337 w 389"/>
              <a:gd name="T29" fmla="*/ 231 h 296"/>
              <a:gd name="T30" fmla="*/ 345 w 389"/>
              <a:gd name="T31" fmla="*/ 239 h 296"/>
              <a:gd name="T32" fmla="*/ 361 w 389"/>
              <a:gd name="T33" fmla="*/ 260 h 296"/>
              <a:gd name="T34" fmla="*/ 255 w 389"/>
              <a:gd name="T35" fmla="*/ 182 h 296"/>
              <a:gd name="T36" fmla="*/ 236 w 389"/>
              <a:gd name="T37" fmla="*/ 166 h 296"/>
              <a:gd name="T38" fmla="*/ 329 w 389"/>
              <a:gd name="T39" fmla="*/ 126 h 296"/>
              <a:gd name="T40" fmla="*/ 345 w 389"/>
              <a:gd name="T41" fmla="*/ 139 h 296"/>
              <a:gd name="T42" fmla="*/ 0 w 389"/>
              <a:gd name="T43" fmla="*/ 0 h 296"/>
              <a:gd name="T44" fmla="*/ 243 w 389"/>
              <a:gd name="T45" fmla="*/ 235 h 296"/>
              <a:gd name="T46" fmla="*/ 181 w 389"/>
              <a:gd name="T47" fmla="*/ 219 h 296"/>
              <a:gd name="T48" fmla="*/ 165 w 389"/>
              <a:gd name="T49" fmla="*/ 219 h 296"/>
              <a:gd name="T50" fmla="*/ 71 w 389"/>
              <a:gd name="T51" fmla="*/ 182 h 296"/>
              <a:gd name="T52" fmla="*/ 165 w 389"/>
              <a:gd name="T53" fmla="*/ 219 h 296"/>
              <a:gd name="T54" fmla="*/ 110 w 389"/>
              <a:gd name="T55" fmla="*/ 126 h 296"/>
              <a:gd name="T56" fmla="*/ 16 w 389"/>
              <a:gd name="T57" fmla="*/ 166 h 296"/>
              <a:gd name="T58" fmla="*/ 126 w 389"/>
              <a:gd name="T59" fmla="*/ 54 h 296"/>
              <a:gd name="T60" fmla="*/ 220 w 389"/>
              <a:gd name="T61" fmla="*/ 16 h 296"/>
              <a:gd name="T62" fmla="*/ 126 w 389"/>
              <a:gd name="T63" fmla="*/ 54 h 296"/>
              <a:gd name="T64" fmla="*/ 165 w 389"/>
              <a:gd name="T65" fmla="*/ 110 h 296"/>
              <a:gd name="T66" fmla="*/ 71 w 389"/>
              <a:gd name="T67" fmla="*/ 70 h 296"/>
              <a:gd name="T68" fmla="*/ 55 w 389"/>
              <a:gd name="T69" fmla="*/ 110 h 296"/>
              <a:gd name="T70" fmla="*/ 16 w 389"/>
              <a:gd name="T71" fmla="*/ 70 h 296"/>
              <a:gd name="T72" fmla="*/ 55 w 389"/>
              <a:gd name="T73" fmla="*/ 110 h 296"/>
              <a:gd name="T74" fmla="*/ 126 w 389"/>
              <a:gd name="T75" fmla="*/ 166 h 296"/>
              <a:gd name="T76" fmla="*/ 220 w 389"/>
              <a:gd name="T77" fmla="*/ 126 h 296"/>
              <a:gd name="T78" fmla="*/ 228 w 389"/>
              <a:gd name="T79" fmla="*/ 110 h 296"/>
              <a:gd name="T80" fmla="*/ 181 w 389"/>
              <a:gd name="T81" fmla="*/ 70 h 296"/>
              <a:gd name="T82" fmla="*/ 274 w 389"/>
              <a:gd name="T83" fmla="*/ 110 h 296"/>
              <a:gd name="T84" fmla="*/ 228 w 389"/>
              <a:gd name="T85" fmla="*/ 110 h 296"/>
              <a:gd name="T86" fmla="*/ 290 w 389"/>
              <a:gd name="T87" fmla="*/ 70 h 296"/>
              <a:gd name="T88" fmla="*/ 329 w 389"/>
              <a:gd name="T89" fmla="*/ 110 h 296"/>
              <a:gd name="T90" fmla="*/ 329 w 389"/>
              <a:gd name="T91" fmla="*/ 54 h 296"/>
              <a:gd name="T92" fmla="*/ 236 w 389"/>
              <a:gd name="T93" fmla="*/ 16 h 296"/>
              <a:gd name="T94" fmla="*/ 329 w 389"/>
              <a:gd name="T95" fmla="*/ 54 h 296"/>
              <a:gd name="T96" fmla="*/ 110 w 389"/>
              <a:gd name="T97" fmla="*/ 54 h 296"/>
              <a:gd name="T98" fmla="*/ 16 w 389"/>
              <a:gd name="T99" fmla="*/ 16 h 296"/>
              <a:gd name="T100" fmla="*/ 16 w 389"/>
              <a:gd name="T101" fmla="*/ 182 h 296"/>
              <a:gd name="T102" fmla="*/ 55 w 389"/>
              <a:gd name="T103" fmla="*/ 219 h 296"/>
              <a:gd name="T104" fmla="*/ 16 w 389"/>
              <a:gd name="T105" fmla="*/ 182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89" h="296">
                <a:moveTo>
                  <a:pt x="376" y="196"/>
                </a:moveTo>
                <a:cubicBezTo>
                  <a:pt x="364" y="176"/>
                  <a:pt x="364" y="176"/>
                  <a:pt x="364" y="176"/>
                </a:cubicBezTo>
                <a:cubicBezTo>
                  <a:pt x="361" y="199"/>
                  <a:pt x="361" y="199"/>
                  <a:pt x="361" y="199"/>
                </a:cubicBezTo>
                <a:cubicBezTo>
                  <a:pt x="360" y="208"/>
                  <a:pt x="357" y="214"/>
                  <a:pt x="355" y="217"/>
                </a:cubicBezTo>
                <a:cubicBezTo>
                  <a:pt x="359" y="190"/>
                  <a:pt x="364" y="147"/>
                  <a:pt x="306" y="134"/>
                </a:cubicBezTo>
                <a:cubicBezTo>
                  <a:pt x="289" y="130"/>
                  <a:pt x="289" y="130"/>
                  <a:pt x="289" y="130"/>
                </a:cubicBezTo>
                <a:cubicBezTo>
                  <a:pt x="298" y="146"/>
                  <a:pt x="298" y="146"/>
                  <a:pt x="298" y="146"/>
                </a:cubicBezTo>
                <a:cubicBezTo>
                  <a:pt x="306" y="160"/>
                  <a:pt x="304" y="178"/>
                  <a:pt x="298" y="193"/>
                </a:cubicBezTo>
                <a:cubicBezTo>
                  <a:pt x="291" y="172"/>
                  <a:pt x="278" y="157"/>
                  <a:pt x="277" y="157"/>
                </a:cubicBezTo>
                <a:cubicBezTo>
                  <a:pt x="264" y="143"/>
                  <a:pt x="264" y="143"/>
                  <a:pt x="264" y="143"/>
                </a:cubicBezTo>
                <a:cubicBezTo>
                  <a:pt x="264" y="162"/>
                  <a:pt x="264" y="162"/>
                  <a:pt x="264" y="162"/>
                </a:cubicBezTo>
                <a:cubicBezTo>
                  <a:pt x="263" y="171"/>
                  <a:pt x="260" y="183"/>
                  <a:pt x="257" y="195"/>
                </a:cubicBezTo>
                <a:cubicBezTo>
                  <a:pt x="250" y="221"/>
                  <a:pt x="242" y="251"/>
                  <a:pt x="257" y="272"/>
                </a:cubicBezTo>
                <a:cubicBezTo>
                  <a:pt x="267" y="287"/>
                  <a:pt x="287" y="295"/>
                  <a:pt x="318" y="296"/>
                </a:cubicBezTo>
                <a:cubicBezTo>
                  <a:pt x="318" y="296"/>
                  <a:pt x="318" y="296"/>
                  <a:pt x="318" y="296"/>
                </a:cubicBezTo>
                <a:cubicBezTo>
                  <a:pt x="318" y="296"/>
                  <a:pt x="318" y="296"/>
                  <a:pt x="319" y="296"/>
                </a:cubicBezTo>
                <a:cubicBezTo>
                  <a:pt x="352" y="296"/>
                  <a:pt x="368" y="281"/>
                  <a:pt x="375" y="268"/>
                </a:cubicBezTo>
                <a:cubicBezTo>
                  <a:pt x="389" y="244"/>
                  <a:pt x="384" y="211"/>
                  <a:pt x="376" y="196"/>
                </a:cubicBezTo>
                <a:close/>
                <a:moveTo>
                  <a:pt x="361" y="260"/>
                </a:moveTo>
                <a:cubicBezTo>
                  <a:pt x="354" y="273"/>
                  <a:pt x="339" y="280"/>
                  <a:pt x="319" y="280"/>
                </a:cubicBezTo>
                <a:cubicBezTo>
                  <a:pt x="318" y="280"/>
                  <a:pt x="318" y="280"/>
                  <a:pt x="318" y="280"/>
                </a:cubicBezTo>
                <a:cubicBezTo>
                  <a:pt x="294" y="279"/>
                  <a:pt x="277" y="273"/>
                  <a:pt x="270" y="262"/>
                </a:cubicBezTo>
                <a:cubicBezTo>
                  <a:pt x="259" y="248"/>
                  <a:pt x="266" y="223"/>
                  <a:pt x="272" y="200"/>
                </a:cubicBezTo>
                <a:cubicBezTo>
                  <a:pt x="274" y="194"/>
                  <a:pt x="275" y="188"/>
                  <a:pt x="276" y="183"/>
                </a:cubicBezTo>
                <a:cubicBezTo>
                  <a:pt x="281" y="192"/>
                  <a:pt x="286" y="203"/>
                  <a:pt x="287" y="216"/>
                </a:cubicBezTo>
                <a:cubicBezTo>
                  <a:pt x="288" y="237"/>
                  <a:pt x="288" y="237"/>
                  <a:pt x="288" y="237"/>
                </a:cubicBezTo>
                <a:cubicBezTo>
                  <a:pt x="301" y="220"/>
                  <a:pt x="301" y="220"/>
                  <a:pt x="301" y="220"/>
                </a:cubicBezTo>
                <a:cubicBezTo>
                  <a:pt x="314" y="203"/>
                  <a:pt x="323" y="178"/>
                  <a:pt x="318" y="154"/>
                </a:cubicBezTo>
                <a:cubicBezTo>
                  <a:pt x="347" y="168"/>
                  <a:pt x="343" y="194"/>
                  <a:pt x="339" y="217"/>
                </a:cubicBezTo>
                <a:cubicBezTo>
                  <a:pt x="338" y="222"/>
                  <a:pt x="337" y="227"/>
                  <a:pt x="337" y="231"/>
                </a:cubicBezTo>
                <a:cubicBezTo>
                  <a:pt x="336" y="240"/>
                  <a:pt x="336" y="240"/>
                  <a:pt x="336" y="240"/>
                </a:cubicBezTo>
                <a:cubicBezTo>
                  <a:pt x="345" y="239"/>
                  <a:pt x="345" y="239"/>
                  <a:pt x="345" y="239"/>
                </a:cubicBezTo>
                <a:cubicBezTo>
                  <a:pt x="356" y="238"/>
                  <a:pt x="363" y="233"/>
                  <a:pt x="368" y="227"/>
                </a:cubicBezTo>
                <a:cubicBezTo>
                  <a:pt x="369" y="238"/>
                  <a:pt x="367" y="250"/>
                  <a:pt x="361" y="260"/>
                </a:cubicBezTo>
                <a:close/>
                <a:moveTo>
                  <a:pt x="181" y="182"/>
                </a:moveTo>
                <a:cubicBezTo>
                  <a:pt x="255" y="182"/>
                  <a:pt x="255" y="182"/>
                  <a:pt x="255" y="182"/>
                </a:cubicBezTo>
                <a:cubicBezTo>
                  <a:pt x="255" y="166"/>
                  <a:pt x="255" y="166"/>
                  <a:pt x="255" y="166"/>
                </a:cubicBezTo>
                <a:cubicBezTo>
                  <a:pt x="236" y="166"/>
                  <a:pt x="236" y="166"/>
                  <a:pt x="236" y="166"/>
                </a:cubicBezTo>
                <a:cubicBezTo>
                  <a:pt x="236" y="126"/>
                  <a:pt x="236" y="126"/>
                  <a:pt x="236" y="126"/>
                </a:cubicBezTo>
                <a:cubicBezTo>
                  <a:pt x="329" y="126"/>
                  <a:pt x="329" y="126"/>
                  <a:pt x="329" y="126"/>
                </a:cubicBezTo>
                <a:cubicBezTo>
                  <a:pt x="329" y="139"/>
                  <a:pt x="329" y="139"/>
                  <a:pt x="329" y="139"/>
                </a:cubicBezTo>
                <a:cubicBezTo>
                  <a:pt x="345" y="139"/>
                  <a:pt x="345" y="139"/>
                  <a:pt x="345" y="139"/>
                </a:cubicBezTo>
                <a:cubicBezTo>
                  <a:pt x="345" y="0"/>
                  <a:pt x="345" y="0"/>
                  <a:pt x="34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5"/>
                  <a:pt x="0" y="235"/>
                  <a:pt x="0" y="235"/>
                </a:cubicBezTo>
                <a:cubicBezTo>
                  <a:pt x="243" y="235"/>
                  <a:pt x="243" y="235"/>
                  <a:pt x="243" y="235"/>
                </a:cubicBezTo>
                <a:cubicBezTo>
                  <a:pt x="243" y="219"/>
                  <a:pt x="243" y="219"/>
                  <a:pt x="243" y="219"/>
                </a:cubicBezTo>
                <a:cubicBezTo>
                  <a:pt x="181" y="219"/>
                  <a:pt x="181" y="219"/>
                  <a:pt x="181" y="219"/>
                </a:cubicBezTo>
                <a:lnTo>
                  <a:pt x="181" y="182"/>
                </a:lnTo>
                <a:close/>
                <a:moveTo>
                  <a:pt x="165" y="219"/>
                </a:moveTo>
                <a:cubicBezTo>
                  <a:pt x="71" y="219"/>
                  <a:pt x="71" y="219"/>
                  <a:pt x="71" y="219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165" y="182"/>
                  <a:pt x="165" y="182"/>
                  <a:pt x="165" y="182"/>
                </a:cubicBezTo>
                <a:lnTo>
                  <a:pt x="165" y="219"/>
                </a:lnTo>
                <a:close/>
                <a:moveTo>
                  <a:pt x="16" y="126"/>
                </a:moveTo>
                <a:cubicBezTo>
                  <a:pt x="110" y="126"/>
                  <a:pt x="110" y="126"/>
                  <a:pt x="110" y="126"/>
                </a:cubicBezTo>
                <a:cubicBezTo>
                  <a:pt x="110" y="166"/>
                  <a:pt x="110" y="166"/>
                  <a:pt x="110" y="166"/>
                </a:cubicBezTo>
                <a:cubicBezTo>
                  <a:pt x="16" y="166"/>
                  <a:pt x="16" y="166"/>
                  <a:pt x="16" y="166"/>
                </a:cubicBezTo>
                <a:lnTo>
                  <a:pt x="16" y="126"/>
                </a:lnTo>
                <a:close/>
                <a:moveTo>
                  <a:pt x="126" y="54"/>
                </a:moveTo>
                <a:cubicBezTo>
                  <a:pt x="126" y="16"/>
                  <a:pt x="126" y="16"/>
                  <a:pt x="126" y="16"/>
                </a:cubicBezTo>
                <a:cubicBezTo>
                  <a:pt x="220" y="16"/>
                  <a:pt x="220" y="16"/>
                  <a:pt x="220" y="16"/>
                </a:cubicBezTo>
                <a:cubicBezTo>
                  <a:pt x="220" y="54"/>
                  <a:pt x="220" y="54"/>
                  <a:pt x="220" y="54"/>
                </a:cubicBezTo>
                <a:lnTo>
                  <a:pt x="126" y="54"/>
                </a:lnTo>
                <a:close/>
                <a:moveTo>
                  <a:pt x="165" y="70"/>
                </a:moveTo>
                <a:cubicBezTo>
                  <a:pt x="165" y="110"/>
                  <a:pt x="165" y="110"/>
                  <a:pt x="165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70"/>
                  <a:pt x="71" y="70"/>
                  <a:pt x="71" y="70"/>
                </a:cubicBezTo>
                <a:lnTo>
                  <a:pt x="165" y="70"/>
                </a:lnTo>
                <a:close/>
                <a:moveTo>
                  <a:pt x="55" y="110"/>
                </a:moveTo>
                <a:cubicBezTo>
                  <a:pt x="16" y="110"/>
                  <a:pt x="16" y="110"/>
                  <a:pt x="16" y="110"/>
                </a:cubicBezTo>
                <a:cubicBezTo>
                  <a:pt x="16" y="70"/>
                  <a:pt x="16" y="70"/>
                  <a:pt x="16" y="70"/>
                </a:cubicBezTo>
                <a:cubicBezTo>
                  <a:pt x="55" y="70"/>
                  <a:pt x="55" y="70"/>
                  <a:pt x="55" y="70"/>
                </a:cubicBezTo>
                <a:lnTo>
                  <a:pt x="55" y="110"/>
                </a:lnTo>
                <a:close/>
                <a:moveTo>
                  <a:pt x="220" y="166"/>
                </a:moveTo>
                <a:cubicBezTo>
                  <a:pt x="126" y="166"/>
                  <a:pt x="126" y="166"/>
                  <a:pt x="126" y="166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220" y="126"/>
                  <a:pt x="220" y="126"/>
                  <a:pt x="220" y="126"/>
                </a:cubicBezTo>
                <a:lnTo>
                  <a:pt x="220" y="166"/>
                </a:lnTo>
                <a:close/>
                <a:moveTo>
                  <a:pt x="228" y="110"/>
                </a:moveTo>
                <a:cubicBezTo>
                  <a:pt x="181" y="110"/>
                  <a:pt x="181" y="110"/>
                  <a:pt x="181" y="110"/>
                </a:cubicBezTo>
                <a:cubicBezTo>
                  <a:pt x="181" y="70"/>
                  <a:pt x="181" y="70"/>
                  <a:pt x="181" y="70"/>
                </a:cubicBezTo>
                <a:cubicBezTo>
                  <a:pt x="274" y="70"/>
                  <a:pt x="274" y="70"/>
                  <a:pt x="274" y="70"/>
                </a:cubicBezTo>
                <a:cubicBezTo>
                  <a:pt x="274" y="110"/>
                  <a:pt x="274" y="110"/>
                  <a:pt x="274" y="110"/>
                </a:cubicBezTo>
                <a:cubicBezTo>
                  <a:pt x="236" y="110"/>
                  <a:pt x="236" y="110"/>
                  <a:pt x="236" y="110"/>
                </a:cubicBezTo>
                <a:lnTo>
                  <a:pt x="228" y="110"/>
                </a:lnTo>
                <a:close/>
                <a:moveTo>
                  <a:pt x="290" y="110"/>
                </a:moveTo>
                <a:cubicBezTo>
                  <a:pt x="290" y="70"/>
                  <a:pt x="290" y="70"/>
                  <a:pt x="290" y="70"/>
                </a:cubicBezTo>
                <a:cubicBezTo>
                  <a:pt x="329" y="70"/>
                  <a:pt x="329" y="70"/>
                  <a:pt x="329" y="70"/>
                </a:cubicBezTo>
                <a:cubicBezTo>
                  <a:pt x="329" y="110"/>
                  <a:pt x="329" y="110"/>
                  <a:pt x="329" y="110"/>
                </a:cubicBezTo>
                <a:lnTo>
                  <a:pt x="290" y="110"/>
                </a:lnTo>
                <a:close/>
                <a:moveTo>
                  <a:pt x="329" y="54"/>
                </a:moveTo>
                <a:cubicBezTo>
                  <a:pt x="236" y="54"/>
                  <a:pt x="236" y="54"/>
                  <a:pt x="236" y="54"/>
                </a:cubicBezTo>
                <a:cubicBezTo>
                  <a:pt x="236" y="16"/>
                  <a:pt x="236" y="16"/>
                  <a:pt x="236" y="16"/>
                </a:cubicBezTo>
                <a:cubicBezTo>
                  <a:pt x="329" y="16"/>
                  <a:pt x="329" y="16"/>
                  <a:pt x="329" y="16"/>
                </a:cubicBezTo>
                <a:lnTo>
                  <a:pt x="329" y="54"/>
                </a:lnTo>
                <a:close/>
                <a:moveTo>
                  <a:pt x="110" y="16"/>
                </a:moveTo>
                <a:cubicBezTo>
                  <a:pt x="110" y="54"/>
                  <a:pt x="110" y="54"/>
                  <a:pt x="110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16"/>
                  <a:pt x="16" y="16"/>
                  <a:pt x="16" y="16"/>
                </a:cubicBezTo>
                <a:lnTo>
                  <a:pt x="110" y="16"/>
                </a:lnTo>
                <a:close/>
                <a:moveTo>
                  <a:pt x="16" y="182"/>
                </a:moveTo>
                <a:cubicBezTo>
                  <a:pt x="55" y="182"/>
                  <a:pt x="55" y="182"/>
                  <a:pt x="55" y="182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16" y="219"/>
                  <a:pt x="16" y="219"/>
                  <a:pt x="16" y="219"/>
                </a:cubicBezTo>
                <a:lnTo>
                  <a:pt x="16" y="18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390762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92490-9952-4969-BA82-864C7F21C9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lvl="1"/>
            <a:r>
              <a:rPr lang="en-US" dirty="0"/>
              <a:t>Glossary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00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F8E84-EC75-094D-9538-3E8945B0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DCD130-954D-1849-849F-6808ECFF52C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Federation Terminology (1/2)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5BDA7E-9818-034A-B9F4-3115016B7D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11363292" cy="4572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GM / LM</a:t>
            </a:r>
          </a:p>
          <a:p>
            <a:pPr marL="800100" lvl="1" indent="-342900"/>
            <a:r>
              <a:rPr lang="en-US" dirty="0"/>
              <a:t>GM (Global Manager) = A system that federates multiple Local Managers</a:t>
            </a:r>
          </a:p>
          <a:p>
            <a:pPr marL="800100" lvl="1" indent="-342900"/>
            <a:r>
              <a:rPr lang="en-US" dirty="0"/>
              <a:t>LM (Local Manager) = A system in charge of network &amp; security services for a location</a:t>
            </a:r>
          </a:p>
          <a:p>
            <a:pPr marL="800100" lvl="1" indent="-34290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Location / Region / Global </a:t>
            </a:r>
            <a:r>
              <a:rPr lang="en-US" sz="1600" i="1" dirty="0"/>
              <a:t>(of an NSX object)</a:t>
            </a:r>
          </a:p>
          <a:p>
            <a:pPr marL="800100" lvl="1" indent="-342900"/>
            <a:r>
              <a:rPr lang="en-US" dirty="0"/>
              <a:t>Location = Network/Security object pushed to a single location</a:t>
            </a:r>
          </a:p>
          <a:p>
            <a:pPr marL="800100" lvl="1" indent="-342900"/>
            <a:r>
              <a:rPr lang="en-US" dirty="0"/>
              <a:t>Region = Security object pushed to one or multiple locations part of the same region (like EMEA)</a:t>
            </a:r>
          </a:p>
          <a:p>
            <a:pPr lvl="2" indent="0"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sz="1200" i="1" dirty="0"/>
              <a:t>Note: Region don’t apply to Network objects.</a:t>
            </a:r>
            <a:endParaRPr lang="en-US" dirty="0"/>
          </a:p>
          <a:p>
            <a:pPr marL="800100" lvl="1" indent="-342900"/>
            <a:r>
              <a:rPr lang="en-US" dirty="0"/>
              <a:t>Global = Network/Security object pushed to all location</a:t>
            </a:r>
          </a:p>
          <a:p>
            <a:pPr marL="800100" lvl="1" indent="-342900"/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3173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F8E84-EC75-094D-9538-3E8945B0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DCD130-954D-1849-849F-6808ECFF52C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Federation Terminology (2/2)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5BDA7E-9818-034A-B9F4-3115016B7D6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Local / Stretched </a:t>
            </a:r>
            <a:r>
              <a:rPr lang="en-US" sz="1600" i="1" dirty="0"/>
              <a:t>(of T0/T1/Segment)</a:t>
            </a:r>
          </a:p>
          <a:p>
            <a:pPr lvl="1"/>
            <a:r>
              <a:rPr lang="en-US" dirty="0"/>
              <a:t>Local = T0/T1/Segment with a span of 1 LM</a:t>
            </a:r>
          </a:p>
          <a:p>
            <a:pPr lvl="1"/>
            <a:r>
              <a:rPr lang="en-US" dirty="0"/>
              <a:t>Stretched = T0/T1/Segment with a span of more than 1 LM (2 or more)</a:t>
            </a:r>
          </a:p>
          <a:p>
            <a:pPr lvl="1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Primary / Secondary / All_Primaries </a:t>
            </a:r>
            <a:r>
              <a:rPr lang="en-US" sz="1600" i="1" dirty="0"/>
              <a:t>(of T0/T1)</a:t>
            </a:r>
          </a:p>
          <a:p>
            <a:pPr lvl="1"/>
            <a:r>
              <a:rPr lang="en-US" dirty="0"/>
              <a:t>Primary/Secondary = T0/T1 with North/South running in 1 single location (Primary)</a:t>
            </a:r>
          </a:p>
          <a:p>
            <a:pPr lvl="1"/>
            <a:r>
              <a:rPr lang="en-US" dirty="0"/>
              <a:t>All_Primaries = T0/T1 with North/South running in all locations (All_Primaries)</a:t>
            </a:r>
          </a:p>
          <a:p>
            <a:pPr lvl="1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TEP / RTEP </a:t>
            </a:r>
            <a:r>
              <a:rPr lang="en-US" sz="1600" i="1" dirty="0"/>
              <a:t>(of Transport Node)</a:t>
            </a:r>
            <a:endParaRPr lang="en-US" i="1" dirty="0"/>
          </a:p>
          <a:p>
            <a:pPr marL="800100" lvl="1" indent="-342900"/>
            <a:r>
              <a:rPr lang="en-US" dirty="0"/>
              <a:t>TEP (Tunnel End Point) = IP of Transport Node (Edge Node or Hypervisor) for Geneve encapsulation within a location</a:t>
            </a:r>
          </a:p>
          <a:p>
            <a:pPr marL="800100" lvl="1" indent="-342900"/>
            <a:r>
              <a:rPr lang="en-US" dirty="0"/>
              <a:t>RTEP (Remote Tunnel End Point) = IP of Transport Node (Edge Node only) for Geneve encapsulation cross locations</a:t>
            </a:r>
          </a:p>
          <a:p>
            <a:pPr marL="800100" lvl="1" indent="-34290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5648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92490-9952-4969-BA82-864C7F21C9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693485"/>
            <a:ext cx="8217776" cy="4322783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NSX-T 4.0 Enhancements</a:t>
            </a: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/>
              <a:t>NSX-T Federation Positioning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Management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Federation Components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Management Flows</a:t>
            </a:r>
          </a:p>
          <a:p>
            <a:pPr lvl="2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Security Use Cases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Multi Locations / Simple and Central Configuration</a:t>
            </a:r>
          </a:p>
          <a:p>
            <a:pPr lvl="2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Network Use Cases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Supported Network Topologies from GM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Terminology for T0 and T1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Couple of Examples of Packet Walks L2 + L3</a:t>
            </a:r>
          </a:p>
          <a:p>
            <a:pPr lvl="2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 points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Requirements / Licensing / Orchestration / Scale / Design Examples</a:t>
            </a:r>
          </a:p>
        </p:txBody>
      </p:sp>
    </p:spTree>
    <p:extLst>
      <p:ext uri="{BB962C8B-B14F-4D97-AF65-F5344CB8AC3E}">
        <p14:creationId xmlns:p14="http://schemas.microsoft.com/office/powerpoint/2010/main" val="93946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1CC0B2CD-3985-EE44-B680-01ED1C4EB937}"/>
              </a:ext>
            </a:extLst>
          </p:cNvPr>
          <p:cNvSpPr/>
          <p:nvPr/>
        </p:nvSpPr>
        <p:spPr>
          <a:xfrm>
            <a:off x="561404" y="1983028"/>
            <a:ext cx="1828800" cy="3854261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Location-A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44D0CC6-B1D2-D54F-BAFB-D281EFE74C03}"/>
              </a:ext>
            </a:extLst>
          </p:cNvPr>
          <p:cNvSpPr/>
          <p:nvPr/>
        </p:nvSpPr>
        <p:spPr>
          <a:xfrm>
            <a:off x="3010108" y="1983028"/>
            <a:ext cx="1828800" cy="3854261"/>
          </a:xfrm>
          <a:prstGeom prst="rect">
            <a:avLst/>
          </a:prstGeom>
          <a:solidFill>
            <a:schemeClr val="accent3">
              <a:alpha val="20000"/>
            </a:schemeClr>
          </a:solidFill>
          <a:ln w="12700">
            <a:solidFill>
              <a:schemeClr val="accent3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b="1" dirty="0">
                <a:solidFill>
                  <a:schemeClr val="accent3"/>
                </a:solidFill>
              </a:rPr>
              <a:t>Location-B</a:t>
            </a:r>
            <a:endParaRPr lang="en-US" sz="1200" b="1" dirty="0">
              <a:solidFill>
                <a:schemeClr val="accent3"/>
              </a:solidFill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C53E75BC-8A4E-4449-823C-678F4DBF22DC}"/>
              </a:ext>
            </a:extLst>
          </p:cNvPr>
          <p:cNvSpPr/>
          <p:nvPr/>
        </p:nvSpPr>
        <p:spPr>
          <a:xfrm>
            <a:off x="5485926" y="1983028"/>
            <a:ext cx="1828800" cy="3854261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solidFill>
              <a:schemeClr val="accent2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Location-C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2DBE50-12CA-4F6A-B6AF-DA09B2AD9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Data Center has Network and Security Needs</a:t>
            </a:r>
          </a:p>
        </p:txBody>
      </p:sp>
      <p:sp>
        <p:nvSpPr>
          <p:cNvPr id="158" name="Text Placeholder 1">
            <a:extLst>
              <a:ext uri="{FF2B5EF4-FFF2-40B4-BE49-F238E27FC236}">
                <a16:creationId xmlns:a16="http://schemas.microsoft.com/office/drawing/2014/main" id="{FFF20690-2DD8-B044-AE0E-A4E71EBB89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Ins="182880"/>
          <a:lstStyle/>
          <a:p>
            <a:pPr>
              <a:spcBef>
                <a:spcPts val="1200"/>
              </a:spcBef>
            </a:pPr>
            <a:r>
              <a:rPr lang="en-US" dirty="0"/>
              <a:t>Each Data Center has: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Local Network needs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Local Security needs</a:t>
            </a:r>
          </a:p>
          <a:p>
            <a:pPr>
              <a:spcBef>
                <a:spcPts val="1200"/>
              </a:spcBef>
              <a:buNone/>
            </a:pPr>
            <a:endParaRPr lang="en-US" dirty="0"/>
          </a:p>
          <a:p>
            <a:pPr>
              <a:spcBef>
                <a:spcPts val="1200"/>
              </a:spcBef>
              <a:buNone/>
            </a:pPr>
            <a:r>
              <a:rPr lang="en-US" dirty="0"/>
              <a:t>But also global Network and Security needs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31819E0-67E2-43FA-8069-EA15F54BA2A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DADB498-46BD-EE42-94CA-BC2092FDBA08}"/>
              </a:ext>
            </a:extLst>
          </p:cNvPr>
          <p:cNvGrpSpPr>
            <a:grpSpLocks noChangeAspect="1"/>
          </p:cNvGrpSpPr>
          <p:nvPr/>
        </p:nvGrpSpPr>
        <p:grpSpPr>
          <a:xfrm>
            <a:off x="713641" y="4800381"/>
            <a:ext cx="640080" cy="640080"/>
            <a:chOff x="2894013" y="4114800"/>
            <a:chExt cx="1828959" cy="1828959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A227938-D52E-DB44-96EA-1E8F05E6F7DA}"/>
                </a:ext>
              </a:extLst>
            </p:cNvPr>
            <p:cNvSpPr/>
            <p:nvPr/>
          </p:nvSpPr>
          <p:spPr>
            <a:xfrm>
              <a:off x="2894013" y="4114800"/>
              <a:ext cx="1828959" cy="182895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/>
            </a:p>
          </p:txBody>
        </p:sp>
        <p:sp>
          <p:nvSpPr>
            <p:cNvPr id="133" name="Freeform 74">
              <a:extLst>
                <a:ext uri="{FF2B5EF4-FFF2-40B4-BE49-F238E27FC236}">
                  <a16:creationId xmlns:a16="http://schemas.microsoft.com/office/drawing/2014/main" id="{1A8AE4CC-2247-1D49-B967-74987987FA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61104" y="4478413"/>
              <a:ext cx="1096166" cy="1096167"/>
            </a:xfrm>
            <a:custGeom>
              <a:avLst/>
              <a:gdLst>
                <a:gd name="T0" fmla="*/ 0 w 384"/>
                <a:gd name="T1" fmla="*/ 109 h 384"/>
                <a:gd name="T2" fmla="*/ 384 w 384"/>
                <a:gd name="T3" fmla="*/ 0 h 384"/>
                <a:gd name="T4" fmla="*/ 368 w 384"/>
                <a:gd name="T5" fmla="*/ 93 h 384"/>
                <a:gd name="T6" fmla="*/ 16 w 384"/>
                <a:gd name="T7" fmla="*/ 16 h 384"/>
                <a:gd name="T8" fmla="*/ 368 w 384"/>
                <a:gd name="T9" fmla="*/ 93 h 384"/>
                <a:gd name="T10" fmla="*/ 384 w 384"/>
                <a:gd name="T11" fmla="*/ 247 h 384"/>
                <a:gd name="T12" fmla="*/ 0 w 384"/>
                <a:gd name="T13" fmla="*/ 138 h 384"/>
                <a:gd name="T14" fmla="*/ 16 w 384"/>
                <a:gd name="T15" fmla="*/ 154 h 384"/>
                <a:gd name="T16" fmla="*/ 368 w 384"/>
                <a:gd name="T17" fmla="*/ 231 h 384"/>
                <a:gd name="T18" fmla="*/ 16 w 384"/>
                <a:gd name="T19" fmla="*/ 154 h 384"/>
                <a:gd name="T20" fmla="*/ 384 w 384"/>
                <a:gd name="T21" fmla="*/ 384 h 384"/>
                <a:gd name="T22" fmla="*/ 0 w 384"/>
                <a:gd name="T23" fmla="*/ 275 h 384"/>
                <a:gd name="T24" fmla="*/ 16 w 384"/>
                <a:gd name="T25" fmla="*/ 291 h 384"/>
                <a:gd name="T26" fmla="*/ 368 w 384"/>
                <a:gd name="T27" fmla="*/ 368 h 384"/>
                <a:gd name="T28" fmla="*/ 16 w 384"/>
                <a:gd name="T29" fmla="*/ 291 h 384"/>
                <a:gd name="T30" fmla="*/ 330 w 384"/>
                <a:gd name="T31" fmla="*/ 82 h 384"/>
                <a:gd name="T32" fmla="*/ 346 w 384"/>
                <a:gd name="T33" fmla="*/ 27 h 384"/>
                <a:gd name="T34" fmla="*/ 315 w 384"/>
                <a:gd name="T35" fmla="*/ 82 h 384"/>
                <a:gd name="T36" fmla="*/ 299 w 384"/>
                <a:gd name="T37" fmla="*/ 27 h 384"/>
                <a:gd name="T38" fmla="*/ 315 w 384"/>
                <a:gd name="T39" fmla="*/ 82 h 384"/>
                <a:gd name="T40" fmla="*/ 268 w 384"/>
                <a:gd name="T41" fmla="*/ 82 h 384"/>
                <a:gd name="T42" fmla="*/ 284 w 384"/>
                <a:gd name="T43" fmla="*/ 27 h 384"/>
                <a:gd name="T44" fmla="*/ 268 w 384"/>
                <a:gd name="T45" fmla="*/ 165 h 384"/>
                <a:gd name="T46" fmla="*/ 284 w 384"/>
                <a:gd name="T47" fmla="*/ 219 h 384"/>
                <a:gd name="T48" fmla="*/ 268 w 384"/>
                <a:gd name="T49" fmla="*/ 165 h 384"/>
                <a:gd name="T50" fmla="*/ 237 w 384"/>
                <a:gd name="T51" fmla="*/ 82 h 384"/>
                <a:gd name="T52" fmla="*/ 253 w 384"/>
                <a:gd name="T53" fmla="*/ 27 h 384"/>
                <a:gd name="T54" fmla="*/ 237 w 384"/>
                <a:gd name="T55" fmla="*/ 165 h 384"/>
                <a:gd name="T56" fmla="*/ 253 w 384"/>
                <a:gd name="T57" fmla="*/ 219 h 384"/>
                <a:gd name="T58" fmla="*/ 237 w 384"/>
                <a:gd name="T59" fmla="*/ 165 h 384"/>
                <a:gd name="T60" fmla="*/ 64 w 384"/>
                <a:gd name="T61" fmla="*/ 35 h 384"/>
                <a:gd name="T62" fmla="*/ 64 w 384"/>
                <a:gd name="T63" fmla="*/ 71 h 384"/>
                <a:gd name="T64" fmla="*/ 330 w 384"/>
                <a:gd name="T65" fmla="*/ 165 h 384"/>
                <a:gd name="T66" fmla="*/ 346 w 384"/>
                <a:gd name="T67" fmla="*/ 219 h 384"/>
                <a:gd name="T68" fmla="*/ 330 w 384"/>
                <a:gd name="T69" fmla="*/ 165 h 384"/>
                <a:gd name="T70" fmla="*/ 315 w 384"/>
                <a:gd name="T71" fmla="*/ 165 h 384"/>
                <a:gd name="T72" fmla="*/ 299 w 384"/>
                <a:gd name="T73" fmla="*/ 219 h 384"/>
                <a:gd name="T74" fmla="*/ 82 w 384"/>
                <a:gd name="T75" fmla="*/ 191 h 384"/>
                <a:gd name="T76" fmla="*/ 45 w 384"/>
                <a:gd name="T77" fmla="*/ 191 h 384"/>
                <a:gd name="T78" fmla="*/ 82 w 384"/>
                <a:gd name="T79" fmla="*/ 191 h 384"/>
                <a:gd name="T80" fmla="*/ 346 w 384"/>
                <a:gd name="T81" fmla="*/ 302 h 384"/>
                <a:gd name="T82" fmla="*/ 330 w 384"/>
                <a:gd name="T83" fmla="*/ 357 h 384"/>
                <a:gd name="T84" fmla="*/ 299 w 384"/>
                <a:gd name="T85" fmla="*/ 302 h 384"/>
                <a:gd name="T86" fmla="*/ 315 w 384"/>
                <a:gd name="T87" fmla="*/ 357 h 384"/>
                <a:gd name="T88" fmla="*/ 299 w 384"/>
                <a:gd name="T89" fmla="*/ 302 h 384"/>
                <a:gd name="T90" fmla="*/ 284 w 384"/>
                <a:gd name="T91" fmla="*/ 302 h 384"/>
                <a:gd name="T92" fmla="*/ 268 w 384"/>
                <a:gd name="T93" fmla="*/ 357 h 384"/>
                <a:gd name="T94" fmla="*/ 237 w 384"/>
                <a:gd name="T95" fmla="*/ 302 h 384"/>
                <a:gd name="T96" fmla="*/ 253 w 384"/>
                <a:gd name="T97" fmla="*/ 357 h 384"/>
                <a:gd name="T98" fmla="*/ 237 w 384"/>
                <a:gd name="T99" fmla="*/ 302 h 384"/>
                <a:gd name="T100" fmla="*/ 64 w 384"/>
                <a:gd name="T101" fmla="*/ 346 h 384"/>
                <a:gd name="T102" fmla="*/ 64 w 384"/>
                <a:gd name="T103" fmla="*/ 31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" h="384">
                  <a:moveTo>
                    <a:pt x="0" y="0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384" y="109"/>
                    <a:pt x="384" y="109"/>
                    <a:pt x="384" y="109"/>
                  </a:cubicBezTo>
                  <a:cubicBezTo>
                    <a:pt x="384" y="0"/>
                    <a:pt x="384" y="0"/>
                    <a:pt x="384" y="0"/>
                  </a:cubicBezTo>
                  <a:lnTo>
                    <a:pt x="0" y="0"/>
                  </a:lnTo>
                  <a:close/>
                  <a:moveTo>
                    <a:pt x="368" y="93"/>
                  </a:moveTo>
                  <a:cubicBezTo>
                    <a:pt x="16" y="93"/>
                    <a:pt x="16" y="93"/>
                    <a:pt x="16" y="93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68" y="16"/>
                    <a:pt x="368" y="16"/>
                    <a:pt x="368" y="16"/>
                  </a:cubicBezTo>
                  <a:lnTo>
                    <a:pt x="368" y="93"/>
                  </a:lnTo>
                  <a:close/>
                  <a:moveTo>
                    <a:pt x="0" y="247"/>
                  </a:moveTo>
                  <a:cubicBezTo>
                    <a:pt x="384" y="247"/>
                    <a:pt x="384" y="247"/>
                    <a:pt x="384" y="247"/>
                  </a:cubicBezTo>
                  <a:cubicBezTo>
                    <a:pt x="384" y="138"/>
                    <a:pt x="384" y="138"/>
                    <a:pt x="384" y="138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0" y="247"/>
                  </a:lnTo>
                  <a:close/>
                  <a:moveTo>
                    <a:pt x="16" y="154"/>
                  </a:moveTo>
                  <a:cubicBezTo>
                    <a:pt x="368" y="154"/>
                    <a:pt x="368" y="154"/>
                    <a:pt x="368" y="154"/>
                  </a:cubicBezTo>
                  <a:cubicBezTo>
                    <a:pt x="368" y="231"/>
                    <a:pt x="368" y="231"/>
                    <a:pt x="368" y="231"/>
                  </a:cubicBezTo>
                  <a:cubicBezTo>
                    <a:pt x="16" y="231"/>
                    <a:pt x="16" y="231"/>
                    <a:pt x="16" y="231"/>
                  </a:cubicBezTo>
                  <a:lnTo>
                    <a:pt x="16" y="154"/>
                  </a:lnTo>
                  <a:close/>
                  <a:moveTo>
                    <a:pt x="0" y="384"/>
                  </a:moveTo>
                  <a:cubicBezTo>
                    <a:pt x="384" y="384"/>
                    <a:pt x="384" y="384"/>
                    <a:pt x="384" y="384"/>
                  </a:cubicBezTo>
                  <a:cubicBezTo>
                    <a:pt x="384" y="275"/>
                    <a:pt x="384" y="275"/>
                    <a:pt x="384" y="275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0" y="384"/>
                  </a:lnTo>
                  <a:close/>
                  <a:moveTo>
                    <a:pt x="16" y="291"/>
                  </a:moveTo>
                  <a:cubicBezTo>
                    <a:pt x="368" y="291"/>
                    <a:pt x="368" y="291"/>
                    <a:pt x="368" y="291"/>
                  </a:cubicBezTo>
                  <a:cubicBezTo>
                    <a:pt x="368" y="368"/>
                    <a:pt x="368" y="368"/>
                    <a:pt x="368" y="368"/>
                  </a:cubicBezTo>
                  <a:cubicBezTo>
                    <a:pt x="16" y="368"/>
                    <a:pt x="16" y="368"/>
                    <a:pt x="16" y="368"/>
                  </a:cubicBezTo>
                  <a:lnTo>
                    <a:pt x="16" y="291"/>
                  </a:lnTo>
                  <a:close/>
                  <a:moveTo>
                    <a:pt x="346" y="82"/>
                  </a:moveTo>
                  <a:cubicBezTo>
                    <a:pt x="330" y="82"/>
                    <a:pt x="330" y="82"/>
                    <a:pt x="330" y="82"/>
                  </a:cubicBezTo>
                  <a:cubicBezTo>
                    <a:pt x="330" y="27"/>
                    <a:pt x="330" y="27"/>
                    <a:pt x="330" y="27"/>
                  </a:cubicBezTo>
                  <a:cubicBezTo>
                    <a:pt x="346" y="27"/>
                    <a:pt x="346" y="27"/>
                    <a:pt x="346" y="27"/>
                  </a:cubicBezTo>
                  <a:lnTo>
                    <a:pt x="346" y="82"/>
                  </a:lnTo>
                  <a:close/>
                  <a:moveTo>
                    <a:pt x="315" y="82"/>
                  </a:moveTo>
                  <a:cubicBezTo>
                    <a:pt x="299" y="82"/>
                    <a:pt x="299" y="82"/>
                    <a:pt x="299" y="82"/>
                  </a:cubicBezTo>
                  <a:cubicBezTo>
                    <a:pt x="299" y="27"/>
                    <a:pt x="299" y="27"/>
                    <a:pt x="299" y="27"/>
                  </a:cubicBezTo>
                  <a:cubicBezTo>
                    <a:pt x="315" y="27"/>
                    <a:pt x="315" y="27"/>
                    <a:pt x="315" y="27"/>
                  </a:cubicBezTo>
                  <a:lnTo>
                    <a:pt x="315" y="82"/>
                  </a:lnTo>
                  <a:close/>
                  <a:moveTo>
                    <a:pt x="284" y="82"/>
                  </a:moveTo>
                  <a:cubicBezTo>
                    <a:pt x="268" y="82"/>
                    <a:pt x="268" y="82"/>
                    <a:pt x="268" y="82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84" y="27"/>
                    <a:pt x="284" y="27"/>
                    <a:pt x="284" y="27"/>
                  </a:cubicBezTo>
                  <a:lnTo>
                    <a:pt x="284" y="82"/>
                  </a:lnTo>
                  <a:close/>
                  <a:moveTo>
                    <a:pt x="268" y="165"/>
                  </a:moveTo>
                  <a:cubicBezTo>
                    <a:pt x="284" y="165"/>
                    <a:pt x="284" y="165"/>
                    <a:pt x="284" y="165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68" y="219"/>
                    <a:pt x="268" y="219"/>
                    <a:pt x="268" y="219"/>
                  </a:cubicBezTo>
                  <a:lnTo>
                    <a:pt x="268" y="165"/>
                  </a:lnTo>
                  <a:close/>
                  <a:moveTo>
                    <a:pt x="253" y="82"/>
                  </a:moveTo>
                  <a:cubicBezTo>
                    <a:pt x="237" y="82"/>
                    <a:pt x="237" y="82"/>
                    <a:pt x="237" y="82"/>
                  </a:cubicBezTo>
                  <a:cubicBezTo>
                    <a:pt x="237" y="27"/>
                    <a:pt x="237" y="27"/>
                    <a:pt x="237" y="27"/>
                  </a:cubicBezTo>
                  <a:cubicBezTo>
                    <a:pt x="253" y="27"/>
                    <a:pt x="253" y="27"/>
                    <a:pt x="253" y="27"/>
                  </a:cubicBezTo>
                  <a:lnTo>
                    <a:pt x="253" y="82"/>
                  </a:lnTo>
                  <a:close/>
                  <a:moveTo>
                    <a:pt x="237" y="165"/>
                  </a:moveTo>
                  <a:cubicBezTo>
                    <a:pt x="253" y="165"/>
                    <a:pt x="253" y="165"/>
                    <a:pt x="253" y="165"/>
                  </a:cubicBezTo>
                  <a:cubicBezTo>
                    <a:pt x="253" y="219"/>
                    <a:pt x="253" y="219"/>
                    <a:pt x="253" y="219"/>
                  </a:cubicBezTo>
                  <a:cubicBezTo>
                    <a:pt x="237" y="219"/>
                    <a:pt x="237" y="219"/>
                    <a:pt x="237" y="219"/>
                  </a:cubicBezTo>
                  <a:lnTo>
                    <a:pt x="237" y="165"/>
                  </a:lnTo>
                  <a:close/>
                  <a:moveTo>
                    <a:pt x="45" y="53"/>
                  </a:moveTo>
                  <a:cubicBezTo>
                    <a:pt x="45" y="43"/>
                    <a:pt x="54" y="35"/>
                    <a:pt x="64" y="35"/>
                  </a:cubicBezTo>
                  <a:cubicBezTo>
                    <a:pt x="74" y="35"/>
                    <a:pt x="82" y="43"/>
                    <a:pt x="82" y="53"/>
                  </a:cubicBezTo>
                  <a:cubicBezTo>
                    <a:pt x="82" y="63"/>
                    <a:pt x="74" y="71"/>
                    <a:pt x="64" y="71"/>
                  </a:cubicBezTo>
                  <a:cubicBezTo>
                    <a:pt x="54" y="71"/>
                    <a:pt x="45" y="63"/>
                    <a:pt x="45" y="53"/>
                  </a:cubicBezTo>
                  <a:close/>
                  <a:moveTo>
                    <a:pt x="330" y="165"/>
                  </a:moveTo>
                  <a:cubicBezTo>
                    <a:pt x="346" y="165"/>
                    <a:pt x="346" y="165"/>
                    <a:pt x="346" y="165"/>
                  </a:cubicBezTo>
                  <a:cubicBezTo>
                    <a:pt x="346" y="219"/>
                    <a:pt x="346" y="219"/>
                    <a:pt x="346" y="219"/>
                  </a:cubicBezTo>
                  <a:cubicBezTo>
                    <a:pt x="330" y="219"/>
                    <a:pt x="330" y="219"/>
                    <a:pt x="330" y="219"/>
                  </a:cubicBezTo>
                  <a:lnTo>
                    <a:pt x="330" y="165"/>
                  </a:lnTo>
                  <a:close/>
                  <a:moveTo>
                    <a:pt x="299" y="165"/>
                  </a:moveTo>
                  <a:cubicBezTo>
                    <a:pt x="315" y="165"/>
                    <a:pt x="315" y="165"/>
                    <a:pt x="315" y="165"/>
                  </a:cubicBezTo>
                  <a:cubicBezTo>
                    <a:pt x="315" y="219"/>
                    <a:pt x="315" y="219"/>
                    <a:pt x="315" y="219"/>
                  </a:cubicBezTo>
                  <a:cubicBezTo>
                    <a:pt x="299" y="219"/>
                    <a:pt x="299" y="219"/>
                    <a:pt x="299" y="219"/>
                  </a:cubicBezTo>
                  <a:lnTo>
                    <a:pt x="299" y="165"/>
                  </a:lnTo>
                  <a:close/>
                  <a:moveTo>
                    <a:pt x="82" y="191"/>
                  </a:moveTo>
                  <a:cubicBezTo>
                    <a:pt x="82" y="201"/>
                    <a:pt x="74" y="209"/>
                    <a:pt x="64" y="209"/>
                  </a:cubicBezTo>
                  <a:cubicBezTo>
                    <a:pt x="54" y="209"/>
                    <a:pt x="45" y="201"/>
                    <a:pt x="45" y="191"/>
                  </a:cubicBezTo>
                  <a:cubicBezTo>
                    <a:pt x="45" y="180"/>
                    <a:pt x="54" y="172"/>
                    <a:pt x="64" y="172"/>
                  </a:cubicBezTo>
                  <a:cubicBezTo>
                    <a:pt x="74" y="172"/>
                    <a:pt x="82" y="180"/>
                    <a:pt x="82" y="191"/>
                  </a:cubicBezTo>
                  <a:close/>
                  <a:moveTo>
                    <a:pt x="330" y="302"/>
                  </a:moveTo>
                  <a:cubicBezTo>
                    <a:pt x="346" y="302"/>
                    <a:pt x="346" y="302"/>
                    <a:pt x="346" y="302"/>
                  </a:cubicBezTo>
                  <a:cubicBezTo>
                    <a:pt x="346" y="357"/>
                    <a:pt x="346" y="357"/>
                    <a:pt x="346" y="357"/>
                  </a:cubicBezTo>
                  <a:cubicBezTo>
                    <a:pt x="330" y="357"/>
                    <a:pt x="330" y="357"/>
                    <a:pt x="330" y="357"/>
                  </a:cubicBezTo>
                  <a:lnTo>
                    <a:pt x="330" y="302"/>
                  </a:lnTo>
                  <a:close/>
                  <a:moveTo>
                    <a:pt x="299" y="302"/>
                  </a:moveTo>
                  <a:cubicBezTo>
                    <a:pt x="315" y="302"/>
                    <a:pt x="315" y="302"/>
                    <a:pt x="315" y="302"/>
                  </a:cubicBezTo>
                  <a:cubicBezTo>
                    <a:pt x="315" y="357"/>
                    <a:pt x="315" y="357"/>
                    <a:pt x="315" y="357"/>
                  </a:cubicBezTo>
                  <a:cubicBezTo>
                    <a:pt x="299" y="357"/>
                    <a:pt x="299" y="357"/>
                    <a:pt x="299" y="357"/>
                  </a:cubicBezTo>
                  <a:lnTo>
                    <a:pt x="299" y="302"/>
                  </a:lnTo>
                  <a:close/>
                  <a:moveTo>
                    <a:pt x="268" y="302"/>
                  </a:moveTo>
                  <a:cubicBezTo>
                    <a:pt x="284" y="302"/>
                    <a:pt x="284" y="302"/>
                    <a:pt x="284" y="302"/>
                  </a:cubicBezTo>
                  <a:cubicBezTo>
                    <a:pt x="284" y="357"/>
                    <a:pt x="284" y="357"/>
                    <a:pt x="284" y="357"/>
                  </a:cubicBezTo>
                  <a:cubicBezTo>
                    <a:pt x="268" y="357"/>
                    <a:pt x="268" y="357"/>
                    <a:pt x="268" y="357"/>
                  </a:cubicBezTo>
                  <a:lnTo>
                    <a:pt x="268" y="302"/>
                  </a:lnTo>
                  <a:close/>
                  <a:moveTo>
                    <a:pt x="237" y="302"/>
                  </a:moveTo>
                  <a:cubicBezTo>
                    <a:pt x="253" y="302"/>
                    <a:pt x="253" y="302"/>
                    <a:pt x="253" y="302"/>
                  </a:cubicBezTo>
                  <a:cubicBezTo>
                    <a:pt x="253" y="357"/>
                    <a:pt x="253" y="357"/>
                    <a:pt x="253" y="357"/>
                  </a:cubicBezTo>
                  <a:cubicBezTo>
                    <a:pt x="237" y="357"/>
                    <a:pt x="237" y="357"/>
                    <a:pt x="237" y="357"/>
                  </a:cubicBezTo>
                  <a:lnTo>
                    <a:pt x="237" y="302"/>
                  </a:lnTo>
                  <a:close/>
                  <a:moveTo>
                    <a:pt x="82" y="328"/>
                  </a:moveTo>
                  <a:cubicBezTo>
                    <a:pt x="82" y="338"/>
                    <a:pt x="74" y="346"/>
                    <a:pt x="64" y="346"/>
                  </a:cubicBezTo>
                  <a:cubicBezTo>
                    <a:pt x="54" y="346"/>
                    <a:pt x="45" y="338"/>
                    <a:pt x="45" y="328"/>
                  </a:cubicBezTo>
                  <a:cubicBezTo>
                    <a:pt x="45" y="318"/>
                    <a:pt x="54" y="310"/>
                    <a:pt x="64" y="310"/>
                  </a:cubicBezTo>
                  <a:cubicBezTo>
                    <a:pt x="74" y="310"/>
                    <a:pt x="82" y="318"/>
                    <a:pt x="82" y="3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C8AD176-435E-8849-BB96-D561583B2196}"/>
              </a:ext>
            </a:extLst>
          </p:cNvPr>
          <p:cNvGrpSpPr>
            <a:grpSpLocks noChangeAspect="1"/>
          </p:cNvGrpSpPr>
          <p:nvPr/>
        </p:nvGrpSpPr>
        <p:grpSpPr>
          <a:xfrm>
            <a:off x="3162345" y="4800381"/>
            <a:ext cx="640080" cy="640080"/>
            <a:chOff x="2894013" y="4114800"/>
            <a:chExt cx="1828959" cy="1828959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4C54C8B-5DF3-3A48-987B-3C42F8CB3B06}"/>
                </a:ext>
              </a:extLst>
            </p:cNvPr>
            <p:cNvSpPr/>
            <p:nvPr/>
          </p:nvSpPr>
          <p:spPr>
            <a:xfrm>
              <a:off x="2894013" y="4114800"/>
              <a:ext cx="1828959" cy="182895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/>
            </a:p>
          </p:txBody>
        </p:sp>
        <p:sp>
          <p:nvSpPr>
            <p:cNvPr id="165" name="Freeform 74">
              <a:extLst>
                <a:ext uri="{FF2B5EF4-FFF2-40B4-BE49-F238E27FC236}">
                  <a16:creationId xmlns:a16="http://schemas.microsoft.com/office/drawing/2014/main" id="{248AD494-9376-364F-9A8A-63FF9450DAE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61104" y="4478413"/>
              <a:ext cx="1096166" cy="1096167"/>
            </a:xfrm>
            <a:custGeom>
              <a:avLst/>
              <a:gdLst>
                <a:gd name="T0" fmla="*/ 0 w 384"/>
                <a:gd name="T1" fmla="*/ 109 h 384"/>
                <a:gd name="T2" fmla="*/ 384 w 384"/>
                <a:gd name="T3" fmla="*/ 0 h 384"/>
                <a:gd name="T4" fmla="*/ 368 w 384"/>
                <a:gd name="T5" fmla="*/ 93 h 384"/>
                <a:gd name="T6" fmla="*/ 16 w 384"/>
                <a:gd name="T7" fmla="*/ 16 h 384"/>
                <a:gd name="T8" fmla="*/ 368 w 384"/>
                <a:gd name="T9" fmla="*/ 93 h 384"/>
                <a:gd name="T10" fmla="*/ 384 w 384"/>
                <a:gd name="T11" fmla="*/ 247 h 384"/>
                <a:gd name="T12" fmla="*/ 0 w 384"/>
                <a:gd name="T13" fmla="*/ 138 h 384"/>
                <a:gd name="T14" fmla="*/ 16 w 384"/>
                <a:gd name="T15" fmla="*/ 154 h 384"/>
                <a:gd name="T16" fmla="*/ 368 w 384"/>
                <a:gd name="T17" fmla="*/ 231 h 384"/>
                <a:gd name="T18" fmla="*/ 16 w 384"/>
                <a:gd name="T19" fmla="*/ 154 h 384"/>
                <a:gd name="T20" fmla="*/ 384 w 384"/>
                <a:gd name="T21" fmla="*/ 384 h 384"/>
                <a:gd name="T22" fmla="*/ 0 w 384"/>
                <a:gd name="T23" fmla="*/ 275 h 384"/>
                <a:gd name="T24" fmla="*/ 16 w 384"/>
                <a:gd name="T25" fmla="*/ 291 h 384"/>
                <a:gd name="T26" fmla="*/ 368 w 384"/>
                <a:gd name="T27" fmla="*/ 368 h 384"/>
                <a:gd name="T28" fmla="*/ 16 w 384"/>
                <a:gd name="T29" fmla="*/ 291 h 384"/>
                <a:gd name="T30" fmla="*/ 330 w 384"/>
                <a:gd name="T31" fmla="*/ 82 h 384"/>
                <a:gd name="T32" fmla="*/ 346 w 384"/>
                <a:gd name="T33" fmla="*/ 27 h 384"/>
                <a:gd name="T34" fmla="*/ 315 w 384"/>
                <a:gd name="T35" fmla="*/ 82 h 384"/>
                <a:gd name="T36" fmla="*/ 299 w 384"/>
                <a:gd name="T37" fmla="*/ 27 h 384"/>
                <a:gd name="T38" fmla="*/ 315 w 384"/>
                <a:gd name="T39" fmla="*/ 82 h 384"/>
                <a:gd name="T40" fmla="*/ 268 w 384"/>
                <a:gd name="T41" fmla="*/ 82 h 384"/>
                <a:gd name="T42" fmla="*/ 284 w 384"/>
                <a:gd name="T43" fmla="*/ 27 h 384"/>
                <a:gd name="T44" fmla="*/ 268 w 384"/>
                <a:gd name="T45" fmla="*/ 165 h 384"/>
                <a:gd name="T46" fmla="*/ 284 w 384"/>
                <a:gd name="T47" fmla="*/ 219 h 384"/>
                <a:gd name="T48" fmla="*/ 268 w 384"/>
                <a:gd name="T49" fmla="*/ 165 h 384"/>
                <a:gd name="T50" fmla="*/ 237 w 384"/>
                <a:gd name="T51" fmla="*/ 82 h 384"/>
                <a:gd name="T52" fmla="*/ 253 w 384"/>
                <a:gd name="T53" fmla="*/ 27 h 384"/>
                <a:gd name="T54" fmla="*/ 237 w 384"/>
                <a:gd name="T55" fmla="*/ 165 h 384"/>
                <a:gd name="T56" fmla="*/ 253 w 384"/>
                <a:gd name="T57" fmla="*/ 219 h 384"/>
                <a:gd name="T58" fmla="*/ 237 w 384"/>
                <a:gd name="T59" fmla="*/ 165 h 384"/>
                <a:gd name="T60" fmla="*/ 64 w 384"/>
                <a:gd name="T61" fmla="*/ 35 h 384"/>
                <a:gd name="T62" fmla="*/ 64 w 384"/>
                <a:gd name="T63" fmla="*/ 71 h 384"/>
                <a:gd name="T64" fmla="*/ 330 w 384"/>
                <a:gd name="T65" fmla="*/ 165 h 384"/>
                <a:gd name="T66" fmla="*/ 346 w 384"/>
                <a:gd name="T67" fmla="*/ 219 h 384"/>
                <a:gd name="T68" fmla="*/ 330 w 384"/>
                <a:gd name="T69" fmla="*/ 165 h 384"/>
                <a:gd name="T70" fmla="*/ 315 w 384"/>
                <a:gd name="T71" fmla="*/ 165 h 384"/>
                <a:gd name="T72" fmla="*/ 299 w 384"/>
                <a:gd name="T73" fmla="*/ 219 h 384"/>
                <a:gd name="T74" fmla="*/ 82 w 384"/>
                <a:gd name="T75" fmla="*/ 191 h 384"/>
                <a:gd name="T76" fmla="*/ 45 w 384"/>
                <a:gd name="T77" fmla="*/ 191 h 384"/>
                <a:gd name="T78" fmla="*/ 82 w 384"/>
                <a:gd name="T79" fmla="*/ 191 h 384"/>
                <a:gd name="T80" fmla="*/ 346 w 384"/>
                <a:gd name="T81" fmla="*/ 302 h 384"/>
                <a:gd name="T82" fmla="*/ 330 w 384"/>
                <a:gd name="T83" fmla="*/ 357 h 384"/>
                <a:gd name="T84" fmla="*/ 299 w 384"/>
                <a:gd name="T85" fmla="*/ 302 h 384"/>
                <a:gd name="T86" fmla="*/ 315 w 384"/>
                <a:gd name="T87" fmla="*/ 357 h 384"/>
                <a:gd name="T88" fmla="*/ 299 w 384"/>
                <a:gd name="T89" fmla="*/ 302 h 384"/>
                <a:gd name="T90" fmla="*/ 284 w 384"/>
                <a:gd name="T91" fmla="*/ 302 h 384"/>
                <a:gd name="T92" fmla="*/ 268 w 384"/>
                <a:gd name="T93" fmla="*/ 357 h 384"/>
                <a:gd name="T94" fmla="*/ 237 w 384"/>
                <a:gd name="T95" fmla="*/ 302 h 384"/>
                <a:gd name="T96" fmla="*/ 253 w 384"/>
                <a:gd name="T97" fmla="*/ 357 h 384"/>
                <a:gd name="T98" fmla="*/ 237 w 384"/>
                <a:gd name="T99" fmla="*/ 302 h 384"/>
                <a:gd name="T100" fmla="*/ 64 w 384"/>
                <a:gd name="T101" fmla="*/ 346 h 384"/>
                <a:gd name="T102" fmla="*/ 64 w 384"/>
                <a:gd name="T103" fmla="*/ 31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" h="384">
                  <a:moveTo>
                    <a:pt x="0" y="0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384" y="109"/>
                    <a:pt x="384" y="109"/>
                    <a:pt x="384" y="109"/>
                  </a:cubicBezTo>
                  <a:cubicBezTo>
                    <a:pt x="384" y="0"/>
                    <a:pt x="384" y="0"/>
                    <a:pt x="384" y="0"/>
                  </a:cubicBezTo>
                  <a:lnTo>
                    <a:pt x="0" y="0"/>
                  </a:lnTo>
                  <a:close/>
                  <a:moveTo>
                    <a:pt x="368" y="93"/>
                  </a:moveTo>
                  <a:cubicBezTo>
                    <a:pt x="16" y="93"/>
                    <a:pt x="16" y="93"/>
                    <a:pt x="16" y="93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68" y="16"/>
                    <a:pt x="368" y="16"/>
                    <a:pt x="368" y="16"/>
                  </a:cubicBezTo>
                  <a:lnTo>
                    <a:pt x="368" y="93"/>
                  </a:lnTo>
                  <a:close/>
                  <a:moveTo>
                    <a:pt x="0" y="247"/>
                  </a:moveTo>
                  <a:cubicBezTo>
                    <a:pt x="384" y="247"/>
                    <a:pt x="384" y="247"/>
                    <a:pt x="384" y="247"/>
                  </a:cubicBezTo>
                  <a:cubicBezTo>
                    <a:pt x="384" y="138"/>
                    <a:pt x="384" y="138"/>
                    <a:pt x="384" y="138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0" y="247"/>
                  </a:lnTo>
                  <a:close/>
                  <a:moveTo>
                    <a:pt x="16" y="154"/>
                  </a:moveTo>
                  <a:cubicBezTo>
                    <a:pt x="368" y="154"/>
                    <a:pt x="368" y="154"/>
                    <a:pt x="368" y="154"/>
                  </a:cubicBezTo>
                  <a:cubicBezTo>
                    <a:pt x="368" y="231"/>
                    <a:pt x="368" y="231"/>
                    <a:pt x="368" y="231"/>
                  </a:cubicBezTo>
                  <a:cubicBezTo>
                    <a:pt x="16" y="231"/>
                    <a:pt x="16" y="231"/>
                    <a:pt x="16" y="231"/>
                  </a:cubicBezTo>
                  <a:lnTo>
                    <a:pt x="16" y="154"/>
                  </a:lnTo>
                  <a:close/>
                  <a:moveTo>
                    <a:pt x="0" y="384"/>
                  </a:moveTo>
                  <a:cubicBezTo>
                    <a:pt x="384" y="384"/>
                    <a:pt x="384" y="384"/>
                    <a:pt x="384" y="384"/>
                  </a:cubicBezTo>
                  <a:cubicBezTo>
                    <a:pt x="384" y="275"/>
                    <a:pt x="384" y="275"/>
                    <a:pt x="384" y="275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0" y="384"/>
                  </a:lnTo>
                  <a:close/>
                  <a:moveTo>
                    <a:pt x="16" y="291"/>
                  </a:moveTo>
                  <a:cubicBezTo>
                    <a:pt x="368" y="291"/>
                    <a:pt x="368" y="291"/>
                    <a:pt x="368" y="291"/>
                  </a:cubicBezTo>
                  <a:cubicBezTo>
                    <a:pt x="368" y="368"/>
                    <a:pt x="368" y="368"/>
                    <a:pt x="368" y="368"/>
                  </a:cubicBezTo>
                  <a:cubicBezTo>
                    <a:pt x="16" y="368"/>
                    <a:pt x="16" y="368"/>
                    <a:pt x="16" y="368"/>
                  </a:cubicBezTo>
                  <a:lnTo>
                    <a:pt x="16" y="291"/>
                  </a:lnTo>
                  <a:close/>
                  <a:moveTo>
                    <a:pt x="346" y="82"/>
                  </a:moveTo>
                  <a:cubicBezTo>
                    <a:pt x="330" y="82"/>
                    <a:pt x="330" y="82"/>
                    <a:pt x="330" y="82"/>
                  </a:cubicBezTo>
                  <a:cubicBezTo>
                    <a:pt x="330" y="27"/>
                    <a:pt x="330" y="27"/>
                    <a:pt x="330" y="27"/>
                  </a:cubicBezTo>
                  <a:cubicBezTo>
                    <a:pt x="346" y="27"/>
                    <a:pt x="346" y="27"/>
                    <a:pt x="346" y="27"/>
                  </a:cubicBezTo>
                  <a:lnTo>
                    <a:pt x="346" y="82"/>
                  </a:lnTo>
                  <a:close/>
                  <a:moveTo>
                    <a:pt x="315" y="82"/>
                  </a:moveTo>
                  <a:cubicBezTo>
                    <a:pt x="299" y="82"/>
                    <a:pt x="299" y="82"/>
                    <a:pt x="299" y="82"/>
                  </a:cubicBezTo>
                  <a:cubicBezTo>
                    <a:pt x="299" y="27"/>
                    <a:pt x="299" y="27"/>
                    <a:pt x="299" y="27"/>
                  </a:cubicBezTo>
                  <a:cubicBezTo>
                    <a:pt x="315" y="27"/>
                    <a:pt x="315" y="27"/>
                    <a:pt x="315" y="27"/>
                  </a:cubicBezTo>
                  <a:lnTo>
                    <a:pt x="315" y="82"/>
                  </a:lnTo>
                  <a:close/>
                  <a:moveTo>
                    <a:pt x="284" y="82"/>
                  </a:moveTo>
                  <a:cubicBezTo>
                    <a:pt x="268" y="82"/>
                    <a:pt x="268" y="82"/>
                    <a:pt x="268" y="82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84" y="27"/>
                    <a:pt x="284" y="27"/>
                    <a:pt x="284" y="27"/>
                  </a:cubicBezTo>
                  <a:lnTo>
                    <a:pt x="284" y="82"/>
                  </a:lnTo>
                  <a:close/>
                  <a:moveTo>
                    <a:pt x="268" y="165"/>
                  </a:moveTo>
                  <a:cubicBezTo>
                    <a:pt x="284" y="165"/>
                    <a:pt x="284" y="165"/>
                    <a:pt x="284" y="165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68" y="219"/>
                    <a:pt x="268" y="219"/>
                    <a:pt x="268" y="219"/>
                  </a:cubicBezTo>
                  <a:lnTo>
                    <a:pt x="268" y="165"/>
                  </a:lnTo>
                  <a:close/>
                  <a:moveTo>
                    <a:pt x="253" y="82"/>
                  </a:moveTo>
                  <a:cubicBezTo>
                    <a:pt x="237" y="82"/>
                    <a:pt x="237" y="82"/>
                    <a:pt x="237" y="82"/>
                  </a:cubicBezTo>
                  <a:cubicBezTo>
                    <a:pt x="237" y="27"/>
                    <a:pt x="237" y="27"/>
                    <a:pt x="237" y="27"/>
                  </a:cubicBezTo>
                  <a:cubicBezTo>
                    <a:pt x="253" y="27"/>
                    <a:pt x="253" y="27"/>
                    <a:pt x="253" y="27"/>
                  </a:cubicBezTo>
                  <a:lnTo>
                    <a:pt x="253" y="82"/>
                  </a:lnTo>
                  <a:close/>
                  <a:moveTo>
                    <a:pt x="237" y="165"/>
                  </a:moveTo>
                  <a:cubicBezTo>
                    <a:pt x="253" y="165"/>
                    <a:pt x="253" y="165"/>
                    <a:pt x="253" y="165"/>
                  </a:cubicBezTo>
                  <a:cubicBezTo>
                    <a:pt x="253" y="219"/>
                    <a:pt x="253" y="219"/>
                    <a:pt x="253" y="219"/>
                  </a:cubicBezTo>
                  <a:cubicBezTo>
                    <a:pt x="237" y="219"/>
                    <a:pt x="237" y="219"/>
                    <a:pt x="237" y="219"/>
                  </a:cubicBezTo>
                  <a:lnTo>
                    <a:pt x="237" y="165"/>
                  </a:lnTo>
                  <a:close/>
                  <a:moveTo>
                    <a:pt x="45" y="53"/>
                  </a:moveTo>
                  <a:cubicBezTo>
                    <a:pt x="45" y="43"/>
                    <a:pt x="54" y="35"/>
                    <a:pt x="64" y="35"/>
                  </a:cubicBezTo>
                  <a:cubicBezTo>
                    <a:pt x="74" y="35"/>
                    <a:pt x="82" y="43"/>
                    <a:pt x="82" y="53"/>
                  </a:cubicBezTo>
                  <a:cubicBezTo>
                    <a:pt x="82" y="63"/>
                    <a:pt x="74" y="71"/>
                    <a:pt x="64" y="71"/>
                  </a:cubicBezTo>
                  <a:cubicBezTo>
                    <a:pt x="54" y="71"/>
                    <a:pt x="45" y="63"/>
                    <a:pt x="45" y="53"/>
                  </a:cubicBezTo>
                  <a:close/>
                  <a:moveTo>
                    <a:pt x="330" y="165"/>
                  </a:moveTo>
                  <a:cubicBezTo>
                    <a:pt x="346" y="165"/>
                    <a:pt x="346" y="165"/>
                    <a:pt x="346" y="165"/>
                  </a:cubicBezTo>
                  <a:cubicBezTo>
                    <a:pt x="346" y="219"/>
                    <a:pt x="346" y="219"/>
                    <a:pt x="346" y="219"/>
                  </a:cubicBezTo>
                  <a:cubicBezTo>
                    <a:pt x="330" y="219"/>
                    <a:pt x="330" y="219"/>
                    <a:pt x="330" y="219"/>
                  </a:cubicBezTo>
                  <a:lnTo>
                    <a:pt x="330" y="165"/>
                  </a:lnTo>
                  <a:close/>
                  <a:moveTo>
                    <a:pt x="299" y="165"/>
                  </a:moveTo>
                  <a:cubicBezTo>
                    <a:pt x="315" y="165"/>
                    <a:pt x="315" y="165"/>
                    <a:pt x="315" y="165"/>
                  </a:cubicBezTo>
                  <a:cubicBezTo>
                    <a:pt x="315" y="219"/>
                    <a:pt x="315" y="219"/>
                    <a:pt x="315" y="219"/>
                  </a:cubicBezTo>
                  <a:cubicBezTo>
                    <a:pt x="299" y="219"/>
                    <a:pt x="299" y="219"/>
                    <a:pt x="299" y="219"/>
                  </a:cubicBezTo>
                  <a:lnTo>
                    <a:pt x="299" y="165"/>
                  </a:lnTo>
                  <a:close/>
                  <a:moveTo>
                    <a:pt x="82" y="191"/>
                  </a:moveTo>
                  <a:cubicBezTo>
                    <a:pt x="82" y="201"/>
                    <a:pt x="74" y="209"/>
                    <a:pt x="64" y="209"/>
                  </a:cubicBezTo>
                  <a:cubicBezTo>
                    <a:pt x="54" y="209"/>
                    <a:pt x="45" y="201"/>
                    <a:pt x="45" y="191"/>
                  </a:cubicBezTo>
                  <a:cubicBezTo>
                    <a:pt x="45" y="180"/>
                    <a:pt x="54" y="172"/>
                    <a:pt x="64" y="172"/>
                  </a:cubicBezTo>
                  <a:cubicBezTo>
                    <a:pt x="74" y="172"/>
                    <a:pt x="82" y="180"/>
                    <a:pt x="82" y="191"/>
                  </a:cubicBezTo>
                  <a:close/>
                  <a:moveTo>
                    <a:pt x="330" y="302"/>
                  </a:moveTo>
                  <a:cubicBezTo>
                    <a:pt x="346" y="302"/>
                    <a:pt x="346" y="302"/>
                    <a:pt x="346" y="302"/>
                  </a:cubicBezTo>
                  <a:cubicBezTo>
                    <a:pt x="346" y="357"/>
                    <a:pt x="346" y="357"/>
                    <a:pt x="346" y="357"/>
                  </a:cubicBezTo>
                  <a:cubicBezTo>
                    <a:pt x="330" y="357"/>
                    <a:pt x="330" y="357"/>
                    <a:pt x="330" y="357"/>
                  </a:cubicBezTo>
                  <a:lnTo>
                    <a:pt x="330" y="302"/>
                  </a:lnTo>
                  <a:close/>
                  <a:moveTo>
                    <a:pt x="299" y="302"/>
                  </a:moveTo>
                  <a:cubicBezTo>
                    <a:pt x="315" y="302"/>
                    <a:pt x="315" y="302"/>
                    <a:pt x="315" y="302"/>
                  </a:cubicBezTo>
                  <a:cubicBezTo>
                    <a:pt x="315" y="357"/>
                    <a:pt x="315" y="357"/>
                    <a:pt x="315" y="357"/>
                  </a:cubicBezTo>
                  <a:cubicBezTo>
                    <a:pt x="299" y="357"/>
                    <a:pt x="299" y="357"/>
                    <a:pt x="299" y="357"/>
                  </a:cubicBezTo>
                  <a:lnTo>
                    <a:pt x="299" y="302"/>
                  </a:lnTo>
                  <a:close/>
                  <a:moveTo>
                    <a:pt x="268" y="302"/>
                  </a:moveTo>
                  <a:cubicBezTo>
                    <a:pt x="284" y="302"/>
                    <a:pt x="284" y="302"/>
                    <a:pt x="284" y="302"/>
                  </a:cubicBezTo>
                  <a:cubicBezTo>
                    <a:pt x="284" y="357"/>
                    <a:pt x="284" y="357"/>
                    <a:pt x="284" y="357"/>
                  </a:cubicBezTo>
                  <a:cubicBezTo>
                    <a:pt x="268" y="357"/>
                    <a:pt x="268" y="357"/>
                    <a:pt x="268" y="357"/>
                  </a:cubicBezTo>
                  <a:lnTo>
                    <a:pt x="268" y="302"/>
                  </a:lnTo>
                  <a:close/>
                  <a:moveTo>
                    <a:pt x="237" y="302"/>
                  </a:moveTo>
                  <a:cubicBezTo>
                    <a:pt x="253" y="302"/>
                    <a:pt x="253" y="302"/>
                    <a:pt x="253" y="302"/>
                  </a:cubicBezTo>
                  <a:cubicBezTo>
                    <a:pt x="253" y="357"/>
                    <a:pt x="253" y="357"/>
                    <a:pt x="253" y="357"/>
                  </a:cubicBezTo>
                  <a:cubicBezTo>
                    <a:pt x="237" y="357"/>
                    <a:pt x="237" y="357"/>
                    <a:pt x="237" y="357"/>
                  </a:cubicBezTo>
                  <a:lnTo>
                    <a:pt x="237" y="302"/>
                  </a:lnTo>
                  <a:close/>
                  <a:moveTo>
                    <a:pt x="82" y="328"/>
                  </a:moveTo>
                  <a:cubicBezTo>
                    <a:pt x="82" y="338"/>
                    <a:pt x="74" y="346"/>
                    <a:pt x="64" y="346"/>
                  </a:cubicBezTo>
                  <a:cubicBezTo>
                    <a:pt x="54" y="346"/>
                    <a:pt x="45" y="338"/>
                    <a:pt x="45" y="328"/>
                  </a:cubicBezTo>
                  <a:cubicBezTo>
                    <a:pt x="45" y="318"/>
                    <a:pt x="54" y="310"/>
                    <a:pt x="64" y="310"/>
                  </a:cubicBezTo>
                  <a:cubicBezTo>
                    <a:pt x="74" y="310"/>
                    <a:pt x="82" y="318"/>
                    <a:pt x="82" y="3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BD1A793-9CB9-A04D-9C38-476D1C2A3C41}"/>
              </a:ext>
            </a:extLst>
          </p:cNvPr>
          <p:cNvCxnSpPr>
            <a:cxnSpLocks/>
          </p:cNvCxnSpPr>
          <p:nvPr/>
        </p:nvCxnSpPr>
        <p:spPr bwMode="gray">
          <a:xfrm>
            <a:off x="2701871" y="1965841"/>
            <a:ext cx="0" cy="3840480"/>
          </a:xfrm>
          <a:prstGeom prst="line">
            <a:avLst/>
          </a:prstGeom>
          <a:ln w="57150">
            <a:solidFill>
              <a:schemeClr val="tx1"/>
            </a:solidFill>
            <a:prstDash val="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02DEE129-8732-0248-ADF7-A4C5F58E659C}"/>
              </a:ext>
            </a:extLst>
          </p:cNvPr>
          <p:cNvGrpSpPr>
            <a:grpSpLocks noChangeAspect="1"/>
          </p:cNvGrpSpPr>
          <p:nvPr/>
        </p:nvGrpSpPr>
        <p:grpSpPr>
          <a:xfrm>
            <a:off x="5638163" y="4800381"/>
            <a:ext cx="640080" cy="640080"/>
            <a:chOff x="2894013" y="4114800"/>
            <a:chExt cx="1828959" cy="1828959"/>
          </a:xfrm>
        </p:grpSpPr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160D39B-DE08-ED45-84CE-8B94968813ED}"/>
                </a:ext>
              </a:extLst>
            </p:cNvPr>
            <p:cNvSpPr/>
            <p:nvPr/>
          </p:nvSpPr>
          <p:spPr>
            <a:xfrm>
              <a:off x="2894013" y="4114800"/>
              <a:ext cx="1828959" cy="182895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/>
            </a:p>
          </p:txBody>
        </p:sp>
        <p:sp>
          <p:nvSpPr>
            <p:cNvPr id="235" name="Freeform 74">
              <a:extLst>
                <a:ext uri="{FF2B5EF4-FFF2-40B4-BE49-F238E27FC236}">
                  <a16:creationId xmlns:a16="http://schemas.microsoft.com/office/drawing/2014/main" id="{564CEBFC-30EA-A64B-A730-0D53B43FFBE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61104" y="4478413"/>
              <a:ext cx="1096166" cy="1096167"/>
            </a:xfrm>
            <a:custGeom>
              <a:avLst/>
              <a:gdLst>
                <a:gd name="T0" fmla="*/ 0 w 384"/>
                <a:gd name="T1" fmla="*/ 109 h 384"/>
                <a:gd name="T2" fmla="*/ 384 w 384"/>
                <a:gd name="T3" fmla="*/ 0 h 384"/>
                <a:gd name="T4" fmla="*/ 368 w 384"/>
                <a:gd name="T5" fmla="*/ 93 h 384"/>
                <a:gd name="T6" fmla="*/ 16 w 384"/>
                <a:gd name="T7" fmla="*/ 16 h 384"/>
                <a:gd name="T8" fmla="*/ 368 w 384"/>
                <a:gd name="T9" fmla="*/ 93 h 384"/>
                <a:gd name="T10" fmla="*/ 384 w 384"/>
                <a:gd name="T11" fmla="*/ 247 h 384"/>
                <a:gd name="T12" fmla="*/ 0 w 384"/>
                <a:gd name="T13" fmla="*/ 138 h 384"/>
                <a:gd name="T14" fmla="*/ 16 w 384"/>
                <a:gd name="T15" fmla="*/ 154 h 384"/>
                <a:gd name="T16" fmla="*/ 368 w 384"/>
                <a:gd name="T17" fmla="*/ 231 h 384"/>
                <a:gd name="T18" fmla="*/ 16 w 384"/>
                <a:gd name="T19" fmla="*/ 154 h 384"/>
                <a:gd name="T20" fmla="*/ 384 w 384"/>
                <a:gd name="T21" fmla="*/ 384 h 384"/>
                <a:gd name="T22" fmla="*/ 0 w 384"/>
                <a:gd name="T23" fmla="*/ 275 h 384"/>
                <a:gd name="T24" fmla="*/ 16 w 384"/>
                <a:gd name="T25" fmla="*/ 291 h 384"/>
                <a:gd name="T26" fmla="*/ 368 w 384"/>
                <a:gd name="T27" fmla="*/ 368 h 384"/>
                <a:gd name="T28" fmla="*/ 16 w 384"/>
                <a:gd name="T29" fmla="*/ 291 h 384"/>
                <a:gd name="T30" fmla="*/ 330 w 384"/>
                <a:gd name="T31" fmla="*/ 82 h 384"/>
                <a:gd name="T32" fmla="*/ 346 w 384"/>
                <a:gd name="T33" fmla="*/ 27 h 384"/>
                <a:gd name="T34" fmla="*/ 315 w 384"/>
                <a:gd name="T35" fmla="*/ 82 h 384"/>
                <a:gd name="T36" fmla="*/ 299 w 384"/>
                <a:gd name="T37" fmla="*/ 27 h 384"/>
                <a:gd name="T38" fmla="*/ 315 w 384"/>
                <a:gd name="T39" fmla="*/ 82 h 384"/>
                <a:gd name="T40" fmla="*/ 268 w 384"/>
                <a:gd name="T41" fmla="*/ 82 h 384"/>
                <a:gd name="T42" fmla="*/ 284 w 384"/>
                <a:gd name="T43" fmla="*/ 27 h 384"/>
                <a:gd name="T44" fmla="*/ 268 w 384"/>
                <a:gd name="T45" fmla="*/ 165 h 384"/>
                <a:gd name="T46" fmla="*/ 284 w 384"/>
                <a:gd name="T47" fmla="*/ 219 h 384"/>
                <a:gd name="T48" fmla="*/ 268 w 384"/>
                <a:gd name="T49" fmla="*/ 165 h 384"/>
                <a:gd name="T50" fmla="*/ 237 w 384"/>
                <a:gd name="T51" fmla="*/ 82 h 384"/>
                <a:gd name="T52" fmla="*/ 253 w 384"/>
                <a:gd name="T53" fmla="*/ 27 h 384"/>
                <a:gd name="T54" fmla="*/ 237 w 384"/>
                <a:gd name="T55" fmla="*/ 165 h 384"/>
                <a:gd name="T56" fmla="*/ 253 w 384"/>
                <a:gd name="T57" fmla="*/ 219 h 384"/>
                <a:gd name="T58" fmla="*/ 237 w 384"/>
                <a:gd name="T59" fmla="*/ 165 h 384"/>
                <a:gd name="T60" fmla="*/ 64 w 384"/>
                <a:gd name="T61" fmla="*/ 35 h 384"/>
                <a:gd name="T62" fmla="*/ 64 w 384"/>
                <a:gd name="T63" fmla="*/ 71 h 384"/>
                <a:gd name="T64" fmla="*/ 330 w 384"/>
                <a:gd name="T65" fmla="*/ 165 h 384"/>
                <a:gd name="T66" fmla="*/ 346 w 384"/>
                <a:gd name="T67" fmla="*/ 219 h 384"/>
                <a:gd name="T68" fmla="*/ 330 w 384"/>
                <a:gd name="T69" fmla="*/ 165 h 384"/>
                <a:gd name="T70" fmla="*/ 315 w 384"/>
                <a:gd name="T71" fmla="*/ 165 h 384"/>
                <a:gd name="T72" fmla="*/ 299 w 384"/>
                <a:gd name="T73" fmla="*/ 219 h 384"/>
                <a:gd name="T74" fmla="*/ 82 w 384"/>
                <a:gd name="T75" fmla="*/ 191 h 384"/>
                <a:gd name="T76" fmla="*/ 45 w 384"/>
                <a:gd name="T77" fmla="*/ 191 h 384"/>
                <a:gd name="T78" fmla="*/ 82 w 384"/>
                <a:gd name="T79" fmla="*/ 191 h 384"/>
                <a:gd name="T80" fmla="*/ 346 w 384"/>
                <a:gd name="T81" fmla="*/ 302 h 384"/>
                <a:gd name="T82" fmla="*/ 330 w 384"/>
                <a:gd name="T83" fmla="*/ 357 h 384"/>
                <a:gd name="T84" fmla="*/ 299 w 384"/>
                <a:gd name="T85" fmla="*/ 302 h 384"/>
                <a:gd name="T86" fmla="*/ 315 w 384"/>
                <a:gd name="T87" fmla="*/ 357 h 384"/>
                <a:gd name="T88" fmla="*/ 299 w 384"/>
                <a:gd name="T89" fmla="*/ 302 h 384"/>
                <a:gd name="T90" fmla="*/ 284 w 384"/>
                <a:gd name="T91" fmla="*/ 302 h 384"/>
                <a:gd name="T92" fmla="*/ 268 w 384"/>
                <a:gd name="T93" fmla="*/ 357 h 384"/>
                <a:gd name="T94" fmla="*/ 237 w 384"/>
                <a:gd name="T95" fmla="*/ 302 h 384"/>
                <a:gd name="T96" fmla="*/ 253 w 384"/>
                <a:gd name="T97" fmla="*/ 357 h 384"/>
                <a:gd name="T98" fmla="*/ 237 w 384"/>
                <a:gd name="T99" fmla="*/ 302 h 384"/>
                <a:gd name="T100" fmla="*/ 64 w 384"/>
                <a:gd name="T101" fmla="*/ 346 h 384"/>
                <a:gd name="T102" fmla="*/ 64 w 384"/>
                <a:gd name="T103" fmla="*/ 31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" h="384">
                  <a:moveTo>
                    <a:pt x="0" y="0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384" y="109"/>
                    <a:pt x="384" y="109"/>
                    <a:pt x="384" y="109"/>
                  </a:cubicBezTo>
                  <a:cubicBezTo>
                    <a:pt x="384" y="0"/>
                    <a:pt x="384" y="0"/>
                    <a:pt x="384" y="0"/>
                  </a:cubicBezTo>
                  <a:lnTo>
                    <a:pt x="0" y="0"/>
                  </a:lnTo>
                  <a:close/>
                  <a:moveTo>
                    <a:pt x="368" y="93"/>
                  </a:moveTo>
                  <a:cubicBezTo>
                    <a:pt x="16" y="93"/>
                    <a:pt x="16" y="93"/>
                    <a:pt x="16" y="93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68" y="16"/>
                    <a:pt x="368" y="16"/>
                    <a:pt x="368" y="16"/>
                  </a:cubicBezTo>
                  <a:lnTo>
                    <a:pt x="368" y="93"/>
                  </a:lnTo>
                  <a:close/>
                  <a:moveTo>
                    <a:pt x="0" y="247"/>
                  </a:moveTo>
                  <a:cubicBezTo>
                    <a:pt x="384" y="247"/>
                    <a:pt x="384" y="247"/>
                    <a:pt x="384" y="247"/>
                  </a:cubicBezTo>
                  <a:cubicBezTo>
                    <a:pt x="384" y="138"/>
                    <a:pt x="384" y="138"/>
                    <a:pt x="384" y="138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0" y="247"/>
                  </a:lnTo>
                  <a:close/>
                  <a:moveTo>
                    <a:pt x="16" y="154"/>
                  </a:moveTo>
                  <a:cubicBezTo>
                    <a:pt x="368" y="154"/>
                    <a:pt x="368" y="154"/>
                    <a:pt x="368" y="154"/>
                  </a:cubicBezTo>
                  <a:cubicBezTo>
                    <a:pt x="368" y="231"/>
                    <a:pt x="368" y="231"/>
                    <a:pt x="368" y="231"/>
                  </a:cubicBezTo>
                  <a:cubicBezTo>
                    <a:pt x="16" y="231"/>
                    <a:pt x="16" y="231"/>
                    <a:pt x="16" y="231"/>
                  </a:cubicBezTo>
                  <a:lnTo>
                    <a:pt x="16" y="154"/>
                  </a:lnTo>
                  <a:close/>
                  <a:moveTo>
                    <a:pt x="0" y="384"/>
                  </a:moveTo>
                  <a:cubicBezTo>
                    <a:pt x="384" y="384"/>
                    <a:pt x="384" y="384"/>
                    <a:pt x="384" y="384"/>
                  </a:cubicBezTo>
                  <a:cubicBezTo>
                    <a:pt x="384" y="275"/>
                    <a:pt x="384" y="275"/>
                    <a:pt x="384" y="275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0" y="384"/>
                  </a:lnTo>
                  <a:close/>
                  <a:moveTo>
                    <a:pt x="16" y="291"/>
                  </a:moveTo>
                  <a:cubicBezTo>
                    <a:pt x="368" y="291"/>
                    <a:pt x="368" y="291"/>
                    <a:pt x="368" y="291"/>
                  </a:cubicBezTo>
                  <a:cubicBezTo>
                    <a:pt x="368" y="368"/>
                    <a:pt x="368" y="368"/>
                    <a:pt x="368" y="368"/>
                  </a:cubicBezTo>
                  <a:cubicBezTo>
                    <a:pt x="16" y="368"/>
                    <a:pt x="16" y="368"/>
                    <a:pt x="16" y="368"/>
                  </a:cubicBezTo>
                  <a:lnTo>
                    <a:pt x="16" y="291"/>
                  </a:lnTo>
                  <a:close/>
                  <a:moveTo>
                    <a:pt x="346" y="82"/>
                  </a:moveTo>
                  <a:cubicBezTo>
                    <a:pt x="330" y="82"/>
                    <a:pt x="330" y="82"/>
                    <a:pt x="330" y="82"/>
                  </a:cubicBezTo>
                  <a:cubicBezTo>
                    <a:pt x="330" y="27"/>
                    <a:pt x="330" y="27"/>
                    <a:pt x="330" y="27"/>
                  </a:cubicBezTo>
                  <a:cubicBezTo>
                    <a:pt x="346" y="27"/>
                    <a:pt x="346" y="27"/>
                    <a:pt x="346" y="27"/>
                  </a:cubicBezTo>
                  <a:lnTo>
                    <a:pt x="346" y="82"/>
                  </a:lnTo>
                  <a:close/>
                  <a:moveTo>
                    <a:pt x="315" y="82"/>
                  </a:moveTo>
                  <a:cubicBezTo>
                    <a:pt x="299" y="82"/>
                    <a:pt x="299" y="82"/>
                    <a:pt x="299" y="82"/>
                  </a:cubicBezTo>
                  <a:cubicBezTo>
                    <a:pt x="299" y="27"/>
                    <a:pt x="299" y="27"/>
                    <a:pt x="299" y="27"/>
                  </a:cubicBezTo>
                  <a:cubicBezTo>
                    <a:pt x="315" y="27"/>
                    <a:pt x="315" y="27"/>
                    <a:pt x="315" y="27"/>
                  </a:cubicBezTo>
                  <a:lnTo>
                    <a:pt x="315" y="82"/>
                  </a:lnTo>
                  <a:close/>
                  <a:moveTo>
                    <a:pt x="284" y="82"/>
                  </a:moveTo>
                  <a:cubicBezTo>
                    <a:pt x="268" y="82"/>
                    <a:pt x="268" y="82"/>
                    <a:pt x="268" y="82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84" y="27"/>
                    <a:pt x="284" y="27"/>
                    <a:pt x="284" y="27"/>
                  </a:cubicBezTo>
                  <a:lnTo>
                    <a:pt x="284" y="82"/>
                  </a:lnTo>
                  <a:close/>
                  <a:moveTo>
                    <a:pt x="268" y="165"/>
                  </a:moveTo>
                  <a:cubicBezTo>
                    <a:pt x="284" y="165"/>
                    <a:pt x="284" y="165"/>
                    <a:pt x="284" y="165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68" y="219"/>
                    <a:pt x="268" y="219"/>
                    <a:pt x="268" y="219"/>
                  </a:cubicBezTo>
                  <a:lnTo>
                    <a:pt x="268" y="165"/>
                  </a:lnTo>
                  <a:close/>
                  <a:moveTo>
                    <a:pt x="253" y="82"/>
                  </a:moveTo>
                  <a:cubicBezTo>
                    <a:pt x="237" y="82"/>
                    <a:pt x="237" y="82"/>
                    <a:pt x="237" y="82"/>
                  </a:cubicBezTo>
                  <a:cubicBezTo>
                    <a:pt x="237" y="27"/>
                    <a:pt x="237" y="27"/>
                    <a:pt x="237" y="27"/>
                  </a:cubicBezTo>
                  <a:cubicBezTo>
                    <a:pt x="253" y="27"/>
                    <a:pt x="253" y="27"/>
                    <a:pt x="253" y="27"/>
                  </a:cubicBezTo>
                  <a:lnTo>
                    <a:pt x="253" y="82"/>
                  </a:lnTo>
                  <a:close/>
                  <a:moveTo>
                    <a:pt x="237" y="165"/>
                  </a:moveTo>
                  <a:cubicBezTo>
                    <a:pt x="253" y="165"/>
                    <a:pt x="253" y="165"/>
                    <a:pt x="253" y="165"/>
                  </a:cubicBezTo>
                  <a:cubicBezTo>
                    <a:pt x="253" y="219"/>
                    <a:pt x="253" y="219"/>
                    <a:pt x="253" y="219"/>
                  </a:cubicBezTo>
                  <a:cubicBezTo>
                    <a:pt x="237" y="219"/>
                    <a:pt x="237" y="219"/>
                    <a:pt x="237" y="219"/>
                  </a:cubicBezTo>
                  <a:lnTo>
                    <a:pt x="237" y="165"/>
                  </a:lnTo>
                  <a:close/>
                  <a:moveTo>
                    <a:pt x="45" y="53"/>
                  </a:moveTo>
                  <a:cubicBezTo>
                    <a:pt x="45" y="43"/>
                    <a:pt x="54" y="35"/>
                    <a:pt x="64" y="35"/>
                  </a:cubicBezTo>
                  <a:cubicBezTo>
                    <a:pt x="74" y="35"/>
                    <a:pt x="82" y="43"/>
                    <a:pt x="82" y="53"/>
                  </a:cubicBezTo>
                  <a:cubicBezTo>
                    <a:pt x="82" y="63"/>
                    <a:pt x="74" y="71"/>
                    <a:pt x="64" y="71"/>
                  </a:cubicBezTo>
                  <a:cubicBezTo>
                    <a:pt x="54" y="71"/>
                    <a:pt x="45" y="63"/>
                    <a:pt x="45" y="53"/>
                  </a:cubicBezTo>
                  <a:close/>
                  <a:moveTo>
                    <a:pt x="330" y="165"/>
                  </a:moveTo>
                  <a:cubicBezTo>
                    <a:pt x="346" y="165"/>
                    <a:pt x="346" y="165"/>
                    <a:pt x="346" y="165"/>
                  </a:cubicBezTo>
                  <a:cubicBezTo>
                    <a:pt x="346" y="219"/>
                    <a:pt x="346" y="219"/>
                    <a:pt x="346" y="219"/>
                  </a:cubicBezTo>
                  <a:cubicBezTo>
                    <a:pt x="330" y="219"/>
                    <a:pt x="330" y="219"/>
                    <a:pt x="330" y="219"/>
                  </a:cubicBezTo>
                  <a:lnTo>
                    <a:pt x="330" y="165"/>
                  </a:lnTo>
                  <a:close/>
                  <a:moveTo>
                    <a:pt x="299" y="165"/>
                  </a:moveTo>
                  <a:cubicBezTo>
                    <a:pt x="315" y="165"/>
                    <a:pt x="315" y="165"/>
                    <a:pt x="315" y="165"/>
                  </a:cubicBezTo>
                  <a:cubicBezTo>
                    <a:pt x="315" y="219"/>
                    <a:pt x="315" y="219"/>
                    <a:pt x="315" y="219"/>
                  </a:cubicBezTo>
                  <a:cubicBezTo>
                    <a:pt x="299" y="219"/>
                    <a:pt x="299" y="219"/>
                    <a:pt x="299" y="219"/>
                  </a:cubicBezTo>
                  <a:lnTo>
                    <a:pt x="299" y="165"/>
                  </a:lnTo>
                  <a:close/>
                  <a:moveTo>
                    <a:pt x="82" y="191"/>
                  </a:moveTo>
                  <a:cubicBezTo>
                    <a:pt x="82" y="201"/>
                    <a:pt x="74" y="209"/>
                    <a:pt x="64" y="209"/>
                  </a:cubicBezTo>
                  <a:cubicBezTo>
                    <a:pt x="54" y="209"/>
                    <a:pt x="45" y="201"/>
                    <a:pt x="45" y="191"/>
                  </a:cubicBezTo>
                  <a:cubicBezTo>
                    <a:pt x="45" y="180"/>
                    <a:pt x="54" y="172"/>
                    <a:pt x="64" y="172"/>
                  </a:cubicBezTo>
                  <a:cubicBezTo>
                    <a:pt x="74" y="172"/>
                    <a:pt x="82" y="180"/>
                    <a:pt x="82" y="191"/>
                  </a:cubicBezTo>
                  <a:close/>
                  <a:moveTo>
                    <a:pt x="330" y="302"/>
                  </a:moveTo>
                  <a:cubicBezTo>
                    <a:pt x="346" y="302"/>
                    <a:pt x="346" y="302"/>
                    <a:pt x="346" y="302"/>
                  </a:cubicBezTo>
                  <a:cubicBezTo>
                    <a:pt x="346" y="357"/>
                    <a:pt x="346" y="357"/>
                    <a:pt x="346" y="357"/>
                  </a:cubicBezTo>
                  <a:cubicBezTo>
                    <a:pt x="330" y="357"/>
                    <a:pt x="330" y="357"/>
                    <a:pt x="330" y="357"/>
                  </a:cubicBezTo>
                  <a:lnTo>
                    <a:pt x="330" y="302"/>
                  </a:lnTo>
                  <a:close/>
                  <a:moveTo>
                    <a:pt x="299" y="302"/>
                  </a:moveTo>
                  <a:cubicBezTo>
                    <a:pt x="315" y="302"/>
                    <a:pt x="315" y="302"/>
                    <a:pt x="315" y="302"/>
                  </a:cubicBezTo>
                  <a:cubicBezTo>
                    <a:pt x="315" y="357"/>
                    <a:pt x="315" y="357"/>
                    <a:pt x="315" y="357"/>
                  </a:cubicBezTo>
                  <a:cubicBezTo>
                    <a:pt x="299" y="357"/>
                    <a:pt x="299" y="357"/>
                    <a:pt x="299" y="357"/>
                  </a:cubicBezTo>
                  <a:lnTo>
                    <a:pt x="299" y="302"/>
                  </a:lnTo>
                  <a:close/>
                  <a:moveTo>
                    <a:pt x="268" y="302"/>
                  </a:moveTo>
                  <a:cubicBezTo>
                    <a:pt x="284" y="302"/>
                    <a:pt x="284" y="302"/>
                    <a:pt x="284" y="302"/>
                  </a:cubicBezTo>
                  <a:cubicBezTo>
                    <a:pt x="284" y="357"/>
                    <a:pt x="284" y="357"/>
                    <a:pt x="284" y="357"/>
                  </a:cubicBezTo>
                  <a:cubicBezTo>
                    <a:pt x="268" y="357"/>
                    <a:pt x="268" y="357"/>
                    <a:pt x="268" y="357"/>
                  </a:cubicBezTo>
                  <a:lnTo>
                    <a:pt x="268" y="302"/>
                  </a:lnTo>
                  <a:close/>
                  <a:moveTo>
                    <a:pt x="237" y="302"/>
                  </a:moveTo>
                  <a:cubicBezTo>
                    <a:pt x="253" y="302"/>
                    <a:pt x="253" y="302"/>
                    <a:pt x="253" y="302"/>
                  </a:cubicBezTo>
                  <a:cubicBezTo>
                    <a:pt x="253" y="357"/>
                    <a:pt x="253" y="357"/>
                    <a:pt x="253" y="357"/>
                  </a:cubicBezTo>
                  <a:cubicBezTo>
                    <a:pt x="237" y="357"/>
                    <a:pt x="237" y="357"/>
                    <a:pt x="237" y="357"/>
                  </a:cubicBezTo>
                  <a:lnTo>
                    <a:pt x="237" y="302"/>
                  </a:lnTo>
                  <a:close/>
                  <a:moveTo>
                    <a:pt x="82" y="328"/>
                  </a:moveTo>
                  <a:cubicBezTo>
                    <a:pt x="82" y="338"/>
                    <a:pt x="74" y="346"/>
                    <a:pt x="64" y="346"/>
                  </a:cubicBezTo>
                  <a:cubicBezTo>
                    <a:pt x="54" y="346"/>
                    <a:pt x="45" y="338"/>
                    <a:pt x="45" y="328"/>
                  </a:cubicBezTo>
                  <a:cubicBezTo>
                    <a:pt x="45" y="318"/>
                    <a:pt x="54" y="310"/>
                    <a:pt x="64" y="310"/>
                  </a:cubicBezTo>
                  <a:cubicBezTo>
                    <a:pt x="74" y="310"/>
                    <a:pt x="82" y="318"/>
                    <a:pt x="82" y="3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8AC8084F-1AAD-154F-8FFF-0386C98C8DB2}"/>
              </a:ext>
            </a:extLst>
          </p:cNvPr>
          <p:cNvCxnSpPr>
            <a:cxnSpLocks/>
          </p:cNvCxnSpPr>
          <p:nvPr/>
        </p:nvCxnSpPr>
        <p:spPr bwMode="gray">
          <a:xfrm>
            <a:off x="5177689" y="1965841"/>
            <a:ext cx="0" cy="3840480"/>
          </a:xfrm>
          <a:prstGeom prst="line">
            <a:avLst/>
          </a:prstGeom>
          <a:ln w="57150">
            <a:solidFill>
              <a:schemeClr val="tx1"/>
            </a:solidFill>
            <a:prstDash val="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93400D-3F48-A243-A5F7-A53E895A9FB7}"/>
              </a:ext>
            </a:extLst>
          </p:cNvPr>
          <p:cNvGrpSpPr/>
          <p:nvPr/>
        </p:nvGrpSpPr>
        <p:grpSpPr>
          <a:xfrm>
            <a:off x="875999" y="2145430"/>
            <a:ext cx="5591905" cy="836245"/>
            <a:chOff x="690937" y="2374036"/>
            <a:chExt cx="5591905" cy="8362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B01E20F-63E3-B243-8B9B-A43BEABF8952}"/>
                </a:ext>
              </a:extLst>
            </p:cNvPr>
            <p:cNvGrpSpPr/>
            <p:nvPr/>
          </p:nvGrpSpPr>
          <p:grpSpPr>
            <a:xfrm>
              <a:off x="690937" y="2374036"/>
              <a:ext cx="828949" cy="799502"/>
              <a:chOff x="690937" y="2374036"/>
              <a:chExt cx="828949" cy="799502"/>
            </a:xfrm>
          </p:grpSpPr>
          <p:pic>
            <p:nvPicPr>
              <p:cNvPr id="237" name="Graphic 41">
                <a:extLst>
                  <a:ext uri="{FF2B5EF4-FFF2-40B4-BE49-F238E27FC236}">
                    <a16:creationId xmlns:a16="http://schemas.microsoft.com/office/drawing/2014/main" id="{B529D651-90D3-2443-9893-FB040A43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90937" y="2810776"/>
                <a:ext cx="333323" cy="343323"/>
              </a:xfrm>
              <a:prstGeom prst="rect">
                <a:avLst/>
              </a:prstGeom>
            </p:spPr>
          </p:pic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9214707F-2264-5540-91A3-65900CAA0F3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68765" y="2374036"/>
                <a:ext cx="320040" cy="320040"/>
                <a:chOff x="2560638" y="566738"/>
                <a:chExt cx="6486525" cy="6486525"/>
              </a:xfrm>
              <a:solidFill>
                <a:schemeClr val="accent1"/>
              </a:solidFill>
            </p:grpSpPr>
            <p:sp>
              <p:nvSpPr>
                <p:cNvPr id="239" name="Freeform 1">
                  <a:extLst>
                    <a:ext uri="{FF2B5EF4-FFF2-40B4-BE49-F238E27FC236}">
                      <a16:creationId xmlns:a16="http://schemas.microsoft.com/office/drawing/2014/main" id="{5937B3CA-2CF5-8441-86B5-B901DBDFBD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60638" y="566738"/>
                  <a:ext cx="6486525" cy="6486525"/>
                </a:xfrm>
                <a:custGeom>
                  <a:avLst/>
                  <a:gdLst>
                    <a:gd name="T0" fmla="*/ 18017 w 18018"/>
                    <a:gd name="T1" fmla="*/ 18017 h 18018"/>
                    <a:gd name="T2" fmla="*/ 5832 w 18018"/>
                    <a:gd name="T3" fmla="*/ 18017 h 18018"/>
                    <a:gd name="T4" fmla="*/ 0 w 18018"/>
                    <a:gd name="T5" fmla="*/ 11893 h 18018"/>
                    <a:gd name="T6" fmla="*/ 0 w 18018"/>
                    <a:gd name="T7" fmla="*/ 6212 h 18018"/>
                    <a:gd name="T8" fmla="*/ 5621 w 18018"/>
                    <a:gd name="T9" fmla="*/ 0 h 18018"/>
                    <a:gd name="T10" fmla="*/ 18017 w 18018"/>
                    <a:gd name="T11" fmla="*/ 0 h 18018"/>
                    <a:gd name="T12" fmla="*/ 18017 w 18018"/>
                    <a:gd name="T13" fmla="*/ 18017 h 18018"/>
                    <a:gd name="T14" fmla="*/ 6141 w 18018"/>
                    <a:gd name="T15" fmla="*/ 17293 h 18018"/>
                    <a:gd name="T16" fmla="*/ 17293 w 18018"/>
                    <a:gd name="T17" fmla="*/ 17293 h 18018"/>
                    <a:gd name="T18" fmla="*/ 17293 w 18018"/>
                    <a:gd name="T19" fmla="*/ 724 h 18018"/>
                    <a:gd name="T20" fmla="*/ 5938 w 18018"/>
                    <a:gd name="T21" fmla="*/ 724 h 18018"/>
                    <a:gd name="T22" fmla="*/ 724 w 18018"/>
                    <a:gd name="T23" fmla="*/ 6485 h 18018"/>
                    <a:gd name="T24" fmla="*/ 724 w 18018"/>
                    <a:gd name="T25" fmla="*/ 11602 h 18018"/>
                    <a:gd name="T26" fmla="*/ 6141 w 18018"/>
                    <a:gd name="T27" fmla="*/ 17293 h 18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018" h="18018">
                      <a:moveTo>
                        <a:pt x="18017" y="18017"/>
                      </a:moveTo>
                      <a:lnTo>
                        <a:pt x="5832" y="18017"/>
                      </a:lnTo>
                      <a:lnTo>
                        <a:pt x="0" y="11893"/>
                      </a:lnTo>
                      <a:lnTo>
                        <a:pt x="0" y="6212"/>
                      </a:lnTo>
                      <a:lnTo>
                        <a:pt x="5621" y="0"/>
                      </a:lnTo>
                      <a:lnTo>
                        <a:pt x="18017" y="0"/>
                      </a:lnTo>
                      <a:lnTo>
                        <a:pt x="18017" y="18017"/>
                      </a:lnTo>
                      <a:close/>
                      <a:moveTo>
                        <a:pt x="6141" y="17293"/>
                      </a:moveTo>
                      <a:lnTo>
                        <a:pt x="17293" y="17293"/>
                      </a:lnTo>
                      <a:lnTo>
                        <a:pt x="17293" y="724"/>
                      </a:lnTo>
                      <a:lnTo>
                        <a:pt x="5938" y="724"/>
                      </a:lnTo>
                      <a:lnTo>
                        <a:pt x="724" y="6485"/>
                      </a:lnTo>
                      <a:lnTo>
                        <a:pt x="724" y="11602"/>
                      </a:lnTo>
                      <a:lnTo>
                        <a:pt x="6141" y="1729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0" name="Freeform 2">
                  <a:extLst>
                    <a:ext uri="{FF2B5EF4-FFF2-40B4-BE49-F238E27FC236}">
                      <a16:creationId xmlns:a16="http://schemas.microsoft.com/office/drawing/2014/main" id="{6AB51FD9-9585-FE4B-BE6A-31ED9A1BE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8100" y="5159375"/>
                  <a:ext cx="1003300" cy="1008063"/>
                </a:xfrm>
                <a:custGeom>
                  <a:avLst/>
                  <a:gdLst>
                    <a:gd name="T0" fmla="*/ 2381 w 2788"/>
                    <a:gd name="T1" fmla="*/ 415 h 2798"/>
                    <a:gd name="T2" fmla="*/ 2558 w 2788"/>
                    <a:gd name="T3" fmla="*/ 635 h 2798"/>
                    <a:gd name="T4" fmla="*/ 2690 w 2788"/>
                    <a:gd name="T5" fmla="*/ 874 h 2798"/>
                    <a:gd name="T6" fmla="*/ 2761 w 2788"/>
                    <a:gd name="T7" fmla="*/ 1130 h 2798"/>
                    <a:gd name="T8" fmla="*/ 2787 w 2788"/>
                    <a:gd name="T9" fmla="*/ 1403 h 2798"/>
                    <a:gd name="T10" fmla="*/ 2761 w 2788"/>
                    <a:gd name="T11" fmla="*/ 1668 h 2798"/>
                    <a:gd name="T12" fmla="*/ 2690 w 2788"/>
                    <a:gd name="T13" fmla="*/ 1924 h 2798"/>
                    <a:gd name="T14" fmla="*/ 2558 w 2788"/>
                    <a:gd name="T15" fmla="*/ 2171 h 2798"/>
                    <a:gd name="T16" fmla="*/ 2381 w 2788"/>
                    <a:gd name="T17" fmla="*/ 2391 h 2798"/>
                    <a:gd name="T18" fmla="*/ 2276 w 2788"/>
                    <a:gd name="T19" fmla="*/ 2480 h 2798"/>
                    <a:gd name="T20" fmla="*/ 2046 w 2788"/>
                    <a:gd name="T21" fmla="*/ 2638 h 2798"/>
                    <a:gd name="T22" fmla="*/ 1791 w 2788"/>
                    <a:gd name="T23" fmla="*/ 2735 h 2798"/>
                    <a:gd name="T24" fmla="*/ 1527 w 2788"/>
                    <a:gd name="T25" fmla="*/ 2788 h 2798"/>
                    <a:gd name="T26" fmla="*/ 1262 w 2788"/>
                    <a:gd name="T27" fmla="*/ 2788 h 2798"/>
                    <a:gd name="T28" fmla="*/ 997 w 2788"/>
                    <a:gd name="T29" fmla="*/ 2735 h 2798"/>
                    <a:gd name="T30" fmla="*/ 741 w 2788"/>
                    <a:gd name="T31" fmla="*/ 2638 h 2798"/>
                    <a:gd name="T32" fmla="*/ 512 w 2788"/>
                    <a:gd name="T33" fmla="*/ 2480 h 2798"/>
                    <a:gd name="T34" fmla="*/ 406 w 2788"/>
                    <a:gd name="T35" fmla="*/ 2391 h 2798"/>
                    <a:gd name="T36" fmla="*/ 229 w 2788"/>
                    <a:gd name="T37" fmla="*/ 2171 h 2798"/>
                    <a:gd name="T38" fmla="*/ 97 w 2788"/>
                    <a:gd name="T39" fmla="*/ 1924 h 2798"/>
                    <a:gd name="T40" fmla="*/ 27 w 2788"/>
                    <a:gd name="T41" fmla="*/ 1668 h 2798"/>
                    <a:gd name="T42" fmla="*/ 0 w 2788"/>
                    <a:gd name="T43" fmla="*/ 1403 h 2798"/>
                    <a:gd name="T44" fmla="*/ 27 w 2788"/>
                    <a:gd name="T45" fmla="*/ 1130 h 2798"/>
                    <a:gd name="T46" fmla="*/ 97 w 2788"/>
                    <a:gd name="T47" fmla="*/ 874 h 2798"/>
                    <a:gd name="T48" fmla="*/ 229 w 2788"/>
                    <a:gd name="T49" fmla="*/ 635 h 2798"/>
                    <a:gd name="T50" fmla="*/ 406 w 2788"/>
                    <a:gd name="T51" fmla="*/ 415 h 2798"/>
                    <a:gd name="T52" fmla="*/ 512 w 2788"/>
                    <a:gd name="T53" fmla="*/ 318 h 2798"/>
                    <a:gd name="T54" fmla="*/ 741 w 2788"/>
                    <a:gd name="T55" fmla="*/ 159 h 2798"/>
                    <a:gd name="T56" fmla="*/ 997 w 2788"/>
                    <a:gd name="T57" fmla="*/ 62 h 2798"/>
                    <a:gd name="T58" fmla="*/ 1262 w 2788"/>
                    <a:gd name="T59" fmla="*/ 9 h 2798"/>
                    <a:gd name="T60" fmla="*/ 1527 w 2788"/>
                    <a:gd name="T61" fmla="*/ 9 h 2798"/>
                    <a:gd name="T62" fmla="*/ 1791 w 2788"/>
                    <a:gd name="T63" fmla="*/ 62 h 2798"/>
                    <a:gd name="T64" fmla="*/ 2046 w 2788"/>
                    <a:gd name="T65" fmla="*/ 159 h 2798"/>
                    <a:gd name="T66" fmla="*/ 2276 w 2788"/>
                    <a:gd name="T67" fmla="*/ 318 h 27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788" h="2798">
                      <a:moveTo>
                        <a:pt x="2381" y="415"/>
                      </a:moveTo>
                      <a:lnTo>
                        <a:pt x="2381" y="415"/>
                      </a:lnTo>
                      <a:lnTo>
                        <a:pt x="2479" y="521"/>
                      </a:lnTo>
                      <a:lnTo>
                        <a:pt x="2558" y="635"/>
                      </a:lnTo>
                      <a:lnTo>
                        <a:pt x="2629" y="750"/>
                      </a:lnTo>
                      <a:lnTo>
                        <a:pt x="2690" y="874"/>
                      </a:lnTo>
                      <a:lnTo>
                        <a:pt x="2734" y="1006"/>
                      </a:lnTo>
                      <a:lnTo>
                        <a:pt x="2761" y="1130"/>
                      </a:lnTo>
                      <a:lnTo>
                        <a:pt x="2787" y="1271"/>
                      </a:lnTo>
                      <a:lnTo>
                        <a:pt x="2787" y="1403"/>
                      </a:lnTo>
                      <a:lnTo>
                        <a:pt x="2787" y="1535"/>
                      </a:lnTo>
                      <a:lnTo>
                        <a:pt x="2761" y="1668"/>
                      </a:lnTo>
                      <a:lnTo>
                        <a:pt x="2734" y="1800"/>
                      </a:lnTo>
                      <a:lnTo>
                        <a:pt x="2690" y="1924"/>
                      </a:lnTo>
                      <a:lnTo>
                        <a:pt x="2629" y="2047"/>
                      </a:lnTo>
                      <a:lnTo>
                        <a:pt x="2558" y="2171"/>
                      </a:lnTo>
                      <a:lnTo>
                        <a:pt x="2479" y="2285"/>
                      </a:lnTo>
                      <a:lnTo>
                        <a:pt x="2381" y="2391"/>
                      </a:lnTo>
                      <a:lnTo>
                        <a:pt x="2381" y="2391"/>
                      </a:lnTo>
                      <a:lnTo>
                        <a:pt x="2276" y="2480"/>
                      </a:lnTo>
                      <a:lnTo>
                        <a:pt x="2161" y="2568"/>
                      </a:lnTo>
                      <a:lnTo>
                        <a:pt x="2046" y="2638"/>
                      </a:lnTo>
                      <a:lnTo>
                        <a:pt x="1923" y="2691"/>
                      </a:lnTo>
                      <a:lnTo>
                        <a:pt x="1791" y="2735"/>
                      </a:lnTo>
                      <a:lnTo>
                        <a:pt x="1659" y="2771"/>
                      </a:lnTo>
                      <a:lnTo>
                        <a:pt x="1527" y="2788"/>
                      </a:lnTo>
                      <a:lnTo>
                        <a:pt x="1394" y="2797"/>
                      </a:lnTo>
                      <a:lnTo>
                        <a:pt x="1262" y="2788"/>
                      </a:lnTo>
                      <a:lnTo>
                        <a:pt x="1130" y="2771"/>
                      </a:lnTo>
                      <a:lnTo>
                        <a:pt x="997" y="2735"/>
                      </a:lnTo>
                      <a:lnTo>
                        <a:pt x="865" y="2691"/>
                      </a:lnTo>
                      <a:lnTo>
                        <a:pt x="741" y="2638"/>
                      </a:lnTo>
                      <a:lnTo>
                        <a:pt x="627" y="2568"/>
                      </a:lnTo>
                      <a:lnTo>
                        <a:pt x="512" y="2480"/>
                      </a:lnTo>
                      <a:lnTo>
                        <a:pt x="406" y="2391"/>
                      </a:lnTo>
                      <a:lnTo>
                        <a:pt x="406" y="2391"/>
                      </a:lnTo>
                      <a:lnTo>
                        <a:pt x="309" y="2285"/>
                      </a:lnTo>
                      <a:lnTo>
                        <a:pt x="229" y="2171"/>
                      </a:lnTo>
                      <a:lnTo>
                        <a:pt x="159" y="2047"/>
                      </a:lnTo>
                      <a:lnTo>
                        <a:pt x="97" y="1924"/>
                      </a:lnTo>
                      <a:lnTo>
                        <a:pt x="53" y="1800"/>
                      </a:lnTo>
                      <a:lnTo>
                        <a:pt x="27" y="1668"/>
                      </a:lnTo>
                      <a:lnTo>
                        <a:pt x="0" y="1535"/>
                      </a:lnTo>
                      <a:lnTo>
                        <a:pt x="0" y="1403"/>
                      </a:lnTo>
                      <a:lnTo>
                        <a:pt x="0" y="1271"/>
                      </a:lnTo>
                      <a:lnTo>
                        <a:pt x="27" y="1130"/>
                      </a:lnTo>
                      <a:lnTo>
                        <a:pt x="53" y="1006"/>
                      </a:lnTo>
                      <a:lnTo>
                        <a:pt x="97" y="874"/>
                      </a:lnTo>
                      <a:lnTo>
                        <a:pt x="159" y="750"/>
                      </a:lnTo>
                      <a:lnTo>
                        <a:pt x="229" y="635"/>
                      </a:lnTo>
                      <a:lnTo>
                        <a:pt x="309" y="521"/>
                      </a:lnTo>
                      <a:lnTo>
                        <a:pt x="406" y="415"/>
                      </a:lnTo>
                      <a:lnTo>
                        <a:pt x="406" y="415"/>
                      </a:lnTo>
                      <a:lnTo>
                        <a:pt x="512" y="318"/>
                      </a:lnTo>
                      <a:lnTo>
                        <a:pt x="627" y="229"/>
                      </a:lnTo>
                      <a:lnTo>
                        <a:pt x="741" y="159"/>
                      </a:lnTo>
                      <a:lnTo>
                        <a:pt x="865" y="106"/>
                      </a:lnTo>
                      <a:lnTo>
                        <a:pt x="997" y="62"/>
                      </a:lnTo>
                      <a:lnTo>
                        <a:pt x="1130" y="27"/>
                      </a:lnTo>
                      <a:lnTo>
                        <a:pt x="1262" y="9"/>
                      </a:lnTo>
                      <a:lnTo>
                        <a:pt x="1394" y="0"/>
                      </a:lnTo>
                      <a:lnTo>
                        <a:pt x="1527" y="9"/>
                      </a:lnTo>
                      <a:lnTo>
                        <a:pt x="1659" y="27"/>
                      </a:lnTo>
                      <a:lnTo>
                        <a:pt x="1791" y="62"/>
                      </a:lnTo>
                      <a:lnTo>
                        <a:pt x="1923" y="106"/>
                      </a:lnTo>
                      <a:lnTo>
                        <a:pt x="2046" y="159"/>
                      </a:lnTo>
                      <a:lnTo>
                        <a:pt x="2161" y="229"/>
                      </a:lnTo>
                      <a:lnTo>
                        <a:pt x="2276" y="318"/>
                      </a:lnTo>
                      <a:lnTo>
                        <a:pt x="2381" y="415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1" name="Freeform 3">
                  <a:extLst>
                    <a:ext uri="{FF2B5EF4-FFF2-40B4-BE49-F238E27FC236}">
                      <a16:creationId xmlns:a16="http://schemas.microsoft.com/office/drawing/2014/main" id="{E686E145-FE41-2749-93AF-0F9662A457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1417638"/>
                  <a:ext cx="1003300" cy="1003300"/>
                </a:xfrm>
                <a:custGeom>
                  <a:avLst/>
                  <a:gdLst>
                    <a:gd name="T0" fmla="*/ 2381 w 2788"/>
                    <a:gd name="T1" fmla="*/ 406 h 2789"/>
                    <a:gd name="T2" fmla="*/ 2558 w 2788"/>
                    <a:gd name="T3" fmla="*/ 626 h 2789"/>
                    <a:gd name="T4" fmla="*/ 2690 w 2788"/>
                    <a:gd name="T5" fmla="*/ 864 h 2789"/>
                    <a:gd name="T6" fmla="*/ 2761 w 2788"/>
                    <a:gd name="T7" fmla="*/ 1129 h 2789"/>
                    <a:gd name="T8" fmla="*/ 2787 w 2788"/>
                    <a:gd name="T9" fmla="*/ 1394 h 2789"/>
                    <a:gd name="T10" fmla="*/ 2761 w 2788"/>
                    <a:gd name="T11" fmla="*/ 1659 h 2789"/>
                    <a:gd name="T12" fmla="*/ 2690 w 2788"/>
                    <a:gd name="T13" fmla="*/ 1914 h 2789"/>
                    <a:gd name="T14" fmla="*/ 2558 w 2788"/>
                    <a:gd name="T15" fmla="*/ 2162 h 2789"/>
                    <a:gd name="T16" fmla="*/ 2381 w 2788"/>
                    <a:gd name="T17" fmla="*/ 2382 h 2789"/>
                    <a:gd name="T18" fmla="*/ 2275 w 2788"/>
                    <a:gd name="T19" fmla="*/ 2479 h 2789"/>
                    <a:gd name="T20" fmla="*/ 2046 w 2788"/>
                    <a:gd name="T21" fmla="*/ 2629 h 2789"/>
                    <a:gd name="T22" fmla="*/ 1791 w 2788"/>
                    <a:gd name="T23" fmla="*/ 2735 h 2789"/>
                    <a:gd name="T24" fmla="*/ 1526 w 2788"/>
                    <a:gd name="T25" fmla="*/ 2779 h 2789"/>
                    <a:gd name="T26" fmla="*/ 1262 w 2788"/>
                    <a:gd name="T27" fmla="*/ 2779 h 2789"/>
                    <a:gd name="T28" fmla="*/ 997 w 2788"/>
                    <a:gd name="T29" fmla="*/ 2735 h 2789"/>
                    <a:gd name="T30" fmla="*/ 741 w 2788"/>
                    <a:gd name="T31" fmla="*/ 2629 h 2789"/>
                    <a:gd name="T32" fmla="*/ 512 w 2788"/>
                    <a:gd name="T33" fmla="*/ 2479 h 2789"/>
                    <a:gd name="T34" fmla="*/ 406 w 2788"/>
                    <a:gd name="T35" fmla="*/ 2382 h 2789"/>
                    <a:gd name="T36" fmla="*/ 229 w 2788"/>
                    <a:gd name="T37" fmla="*/ 2162 h 2789"/>
                    <a:gd name="T38" fmla="*/ 97 w 2788"/>
                    <a:gd name="T39" fmla="*/ 1914 h 2789"/>
                    <a:gd name="T40" fmla="*/ 26 w 2788"/>
                    <a:gd name="T41" fmla="*/ 1659 h 2789"/>
                    <a:gd name="T42" fmla="*/ 0 w 2788"/>
                    <a:gd name="T43" fmla="*/ 1394 h 2789"/>
                    <a:gd name="T44" fmla="*/ 26 w 2788"/>
                    <a:gd name="T45" fmla="*/ 1129 h 2789"/>
                    <a:gd name="T46" fmla="*/ 97 w 2788"/>
                    <a:gd name="T47" fmla="*/ 864 h 2789"/>
                    <a:gd name="T48" fmla="*/ 229 w 2788"/>
                    <a:gd name="T49" fmla="*/ 626 h 2789"/>
                    <a:gd name="T50" fmla="*/ 406 w 2788"/>
                    <a:gd name="T51" fmla="*/ 406 h 2789"/>
                    <a:gd name="T52" fmla="*/ 512 w 2788"/>
                    <a:gd name="T53" fmla="*/ 309 h 2789"/>
                    <a:gd name="T54" fmla="*/ 741 w 2788"/>
                    <a:gd name="T55" fmla="*/ 159 h 2789"/>
                    <a:gd name="T56" fmla="*/ 997 w 2788"/>
                    <a:gd name="T57" fmla="*/ 53 h 2789"/>
                    <a:gd name="T58" fmla="*/ 1262 w 2788"/>
                    <a:gd name="T59" fmla="*/ 0 h 2789"/>
                    <a:gd name="T60" fmla="*/ 1526 w 2788"/>
                    <a:gd name="T61" fmla="*/ 0 h 2789"/>
                    <a:gd name="T62" fmla="*/ 1791 w 2788"/>
                    <a:gd name="T63" fmla="*/ 53 h 2789"/>
                    <a:gd name="T64" fmla="*/ 2046 w 2788"/>
                    <a:gd name="T65" fmla="*/ 159 h 2789"/>
                    <a:gd name="T66" fmla="*/ 2275 w 2788"/>
                    <a:gd name="T67" fmla="*/ 309 h 27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788" h="2789">
                      <a:moveTo>
                        <a:pt x="2381" y="406"/>
                      </a:moveTo>
                      <a:lnTo>
                        <a:pt x="2381" y="406"/>
                      </a:lnTo>
                      <a:lnTo>
                        <a:pt x="2478" y="512"/>
                      </a:lnTo>
                      <a:lnTo>
                        <a:pt x="2558" y="626"/>
                      </a:lnTo>
                      <a:lnTo>
                        <a:pt x="2628" y="741"/>
                      </a:lnTo>
                      <a:lnTo>
                        <a:pt x="2690" y="864"/>
                      </a:lnTo>
                      <a:lnTo>
                        <a:pt x="2734" y="997"/>
                      </a:lnTo>
                      <a:lnTo>
                        <a:pt x="2761" y="1129"/>
                      </a:lnTo>
                      <a:lnTo>
                        <a:pt x="2787" y="1262"/>
                      </a:lnTo>
                      <a:lnTo>
                        <a:pt x="2787" y="1394"/>
                      </a:lnTo>
                      <a:lnTo>
                        <a:pt x="2787" y="1526"/>
                      </a:lnTo>
                      <a:lnTo>
                        <a:pt x="2761" y="1659"/>
                      </a:lnTo>
                      <a:lnTo>
                        <a:pt x="2734" y="1791"/>
                      </a:lnTo>
                      <a:lnTo>
                        <a:pt x="2690" y="1914"/>
                      </a:lnTo>
                      <a:lnTo>
                        <a:pt x="2628" y="2047"/>
                      </a:lnTo>
                      <a:lnTo>
                        <a:pt x="2558" y="2162"/>
                      </a:lnTo>
                      <a:lnTo>
                        <a:pt x="2478" y="2276"/>
                      </a:lnTo>
                      <a:lnTo>
                        <a:pt x="2381" y="2382"/>
                      </a:lnTo>
                      <a:lnTo>
                        <a:pt x="2381" y="2382"/>
                      </a:lnTo>
                      <a:lnTo>
                        <a:pt x="2275" y="2479"/>
                      </a:lnTo>
                      <a:lnTo>
                        <a:pt x="2161" y="2559"/>
                      </a:lnTo>
                      <a:lnTo>
                        <a:pt x="2046" y="2629"/>
                      </a:lnTo>
                      <a:lnTo>
                        <a:pt x="1922" y="2691"/>
                      </a:lnTo>
                      <a:lnTo>
                        <a:pt x="1791" y="2735"/>
                      </a:lnTo>
                      <a:lnTo>
                        <a:pt x="1659" y="2762"/>
                      </a:lnTo>
                      <a:lnTo>
                        <a:pt x="1526" y="2779"/>
                      </a:lnTo>
                      <a:lnTo>
                        <a:pt x="1394" y="2788"/>
                      </a:lnTo>
                      <a:lnTo>
                        <a:pt x="1262" y="2779"/>
                      </a:lnTo>
                      <a:lnTo>
                        <a:pt x="1129" y="2762"/>
                      </a:lnTo>
                      <a:lnTo>
                        <a:pt x="997" y="2735"/>
                      </a:lnTo>
                      <a:lnTo>
                        <a:pt x="864" y="2691"/>
                      </a:lnTo>
                      <a:lnTo>
                        <a:pt x="741" y="2629"/>
                      </a:lnTo>
                      <a:lnTo>
                        <a:pt x="626" y="2559"/>
                      </a:lnTo>
                      <a:lnTo>
                        <a:pt x="512" y="2479"/>
                      </a:lnTo>
                      <a:lnTo>
                        <a:pt x="406" y="2382"/>
                      </a:lnTo>
                      <a:lnTo>
                        <a:pt x="406" y="2382"/>
                      </a:lnTo>
                      <a:lnTo>
                        <a:pt x="309" y="2276"/>
                      </a:lnTo>
                      <a:lnTo>
                        <a:pt x="229" y="2162"/>
                      </a:lnTo>
                      <a:lnTo>
                        <a:pt x="159" y="2047"/>
                      </a:lnTo>
                      <a:lnTo>
                        <a:pt x="97" y="1914"/>
                      </a:lnTo>
                      <a:lnTo>
                        <a:pt x="53" y="1791"/>
                      </a:lnTo>
                      <a:lnTo>
                        <a:pt x="26" y="1659"/>
                      </a:lnTo>
                      <a:lnTo>
                        <a:pt x="0" y="1526"/>
                      </a:lnTo>
                      <a:lnTo>
                        <a:pt x="0" y="1394"/>
                      </a:lnTo>
                      <a:lnTo>
                        <a:pt x="0" y="1262"/>
                      </a:lnTo>
                      <a:lnTo>
                        <a:pt x="26" y="1129"/>
                      </a:lnTo>
                      <a:lnTo>
                        <a:pt x="53" y="997"/>
                      </a:lnTo>
                      <a:lnTo>
                        <a:pt x="97" y="864"/>
                      </a:lnTo>
                      <a:lnTo>
                        <a:pt x="159" y="741"/>
                      </a:lnTo>
                      <a:lnTo>
                        <a:pt x="229" y="626"/>
                      </a:lnTo>
                      <a:lnTo>
                        <a:pt x="309" y="512"/>
                      </a:lnTo>
                      <a:lnTo>
                        <a:pt x="406" y="406"/>
                      </a:lnTo>
                      <a:lnTo>
                        <a:pt x="406" y="406"/>
                      </a:lnTo>
                      <a:lnTo>
                        <a:pt x="512" y="309"/>
                      </a:lnTo>
                      <a:lnTo>
                        <a:pt x="626" y="229"/>
                      </a:lnTo>
                      <a:lnTo>
                        <a:pt x="741" y="159"/>
                      </a:lnTo>
                      <a:lnTo>
                        <a:pt x="864" y="97"/>
                      </a:lnTo>
                      <a:lnTo>
                        <a:pt x="997" y="53"/>
                      </a:lnTo>
                      <a:lnTo>
                        <a:pt x="1129" y="17"/>
                      </a:lnTo>
                      <a:lnTo>
                        <a:pt x="1262" y="0"/>
                      </a:lnTo>
                      <a:lnTo>
                        <a:pt x="1394" y="0"/>
                      </a:lnTo>
                      <a:lnTo>
                        <a:pt x="1526" y="0"/>
                      </a:lnTo>
                      <a:lnTo>
                        <a:pt x="1659" y="17"/>
                      </a:lnTo>
                      <a:lnTo>
                        <a:pt x="1791" y="53"/>
                      </a:lnTo>
                      <a:lnTo>
                        <a:pt x="1922" y="97"/>
                      </a:lnTo>
                      <a:lnTo>
                        <a:pt x="2046" y="159"/>
                      </a:lnTo>
                      <a:lnTo>
                        <a:pt x="2161" y="229"/>
                      </a:lnTo>
                      <a:lnTo>
                        <a:pt x="2275" y="309"/>
                      </a:lnTo>
                      <a:lnTo>
                        <a:pt x="2381" y="406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2" name="Freeform 4">
                  <a:extLst>
                    <a:ext uri="{FF2B5EF4-FFF2-40B4-BE49-F238E27FC236}">
                      <a16:creationId xmlns:a16="http://schemas.microsoft.com/office/drawing/2014/main" id="{DBFBBEAD-3F56-7340-BFB5-49902BC108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3308350"/>
                  <a:ext cx="1003300" cy="1003300"/>
                </a:xfrm>
                <a:custGeom>
                  <a:avLst/>
                  <a:gdLst>
                    <a:gd name="T0" fmla="*/ 2381 w 2788"/>
                    <a:gd name="T1" fmla="*/ 406 h 2788"/>
                    <a:gd name="T2" fmla="*/ 2558 w 2788"/>
                    <a:gd name="T3" fmla="*/ 626 h 2788"/>
                    <a:gd name="T4" fmla="*/ 2690 w 2788"/>
                    <a:gd name="T5" fmla="*/ 865 h 2788"/>
                    <a:gd name="T6" fmla="*/ 2761 w 2788"/>
                    <a:gd name="T7" fmla="*/ 1129 h 2788"/>
                    <a:gd name="T8" fmla="*/ 2787 w 2788"/>
                    <a:gd name="T9" fmla="*/ 1394 h 2788"/>
                    <a:gd name="T10" fmla="*/ 2761 w 2788"/>
                    <a:gd name="T11" fmla="*/ 1658 h 2788"/>
                    <a:gd name="T12" fmla="*/ 2690 w 2788"/>
                    <a:gd name="T13" fmla="*/ 1922 h 2788"/>
                    <a:gd name="T14" fmla="*/ 2558 w 2788"/>
                    <a:gd name="T15" fmla="*/ 2161 h 2788"/>
                    <a:gd name="T16" fmla="*/ 2381 w 2788"/>
                    <a:gd name="T17" fmla="*/ 2381 h 2788"/>
                    <a:gd name="T18" fmla="*/ 2275 w 2788"/>
                    <a:gd name="T19" fmla="*/ 2478 h 2788"/>
                    <a:gd name="T20" fmla="*/ 2046 w 2788"/>
                    <a:gd name="T21" fmla="*/ 2628 h 2788"/>
                    <a:gd name="T22" fmla="*/ 1791 w 2788"/>
                    <a:gd name="T23" fmla="*/ 2734 h 2788"/>
                    <a:gd name="T24" fmla="*/ 1526 w 2788"/>
                    <a:gd name="T25" fmla="*/ 2787 h 2788"/>
                    <a:gd name="T26" fmla="*/ 1262 w 2788"/>
                    <a:gd name="T27" fmla="*/ 2787 h 2788"/>
                    <a:gd name="T28" fmla="*/ 997 w 2788"/>
                    <a:gd name="T29" fmla="*/ 2734 h 2788"/>
                    <a:gd name="T30" fmla="*/ 741 w 2788"/>
                    <a:gd name="T31" fmla="*/ 2628 h 2788"/>
                    <a:gd name="T32" fmla="*/ 512 w 2788"/>
                    <a:gd name="T33" fmla="*/ 2478 h 2788"/>
                    <a:gd name="T34" fmla="*/ 406 w 2788"/>
                    <a:gd name="T35" fmla="*/ 2381 h 2788"/>
                    <a:gd name="T36" fmla="*/ 229 w 2788"/>
                    <a:gd name="T37" fmla="*/ 2161 h 2788"/>
                    <a:gd name="T38" fmla="*/ 97 w 2788"/>
                    <a:gd name="T39" fmla="*/ 1922 h 2788"/>
                    <a:gd name="T40" fmla="*/ 26 w 2788"/>
                    <a:gd name="T41" fmla="*/ 1658 h 2788"/>
                    <a:gd name="T42" fmla="*/ 0 w 2788"/>
                    <a:gd name="T43" fmla="*/ 1394 h 2788"/>
                    <a:gd name="T44" fmla="*/ 26 w 2788"/>
                    <a:gd name="T45" fmla="*/ 1129 h 2788"/>
                    <a:gd name="T46" fmla="*/ 97 w 2788"/>
                    <a:gd name="T47" fmla="*/ 865 h 2788"/>
                    <a:gd name="T48" fmla="*/ 229 w 2788"/>
                    <a:gd name="T49" fmla="*/ 626 h 2788"/>
                    <a:gd name="T50" fmla="*/ 406 w 2788"/>
                    <a:gd name="T51" fmla="*/ 406 h 2788"/>
                    <a:gd name="T52" fmla="*/ 512 w 2788"/>
                    <a:gd name="T53" fmla="*/ 309 h 2788"/>
                    <a:gd name="T54" fmla="*/ 741 w 2788"/>
                    <a:gd name="T55" fmla="*/ 159 h 2788"/>
                    <a:gd name="T56" fmla="*/ 997 w 2788"/>
                    <a:gd name="T57" fmla="*/ 53 h 2788"/>
                    <a:gd name="T58" fmla="*/ 1262 w 2788"/>
                    <a:gd name="T59" fmla="*/ 0 h 2788"/>
                    <a:gd name="T60" fmla="*/ 1526 w 2788"/>
                    <a:gd name="T61" fmla="*/ 0 h 2788"/>
                    <a:gd name="T62" fmla="*/ 1791 w 2788"/>
                    <a:gd name="T63" fmla="*/ 53 h 2788"/>
                    <a:gd name="T64" fmla="*/ 2046 w 2788"/>
                    <a:gd name="T65" fmla="*/ 159 h 2788"/>
                    <a:gd name="T66" fmla="*/ 2275 w 2788"/>
                    <a:gd name="T67" fmla="*/ 309 h 2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788" h="2788">
                      <a:moveTo>
                        <a:pt x="2381" y="406"/>
                      </a:moveTo>
                      <a:lnTo>
                        <a:pt x="2381" y="406"/>
                      </a:lnTo>
                      <a:lnTo>
                        <a:pt x="2478" y="512"/>
                      </a:lnTo>
                      <a:lnTo>
                        <a:pt x="2558" y="626"/>
                      </a:lnTo>
                      <a:lnTo>
                        <a:pt x="2628" y="741"/>
                      </a:lnTo>
                      <a:lnTo>
                        <a:pt x="2690" y="865"/>
                      </a:lnTo>
                      <a:lnTo>
                        <a:pt x="2734" y="997"/>
                      </a:lnTo>
                      <a:lnTo>
                        <a:pt x="2761" y="1129"/>
                      </a:lnTo>
                      <a:lnTo>
                        <a:pt x="2787" y="1262"/>
                      </a:lnTo>
                      <a:lnTo>
                        <a:pt x="2787" y="1394"/>
                      </a:lnTo>
                      <a:lnTo>
                        <a:pt x="2787" y="1525"/>
                      </a:lnTo>
                      <a:lnTo>
                        <a:pt x="2761" y="1658"/>
                      </a:lnTo>
                      <a:lnTo>
                        <a:pt x="2734" y="1790"/>
                      </a:lnTo>
                      <a:lnTo>
                        <a:pt x="2690" y="1922"/>
                      </a:lnTo>
                      <a:lnTo>
                        <a:pt x="2628" y="2046"/>
                      </a:lnTo>
                      <a:lnTo>
                        <a:pt x="2558" y="2161"/>
                      </a:lnTo>
                      <a:lnTo>
                        <a:pt x="2478" y="2275"/>
                      </a:lnTo>
                      <a:lnTo>
                        <a:pt x="2381" y="2381"/>
                      </a:lnTo>
                      <a:lnTo>
                        <a:pt x="2381" y="2381"/>
                      </a:lnTo>
                      <a:lnTo>
                        <a:pt x="2275" y="2478"/>
                      </a:lnTo>
                      <a:lnTo>
                        <a:pt x="2161" y="2558"/>
                      </a:lnTo>
                      <a:lnTo>
                        <a:pt x="2046" y="2628"/>
                      </a:lnTo>
                      <a:lnTo>
                        <a:pt x="1922" y="2690"/>
                      </a:lnTo>
                      <a:lnTo>
                        <a:pt x="1791" y="2734"/>
                      </a:lnTo>
                      <a:lnTo>
                        <a:pt x="1659" y="2761"/>
                      </a:lnTo>
                      <a:lnTo>
                        <a:pt x="1526" y="2787"/>
                      </a:lnTo>
                      <a:lnTo>
                        <a:pt x="1394" y="2787"/>
                      </a:lnTo>
                      <a:lnTo>
                        <a:pt x="1262" y="2787"/>
                      </a:lnTo>
                      <a:lnTo>
                        <a:pt x="1129" y="2761"/>
                      </a:lnTo>
                      <a:lnTo>
                        <a:pt x="997" y="2734"/>
                      </a:lnTo>
                      <a:lnTo>
                        <a:pt x="864" y="2690"/>
                      </a:lnTo>
                      <a:lnTo>
                        <a:pt x="741" y="2628"/>
                      </a:lnTo>
                      <a:lnTo>
                        <a:pt x="626" y="2558"/>
                      </a:lnTo>
                      <a:lnTo>
                        <a:pt x="512" y="2478"/>
                      </a:lnTo>
                      <a:lnTo>
                        <a:pt x="406" y="2381"/>
                      </a:lnTo>
                      <a:lnTo>
                        <a:pt x="406" y="2381"/>
                      </a:lnTo>
                      <a:lnTo>
                        <a:pt x="309" y="2275"/>
                      </a:lnTo>
                      <a:lnTo>
                        <a:pt x="229" y="2161"/>
                      </a:lnTo>
                      <a:lnTo>
                        <a:pt x="159" y="2046"/>
                      </a:lnTo>
                      <a:lnTo>
                        <a:pt x="97" y="1922"/>
                      </a:lnTo>
                      <a:lnTo>
                        <a:pt x="53" y="1790"/>
                      </a:lnTo>
                      <a:lnTo>
                        <a:pt x="26" y="1658"/>
                      </a:lnTo>
                      <a:lnTo>
                        <a:pt x="0" y="1525"/>
                      </a:lnTo>
                      <a:lnTo>
                        <a:pt x="0" y="1394"/>
                      </a:lnTo>
                      <a:lnTo>
                        <a:pt x="0" y="1262"/>
                      </a:lnTo>
                      <a:lnTo>
                        <a:pt x="26" y="1129"/>
                      </a:lnTo>
                      <a:lnTo>
                        <a:pt x="53" y="997"/>
                      </a:lnTo>
                      <a:lnTo>
                        <a:pt x="97" y="865"/>
                      </a:lnTo>
                      <a:lnTo>
                        <a:pt x="159" y="741"/>
                      </a:lnTo>
                      <a:lnTo>
                        <a:pt x="229" y="626"/>
                      </a:lnTo>
                      <a:lnTo>
                        <a:pt x="309" y="512"/>
                      </a:lnTo>
                      <a:lnTo>
                        <a:pt x="406" y="406"/>
                      </a:lnTo>
                      <a:lnTo>
                        <a:pt x="406" y="406"/>
                      </a:lnTo>
                      <a:lnTo>
                        <a:pt x="512" y="309"/>
                      </a:lnTo>
                      <a:lnTo>
                        <a:pt x="626" y="229"/>
                      </a:lnTo>
                      <a:lnTo>
                        <a:pt x="741" y="159"/>
                      </a:lnTo>
                      <a:lnTo>
                        <a:pt x="864" y="97"/>
                      </a:lnTo>
                      <a:lnTo>
                        <a:pt x="997" y="53"/>
                      </a:lnTo>
                      <a:lnTo>
                        <a:pt x="1129" y="26"/>
                      </a:lnTo>
                      <a:lnTo>
                        <a:pt x="1262" y="0"/>
                      </a:lnTo>
                      <a:lnTo>
                        <a:pt x="1394" y="0"/>
                      </a:lnTo>
                      <a:lnTo>
                        <a:pt x="1526" y="0"/>
                      </a:lnTo>
                      <a:lnTo>
                        <a:pt x="1659" y="26"/>
                      </a:lnTo>
                      <a:lnTo>
                        <a:pt x="1791" y="53"/>
                      </a:lnTo>
                      <a:lnTo>
                        <a:pt x="1922" y="97"/>
                      </a:lnTo>
                      <a:lnTo>
                        <a:pt x="2046" y="159"/>
                      </a:lnTo>
                      <a:lnTo>
                        <a:pt x="2161" y="229"/>
                      </a:lnTo>
                      <a:lnTo>
                        <a:pt x="2275" y="309"/>
                      </a:lnTo>
                      <a:lnTo>
                        <a:pt x="2381" y="406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3" name="Freeform 5">
                  <a:extLst>
                    <a:ext uri="{FF2B5EF4-FFF2-40B4-BE49-F238E27FC236}">
                      <a16:creationId xmlns:a16="http://schemas.microsoft.com/office/drawing/2014/main" id="{D8A89182-B3A2-DD4D-B80D-24E8951C92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2013" y="3308350"/>
                  <a:ext cx="1008062" cy="1003300"/>
                </a:xfrm>
                <a:custGeom>
                  <a:avLst/>
                  <a:gdLst>
                    <a:gd name="T0" fmla="*/ 2383 w 2798"/>
                    <a:gd name="T1" fmla="*/ 406 h 2788"/>
                    <a:gd name="T2" fmla="*/ 2568 w 2798"/>
                    <a:gd name="T3" fmla="*/ 626 h 2788"/>
                    <a:gd name="T4" fmla="*/ 2692 w 2798"/>
                    <a:gd name="T5" fmla="*/ 865 h 2788"/>
                    <a:gd name="T6" fmla="*/ 2771 w 2798"/>
                    <a:gd name="T7" fmla="*/ 1129 h 2788"/>
                    <a:gd name="T8" fmla="*/ 2797 w 2798"/>
                    <a:gd name="T9" fmla="*/ 1394 h 2788"/>
                    <a:gd name="T10" fmla="*/ 2771 w 2798"/>
                    <a:gd name="T11" fmla="*/ 1658 h 2788"/>
                    <a:gd name="T12" fmla="*/ 2692 w 2798"/>
                    <a:gd name="T13" fmla="*/ 1922 h 2788"/>
                    <a:gd name="T14" fmla="*/ 2568 w 2798"/>
                    <a:gd name="T15" fmla="*/ 2161 h 2788"/>
                    <a:gd name="T16" fmla="*/ 2383 w 2798"/>
                    <a:gd name="T17" fmla="*/ 2381 h 2788"/>
                    <a:gd name="T18" fmla="*/ 2277 w 2798"/>
                    <a:gd name="T19" fmla="*/ 2478 h 2788"/>
                    <a:gd name="T20" fmla="*/ 2047 w 2798"/>
                    <a:gd name="T21" fmla="*/ 2628 h 2788"/>
                    <a:gd name="T22" fmla="*/ 1800 w 2798"/>
                    <a:gd name="T23" fmla="*/ 2734 h 2788"/>
                    <a:gd name="T24" fmla="*/ 1536 w 2798"/>
                    <a:gd name="T25" fmla="*/ 2787 h 2788"/>
                    <a:gd name="T26" fmla="*/ 1262 w 2798"/>
                    <a:gd name="T27" fmla="*/ 2787 h 2788"/>
                    <a:gd name="T28" fmla="*/ 997 w 2798"/>
                    <a:gd name="T29" fmla="*/ 2734 h 2788"/>
                    <a:gd name="T30" fmla="*/ 750 w 2798"/>
                    <a:gd name="T31" fmla="*/ 2628 h 2788"/>
                    <a:gd name="T32" fmla="*/ 521 w 2798"/>
                    <a:gd name="T33" fmla="*/ 2478 h 2788"/>
                    <a:gd name="T34" fmla="*/ 406 w 2798"/>
                    <a:gd name="T35" fmla="*/ 2381 h 2788"/>
                    <a:gd name="T36" fmla="*/ 230 w 2798"/>
                    <a:gd name="T37" fmla="*/ 2161 h 2788"/>
                    <a:gd name="T38" fmla="*/ 106 w 2798"/>
                    <a:gd name="T39" fmla="*/ 1922 h 2788"/>
                    <a:gd name="T40" fmla="*/ 27 w 2798"/>
                    <a:gd name="T41" fmla="*/ 1658 h 2788"/>
                    <a:gd name="T42" fmla="*/ 0 w 2798"/>
                    <a:gd name="T43" fmla="*/ 1394 h 2788"/>
                    <a:gd name="T44" fmla="*/ 27 w 2798"/>
                    <a:gd name="T45" fmla="*/ 1129 h 2788"/>
                    <a:gd name="T46" fmla="*/ 106 w 2798"/>
                    <a:gd name="T47" fmla="*/ 865 h 2788"/>
                    <a:gd name="T48" fmla="*/ 230 w 2798"/>
                    <a:gd name="T49" fmla="*/ 626 h 2788"/>
                    <a:gd name="T50" fmla="*/ 406 w 2798"/>
                    <a:gd name="T51" fmla="*/ 406 h 2788"/>
                    <a:gd name="T52" fmla="*/ 521 w 2798"/>
                    <a:gd name="T53" fmla="*/ 309 h 2788"/>
                    <a:gd name="T54" fmla="*/ 750 w 2798"/>
                    <a:gd name="T55" fmla="*/ 159 h 2788"/>
                    <a:gd name="T56" fmla="*/ 997 w 2798"/>
                    <a:gd name="T57" fmla="*/ 53 h 2788"/>
                    <a:gd name="T58" fmla="*/ 1262 w 2798"/>
                    <a:gd name="T59" fmla="*/ 0 h 2788"/>
                    <a:gd name="T60" fmla="*/ 1536 w 2798"/>
                    <a:gd name="T61" fmla="*/ 0 h 2788"/>
                    <a:gd name="T62" fmla="*/ 1800 w 2798"/>
                    <a:gd name="T63" fmla="*/ 53 h 2788"/>
                    <a:gd name="T64" fmla="*/ 2047 w 2798"/>
                    <a:gd name="T65" fmla="*/ 159 h 2788"/>
                    <a:gd name="T66" fmla="*/ 2277 w 2798"/>
                    <a:gd name="T67" fmla="*/ 309 h 2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798" h="2788">
                      <a:moveTo>
                        <a:pt x="2383" y="406"/>
                      </a:moveTo>
                      <a:lnTo>
                        <a:pt x="2383" y="406"/>
                      </a:lnTo>
                      <a:lnTo>
                        <a:pt x="2480" y="512"/>
                      </a:lnTo>
                      <a:lnTo>
                        <a:pt x="2568" y="626"/>
                      </a:lnTo>
                      <a:lnTo>
                        <a:pt x="2639" y="741"/>
                      </a:lnTo>
                      <a:lnTo>
                        <a:pt x="2692" y="865"/>
                      </a:lnTo>
                      <a:lnTo>
                        <a:pt x="2736" y="997"/>
                      </a:lnTo>
                      <a:lnTo>
                        <a:pt x="2771" y="1129"/>
                      </a:lnTo>
                      <a:lnTo>
                        <a:pt x="2789" y="1262"/>
                      </a:lnTo>
                      <a:lnTo>
                        <a:pt x="2797" y="1394"/>
                      </a:lnTo>
                      <a:lnTo>
                        <a:pt x="2789" y="1525"/>
                      </a:lnTo>
                      <a:lnTo>
                        <a:pt x="2771" y="1658"/>
                      </a:lnTo>
                      <a:lnTo>
                        <a:pt x="2736" y="1790"/>
                      </a:lnTo>
                      <a:lnTo>
                        <a:pt x="2692" y="1922"/>
                      </a:lnTo>
                      <a:lnTo>
                        <a:pt x="2639" y="2046"/>
                      </a:lnTo>
                      <a:lnTo>
                        <a:pt x="2568" y="2161"/>
                      </a:lnTo>
                      <a:lnTo>
                        <a:pt x="2480" y="2275"/>
                      </a:lnTo>
                      <a:lnTo>
                        <a:pt x="2383" y="2381"/>
                      </a:lnTo>
                      <a:lnTo>
                        <a:pt x="2383" y="2381"/>
                      </a:lnTo>
                      <a:lnTo>
                        <a:pt x="2277" y="2478"/>
                      </a:lnTo>
                      <a:lnTo>
                        <a:pt x="2171" y="2558"/>
                      </a:lnTo>
                      <a:lnTo>
                        <a:pt x="2047" y="2628"/>
                      </a:lnTo>
                      <a:lnTo>
                        <a:pt x="1924" y="2690"/>
                      </a:lnTo>
                      <a:lnTo>
                        <a:pt x="1800" y="2734"/>
                      </a:lnTo>
                      <a:lnTo>
                        <a:pt x="1668" y="2761"/>
                      </a:lnTo>
                      <a:lnTo>
                        <a:pt x="1536" y="2787"/>
                      </a:lnTo>
                      <a:lnTo>
                        <a:pt x="1394" y="2787"/>
                      </a:lnTo>
                      <a:lnTo>
                        <a:pt x="1262" y="2787"/>
                      </a:lnTo>
                      <a:lnTo>
                        <a:pt x="1130" y="2761"/>
                      </a:lnTo>
                      <a:lnTo>
                        <a:pt x="997" y="2734"/>
                      </a:lnTo>
                      <a:lnTo>
                        <a:pt x="874" y="2690"/>
                      </a:lnTo>
                      <a:lnTo>
                        <a:pt x="750" y="2628"/>
                      </a:lnTo>
                      <a:lnTo>
                        <a:pt x="627" y="2558"/>
                      </a:lnTo>
                      <a:lnTo>
                        <a:pt x="521" y="2478"/>
                      </a:lnTo>
                      <a:lnTo>
                        <a:pt x="406" y="2381"/>
                      </a:lnTo>
                      <a:lnTo>
                        <a:pt x="406" y="2381"/>
                      </a:lnTo>
                      <a:lnTo>
                        <a:pt x="318" y="2275"/>
                      </a:lnTo>
                      <a:lnTo>
                        <a:pt x="230" y="2161"/>
                      </a:lnTo>
                      <a:lnTo>
                        <a:pt x="159" y="2046"/>
                      </a:lnTo>
                      <a:lnTo>
                        <a:pt x="106" y="1922"/>
                      </a:lnTo>
                      <a:lnTo>
                        <a:pt x="62" y="1790"/>
                      </a:lnTo>
                      <a:lnTo>
                        <a:pt x="27" y="1658"/>
                      </a:lnTo>
                      <a:lnTo>
                        <a:pt x="9" y="1525"/>
                      </a:lnTo>
                      <a:lnTo>
                        <a:pt x="0" y="1394"/>
                      </a:lnTo>
                      <a:lnTo>
                        <a:pt x="9" y="1262"/>
                      </a:lnTo>
                      <a:lnTo>
                        <a:pt x="27" y="1129"/>
                      </a:lnTo>
                      <a:lnTo>
                        <a:pt x="62" y="997"/>
                      </a:lnTo>
                      <a:lnTo>
                        <a:pt x="106" y="865"/>
                      </a:lnTo>
                      <a:lnTo>
                        <a:pt x="159" y="741"/>
                      </a:lnTo>
                      <a:lnTo>
                        <a:pt x="230" y="626"/>
                      </a:lnTo>
                      <a:lnTo>
                        <a:pt x="318" y="512"/>
                      </a:lnTo>
                      <a:lnTo>
                        <a:pt x="406" y="406"/>
                      </a:lnTo>
                      <a:lnTo>
                        <a:pt x="406" y="406"/>
                      </a:lnTo>
                      <a:lnTo>
                        <a:pt x="521" y="309"/>
                      </a:lnTo>
                      <a:lnTo>
                        <a:pt x="627" y="229"/>
                      </a:lnTo>
                      <a:lnTo>
                        <a:pt x="750" y="159"/>
                      </a:lnTo>
                      <a:lnTo>
                        <a:pt x="874" y="97"/>
                      </a:lnTo>
                      <a:lnTo>
                        <a:pt x="997" y="53"/>
                      </a:lnTo>
                      <a:lnTo>
                        <a:pt x="1130" y="26"/>
                      </a:lnTo>
                      <a:lnTo>
                        <a:pt x="1262" y="0"/>
                      </a:lnTo>
                      <a:lnTo>
                        <a:pt x="1394" y="0"/>
                      </a:lnTo>
                      <a:lnTo>
                        <a:pt x="1536" y="0"/>
                      </a:lnTo>
                      <a:lnTo>
                        <a:pt x="1668" y="26"/>
                      </a:lnTo>
                      <a:lnTo>
                        <a:pt x="1800" y="53"/>
                      </a:lnTo>
                      <a:lnTo>
                        <a:pt x="1924" y="97"/>
                      </a:lnTo>
                      <a:lnTo>
                        <a:pt x="2047" y="159"/>
                      </a:lnTo>
                      <a:lnTo>
                        <a:pt x="2171" y="229"/>
                      </a:lnTo>
                      <a:lnTo>
                        <a:pt x="2277" y="309"/>
                      </a:lnTo>
                      <a:lnTo>
                        <a:pt x="2383" y="406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4" name="Freeform 6">
                  <a:extLst>
                    <a:ext uri="{FF2B5EF4-FFF2-40B4-BE49-F238E27FC236}">
                      <a16:creationId xmlns:a16="http://schemas.microsoft.com/office/drawing/2014/main" id="{F6073F60-BBC7-144C-A0DA-AE4D90406F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52913" y="2398713"/>
                  <a:ext cx="944562" cy="944562"/>
                </a:xfrm>
                <a:custGeom>
                  <a:avLst/>
                  <a:gdLst>
                    <a:gd name="T0" fmla="*/ 556 w 2622"/>
                    <a:gd name="T1" fmla="*/ 2621 h 2622"/>
                    <a:gd name="T2" fmla="*/ 0 w 2622"/>
                    <a:gd name="T3" fmla="*/ 2065 h 2622"/>
                    <a:gd name="T4" fmla="*/ 2074 w 2622"/>
                    <a:gd name="T5" fmla="*/ 0 h 2622"/>
                    <a:gd name="T6" fmla="*/ 2621 w 2622"/>
                    <a:gd name="T7" fmla="*/ 547 h 2622"/>
                    <a:gd name="T8" fmla="*/ 556 w 2622"/>
                    <a:gd name="T9" fmla="*/ 2621 h 26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22" h="2622">
                      <a:moveTo>
                        <a:pt x="556" y="2621"/>
                      </a:moveTo>
                      <a:lnTo>
                        <a:pt x="0" y="2065"/>
                      </a:lnTo>
                      <a:lnTo>
                        <a:pt x="2074" y="0"/>
                      </a:lnTo>
                      <a:lnTo>
                        <a:pt x="2621" y="547"/>
                      </a:lnTo>
                      <a:lnTo>
                        <a:pt x="556" y="2621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5" name="Freeform 7">
                  <a:extLst>
                    <a:ext uri="{FF2B5EF4-FFF2-40B4-BE49-F238E27FC236}">
                      <a16:creationId xmlns:a16="http://schemas.microsoft.com/office/drawing/2014/main" id="{3B8E21B2-5C7D-C54B-BACE-51F90F3250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52913" y="4324350"/>
                  <a:ext cx="944562" cy="944563"/>
                </a:xfrm>
                <a:custGeom>
                  <a:avLst/>
                  <a:gdLst>
                    <a:gd name="T0" fmla="*/ 2074 w 2622"/>
                    <a:gd name="T1" fmla="*/ 2621 h 2622"/>
                    <a:gd name="T2" fmla="*/ 0 w 2622"/>
                    <a:gd name="T3" fmla="*/ 556 h 2622"/>
                    <a:gd name="T4" fmla="*/ 556 w 2622"/>
                    <a:gd name="T5" fmla="*/ 0 h 2622"/>
                    <a:gd name="T6" fmla="*/ 2621 w 2622"/>
                    <a:gd name="T7" fmla="*/ 2074 h 2622"/>
                    <a:gd name="T8" fmla="*/ 2074 w 2622"/>
                    <a:gd name="T9" fmla="*/ 2621 h 26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22" h="2622">
                      <a:moveTo>
                        <a:pt x="2074" y="2621"/>
                      </a:moveTo>
                      <a:lnTo>
                        <a:pt x="0" y="556"/>
                      </a:lnTo>
                      <a:lnTo>
                        <a:pt x="556" y="0"/>
                      </a:lnTo>
                      <a:lnTo>
                        <a:pt x="2621" y="2074"/>
                      </a:lnTo>
                      <a:lnTo>
                        <a:pt x="2074" y="2621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6" name="Freeform 8">
                  <a:extLst>
                    <a:ext uri="{FF2B5EF4-FFF2-40B4-BE49-F238E27FC236}">
                      <a16:creationId xmlns:a16="http://schemas.microsoft.com/office/drawing/2014/main" id="{3EC5C5B7-584E-464F-8E69-3F81B9DADC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87875" y="3670300"/>
                  <a:ext cx="409575" cy="279400"/>
                </a:xfrm>
                <a:custGeom>
                  <a:avLst/>
                  <a:gdLst>
                    <a:gd name="T0" fmla="*/ 1138 w 1139"/>
                    <a:gd name="T1" fmla="*/ 775 h 776"/>
                    <a:gd name="T2" fmla="*/ 0 w 1139"/>
                    <a:gd name="T3" fmla="*/ 775 h 776"/>
                    <a:gd name="T4" fmla="*/ 0 w 1139"/>
                    <a:gd name="T5" fmla="*/ 0 h 776"/>
                    <a:gd name="T6" fmla="*/ 1138 w 1139"/>
                    <a:gd name="T7" fmla="*/ 0 h 776"/>
                    <a:gd name="T8" fmla="*/ 1138 w 1139"/>
                    <a:gd name="T9" fmla="*/ 775 h 7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9" h="776">
                      <a:moveTo>
                        <a:pt x="1138" y="775"/>
                      </a:moveTo>
                      <a:lnTo>
                        <a:pt x="0" y="775"/>
                      </a:lnTo>
                      <a:lnTo>
                        <a:pt x="0" y="0"/>
                      </a:lnTo>
                      <a:lnTo>
                        <a:pt x="1138" y="0"/>
                      </a:lnTo>
                      <a:lnTo>
                        <a:pt x="1138" y="775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7" name="Freeform 9">
                  <a:extLst>
                    <a:ext uri="{FF2B5EF4-FFF2-40B4-BE49-F238E27FC236}">
                      <a16:creationId xmlns:a16="http://schemas.microsoft.com/office/drawing/2014/main" id="{F70184EC-2796-AC4E-BE7E-178EB4F695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6850" y="1287463"/>
                  <a:ext cx="1604963" cy="1265237"/>
                </a:xfrm>
                <a:custGeom>
                  <a:avLst/>
                  <a:gdLst>
                    <a:gd name="T0" fmla="*/ 4456 w 4457"/>
                    <a:gd name="T1" fmla="*/ 1756 h 3513"/>
                    <a:gd name="T2" fmla="*/ 2691 w 4457"/>
                    <a:gd name="T3" fmla="*/ 0 h 3513"/>
                    <a:gd name="T4" fmla="*/ 2691 w 4457"/>
                    <a:gd name="T5" fmla="*/ 953 h 3513"/>
                    <a:gd name="T6" fmla="*/ 0 w 4457"/>
                    <a:gd name="T7" fmla="*/ 953 h 3513"/>
                    <a:gd name="T8" fmla="*/ 0 w 4457"/>
                    <a:gd name="T9" fmla="*/ 2550 h 3513"/>
                    <a:gd name="T10" fmla="*/ 2691 w 4457"/>
                    <a:gd name="T11" fmla="*/ 2550 h 3513"/>
                    <a:gd name="T12" fmla="*/ 2691 w 4457"/>
                    <a:gd name="T13" fmla="*/ 3512 h 3513"/>
                    <a:gd name="T14" fmla="*/ 4456 w 4457"/>
                    <a:gd name="T15" fmla="*/ 1756 h 35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457" h="3513">
                      <a:moveTo>
                        <a:pt x="4456" y="1756"/>
                      </a:moveTo>
                      <a:lnTo>
                        <a:pt x="2691" y="0"/>
                      </a:lnTo>
                      <a:lnTo>
                        <a:pt x="2691" y="953"/>
                      </a:lnTo>
                      <a:lnTo>
                        <a:pt x="0" y="953"/>
                      </a:lnTo>
                      <a:lnTo>
                        <a:pt x="0" y="2550"/>
                      </a:lnTo>
                      <a:lnTo>
                        <a:pt x="2691" y="2550"/>
                      </a:lnTo>
                      <a:lnTo>
                        <a:pt x="2691" y="3512"/>
                      </a:lnTo>
                      <a:lnTo>
                        <a:pt x="4456" y="1756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8" name="Freeform 10">
                  <a:extLst>
                    <a:ext uri="{FF2B5EF4-FFF2-40B4-BE49-F238E27FC236}">
                      <a16:creationId xmlns:a16="http://schemas.microsoft.com/office/drawing/2014/main" id="{B47E0C82-BBE3-074C-A5CF-2945CCA879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6850" y="5086350"/>
                  <a:ext cx="1604963" cy="1265238"/>
                </a:xfrm>
                <a:custGeom>
                  <a:avLst/>
                  <a:gdLst>
                    <a:gd name="T0" fmla="*/ 4456 w 4457"/>
                    <a:gd name="T1" fmla="*/ 1756 h 3513"/>
                    <a:gd name="T2" fmla="*/ 2691 w 4457"/>
                    <a:gd name="T3" fmla="*/ 0 h 3513"/>
                    <a:gd name="T4" fmla="*/ 2691 w 4457"/>
                    <a:gd name="T5" fmla="*/ 953 h 3513"/>
                    <a:gd name="T6" fmla="*/ 0 w 4457"/>
                    <a:gd name="T7" fmla="*/ 953 h 3513"/>
                    <a:gd name="T8" fmla="*/ 0 w 4457"/>
                    <a:gd name="T9" fmla="*/ 2550 h 3513"/>
                    <a:gd name="T10" fmla="*/ 2691 w 4457"/>
                    <a:gd name="T11" fmla="*/ 2550 h 3513"/>
                    <a:gd name="T12" fmla="*/ 2691 w 4457"/>
                    <a:gd name="T13" fmla="*/ 3512 h 3513"/>
                    <a:gd name="T14" fmla="*/ 4456 w 4457"/>
                    <a:gd name="T15" fmla="*/ 1756 h 35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457" h="3513">
                      <a:moveTo>
                        <a:pt x="4456" y="1756"/>
                      </a:moveTo>
                      <a:lnTo>
                        <a:pt x="2691" y="0"/>
                      </a:lnTo>
                      <a:lnTo>
                        <a:pt x="2691" y="953"/>
                      </a:lnTo>
                      <a:lnTo>
                        <a:pt x="0" y="953"/>
                      </a:lnTo>
                      <a:lnTo>
                        <a:pt x="0" y="2550"/>
                      </a:lnTo>
                      <a:lnTo>
                        <a:pt x="2691" y="2550"/>
                      </a:lnTo>
                      <a:lnTo>
                        <a:pt x="2691" y="3512"/>
                      </a:lnTo>
                      <a:lnTo>
                        <a:pt x="4456" y="1756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49" name="Freeform 11">
                  <a:extLst>
                    <a:ext uri="{FF2B5EF4-FFF2-40B4-BE49-F238E27FC236}">
                      <a16:creationId xmlns:a16="http://schemas.microsoft.com/office/drawing/2014/main" id="{CB30FF71-3F57-194C-B986-083E30287E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6850" y="3203575"/>
                  <a:ext cx="1604963" cy="1263650"/>
                </a:xfrm>
                <a:custGeom>
                  <a:avLst/>
                  <a:gdLst>
                    <a:gd name="T0" fmla="*/ 4456 w 4457"/>
                    <a:gd name="T1" fmla="*/ 1755 h 3512"/>
                    <a:gd name="T2" fmla="*/ 2691 w 4457"/>
                    <a:gd name="T3" fmla="*/ 0 h 3512"/>
                    <a:gd name="T4" fmla="*/ 2691 w 4457"/>
                    <a:gd name="T5" fmla="*/ 953 h 3512"/>
                    <a:gd name="T6" fmla="*/ 0 w 4457"/>
                    <a:gd name="T7" fmla="*/ 953 h 3512"/>
                    <a:gd name="T8" fmla="*/ 0 w 4457"/>
                    <a:gd name="T9" fmla="*/ 2549 h 3512"/>
                    <a:gd name="T10" fmla="*/ 2691 w 4457"/>
                    <a:gd name="T11" fmla="*/ 2549 h 3512"/>
                    <a:gd name="T12" fmla="*/ 2691 w 4457"/>
                    <a:gd name="T13" fmla="*/ 3511 h 3512"/>
                    <a:gd name="T14" fmla="*/ 4456 w 4457"/>
                    <a:gd name="T15" fmla="*/ 1755 h 35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457" h="3512">
                      <a:moveTo>
                        <a:pt x="4456" y="1755"/>
                      </a:moveTo>
                      <a:lnTo>
                        <a:pt x="2691" y="0"/>
                      </a:lnTo>
                      <a:lnTo>
                        <a:pt x="2691" y="953"/>
                      </a:lnTo>
                      <a:lnTo>
                        <a:pt x="0" y="953"/>
                      </a:lnTo>
                      <a:lnTo>
                        <a:pt x="0" y="2549"/>
                      </a:lnTo>
                      <a:lnTo>
                        <a:pt x="2691" y="2549"/>
                      </a:lnTo>
                      <a:lnTo>
                        <a:pt x="2691" y="3511"/>
                      </a:lnTo>
                      <a:lnTo>
                        <a:pt x="4456" y="1755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1557496E-88D5-8143-B9B8-3D610D9AAB9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37684" y="2791336"/>
                <a:ext cx="382202" cy="382202"/>
                <a:chOff x="7736620" y="7009631"/>
                <a:chExt cx="4501800" cy="4503600"/>
              </a:xfrm>
              <a:solidFill>
                <a:schemeClr val="accent1"/>
              </a:solidFill>
            </p:grpSpPr>
            <p:sp>
              <p:nvSpPr>
                <p:cNvPr id="251" name="Freeform: Shape 1">
                  <a:extLst>
                    <a:ext uri="{FF2B5EF4-FFF2-40B4-BE49-F238E27FC236}">
                      <a16:creationId xmlns:a16="http://schemas.microsoft.com/office/drawing/2014/main" id="{5F31AE4F-7063-C846-88A1-997244FBDEA7}"/>
                    </a:ext>
                  </a:extLst>
                </p:cNvPr>
                <p:cNvSpPr/>
                <p:nvPr/>
              </p:nvSpPr>
              <p:spPr>
                <a:xfrm>
                  <a:off x="7736620" y="7009631"/>
                  <a:ext cx="4501800" cy="450360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506" h="12511">
                      <a:moveTo>
                        <a:pt x="6251" y="521"/>
                      </a:moveTo>
                      <a:lnTo>
                        <a:pt x="6399" y="525"/>
                      </a:lnTo>
                      <a:lnTo>
                        <a:pt x="6546" y="530"/>
                      </a:lnTo>
                      <a:lnTo>
                        <a:pt x="6694" y="538"/>
                      </a:lnTo>
                      <a:lnTo>
                        <a:pt x="6838" y="550"/>
                      </a:lnTo>
                      <a:lnTo>
                        <a:pt x="6981" y="566"/>
                      </a:lnTo>
                      <a:lnTo>
                        <a:pt x="7125" y="587"/>
                      </a:lnTo>
                      <a:lnTo>
                        <a:pt x="7265" y="612"/>
                      </a:lnTo>
                      <a:lnTo>
                        <a:pt x="7409" y="640"/>
                      </a:lnTo>
                      <a:lnTo>
                        <a:pt x="7548" y="669"/>
                      </a:lnTo>
                      <a:lnTo>
                        <a:pt x="7684" y="702"/>
                      </a:lnTo>
                      <a:lnTo>
                        <a:pt x="7819" y="739"/>
                      </a:lnTo>
                      <a:lnTo>
                        <a:pt x="7954" y="780"/>
                      </a:lnTo>
                      <a:lnTo>
                        <a:pt x="8090" y="825"/>
                      </a:lnTo>
                      <a:lnTo>
                        <a:pt x="8221" y="870"/>
                      </a:lnTo>
                      <a:lnTo>
                        <a:pt x="8352" y="919"/>
                      </a:lnTo>
                      <a:lnTo>
                        <a:pt x="8484" y="973"/>
                      </a:lnTo>
                      <a:lnTo>
                        <a:pt x="8611" y="1030"/>
                      </a:lnTo>
                      <a:lnTo>
                        <a:pt x="8734" y="1088"/>
                      </a:lnTo>
                      <a:lnTo>
                        <a:pt x="8861" y="1149"/>
                      </a:lnTo>
                      <a:lnTo>
                        <a:pt x="8985" y="1215"/>
                      </a:lnTo>
                      <a:lnTo>
                        <a:pt x="9104" y="1285"/>
                      </a:lnTo>
                      <a:lnTo>
                        <a:pt x="9222" y="1354"/>
                      </a:lnTo>
                      <a:lnTo>
                        <a:pt x="9341" y="1428"/>
                      </a:lnTo>
                      <a:lnTo>
                        <a:pt x="9456" y="1502"/>
                      </a:lnTo>
                      <a:lnTo>
                        <a:pt x="9571" y="1581"/>
                      </a:lnTo>
                      <a:lnTo>
                        <a:pt x="9682" y="1663"/>
                      </a:lnTo>
                      <a:lnTo>
                        <a:pt x="9789" y="1749"/>
                      </a:lnTo>
                      <a:lnTo>
                        <a:pt x="9896" y="1835"/>
                      </a:lnTo>
                      <a:lnTo>
                        <a:pt x="10002" y="1921"/>
                      </a:lnTo>
                      <a:lnTo>
                        <a:pt x="10105" y="2016"/>
                      </a:lnTo>
                      <a:lnTo>
                        <a:pt x="10207" y="2106"/>
                      </a:lnTo>
                      <a:lnTo>
                        <a:pt x="10306" y="2205"/>
                      </a:lnTo>
                      <a:lnTo>
                        <a:pt x="10400" y="2303"/>
                      </a:lnTo>
                      <a:lnTo>
                        <a:pt x="10495" y="2401"/>
                      </a:lnTo>
                      <a:lnTo>
                        <a:pt x="10585" y="2504"/>
                      </a:lnTo>
                      <a:lnTo>
                        <a:pt x="10675" y="2611"/>
                      </a:lnTo>
                      <a:lnTo>
                        <a:pt x="10762" y="2717"/>
                      </a:lnTo>
                      <a:lnTo>
                        <a:pt x="10844" y="2828"/>
                      </a:lnTo>
                      <a:lnTo>
                        <a:pt x="10926" y="2939"/>
                      </a:lnTo>
                      <a:lnTo>
                        <a:pt x="11004" y="3054"/>
                      </a:lnTo>
                      <a:lnTo>
                        <a:pt x="11082" y="3169"/>
                      </a:lnTo>
                      <a:lnTo>
                        <a:pt x="11156" y="3284"/>
                      </a:lnTo>
                      <a:lnTo>
                        <a:pt x="11225" y="3403"/>
                      </a:lnTo>
                      <a:lnTo>
                        <a:pt x="11291" y="3526"/>
                      </a:lnTo>
                      <a:lnTo>
                        <a:pt x="11357" y="3649"/>
                      </a:lnTo>
                      <a:lnTo>
                        <a:pt x="11419" y="3773"/>
                      </a:lnTo>
                      <a:lnTo>
                        <a:pt x="11480" y="3900"/>
                      </a:lnTo>
                      <a:lnTo>
                        <a:pt x="11533" y="4027"/>
                      </a:lnTo>
                      <a:lnTo>
                        <a:pt x="11587" y="4154"/>
                      </a:lnTo>
                      <a:lnTo>
                        <a:pt x="11636" y="4285"/>
                      </a:lnTo>
                      <a:lnTo>
                        <a:pt x="11685" y="4417"/>
                      </a:lnTo>
                      <a:lnTo>
                        <a:pt x="11726" y="4553"/>
                      </a:lnTo>
                      <a:lnTo>
                        <a:pt x="11767" y="4688"/>
                      </a:lnTo>
                      <a:lnTo>
                        <a:pt x="11804" y="4823"/>
                      </a:lnTo>
                      <a:lnTo>
                        <a:pt x="11837" y="4963"/>
                      </a:lnTo>
                      <a:lnTo>
                        <a:pt x="11870" y="5103"/>
                      </a:lnTo>
                      <a:lnTo>
                        <a:pt x="11895" y="5242"/>
                      </a:lnTo>
                      <a:lnTo>
                        <a:pt x="11919" y="5386"/>
                      </a:lnTo>
                      <a:lnTo>
                        <a:pt x="11940" y="5525"/>
                      </a:lnTo>
                      <a:lnTo>
                        <a:pt x="11956" y="5669"/>
                      </a:lnTo>
                      <a:lnTo>
                        <a:pt x="11968" y="5817"/>
                      </a:lnTo>
                      <a:lnTo>
                        <a:pt x="11976" y="5961"/>
                      </a:lnTo>
                      <a:lnTo>
                        <a:pt x="11985" y="6108"/>
                      </a:lnTo>
                      <a:lnTo>
                        <a:pt x="11985" y="6256"/>
                      </a:lnTo>
                      <a:lnTo>
                        <a:pt x="11985" y="6403"/>
                      </a:lnTo>
                      <a:lnTo>
                        <a:pt x="11976" y="6550"/>
                      </a:lnTo>
                      <a:lnTo>
                        <a:pt x="11968" y="6694"/>
                      </a:lnTo>
                      <a:lnTo>
                        <a:pt x="11956" y="6842"/>
                      </a:lnTo>
                      <a:lnTo>
                        <a:pt x="11940" y="6986"/>
                      </a:lnTo>
                      <a:lnTo>
                        <a:pt x="11919" y="7125"/>
                      </a:lnTo>
                      <a:lnTo>
                        <a:pt x="11895" y="7269"/>
                      </a:lnTo>
                      <a:lnTo>
                        <a:pt x="11870" y="7408"/>
                      </a:lnTo>
                      <a:lnTo>
                        <a:pt x="11837" y="7548"/>
                      </a:lnTo>
                      <a:lnTo>
                        <a:pt x="11804" y="7688"/>
                      </a:lnTo>
                      <a:lnTo>
                        <a:pt x="11767" y="7823"/>
                      </a:lnTo>
                      <a:lnTo>
                        <a:pt x="11726" y="7958"/>
                      </a:lnTo>
                      <a:lnTo>
                        <a:pt x="11685" y="8094"/>
                      </a:lnTo>
                      <a:lnTo>
                        <a:pt x="11636" y="8226"/>
                      </a:lnTo>
                      <a:lnTo>
                        <a:pt x="11587" y="8357"/>
                      </a:lnTo>
                      <a:lnTo>
                        <a:pt x="11533" y="8484"/>
                      </a:lnTo>
                      <a:lnTo>
                        <a:pt x="11480" y="8611"/>
                      </a:lnTo>
                      <a:lnTo>
                        <a:pt x="11419" y="8738"/>
                      </a:lnTo>
                      <a:lnTo>
                        <a:pt x="11357" y="8862"/>
                      </a:lnTo>
                      <a:lnTo>
                        <a:pt x="11291" y="8985"/>
                      </a:lnTo>
                      <a:lnTo>
                        <a:pt x="11225" y="9108"/>
                      </a:lnTo>
                      <a:lnTo>
                        <a:pt x="11156" y="9227"/>
                      </a:lnTo>
                      <a:lnTo>
                        <a:pt x="11082" y="9342"/>
                      </a:lnTo>
                      <a:lnTo>
                        <a:pt x="11004" y="9457"/>
                      </a:lnTo>
                      <a:lnTo>
                        <a:pt x="10926" y="9572"/>
                      </a:lnTo>
                      <a:lnTo>
                        <a:pt x="10844" y="9683"/>
                      </a:lnTo>
                      <a:lnTo>
                        <a:pt x="10762" y="9794"/>
                      </a:lnTo>
                      <a:lnTo>
                        <a:pt x="10675" y="9900"/>
                      </a:lnTo>
                      <a:lnTo>
                        <a:pt x="10585" y="10007"/>
                      </a:lnTo>
                      <a:lnTo>
                        <a:pt x="10495" y="10110"/>
                      </a:lnTo>
                      <a:lnTo>
                        <a:pt x="10400" y="10208"/>
                      </a:lnTo>
                      <a:lnTo>
                        <a:pt x="10306" y="10306"/>
                      </a:lnTo>
                      <a:lnTo>
                        <a:pt x="10207" y="10405"/>
                      </a:lnTo>
                      <a:lnTo>
                        <a:pt x="10105" y="10495"/>
                      </a:lnTo>
                      <a:lnTo>
                        <a:pt x="10002" y="10590"/>
                      </a:lnTo>
                      <a:lnTo>
                        <a:pt x="9896" y="10676"/>
                      </a:lnTo>
                      <a:lnTo>
                        <a:pt x="9789" y="10762"/>
                      </a:lnTo>
                      <a:lnTo>
                        <a:pt x="9682" y="10848"/>
                      </a:lnTo>
                      <a:lnTo>
                        <a:pt x="9571" y="10930"/>
                      </a:lnTo>
                      <a:lnTo>
                        <a:pt x="9456" y="11009"/>
                      </a:lnTo>
                      <a:lnTo>
                        <a:pt x="9341" y="11083"/>
                      </a:lnTo>
                      <a:lnTo>
                        <a:pt x="9222" y="11157"/>
                      </a:lnTo>
                      <a:lnTo>
                        <a:pt x="9104" y="11226"/>
                      </a:lnTo>
                      <a:lnTo>
                        <a:pt x="8985" y="11296"/>
                      </a:lnTo>
                      <a:lnTo>
                        <a:pt x="8861" y="11362"/>
                      </a:lnTo>
                      <a:lnTo>
                        <a:pt x="8734" y="11423"/>
                      </a:lnTo>
                      <a:lnTo>
                        <a:pt x="8611" y="11481"/>
                      </a:lnTo>
                      <a:lnTo>
                        <a:pt x="8484" y="11538"/>
                      </a:lnTo>
                      <a:lnTo>
                        <a:pt x="8352" y="11592"/>
                      </a:lnTo>
                      <a:lnTo>
                        <a:pt x="8221" y="11641"/>
                      </a:lnTo>
                      <a:lnTo>
                        <a:pt x="8090" y="11686"/>
                      </a:lnTo>
                      <a:lnTo>
                        <a:pt x="7954" y="11731"/>
                      </a:lnTo>
                      <a:lnTo>
                        <a:pt x="7819" y="11772"/>
                      </a:lnTo>
                      <a:lnTo>
                        <a:pt x="7684" y="11809"/>
                      </a:lnTo>
                      <a:lnTo>
                        <a:pt x="7548" y="11842"/>
                      </a:lnTo>
                      <a:lnTo>
                        <a:pt x="7409" y="11871"/>
                      </a:lnTo>
                      <a:lnTo>
                        <a:pt x="7265" y="11899"/>
                      </a:lnTo>
                      <a:lnTo>
                        <a:pt x="7125" y="11924"/>
                      </a:lnTo>
                      <a:lnTo>
                        <a:pt x="6981" y="11945"/>
                      </a:lnTo>
                      <a:lnTo>
                        <a:pt x="6838" y="11961"/>
                      </a:lnTo>
                      <a:lnTo>
                        <a:pt x="6694" y="11973"/>
                      </a:lnTo>
                      <a:lnTo>
                        <a:pt x="6546" y="11981"/>
                      </a:lnTo>
                      <a:lnTo>
                        <a:pt x="6399" y="11986"/>
                      </a:lnTo>
                      <a:lnTo>
                        <a:pt x="6251" y="11990"/>
                      </a:lnTo>
                      <a:lnTo>
                        <a:pt x="6103" y="11986"/>
                      </a:lnTo>
                      <a:lnTo>
                        <a:pt x="5960" y="11981"/>
                      </a:lnTo>
                      <a:lnTo>
                        <a:pt x="5812" y="11973"/>
                      </a:lnTo>
                      <a:lnTo>
                        <a:pt x="5668" y="11961"/>
                      </a:lnTo>
                      <a:lnTo>
                        <a:pt x="5524" y="11945"/>
                      </a:lnTo>
                      <a:lnTo>
                        <a:pt x="5381" y="11924"/>
                      </a:lnTo>
                      <a:lnTo>
                        <a:pt x="5241" y="11899"/>
                      </a:lnTo>
                      <a:lnTo>
                        <a:pt x="5098" y="11871"/>
                      </a:lnTo>
                      <a:lnTo>
                        <a:pt x="4958" y="11842"/>
                      </a:lnTo>
                      <a:lnTo>
                        <a:pt x="4823" y="11809"/>
                      </a:lnTo>
                      <a:lnTo>
                        <a:pt x="4687" y="11772"/>
                      </a:lnTo>
                      <a:lnTo>
                        <a:pt x="4552" y="11731"/>
                      </a:lnTo>
                      <a:lnTo>
                        <a:pt x="4416" y="11686"/>
                      </a:lnTo>
                      <a:lnTo>
                        <a:pt x="4285" y="11641"/>
                      </a:lnTo>
                      <a:lnTo>
                        <a:pt x="4154" y="11592"/>
                      </a:lnTo>
                      <a:lnTo>
                        <a:pt x="4022" y="11538"/>
                      </a:lnTo>
                      <a:lnTo>
                        <a:pt x="3895" y="11481"/>
                      </a:lnTo>
                      <a:lnTo>
                        <a:pt x="3768" y="11423"/>
                      </a:lnTo>
                      <a:lnTo>
                        <a:pt x="3645" y="11362"/>
                      </a:lnTo>
                      <a:lnTo>
                        <a:pt x="3521" y="11296"/>
                      </a:lnTo>
                      <a:lnTo>
                        <a:pt x="3403" y="11226"/>
                      </a:lnTo>
                      <a:lnTo>
                        <a:pt x="3284" y="11157"/>
                      </a:lnTo>
                      <a:lnTo>
                        <a:pt x="3164" y="11083"/>
                      </a:lnTo>
                      <a:lnTo>
                        <a:pt x="3050" y="11009"/>
                      </a:lnTo>
                      <a:lnTo>
                        <a:pt x="2935" y="10930"/>
                      </a:lnTo>
                      <a:lnTo>
                        <a:pt x="2824" y="10848"/>
                      </a:lnTo>
                      <a:lnTo>
                        <a:pt x="2717" y="10762"/>
                      </a:lnTo>
                      <a:lnTo>
                        <a:pt x="2610" y="10676"/>
                      </a:lnTo>
                      <a:lnTo>
                        <a:pt x="2504" y="10590"/>
                      </a:lnTo>
                      <a:lnTo>
                        <a:pt x="2401" y="10495"/>
                      </a:lnTo>
                      <a:lnTo>
                        <a:pt x="2299" y="10405"/>
                      </a:lnTo>
                      <a:lnTo>
                        <a:pt x="2200" y="10306"/>
                      </a:lnTo>
                      <a:lnTo>
                        <a:pt x="2105" y="10208"/>
                      </a:lnTo>
                      <a:lnTo>
                        <a:pt x="2011" y="10110"/>
                      </a:lnTo>
                      <a:lnTo>
                        <a:pt x="1921" y="10007"/>
                      </a:lnTo>
                      <a:lnTo>
                        <a:pt x="1830" y="9900"/>
                      </a:lnTo>
                      <a:lnTo>
                        <a:pt x="1744" y="9794"/>
                      </a:lnTo>
                      <a:lnTo>
                        <a:pt x="1662" y="9683"/>
                      </a:lnTo>
                      <a:lnTo>
                        <a:pt x="1580" y="9572"/>
                      </a:lnTo>
                      <a:lnTo>
                        <a:pt x="1502" y="9457"/>
                      </a:lnTo>
                      <a:lnTo>
                        <a:pt x="1424" y="9342"/>
                      </a:lnTo>
                      <a:lnTo>
                        <a:pt x="1350" y="9227"/>
                      </a:lnTo>
                      <a:lnTo>
                        <a:pt x="1280" y="9108"/>
                      </a:lnTo>
                      <a:lnTo>
                        <a:pt x="1215" y="8985"/>
                      </a:lnTo>
                      <a:lnTo>
                        <a:pt x="1149" y="8862"/>
                      </a:lnTo>
                      <a:lnTo>
                        <a:pt x="1088" y="8738"/>
                      </a:lnTo>
                      <a:lnTo>
                        <a:pt x="1026" y="8611"/>
                      </a:lnTo>
                      <a:lnTo>
                        <a:pt x="973" y="8484"/>
                      </a:lnTo>
                      <a:lnTo>
                        <a:pt x="919" y="8357"/>
                      </a:lnTo>
                      <a:lnTo>
                        <a:pt x="870" y="8226"/>
                      </a:lnTo>
                      <a:lnTo>
                        <a:pt x="821" y="8094"/>
                      </a:lnTo>
                      <a:lnTo>
                        <a:pt x="780" y="7958"/>
                      </a:lnTo>
                      <a:lnTo>
                        <a:pt x="739" y="7823"/>
                      </a:lnTo>
                      <a:lnTo>
                        <a:pt x="702" y="7688"/>
                      </a:lnTo>
                      <a:lnTo>
                        <a:pt x="669" y="7548"/>
                      </a:lnTo>
                      <a:lnTo>
                        <a:pt x="636" y="7408"/>
                      </a:lnTo>
                      <a:lnTo>
                        <a:pt x="612" y="7269"/>
                      </a:lnTo>
                      <a:lnTo>
                        <a:pt x="587" y="7125"/>
                      </a:lnTo>
                      <a:lnTo>
                        <a:pt x="567" y="6986"/>
                      </a:lnTo>
                      <a:lnTo>
                        <a:pt x="550" y="6842"/>
                      </a:lnTo>
                      <a:lnTo>
                        <a:pt x="538" y="6694"/>
                      </a:lnTo>
                      <a:lnTo>
                        <a:pt x="529" y="6550"/>
                      </a:lnTo>
                      <a:lnTo>
                        <a:pt x="521" y="6403"/>
                      </a:lnTo>
                      <a:lnTo>
                        <a:pt x="521" y="6256"/>
                      </a:lnTo>
                      <a:lnTo>
                        <a:pt x="521" y="6108"/>
                      </a:lnTo>
                      <a:lnTo>
                        <a:pt x="529" y="5961"/>
                      </a:lnTo>
                      <a:lnTo>
                        <a:pt x="538" y="5817"/>
                      </a:lnTo>
                      <a:lnTo>
                        <a:pt x="550" y="5669"/>
                      </a:lnTo>
                      <a:lnTo>
                        <a:pt x="567" y="5525"/>
                      </a:lnTo>
                      <a:lnTo>
                        <a:pt x="587" y="5386"/>
                      </a:lnTo>
                      <a:lnTo>
                        <a:pt x="612" y="5242"/>
                      </a:lnTo>
                      <a:lnTo>
                        <a:pt x="636" y="5103"/>
                      </a:lnTo>
                      <a:lnTo>
                        <a:pt x="669" y="4963"/>
                      </a:lnTo>
                      <a:lnTo>
                        <a:pt x="702" y="4823"/>
                      </a:lnTo>
                      <a:lnTo>
                        <a:pt x="739" y="4688"/>
                      </a:lnTo>
                      <a:lnTo>
                        <a:pt x="780" y="4553"/>
                      </a:lnTo>
                      <a:lnTo>
                        <a:pt x="821" y="4417"/>
                      </a:lnTo>
                      <a:lnTo>
                        <a:pt x="870" y="4285"/>
                      </a:lnTo>
                      <a:lnTo>
                        <a:pt x="919" y="4154"/>
                      </a:lnTo>
                      <a:lnTo>
                        <a:pt x="973" y="4027"/>
                      </a:lnTo>
                      <a:lnTo>
                        <a:pt x="1026" y="3900"/>
                      </a:lnTo>
                      <a:lnTo>
                        <a:pt x="1088" y="3773"/>
                      </a:lnTo>
                      <a:lnTo>
                        <a:pt x="1149" y="3649"/>
                      </a:lnTo>
                      <a:lnTo>
                        <a:pt x="1215" y="3526"/>
                      </a:lnTo>
                      <a:lnTo>
                        <a:pt x="1280" y="3403"/>
                      </a:lnTo>
                      <a:lnTo>
                        <a:pt x="1350" y="3284"/>
                      </a:lnTo>
                      <a:lnTo>
                        <a:pt x="1424" y="3169"/>
                      </a:lnTo>
                      <a:lnTo>
                        <a:pt x="1502" y="3054"/>
                      </a:lnTo>
                      <a:lnTo>
                        <a:pt x="1580" y="2939"/>
                      </a:lnTo>
                      <a:lnTo>
                        <a:pt x="1662" y="2828"/>
                      </a:lnTo>
                      <a:lnTo>
                        <a:pt x="1744" y="2717"/>
                      </a:lnTo>
                      <a:lnTo>
                        <a:pt x="1830" y="2611"/>
                      </a:lnTo>
                      <a:lnTo>
                        <a:pt x="1921" y="2504"/>
                      </a:lnTo>
                      <a:lnTo>
                        <a:pt x="2011" y="2401"/>
                      </a:lnTo>
                      <a:lnTo>
                        <a:pt x="2105" y="2303"/>
                      </a:lnTo>
                      <a:lnTo>
                        <a:pt x="2200" y="2205"/>
                      </a:lnTo>
                      <a:lnTo>
                        <a:pt x="2299" y="2106"/>
                      </a:lnTo>
                      <a:lnTo>
                        <a:pt x="2401" y="2016"/>
                      </a:lnTo>
                      <a:lnTo>
                        <a:pt x="2504" y="1921"/>
                      </a:lnTo>
                      <a:lnTo>
                        <a:pt x="2610" y="1835"/>
                      </a:lnTo>
                      <a:lnTo>
                        <a:pt x="2717" y="1749"/>
                      </a:lnTo>
                      <a:lnTo>
                        <a:pt x="2824" y="1663"/>
                      </a:lnTo>
                      <a:lnTo>
                        <a:pt x="2935" y="1581"/>
                      </a:lnTo>
                      <a:lnTo>
                        <a:pt x="3050" y="1502"/>
                      </a:lnTo>
                      <a:lnTo>
                        <a:pt x="3164" y="1428"/>
                      </a:lnTo>
                      <a:lnTo>
                        <a:pt x="3284" y="1354"/>
                      </a:lnTo>
                      <a:lnTo>
                        <a:pt x="3403" y="1285"/>
                      </a:lnTo>
                      <a:lnTo>
                        <a:pt x="3521" y="1215"/>
                      </a:lnTo>
                      <a:lnTo>
                        <a:pt x="3645" y="1149"/>
                      </a:lnTo>
                      <a:lnTo>
                        <a:pt x="3768" y="1088"/>
                      </a:lnTo>
                      <a:lnTo>
                        <a:pt x="3895" y="1030"/>
                      </a:lnTo>
                      <a:lnTo>
                        <a:pt x="4022" y="973"/>
                      </a:lnTo>
                      <a:lnTo>
                        <a:pt x="4154" y="919"/>
                      </a:lnTo>
                      <a:lnTo>
                        <a:pt x="4285" y="870"/>
                      </a:lnTo>
                      <a:lnTo>
                        <a:pt x="4416" y="825"/>
                      </a:lnTo>
                      <a:lnTo>
                        <a:pt x="4552" y="780"/>
                      </a:lnTo>
                      <a:lnTo>
                        <a:pt x="4687" y="739"/>
                      </a:lnTo>
                      <a:lnTo>
                        <a:pt x="4823" y="702"/>
                      </a:lnTo>
                      <a:lnTo>
                        <a:pt x="4958" y="669"/>
                      </a:lnTo>
                      <a:lnTo>
                        <a:pt x="5098" y="640"/>
                      </a:lnTo>
                      <a:lnTo>
                        <a:pt x="5241" y="612"/>
                      </a:lnTo>
                      <a:lnTo>
                        <a:pt x="5381" y="587"/>
                      </a:lnTo>
                      <a:lnTo>
                        <a:pt x="5524" y="566"/>
                      </a:lnTo>
                      <a:lnTo>
                        <a:pt x="5668" y="550"/>
                      </a:lnTo>
                      <a:lnTo>
                        <a:pt x="5812" y="538"/>
                      </a:lnTo>
                      <a:lnTo>
                        <a:pt x="5960" y="530"/>
                      </a:lnTo>
                      <a:lnTo>
                        <a:pt x="6103" y="525"/>
                      </a:lnTo>
                      <a:close/>
                      <a:moveTo>
                        <a:pt x="6251" y="0"/>
                      </a:moveTo>
                      <a:lnTo>
                        <a:pt x="6091" y="4"/>
                      </a:lnTo>
                      <a:lnTo>
                        <a:pt x="5931" y="8"/>
                      </a:lnTo>
                      <a:lnTo>
                        <a:pt x="5771" y="20"/>
                      </a:lnTo>
                      <a:lnTo>
                        <a:pt x="5615" y="33"/>
                      </a:lnTo>
                      <a:lnTo>
                        <a:pt x="5455" y="54"/>
                      </a:lnTo>
                      <a:lnTo>
                        <a:pt x="5299" y="74"/>
                      </a:lnTo>
                      <a:lnTo>
                        <a:pt x="5147" y="99"/>
                      </a:lnTo>
                      <a:lnTo>
                        <a:pt x="4991" y="127"/>
                      </a:lnTo>
                      <a:lnTo>
                        <a:pt x="4839" y="160"/>
                      </a:lnTo>
                      <a:lnTo>
                        <a:pt x="4691" y="197"/>
                      </a:lnTo>
                      <a:lnTo>
                        <a:pt x="4539" y="238"/>
                      </a:lnTo>
                      <a:lnTo>
                        <a:pt x="4391" y="283"/>
                      </a:lnTo>
                      <a:lnTo>
                        <a:pt x="4248" y="329"/>
                      </a:lnTo>
                      <a:lnTo>
                        <a:pt x="4104" y="382"/>
                      </a:lnTo>
                      <a:lnTo>
                        <a:pt x="3961" y="435"/>
                      </a:lnTo>
                      <a:lnTo>
                        <a:pt x="3817" y="493"/>
                      </a:lnTo>
                      <a:lnTo>
                        <a:pt x="3678" y="554"/>
                      </a:lnTo>
                      <a:lnTo>
                        <a:pt x="3542" y="620"/>
                      </a:lnTo>
                      <a:lnTo>
                        <a:pt x="3406" y="685"/>
                      </a:lnTo>
                      <a:lnTo>
                        <a:pt x="3271" y="755"/>
                      </a:lnTo>
                      <a:lnTo>
                        <a:pt x="3140" y="829"/>
                      </a:lnTo>
                      <a:lnTo>
                        <a:pt x="3009" y="907"/>
                      </a:lnTo>
                      <a:lnTo>
                        <a:pt x="2881" y="985"/>
                      </a:lnTo>
                      <a:lnTo>
                        <a:pt x="2758" y="1067"/>
                      </a:lnTo>
                      <a:lnTo>
                        <a:pt x="2631" y="1153"/>
                      </a:lnTo>
                      <a:lnTo>
                        <a:pt x="2512" y="1244"/>
                      </a:lnTo>
                      <a:lnTo>
                        <a:pt x="2393" y="1334"/>
                      </a:lnTo>
                      <a:lnTo>
                        <a:pt x="2274" y="1428"/>
                      </a:lnTo>
                      <a:lnTo>
                        <a:pt x="2159" y="1527"/>
                      </a:lnTo>
                      <a:lnTo>
                        <a:pt x="2048" y="1626"/>
                      </a:lnTo>
                      <a:lnTo>
                        <a:pt x="1937" y="1728"/>
                      </a:lnTo>
                      <a:lnTo>
                        <a:pt x="1830" y="1835"/>
                      </a:lnTo>
                      <a:lnTo>
                        <a:pt x="1724" y="1942"/>
                      </a:lnTo>
                      <a:lnTo>
                        <a:pt x="1625" y="2048"/>
                      </a:lnTo>
                      <a:lnTo>
                        <a:pt x="1523" y="2163"/>
                      </a:lnTo>
                      <a:lnTo>
                        <a:pt x="1428" y="2278"/>
                      </a:lnTo>
                      <a:lnTo>
                        <a:pt x="1334" y="2393"/>
                      </a:lnTo>
                      <a:lnTo>
                        <a:pt x="1239" y="2512"/>
                      </a:lnTo>
                      <a:lnTo>
                        <a:pt x="1153" y="2635"/>
                      </a:lnTo>
                      <a:lnTo>
                        <a:pt x="1067" y="2759"/>
                      </a:lnTo>
                      <a:lnTo>
                        <a:pt x="985" y="2886"/>
                      </a:lnTo>
                      <a:lnTo>
                        <a:pt x="903" y="3013"/>
                      </a:lnTo>
                      <a:lnTo>
                        <a:pt x="829" y="3145"/>
                      </a:lnTo>
                      <a:lnTo>
                        <a:pt x="755" y="3276"/>
                      </a:lnTo>
                      <a:lnTo>
                        <a:pt x="681" y="3407"/>
                      </a:lnTo>
                      <a:lnTo>
                        <a:pt x="615" y="3543"/>
                      </a:lnTo>
                      <a:lnTo>
                        <a:pt x="550" y="3682"/>
                      </a:lnTo>
                      <a:lnTo>
                        <a:pt x="488" y="3822"/>
                      </a:lnTo>
                      <a:lnTo>
                        <a:pt x="431" y="3961"/>
                      </a:lnTo>
                      <a:lnTo>
                        <a:pt x="378" y="4105"/>
                      </a:lnTo>
                      <a:lnTo>
                        <a:pt x="328" y="4249"/>
                      </a:lnTo>
                      <a:lnTo>
                        <a:pt x="279" y="4397"/>
                      </a:lnTo>
                      <a:lnTo>
                        <a:pt x="238" y="4544"/>
                      </a:lnTo>
                      <a:lnTo>
                        <a:pt x="197" y="4692"/>
                      </a:lnTo>
                      <a:lnTo>
                        <a:pt x="160" y="4844"/>
                      </a:lnTo>
                      <a:lnTo>
                        <a:pt x="127" y="4996"/>
                      </a:lnTo>
                      <a:lnTo>
                        <a:pt x="99" y="5148"/>
                      </a:lnTo>
                      <a:lnTo>
                        <a:pt x="70" y="5304"/>
                      </a:lnTo>
                      <a:lnTo>
                        <a:pt x="49" y="5459"/>
                      </a:lnTo>
                      <a:lnTo>
                        <a:pt x="33" y="5616"/>
                      </a:lnTo>
                      <a:lnTo>
                        <a:pt x="17" y="5776"/>
                      </a:lnTo>
                      <a:lnTo>
                        <a:pt x="8" y="5936"/>
                      </a:lnTo>
                      <a:lnTo>
                        <a:pt x="0" y="6096"/>
                      </a:lnTo>
                      <a:lnTo>
                        <a:pt x="0" y="6256"/>
                      </a:lnTo>
                      <a:lnTo>
                        <a:pt x="0" y="6415"/>
                      </a:lnTo>
                      <a:lnTo>
                        <a:pt x="8" y="6575"/>
                      </a:lnTo>
                      <a:lnTo>
                        <a:pt x="17" y="6735"/>
                      </a:lnTo>
                      <a:lnTo>
                        <a:pt x="33" y="6895"/>
                      </a:lnTo>
                      <a:lnTo>
                        <a:pt x="49" y="7052"/>
                      </a:lnTo>
                      <a:lnTo>
                        <a:pt x="70" y="7207"/>
                      </a:lnTo>
                      <a:lnTo>
                        <a:pt x="99" y="7363"/>
                      </a:lnTo>
                      <a:lnTo>
                        <a:pt x="127" y="7515"/>
                      </a:lnTo>
                      <a:lnTo>
                        <a:pt x="160" y="7667"/>
                      </a:lnTo>
                      <a:lnTo>
                        <a:pt x="197" y="7819"/>
                      </a:lnTo>
                      <a:lnTo>
                        <a:pt x="238" y="7967"/>
                      </a:lnTo>
                      <a:lnTo>
                        <a:pt x="279" y="8114"/>
                      </a:lnTo>
                      <a:lnTo>
                        <a:pt x="328" y="8262"/>
                      </a:lnTo>
                      <a:lnTo>
                        <a:pt x="378" y="8406"/>
                      </a:lnTo>
                      <a:lnTo>
                        <a:pt x="431" y="8550"/>
                      </a:lnTo>
                      <a:lnTo>
                        <a:pt x="488" y="8689"/>
                      </a:lnTo>
                      <a:lnTo>
                        <a:pt x="550" y="8829"/>
                      </a:lnTo>
                      <a:lnTo>
                        <a:pt x="615" y="8968"/>
                      </a:lnTo>
                      <a:lnTo>
                        <a:pt x="681" y="9104"/>
                      </a:lnTo>
                      <a:lnTo>
                        <a:pt x="755" y="9235"/>
                      </a:lnTo>
                      <a:lnTo>
                        <a:pt x="829" y="9366"/>
                      </a:lnTo>
                      <a:lnTo>
                        <a:pt x="903" y="9498"/>
                      </a:lnTo>
                      <a:lnTo>
                        <a:pt x="985" y="9625"/>
                      </a:lnTo>
                      <a:lnTo>
                        <a:pt x="1067" y="9752"/>
                      </a:lnTo>
                      <a:lnTo>
                        <a:pt x="1153" y="9876"/>
                      </a:lnTo>
                      <a:lnTo>
                        <a:pt x="1239" y="9999"/>
                      </a:lnTo>
                      <a:lnTo>
                        <a:pt x="1334" y="10118"/>
                      </a:lnTo>
                      <a:lnTo>
                        <a:pt x="1428" y="10233"/>
                      </a:lnTo>
                      <a:lnTo>
                        <a:pt x="1523" y="10348"/>
                      </a:lnTo>
                      <a:lnTo>
                        <a:pt x="1625" y="10463"/>
                      </a:lnTo>
                      <a:lnTo>
                        <a:pt x="1724" y="10569"/>
                      </a:lnTo>
                      <a:lnTo>
                        <a:pt x="1830" y="10676"/>
                      </a:lnTo>
                      <a:lnTo>
                        <a:pt x="1937" y="10783"/>
                      </a:lnTo>
                      <a:lnTo>
                        <a:pt x="2048" y="10885"/>
                      </a:lnTo>
                      <a:lnTo>
                        <a:pt x="2159" y="10984"/>
                      </a:lnTo>
                      <a:lnTo>
                        <a:pt x="2274" y="11083"/>
                      </a:lnTo>
                      <a:lnTo>
                        <a:pt x="2393" y="11177"/>
                      </a:lnTo>
                      <a:lnTo>
                        <a:pt x="2512" y="11267"/>
                      </a:lnTo>
                      <a:lnTo>
                        <a:pt x="2631" y="11358"/>
                      </a:lnTo>
                      <a:lnTo>
                        <a:pt x="2758" y="11444"/>
                      </a:lnTo>
                      <a:lnTo>
                        <a:pt x="2881" y="11526"/>
                      </a:lnTo>
                      <a:lnTo>
                        <a:pt x="3009" y="11604"/>
                      </a:lnTo>
                      <a:lnTo>
                        <a:pt x="3140" y="11682"/>
                      </a:lnTo>
                      <a:lnTo>
                        <a:pt x="3271" y="11756"/>
                      </a:lnTo>
                      <a:lnTo>
                        <a:pt x="3406" y="11826"/>
                      </a:lnTo>
                      <a:lnTo>
                        <a:pt x="3542" y="11891"/>
                      </a:lnTo>
                      <a:lnTo>
                        <a:pt x="3678" y="11957"/>
                      </a:lnTo>
                      <a:lnTo>
                        <a:pt x="3817" y="12018"/>
                      </a:lnTo>
                      <a:lnTo>
                        <a:pt x="3961" y="12076"/>
                      </a:lnTo>
                      <a:lnTo>
                        <a:pt x="4104" y="12129"/>
                      </a:lnTo>
                      <a:lnTo>
                        <a:pt x="4248" y="12182"/>
                      </a:lnTo>
                      <a:lnTo>
                        <a:pt x="4391" y="12228"/>
                      </a:lnTo>
                      <a:lnTo>
                        <a:pt x="4539" y="12273"/>
                      </a:lnTo>
                      <a:lnTo>
                        <a:pt x="4691" y="12314"/>
                      </a:lnTo>
                      <a:lnTo>
                        <a:pt x="4839" y="12351"/>
                      </a:lnTo>
                      <a:lnTo>
                        <a:pt x="4991" y="12384"/>
                      </a:lnTo>
                      <a:lnTo>
                        <a:pt x="5147" y="12412"/>
                      </a:lnTo>
                      <a:lnTo>
                        <a:pt x="5299" y="12437"/>
                      </a:lnTo>
                      <a:lnTo>
                        <a:pt x="5455" y="12457"/>
                      </a:lnTo>
                      <a:lnTo>
                        <a:pt x="5615" y="12478"/>
                      </a:lnTo>
                      <a:lnTo>
                        <a:pt x="5771" y="12491"/>
                      </a:lnTo>
                      <a:lnTo>
                        <a:pt x="5931" y="12503"/>
                      </a:lnTo>
                      <a:lnTo>
                        <a:pt x="6091" y="12507"/>
                      </a:lnTo>
                      <a:lnTo>
                        <a:pt x="6251" y="12511"/>
                      </a:lnTo>
                      <a:lnTo>
                        <a:pt x="6415" y="12507"/>
                      </a:lnTo>
                      <a:lnTo>
                        <a:pt x="6575" y="12503"/>
                      </a:lnTo>
                      <a:lnTo>
                        <a:pt x="6735" y="12491"/>
                      </a:lnTo>
                      <a:lnTo>
                        <a:pt x="6891" y="12478"/>
                      </a:lnTo>
                      <a:lnTo>
                        <a:pt x="7051" y="12457"/>
                      </a:lnTo>
                      <a:lnTo>
                        <a:pt x="7207" y="12437"/>
                      </a:lnTo>
                      <a:lnTo>
                        <a:pt x="7359" y="12412"/>
                      </a:lnTo>
                      <a:lnTo>
                        <a:pt x="7515" y="12384"/>
                      </a:lnTo>
                      <a:lnTo>
                        <a:pt x="7667" y="12351"/>
                      </a:lnTo>
                      <a:lnTo>
                        <a:pt x="7815" y="12314"/>
                      </a:lnTo>
                      <a:lnTo>
                        <a:pt x="7966" y="12273"/>
                      </a:lnTo>
                      <a:lnTo>
                        <a:pt x="8114" y="12228"/>
                      </a:lnTo>
                      <a:lnTo>
                        <a:pt x="8258" y="12182"/>
                      </a:lnTo>
                      <a:lnTo>
                        <a:pt x="8402" y="12129"/>
                      </a:lnTo>
                      <a:lnTo>
                        <a:pt x="8545" y="12076"/>
                      </a:lnTo>
                      <a:lnTo>
                        <a:pt x="8689" y="12018"/>
                      </a:lnTo>
                      <a:lnTo>
                        <a:pt x="8829" y="11957"/>
                      </a:lnTo>
                      <a:lnTo>
                        <a:pt x="8964" y="11891"/>
                      </a:lnTo>
                      <a:lnTo>
                        <a:pt x="9099" y="11826"/>
                      </a:lnTo>
                      <a:lnTo>
                        <a:pt x="9235" y="11756"/>
                      </a:lnTo>
                      <a:lnTo>
                        <a:pt x="9366" y="11682"/>
                      </a:lnTo>
                      <a:lnTo>
                        <a:pt x="9497" y="11604"/>
                      </a:lnTo>
                      <a:lnTo>
                        <a:pt x="9625" y="11526"/>
                      </a:lnTo>
                      <a:lnTo>
                        <a:pt x="9748" y="11444"/>
                      </a:lnTo>
                      <a:lnTo>
                        <a:pt x="9875" y="11358"/>
                      </a:lnTo>
                      <a:lnTo>
                        <a:pt x="9994" y="11267"/>
                      </a:lnTo>
                      <a:lnTo>
                        <a:pt x="10113" y="11177"/>
                      </a:lnTo>
                      <a:lnTo>
                        <a:pt x="10232" y="11083"/>
                      </a:lnTo>
                      <a:lnTo>
                        <a:pt x="10347" y="10984"/>
                      </a:lnTo>
                      <a:lnTo>
                        <a:pt x="10458" y="10885"/>
                      </a:lnTo>
                      <a:lnTo>
                        <a:pt x="10569" y="10783"/>
                      </a:lnTo>
                      <a:lnTo>
                        <a:pt x="10675" y="10676"/>
                      </a:lnTo>
                      <a:lnTo>
                        <a:pt x="10778" y="10569"/>
                      </a:lnTo>
                      <a:lnTo>
                        <a:pt x="10881" y="10463"/>
                      </a:lnTo>
                      <a:lnTo>
                        <a:pt x="10984" y="10348"/>
                      </a:lnTo>
                      <a:lnTo>
                        <a:pt x="11077" y="10233"/>
                      </a:lnTo>
                      <a:lnTo>
                        <a:pt x="11172" y="10118"/>
                      </a:lnTo>
                      <a:lnTo>
                        <a:pt x="11262" y="9999"/>
                      </a:lnTo>
                      <a:lnTo>
                        <a:pt x="11352" y="9876"/>
                      </a:lnTo>
                      <a:lnTo>
                        <a:pt x="11439" y="9752"/>
                      </a:lnTo>
                      <a:lnTo>
                        <a:pt x="11521" y="9625"/>
                      </a:lnTo>
                      <a:lnTo>
                        <a:pt x="11603" y="9498"/>
                      </a:lnTo>
                      <a:lnTo>
                        <a:pt x="11677" y="9366"/>
                      </a:lnTo>
                      <a:lnTo>
                        <a:pt x="11751" y="9235"/>
                      </a:lnTo>
                      <a:lnTo>
                        <a:pt x="11825" y="9104"/>
                      </a:lnTo>
                      <a:lnTo>
                        <a:pt x="11890" y="8968"/>
                      </a:lnTo>
                      <a:lnTo>
                        <a:pt x="11956" y="8829"/>
                      </a:lnTo>
                      <a:lnTo>
                        <a:pt x="12014" y="8689"/>
                      </a:lnTo>
                      <a:lnTo>
                        <a:pt x="12075" y="8550"/>
                      </a:lnTo>
                      <a:lnTo>
                        <a:pt x="12128" y="8406"/>
                      </a:lnTo>
                      <a:lnTo>
                        <a:pt x="12177" y="8262"/>
                      </a:lnTo>
                      <a:lnTo>
                        <a:pt x="12227" y="8114"/>
                      </a:lnTo>
                      <a:lnTo>
                        <a:pt x="12268" y="7967"/>
                      </a:lnTo>
                      <a:lnTo>
                        <a:pt x="12309" y="7819"/>
                      </a:lnTo>
                      <a:lnTo>
                        <a:pt x="12346" y="7667"/>
                      </a:lnTo>
                      <a:lnTo>
                        <a:pt x="12379" y="7515"/>
                      </a:lnTo>
                      <a:lnTo>
                        <a:pt x="12407" y="7363"/>
                      </a:lnTo>
                      <a:lnTo>
                        <a:pt x="12436" y="7207"/>
                      </a:lnTo>
                      <a:lnTo>
                        <a:pt x="12457" y="7052"/>
                      </a:lnTo>
                      <a:lnTo>
                        <a:pt x="12473" y="6895"/>
                      </a:lnTo>
                      <a:lnTo>
                        <a:pt x="12490" y="6735"/>
                      </a:lnTo>
                      <a:lnTo>
                        <a:pt x="12498" y="6575"/>
                      </a:lnTo>
                      <a:lnTo>
                        <a:pt x="12506" y="6415"/>
                      </a:lnTo>
                      <a:lnTo>
                        <a:pt x="12506" y="6256"/>
                      </a:lnTo>
                      <a:lnTo>
                        <a:pt x="12506" y="6096"/>
                      </a:lnTo>
                      <a:lnTo>
                        <a:pt x="12498" y="5936"/>
                      </a:lnTo>
                      <a:lnTo>
                        <a:pt x="12490" y="5776"/>
                      </a:lnTo>
                      <a:lnTo>
                        <a:pt x="12473" y="5616"/>
                      </a:lnTo>
                      <a:lnTo>
                        <a:pt x="12457" y="5459"/>
                      </a:lnTo>
                      <a:lnTo>
                        <a:pt x="12436" y="5304"/>
                      </a:lnTo>
                      <a:lnTo>
                        <a:pt x="12407" y="5148"/>
                      </a:lnTo>
                      <a:lnTo>
                        <a:pt x="12379" y="4996"/>
                      </a:lnTo>
                      <a:lnTo>
                        <a:pt x="12346" y="4844"/>
                      </a:lnTo>
                      <a:lnTo>
                        <a:pt x="12309" y="4692"/>
                      </a:lnTo>
                      <a:lnTo>
                        <a:pt x="12268" y="4544"/>
                      </a:lnTo>
                      <a:lnTo>
                        <a:pt x="12227" y="4397"/>
                      </a:lnTo>
                      <a:lnTo>
                        <a:pt x="12177" y="4249"/>
                      </a:lnTo>
                      <a:lnTo>
                        <a:pt x="12128" y="4105"/>
                      </a:lnTo>
                      <a:lnTo>
                        <a:pt x="12075" y="3961"/>
                      </a:lnTo>
                      <a:lnTo>
                        <a:pt x="12014" y="3822"/>
                      </a:lnTo>
                      <a:lnTo>
                        <a:pt x="11956" y="3682"/>
                      </a:lnTo>
                      <a:lnTo>
                        <a:pt x="11890" y="3543"/>
                      </a:lnTo>
                      <a:lnTo>
                        <a:pt x="11825" y="3407"/>
                      </a:lnTo>
                      <a:lnTo>
                        <a:pt x="11751" y="3276"/>
                      </a:lnTo>
                      <a:lnTo>
                        <a:pt x="11677" y="3145"/>
                      </a:lnTo>
                      <a:lnTo>
                        <a:pt x="11603" y="3013"/>
                      </a:lnTo>
                      <a:lnTo>
                        <a:pt x="11521" y="2886"/>
                      </a:lnTo>
                      <a:lnTo>
                        <a:pt x="11439" y="2759"/>
                      </a:lnTo>
                      <a:lnTo>
                        <a:pt x="11352" y="2635"/>
                      </a:lnTo>
                      <a:lnTo>
                        <a:pt x="11262" y="2512"/>
                      </a:lnTo>
                      <a:lnTo>
                        <a:pt x="11172" y="2393"/>
                      </a:lnTo>
                      <a:lnTo>
                        <a:pt x="11077" y="2278"/>
                      </a:lnTo>
                      <a:lnTo>
                        <a:pt x="10984" y="2163"/>
                      </a:lnTo>
                      <a:lnTo>
                        <a:pt x="10881" y="2048"/>
                      </a:lnTo>
                      <a:lnTo>
                        <a:pt x="10778" y="1942"/>
                      </a:lnTo>
                      <a:lnTo>
                        <a:pt x="10675" y="1835"/>
                      </a:lnTo>
                      <a:lnTo>
                        <a:pt x="10569" y="1728"/>
                      </a:lnTo>
                      <a:lnTo>
                        <a:pt x="10458" y="1626"/>
                      </a:lnTo>
                      <a:lnTo>
                        <a:pt x="10347" y="1527"/>
                      </a:lnTo>
                      <a:lnTo>
                        <a:pt x="10232" y="1428"/>
                      </a:lnTo>
                      <a:lnTo>
                        <a:pt x="10113" y="1334"/>
                      </a:lnTo>
                      <a:lnTo>
                        <a:pt x="9994" y="1244"/>
                      </a:lnTo>
                      <a:lnTo>
                        <a:pt x="9875" y="1153"/>
                      </a:lnTo>
                      <a:lnTo>
                        <a:pt x="9748" y="1067"/>
                      </a:lnTo>
                      <a:lnTo>
                        <a:pt x="9625" y="985"/>
                      </a:lnTo>
                      <a:lnTo>
                        <a:pt x="9497" y="907"/>
                      </a:lnTo>
                      <a:lnTo>
                        <a:pt x="9366" y="829"/>
                      </a:lnTo>
                      <a:lnTo>
                        <a:pt x="9235" y="755"/>
                      </a:lnTo>
                      <a:lnTo>
                        <a:pt x="9099" y="685"/>
                      </a:lnTo>
                      <a:lnTo>
                        <a:pt x="8964" y="620"/>
                      </a:lnTo>
                      <a:lnTo>
                        <a:pt x="8829" y="554"/>
                      </a:lnTo>
                      <a:lnTo>
                        <a:pt x="8689" y="493"/>
                      </a:lnTo>
                      <a:lnTo>
                        <a:pt x="8545" y="435"/>
                      </a:lnTo>
                      <a:lnTo>
                        <a:pt x="8402" y="382"/>
                      </a:lnTo>
                      <a:lnTo>
                        <a:pt x="8258" y="329"/>
                      </a:lnTo>
                      <a:lnTo>
                        <a:pt x="8114" y="283"/>
                      </a:lnTo>
                      <a:lnTo>
                        <a:pt x="7966" y="238"/>
                      </a:lnTo>
                      <a:lnTo>
                        <a:pt x="7815" y="197"/>
                      </a:lnTo>
                      <a:lnTo>
                        <a:pt x="7667" y="160"/>
                      </a:lnTo>
                      <a:lnTo>
                        <a:pt x="7515" y="127"/>
                      </a:lnTo>
                      <a:lnTo>
                        <a:pt x="7359" y="99"/>
                      </a:lnTo>
                      <a:lnTo>
                        <a:pt x="7207" y="74"/>
                      </a:lnTo>
                      <a:lnTo>
                        <a:pt x="7051" y="54"/>
                      </a:lnTo>
                      <a:lnTo>
                        <a:pt x="6891" y="33"/>
                      </a:lnTo>
                      <a:lnTo>
                        <a:pt x="6735" y="20"/>
                      </a:lnTo>
                      <a:lnTo>
                        <a:pt x="6575" y="8"/>
                      </a:lnTo>
                      <a:lnTo>
                        <a:pt x="6415" y="4"/>
                      </a:lnTo>
                      <a:close/>
                    </a:path>
                  </a:pathLst>
                </a:custGeom>
                <a:grpFill/>
                <a:ln cap="flat">
                  <a:noFill/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dirty="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252" name="Freeform: Shape 2">
                  <a:extLst>
                    <a:ext uri="{FF2B5EF4-FFF2-40B4-BE49-F238E27FC236}">
                      <a16:creationId xmlns:a16="http://schemas.microsoft.com/office/drawing/2014/main" id="{3A74AFF0-BA83-E74E-AD41-BBBA80A38077}"/>
                    </a:ext>
                  </a:extLst>
                </p:cNvPr>
                <p:cNvSpPr/>
                <p:nvPr/>
              </p:nvSpPr>
              <p:spPr>
                <a:xfrm>
                  <a:off x="9530500" y="7531272"/>
                  <a:ext cx="914039" cy="133848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0"/>
                      </a:moveTo>
                      <a:lnTo>
                        <a:pt x="0" y="1273"/>
                      </a:lnTo>
                      <a:lnTo>
                        <a:pt x="693" y="1273"/>
                      </a:lnTo>
                      <a:lnTo>
                        <a:pt x="693" y="3719"/>
                      </a:lnTo>
                      <a:lnTo>
                        <a:pt x="1847" y="3719"/>
                      </a:lnTo>
                      <a:lnTo>
                        <a:pt x="1847" y="1273"/>
                      </a:lnTo>
                      <a:lnTo>
                        <a:pt x="2540" y="1273"/>
                      </a:lnTo>
                      <a:close/>
                    </a:path>
                  </a:pathLst>
                </a:custGeom>
                <a:grpFill/>
                <a:ln cap="flat">
                  <a:noFill/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253" name="Freeform: Shape 3">
                  <a:extLst>
                    <a:ext uri="{FF2B5EF4-FFF2-40B4-BE49-F238E27FC236}">
                      <a16:creationId xmlns:a16="http://schemas.microsoft.com/office/drawing/2014/main" id="{62F6263F-910F-6D4A-B4FE-B5E34FA749B4}"/>
                    </a:ext>
                  </a:extLst>
                </p:cNvPr>
                <p:cNvSpPr/>
                <p:nvPr/>
              </p:nvSpPr>
              <p:spPr>
                <a:xfrm>
                  <a:off x="9530500" y="9653112"/>
                  <a:ext cx="914039" cy="133848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3719"/>
                      </a:moveTo>
                      <a:lnTo>
                        <a:pt x="2540" y="2446"/>
                      </a:lnTo>
                      <a:lnTo>
                        <a:pt x="1847" y="2446"/>
                      </a:lnTo>
                      <a:lnTo>
                        <a:pt x="1847" y="0"/>
                      </a:lnTo>
                      <a:lnTo>
                        <a:pt x="693" y="0"/>
                      </a:lnTo>
                      <a:lnTo>
                        <a:pt x="693" y="2446"/>
                      </a:lnTo>
                      <a:lnTo>
                        <a:pt x="0" y="2446"/>
                      </a:lnTo>
                      <a:close/>
                    </a:path>
                  </a:pathLst>
                </a:custGeom>
                <a:grpFill/>
                <a:ln cap="flat">
                  <a:noFill/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254" name="Freeform: Shape 4">
                  <a:extLst>
                    <a:ext uri="{FF2B5EF4-FFF2-40B4-BE49-F238E27FC236}">
                      <a16:creationId xmlns:a16="http://schemas.microsoft.com/office/drawing/2014/main" id="{6EFDE2BA-E1F6-004B-B8D4-9F79F012D479}"/>
                    </a:ext>
                  </a:extLst>
                </p:cNvPr>
                <p:cNvSpPr/>
                <p:nvPr/>
              </p:nvSpPr>
              <p:spPr>
                <a:xfrm>
                  <a:off x="10380099" y="8805312"/>
                  <a:ext cx="1336680" cy="91259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4" h="2536">
                      <a:moveTo>
                        <a:pt x="0" y="1268"/>
                      </a:moveTo>
                      <a:lnTo>
                        <a:pt x="1268" y="2536"/>
                      </a:lnTo>
                      <a:lnTo>
                        <a:pt x="1268" y="1847"/>
                      </a:lnTo>
                      <a:lnTo>
                        <a:pt x="3714" y="1847"/>
                      </a:lnTo>
                      <a:lnTo>
                        <a:pt x="3714" y="689"/>
                      </a:lnTo>
                      <a:lnTo>
                        <a:pt x="1268" y="689"/>
                      </a:lnTo>
                      <a:lnTo>
                        <a:pt x="1268" y="0"/>
                      </a:lnTo>
                      <a:close/>
                    </a:path>
                  </a:pathLst>
                </a:custGeom>
                <a:grpFill/>
                <a:ln cap="flat">
                  <a:noFill/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255" name="Freeform: Shape 5">
                  <a:extLst>
                    <a:ext uri="{FF2B5EF4-FFF2-40B4-BE49-F238E27FC236}">
                      <a16:creationId xmlns:a16="http://schemas.microsoft.com/office/drawing/2014/main" id="{6D101592-55BE-8242-8416-7EB3E03B6EE6}"/>
                    </a:ext>
                  </a:extLst>
                </p:cNvPr>
                <p:cNvSpPr/>
                <p:nvPr/>
              </p:nvSpPr>
              <p:spPr>
                <a:xfrm>
                  <a:off x="8256820" y="8805312"/>
                  <a:ext cx="1338120" cy="91259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8" h="2536">
                      <a:moveTo>
                        <a:pt x="3718" y="1268"/>
                      </a:moveTo>
                      <a:lnTo>
                        <a:pt x="2450" y="0"/>
                      </a:lnTo>
                      <a:lnTo>
                        <a:pt x="2450" y="689"/>
                      </a:lnTo>
                      <a:lnTo>
                        <a:pt x="0" y="689"/>
                      </a:lnTo>
                      <a:lnTo>
                        <a:pt x="0" y="1847"/>
                      </a:lnTo>
                      <a:lnTo>
                        <a:pt x="2450" y="1847"/>
                      </a:lnTo>
                      <a:lnTo>
                        <a:pt x="2450" y="2536"/>
                      </a:lnTo>
                      <a:close/>
                    </a:path>
                  </a:pathLst>
                </a:custGeom>
                <a:grpFill/>
                <a:ln cap="flat">
                  <a:noFill/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5936FCB-BED2-684E-94DC-A0D6A697696C}"/>
                </a:ext>
              </a:extLst>
            </p:cNvPr>
            <p:cNvGrpSpPr/>
            <p:nvPr/>
          </p:nvGrpSpPr>
          <p:grpSpPr>
            <a:xfrm>
              <a:off x="3069515" y="2390084"/>
              <a:ext cx="828949" cy="799502"/>
              <a:chOff x="3069515" y="2390084"/>
              <a:chExt cx="828949" cy="799502"/>
            </a:xfrm>
          </p:grpSpPr>
          <p:pic>
            <p:nvPicPr>
              <p:cNvPr id="259" name="Graphic 41">
                <a:extLst>
                  <a:ext uri="{FF2B5EF4-FFF2-40B4-BE49-F238E27FC236}">
                    <a16:creationId xmlns:a16="http://schemas.microsoft.com/office/drawing/2014/main" id="{344A5971-6BC1-C94F-8899-F216AA63AD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069515" y="2826824"/>
                <a:ext cx="333323" cy="343323"/>
              </a:xfrm>
              <a:prstGeom prst="rect">
                <a:avLst/>
              </a:prstGeom>
            </p:spPr>
          </p:pic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AE237463-87D5-C847-98EF-91E1D6B1CCA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547343" y="2390084"/>
                <a:ext cx="320040" cy="320040"/>
                <a:chOff x="2560638" y="566738"/>
                <a:chExt cx="6486525" cy="6486525"/>
              </a:xfrm>
              <a:solidFill>
                <a:schemeClr val="accent3"/>
              </a:solidFill>
            </p:grpSpPr>
            <p:sp>
              <p:nvSpPr>
                <p:cNvPr id="261" name="Freeform 1">
                  <a:extLst>
                    <a:ext uri="{FF2B5EF4-FFF2-40B4-BE49-F238E27FC236}">
                      <a16:creationId xmlns:a16="http://schemas.microsoft.com/office/drawing/2014/main" id="{EB7545A8-0E8D-414B-AF69-93A88B7203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60638" y="566738"/>
                  <a:ext cx="6486525" cy="6486525"/>
                </a:xfrm>
                <a:custGeom>
                  <a:avLst/>
                  <a:gdLst>
                    <a:gd name="T0" fmla="*/ 18017 w 18018"/>
                    <a:gd name="T1" fmla="*/ 18017 h 18018"/>
                    <a:gd name="T2" fmla="*/ 5832 w 18018"/>
                    <a:gd name="T3" fmla="*/ 18017 h 18018"/>
                    <a:gd name="T4" fmla="*/ 0 w 18018"/>
                    <a:gd name="T5" fmla="*/ 11893 h 18018"/>
                    <a:gd name="T6" fmla="*/ 0 w 18018"/>
                    <a:gd name="T7" fmla="*/ 6212 h 18018"/>
                    <a:gd name="T8" fmla="*/ 5621 w 18018"/>
                    <a:gd name="T9" fmla="*/ 0 h 18018"/>
                    <a:gd name="T10" fmla="*/ 18017 w 18018"/>
                    <a:gd name="T11" fmla="*/ 0 h 18018"/>
                    <a:gd name="T12" fmla="*/ 18017 w 18018"/>
                    <a:gd name="T13" fmla="*/ 18017 h 18018"/>
                    <a:gd name="T14" fmla="*/ 6141 w 18018"/>
                    <a:gd name="T15" fmla="*/ 17293 h 18018"/>
                    <a:gd name="T16" fmla="*/ 17293 w 18018"/>
                    <a:gd name="T17" fmla="*/ 17293 h 18018"/>
                    <a:gd name="T18" fmla="*/ 17293 w 18018"/>
                    <a:gd name="T19" fmla="*/ 724 h 18018"/>
                    <a:gd name="T20" fmla="*/ 5938 w 18018"/>
                    <a:gd name="T21" fmla="*/ 724 h 18018"/>
                    <a:gd name="T22" fmla="*/ 724 w 18018"/>
                    <a:gd name="T23" fmla="*/ 6485 h 18018"/>
                    <a:gd name="T24" fmla="*/ 724 w 18018"/>
                    <a:gd name="T25" fmla="*/ 11602 h 18018"/>
                    <a:gd name="T26" fmla="*/ 6141 w 18018"/>
                    <a:gd name="T27" fmla="*/ 17293 h 18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018" h="18018">
                      <a:moveTo>
                        <a:pt x="18017" y="18017"/>
                      </a:moveTo>
                      <a:lnTo>
                        <a:pt x="5832" y="18017"/>
                      </a:lnTo>
                      <a:lnTo>
                        <a:pt x="0" y="11893"/>
                      </a:lnTo>
                      <a:lnTo>
                        <a:pt x="0" y="6212"/>
                      </a:lnTo>
                      <a:lnTo>
                        <a:pt x="5621" y="0"/>
                      </a:lnTo>
                      <a:lnTo>
                        <a:pt x="18017" y="0"/>
                      </a:lnTo>
                      <a:lnTo>
                        <a:pt x="18017" y="18017"/>
                      </a:lnTo>
                      <a:close/>
                      <a:moveTo>
                        <a:pt x="6141" y="17293"/>
                      </a:moveTo>
                      <a:lnTo>
                        <a:pt x="17293" y="17293"/>
                      </a:lnTo>
                      <a:lnTo>
                        <a:pt x="17293" y="724"/>
                      </a:lnTo>
                      <a:lnTo>
                        <a:pt x="5938" y="724"/>
                      </a:lnTo>
                      <a:lnTo>
                        <a:pt x="724" y="6485"/>
                      </a:lnTo>
                      <a:lnTo>
                        <a:pt x="724" y="11602"/>
                      </a:lnTo>
                      <a:lnTo>
                        <a:pt x="6141" y="1729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2" name="Freeform 2">
                  <a:extLst>
                    <a:ext uri="{FF2B5EF4-FFF2-40B4-BE49-F238E27FC236}">
                      <a16:creationId xmlns:a16="http://schemas.microsoft.com/office/drawing/2014/main" id="{FE18886F-6895-2A4F-8E8B-BFC2E0F4E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8100" y="5159375"/>
                  <a:ext cx="1003300" cy="1008063"/>
                </a:xfrm>
                <a:custGeom>
                  <a:avLst/>
                  <a:gdLst>
                    <a:gd name="T0" fmla="*/ 2381 w 2788"/>
                    <a:gd name="T1" fmla="*/ 415 h 2798"/>
                    <a:gd name="T2" fmla="*/ 2558 w 2788"/>
                    <a:gd name="T3" fmla="*/ 635 h 2798"/>
                    <a:gd name="T4" fmla="*/ 2690 w 2788"/>
                    <a:gd name="T5" fmla="*/ 874 h 2798"/>
                    <a:gd name="T6" fmla="*/ 2761 w 2788"/>
                    <a:gd name="T7" fmla="*/ 1130 h 2798"/>
                    <a:gd name="T8" fmla="*/ 2787 w 2788"/>
                    <a:gd name="T9" fmla="*/ 1403 h 2798"/>
                    <a:gd name="T10" fmla="*/ 2761 w 2788"/>
                    <a:gd name="T11" fmla="*/ 1668 h 2798"/>
                    <a:gd name="T12" fmla="*/ 2690 w 2788"/>
                    <a:gd name="T13" fmla="*/ 1924 h 2798"/>
                    <a:gd name="T14" fmla="*/ 2558 w 2788"/>
                    <a:gd name="T15" fmla="*/ 2171 h 2798"/>
                    <a:gd name="T16" fmla="*/ 2381 w 2788"/>
                    <a:gd name="T17" fmla="*/ 2391 h 2798"/>
                    <a:gd name="T18" fmla="*/ 2276 w 2788"/>
                    <a:gd name="T19" fmla="*/ 2480 h 2798"/>
                    <a:gd name="T20" fmla="*/ 2046 w 2788"/>
                    <a:gd name="T21" fmla="*/ 2638 h 2798"/>
                    <a:gd name="T22" fmla="*/ 1791 w 2788"/>
                    <a:gd name="T23" fmla="*/ 2735 h 2798"/>
                    <a:gd name="T24" fmla="*/ 1527 w 2788"/>
                    <a:gd name="T25" fmla="*/ 2788 h 2798"/>
                    <a:gd name="T26" fmla="*/ 1262 w 2788"/>
                    <a:gd name="T27" fmla="*/ 2788 h 2798"/>
                    <a:gd name="T28" fmla="*/ 997 w 2788"/>
                    <a:gd name="T29" fmla="*/ 2735 h 2798"/>
                    <a:gd name="T30" fmla="*/ 741 w 2788"/>
                    <a:gd name="T31" fmla="*/ 2638 h 2798"/>
                    <a:gd name="T32" fmla="*/ 512 w 2788"/>
                    <a:gd name="T33" fmla="*/ 2480 h 2798"/>
                    <a:gd name="T34" fmla="*/ 406 w 2788"/>
                    <a:gd name="T35" fmla="*/ 2391 h 2798"/>
                    <a:gd name="T36" fmla="*/ 229 w 2788"/>
                    <a:gd name="T37" fmla="*/ 2171 h 2798"/>
                    <a:gd name="T38" fmla="*/ 97 w 2788"/>
                    <a:gd name="T39" fmla="*/ 1924 h 2798"/>
                    <a:gd name="T40" fmla="*/ 27 w 2788"/>
                    <a:gd name="T41" fmla="*/ 1668 h 2798"/>
                    <a:gd name="T42" fmla="*/ 0 w 2788"/>
                    <a:gd name="T43" fmla="*/ 1403 h 2798"/>
                    <a:gd name="T44" fmla="*/ 27 w 2788"/>
                    <a:gd name="T45" fmla="*/ 1130 h 2798"/>
                    <a:gd name="T46" fmla="*/ 97 w 2788"/>
                    <a:gd name="T47" fmla="*/ 874 h 2798"/>
                    <a:gd name="T48" fmla="*/ 229 w 2788"/>
                    <a:gd name="T49" fmla="*/ 635 h 2798"/>
                    <a:gd name="T50" fmla="*/ 406 w 2788"/>
                    <a:gd name="T51" fmla="*/ 415 h 2798"/>
                    <a:gd name="T52" fmla="*/ 512 w 2788"/>
                    <a:gd name="T53" fmla="*/ 318 h 2798"/>
                    <a:gd name="T54" fmla="*/ 741 w 2788"/>
                    <a:gd name="T55" fmla="*/ 159 h 2798"/>
                    <a:gd name="T56" fmla="*/ 997 w 2788"/>
                    <a:gd name="T57" fmla="*/ 62 h 2798"/>
                    <a:gd name="T58" fmla="*/ 1262 w 2788"/>
                    <a:gd name="T59" fmla="*/ 9 h 2798"/>
                    <a:gd name="T60" fmla="*/ 1527 w 2788"/>
                    <a:gd name="T61" fmla="*/ 9 h 2798"/>
                    <a:gd name="T62" fmla="*/ 1791 w 2788"/>
                    <a:gd name="T63" fmla="*/ 62 h 2798"/>
                    <a:gd name="T64" fmla="*/ 2046 w 2788"/>
                    <a:gd name="T65" fmla="*/ 159 h 2798"/>
                    <a:gd name="T66" fmla="*/ 2276 w 2788"/>
                    <a:gd name="T67" fmla="*/ 318 h 27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788" h="2798">
                      <a:moveTo>
                        <a:pt x="2381" y="415"/>
                      </a:moveTo>
                      <a:lnTo>
                        <a:pt x="2381" y="415"/>
                      </a:lnTo>
                      <a:lnTo>
                        <a:pt x="2479" y="521"/>
                      </a:lnTo>
                      <a:lnTo>
                        <a:pt x="2558" y="635"/>
                      </a:lnTo>
                      <a:lnTo>
                        <a:pt x="2629" y="750"/>
                      </a:lnTo>
                      <a:lnTo>
                        <a:pt x="2690" y="874"/>
                      </a:lnTo>
                      <a:lnTo>
                        <a:pt x="2734" y="1006"/>
                      </a:lnTo>
                      <a:lnTo>
                        <a:pt x="2761" y="1130"/>
                      </a:lnTo>
                      <a:lnTo>
                        <a:pt x="2787" y="1271"/>
                      </a:lnTo>
                      <a:lnTo>
                        <a:pt x="2787" y="1403"/>
                      </a:lnTo>
                      <a:lnTo>
                        <a:pt x="2787" y="1535"/>
                      </a:lnTo>
                      <a:lnTo>
                        <a:pt x="2761" y="1668"/>
                      </a:lnTo>
                      <a:lnTo>
                        <a:pt x="2734" y="1800"/>
                      </a:lnTo>
                      <a:lnTo>
                        <a:pt x="2690" y="1924"/>
                      </a:lnTo>
                      <a:lnTo>
                        <a:pt x="2629" y="2047"/>
                      </a:lnTo>
                      <a:lnTo>
                        <a:pt x="2558" y="2171"/>
                      </a:lnTo>
                      <a:lnTo>
                        <a:pt x="2479" y="2285"/>
                      </a:lnTo>
                      <a:lnTo>
                        <a:pt x="2381" y="2391"/>
                      </a:lnTo>
                      <a:lnTo>
                        <a:pt x="2381" y="2391"/>
                      </a:lnTo>
                      <a:lnTo>
                        <a:pt x="2276" y="2480"/>
                      </a:lnTo>
                      <a:lnTo>
                        <a:pt x="2161" y="2568"/>
                      </a:lnTo>
                      <a:lnTo>
                        <a:pt x="2046" y="2638"/>
                      </a:lnTo>
                      <a:lnTo>
                        <a:pt x="1923" y="2691"/>
                      </a:lnTo>
                      <a:lnTo>
                        <a:pt x="1791" y="2735"/>
                      </a:lnTo>
                      <a:lnTo>
                        <a:pt x="1659" y="2771"/>
                      </a:lnTo>
                      <a:lnTo>
                        <a:pt x="1527" y="2788"/>
                      </a:lnTo>
                      <a:lnTo>
                        <a:pt x="1394" y="2797"/>
                      </a:lnTo>
                      <a:lnTo>
                        <a:pt x="1262" y="2788"/>
                      </a:lnTo>
                      <a:lnTo>
                        <a:pt x="1130" y="2771"/>
                      </a:lnTo>
                      <a:lnTo>
                        <a:pt x="997" y="2735"/>
                      </a:lnTo>
                      <a:lnTo>
                        <a:pt x="865" y="2691"/>
                      </a:lnTo>
                      <a:lnTo>
                        <a:pt x="741" y="2638"/>
                      </a:lnTo>
                      <a:lnTo>
                        <a:pt x="627" y="2568"/>
                      </a:lnTo>
                      <a:lnTo>
                        <a:pt x="512" y="2480"/>
                      </a:lnTo>
                      <a:lnTo>
                        <a:pt x="406" y="2391"/>
                      </a:lnTo>
                      <a:lnTo>
                        <a:pt x="406" y="2391"/>
                      </a:lnTo>
                      <a:lnTo>
                        <a:pt x="309" y="2285"/>
                      </a:lnTo>
                      <a:lnTo>
                        <a:pt x="229" y="2171"/>
                      </a:lnTo>
                      <a:lnTo>
                        <a:pt x="159" y="2047"/>
                      </a:lnTo>
                      <a:lnTo>
                        <a:pt x="97" y="1924"/>
                      </a:lnTo>
                      <a:lnTo>
                        <a:pt x="53" y="1800"/>
                      </a:lnTo>
                      <a:lnTo>
                        <a:pt x="27" y="1668"/>
                      </a:lnTo>
                      <a:lnTo>
                        <a:pt x="0" y="1535"/>
                      </a:lnTo>
                      <a:lnTo>
                        <a:pt x="0" y="1403"/>
                      </a:lnTo>
                      <a:lnTo>
                        <a:pt x="0" y="1271"/>
                      </a:lnTo>
                      <a:lnTo>
                        <a:pt x="27" y="1130"/>
                      </a:lnTo>
                      <a:lnTo>
                        <a:pt x="53" y="1006"/>
                      </a:lnTo>
                      <a:lnTo>
                        <a:pt x="97" y="874"/>
                      </a:lnTo>
                      <a:lnTo>
                        <a:pt x="159" y="750"/>
                      </a:lnTo>
                      <a:lnTo>
                        <a:pt x="229" y="635"/>
                      </a:lnTo>
                      <a:lnTo>
                        <a:pt x="309" y="521"/>
                      </a:lnTo>
                      <a:lnTo>
                        <a:pt x="406" y="415"/>
                      </a:lnTo>
                      <a:lnTo>
                        <a:pt x="406" y="415"/>
                      </a:lnTo>
                      <a:lnTo>
                        <a:pt x="512" y="318"/>
                      </a:lnTo>
                      <a:lnTo>
                        <a:pt x="627" y="229"/>
                      </a:lnTo>
                      <a:lnTo>
                        <a:pt x="741" y="159"/>
                      </a:lnTo>
                      <a:lnTo>
                        <a:pt x="865" y="106"/>
                      </a:lnTo>
                      <a:lnTo>
                        <a:pt x="997" y="62"/>
                      </a:lnTo>
                      <a:lnTo>
                        <a:pt x="1130" y="27"/>
                      </a:lnTo>
                      <a:lnTo>
                        <a:pt x="1262" y="9"/>
                      </a:lnTo>
                      <a:lnTo>
                        <a:pt x="1394" y="0"/>
                      </a:lnTo>
                      <a:lnTo>
                        <a:pt x="1527" y="9"/>
                      </a:lnTo>
                      <a:lnTo>
                        <a:pt x="1659" y="27"/>
                      </a:lnTo>
                      <a:lnTo>
                        <a:pt x="1791" y="62"/>
                      </a:lnTo>
                      <a:lnTo>
                        <a:pt x="1923" y="106"/>
                      </a:lnTo>
                      <a:lnTo>
                        <a:pt x="2046" y="159"/>
                      </a:lnTo>
                      <a:lnTo>
                        <a:pt x="2161" y="229"/>
                      </a:lnTo>
                      <a:lnTo>
                        <a:pt x="2276" y="318"/>
                      </a:lnTo>
                      <a:lnTo>
                        <a:pt x="2381" y="415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3" name="Freeform 3">
                  <a:extLst>
                    <a:ext uri="{FF2B5EF4-FFF2-40B4-BE49-F238E27FC236}">
                      <a16:creationId xmlns:a16="http://schemas.microsoft.com/office/drawing/2014/main" id="{F66EB556-2B47-854B-882B-9CD9F7F35F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1417638"/>
                  <a:ext cx="1003300" cy="1003300"/>
                </a:xfrm>
                <a:custGeom>
                  <a:avLst/>
                  <a:gdLst>
                    <a:gd name="T0" fmla="*/ 2381 w 2788"/>
                    <a:gd name="T1" fmla="*/ 406 h 2789"/>
                    <a:gd name="T2" fmla="*/ 2558 w 2788"/>
                    <a:gd name="T3" fmla="*/ 626 h 2789"/>
                    <a:gd name="T4" fmla="*/ 2690 w 2788"/>
                    <a:gd name="T5" fmla="*/ 864 h 2789"/>
                    <a:gd name="T6" fmla="*/ 2761 w 2788"/>
                    <a:gd name="T7" fmla="*/ 1129 h 2789"/>
                    <a:gd name="T8" fmla="*/ 2787 w 2788"/>
                    <a:gd name="T9" fmla="*/ 1394 h 2789"/>
                    <a:gd name="T10" fmla="*/ 2761 w 2788"/>
                    <a:gd name="T11" fmla="*/ 1659 h 2789"/>
                    <a:gd name="T12" fmla="*/ 2690 w 2788"/>
                    <a:gd name="T13" fmla="*/ 1914 h 2789"/>
                    <a:gd name="T14" fmla="*/ 2558 w 2788"/>
                    <a:gd name="T15" fmla="*/ 2162 h 2789"/>
                    <a:gd name="T16" fmla="*/ 2381 w 2788"/>
                    <a:gd name="T17" fmla="*/ 2382 h 2789"/>
                    <a:gd name="T18" fmla="*/ 2275 w 2788"/>
                    <a:gd name="T19" fmla="*/ 2479 h 2789"/>
                    <a:gd name="T20" fmla="*/ 2046 w 2788"/>
                    <a:gd name="T21" fmla="*/ 2629 h 2789"/>
                    <a:gd name="T22" fmla="*/ 1791 w 2788"/>
                    <a:gd name="T23" fmla="*/ 2735 h 2789"/>
                    <a:gd name="T24" fmla="*/ 1526 w 2788"/>
                    <a:gd name="T25" fmla="*/ 2779 h 2789"/>
                    <a:gd name="T26" fmla="*/ 1262 w 2788"/>
                    <a:gd name="T27" fmla="*/ 2779 h 2789"/>
                    <a:gd name="T28" fmla="*/ 997 w 2788"/>
                    <a:gd name="T29" fmla="*/ 2735 h 2789"/>
                    <a:gd name="T30" fmla="*/ 741 w 2788"/>
                    <a:gd name="T31" fmla="*/ 2629 h 2789"/>
                    <a:gd name="T32" fmla="*/ 512 w 2788"/>
                    <a:gd name="T33" fmla="*/ 2479 h 2789"/>
                    <a:gd name="T34" fmla="*/ 406 w 2788"/>
                    <a:gd name="T35" fmla="*/ 2382 h 2789"/>
                    <a:gd name="T36" fmla="*/ 229 w 2788"/>
                    <a:gd name="T37" fmla="*/ 2162 h 2789"/>
                    <a:gd name="T38" fmla="*/ 97 w 2788"/>
                    <a:gd name="T39" fmla="*/ 1914 h 2789"/>
                    <a:gd name="T40" fmla="*/ 26 w 2788"/>
                    <a:gd name="T41" fmla="*/ 1659 h 2789"/>
                    <a:gd name="T42" fmla="*/ 0 w 2788"/>
                    <a:gd name="T43" fmla="*/ 1394 h 2789"/>
                    <a:gd name="T44" fmla="*/ 26 w 2788"/>
                    <a:gd name="T45" fmla="*/ 1129 h 2789"/>
                    <a:gd name="T46" fmla="*/ 97 w 2788"/>
                    <a:gd name="T47" fmla="*/ 864 h 2789"/>
                    <a:gd name="T48" fmla="*/ 229 w 2788"/>
                    <a:gd name="T49" fmla="*/ 626 h 2789"/>
                    <a:gd name="T50" fmla="*/ 406 w 2788"/>
                    <a:gd name="T51" fmla="*/ 406 h 2789"/>
                    <a:gd name="T52" fmla="*/ 512 w 2788"/>
                    <a:gd name="T53" fmla="*/ 309 h 2789"/>
                    <a:gd name="T54" fmla="*/ 741 w 2788"/>
                    <a:gd name="T55" fmla="*/ 159 h 2789"/>
                    <a:gd name="T56" fmla="*/ 997 w 2788"/>
                    <a:gd name="T57" fmla="*/ 53 h 2789"/>
                    <a:gd name="T58" fmla="*/ 1262 w 2788"/>
                    <a:gd name="T59" fmla="*/ 0 h 2789"/>
                    <a:gd name="T60" fmla="*/ 1526 w 2788"/>
                    <a:gd name="T61" fmla="*/ 0 h 2789"/>
                    <a:gd name="T62" fmla="*/ 1791 w 2788"/>
                    <a:gd name="T63" fmla="*/ 53 h 2789"/>
                    <a:gd name="T64" fmla="*/ 2046 w 2788"/>
                    <a:gd name="T65" fmla="*/ 159 h 2789"/>
                    <a:gd name="T66" fmla="*/ 2275 w 2788"/>
                    <a:gd name="T67" fmla="*/ 309 h 27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788" h="2789">
                      <a:moveTo>
                        <a:pt x="2381" y="406"/>
                      </a:moveTo>
                      <a:lnTo>
                        <a:pt x="2381" y="406"/>
                      </a:lnTo>
                      <a:lnTo>
                        <a:pt x="2478" y="512"/>
                      </a:lnTo>
                      <a:lnTo>
                        <a:pt x="2558" y="626"/>
                      </a:lnTo>
                      <a:lnTo>
                        <a:pt x="2628" y="741"/>
                      </a:lnTo>
                      <a:lnTo>
                        <a:pt x="2690" y="864"/>
                      </a:lnTo>
                      <a:lnTo>
                        <a:pt x="2734" y="997"/>
                      </a:lnTo>
                      <a:lnTo>
                        <a:pt x="2761" y="1129"/>
                      </a:lnTo>
                      <a:lnTo>
                        <a:pt x="2787" y="1262"/>
                      </a:lnTo>
                      <a:lnTo>
                        <a:pt x="2787" y="1394"/>
                      </a:lnTo>
                      <a:lnTo>
                        <a:pt x="2787" y="1526"/>
                      </a:lnTo>
                      <a:lnTo>
                        <a:pt x="2761" y="1659"/>
                      </a:lnTo>
                      <a:lnTo>
                        <a:pt x="2734" y="1791"/>
                      </a:lnTo>
                      <a:lnTo>
                        <a:pt x="2690" y="1914"/>
                      </a:lnTo>
                      <a:lnTo>
                        <a:pt x="2628" y="2047"/>
                      </a:lnTo>
                      <a:lnTo>
                        <a:pt x="2558" y="2162"/>
                      </a:lnTo>
                      <a:lnTo>
                        <a:pt x="2478" y="2276"/>
                      </a:lnTo>
                      <a:lnTo>
                        <a:pt x="2381" y="2382"/>
                      </a:lnTo>
                      <a:lnTo>
                        <a:pt x="2381" y="2382"/>
                      </a:lnTo>
                      <a:lnTo>
                        <a:pt x="2275" y="2479"/>
                      </a:lnTo>
                      <a:lnTo>
                        <a:pt x="2161" y="2559"/>
                      </a:lnTo>
                      <a:lnTo>
                        <a:pt x="2046" y="2629"/>
                      </a:lnTo>
                      <a:lnTo>
                        <a:pt x="1922" y="2691"/>
                      </a:lnTo>
                      <a:lnTo>
                        <a:pt x="1791" y="2735"/>
                      </a:lnTo>
                      <a:lnTo>
                        <a:pt x="1659" y="2762"/>
                      </a:lnTo>
                      <a:lnTo>
                        <a:pt x="1526" y="2779"/>
                      </a:lnTo>
                      <a:lnTo>
                        <a:pt x="1394" y="2788"/>
                      </a:lnTo>
                      <a:lnTo>
                        <a:pt x="1262" y="2779"/>
                      </a:lnTo>
                      <a:lnTo>
                        <a:pt x="1129" y="2762"/>
                      </a:lnTo>
                      <a:lnTo>
                        <a:pt x="997" y="2735"/>
                      </a:lnTo>
                      <a:lnTo>
                        <a:pt x="864" y="2691"/>
                      </a:lnTo>
                      <a:lnTo>
                        <a:pt x="741" y="2629"/>
                      </a:lnTo>
                      <a:lnTo>
                        <a:pt x="626" y="2559"/>
                      </a:lnTo>
                      <a:lnTo>
                        <a:pt x="512" y="2479"/>
                      </a:lnTo>
                      <a:lnTo>
                        <a:pt x="406" y="2382"/>
                      </a:lnTo>
                      <a:lnTo>
                        <a:pt x="406" y="2382"/>
                      </a:lnTo>
                      <a:lnTo>
                        <a:pt x="309" y="2276"/>
                      </a:lnTo>
                      <a:lnTo>
                        <a:pt x="229" y="2162"/>
                      </a:lnTo>
                      <a:lnTo>
                        <a:pt x="159" y="2047"/>
                      </a:lnTo>
                      <a:lnTo>
                        <a:pt x="97" y="1914"/>
                      </a:lnTo>
                      <a:lnTo>
                        <a:pt x="53" y="1791"/>
                      </a:lnTo>
                      <a:lnTo>
                        <a:pt x="26" y="1659"/>
                      </a:lnTo>
                      <a:lnTo>
                        <a:pt x="0" y="1526"/>
                      </a:lnTo>
                      <a:lnTo>
                        <a:pt x="0" y="1394"/>
                      </a:lnTo>
                      <a:lnTo>
                        <a:pt x="0" y="1262"/>
                      </a:lnTo>
                      <a:lnTo>
                        <a:pt x="26" y="1129"/>
                      </a:lnTo>
                      <a:lnTo>
                        <a:pt x="53" y="997"/>
                      </a:lnTo>
                      <a:lnTo>
                        <a:pt x="97" y="864"/>
                      </a:lnTo>
                      <a:lnTo>
                        <a:pt x="159" y="741"/>
                      </a:lnTo>
                      <a:lnTo>
                        <a:pt x="229" y="626"/>
                      </a:lnTo>
                      <a:lnTo>
                        <a:pt x="309" y="512"/>
                      </a:lnTo>
                      <a:lnTo>
                        <a:pt x="406" y="406"/>
                      </a:lnTo>
                      <a:lnTo>
                        <a:pt x="406" y="406"/>
                      </a:lnTo>
                      <a:lnTo>
                        <a:pt x="512" y="309"/>
                      </a:lnTo>
                      <a:lnTo>
                        <a:pt x="626" y="229"/>
                      </a:lnTo>
                      <a:lnTo>
                        <a:pt x="741" y="159"/>
                      </a:lnTo>
                      <a:lnTo>
                        <a:pt x="864" y="97"/>
                      </a:lnTo>
                      <a:lnTo>
                        <a:pt x="997" y="53"/>
                      </a:lnTo>
                      <a:lnTo>
                        <a:pt x="1129" y="17"/>
                      </a:lnTo>
                      <a:lnTo>
                        <a:pt x="1262" y="0"/>
                      </a:lnTo>
                      <a:lnTo>
                        <a:pt x="1394" y="0"/>
                      </a:lnTo>
                      <a:lnTo>
                        <a:pt x="1526" y="0"/>
                      </a:lnTo>
                      <a:lnTo>
                        <a:pt x="1659" y="17"/>
                      </a:lnTo>
                      <a:lnTo>
                        <a:pt x="1791" y="53"/>
                      </a:lnTo>
                      <a:lnTo>
                        <a:pt x="1922" y="97"/>
                      </a:lnTo>
                      <a:lnTo>
                        <a:pt x="2046" y="159"/>
                      </a:lnTo>
                      <a:lnTo>
                        <a:pt x="2161" y="229"/>
                      </a:lnTo>
                      <a:lnTo>
                        <a:pt x="2275" y="309"/>
                      </a:lnTo>
                      <a:lnTo>
                        <a:pt x="2381" y="406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4" name="Freeform 4">
                  <a:extLst>
                    <a:ext uri="{FF2B5EF4-FFF2-40B4-BE49-F238E27FC236}">
                      <a16:creationId xmlns:a16="http://schemas.microsoft.com/office/drawing/2014/main" id="{B2F63BE2-C8BE-A141-89AE-631A052DCC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3308350"/>
                  <a:ext cx="1003300" cy="1003300"/>
                </a:xfrm>
                <a:custGeom>
                  <a:avLst/>
                  <a:gdLst>
                    <a:gd name="T0" fmla="*/ 2381 w 2788"/>
                    <a:gd name="T1" fmla="*/ 406 h 2788"/>
                    <a:gd name="T2" fmla="*/ 2558 w 2788"/>
                    <a:gd name="T3" fmla="*/ 626 h 2788"/>
                    <a:gd name="T4" fmla="*/ 2690 w 2788"/>
                    <a:gd name="T5" fmla="*/ 865 h 2788"/>
                    <a:gd name="T6" fmla="*/ 2761 w 2788"/>
                    <a:gd name="T7" fmla="*/ 1129 h 2788"/>
                    <a:gd name="T8" fmla="*/ 2787 w 2788"/>
                    <a:gd name="T9" fmla="*/ 1394 h 2788"/>
                    <a:gd name="T10" fmla="*/ 2761 w 2788"/>
                    <a:gd name="T11" fmla="*/ 1658 h 2788"/>
                    <a:gd name="T12" fmla="*/ 2690 w 2788"/>
                    <a:gd name="T13" fmla="*/ 1922 h 2788"/>
                    <a:gd name="T14" fmla="*/ 2558 w 2788"/>
                    <a:gd name="T15" fmla="*/ 2161 h 2788"/>
                    <a:gd name="T16" fmla="*/ 2381 w 2788"/>
                    <a:gd name="T17" fmla="*/ 2381 h 2788"/>
                    <a:gd name="T18" fmla="*/ 2275 w 2788"/>
                    <a:gd name="T19" fmla="*/ 2478 h 2788"/>
                    <a:gd name="T20" fmla="*/ 2046 w 2788"/>
                    <a:gd name="T21" fmla="*/ 2628 h 2788"/>
                    <a:gd name="T22" fmla="*/ 1791 w 2788"/>
                    <a:gd name="T23" fmla="*/ 2734 h 2788"/>
                    <a:gd name="T24" fmla="*/ 1526 w 2788"/>
                    <a:gd name="T25" fmla="*/ 2787 h 2788"/>
                    <a:gd name="T26" fmla="*/ 1262 w 2788"/>
                    <a:gd name="T27" fmla="*/ 2787 h 2788"/>
                    <a:gd name="T28" fmla="*/ 997 w 2788"/>
                    <a:gd name="T29" fmla="*/ 2734 h 2788"/>
                    <a:gd name="T30" fmla="*/ 741 w 2788"/>
                    <a:gd name="T31" fmla="*/ 2628 h 2788"/>
                    <a:gd name="T32" fmla="*/ 512 w 2788"/>
                    <a:gd name="T33" fmla="*/ 2478 h 2788"/>
                    <a:gd name="T34" fmla="*/ 406 w 2788"/>
                    <a:gd name="T35" fmla="*/ 2381 h 2788"/>
                    <a:gd name="T36" fmla="*/ 229 w 2788"/>
                    <a:gd name="T37" fmla="*/ 2161 h 2788"/>
                    <a:gd name="T38" fmla="*/ 97 w 2788"/>
                    <a:gd name="T39" fmla="*/ 1922 h 2788"/>
                    <a:gd name="T40" fmla="*/ 26 w 2788"/>
                    <a:gd name="T41" fmla="*/ 1658 h 2788"/>
                    <a:gd name="T42" fmla="*/ 0 w 2788"/>
                    <a:gd name="T43" fmla="*/ 1394 h 2788"/>
                    <a:gd name="T44" fmla="*/ 26 w 2788"/>
                    <a:gd name="T45" fmla="*/ 1129 h 2788"/>
                    <a:gd name="T46" fmla="*/ 97 w 2788"/>
                    <a:gd name="T47" fmla="*/ 865 h 2788"/>
                    <a:gd name="T48" fmla="*/ 229 w 2788"/>
                    <a:gd name="T49" fmla="*/ 626 h 2788"/>
                    <a:gd name="T50" fmla="*/ 406 w 2788"/>
                    <a:gd name="T51" fmla="*/ 406 h 2788"/>
                    <a:gd name="T52" fmla="*/ 512 w 2788"/>
                    <a:gd name="T53" fmla="*/ 309 h 2788"/>
                    <a:gd name="T54" fmla="*/ 741 w 2788"/>
                    <a:gd name="T55" fmla="*/ 159 h 2788"/>
                    <a:gd name="T56" fmla="*/ 997 w 2788"/>
                    <a:gd name="T57" fmla="*/ 53 h 2788"/>
                    <a:gd name="T58" fmla="*/ 1262 w 2788"/>
                    <a:gd name="T59" fmla="*/ 0 h 2788"/>
                    <a:gd name="T60" fmla="*/ 1526 w 2788"/>
                    <a:gd name="T61" fmla="*/ 0 h 2788"/>
                    <a:gd name="T62" fmla="*/ 1791 w 2788"/>
                    <a:gd name="T63" fmla="*/ 53 h 2788"/>
                    <a:gd name="T64" fmla="*/ 2046 w 2788"/>
                    <a:gd name="T65" fmla="*/ 159 h 2788"/>
                    <a:gd name="T66" fmla="*/ 2275 w 2788"/>
                    <a:gd name="T67" fmla="*/ 309 h 2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788" h="2788">
                      <a:moveTo>
                        <a:pt x="2381" y="406"/>
                      </a:moveTo>
                      <a:lnTo>
                        <a:pt x="2381" y="406"/>
                      </a:lnTo>
                      <a:lnTo>
                        <a:pt x="2478" y="512"/>
                      </a:lnTo>
                      <a:lnTo>
                        <a:pt x="2558" y="626"/>
                      </a:lnTo>
                      <a:lnTo>
                        <a:pt x="2628" y="741"/>
                      </a:lnTo>
                      <a:lnTo>
                        <a:pt x="2690" y="865"/>
                      </a:lnTo>
                      <a:lnTo>
                        <a:pt x="2734" y="997"/>
                      </a:lnTo>
                      <a:lnTo>
                        <a:pt x="2761" y="1129"/>
                      </a:lnTo>
                      <a:lnTo>
                        <a:pt x="2787" y="1262"/>
                      </a:lnTo>
                      <a:lnTo>
                        <a:pt x="2787" y="1394"/>
                      </a:lnTo>
                      <a:lnTo>
                        <a:pt x="2787" y="1525"/>
                      </a:lnTo>
                      <a:lnTo>
                        <a:pt x="2761" y="1658"/>
                      </a:lnTo>
                      <a:lnTo>
                        <a:pt x="2734" y="1790"/>
                      </a:lnTo>
                      <a:lnTo>
                        <a:pt x="2690" y="1922"/>
                      </a:lnTo>
                      <a:lnTo>
                        <a:pt x="2628" y="2046"/>
                      </a:lnTo>
                      <a:lnTo>
                        <a:pt x="2558" y="2161"/>
                      </a:lnTo>
                      <a:lnTo>
                        <a:pt x="2478" y="2275"/>
                      </a:lnTo>
                      <a:lnTo>
                        <a:pt x="2381" y="2381"/>
                      </a:lnTo>
                      <a:lnTo>
                        <a:pt x="2381" y="2381"/>
                      </a:lnTo>
                      <a:lnTo>
                        <a:pt x="2275" y="2478"/>
                      </a:lnTo>
                      <a:lnTo>
                        <a:pt x="2161" y="2558"/>
                      </a:lnTo>
                      <a:lnTo>
                        <a:pt x="2046" y="2628"/>
                      </a:lnTo>
                      <a:lnTo>
                        <a:pt x="1922" y="2690"/>
                      </a:lnTo>
                      <a:lnTo>
                        <a:pt x="1791" y="2734"/>
                      </a:lnTo>
                      <a:lnTo>
                        <a:pt x="1659" y="2761"/>
                      </a:lnTo>
                      <a:lnTo>
                        <a:pt x="1526" y="2787"/>
                      </a:lnTo>
                      <a:lnTo>
                        <a:pt x="1394" y="2787"/>
                      </a:lnTo>
                      <a:lnTo>
                        <a:pt x="1262" y="2787"/>
                      </a:lnTo>
                      <a:lnTo>
                        <a:pt x="1129" y="2761"/>
                      </a:lnTo>
                      <a:lnTo>
                        <a:pt x="997" y="2734"/>
                      </a:lnTo>
                      <a:lnTo>
                        <a:pt x="864" y="2690"/>
                      </a:lnTo>
                      <a:lnTo>
                        <a:pt x="741" y="2628"/>
                      </a:lnTo>
                      <a:lnTo>
                        <a:pt x="626" y="2558"/>
                      </a:lnTo>
                      <a:lnTo>
                        <a:pt x="512" y="2478"/>
                      </a:lnTo>
                      <a:lnTo>
                        <a:pt x="406" y="2381"/>
                      </a:lnTo>
                      <a:lnTo>
                        <a:pt x="406" y="2381"/>
                      </a:lnTo>
                      <a:lnTo>
                        <a:pt x="309" y="2275"/>
                      </a:lnTo>
                      <a:lnTo>
                        <a:pt x="229" y="2161"/>
                      </a:lnTo>
                      <a:lnTo>
                        <a:pt x="159" y="2046"/>
                      </a:lnTo>
                      <a:lnTo>
                        <a:pt x="97" y="1922"/>
                      </a:lnTo>
                      <a:lnTo>
                        <a:pt x="53" y="1790"/>
                      </a:lnTo>
                      <a:lnTo>
                        <a:pt x="26" y="1658"/>
                      </a:lnTo>
                      <a:lnTo>
                        <a:pt x="0" y="1525"/>
                      </a:lnTo>
                      <a:lnTo>
                        <a:pt x="0" y="1394"/>
                      </a:lnTo>
                      <a:lnTo>
                        <a:pt x="0" y="1262"/>
                      </a:lnTo>
                      <a:lnTo>
                        <a:pt x="26" y="1129"/>
                      </a:lnTo>
                      <a:lnTo>
                        <a:pt x="53" y="997"/>
                      </a:lnTo>
                      <a:lnTo>
                        <a:pt x="97" y="865"/>
                      </a:lnTo>
                      <a:lnTo>
                        <a:pt x="159" y="741"/>
                      </a:lnTo>
                      <a:lnTo>
                        <a:pt x="229" y="626"/>
                      </a:lnTo>
                      <a:lnTo>
                        <a:pt x="309" y="512"/>
                      </a:lnTo>
                      <a:lnTo>
                        <a:pt x="406" y="406"/>
                      </a:lnTo>
                      <a:lnTo>
                        <a:pt x="406" y="406"/>
                      </a:lnTo>
                      <a:lnTo>
                        <a:pt x="512" y="309"/>
                      </a:lnTo>
                      <a:lnTo>
                        <a:pt x="626" y="229"/>
                      </a:lnTo>
                      <a:lnTo>
                        <a:pt x="741" y="159"/>
                      </a:lnTo>
                      <a:lnTo>
                        <a:pt x="864" y="97"/>
                      </a:lnTo>
                      <a:lnTo>
                        <a:pt x="997" y="53"/>
                      </a:lnTo>
                      <a:lnTo>
                        <a:pt x="1129" y="26"/>
                      </a:lnTo>
                      <a:lnTo>
                        <a:pt x="1262" y="0"/>
                      </a:lnTo>
                      <a:lnTo>
                        <a:pt x="1394" y="0"/>
                      </a:lnTo>
                      <a:lnTo>
                        <a:pt x="1526" y="0"/>
                      </a:lnTo>
                      <a:lnTo>
                        <a:pt x="1659" y="26"/>
                      </a:lnTo>
                      <a:lnTo>
                        <a:pt x="1791" y="53"/>
                      </a:lnTo>
                      <a:lnTo>
                        <a:pt x="1922" y="97"/>
                      </a:lnTo>
                      <a:lnTo>
                        <a:pt x="2046" y="159"/>
                      </a:lnTo>
                      <a:lnTo>
                        <a:pt x="2161" y="229"/>
                      </a:lnTo>
                      <a:lnTo>
                        <a:pt x="2275" y="309"/>
                      </a:lnTo>
                      <a:lnTo>
                        <a:pt x="2381" y="406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5" name="Freeform 5">
                  <a:extLst>
                    <a:ext uri="{FF2B5EF4-FFF2-40B4-BE49-F238E27FC236}">
                      <a16:creationId xmlns:a16="http://schemas.microsoft.com/office/drawing/2014/main" id="{9068A7D6-D135-9B44-A02F-E863E089EE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2013" y="3308350"/>
                  <a:ext cx="1008062" cy="1003300"/>
                </a:xfrm>
                <a:custGeom>
                  <a:avLst/>
                  <a:gdLst>
                    <a:gd name="T0" fmla="*/ 2383 w 2798"/>
                    <a:gd name="T1" fmla="*/ 406 h 2788"/>
                    <a:gd name="T2" fmla="*/ 2568 w 2798"/>
                    <a:gd name="T3" fmla="*/ 626 h 2788"/>
                    <a:gd name="T4" fmla="*/ 2692 w 2798"/>
                    <a:gd name="T5" fmla="*/ 865 h 2788"/>
                    <a:gd name="T6" fmla="*/ 2771 w 2798"/>
                    <a:gd name="T7" fmla="*/ 1129 h 2788"/>
                    <a:gd name="T8" fmla="*/ 2797 w 2798"/>
                    <a:gd name="T9" fmla="*/ 1394 h 2788"/>
                    <a:gd name="T10" fmla="*/ 2771 w 2798"/>
                    <a:gd name="T11" fmla="*/ 1658 h 2788"/>
                    <a:gd name="T12" fmla="*/ 2692 w 2798"/>
                    <a:gd name="T13" fmla="*/ 1922 h 2788"/>
                    <a:gd name="T14" fmla="*/ 2568 w 2798"/>
                    <a:gd name="T15" fmla="*/ 2161 h 2788"/>
                    <a:gd name="T16" fmla="*/ 2383 w 2798"/>
                    <a:gd name="T17" fmla="*/ 2381 h 2788"/>
                    <a:gd name="T18" fmla="*/ 2277 w 2798"/>
                    <a:gd name="T19" fmla="*/ 2478 h 2788"/>
                    <a:gd name="T20" fmla="*/ 2047 w 2798"/>
                    <a:gd name="T21" fmla="*/ 2628 h 2788"/>
                    <a:gd name="T22" fmla="*/ 1800 w 2798"/>
                    <a:gd name="T23" fmla="*/ 2734 h 2788"/>
                    <a:gd name="T24" fmla="*/ 1536 w 2798"/>
                    <a:gd name="T25" fmla="*/ 2787 h 2788"/>
                    <a:gd name="T26" fmla="*/ 1262 w 2798"/>
                    <a:gd name="T27" fmla="*/ 2787 h 2788"/>
                    <a:gd name="T28" fmla="*/ 997 w 2798"/>
                    <a:gd name="T29" fmla="*/ 2734 h 2788"/>
                    <a:gd name="T30" fmla="*/ 750 w 2798"/>
                    <a:gd name="T31" fmla="*/ 2628 h 2788"/>
                    <a:gd name="T32" fmla="*/ 521 w 2798"/>
                    <a:gd name="T33" fmla="*/ 2478 h 2788"/>
                    <a:gd name="T34" fmla="*/ 406 w 2798"/>
                    <a:gd name="T35" fmla="*/ 2381 h 2788"/>
                    <a:gd name="T36" fmla="*/ 230 w 2798"/>
                    <a:gd name="T37" fmla="*/ 2161 h 2788"/>
                    <a:gd name="T38" fmla="*/ 106 w 2798"/>
                    <a:gd name="T39" fmla="*/ 1922 h 2788"/>
                    <a:gd name="T40" fmla="*/ 27 w 2798"/>
                    <a:gd name="T41" fmla="*/ 1658 h 2788"/>
                    <a:gd name="T42" fmla="*/ 0 w 2798"/>
                    <a:gd name="T43" fmla="*/ 1394 h 2788"/>
                    <a:gd name="T44" fmla="*/ 27 w 2798"/>
                    <a:gd name="T45" fmla="*/ 1129 h 2788"/>
                    <a:gd name="T46" fmla="*/ 106 w 2798"/>
                    <a:gd name="T47" fmla="*/ 865 h 2788"/>
                    <a:gd name="T48" fmla="*/ 230 w 2798"/>
                    <a:gd name="T49" fmla="*/ 626 h 2788"/>
                    <a:gd name="T50" fmla="*/ 406 w 2798"/>
                    <a:gd name="T51" fmla="*/ 406 h 2788"/>
                    <a:gd name="T52" fmla="*/ 521 w 2798"/>
                    <a:gd name="T53" fmla="*/ 309 h 2788"/>
                    <a:gd name="T54" fmla="*/ 750 w 2798"/>
                    <a:gd name="T55" fmla="*/ 159 h 2788"/>
                    <a:gd name="T56" fmla="*/ 997 w 2798"/>
                    <a:gd name="T57" fmla="*/ 53 h 2788"/>
                    <a:gd name="T58" fmla="*/ 1262 w 2798"/>
                    <a:gd name="T59" fmla="*/ 0 h 2788"/>
                    <a:gd name="T60" fmla="*/ 1536 w 2798"/>
                    <a:gd name="T61" fmla="*/ 0 h 2788"/>
                    <a:gd name="T62" fmla="*/ 1800 w 2798"/>
                    <a:gd name="T63" fmla="*/ 53 h 2788"/>
                    <a:gd name="T64" fmla="*/ 2047 w 2798"/>
                    <a:gd name="T65" fmla="*/ 159 h 2788"/>
                    <a:gd name="T66" fmla="*/ 2277 w 2798"/>
                    <a:gd name="T67" fmla="*/ 309 h 2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798" h="2788">
                      <a:moveTo>
                        <a:pt x="2383" y="406"/>
                      </a:moveTo>
                      <a:lnTo>
                        <a:pt x="2383" y="406"/>
                      </a:lnTo>
                      <a:lnTo>
                        <a:pt x="2480" y="512"/>
                      </a:lnTo>
                      <a:lnTo>
                        <a:pt x="2568" y="626"/>
                      </a:lnTo>
                      <a:lnTo>
                        <a:pt x="2639" y="741"/>
                      </a:lnTo>
                      <a:lnTo>
                        <a:pt x="2692" y="865"/>
                      </a:lnTo>
                      <a:lnTo>
                        <a:pt x="2736" y="997"/>
                      </a:lnTo>
                      <a:lnTo>
                        <a:pt x="2771" y="1129"/>
                      </a:lnTo>
                      <a:lnTo>
                        <a:pt x="2789" y="1262"/>
                      </a:lnTo>
                      <a:lnTo>
                        <a:pt x="2797" y="1394"/>
                      </a:lnTo>
                      <a:lnTo>
                        <a:pt x="2789" y="1525"/>
                      </a:lnTo>
                      <a:lnTo>
                        <a:pt x="2771" y="1658"/>
                      </a:lnTo>
                      <a:lnTo>
                        <a:pt x="2736" y="1790"/>
                      </a:lnTo>
                      <a:lnTo>
                        <a:pt x="2692" y="1922"/>
                      </a:lnTo>
                      <a:lnTo>
                        <a:pt x="2639" y="2046"/>
                      </a:lnTo>
                      <a:lnTo>
                        <a:pt x="2568" y="2161"/>
                      </a:lnTo>
                      <a:lnTo>
                        <a:pt x="2480" y="2275"/>
                      </a:lnTo>
                      <a:lnTo>
                        <a:pt x="2383" y="2381"/>
                      </a:lnTo>
                      <a:lnTo>
                        <a:pt x="2383" y="2381"/>
                      </a:lnTo>
                      <a:lnTo>
                        <a:pt x="2277" y="2478"/>
                      </a:lnTo>
                      <a:lnTo>
                        <a:pt x="2171" y="2558"/>
                      </a:lnTo>
                      <a:lnTo>
                        <a:pt x="2047" y="2628"/>
                      </a:lnTo>
                      <a:lnTo>
                        <a:pt x="1924" y="2690"/>
                      </a:lnTo>
                      <a:lnTo>
                        <a:pt x="1800" y="2734"/>
                      </a:lnTo>
                      <a:lnTo>
                        <a:pt x="1668" y="2761"/>
                      </a:lnTo>
                      <a:lnTo>
                        <a:pt x="1536" y="2787"/>
                      </a:lnTo>
                      <a:lnTo>
                        <a:pt x="1394" y="2787"/>
                      </a:lnTo>
                      <a:lnTo>
                        <a:pt x="1262" y="2787"/>
                      </a:lnTo>
                      <a:lnTo>
                        <a:pt x="1130" y="2761"/>
                      </a:lnTo>
                      <a:lnTo>
                        <a:pt x="997" y="2734"/>
                      </a:lnTo>
                      <a:lnTo>
                        <a:pt x="874" y="2690"/>
                      </a:lnTo>
                      <a:lnTo>
                        <a:pt x="750" y="2628"/>
                      </a:lnTo>
                      <a:lnTo>
                        <a:pt x="627" y="2558"/>
                      </a:lnTo>
                      <a:lnTo>
                        <a:pt x="521" y="2478"/>
                      </a:lnTo>
                      <a:lnTo>
                        <a:pt x="406" y="2381"/>
                      </a:lnTo>
                      <a:lnTo>
                        <a:pt x="406" y="2381"/>
                      </a:lnTo>
                      <a:lnTo>
                        <a:pt x="318" y="2275"/>
                      </a:lnTo>
                      <a:lnTo>
                        <a:pt x="230" y="2161"/>
                      </a:lnTo>
                      <a:lnTo>
                        <a:pt x="159" y="2046"/>
                      </a:lnTo>
                      <a:lnTo>
                        <a:pt x="106" y="1922"/>
                      </a:lnTo>
                      <a:lnTo>
                        <a:pt x="62" y="1790"/>
                      </a:lnTo>
                      <a:lnTo>
                        <a:pt x="27" y="1658"/>
                      </a:lnTo>
                      <a:lnTo>
                        <a:pt x="9" y="1525"/>
                      </a:lnTo>
                      <a:lnTo>
                        <a:pt x="0" y="1394"/>
                      </a:lnTo>
                      <a:lnTo>
                        <a:pt x="9" y="1262"/>
                      </a:lnTo>
                      <a:lnTo>
                        <a:pt x="27" y="1129"/>
                      </a:lnTo>
                      <a:lnTo>
                        <a:pt x="62" y="997"/>
                      </a:lnTo>
                      <a:lnTo>
                        <a:pt x="106" y="865"/>
                      </a:lnTo>
                      <a:lnTo>
                        <a:pt x="159" y="741"/>
                      </a:lnTo>
                      <a:lnTo>
                        <a:pt x="230" y="626"/>
                      </a:lnTo>
                      <a:lnTo>
                        <a:pt x="318" y="512"/>
                      </a:lnTo>
                      <a:lnTo>
                        <a:pt x="406" y="406"/>
                      </a:lnTo>
                      <a:lnTo>
                        <a:pt x="406" y="406"/>
                      </a:lnTo>
                      <a:lnTo>
                        <a:pt x="521" y="309"/>
                      </a:lnTo>
                      <a:lnTo>
                        <a:pt x="627" y="229"/>
                      </a:lnTo>
                      <a:lnTo>
                        <a:pt x="750" y="159"/>
                      </a:lnTo>
                      <a:lnTo>
                        <a:pt x="874" y="97"/>
                      </a:lnTo>
                      <a:lnTo>
                        <a:pt x="997" y="53"/>
                      </a:lnTo>
                      <a:lnTo>
                        <a:pt x="1130" y="26"/>
                      </a:lnTo>
                      <a:lnTo>
                        <a:pt x="1262" y="0"/>
                      </a:lnTo>
                      <a:lnTo>
                        <a:pt x="1394" y="0"/>
                      </a:lnTo>
                      <a:lnTo>
                        <a:pt x="1536" y="0"/>
                      </a:lnTo>
                      <a:lnTo>
                        <a:pt x="1668" y="26"/>
                      </a:lnTo>
                      <a:lnTo>
                        <a:pt x="1800" y="53"/>
                      </a:lnTo>
                      <a:lnTo>
                        <a:pt x="1924" y="97"/>
                      </a:lnTo>
                      <a:lnTo>
                        <a:pt x="2047" y="159"/>
                      </a:lnTo>
                      <a:lnTo>
                        <a:pt x="2171" y="229"/>
                      </a:lnTo>
                      <a:lnTo>
                        <a:pt x="2277" y="309"/>
                      </a:lnTo>
                      <a:lnTo>
                        <a:pt x="2383" y="406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6" name="Freeform 6">
                  <a:extLst>
                    <a:ext uri="{FF2B5EF4-FFF2-40B4-BE49-F238E27FC236}">
                      <a16:creationId xmlns:a16="http://schemas.microsoft.com/office/drawing/2014/main" id="{364F6AA1-A087-5F47-AAEF-69BF2F9991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52913" y="2398713"/>
                  <a:ext cx="944562" cy="944562"/>
                </a:xfrm>
                <a:custGeom>
                  <a:avLst/>
                  <a:gdLst>
                    <a:gd name="T0" fmla="*/ 556 w 2622"/>
                    <a:gd name="T1" fmla="*/ 2621 h 2622"/>
                    <a:gd name="T2" fmla="*/ 0 w 2622"/>
                    <a:gd name="T3" fmla="*/ 2065 h 2622"/>
                    <a:gd name="T4" fmla="*/ 2074 w 2622"/>
                    <a:gd name="T5" fmla="*/ 0 h 2622"/>
                    <a:gd name="T6" fmla="*/ 2621 w 2622"/>
                    <a:gd name="T7" fmla="*/ 547 h 2622"/>
                    <a:gd name="T8" fmla="*/ 556 w 2622"/>
                    <a:gd name="T9" fmla="*/ 2621 h 26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22" h="2622">
                      <a:moveTo>
                        <a:pt x="556" y="2621"/>
                      </a:moveTo>
                      <a:lnTo>
                        <a:pt x="0" y="2065"/>
                      </a:lnTo>
                      <a:lnTo>
                        <a:pt x="2074" y="0"/>
                      </a:lnTo>
                      <a:lnTo>
                        <a:pt x="2621" y="547"/>
                      </a:lnTo>
                      <a:lnTo>
                        <a:pt x="556" y="2621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7" name="Freeform 7">
                  <a:extLst>
                    <a:ext uri="{FF2B5EF4-FFF2-40B4-BE49-F238E27FC236}">
                      <a16:creationId xmlns:a16="http://schemas.microsoft.com/office/drawing/2014/main" id="{611CFD96-7A1A-8F46-89D0-F8CB0E183B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52913" y="4324350"/>
                  <a:ext cx="944562" cy="944563"/>
                </a:xfrm>
                <a:custGeom>
                  <a:avLst/>
                  <a:gdLst>
                    <a:gd name="T0" fmla="*/ 2074 w 2622"/>
                    <a:gd name="T1" fmla="*/ 2621 h 2622"/>
                    <a:gd name="T2" fmla="*/ 0 w 2622"/>
                    <a:gd name="T3" fmla="*/ 556 h 2622"/>
                    <a:gd name="T4" fmla="*/ 556 w 2622"/>
                    <a:gd name="T5" fmla="*/ 0 h 2622"/>
                    <a:gd name="T6" fmla="*/ 2621 w 2622"/>
                    <a:gd name="T7" fmla="*/ 2074 h 2622"/>
                    <a:gd name="T8" fmla="*/ 2074 w 2622"/>
                    <a:gd name="T9" fmla="*/ 2621 h 26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22" h="2622">
                      <a:moveTo>
                        <a:pt x="2074" y="2621"/>
                      </a:moveTo>
                      <a:lnTo>
                        <a:pt x="0" y="556"/>
                      </a:lnTo>
                      <a:lnTo>
                        <a:pt x="556" y="0"/>
                      </a:lnTo>
                      <a:lnTo>
                        <a:pt x="2621" y="2074"/>
                      </a:lnTo>
                      <a:lnTo>
                        <a:pt x="2074" y="2621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8" name="Freeform 8">
                  <a:extLst>
                    <a:ext uri="{FF2B5EF4-FFF2-40B4-BE49-F238E27FC236}">
                      <a16:creationId xmlns:a16="http://schemas.microsoft.com/office/drawing/2014/main" id="{BCADDBEB-4DDB-E642-8F26-AFCEDBDB05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87875" y="3670300"/>
                  <a:ext cx="409575" cy="279400"/>
                </a:xfrm>
                <a:custGeom>
                  <a:avLst/>
                  <a:gdLst>
                    <a:gd name="T0" fmla="*/ 1138 w 1139"/>
                    <a:gd name="T1" fmla="*/ 775 h 776"/>
                    <a:gd name="T2" fmla="*/ 0 w 1139"/>
                    <a:gd name="T3" fmla="*/ 775 h 776"/>
                    <a:gd name="T4" fmla="*/ 0 w 1139"/>
                    <a:gd name="T5" fmla="*/ 0 h 776"/>
                    <a:gd name="T6" fmla="*/ 1138 w 1139"/>
                    <a:gd name="T7" fmla="*/ 0 h 776"/>
                    <a:gd name="T8" fmla="*/ 1138 w 1139"/>
                    <a:gd name="T9" fmla="*/ 775 h 7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9" h="776">
                      <a:moveTo>
                        <a:pt x="1138" y="775"/>
                      </a:moveTo>
                      <a:lnTo>
                        <a:pt x="0" y="775"/>
                      </a:lnTo>
                      <a:lnTo>
                        <a:pt x="0" y="0"/>
                      </a:lnTo>
                      <a:lnTo>
                        <a:pt x="1138" y="0"/>
                      </a:lnTo>
                      <a:lnTo>
                        <a:pt x="1138" y="775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69" name="Freeform 9">
                  <a:extLst>
                    <a:ext uri="{FF2B5EF4-FFF2-40B4-BE49-F238E27FC236}">
                      <a16:creationId xmlns:a16="http://schemas.microsoft.com/office/drawing/2014/main" id="{89F54504-8DDD-C24C-84E9-F0F8EF6B69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6850" y="1287463"/>
                  <a:ext cx="1604963" cy="1265237"/>
                </a:xfrm>
                <a:custGeom>
                  <a:avLst/>
                  <a:gdLst>
                    <a:gd name="T0" fmla="*/ 4456 w 4457"/>
                    <a:gd name="T1" fmla="*/ 1756 h 3513"/>
                    <a:gd name="T2" fmla="*/ 2691 w 4457"/>
                    <a:gd name="T3" fmla="*/ 0 h 3513"/>
                    <a:gd name="T4" fmla="*/ 2691 w 4457"/>
                    <a:gd name="T5" fmla="*/ 953 h 3513"/>
                    <a:gd name="T6" fmla="*/ 0 w 4457"/>
                    <a:gd name="T7" fmla="*/ 953 h 3513"/>
                    <a:gd name="T8" fmla="*/ 0 w 4457"/>
                    <a:gd name="T9" fmla="*/ 2550 h 3513"/>
                    <a:gd name="T10" fmla="*/ 2691 w 4457"/>
                    <a:gd name="T11" fmla="*/ 2550 h 3513"/>
                    <a:gd name="T12" fmla="*/ 2691 w 4457"/>
                    <a:gd name="T13" fmla="*/ 3512 h 3513"/>
                    <a:gd name="T14" fmla="*/ 4456 w 4457"/>
                    <a:gd name="T15" fmla="*/ 1756 h 35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457" h="3513">
                      <a:moveTo>
                        <a:pt x="4456" y="1756"/>
                      </a:moveTo>
                      <a:lnTo>
                        <a:pt x="2691" y="0"/>
                      </a:lnTo>
                      <a:lnTo>
                        <a:pt x="2691" y="953"/>
                      </a:lnTo>
                      <a:lnTo>
                        <a:pt x="0" y="953"/>
                      </a:lnTo>
                      <a:lnTo>
                        <a:pt x="0" y="2550"/>
                      </a:lnTo>
                      <a:lnTo>
                        <a:pt x="2691" y="2550"/>
                      </a:lnTo>
                      <a:lnTo>
                        <a:pt x="2691" y="3512"/>
                      </a:lnTo>
                      <a:lnTo>
                        <a:pt x="4456" y="1756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70" name="Freeform 10">
                  <a:extLst>
                    <a:ext uri="{FF2B5EF4-FFF2-40B4-BE49-F238E27FC236}">
                      <a16:creationId xmlns:a16="http://schemas.microsoft.com/office/drawing/2014/main" id="{6CA73796-55D8-1144-A727-11B7FC9F29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6850" y="5086350"/>
                  <a:ext cx="1604963" cy="1265238"/>
                </a:xfrm>
                <a:custGeom>
                  <a:avLst/>
                  <a:gdLst>
                    <a:gd name="T0" fmla="*/ 4456 w 4457"/>
                    <a:gd name="T1" fmla="*/ 1756 h 3513"/>
                    <a:gd name="T2" fmla="*/ 2691 w 4457"/>
                    <a:gd name="T3" fmla="*/ 0 h 3513"/>
                    <a:gd name="T4" fmla="*/ 2691 w 4457"/>
                    <a:gd name="T5" fmla="*/ 953 h 3513"/>
                    <a:gd name="T6" fmla="*/ 0 w 4457"/>
                    <a:gd name="T7" fmla="*/ 953 h 3513"/>
                    <a:gd name="T8" fmla="*/ 0 w 4457"/>
                    <a:gd name="T9" fmla="*/ 2550 h 3513"/>
                    <a:gd name="T10" fmla="*/ 2691 w 4457"/>
                    <a:gd name="T11" fmla="*/ 2550 h 3513"/>
                    <a:gd name="T12" fmla="*/ 2691 w 4457"/>
                    <a:gd name="T13" fmla="*/ 3512 h 3513"/>
                    <a:gd name="T14" fmla="*/ 4456 w 4457"/>
                    <a:gd name="T15" fmla="*/ 1756 h 35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457" h="3513">
                      <a:moveTo>
                        <a:pt x="4456" y="1756"/>
                      </a:moveTo>
                      <a:lnTo>
                        <a:pt x="2691" y="0"/>
                      </a:lnTo>
                      <a:lnTo>
                        <a:pt x="2691" y="953"/>
                      </a:lnTo>
                      <a:lnTo>
                        <a:pt x="0" y="953"/>
                      </a:lnTo>
                      <a:lnTo>
                        <a:pt x="0" y="2550"/>
                      </a:lnTo>
                      <a:lnTo>
                        <a:pt x="2691" y="2550"/>
                      </a:lnTo>
                      <a:lnTo>
                        <a:pt x="2691" y="3512"/>
                      </a:lnTo>
                      <a:lnTo>
                        <a:pt x="4456" y="1756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71" name="Freeform 11">
                  <a:extLst>
                    <a:ext uri="{FF2B5EF4-FFF2-40B4-BE49-F238E27FC236}">
                      <a16:creationId xmlns:a16="http://schemas.microsoft.com/office/drawing/2014/main" id="{3FAB51A7-99BC-0346-82A6-3C2100A0BE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6850" y="3203575"/>
                  <a:ext cx="1604963" cy="1263650"/>
                </a:xfrm>
                <a:custGeom>
                  <a:avLst/>
                  <a:gdLst>
                    <a:gd name="T0" fmla="*/ 4456 w 4457"/>
                    <a:gd name="T1" fmla="*/ 1755 h 3512"/>
                    <a:gd name="T2" fmla="*/ 2691 w 4457"/>
                    <a:gd name="T3" fmla="*/ 0 h 3512"/>
                    <a:gd name="T4" fmla="*/ 2691 w 4457"/>
                    <a:gd name="T5" fmla="*/ 953 h 3512"/>
                    <a:gd name="T6" fmla="*/ 0 w 4457"/>
                    <a:gd name="T7" fmla="*/ 953 h 3512"/>
                    <a:gd name="T8" fmla="*/ 0 w 4457"/>
                    <a:gd name="T9" fmla="*/ 2549 h 3512"/>
                    <a:gd name="T10" fmla="*/ 2691 w 4457"/>
                    <a:gd name="T11" fmla="*/ 2549 h 3512"/>
                    <a:gd name="T12" fmla="*/ 2691 w 4457"/>
                    <a:gd name="T13" fmla="*/ 3511 h 3512"/>
                    <a:gd name="T14" fmla="*/ 4456 w 4457"/>
                    <a:gd name="T15" fmla="*/ 1755 h 35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457" h="3512">
                      <a:moveTo>
                        <a:pt x="4456" y="1755"/>
                      </a:moveTo>
                      <a:lnTo>
                        <a:pt x="2691" y="0"/>
                      </a:lnTo>
                      <a:lnTo>
                        <a:pt x="2691" y="953"/>
                      </a:lnTo>
                      <a:lnTo>
                        <a:pt x="0" y="953"/>
                      </a:lnTo>
                      <a:lnTo>
                        <a:pt x="0" y="2549"/>
                      </a:lnTo>
                      <a:lnTo>
                        <a:pt x="2691" y="2549"/>
                      </a:lnTo>
                      <a:lnTo>
                        <a:pt x="2691" y="3511"/>
                      </a:lnTo>
                      <a:lnTo>
                        <a:pt x="4456" y="1755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DEC03B36-5058-7B42-BB6D-34B297E66AE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516262" y="2807384"/>
                <a:ext cx="382202" cy="382202"/>
                <a:chOff x="7736620" y="7009631"/>
                <a:chExt cx="4501800" cy="4503600"/>
              </a:xfrm>
              <a:solidFill>
                <a:schemeClr val="accent3"/>
              </a:solidFill>
            </p:grpSpPr>
            <p:sp>
              <p:nvSpPr>
                <p:cNvPr id="273" name="Freeform: Shape 1">
                  <a:extLst>
                    <a:ext uri="{FF2B5EF4-FFF2-40B4-BE49-F238E27FC236}">
                      <a16:creationId xmlns:a16="http://schemas.microsoft.com/office/drawing/2014/main" id="{FCFE3ADE-6644-BE4D-97AC-800613BC6A91}"/>
                    </a:ext>
                  </a:extLst>
                </p:cNvPr>
                <p:cNvSpPr/>
                <p:nvPr/>
              </p:nvSpPr>
              <p:spPr>
                <a:xfrm>
                  <a:off x="7736620" y="7009631"/>
                  <a:ext cx="4501800" cy="450360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506" h="12511">
                      <a:moveTo>
                        <a:pt x="6251" y="521"/>
                      </a:moveTo>
                      <a:lnTo>
                        <a:pt x="6399" y="525"/>
                      </a:lnTo>
                      <a:lnTo>
                        <a:pt x="6546" y="530"/>
                      </a:lnTo>
                      <a:lnTo>
                        <a:pt x="6694" y="538"/>
                      </a:lnTo>
                      <a:lnTo>
                        <a:pt x="6838" y="550"/>
                      </a:lnTo>
                      <a:lnTo>
                        <a:pt x="6981" y="566"/>
                      </a:lnTo>
                      <a:lnTo>
                        <a:pt x="7125" y="587"/>
                      </a:lnTo>
                      <a:lnTo>
                        <a:pt x="7265" y="612"/>
                      </a:lnTo>
                      <a:lnTo>
                        <a:pt x="7409" y="640"/>
                      </a:lnTo>
                      <a:lnTo>
                        <a:pt x="7548" y="669"/>
                      </a:lnTo>
                      <a:lnTo>
                        <a:pt x="7684" y="702"/>
                      </a:lnTo>
                      <a:lnTo>
                        <a:pt x="7819" y="739"/>
                      </a:lnTo>
                      <a:lnTo>
                        <a:pt x="7954" y="780"/>
                      </a:lnTo>
                      <a:lnTo>
                        <a:pt x="8090" y="825"/>
                      </a:lnTo>
                      <a:lnTo>
                        <a:pt x="8221" y="870"/>
                      </a:lnTo>
                      <a:lnTo>
                        <a:pt x="8352" y="919"/>
                      </a:lnTo>
                      <a:lnTo>
                        <a:pt x="8484" y="973"/>
                      </a:lnTo>
                      <a:lnTo>
                        <a:pt x="8611" y="1030"/>
                      </a:lnTo>
                      <a:lnTo>
                        <a:pt x="8734" y="1088"/>
                      </a:lnTo>
                      <a:lnTo>
                        <a:pt x="8861" y="1149"/>
                      </a:lnTo>
                      <a:lnTo>
                        <a:pt x="8985" y="1215"/>
                      </a:lnTo>
                      <a:lnTo>
                        <a:pt x="9104" y="1285"/>
                      </a:lnTo>
                      <a:lnTo>
                        <a:pt x="9222" y="1354"/>
                      </a:lnTo>
                      <a:lnTo>
                        <a:pt x="9341" y="1428"/>
                      </a:lnTo>
                      <a:lnTo>
                        <a:pt x="9456" y="1502"/>
                      </a:lnTo>
                      <a:lnTo>
                        <a:pt x="9571" y="1581"/>
                      </a:lnTo>
                      <a:lnTo>
                        <a:pt x="9682" y="1663"/>
                      </a:lnTo>
                      <a:lnTo>
                        <a:pt x="9789" y="1749"/>
                      </a:lnTo>
                      <a:lnTo>
                        <a:pt x="9896" y="1835"/>
                      </a:lnTo>
                      <a:lnTo>
                        <a:pt x="10002" y="1921"/>
                      </a:lnTo>
                      <a:lnTo>
                        <a:pt x="10105" y="2016"/>
                      </a:lnTo>
                      <a:lnTo>
                        <a:pt x="10207" y="2106"/>
                      </a:lnTo>
                      <a:lnTo>
                        <a:pt x="10306" y="2205"/>
                      </a:lnTo>
                      <a:lnTo>
                        <a:pt x="10400" y="2303"/>
                      </a:lnTo>
                      <a:lnTo>
                        <a:pt x="10495" y="2401"/>
                      </a:lnTo>
                      <a:lnTo>
                        <a:pt x="10585" y="2504"/>
                      </a:lnTo>
                      <a:lnTo>
                        <a:pt x="10675" y="2611"/>
                      </a:lnTo>
                      <a:lnTo>
                        <a:pt x="10762" y="2717"/>
                      </a:lnTo>
                      <a:lnTo>
                        <a:pt x="10844" y="2828"/>
                      </a:lnTo>
                      <a:lnTo>
                        <a:pt x="10926" y="2939"/>
                      </a:lnTo>
                      <a:lnTo>
                        <a:pt x="11004" y="3054"/>
                      </a:lnTo>
                      <a:lnTo>
                        <a:pt x="11082" y="3169"/>
                      </a:lnTo>
                      <a:lnTo>
                        <a:pt x="11156" y="3284"/>
                      </a:lnTo>
                      <a:lnTo>
                        <a:pt x="11225" y="3403"/>
                      </a:lnTo>
                      <a:lnTo>
                        <a:pt x="11291" y="3526"/>
                      </a:lnTo>
                      <a:lnTo>
                        <a:pt x="11357" y="3649"/>
                      </a:lnTo>
                      <a:lnTo>
                        <a:pt x="11419" y="3773"/>
                      </a:lnTo>
                      <a:lnTo>
                        <a:pt x="11480" y="3900"/>
                      </a:lnTo>
                      <a:lnTo>
                        <a:pt x="11533" y="4027"/>
                      </a:lnTo>
                      <a:lnTo>
                        <a:pt x="11587" y="4154"/>
                      </a:lnTo>
                      <a:lnTo>
                        <a:pt x="11636" y="4285"/>
                      </a:lnTo>
                      <a:lnTo>
                        <a:pt x="11685" y="4417"/>
                      </a:lnTo>
                      <a:lnTo>
                        <a:pt x="11726" y="4553"/>
                      </a:lnTo>
                      <a:lnTo>
                        <a:pt x="11767" y="4688"/>
                      </a:lnTo>
                      <a:lnTo>
                        <a:pt x="11804" y="4823"/>
                      </a:lnTo>
                      <a:lnTo>
                        <a:pt x="11837" y="4963"/>
                      </a:lnTo>
                      <a:lnTo>
                        <a:pt x="11870" y="5103"/>
                      </a:lnTo>
                      <a:lnTo>
                        <a:pt x="11895" y="5242"/>
                      </a:lnTo>
                      <a:lnTo>
                        <a:pt x="11919" y="5386"/>
                      </a:lnTo>
                      <a:lnTo>
                        <a:pt x="11940" y="5525"/>
                      </a:lnTo>
                      <a:lnTo>
                        <a:pt x="11956" y="5669"/>
                      </a:lnTo>
                      <a:lnTo>
                        <a:pt x="11968" y="5817"/>
                      </a:lnTo>
                      <a:lnTo>
                        <a:pt x="11976" y="5961"/>
                      </a:lnTo>
                      <a:lnTo>
                        <a:pt x="11985" y="6108"/>
                      </a:lnTo>
                      <a:lnTo>
                        <a:pt x="11985" y="6256"/>
                      </a:lnTo>
                      <a:lnTo>
                        <a:pt x="11985" y="6403"/>
                      </a:lnTo>
                      <a:lnTo>
                        <a:pt x="11976" y="6550"/>
                      </a:lnTo>
                      <a:lnTo>
                        <a:pt x="11968" y="6694"/>
                      </a:lnTo>
                      <a:lnTo>
                        <a:pt x="11956" y="6842"/>
                      </a:lnTo>
                      <a:lnTo>
                        <a:pt x="11940" y="6986"/>
                      </a:lnTo>
                      <a:lnTo>
                        <a:pt x="11919" y="7125"/>
                      </a:lnTo>
                      <a:lnTo>
                        <a:pt x="11895" y="7269"/>
                      </a:lnTo>
                      <a:lnTo>
                        <a:pt x="11870" y="7408"/>
                      </a:lnTo>
                      <a:lnTo>
                        <a:pt x="11837" y="7548"/>
                      </a:lnTo>
                      <a:lnTo>
                        <a:pt x="11804" y="7688"/>
                      </a:lnTo>
                      <a:lnTo>
                        <a:pt x="11767" y="7823"/>
                      </a:lnTo>
                      <a:lnTo>
                        <a:pt x="11726" y="7958"/>
                      </a:lnTo>
                      <a:lnTo>
                        <a:pt x="11685" y="8094"/>
                      </a:lnTo>
                      <a:lnTo>
                        <a:pt x="11636" y="8226"/>
                      </a:lnTo>
                      <a:lnTo>
                        <a:pt x="11587" y="8357"/>
                      </a:lnTo>
                      <a:lnTo>
                        <a:pt x="11533" y="8484"/>
                      </a:lnTo>
                      <a:lnTo>
                        <a:pt x="11480" y="8611"/>
                      </a:lnTo>
                      <a:lnTo>
                        <a:pt x="11419" y="8738"/>
                      </a:lnTo>
                      <a:lnTo>
                        <a:pt x="11357" y="8862"/>
                      </a:lnTo>
                      <a:lnTo>
                        <a:pt x="11291" y="8985"/>
                      </a:lnTo>
                      <a:lnTo>
                        <a:pt x="11225" y="9108"/>
                      </a:lnTo>
                      <a:lnTo>
                        <a:pt x="11156" y="9227"/>
                      </a:lnTo>
                      <a:lnTo>
                        <a:pt x="11082" y="9342"/>
                      </a:lnTo>
                      <a:lnTo>
                        <a:pt x="11004" y="9457"/>
                      </a:lnTo>
                      <a:lnTo>
                        <a:pt x="10926" y="9572"/>
                      </a:lnTo>
                      <a:lnTo>
                        <a:pt x="10844" y="9683"/>
                      </a:lnTo>
                      <a:lnTo>
                        <a:pt x="10762" y="9794"/>
                      </a:lnTo>
                      <a:lnTo>
                        <a:pt x="10675" y="9900"/>
                      </a:lnTo>
                      <a:lnTo>
                        <a:pt x="10585" y="10007"/>
                      </a:lnTo>
                      <a:lnTo>
                        <a:pt x="10495" y="10110"/>
                      </a:lnTo>
                      <a:lnTo>
                        <a:pt x="10400" y="10208"/>
                      </a:lnTo>
                      <a:lnTo>
                        <a:pt x="10306" y="10306"/>
                      </a:lnTo>
                      <a:lnTo>
                        <a:pt x="10207" y="10405"/>
                      </a:lnTo>
                      <a:lnTo>
                        <a:pt x="10105" y="10495"/>
                      </a:lnTo>
                      <a:lnTo>
                        <a:pt x="10002" y="10590"/>
                      </a:lnTo>
                      <a:lnTo>
                        <a:pt x="9896" y="10676"/>
                      </a:lnTo>
                      <a:lnTo>
                        <a:pt x="9789" y="10762"/>
                      </a:lnTo>
                      <a:lnTo>
                        <a:pt x="9682" y="10848"/>
                      </a:lnTo>
                      <a:lnTo>
                        <a:pt x="9571" y="10930"/>
                      </a:lnTo>
                      <a:lnTo>
                        <a:pt x="9456" y="11009"/>
                      </a:lnTo>
                      <a:lnTo>
                        <a:pt x="9341" y="11083"/>
                      </a:lnTo>
                      <a:lnTo>
                        <a:pt x="9222" y="11157"/>
                      </a:lnTo>
                      <a:lnTo>
                        <a:pt x="9104" y="11226"/>
                      </a:lnTo>
                      <a:lnTo>
                        <a:pt x="8985" y="11296"/>
                      </a:lnTo>
                      <a:lnTo>
                        <a:pt x="8861" y="11362"/>
                      </a:lnTo>
                      <a:lnTo>
                        <a:pt x="8734" y="11423"/>
                      </a:lnTo>
                      <a:lnTo>
                        <a:pt x="8611" y="11481"/>
                      </a:lnTo>
                      <a:lnTo>
                        <a:pt x="8484" y="11538"/>
                      </a:lnTo>
                      <a:lnTo>
                        <a:pt x="8352" y="11592"/>
                      </a:lnTo>
                      <a:lnTo>
                        <a:pt x="8221" y="11641"/>
                      </a:lnTo>
                      <a:lnTo>
                        <a:pt x="8090" y="11686"/>
                      </a:lnTo>
                      <a:lnTo>
                        <a:pt x="7954" y="11731"/>
                      </a:lnTo>
                      <a:lnTo>
                        <a:pt x="7819" y="11772"/>
                      </a:lnTo>
                      <a:lnTo>
                        <a:pt x="7684" y="11809"/>
                      </a:lnTo>
                      <a:lnTo>
                        <a:pt x="7548" y="11842"/>
                      </a:lnTo>
                      <a:lnTo>
                        <a:pt x="7409" y="11871"/>
                      </a:lnTo>
                      <a:lnTo>
                        <a:pt x="7265" y="11899"/>
                      </a:lnTo>
                      <a:lnTo>
                        <a:pt x="7125" y="11924"/>
                      </a:lnTo>
                      <a:lnTo>
                        <a:pt x="6981" y="11945"/>
                      </a:lnTo>
                      <a:lnTo>
                        <a:pt x="6838" y="11961"/>
                      </a:lnTo>
                      <a:lnTo>
                        <a:pt x="6694" y="11973"/>
                      </a:lnTo>
                      <a:lnTo>
                        <a:pt x="6546" y="11981"/>
                      </a:lnTo>
                      <a:lnTo>
                        <a:pt x="6399" y="11986"/>
                      </a:lnTo>
                      <a:lnTo>
                        <a:pt x="6251" y="11990"/>
                      </a:lnTo>
                      <a:lnTo>
                        <a:pt x="6103" y="11986"/>
                      </a:lnTo>
                      <a:lnTo>
                        <a:pt x="5960" y="11981"/>
                      </a:lnTo>
                      <a:lnTo>
                        <a:pt x="5812" y="11973"/>
                      </a:lnTo>
                      <a:lnTo>
                        <a:pt x="5668" y="11961"/>
                      </a:lnTo>
                      <a:lnTo>
                        <a:pt x="5524" y="11945"/>
                      </a:lnTo>
                      <a:lnTo>
                        <a:pt x="5381" y="11924"/>
                      </a:lnTo>
                      <a:lnTo>
                        <a:pt x="5241" y="11899"/>
                      </a:lnTo>
                      <a:lnTo>
                        <a:pt x="5098" y="11871"/>
                      </a:lnTo>
                      <a:lnTo>
                        <a:pt x="4958" y="11842"/>
                      </a:lnTo>
                      <a:lnTo>
                        <a:pt x="4823" y="11809"/>
                      </a:lnTo>
                      <a:lnTo>
                        <a:pt x="4687" y="11772"/>
                      </a:lnTo>
                      <a:lnTo>
                        <a:pt x="4552" y="11731"/>
                      </a:lnTo>
                      <a:lnTo>
                        <a:pt x="4416" y="11686"/>
                      </a:lnTo>
                      <a:lnTo>
                        <a:pt x="4285" y="11641"/>
                      </a:lnTo>
                      <a:lnTo>
                        <a:pt x="4154" y="11592"/>
                      </a:lnTo>
                      <a:lnTo>
                        <a:pt x="4022" y="11538"/>
                      </a:lnTo>
                      <a:lnTo>
                        <a:pt x="3895" y="11481"/>
                      </a:lnTo>
                      <a:lnTo>
                        <a:pt x="3768" y="11423"/>
                      </a:lnTo>
                      <a:lnTo>
                        <a:pt x="3645" y="11362"/>
                      </a:lnTo>
                      <a:lnTo>
                        <a:pt x="3521" y="11296"/>
                      </a:lnTo>
                      <a:lnTo>
                        <a:pt x="3403" y="11226"/>
                      </a:lnTo>
                      <a:lnTo>
                        <a:pt x="3284" y="11157"/>
                      </a:lnTo>
                      <a:lnTo>
                        <a:pt x="3164" y="11083"/>
                      </a:lnTo>
                      <a:lnTo>
                        <a:pt x="3050" y="11009"/>
                      </a:lnTo>
                      <a:lnTo>
                        <a:pt x="2935" y="10930"/>
                      </a:lnTo>
                      <a:lnTo>
                        <a:pt x="2824" y="10848"/>
                      </a:lnTo>
                      <a:lnTo>
                        <a:pt x="2717" y="10762"/>
                      </a:lnTo>
                      <a:lnTo>
                        <a:pt x="2610" y="10676"/>
                      </a:lnTo>
                      <a:lnTo>
                        <a:pt x="2504" y="10590"/>
                      </a:lnTo>
                      <a:lnTo>
                        <a:pt x="2401" y="10495"/>
                      </a:lnTo>
                      <a:lnTo>
                        <a:pt x="2299" y="10405"/>
                      </a:lnTo>
                      <a:lnTo>
                        <a:pt x="2200" y="10306"/>
                      </a:lnTo>
                      <a:lnTo>
                        <a:pt x="2105" y="10208"/>
                      </a:lnTo>
                      <a:lnTo>
                        <a:pt x="2011" y="10110"/>
                      </a:lnTo>
                      <a:lnTo>
                        <a:pt x="1921" y="10007"/>
                      </a:lnTo>
                      <a:lnTo>
                        <a:pt x="1830" y="9900"/>
                      </a:lnTo>
                      <a:lnTo>
                        <a:pt x="1744" y="9794"/>
                      </a:lnTo>
                      <a:lnTo>
                        <a:pt x="1662" y="9683"/>
                      </a:lnTo>
                      <a:lnTo>
                        <a:pt x="1580" y="9572"/>
                      </a:lnTo>
                      <a:lnTo>
                        <a:pt x="1502" y="9457"/>
                      </a:lnTo>
                      <a:lnTo>
                        <a:pt x="1424" y="9342"/>
                      </a:lnTo>
                      <a:lnTo>
                        <a:pt x="1350" y="9227"/>
                      </a:lnTo>
                      <a:lnTo>
                        <a:pt x="1280" y="9108"/>
                      </a:lnTo>
                      <a:lnTo>
                        <a:pt x="1215" y="8985"/>
                      </a:lnTo>
                      <a:lnTo>
                        <a:pt x="1149" y="8862"/>
                      </a:lnTo>
                      <a:lnTo>
                        <a:pt x="1088" y="8738"/>
                      </a:lnTo>
                      <a:lnTo>
                        <a:pt x="1026" y="8611"/>
                      </a:lnTo>
                      <a:lnTo>
                        <a:pt x="973" y="8484"/>
                      </a:lnTo>
                      <a:lnTo>
                        <a:pt x="919" y="8357"/>
                      </a:lnTo>
                      <a:lnTo>
                        <a:pt x="870" y="8226"/>
                      </a:lnTo>
                      <a:lnTo>
                        <a:pt x="821" y="8094"/>
                      </a:lnTo>
                      <a:lnTo>
                        <a:pt x="780" y="7958"/>
                      </a:lnTo>
                      <a:lnTo>
                        <a:pt x="739" y="7823"/>
                      </a:lnTo>
                      <a:lnTo>
                        <a:pt x="702" y="7688"/>
                      </a:lnTo>
                      <a:lnTo>
                        <a:pt x="669" y="7548"/>
                      </a:lnTo>
                      <a:lnTo>
                        <a:pt x="636" y="7408"/>
                      </a:lnTo>
                      <a:lnTo>
                        <a:pt x="612" y="7269"/>
                      </a:lnTo>
                      <a:lnTo>
                        <a:pt x="587" y="7125"/>
                      </a:lnTo>
                      <a:lnTo>
                        <a:pt x="567" y="6986"/>
                      </a:lnTo>
                      <a:lnTo>
                        <a:pt x="550" y="6842"/>
                      </a:lnTo>
                      <a:lnTo>
                        <a:pt x="538" y="6694"/>
                      </a:lnTo>
                      <a:lnTo>
                        <a:pt x="529" y="6550"/>
                      </a:lnTo>
                      <a:lnTo>
                        <a:pt x="521" y="6403"/>
                      </a:lnTo>
                      <a:lnTo>
                        <a:pt x="521" y="6256"/>
                      </a:lnTo>
                      <a:lnTo>
                        <a:pt x="521" y="6108"/>
                      </a:lnTo>
                      <a:lnTo>
                        <a:pt x="529" y="5961"/>
                      </a:lnTo>
                      <a:lnTo>
                        <a:pt x="538" y="5817"/>
                      </a:lnTo>
                      <a:lnTo>
                        <a:pt x="550" y="5669"/>
                      </a:lnTo>
                      <a:lnTo>
                        <a:pt x="567" y="5525"/>
                      </a:lnTo>
                      <a:lnTo>
                        <a:pt x="587" y="5386"/>
                      </a:lnTo>
                      <a:lnTo>
                        <a:pt x="612" y="5242"/>
                      </a:lnTo>
                      <a:lnTo>
                        <a:pt x="636" y="5103"/>
                      </a:lnTo>
                      <a:lnTo>
                        <a:pt x="669" y="4963"/>
                      </a:lnTo>
                      <a:lnTo>
                        <a:pt x="702" y="4823"/>
                      </a:lnTo>
                      <a:lnTo>
                        <a:pt x="739" y="4688"/>
                      </a:lnTo>
                      <a:lnTo>
                        <a:pt x="780" y="4553"/>
                      </a:lnTo>
                      <a:lnTo>
                        <a:pt x="821" y="4417"/>
                      </a:lnTo>
                      <a:lnTo>
                        <a:pt x="870" y="4285"/>
                      </a:lnTo>
                      <a:lnTo>
                        <a:pt x="919" y="4154"/>
                      </a:lnTo>
                      <a:lnTo>
                        <a:pt x="973" y="4027"/>
                      </a:lnTo>
                      <a:lnTo>
                        <a:pt x="1026" y="3900"/>
                      </a:lnTo>
                      <a:lnTo>
                        <a:pt x="1088" y="3773"/>
                      </a:lnTo>
                      <a:lnTo>
                        <a:pt x="1149" y="3649"/>
                      </a:lnTo>
                      <a:lnTo>
                        <a:pt x="1215" y="3526"/>
                      </a:lnTo>
                      <a:lnTo>
                        <a:pt x="1280" y="3403"/>
                      </a:lnTo>
                      <a:lnTo>
                        <a:pt x="1350" y="3284"/>
                      </a:lnTo>
                      <a:lnTo>
                        <a:pt x="1424" y="3169"/>
                      </a:lnTo>
                      <a:lnTo>
                        <a:pt x="1502" y="3054"/>
                      </a:lnTo>
                      <a:lnTo>
                        <a:pt x="1580" y="2939"/>
                      </a:lnTo>
                      <a:lnTo>
                        <a:pt x="1662" y="2828"/>
                      </a:lnTo>
                      <a:lnTo>
                        <a:pt x="1744" y="2717"/>
                      </a:lnTo>
                      <a:lnTo>
                        <a:pt x="1830" y="2611"/>
                      </a:lnTo>
                      <a:lnTo>
                        <a:pt x="1921" y="2504"/>
                      </a:lnTo>
                      <a:lnTo>
                        <a:pt x="2011" y="2401"/>
                      </a:lnTo>
                      <a:lnTo>
                        <a:pt x="2105" y="2303"/>
                      </a:lnTo>
                      <a:lnTo>
                        <a:pt x="2200" y="2205"/>
                      </a:lnTo>
                      <a:lnTo>
                        <a:pt x="2299" y="2106"/>
                      </a:lnTo>
                      <a:lnTo>
                        <a:pt x="2401" y="2016"/>
                      </a:lnTo>
                      <a:lnTo>
                        <a:pt x="2504" y="1921"/>
                      </a:lnTo>
                      <a:lnTo>
                        <a:pt x="2610" y="1835"/>
                      </a:lnTo>
                      <a:lnTo>
                        <a:pt x="2717" y="1749"/>
                      </a:lnTo>
                      <a:lnTo>
                        <a:pt x="2824" y="1663"/>
                      </a:lnTo>
                      <a:lnTo>
                        <a:pt x="2935" y="1581"/>
                      </a:lnTo>
                      <a:lnTo>
                        <a:pt x="3050" y="1502"/>
                      </a:lnTo>
                      <a:lnTo>
                        <a:pt x="3164" y="1428"/>
                      </a:lnTo>
                      <a:lnTo>
                        <a:pt x="3284" y="1354"/>
                      </a:lnTo>
                      <a:lnTo>
                        <a:pt x="3403" y="1285"/>
                      </a:lnTo>
                      <a:lnTo>
                        <a:pt x="3521" y="1215"/>
                      </a:lnTo>
                      <a:lnTo>
                        <a:pt x="3645" y="1149"/>
                      </a:lnTo>
                      <a:lnTo>
                        <a:pt x="3768" y="1088"/>
                      </a:lnTo>
                      <a:lnTo>
                        <a:pt x="3895" y="1030"/>
                      </a:lnTo>
                      <a:lnTo>
                        <a:pt x="4022" y="973"/>
                      </a:lnTo>
                      <a:lnTo>
                        <a:pt x="4154" y="919"/>
                      </a:lnTo>
                      <a:lnTo>
                        <a:pt x="4285" y="870"/>
                      </a:lnTo>
                      <a:lnTo>
                        <a:pt x="4416" y="825"/>
                      </a:lnTo>
                      <a:lnTo>
                        <a:pt x="4552" y="780"/>
                      </a:lnTo>
                      <a:lnTo>
                        <a:pt x="4687" y="739"/>
                      </a:lnTo>
                      <a:lnTo>
                        <a:pt x="4823" y="702"/>
                      </a:lnTo>
                      <a:lnTo>
                        <a:pt x="4958" y="669"/>
                      </a:lnTo>
                      <a:lnTo>
                        <a:pt x="5098" y="640"/>
                      </a:lnTo>
                      <a:lnTo>
                        <a:pt x="5241" y="612"/>
                      </a:lnTo>
                      <a:lnTo>
                        <a:pt x="5381" y="587"/>
                      </a:lnTo>
                      <a:lnTo>
                        <a:pt x="5524" y="566"/>
                      </a:lnTo>
                      <a:lnTo>
                        <a:pt x="5668" y="550"/>
                      </a:lnTo>
                      <a:lnTo>
                        <a:pt x="5812" y="538"/>
                      </a:lnTo>
                      <a:lnTo>
                        <a:pt x="5960" y="530"/>
                      </a:lnTo>
                      <a:lnTo>
                        <a:pt x="6103" y="525"/>
                      </a:lnTo>
                      <a:close/>
                      <a:moveTo>
                        <a:pt x="6251" y="0"/>
                      </a:moveTo>
                      <a:lnTo>
                        <a:pt x="6091" y="4"/>
                      </a:lnTo>
                      <a:lnTo>
                        <a:pt x="5931" y="8"/>
                      </a:lnTo>
                      <a:lnTo>
                        <a:pt x="5771" y="20"/>
                      </a:lnTo>
                      <a:lnTo>
                        <a:pt x="5615" y="33"/>
                      </a:lnTo>
                      <a:lnTo>
                        <a:pt x="5455" y="54"/>
                      </a:lnTo>
                      <a:lnTo>
                        <a:pt x="5299" y="74"/>
                      </a:lnTo>
                      <a:lnTo>
                        <a:pt x="5147" y="99"/>
                      </a:lnTo>
                      <a:lnTo>
                        <a:pt x="4991" y="127"/>
                      </a:lnTo>
                      <a:lnTo>
                        <a:pt x="4839" y="160"/>
                      </a:lnTo>
                      <a:lnTo>
                        <a:pt x="4691" y="197"/>
                      </a:lnTo>
                      <a:lnTo>
                        <a:pt x="4539" y="238"/>
                      </a:lnTo>
                      <a:lnTo>
                        <a:pt x="4391" y="283"/>
                      </a:lnTo>
                      <a:lnTo>
                        <a:pt x="4248" y="329"/>
                      </a:lnTo>
                      <a:lnTo>
                        <a:pt x="4104" y="382"/>
                      </a:lnTo>
                      <a:lnTo>
                        <a:pt x="3961" y="435"/>
                      </a:lnTo>
                      <a:lnTo>
                        <a:pt x="3817" y="493"/>
                      </a:lnTo>
                      <a:lnTo>
                        <a:pt x="3678" y="554"/>
                      </a:lnTo>
                      <a:lnTo>
                        <a:pt x="3542" y="620"/>
                      </a:lnTo>
                      <a:lnTo>
                        <a:pt x="3406" y="685"/>
                      </a:lnTo>
                      <a:lnTo>
                        <a:pt x="3271" y="755"/>
                      </a:lnTo>
                      <a:lnTo>
                        <a:pt x="3140" y="829"/>
                      </a:lnTo>
                      <a:lnTo>
                        <a:pt x="3009" y="907"/>
                      </a:lnTo>
                      <a:lnTo>
                        <a:pt x="2881" y="985"/>
                      </a:lnTo>
                      <a:lnTo>
                        <a:pt x="2758" y="1067"/>
                      </a:lnTo>
                      <a:lnTo>
                        <a:pt x="2631" y="1153"/>
                      </a:lnTo>
                      <a:lnTo>
                        <a:pt x="2512" y="1244"/>
                      </a:lnTo>
                      <a:lnTo>
                        <a:pt x="2393" y="1334"/>
                      </a:lnTo>
                      <a:lnTo>
                        <a:pt x="2274" y="1428"/>
                      </a:lnTo>
                      <a:lnTo>
                        <a:pt x="2159" y="1527"/>
                      </a:lnTo>
                      <a:lnTo>
                        <a:pt x="2048" y="1626"/>
                      </a:lnTo>
                      <a:lnTo>
                        <a:pt x="1937" y="1728"/>
                      </a:lnTo>
                      <a:lnTo>
                        <a:pt x="1830" y="1835"/>
                      </a:lnTo>
                      <a:lnTo>
                        <a:pt x="1724" y="1942"/>
                      </a:lnTo>
                      <a:lnTo>
                        <a:pt x="1625" y="2048"/>
                      </a:lnTo>
                      <a:lnTo>
                        <a:pt x="1523" y="2163"/>
                      </a:lnTo>
                      <a:lnTo>
                        <a:pt x="1428" y="2278"/>
                      </a:lnTo>
                      <a:lnTo>
                        <a:pt x="1334" y="2393"/>
                      </a:lnTo>
                      <a:lnTo>
                        <a:pt x="1239" y="2512"/>
                      </a:lnTo>
                      <a:lnTo>
                        <a:pt x="1153" y="2635"/>
                      </a:lnTo>
                      <a:lnTo>
                        <a:pt x="1067" y="2759"/>
                      </a:lnTo>
                      <a:lnTo>
                        <a:pt x="985" y="2886"/>
                      </a:lnTo>
                      <a:lnTo>
                        <a:pt x="903" y="3013"/>
                      </a:lnTo>
                      <a:lnTo>
                        <a:pt x="829" y="3145"/>
                      </a:lnTo>
                      <a:lnTo>
                        <a:pt x="755" y="3276"/>
                      </a:lnTo>
                      <a:lnTo>
                        <a:pt x="681" y="3407"/>
                      </a:lnTo>
                      <a:lnTo>
                        <a:pt x="615" y="3543"/>
                      </a:lnTo>
                      <a:lnTo>
                        <a:pt x="550" y="3682"/>
                      </a:lnTo>
                      <a:lnTo>
                        <a:pt x="488" y="3822"/>
                      </a:lnTo>
                      <a:lnTo>
                        <a:pt x="431" y="3961"/>
                      </a:lnTo>
                      <a:lnTo>
                        <a:pt x="378" y="4105"/>
                      </a:lnTo>
                      <a:lnTo>
                        <a:pt x="328" y="4249"/>
                      </a:lnTo>
                      <a:lnTo>
                        <a:pt x="279" y="4397"/>
                      </a:lnTo>
                      <a:lnTo>
                        <a:pt x="238" y="4544"/>
                      </a:lnTo>
                      <a:lnTo>
                        <a:pt x="197" y="4692"/>
                      </a:lnTo>
                      <a:lnTo>
                        <a:pt x="160" y="4844"/>
                      </a:lnTo>
                      <a:lnTo>
                        <a:pt x="127" y="4996"/>
                      </a:lnTo>
                      <a:lnTo>
                        <a:pt x="99" y="5148"/>
                      </a:lnTo>
                      <a:lnTo>
                        <a:pt x="70" y="5304"/>
                      </a:lnTo>
                      <a:lnTo>
                        <a:pt x="49" y="5459"/>
                      </a:lnTo>
                      <a:lnTo>
                        <a:pt x="33" y="5616"/>
                      </a:lnTo>
                      <a:lnTo>
                        <a:pt x="17" y="5776"/>
                      </a:lnTo>
                      <a:lnTo>
                        <a:pt x="8" y="5936"/>
                      </a:lnTo>
                      <a:lnTo>
                        <a:pt x="0" y="6096"/>
                      </a:lnTo>
                      <a:lnTo>
                        <a:pt x="0" y="6256"/>
                      </a:lnTo>
                      <a:lnTo>
                        <a:pt x="0" y="6415"/>
                      </a:lnTo>
                      <a:lnTo>
                        <a:pt x="8" y="6575"/>
                      </a:lnTo>
                      <a:lnTo>
                        <a:pt x="17" y="6735"/>
                      </a:lnTo>
                      <a:lnTo>
                        <a:pt x="33" y="6895"/>
                      </a:lnTo>
                      <a:lnTo>
                        <a:pt x="49" y="7052"/>
                      </a:lnTo>
                      <a:lnTo>
                        <a:pt x="70" y="7207"/>
                      </a:lnTo>
                      <a:lnTo>
                        <a:pt x="99" y="7363"/>
                      </a:lnTo>
                      <a:lnTo>
                        <a:pt x="127" y="7515"/>
                      </a:lnTo>
                      <a:lnTo>
                        <a:pt x="160" y="7667"/>
                      </a:lnTo>
                      <a:lnTo>
                        <a:pt x="197" y="7819"/>
                      </a:lnTo>
                      <a:lnTo>
                        <a:pt x="238" y="7967"/>
                      </a:lnTo>
                      <a:lnTo>
                        <a:pt x="279" y="8114"/>
                      </a:lnTo>
                      <a:lnTo>
                        <a:pt x="328" y="8262"/>
                      </a:lnTo>
                      <a:lnTo>
                        <a:pt x="378" y="8406"/>
                      </a:lnTo>
                      <a:lnTo>
                        <a:pt x="431" y="8550"/>
                      </a:lnTo>
                      <a:lnTo>
                        <a:pt x="488" y="8689"/>
                      </a:lnTo>
                      <a:lnTo>
                        <a:pt x="550" y="8829"/>
                      </a:lnTo>
                      <a:lnTo>
                        <a:pt x="615" y="8968"/>
                      </a:lnTo>
                      <a:lnTo>
                        <a:pt x="681" y="9104"/>
                      </a:lnTo>
                      <a:lnTo>
                        <a:pt x="755" y="9235"/>
                      </a:lnTo>
                      <a:lnTo>
                        <a:pt x="829" y="9366"/>
                      </a:lnTo>
                      <a:lnTo>
                        <a:pt x="903" y="9498"/>
                      </a:lnTo>
                      <a:lnTo>
                        <a:pt x="985" y="9625"/>
                      </a:lnTo>
                      <a:lnTo>
                        <a:pt x="1067" y="9752"/>
                      </a:lnTo>
                      <a:lnTo>
                        <a:pt x="1153" y="9876"/>
                      </a:lnTo>
                      <a:lnTo>
                        <a:pt x="1239" y="9999"/>
                      </a:lnTo>
                      <a:lnTo>
                        <a:pt x="1334" y="10118"/>
                      </a:lnTo>
                      <a:lnTo>
                        <a:pt x="1428" y="10233"/>
                      </a:lnTo>
                      <a:lnTo>
                        <a:pt x="1523" y="10348"/>
                      </a:lnTo>
                      <a:lnTo>
                        <a:pt x="1625" y="10463"/>
                      </a:lnTo>
                      <a:lnTo>
                        <a:pt x="1724" y="10569"/>
                      </a:lnTo>
                      <a:lnTo>
                        <a:pt x="1830" y="10676"/>
                      </a:lnTo>
                      <a:lnTo>
                        <a:pt x="1937" y="10783"/>
                      </a:lnTo>
                      <a:lnTo>
                        <a:pt x="2048" y="10885"/>
                      </a:lnTo>
                      <a:lnTo>
                        <a:pt x="2159" y="10984"/>
                      </a:lnTo>
                      <a:lnTo>
                        <a:pt x="2274" y="11083"/>
                      </a:lnTo>
                      <a:lnTo>
                        <a:pt x="2393" y="11177"/>
                      </a:lnTo>
                      <a:lnTo>
                        <a:pt x="2512" y="11267"/>
                      </a:lnTo>
                      <a:lnTo>
                        <a:pt x="2631" y="11358"/>
                      </a:lnTo>
                      <a:lnTo>
                        <a:pt x="2758" y="11444"/>
                      </a:lnTo>
                      <a:lnTo>
                        <a:pt x="2881" y="11526"/>
                      </a:lnTo>
                      <a:lnTo>
                        <a:pt x="3009" y="11604"/>
                      </a:lnTo>
                      <a:lnTo>
                        <a:pt x="3140" y="11682"/>
                      </a:lnTo>
                      <a:lnTo>
                        <a:pt x="3271" y="11756"/>
                      </a:lnTo>
                      <a:lnTo>
                        <a:pt x="3406" y="11826"/>
                      </a:lnTo>
                      <a:lnTo>
                        <a:pt x="3542" y="11891"/>
                      </a:lnTo>
                      <a:lnTo>
                        <a:pt x="3678" y="11957"/>
                      </a:lnTo>
                      <a:lnTo>
                        <a:pt x="3817" y="12018"/>
                      </a:lnTo>
                      <a:lnTo>
                        <a:pt x="3961" y="12076"/>
                      </a:lnTo>
                      <a:lnTo>
                        <a:pt x="4104" y="12129"/>
                      </a:lnTo>
                      <a:lnTo>
                        <a:pt x="4248" y="12182"/>
                      </a:lnTo>
                      <a:lnTo>
                        <a:pt x="4391" y="12228"/>
                      </a:lnTo>
                      <a:lnTo>
                        <a:pt x="4539" y="12273"/>
                      </a:lnTo>
                      <a:lnTo>
                        <a:pt x="4691" y="12314"/>
                      </a:lnTo>
                      <a:lnTo>
                        <a:pt x="4839" y="12351"/>
                      </a:lnTo>
                      <a:lnTo>
                        <a:pt x="4991" y="12384"/>
                      </a:lnTo>
                      <a:lnTo>
                        <a:pt x="5147" y="12412"/>
                      </a:lnTo>
                      <a:lnTo>
                        <a:pt x="5299" y="12437"/>
                      </a:lnTo>
                      <a:lnTo>
                        <a:pt x="5455" y="12457"/>
                      </a:lnTo>
                      <a:lnTo>
                        <a:pt x="5615" y="12478"/>
                      </a:lnTo>
                      <a:lnTo>
                        <a:pt x="5771" y="12491"/>
                      </a:lnTo>
                      <a:lnTo>
                        <a:pt x="5931" y="12503"/>
                      </a:lnTo>
                      <a:lnTo>
                        <a:pt x="6091" y="12507"/>
                      </a:lnTo>
                      <a:lnTo>
                        <a:pt x="6251" y="12511"/>
                      </a:lnTo>
                      <a:lnTo>
                        <a:pt x="6415" y="12507"/>
                      </a:lnTo>
                      <a:lnTo>
                        <a:pt x="6575" y="12503"/>
                      </a:lnTo>
                      <a:lnTo>
                        <a:pt x="6735" y="12491"/>
                      </a:lnTo>
                      <a:lnTo>
                        <a:pt x="6891" y="12478"/>
                      </a:lnTo>
                      <a:lnTo>
                        <a:pt x="7051" y="12457"/>
                      </a:lnTo>
                      <a:lnTo>
                        <a:pt x="7207" y="12437"/>
                      </a:lnTo>
                      <a:lnTo>
                        <a:pt x="7359" y="12412"/>
                      </a:lnTo>
                      <a:lnTo>
                        <a:pt x="7515" y="12384"/>
                      </a:lnTo>
                      <a:lnTo>
                        <a:pt x="7667" y="12351"/>
                      </a:lnTo>
                      <a:lnTo>
                        <a:pt x="7815" y="12314"/>
                      </a:lnTo>
                      <a:lnTo>
                        <a:pt x="7966" y="12273"/>
                      </a:lnTo>
                      <a:lnTo>
                        <a:pt x="8114" y="12228"/>
                      </a:lnTo>
                      <a:lnTo>
                        <a:pt x="8258" y="12182"/>
                      </a:lnTo>
                      <a:lnTo>
                        <a:pt x="8402" y="12129"/>
                      </a:lnTo>
                      <a:lnTo>
                        <a:pt x="8545" y="12076"/>
                      </a:lnTo>
                      <a:lnTo>
                        <a:pt x="8689" y="12018"/>
                      </a:lnTo>
                      <a:lnTo>
                        <a:pt x="8829" y="11957"/>
                      </a:lnTo>
                      <a:lnTo>
                        <a:pt x="8964" y="11891"/>
                      </a:lnTo>
                      <a:lnTo>
                        <a:pt x="9099" y="11826"/>
                      </a:lnTo>
                      <a:lnTo>
                        <a:pt x="9235" y="11756"/>
                      </a:lnTo>
                      <a:lnTo>
                        <a:pt x="9366" y="11682"/>
                      </a:lnTo>
                      <a:lnTo>
                        <a:pt x="9497" y="11604"/>
                      </a:lnTo>
                      <a:lnTo>
                        <a:pt x="9625" y="11526"/>
                      </a:lnTo>
                      <a:lnTo>
                        <a:pt x="9748" y="11444"/>
                      </a:lnTo>
                      <a:lnTo>
                        <a:pt x="9875" y="11358"/>
                      </a:lnTo>
                      <a:lnTo>
                        <a:pt x="9994" y="11267"/>
                      </a:lnTo>
                      <a:lnTo>
                        <a:pt x="10113" y="11177"/>
                      </a:lnTo>
                      <a:lnTo>
                        <a:pt x="10232" y="11083"/>
                      </a:lnTo>
                      <a:lnTo>
                        <a:pt x="10347" y="10984"/>
                      </a:lnTo>
                      <a:lnTo>
                        <a:pt x="10458" y="10885"/>
                      </a:lnTo>
                      <a:lnTo>
                        <a:pt x="10569" y="10783"/>
                      </a:lnTo>
                      <a:lnTo>
                        <a:pt x="10675" y="10676"/>
                      </a:lnTo>
                      <a:lnTo>
                        <a:pt x="10778" y="10569"/>
                      </a:lnTo>
                      <a:lnTo>
                        <a:pt x="10881" y="10463"/>
                      </a:lnTo>
                      <a:lnTo>
                        <a:pt x="10984" y="10348"/>
                      </a:lnTo>
                      <a:lnTo>
                        <a:pt x="11077" y="10233"/>
                      </a:lnTo>
                      <a:lnTo>
                        <a:pt x="11172" y="10118"/>
                      </a:lnTo>
                      <a:lnTo>
                        <a:pt x="11262" y="9999"/>
                      </a:lnTo>
                      <a:lnTo>
                        <a:pt x="11352" y="9876"/>
                      </a:lnTo>
                      <a:lnTo>
                        <a:pt x="11439" y="9752"/>
                      </a:lnTo>
                      <a:lnTo>
                        <a:pt x="11521" y="9625"/>
                      </a:lnTo>
                      <a:lnTo>
                        <a:pt x="11603" y="9498"/>
                      </a:lnTo>
                      <a:lnTo>
                        <a:pt x="11677" y="9366"/>
                      </a:lnTo>
                      <a:lnTo>
                        <a:pt x="11751" y="9235"/>
                      </a:lnTo>
                      <a:lnTo>
                        <a:pt x="11825" y="9104"/>
                      </a:lnTo>
                      <a:lnTo>
                        <a:pt x="11890" y="8968"/>
                      </a:lnTo>
                      <a:lnTo>
                        <a:pt x="11956" y="8829"/>
                      </a:lnTo>
                      <a:lnTo>
                        <a:pt x="12014" y="8689"/>
                      </a:lnTo>
                      <a:lnTo>
                        <a:pt x="12075" y="8550"/>
                      </a:lnTo>
                      <a:lnTo>
                        <a:pt x="12128" y="8406"/>
                      </a:lnTo>
                      <a:lnTo>
                        <a:pt x="12177" y="8262"/>
                      </a:lnTo>
                      <a:lnTo>
                        <a:pt x="12227" y="8114"/>
                      </a:lnTo>
                      <a:lnTo>
                        <a:pt x="12268" y="7967"/>
                      </a:lnTo>
                      <a:lnTo>
                        <a:pt x="12309" y="7819"/>
                      </a:lnTo>
                      <a:lnTo>
                        <a:pt x="12346" y="7667"/>
                      </a:lnTo>
                      <a:lnTo>
                        <a:pt x="12379" y="7515"/>
                      </a:lnTo>
                      <a:lnTo>
                        <a:pt x="12407" y="7363"/>
                      </a:lnTo>
                      <a:lnTo>
                        <a:pt x="12436" y="7207"/>
                      </a:lnTo>
                      <a:lnTo>
                        <a:pt x="12457" y="7052"/>
                      </a:lnTo>
                      <a:lnTo>
                        <a:pt x="12473" y="6895"/>
                      </a:lnTo>
                      <a:lnTo>
                        <a:pt x="12490" y="6735"/>
                      </a:lnTo>
                      <a:lnTo>
                        <a:pt x="12498" y="6575"/>
                      </a:lnTo>
                      <a:lnTo>
                        <a:pt x="12506" y="6415"/>
                      </a:lnTo>
                      <a:lnTo>
                        <a:pt x="12506" y="6256"/>
                      </a:lnTo>
                      <a:lnTo>
                        <a:pt x="12506" y="6096"/>
                      </a:lnTo>
                      <a:lnTo>
                        <a:pt x="12498" y="5936"/>
                      </a:lnTo>
                      <a:lnTo>
                        <a:pt x="12490" y="5776"/>
                      </a:lnTo>
                      <a:lnTo>
                        <a:pt x="12473" y="5616"/>
                      </a:lnTo>
                      <a:lnTo>
                        <a:pt x="12457" y="5459"/>
                      </a:lnTo>
                      <a:lnTo>
                        <a:pt x="12436" y="5304"/>
                      </a:lnTo>
                      <a:lnTo>
                        <a:pt x="12407" y="5148"/>
                      </a:lnTo>
                      <a:lnTo>
                        <a:pt x="12379" y="4996"/>
                      </a:lnTo>
                      <a:lnTo>
                        <a:pt x="12346" y="4844"/>
                      </a:lnTo>
                      <a:lnTo>
                        <a:pt x="12309" y="4692"/>
                      </a:lnTo>
                      <a:lnTo>
                        <a:pt x="12268" y="4544"/>
                      </a:lnTo>
                      <a:lnTo>
                        <a:pt x="12227" y="4397"/>
                      </a:lnTo>
                      <a:lnTo>
                        <a:pt x="12177" y="4249"/>
                      </a:lnTo>
                      <a:lnTo>
                        <a:pt x="12128" y="4105"/>
                      </a:lnTo>
                      <a:lnTo>
                        <a:pt x="12075" y="3961"/>
                      </a:lnTo>
                      <a:lnTo>
                        <a:pt x="12014" y="3822"/>
                      </a:lnTo>
                      <a:lnTo>
                        <a:pt x="11956" y="3682"/>
                      </a:lnTo>
                      <a:lnTo>
                        <a:pt x="11890" y="3543"/>
                      </a:lnTo>
                      <a:lnTo>
                        <a:pt x="11825" y="3407"/>
                      </a:lnTo>
                      <a:lnTo>
                        <a:pt x="11751" y="3276"/>
                      </a:lnTo>
                      <a:lnTo>
                        <a:pt x="11677" y="3145"/>
                      </a:lnTo>
                      <a:lnTo>
                        <a:pt x="11603" y="3013"/>
                      </a:lnTo>
                      <a:lnTo>
                        <a:pt x="11521" y="2886"/>
                      </a:lnTo>
                      <a:lnTo>
                        <a:pt x="11439" y="2759"/>
                      </a:lnTo>
                      <a:lnTo>
                        <a:pt x="11352" y="2635"/>
                      </a:lnTo>
                      <a:lnTo>
                        <a:pt x="11262" y="2512"/>
                      </a:lnTo>
                      <a:lnTo>
                        <a:pt x="11172" y="2393"/>
                      </a:lnTo>
                      <a:lnTo>
                        <a:pt x="11077" y="2278"/>
                      </a:lnTo>
                      <a:lnTo>
                        <a:pt x="10984" y="2163"/>
                      </a:lnTo>
                      <a:lnTo>
                        <a:pt x="10881" y="2048"/>
                      </a:lnTo>
                      <a:lnTo>
                        <a:pt x="10778" y="1942"/>
                      </a:lnTo>
                      <a:lnTo>
                        <a:pt x="10675" y="1835"/>
                      </a:lnTo>
                      <a:lnTo>
                        <a:pt x="10569" y="1728"/>
                      </a:lnTo>
                      <a:lnTo>
                        <a:pt x="10458" y="1626"/>
                      </a:lnTo>
                      <a:lnTo>
                        <a:pt x="10347" y="1527"/>
                      </a:lnTo>
                      <a:lnTo>
                        <a:pt x="10232" y="1428"/>
                      </a:lnTo>
                      <a:lnTo>
                        <a:pt x="10113" y="1334"/>
                      </a:lnTo>
                      <a:lnTo>
                        <a:pt x="9994" y="1244"/>
                      </a:lnTo>
                      <a:lnTo>
                        <a:pt x="9875" y="1153"/>
                      </a:lnTo>
                      <a:lnTo>
                        <a:pt x="9748" y="1067"/>
                      </a:lnTo>
                      <a:lnTo>
                        <a:pt x="9625" y="985"/>
                      </a:lnTo>
                      <a:lnTo>
                        <a:pt x="9497" y="907"/>
                      </a:lnTo>
                      <a:lnTo>
                        <a:pt x="9366" y="829"/>
                      </a:lnTo>
                      <a:lnTo>
                        <a:pt x="9235" y="755"/>
                      </a:lnTo>
                      <a:lnTo>
                        <a:pt x="9099" y="685"/>
                      </a:lnTo>
                      <a:lnTo>
                        <a:pt x="8964" y="620"/>
                      </a:lnTo>
                      <a:lnTo>
                        <a:pt x="8829" y="554"/>
                      </a:lnTo>
                      <a:lnTo>
                        <a:pt x="8689" y="493"/>
                      </a:lnTo>
                      <a:lnTo>
                        <a:pt x="8545" y="435"/>
                      </a:lnTo>
                      <a:lnTo>
                        <a:pt x="8402" y="382"/>
                      </a:lnTo>
                      <a:lnTo>
                        <a:pt x="8258" y="329"/>
                      </a:lnTo>
                      <a:lnTo>
                        <a:pt x="8114" y="283"/>
                      </a:lnTo>
                      <a:lnTo>
                        <a:pt x="7966" y="238"/>
                      </a:lnTo>
                      <a:lnTo>
                        <a:pt x="7815" y="197"/>
                      </a:lnTo>
                      <a:lnTo>
                        <a:pt x="7667" y="160"/>
                      </a:lnTo>
                      <a:lnTo>
                        <a:pt x="7515" y="127"/>
                      </a:lnTo>
                      <a:lnTo>
                        <a:pt x="7359" y="99"/>
                      </a:lnTo>
                      <a:lnTo>
                        <a:pt x="7207" y="74"/>
                      </a:lnTo>
                      <a:lnTo>
                        <a:pt x="7051" y="54"/>
                      </a:lnTo>
                      <a:lnTo>
                        <a:pt x="6891" y="33"/>
                      </a:lnTo>
                      <a:lnTo>
                        <a:pt x="6735" y="20"/>
                      </a:lnTo>
                      <a:lnTo>
                        <a:pt x="6575" y="8"/>
                      </a:lnTo>
                      <a:lnTo>
                        <a:pt x="6415" y="4"/>
                      </a:lnTo>
                      <a:close/>
                    </a:path>
                  </a:pathLst>
                </a:custGeom>
                <a:grpFill/>
                <a:ln cap="flat">
                  <a:noFill/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dirty="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274" name="Freeform: Shape 2">
                  <a:extLst>
                    <a:ext uri="{FF2B5EF4-FFF2-40B4-BE49-F238E27FC236}">
                      <a16:creationId xmlns:a16="http://schemas.microsoft.com/office/drawing/2014/main" id="{463FC1B8-1018-5E49-B2FE-6444C6B73800}"/>
                    </a:ext>
                  </a:extLst>
                </p:cNvPr>
                <p:cNvSpPr/>
                <p:nvPr/>
              </p:nvSpPr>
              <p:spPr>
                <a:xfrm>
                  <a:off x="9530500" y="7531272"/>
                  <a:ext cx="914039" cy="133848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0"/>
                      </a:moveTo>
                      <a:lnTo>
                        <a:pt x="0" y="1273"/>
                      </a:lnTo>
                      <a:lnTo>
                        <a:pt x="693" y="1273"/>
                      </a:lnTo>
                      <a:lnTo>
                        <a:pt x="693" y="3719"/>
                      </a:lnTo>
                      <a:lnTo>
                        <a:pt x="1847" y="3719"/>
                      </a:lnTo>
                      <a:lnTo>
                        <a:pt x="1847" y="1273"/>
                      </a:lnTo>
                      <a:lnTo>
                        <a:pt x="2540" y="1273"/>
                      </a:lnTo>
                      <a:close/>
                    </a:path>
                  </a:pathLst>
                </a:custGeom>
                <a:grpFill/>
                <a:ln cap="flat">
                  <a:noFill/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275" name="Freeform: Shape 3">
                  <a:extLst>
                    <a:ext uri="{FF2B5EF4-FFF2-40B4-BE49-F238E27FC236}">
                      <a16:creationId xmlns:a16="http://schemas.microsoft.com/office/drawing/2014/main" id="{8B094C59-C308-F54B-BCE8-D502A6762AF0}"/>
                    </a:ext>
                  </a:extLst>
                </p:cNvPr>
                <p:cNvSpPr/>
                <p:nvPr/>
              </p:nvSpPr>
              <p:spPr>
                <a:xfrm>
                  <a:off x="9530500" y="9653112"/>
                  <a:ext cx="914039" cy="133848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3719"/>
                      </a:moveTo>
                      <a:lnTo>
                        <a:pt x="2540" y="2446"/>
                      </a:lnTo>
                      <a:lnTo>
                        <a:pt x="1847" y="2446"/>
                      </a:lnTo>
                      <a:lnTo>
                        <a:pt x="1847" y="0"/>
                      </a:lnTo>
                      <a:lnTo>
                        <a:pt x="693" y="0"/>
                      </a:lnTo>
                      <a:lnTo>
                        <a:pt x="693" y="2446"/>
                      </a:lnTo>
                      <a:lnTo>
                        <a:pt x="0" y="2446"/>
                      </a:lnTo>
                      <a:close/>
                    </a:path>
                  </a:pathLst>
                </a:custGeom>
                <a:grpFill/>
                <a:ln cap="flat">
                  <a:noFill/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276" name="Freeform: Shape 4">
                  <a:extLst>
                    <a:ext uri="{FF2B5EF4-FFF2-40B4-BE49-F238E27FC236}">
                      <a16:creationId xmlns:a16="http://schemas.microsoft.com/office/drawing/2014/main" id="{698A97B6-08C0-1A47-9A9C-20C62C85074D}"/>
                    </a:ext>
                  </a:extLst>
                </p:cNvPr>
                <p:cNvSpPr/>
                <p:nvPr/>
              </p:nvSpPr>
              <p:spPr>
                <a:xfrm>
                  <a:off x="10380099" y="8805312"/>
                  <a:ext cx="1336680" cy="91259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4" h="2536">
                      <a:moveTo>
                        <a:pt x="0" y="1268"/>
                      </a:moveTo>
                      <a:lnTo>
                        <a:pt x="1268" y="2536"/>
                      </a:lnTo>
                      <a:lnTo>
                        <a:pt x="1268" y="1847"/>
                      </a:lnTo>
                      <a:lnTo>
                        <a:pt x="3714" y="1847"/>
                      </a:lnTo>
                      <a:lnTo>
                        <a:pt x="3714" y="689"/>
                      </a:lnTo>
                      <a:lnTo>
                        <a:pt x="1268" y="689"/>
                      </a:lnTo>
                      <a:lnTo>
                        <a:pt x="1268" y="0"/>
                      </a:lnTo>
                      <a:close/>
                    </a:path>
                  </a:pathLst>
                </a:custGeom>
                <a:grpFill/>
                <a:ln cap="flat">
                  <a:noFill/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277" name="Freeform: Shape 5">
                  <a:extLst>
                    <a:ext uri="{FF2B5EF4-FFF2-40B4-BE49-F238E27FC236}">
                      <a16:creationId xmlns:a16="http://schemas.microsoft.com/office/drawing/2014/main" id="{11D6BB62-C7EA-FF47-9F11-9062E0AEB126}"/>
                    </a:ext>
                  </a:extLst>
                </p:cNvPr>
                <p:cNvSpPr/>
                <p:nvPr/>
              </p:nvSpPr>
              <p:spPr>
                <a:xfrm>
                  <a:off x="8256820" y="8805312"/>
                  <a:ext cx="1338120" cy="91259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8" h="2536">
                      <a:moveTo>
                        <a:pt x="3718" y="1268"/>
                      </a:moveTo>
                      <a:lnTo>
                        <a:pt x="2450" y="0"/>
                      </a:lnTo>
                      <a:lnTo>
                        <a:pt x="2450" y="689"/>
                      </a:lnTo>
                      <a:lnTo>
                        <a:pt x="0" y="689"/>
                      </a:lnTo>
                      <a:lnTo>
                        <a:pt x="0" y="1847"/>
                      </a:lnTo>
                      <a:lnTo>
                        <a:pt x="2450" y="1847"/>
                      </a:lnTo>
                      <a:lnTo>
                        <a:pt x="2450" y="2536"/>
                      </a:lnTo>
                      <a:close/>
                    </a:path>
                  </a:pathLst>
                </a:custGeom>
                <a:grpFill/>
                <a:ln cap="flat">
                  <a:noFill/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7CB8D5B-1A15-184B-9C3E-CA594F6AEA8E}"/>
                </a:ext>
              </a:extLst>
            </p:cNvPr>
            <p:cNvGrpSpPr/>
            <p:nvPr/>
          </p:nvGrpSpPr>
          <p:grpSpPr>
            <a:xfrm>
              <a:off x="5453893" y="2410779"/>
              <a:ext cx="828949" cy="799502"/>
              <a:chOff x="5453893" y="2410779"/>
              <a:chExt cx="828949" cy="799502"/>
            </a:xfrm>
          </p:grpSpPr>
          <p:pic>
            <p:nvPicPr>
              <p:cNvPr id="281" name="Graphic 41">
                <a:extLst>
                  <a:ext uri="{FF2B5EF4-FFF2-40B4-BE49-F238E27FC236}">
                    <a16:creationId xmlns:a16="http://schemas.microsoft.com/office/drawing/2014/main" id="{DF84563C-92EF-AD41-A9F1-2D893F7D74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453893" y="2847519"/>
                <a:ext cx="333323" cy="343323"/>
              </a:xfrm>
              <a:prstGeom prst="rect">
                <a:avLst/>
              </a:prstGeom>
            </p:spPr>
          </p:pic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B51C8806-238D-434C-995C-31FE55F0371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931721" y="2410779"/>
                <a:ext cx="320040" cy="320040"/>
                <a:chOff x="2560638" y="566738"/>
                <a:chExt cx="6486525" cy="6486525"/>
              </a:xfrm>
              <a:solidFill>
                <a:schemeClr val="accent2"/>
              </a:solidFill>
            </p:grpSpPr>
            <p:sp>
              <p:nvSpPr>
                <p:cNvPr id="283" name="Freeform 1">
                  <a:extLst>
                    <a:ext uri="{FF2B5EF4-FFF2-40B4-BE49-F238E27FC236}">
                      <a16:creationId xmlns:a16="http://schemas.microsoft.com/office/drawing/2014/main" id="{2FF69B2E-58EA-0841-8108-68596669AB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60638" y="566738"/>
                  <a:ext cx="6486525" cy="6486525"/>
                </a:xfrm>
                <a:custGeom>
                  <a:avLst/>
                  <a:gdLst>
                    <a:gd name="T0" fmla="*/ 18017 w 18018"/>
                    <a:gd name="T1" fmla="*/ 18017 h 18018"/>
                    <a:gd name="T2" fmla="*/ 5832 w 18018"/>
                    <a:gd name="T3" fmla="*/ 18017 h 18018"/>
                    <a:gd name="T4" fmla="*/ 0 w 18018"/>
                    <a:gd name="T5" fmla="*/ 11893 h 18018"/>
                    <a:gd name="T6" fmla="*/ 0 w 18018"/>
                    <a:gd name="T7" fmla="*/ 6212 h 18018"/>
                    <a:gd name="T8" fmla="*/ 5621 w 18018"/>
                    <a:gd name="T9" fmla="*/ 0 h 18018"/>
                    <a:gd name="T10" fmla="*/ 18017 w 18018"/>
                    <a:gd name="T11" fmla="*/ 0 h 18018"/>
                    <a:gd name="T12" fmla="*/ 18017 w 18018"/>
                    <a:gd name="T13" fmla="*/ 18017 h 18018"/>
                    <a:gd name="T14" fmla="*/ 6141 w 18018"/>
                    <a:gd name="T15" fmla="*/ 17293 h 18018"/>
                    <a:gd name="T16" fmla="*/ 17293 w 18018"/>
                    <a:gd name="T17" fmla="*/ 17293 h 18018"/>
                    <a:gd name="T18" fmla="*/ 17293 w 18018"/>
                    <a:gd name="T19" fmla="*/ 724 h 18018"/>
                    <a:gd name="T20" fmla="*/ 5938 w 18018"/>
                    <a:gd name="T21" fmla="*/ 724 h 18018"/>
                    <a:gd name="T22" fmla="*/ 724 w 18018"/>
                    <a:gd name="T23" fmla="*/ 6485 h 18018"/>
                    <a:gd name="T24" fmla="*/ 724 w 18018"/>
                    <a:gd name="T25" fmla="*/ 11602 h 18018"/>
                    <a:gd name="T26" fmla="*/ 6141 w 18018"/>
                    <a:gd name="T27" fmla="*/ 17293 h 18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018" h="18018">
                      <a:moveTo>
                        <a:pt x="18017" y="18017"/>
                      </a:moveTo>
                      <a:lnTo>
                        <a:pt x="5832" y="18017"/>
                      </a:lnTo>
                      <a:lnTo>
                        <a:pt x="0" y="11893"/>
                      </a:lnTo>
                      <a:lnTo>
                        <a:pt x="0" y="6212"/>
                      </a:lnTo>
                      <a:lnTo>
                        <a:pt x="5621" y="0"/>
                      </a:lnTo>
                      <a:lnTo>
                        <a:pt x="18017" y="0"/>
                      </a:lnTo>
                      <a:lnTo>
                        <a:pt x="18017" y="18017"/>
                      </a:lnTo>
                      <a:close/>
                      <a:moveTo>
                        <a:pt x="6141" y="17293"/>
                      </a:moveTo>
                      <a:lnTo>
                        <a:pt x="17293" y="17293"/>
                      </a:lnTo>
                      <a:lnTo>
                        <a:pt x="17293" y="724"/>
                      </a:lnTo>
                      <a:lnTo>
                        <a:pt x="5938" y="724"/>
                      </a:lnTo>
                      <a:lnTo>
                        <a:pt x="724" y="6485"/>
                      </a:lnTo>
                      <a:lnTo>
                        <a:pt x="724" y="11602"/>
                      </a:lnTo>
                      <a:lnTo>
                        <a:pt x="6141" y="1729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84" name="Freeform 2">
                  <a:extLst>
                    <a:ext uri="{FF2B5EF4-FFF2-40B4-BE49-F238E27FC236}">
                      <a16:creationId xmlns:a16="http://schemas.microsoft.com/office/drawing/2014/main" id="{D32A6551-4A92-B042-A5A7-46559A0430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8100" y="5159375"/>
                  <a:ext cx="1003300" cy="1008063"/>
                </a:xfrm>
                <a:custGeom>
                  <a:avLst/>
                  <a:gdLst>
                    <a:gd name="T0" fmla="*/ 2381 w 2788"/>
                    <a:gd name="T1" fmla="*/ 415 h 2798"/>
                    <a:gd name="T2" fmla="*/ 2558 w 2788"/>
                    <a:gd name="T3" fmla="*/ 635 h 2798"/>
                    <a:gd name="T4" fmla="*/ 2690 w 2788"/>
                    <a:gd name="T5" fmla="*/ 874 h 2798"/>
                    <a:gd name="T6" fmla="*/ 2761 w 2788"/>
                    <a:gd name="T7" fmla="*/ 1130 h 2798"/>
                    <a:gd name="T8" fmla="*/ 2787 w 2788"/>
                    <a:gd name="T9" fmla="*/ 1403 h 2798"/>
                    <a:gd name="T10" fmla="*/ 2761 w 2788"/>
                    <a:gd name="T11" fmla="*/ 1668 h 2798"/>
                    <a:gd name="T12" fmla="*/ 2690 w 2788"/>
                    <a:gd name="T13" fmla="*/ 1924 h 2798"/>
                    <a:gd name="T14" fmla="*/ 2558 w 2788"/>
                    <a:gd name="T15" fmla="*/ 2171 h 2798"/>
                    <a:gd name="T16" fmla="*/ 2381 w 2788"/>
                    <a:gd name="T17" fmla="*/ 2391 h 2798"/>
                    <a:gd name="T18" fmla="*/ 2276 w 2788"/>
                    <a:gd name="T19" fmla="*/ 2480 h 2798"/>
                    <a:gd name="T20" fmla="*/ 2046 w 2788"/>
                    <a:gd name="T21" fmla="*/ 2638 h 2798"/>
                    <a:gd name="T22" fmla="*/ 1791 w 2788"/>
                    <a:gd name="T23" fmla="*/ 2735 h 2798"/>
                    <a:gd name="T24" fmla="*/ 1527 w 2788"/>
                    <a:gd name="T25" fmla="*/ 2788 h 2798"/>
                    <a:gd name="T26" fmla="*/ 1262 w 2788"/>
                    <a:gd name="T27" fmla="*/ 2788 h 2798"/>
                    <a:gd name="T28" fmla="*/ 997 w 2788"/>
                    <a:gd name="T29" fmla="*/ 2735 h 2798"/>
                    <a:gd name="T30" fmla="*/ 741 w 2788"/>
                    <a:gd name="T31" fmla="*/ 2638 h 2798"/>
                    <a:gd name="T32" fmla="*/ 512 w 2788"/>
                    <a:gd name="T33" fmla="*/ 2480 h 2798"/>
                    <a:gd name="T34" fmla="*/ 406 w 2788"/>
                    <a:gd name="T35" fmla="*/ 2391 h 2798"/>
                    <a:gd name="T36" fmla="*/ 229 w 2788"/>
                    <a:gd name="T37" fmla="*/ 2171 h 2798"/>
                    <a:gd name="T38" fmla="*/ 97 w 2788"/>
                    <a:gd name="T39" fmla="*/ 1924 h 2798"/>
                    <a:gd name="T40" fmla="*/ 27 w 2788"/>
                    <a:gd name="T41" fmla="*/ 1668 h 2798"/>
                    <a:gd name="T42" fmla="*/ 0 w 2788"/>
                    <a:gd name="T43" fmla="*/ 1403 h 2798"/>
                    <a:gd name="T44" fmla="*/ 27 w 2788"/>
                    <a:gd name="T45" fmla="*/ 1130 h 2798"/>
                    <a:gd name="T46" fmla="*/ 97 w 2788"/>
                    <a:gd name="T47" fmla="*/ 874 h 2798"/>
                    <a:gd name="T48" fmla="*/ 229 w 2788"/>
                    <a:gd name="T49" fmla="*/ 635 h 2798"/>
                    <a:gd name="T50" fmla="*/ 406 w 2788"/>
                    <a:gd name="T51" fmla="*/ 415 h 2798"/>
                    <a:gd name="T52" fmla="*/ 512 w 2788"/>
                    <a:gd name="T53" fmla="*/ 318 h 2798"/>
                    <a:gd name="T54" fmla="*/ 741 w 2788"/>
                    <a:gd name="T55" fmla="*/ 159 h 2798"/>
                    <a:gd name="T56" fmla="*/ 997 w 2788"/>
                    <a:gd name="T57" fmla="*/ 62 h 2798"/>
                    <a:gd name="T58" fmla="*/ 1262 w 2788"/>
                    <a:gd name="T59" fmla="*/ 9 h 2798"/>
                    <a:gd name="T60" fmla="*/ 1527 w 2788"/>
                    <a:gd name="T61" fmla="*/ 9 h 2798"/>
                    <a:gd name="T62" fmla="*/ 1791 w 2788"/>
                    <a:gd name="T63" fmla="*/ 62 h 2798"/>
                    <a:gd name="T64" fmla="*/ 2046 w 2788"/>
                    <a:gd name="T65" fmla="*/ 159 h 2798"/>
                    <a:gd name="T66" fmla="*/ 2276 w 2788"/>
                    <a:gd name="T67" fmla="*/ 318 h 27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788" h="2798">
                      <a:moveTo>
                        <a:pt x="2381" y="415"/>
                      </a:moveTo>
                      <a:lnTo>
                        <a:pt x="2381" y="415"/>
                      </a:lnTo>
                      <a:lnTo>
                        <a:pt x="2479" y="521"/>
                      </a:lnTo>
                      <a:lnTo>
                        <a:pt x="2558" y="635"/>
                      </a:lnTo>
                      <a:lnTo>
                        <a:pt x="2629" y="750"/>
                      </a:lnTo>
                      <a:lnTo>
                        <a:pt x="2690" y="874"/>
                      </a:lnTo>
                      <a:lnTo>
                        <a:pt x="2734" y="1006"/>
                      </a:lnTo>
                      <a:lnTo>
                        <a:pt x="2761" y="1130"/>
                      </a:lnTo>
                      <a:lnTo>
                        <a:pt x="2787" y="1271"/>
                      </a:lnTo>
                      <a:lnTo>
                        <a:pt x="2787" y="1403"/>
                      </a:lnTo>
                      <a:lnTo>
                        <a:pt x="2787" y="1535"/>
                      </a:lnTo>
                      <a:lnTo>
                        <a:pt x="2761" y="1668"/>
                      </a:lnTo>
                      <a:lnTo>
                        <a:pt x="2734" y="1800"/>
                      </a:lnTo>
                      <a:lnTo>
                        <a:pt x="2690" y="1924"/>
                      </a:lnTo>
                      <a:lnTo>
                        <a:pt x="2629" y="2047"/>
                      </a:lnTo>
                      <a:lnTo>
                        <a:pt x="2558" y="2171"/>
                      </a:lnTo>
                      <a:lnTo>
                        <a:pt x="2479" y="2285"/>
                      </a:lnTo>
                      <a:lnTo>
                        <a:pt x="2381" y="2391"/>
                      </a:lnTo>
                      <a:lnTo>
                        <a:pt x="2381" y="2391"/>
                      </a:lnTo>
                      <a:lnTo>
                        <a:pt x="2276" y="2480"/>
                      </a:lnTo>
                      <a:lnTo>
                        <a:pt x="2161" y="2568"/>
                      </a:lnTo>
                      <a:lnTo>
                        <a:pt x="2046" y="2638"/>
                      </a:lnTo>
                      <a:lnTo>
                        <a:pt x="1923" y="2691"/>
                      </a:lnTo>
                      <a:lnTo>
                        <a:pt x="1791" y="2735"/>
                      </a:lnTo>
                      <a:lnTo>
                        <a:pt x="1659" y="2771"/>
                      </a:lnTo>
                      <a:lnTo>
                        <a:pt x="1527" y="2788"/>
                      </a:lnTo>
                      <a:lnTo>
                        <a:pt x="1394" y="2797"/>
                      </a:lnTo>
                      <a:lnTo>
                        <a:pt x="1262" y="2788"/>
                      </a:lnTo>
                      <a:lnTo>
                        <a:pt x="1130" y="2771"/>
                      </a:lnTo>
                      <a:lnTo>
                        <a:pt x="997" y="2735"/>
                      </a:lnTo>
                      <a:lnTo>
                        <a:pt x="865" y="2691"/>
                      </a:lnTo>
                      <a:lnTo>
                        <a:pt x="741" y="2638"/>
                      </a:lnTo>
                      <a:lnTo>
                        <a:pt x="627" y="2568"/>
                      </a:lnTo>
                      <a:lnTo>
                        <a:pt x="512" y="2480"/>
                      </a:lnTo>
                      <a:lnTo>
                        <a:pt x="406" y="2391"/>
                      </a:lnTo>
                      <a:lnTo>
                        <a:pt x="406" y="2391"/>
                      </a:lnTo>
                      <a:lnTo>
                        <a:pt x="309" y="2285"/>
                      </a:lnTo>
                      <a:lnTo>
                        <a:pt x="229" y="2171"/>
                      </a:lnTo>
                      <a:lnTo>
                        <a:pt x="159" y="2047"/>
                      </a:lnTo>
                      <a:lnTo>
                        <a:pt x="97" y="1924"/>
                      </a:lnTo>
                      <a:lnTo>
                        <a:pt x="53" y="1800"/>
                      </a:lnTo>
                      <a:lnTo>
                        <a:pt x="27" y="1668"/>
                      </a:lnTo>
                      <a:lnTo>
                        <a:pt x="0" y="1535"/>
                      </a:lnTo>
                      <a:lnTo>
                        <a:pt x="0" y="1403"/>
                      </a:lnTo>
                      <a:lnTo>
                        <a:pt x="0" y="1271"/>
                      </a:lnTo>
                      <a:lnTo>
                        <a:pt x="27" y="1130"/>
                      </a:lnTo>
                      <a:lnTo>
                        <a:pt x="53" y="1006"/>
                      </a:lnTo>
                      <a:lnTo>
                        <a:pt x="97" y="874"/>
                      </a:lnTo>
                      <a:lnTo>
                        <a:pt x="159" y="750"/>
                      </a:lnTo>
                      <a:lnTo>
                        <a:pt x="229" y="635"/>
                      </a:lnTo>
                      <a:lnTo>
                        <a:pt x="309" y="521"/>
                      </a:lnTo>
                      <a:lnTo>
                        <a:pt x="406" y="415"/>
                      </a:lnTo>
                      <a:lnTo>
                        <a:pt x="406" y="415"/>
                      </a:lnTo>
                      <a:lnTo>
                        <a:pt x="512" y="318"/>
                      </a:lnTo>
                      <a:lnTo>
                        <a:pt x="627" y="229"/>
                      </a:lnTo>
                      <a:lnTo>
                        <a:pt x="741" y="159"/>
                      </a:lnTo>
                      <a:lnTo>
                        <a:pt x="865" y="106"/>
                      </a:lnTo>
                      <a:lnTo>
                        <a:pt x="997" y="62"/>
                      </a:lnTo>
                      <a:lnTo>
                        <a:pt x="1130" y="27"/>
                      </a:lnTo>
                      <a:lnTo>
                        <a:pt x="1262" y="9"/>
                      </a:lnTo>
                      <a:lnTo>
                        <a:pt x="1394" y="0"/>
                      </a:lnTo>
                      <a:lnTo>
                        <a:pt x="1527" y="9"/>
                      </a:lnTo>
                      <a:lnTo>
                        <a:pt x="1659" y="27"/>
                      </a:lnTo>
                      <a:lnTo>
                        <a:pt x="1791" y="62"/>
                      </a:lnTo>
                      <a:lnTo>
                        <a:pt x="1923" y="106"/>
                      </a:lnTo>
                      <a:lnTo>
                        <a:pt x="2046" y="159"/>
                      </a:lnTo>
                      <a:lnTo>
                        <a:pt x="2161" y="229"/>
                      </a:lnTo>
                      <a:lnTo>
                        <a:pt x="2276" y="318"/>
                      </a:lnTo>
                      <a:lnTo>
                        <a:pt x="2381" y="415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85" name="Freeform 3">
                  <a:extLst>
                    <a:ext uri="{FF2B5EF4-FFF2-40B4-BE49-F238E27FC236}">
                      <a16:creationId xmlns:a16="http://schemas.microsoft.com/office/drawing/2014/main" id="{D6DC7DB4-9B8E-7E4F-B433-6D3BEC030B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1417638"/>
                  <a:ext cx="1003300" cy="1003300"/>
                </a:xfrm>
                <a:custGeom>
                  <a:avLst/>
                  <a:gdLst>
                    <a:gd name="T0" fmla="*/ 2381 w 2788"/>
                    <a:gd name="T1" fmla="*/ 406 h 2789"/>
                    <a:gd name="T2" fmla="*/ 2558 w 2788"/>
                    <a:gd name="T3" fmla="*/ 626 h 2789"/>
                    <a:gd name="T4" fmla="*/ 2690 w 2788"/>
                    <a:gd name="T5" fmla="*/ 864 h 2789"/>
                    <a:gd name="T6" fmla="*/ 2761 w 2788"/>
                    <a:gd name="T7" fmla="*/ 1129 h 2789"/>
                    <a:gd name="T8" fmla="*/ 2787 w 2788"/>
                    <a:gd name="T9" fmla="*/ 1394 h 2789"/>
                    <a:gd name="T10" fmla="*/ 2761 w 2788"/>
                    <a:gd name="T11" fmla="*/ 1659 h 2789"/>
                    <a:gd name="T12" fmla="*/ 2690 w 2788"/>
                    <a:gd name="T13" fmla="*/ 1914 h 2789"/>
                    <a:gd name="T14" fmla="*/ 2558 w 2788"/>
                    <a:gd name="T15" fmla="*/ 2162 h 2789"/>
                    <a:gd name="T16" fmla="*/ 2381 w 2788"/>
                    <a:gd name="T17" fmla="*/ 2382 h 2789"/>
                    <a:gd name="T18" fmla="*/ 2275 w 2788"/>
                    <a:gd name="T19" fmla="*/ 2479 h 2789"/>
                    <a:gd name="T20" fmla="*/ 2046 w 2788"/>
                    <a:gd name="T21" fmla="*/ 2629 h 2789"/>
                    <a:gd name="T22" fmla="*/ 1791 w 2788"/>
                    <a:gd name="T23" fmla="*/ 2735 h 2789"/>
                    <a:gd name="T24" fmla="*/ 1526 w 2788"/>
                    <a:gd name="T25" fmla="*/ 2779 h 2789"/>
                    <a:gd name="T26" fmla="*/ 1262 w 2788"/>
                    <a:gd name="T27" fmla="*/ 2779 h 2789"/>
                    <a:gd name="T28" fmla="*/ 997 w 2788"/>
                    <a:gd name="T29" fmla="*/ 2735 h 2789"/>
                    <a:gd name="T30" fmla="*/ 741 w 2788"/>
                    <a:gd name="T31" fmla="*/ 2629 h 2789"/>
                    <a:gd name="T32" fmla="*/ 512 w 2788"/>
                    <a:gd name="T33" fmla="*/ 2479 h 2789"/>
                    <a:gd name="T34" fmla="*/ 406 w 2788"/>
                    <a:gd name="T35" fmla="*/ 2382 h 2789"/>
                    <a:gd name="T36" fmla="*/ 229 w 2788"/>
                    <a:gd name="T37" fmla="*/ 2162 h 2789"/>
                    <a:gd name="T38" fmla="*/ 97 w 2788"/>
                    <a:gd name="T39" fmla="*/ 1914 h 2789"/>
                    <a:gd name="T40" fmla="*/ 26 w 2788"/>
                    <a:gd name="T41" fmla="*/ 1659 h 2789"/>
                    <a:gd name="T42" fmla="*/ 0 w 2788"/>
                    <a:gd name="T43" fmla="*/ 1394 h 2789"/>
                    <a:gd name="T44" fmla="*/ 26 w 2788"/>
                    <a:gd name="T45" fmla="*/ 1129 h 2789"/>
                    <a:gd name="T46" fmla="*/ 97 w 2788"/>
                    <a:gd name="T47" fmla="*/ 864 h 2789"/>
                    <a:gd name="T48" fmla="*/ 229 w 2788"/>
                    <a:gd name="T49" fmla="*/ 626 h 2789"/>
                    <a:gd name="T50" fmla="*/ 406 w 2788"/>
                    <a:gd name="T51" fmla="*/ 406 h 2789"/>
                    <a:gd name="T52" fmla="*/ 512 w 2788"/>
                    <a:gd name="T53" fmla="*/ 309 h 2789"/>
                    <a:gd name="T54" fmla="*/ 741 w 2788"/>
                    <a:gd name="T55" fmla="*/ 159 h 2789"/>
                    <a:gd name="T56" fmla="*/ 997 w 2788"/>
                    <a:gd name="T57" fmla="*/ 53 h 2789"/>
                    <a:gd name="T58" fmla="*/ 1262 w 2788"/>
                    <a:gd name="T59" fmla="*/ 0 h 2789"/>
                    <a:gd name="T60" fmla="*/ 1526 w 2788"/>
                    <a:gd name="T61" fmla="*/ 0 h 2789"/>
                    <a:gd name="T62" fmla="*/ 1791 w 2788"/>
                    <a:gd name="T63" fmla="*/ 53 h 2789"/>
                    <a:gd name="T64" fmla="*/ 2046 w 2788"/>
                    <a:gd name="T65" fmla="*/ 159 h 2789"/>
                    <a:gd name="T66" fmla="*/ 2275 w 2788"/>
                    <a:gd name="T67" fmla="*/ 309 h 27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788" h="2789">
                      <a:moveTo>
                        <a:pt x="2381" y="406"/>
                      </a:moveTo>
                      <a:lnTo>
                        <a:pt x="2381" y="406"/>
                      </a:lnTo>
                      <a:lnTo>
                        <a:pt x="2478" y="512"/>
                      </a:lnTo>
                      <a:lnTo>
                        <a:pt x="2558" y="626"/>
                      </a:lnTo>
                      <a:lnTo>
                        <a:pt x="2628" y="741"/>
                      </a:lnTo>
                      <a:lnTo>
                        <a:pt x="2690" y="864"/>
                      </a:lnTo>
                      <a:lnTo>
                        <a:pt x="2734" y="997"/>
                      </a:lnTo>
                      <a:lnTo>
                        <a:pt x="2761" y="1129"/>
                      </a:lnTo>
                      <a:lnTo>
                        <a:pt x="2787" y="1262"/>
                      </a:lnTo>
                      <a:lnTo>
                        <a:pt x="2787" y="1394"/>
                      </a:lnTo>
                      <a:lnTo>
                        <a:pt x="2787" y="1526"/>
                      </a:lnTo>
                      <a:lnTo>
                        <a:pt x="2761" y="1659"/>
                      </a:lnTo>
                      <a:lnTo>
                        <a:pt x="2734" y="1791"/>
                      </a:lnTo>
                      <a:lnTo>
                        <a:pt x="2690" y="1914"/>
                      </a:lnTo>
                      <a:lnTo>
                        <a:pt x="2628" y="2047"/>
                      </a:lnTo>
                      <a:lnTo>
                        <a:pt x="2558" y="2162"/>
                      </a:lnTo>
                      <a:lnTo>
                        <a:pt x="2478" y="2276"/>
                      </a:lnTo>
                      <a:lnTo>
                        <a:pt x="2381" y="2382"/>
                      </a:lnTo>
                      <a:lnTo>
                        <a:pt x="2381" y="2382"/>
                      </a:lnTo>
                      <a:lnTo>
                        <a:pt x="2275" y="2479"/>
                      </a:lnTo>
                      <a:lnTo>
                        <a:pt x="2161" y="2559"/>
                      </a:lnTo>
                      <a:lnTo>
                        <a:pt x="2046" y="2629"/>
                      </a:lnTo>
                      <a:lnTo>
                        <a:pt x="1922" y="2691"/>
                      </a:lnTo>
                      <a:lnTo>
                        <a:pt x="1791" y="2735"/>
                      </a:lnTo>
                      <a:lnTo>
                        <a:pt x="1659" y="2762"/>
                      </a:lnTo>
                      <a:lnTo>
                        <a:pt x="1526" y="2779"/>
                      </a:lnTo>
                      <a:lnTo>
                        <a:pt x="1394" y="2788"/>
                      </a:lnTo>
                      <a:lnTo>
                        <a:pt x="1262" y="2779"/>
                      </a:lnTo>
                      <a:lnTo>
                        <a:pt x="1129" y="2762"/>
                      </a:lnTo>
                      <a:lnTo>
                        <a:pt x="997" y="2735"/>
                      </a:lnTo>
                      <a:lnTo>
                        <a:pt x="864" y="2691"/>
                      </a:lnTo>
                      <a:lnTo>
                        <a:pt x="741" y="2629"/>
                      </a:lnTo>
                      <a:lnTo>
                        <a:pt x="626" y="2559"/>
                      </a:lnTo>
                      <a:lnTo>
                        <a:pt x="512" y="2479"/>
                      </a:lnTo>
                      <a:lnTo>
                        <a:pt x="406" y="2382"/>
                      </a:lnTo>
                      <a:lnTo>
                        <a:pt x="406" y="2382"/>
                      </a:lnTo>
                      <a:lnTo>
                        <a:pt x="309" y="2276"/>
                      </a:lnTo>
                      <a:lnTo>
                        <a:pt x="229" y="2162"/>
                      </a:lnTo>
                      <a:lnTo>
                        <a:pt x="159" y="2047"/>
                      </a:lnTo>
                      <a:lnTo>
                        <a:pt x="97" y="1914"/>
                      </a:lnTo>
                      <a:lnTo>
                        <a:pt x="53" y="1791"/>
                      </a:lnTo>
                      <a:lnTo>
                        <a:pt x="26" y="1659"/>
                      </a:lnTo>
                      <a:lnTo>
                        <a:pt x="0" y="1526"/>
                      </a:lnTo>
                      <a:lnTo>
                        <a:pt x="0" y="1394"/>
                      </a:lnTo>
                      <a:lnTo>
                        <a:pt x="0" y="1262"/>
                      </a:lnTo>
                      <a:lnTo>
                        <a:pt x="26" y="1129"/>
                      </a:lnTo>
                      <a:lnTo>
                        <a:pt x="53" y="997"/>
                      </a:lnTo>
                      <a:lnTo>
                        <a:pt x="97" y="864"/>
                      </a:lnTo>
                      <a:lnTo>
                        <a:pt x="159" y="741"/>
                      </a:lnTo>
                      <a:lnTo>
                        <a:pt x="229" y="626"/>
                      </a:lnTo>
                      <a:lnTo>
                        <a:pt x="309" y="512"/>
                      </a:lnTo>
                      <a:lnTo>
                        <a:pt x="406" y="406"/>
                      </a:lnTo>
                      <a:lnTo>
                        <a:pt x="406" y="406"/>
                      </a:lnTo>
                      <a:lnTo>
                        <a:pt x="512" y="309"/>
                      </a:lnTo>
                      <a:lnTo>
                        <a:pt x="626" y="229"/>
                      </a:lnTo>
                      <a:lnTo>
                        <a:pt x="741" y="159"/>
                      </a:lnTo>
                      <a:lnTo>
                        <a:pt x="864" y="97"/>
                      </a:lnTo>
                      <a:lnTo>
                        <a:pt x="997" y="53"/>
                      </a:lnTo>
                      <a:lnTo>
                        <a:pt x="1129" y="17"/>
                      </a:lnTo>
                      <a:lnTo>
                        <a:pt x="1262" y="0"/>
                      </a:lnTo>
                      <a:lnTo>
                        <a:pt x="1394" y="0"/>
                      </a:lnTo>
                      <a:lnTo>
                        <a:pt x="1526" y="0"/>
                      </a:lnTo>
                      <a:lnTo>
                        <a:pt x="1659" y="17"/>
                      </a:lnTo>
                      <a:lnTo>
                        <a:pt x="1791" y="53"/>
                      </a:lnTo>
                      <a:lnTo>
                        <a:pt x="1922" y="97"/>
                      </a:lnTo>
                      <a:lnTo>
                        <a:pt x="2046" y="159"/>
                      </a:lnTo>
                      <a:lnTo>
                        <a:pt x="2161" y="229"/>
                      </a:lnTo>
                      <a:lnTo>
                        <a:pt x="2275" y="309"/>
                      </a:lnTo>
                      <a:lnTo>
                        <a:pt x="2381" y="406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86" name="Freeform 4">
                  <a:extLst>
                    <a:ext uri="{FF2B5EF4-FFF2-40B4-BE49-F238E27FC236}">
                      <a16:creationId xmlns:a16="http://schemas.microsoft.com/office/drawing/2014/main" id="{EB6F7705-CD31-A14A-8BC8-AD3922C1CC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3308350"/>
                  <a:ext cx="1003300" cy="1003300"/>
                </a:xfrm>
                <a:custGeom>
                  <a:avLst/>
                  <a:gdLst>
                    <a:gd name="T0" fmla="*/ 2381 w 2788"/>
                    <a:gd name="T1" fmla="*/ 406 h 2788"/>
                    <a:gd name="T2" fmla="*/ 2558 w 2788"/>
                    <a:gd name="T3" fmla="*/ 626 h 2788"/>
                    <a:gd name="T4" fmla="*/ 2690 w 2788"/>
                    <a:gd name="T5" fmla="*/ 865 h 2788"/>
                    <a:gd name="T6" fmla="*/ 2761 w 2788"/>
                    <a:gd name="T7" fmla="*/ 1129 h 2788"/>
                    <a:gd name="T8" fmla="*/ 2787 w 2788"/>
                    <a:gd name="T9" fmla="*/ 1394 h 2788"/>
                    <a:gd name="T10" fmla="*/ 2761 w 2788"/>
                    <a:gd name="T11" fmla="*/ 1658 h 2788"/>
                    <a:gd name="T12" fmla="*/ 2690 w 2788"/>
                    <a:gd name="T13" fmla="*/ 1922 h 2788"/>
                    <a:gd name="T14" fmla="*/ 2558 w 2788"/>
                    <a:gd name="T15" fmla="*/ 2161 h 2788"/>
                    <a:gd name="T16" fmla="*/ 2381 w 2788"/>
                    <a:gd name="T17" fmla="*/ 2381 h 2788"/>
                    <a:gd name="T18" fmla="*/ 2275 w 2788"/>
                    <a:gd name="T19" fmla="*/ 2478 h 2788"/>
                    <a:gd name="T20" fmla="*/ 2046 w 2788"/>
                    <a:gd name="T21" fmla="*/ 2628 h 2788"/>
                    <a:gd name="T22" fmla="*/ 1791 w 2788"/>
                    <a:gd name="T23" fmla="*/ 2734 h 2788"/>
                    <a:gd name="T24" fmla="*/ 1526 w 2788"/>
                    <a:gd name="T25" fmla="*/ 2787 h 2788"/>
                    <a:gd name="T26" fmla="*/ 1262 w 2788"/>
                    <a:gd name="T27" fmla="*/ 2787 h 2788"/>
                    <a:gd name="T28" fmla="*/ 997 w 2788"/>
                    <a:gd name="T29" fmla="*/ 2734 h 2788"/>
                    <a:gd name="T30" fmla="*/ 741 w 2788"/>
                    <a:gd name="T31" fmla="*/ 2628 h 2788"/>
                    <a:gd name="T32" fmla="*/ 512 w 2788"/>
                    <a:gd name="T33" fmla="*/ 2478 h 2788"/>
                    <a:gd name="T34" fmla="*/ 406 w 2788"/>
                    <a:gd name="T35" fmla="*/ 2381 h 2788"/>
                    <a:gd name="T36" fmla="*/ 229 w 2788"/>
                    <a:gd name="T37" fmla="*/ 2161 h 2788"/>
                    <a:gd name="T38" fmla="*/ 97 w 2788"/>
                    <a:gd name="T39" fmla="*/ 1922 h 2788"/>
                    <a:gd name="T40" fmla="*/ 26 w 2788"/>
                    <a:gd name="T41" fmla="*/ 1658 h 2788"/>
                    <a:gd name="T42" fmla="*/ 0 w 2788"/>
                    <a:gd name="T43" fmla="*/ 1394 h 2788"/>
                    <a:gd name="T44" fmla="*/ 26 w 2788"/>
                    <a:gd name="T45" fmla="*/ 1129 h 2788"/>
                    <a:gd name="T46" fmla="*/ 97 w 2788"/>
                    <a:gd name="T47" fmla="*/ 865 h 2788"/>
                    <a:gd name="T48" fmla="*/ 229 w 2788"/>
                    <a:gd name="T49" fmla="*/ 626 h 2788"/>
                    <a:gd name="T50" fmla="*/ 406 w 2788"/>
                    <a:gd name="T51" fmla="*/ 406 h 2788"/>
                    <a:gd name="T52" fmla="*/ 512 w 2788"/>
                    <a:gd name="T53" fmla="*/ 309 h 2788"/>
                    <a:gd name="T54" fmla="*/ 741 w 2788"/>
                    <a:gd name="T55" fmla="*/ 159 h 2788"/>
                    <a:gd name="T56" fmla="*/ 997 w 2788"/>
                    <a:gd name="T57" fmla="*/ 53 h 2788"/>
                    <a:gd name="T58" fmla="*/ 1262 w 2788"/>
                    <a:gd name="T59" fmla="*/ 0 h 2788"/>
                    <a:gd name="T60" fmla="*/ 1526 w 2788"/>
                    <a:gd name="T61" fmla="*/ 0 h 2788"/>
                    <a:gd name="T62" fmla="*/ 1791 w 2788"/>
                    <a:gd name="T63" fmla="*/ 53 h 2788"/>
                    <a:gd name="T64" fmla="*/ 2046 w 2788"/>
                    <a:gd name="T65" fmla="*/ 159 h 2788"/>
                    <a:gd name="T66" fmla="*/ 2275 w 2788"/>
                    <a:gd name="T67" fmla="*/ 309 h 2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788" h="2788">
                      <a:moveTo>
                        <a:pt x="2381" y="406"/>
                      </a:moveTo>
                      <a:lnTo>
                        <a:pt x="2381" y="406"/>
                      </a:lnTo>
                      <a:lnTo>
                        <a:pt x="2478" y="512"/>
                      </a:lnTo>
                      <a:lnTo>
                        <a:pt x="2558" y="626"/>
                      </a:lnTo>
                      <a:lnTo>
                        <a:pt x="2628" y="741"/>
                      </a:lnTo>
                      <a:lnTo>
                        <a:pt x="2690" y="865"/>
                      </a:lnTo>
                      <a:lnTo>
                        <a:pt x="2734" y="997"/>
                      </a:lnTo>
                      <a:lnTo>
                        <a:pt x="2761" y="1129"/>
                      </a:lnTo>
                      <a:lnTo>
                        <a:pt x="2787" y="1262"/>
                      </a:lnTo>
                      <a:lnTo>
                        <a:pt x="2787" y="1394"/>
                      </a:lnTo>
                      <a:lnTo>
                        <a:pt x="2787" y="1525"/>
                      </a:lnTo>
                      <a:lnTo>
                        <a:pt x="2761" y="1658"/>
                      </a:lnTo>
                      <a:lnTo>
                        <a:pt x="2734" y="1790"/>
                      </a:lnTo>
                      <a:lnTo>
                        <a:pt x="2690" y="1922"/>
                      </a:lnTo>
                      <a:lnTo>
                        <a:pt x="2628" y="2046"/>
                      </a:lnTo>
                      <a:lnTo>
                        <a:pt x="2558" y="2161"/>
                      </a:lnTo>
                      <a:lnTo>
                        <a:pt x="2478" y="2275"/>
                      </a:lnTo>
                      <a:lnTo>
                        <a:pt x="2381" y="2381"/>
                      </a:lnTo>
                      <a:lnTo>
                        <a:pt x="2381" y="2381"/>
                      </a:lnTo>
                      <a:lnTo>
                        <a:pt x="2275" y="2478"/>
                      </a:lnTo>
                      <a:lnTo>
                        <a:pt x="2161" y="2558"/>
                      </a:lnTo>
                      <a:lnTo>
                        <a:pt x="2046" y="2628"/>
                      </a:lnTo>
                      <a:lnTo>
                        <a:pt x="1922" y="2690"/>
                      </a:lnTo>
                      <a:lnTo>
                        <a:pt x="1791" y="2734"/>
                      </a:lnTo>
                      <a:lnTo>
                        <a:pt x="1659" y="2761"/>
                      </a:lnTo>
                      <a:lnTo>
                        <a:pt x="1526" y="2787"/>
                      </a:lnTo>
                      <a:lnTo>
                        <a:pt x="1394" y="2787"/>
                      </a:lnTo>
                      <a:lnTo>
                        <a:pt x="1262" y="2787"/>
                      </a:lnTo>
                      <a:lnTo>
                        <a:pt x="1129" y="2761"/>
                      </a:lnTo>
                      <a:lnTo>
                        <a:pt x="997" y="2734"/>
                      </a:lnTo>
                      <a:lnTo>
                        <a:pt x="864" y="2690"/>
                      </a:lnTo>
                      <a:lnTo>
                        <a:pt x="741" y="2628"/>
                      </a:lnTo>
                      <a:lnTo>
                        <a:pt x="626" y="2558"/>
                      </a:lnTo>
                      <a:lnTo>
                        <a:pt x="512" y="2478"/>
                      </a:lnTo>
                      <a:lnTo>
                        <a:pt x="406" y="2381"/>
                      </a:lnTo>
                      <a:lnTo>
                        <a:pt x="406" y="2381"/>
                      </a:lnTo>
                      <a:lnTo>
                        <a:pt x="309" y="2275"/>
                      </a:lnTo>
                      <a:lnTo>
                        <a:pt x="229" y="2161"/>
                      </a:lnTo>
                      <a:lnTo>
                        <a:pt x="159" y="2046"/>
                      </a:lnTo>
                      <a:lnTo>
                        <a:pt x="97" y="1922"/>
                      </a:lnTo>
                      <a:lnTo>
                        <a:pt x="53" y="1790"/>
                      </a:lnTo>
                      <a:lnTo>
                        <a:pt x="26" y="1658"/>
                      </a:lnTo>
                      <a:lnTo>
                        <a:pt x="0" y="1525"/>
                      </a:lnTo>
                      <a:lnTo>
                        <a:pt x="0" y="1394"/>
                      </a:lnTo>
                      <a:lnTo>
                        <a:pt x="0" y="1262"/>
                      </a:lnTo>
                      <a:lnTo>
                        <a:pt x="26" y="1129"/>
                      </a:lnTo>
                      <a:lnTo>
                        <a:pt x="53" y="997"/>
                      </a:lnTo>
                      <a:lnTo>
                        <a:pt x="97" y="865"/>
                      </a:lnTo>
                      <a:lnTo>
                        <a:pt x="159" y="741"/>
                      </a:lnTo>
                      <a:lnTo>
                        <a:pt x="229" y="626"/>
                      </a:lnTo>
                      <a:lnTo>
                        <a:pt x="309" y="512"/>
                      </a:lnTo>
                      <a:lnTo>
                        <a:pt x="406" y="406"/>
                      </a:lnTo>
                      <a:lnTo>
                        <a:pt x="406" y="406"/>
                      </a:lnTo>
                      <a:lnTo>
                        <a:pt x="512" y="309"/>
                      </a:lnTo>
                      <a:lnTo>
                        <a:pt x="626" y="229"/>
                      </a:lnTo>
                      <a:lnTo>
                        <a:pt x="741" y="159"/>
                      </a:lnTo>
                      <a:lnTo>
                        <a:pt x="864" y="97"/>
                      </a:lnTo>
                      <a:lnTo>
                        <a:pt x="997" y="53"/>
                      </a:lnTo>
                      <a:lnTo>
                        <a:pt x="1129" y="26"/>
                      </a:lnTo>
                      <a:lnTo>
                        <a:pt x="1262" y="0"/>
                      </a:lnTo>
                      <a:lnTo>
                        <a:pt x="1394" y="0"/>
                      </a:lnTo>
                      <a:lnTo>
                        <a:pt x="1526" y="0"/>
                      </a:lnTo>
                      <a:lnTo>
                        <a:pt x="1659" y="26"/>
                      </a:lnTo>
                      <a:lnTo>
                        <a:pt x="1791" y="53"/>
                      </a:lnTo>
                      <a:lnTo>
                        <a:pt x="1922" y="97"/>
                      </a:lnTo>
                      <a:lnTo>
                        <a:pt x="2046" y="159"/>
                      </a:lnTo>
                      <a:lnTo>
                        <a:pt x="2161" y="229"/>
                      </a:lnTo>
                      <a:lnTo>
                        <a:pt x="2275" y="309"/>
                      </a:lnTo>
                      <a:lnTo>
                        <a:pt x="2381" y="406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87" name="Freeform 5">
                  <a:extLst>
                    <a:ext uri="{FF2B5EF4-FFF2-40B4-BE49-F238E27FC236}">
                      <a16:creationId xmlns:a16="http://schemas.microsoft.com/office/drawing/2014/main" id="{3DDBFA5F-3655-1D40-AC1B-BEB2401993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2013" y="3308350"/>
                  <a:ext cx="1008062" cy="1003300"/>
                </a:xfrm>
                <a:custGeom>
                  <a:avLst/>
                  <a:gdLst>
                    <a:gd name="T0" fmla="*/ 2383 w 2798"/>
                    <a:gd name="T1" fmla="*/ 406 h 2788"/>
                    <a:gd name="T2" fmla="*/ 2568 w 2798"/>
                    <a:gd name="T3" fmla="*/ 626 h 2788"/>
                    <a:gd name="T4" fmla="*/ 2692 w 2798"/>
                    <a:gd name="T5" fmla="*/ 865 h 2788"/>
                    <a:gd name="T6" fmla="*/ 2771 w 2798"/>
                    <a:gd name="T7" fmla="*/ 1129 h 2788"/>
                    <a:gd name="T8" fmla="*/ 2797 w 2798"/>
                    <a:gd name="T9" fmla="*/ 1394 h 2788"/>
                    <a:gd name="T10" fmla="*/ 2771 w 2798"/>
                    <a:gd name="T11" fmla="*/ 1658 h 2788"/>
                    <a:gd name="T12" fmla="*/ 2692 w 2798"/>
                    <a:gd name="T13" fmla="*/ 1922 h 2788"/>
                    <a:gd name="T14" fmla="*/ 2568 w 2798"/>
                    <a:gd name="T15" fmla="*/ 2161 h 2788"/>
                    <a:gd name="T16" fmla="*/ 2383 w 2798"/>
                    <a:gd name="T17" fmla="*/ 2381 h 2788"/>
                    <a:gd name="T18" fmla="*/ 2277 w 2798"/>
                    <a:gd name="T19" fmla="*/ 2478 h 2788"/>
                    <a:gd name="T20" fmla="*/ 2047 w 2798"/>
                    <a:gd name="T21" fmla="*/ 2628 h 2788"/>
                    <a:gd name="T22" fmla="*/ 1800 w 2798"/>
                    <a:gd name="T23" fmla="*/ 2734 h 2788"/>
                    <a:gd name="T24" fmla="*/ 1536 w 2798"/>
                    <a:gd name="T25" fmla="*/ 2787 h 2788"/>
                    <a:gd name="T26" fmla="*/ 1262 w 2798"/>
                    <a:gd name="T27" fmla="*/ 2787 h 2788"/>
                    <a:gd name="T28" fmla="*/ 997 w 2798"/>
                    <a:gd name="T29" fmla="*/ 2734 h 2788"/>
                    <a:gd name="T30" fmla="*/ 750 w 2798"/>
                    <a:gd name="T31" fmla="*/ 2628 h 2788"/>
                    <a:gd name="T32" fmla="*/ 521 w 2798"/>
                    <a:gd name="T33" fmla="*/ 2478 h 2788"/>
                    <a:gd name="T34" fmla="*/ 406 w 2798"/>
                    <a:gd name="T35" fmla="*/ 2381 h 2788"/>
                    <a:gd name="T36" fmla="*/ 230 w 2798"/>
                    <a:gd name="T37" fmla="*/ 2161 h 2788"/>
                    <a:gd name="T38" fmla="*/ 106 w 2798"/>
                    <a:gd name="T39" fmla="*/ 1922 h 2788"/>
                    <a:gd name="T40" fmla="*/ 27 w 2798"/>
                    <a:gd name="T41" fmla="*/ 1658 h 2788"/>
                    <a:gd name="T42" fmla="*/ 0 w 2798"/>
                    <a:gd name="T43" fmla="*/ 1394 h 2788"/>
                    <a:gd name="T44" fmla="*/ 27 w 2798"/>
                    <a:gd name="T45" fmla="*/ 1129 h 2788"/>
                    <a:gd name="T46" fmla="*/ 106 w 2798"/>
                    <a:gd name="T47" fmla="*/ 865 h 2788"/>
                    <a:gd name="T48" fmla="*/ 230 w 2798"/>
                    <a:gd name="T49" fmla="*/ 626 h 2788"/>
                    <a:gd name="T50" fmla="*/ 406 w 2798"/>
                    <a:gd name="T51" fmla="*/ 406 h 2788"/>
                    <a:gd name="T52" fmla="*/ 521 w 2798"/>
                    <a:gd name="T53" fmla="*/ 309 h 2788"/>
                    <a:gd name="T54" fmla="*/ 750 w 2798"/>
                    <a:gd name="T55" fmla="*/ 159 h 2788"/>
                    <a:gd name="T56" fmla="*/ 997 w 2798"/>
                    <a:gd name="T57" fmla="*/ 53 h 2788"/>
                    <a:gd name="T58" fmla="*/ 1262 w 2798"/>
                    <a:gd name="T59" fmla="*/ 0 h 2788"/>
                    <a:gd name="T60" fmla="*/ 1536 w 2798"/>
                    <a:gd name="T61" fmla="*/ 0 h 2788"/>
                    <a:gd name="T62" fmla="*/ 1800 w 2798"/>
                    <a:gd name="T63" fmla="*/ 53 h 2788"/>
                    <a:gd name="T64" fmla="*/ 2047 w 2798"/>
                    <a:gd name="T65" fmla="*/ 159 h 2788"/>
                    <a:gd name="T66" fmla="*/ 2277 w 2798"/>
                    <a:gd name="T67" fmla="*/ 309 h 2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798" h="2788">
                      <a:moveTo>
                        <a:pt x="2383" y="406"/>
                      </a:moveTo>
                      <a:lnTo>
                        <a:pt x="2383" y="406"/>
                      </a:lnTo>
                      <a:lnTo>
                        <a:pt x="2480" y="512"/>
                      </a:lnTo>
                      <a:lnTo>
                        <a:pt x="2568" y="626"/>
                      </a:lnTo>
                      <a:lnTo>
                        <a:pt x="2639" y="741"/>
                      </a:lnTo>
                      <a:lnTo>
                        <a:pt x="2692" y="865"/>
                      </a:lnTo>
                      <a:lnTo>
                        <a:pt x="2736" y="997"/>
                      </a:lnTo>
                      <a:lnTo>
                        <a:pt x="2771" y="1129"/>
                      </a:lnTo>
                      <a:lnTo>
                        <a:pt x="2789" y="1262"/>
                      </a:lnTo>
                      <a:lnTo>
                        <a:pt x="2797" y="1394"/>
                      </a:lnTo>
                      <a:lnTo>
                        <a:pt x="2789" y="1525"/>
                      </a:lnTo>
                      <a:lnTo>
                        <a:pt x="2771" y="1658"/>
                      </a:lnTo>
                      <a:lnTo>
                        <a:pt x="2736" y="1790"/>
                      </a:lnTo>
                      <a:lnTo>
                        <a:pt x="2692" y="1922"/>
                      </a:lnTo>
                      <a:lnTo>
                        <a:pt x="2639" y="2046"/>
                      </a:lnTo>
                      <a:lnTo>
                        <a:pt x="2568" y="2161"/>
                      </a:lnTo>
                      <a:lnTo>
                        <a:pt x="2480" y="2275"/>
                      </a:lnTo>
                      <a:lnTo>
                        <a:pt x="2383" y="2381"/>
                      </a:lnTo>
                      <a:lnTo>
                        <a:pt x="2383" y="2381"/>
                      </a:lnTo>
                      <a:lnTo>
                        <a:pt x="2277" y="2478"/>
                      </a:lnTo>
                      <a:lnTo>
                        <a:pt x="2171" y="2558"/>
                      </a:lnTo>
                      <a:lnTo>
                        <a:pt x="2047" y="2628"/>
                      </a:lnTo>
                      <a:lnTo>
                        <a:pt x="1924" y="2690"/>
                      </a:lnTo>
                      <a:lnTo>
                        <a:pt x="1800" y="2734"/>
                      </a:lnTo>
                      <a:lnTo>
                        <a:pt x="1668" y="2761"/>
                      </a:lnTo>
                      <a:lnTo>
                        <a:pt x="1536" y="2787"/>
                      </a:lnTo>
                      <a:lnTo>
                        <a:pt x="1394" y="2787"/>
                      </a:lnTo>
                      <a:lnTo>
                        <a:pt x="1262" y="2787"/>
                      </a:lnTo>
                      <a:lnTo>
                        <a:pt x="1130" y="2761"/>
                      </a:lnTo>
                      <a:lnTo>
                        <a:pt x="997" y="2734"/>
                      </a:lnTo>
                      <a:lnTo>
                        <a:pt x="874" y="2690"/>
                      </a:lnTo>
                      <a:lnTo>
                        <a:pt x="750" y="2628"/>
                      </a:lnTo>
                      <a:lnTo>
                        <a:pt x="627" y="2558"/>
                      </a:lnTo>
                      <a:lnTo>
                        <a:pt x="521" y="2478"/>
                      </a:lnTo>
                      <a:lnTo>
                        <a:pt x="406" y="2381"/>
                      </a:lnTo>
                      <a:lnTo>
                        <a:pt x="406" y="2381"/>
                      </a:lnTo>
                      <a:lnTo>
                        <a:pt x="318" y="2275"/>
                      </a:lnTo>
                      <a:lnTo>
                        <a:pt x="230" y="2161"/>
                      </a:lnTo>
                      <a:lnTo>
                        <a:pt x="159" y="2046"/>
                      </a:lnTo>
                      <a:lnTo>
                        <a:pt x="106" y="1922"/>
                      </a:lnTo>
                      <a:lnTo>
                        <a:pt x="62" y="1790"/>
                      </a:lnTo>
                      <a:lnTo>
                        <a:pt x="27" y="1658"/>
                      </a:lnTo>
                      <a:lnTo>
                        <a:pt x="9" y="1525"/>
                      </a:lnTo>
                      <a:lnTo>
                        <a:pt x="0" y="1394"/>
                      </a:lnTo>
                      <a:lnTo>
                        <a:pt x="9" y="1262"/>
                      </a:lnTo>
                      <a:lnTo>
                        <a:pt x="27" y="1129"/>
                      </a:lnTo>
                      <a:lnTo>
                        <a:pt x="62" y="997"/>
                      </a:lnTo>
                      <a:lnTo>
                        <a:pt x="106" y="865"/>
                      </a:lnTo>
                      <a:lnTo>
                        <a:pt x="159" y="741"/>
                      </a:lnTo>
                      <a:lnTo>
                        <a:pt x="230" y="626"/>
                      </a:lnTo>
                      <a:lnTo>
                        <a:pt x="318" y="512"/>
                      </a:lnTo>
                      <a:lnTo>
                        <a:pt x="406" y="406"/>
                      </a:lnTo>
                      <a:lnTo>
                        <a:pt x="406" y="406"/>
                      </a:lnTo>
                      <a:lnTo>
                        <a:pt x="521" y="309"/>
                      </a:lnTo>
                      <a:lnTo>
                        <a:pt x="627" y="229"/>
                      </a:lnTo>
                      <a:lnTo>
                        <a:pt x="750" y="159"/>
                      </a:lnTo>
                      <a:lnTo>
                        <a:pt x="874" y="97"/>
                      </a:lnTo>
                      <a:lnTo>
                        <a:pt x="997" y="53"/>
                      </a:lnTo>
                      <a:lnTo>
                        <a:pt x="1130" y="26"/>
                      </a:lnTo>
                      <a:lnTo>
                        <a:pt x="1262" y="0"/>
                      </a:lnTo>
                      <a:lnTo>
                        <a:pt x="1394" y="0"/>
                      </a:lnTo>
                      <a:lnTo>
                        <a:pt x="1536" y="0"/>
                      </a:lnTo>
                      <a:lnTo>
                        <a:pt x="1668" y="26"/>
                      </a:lnTo>
                      <a:lnTo>
                        <a:pt x="1800" y="53"/>
                      </a:lnTo>
                      <a:lnTo>
                        <a:pt x="1924" y="97"/>
                      </a:lnTo>
                      <a:lnTo>
                        <a:pt x="2047" y="159"/>
                      </a:lnTo>
                      <a:lnTo>
                        <a:pt x="2171" y="229"/>
                      </a:lnTo>
                      <a:lnTo>
                        <a:pt x="2277" y="309"/>
                      </a:lnTo>
                      <a:lnTo>
                        <a:pt x="2383" y="406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88" name="Freeform 6">
                  <a:extLst>
                    <a:ext uri="{FF2B5EF4-FFF2-40B4-BE49-F238E27FC236}">
                      <a16:creationId xmlns:a16="http://schemas.microsoft.com/office/drawing/2014/main" id="{B7BD38B7-166B-F54D-9172-3F69C9237C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52913" y="2398713"/>
                  <a:ext cx="944562" cy="944562"/>
                </a:xfrm>
                <a:custGeom>
                  <a:avLst/>
                  <a:gdLst>
                    <a:gd name="T0" fmla="*/ 556 w 2622"/>
                    <a:gd name="T1" fmla="*/ 2621 h 2622"/>
                    <a:gd name="T2" fmla="*/ 0 w 2622"/>
                    <a:gd name="T3" fmla="*/ 2065 h 2622"/>
                    <a:gd name="T4" fmla="*/ 2074 w 2622"/>
                    <a:gd name="T5" fmla="*/ 0 h 2622"/>
                    <a:gd name="T6" fmla="*/ 2621 w 2622"/>
                    <a:gd name="T7" fmla="*/ 547 h 2622"/>
                    <a:gd name="T8" fmla="*/ 556 w 2622"/>
                    <a:gd name="T9" fmla="*/ 2621 h 26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22" h="2622">
                      <a:moveTo>
                        <a:pt x="556" y="2621"/>
                      </a:moveTo>
                      <a:lnTo>
                        <a:pt x="0" y="2065"/>
                      </a:lnTo>
                      <a:lnTo>
                        <a:pt x="2074" y="0"/>
                      </a:lnTo>
                      <a:lnTo>
                        <a:pt x="2621" y="547"/>
                      </a:lnTo>
                      <a:lnTo>
                        <a:pt x="556" y="2621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89" name="Freeform 7">
                  <a:extLst>
                    <a:ext uri="{FF2B5EF4-FFF2-40B4-BE49-F238E27FC236}">
                      <a16:creationId xmlns:a16="http://schemas.microsoft.com/office/drawing/2014/main" id="{CF93AE2B-ED5B-EB4E-A07C-D350853C6E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52913" y="4324350"/>
                  <a:ext cx="944562" cy="944563"/>
                </a:xfrm>
                <a:custGeom>
                  <a:avLst/>
                  <a:gdLst>
                    <a:gd name="T0" fmla="*/ 2074 w 2622"/>
                    <a:gd name="T1" fmla="*/ 2621 h 2622"/>
                    <a:gd name="T2" fmla="*/ 0 w 2622"/>
                    <a:gd name="T3" fmla="*/ 556 h 2622"/>
                    <a:gd name="T4" fmla="*/ 556 w 2622"/>
                    <a:gd name="T5" fmla="*/ 0 h 2622"/>
                    <a:gd name="T6" fmla="*/ 2621 w 2622"/>
                    <a:gd name="T7" fmla="*/ 2074 h 2622"/>
                    <a:gd name="T8" fmla="*/ 2074 w 2622"/>
                    <a:gd name="T9" fmla="*/ 2621 h 26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22" h="2622">
                      <a:moveTo>
                        <a:pt x="2074" y="2621"/>
                      </a:moveTo>
                      <a:lnTo>
                        <a:pt x="0" y="556"/>
                      </a:lnTo>
                      <a:lnTo>
                        <a:pt x="556" y="0"/>
                      </a:lnTo>
                      <a:lnTo>
                        <a:pt x="2621" y="2074"/>
                      </a:lnTo>
                      <a:lnTo>
                        <a:pt x="2074" y="2621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90" name="Freeform 8">
                  <a:extLst>
                    <a:ext uri="{FF2B5EF4-FFF2-40B4-BE49-F238E27FC236}">
                      <a16:creationId xmlns:a16="http://schemas.microsoft.com/office/drawing/2014/main" id="{B9FA75AA-B157-7C49-926B-4C23C6B7DB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87875" y="3670300"/>
                  <a:ext cx="409575" cy="279400"/>
                </a:xfrm>
                <a:custGeom>
                  <a:avLst/>
                  <a:gdLst>
                    <a:gd name="T0" fmla="*/ 1138 w 1139"/>
                    <a:gd name="T1" fmla="*/ 775 h 776"/>
                    <a:gd name="T2" fmla="*/ 0 w 1139"/>
                    <a:gd name="T3" fmla="*/ 775 h 776"/>
                    <a:gd name="T4" fmla="*/ 0 w 1139"/>
                    <a:gd name="T5" fmla="*/ 0 h 776"/>
                    <a:gd name="T6" fmla="*/ 1138 w 1139"/>
                    <a:gd name="T7" fmla="*/ 0 h 776"/>
                    <a:gd name="T8" fmla="*/ 1138 w 1139"/>
                    <a:gd name="T9" fmla="*/ 775 h 7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9" h="776">
                      <a:moveTo>
                        <a:pt x="1138" y="775"/>
                      </a:moveTo>
                      <a:lnTo>
                        <a:pt x="0" y="775"/>
                      </a:lnTo>
                      <a:lnTo>
                        <a:pt x="0" y="0"/>
                      </a:lnTo>
                      <a:lnTo>
                        <a:pt x="1138" y="0"/>
                      </a:lnTo>
                      <a:lnTo>
                        <a:pt x="1138" y="775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91" name="Freeform 9">
                  <a:extLst>
                    <a:ext uri="{FF2B5EF4-FFF2-40B4-BE49-F238E27FC236}">
                      <a16:creationId xmlns:a16="http://schemas.microsoft.com/office/drawing/2014/main" id="{C57FB599-179B-D04E-8724-FFA693660C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6850" y="1287463"/>
                  <a:ext cx="1604963" cy="1265237"/>
                </a:xfrm>
                <a:custGeom>
                  <a:avLst/>
                  <a:gdLst>
                    <a:gd name="T0" fmla="*/ 4456 w 4457"/>
                    <a:gd name="T1" fmla="*/ 1756 h 3513"/>
                    <a:gd name="T2" fmla="*/ 2691 w 4457"/>
                    <a:gd name="T3" fmla="*/ 0 h 3513"/>
                    <a:gd name="T4" fmla="*/ 2691 w 4457"/>
                    <a:gd name="T5" fmla="*/ 953 h 3513"/>
                    <a:gd name="T6" fmla="*/ 0 w 4457"/>
                    <a:gd name="T7" fmla="*/ 953 h 3513"/>
                    <a:gd name="T8" fmla="*/ 0 w 4457"/>
                    <a:gd name="T9" fmla="*/ 2550 h 3513"/>
                    <a:gd name="T10" fmla="*/ 2691 w 4457"/>
                    <a:gd name="T11" fmla="*/ 2550 h 3513"/>
                    <a:gd name="T12" fmla="*/ 2691 w 4457"/>
                    <a:gd name="T13" fmla="*/ 3512 h 3513"/>
                    <a:gd name="T14" fmla="*/ 4456 w 4457"/>
                    <a:gd name="T15" fmla="*/ 1756 h 35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457" h="3513">
                      <a:moveTo>
                        <a:pt x="4456" y="1756"/>
                      </a:moveTo>
                      <a:lnTo>
                        <a:pt x="2691" y="0"/>
                      </a:lnTo>
                      <a:lnTo>
                        <a:pt x="2691" y="953"/>
                      </a:lnTo>
                      <a:lnTo>
                        <a:pt x="0" y="953"/>
                      </a:lnTo>
                      <a:lnTo>
                        <a:pt x="0" y="2550"/>
                      </a:lnTo>
                      <a:lnTo>
                        <a:pt x="2691" y="2550"/>
                      </a:lnTo>
                      <a:lnTo>
                        <a:pt x="2691" y="3512"/>
                      </a:lnTo>
                      <a:lnTo>
                        <a:pt x="4456" y="1756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92" name="Freeform 10">
                  <a:extLst>
                    <a:ext uri="{FF2B5EF4-FFF2-40B4-BE49-F238E27FC236}">
                      <a16:creationId xmlns:a16="http://schemas.microsoft.com/office/drawing/2014/main" id="{6D94F68B-1F44-3D44-B75F-5F3771EE99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6850" y="5086350"/>
                  <a:ext cx="1604963" cy="1265238"/>
                </a:xfrm>
                <a:custGeom>
                  <a:avLst/>
                  <a:gdLst>
                    <a:gd name="T0" fmla="*/ 4456 w 4457"/>
                    <a:gd name="T1" fmla="*/ 1756 h 3513"/>
                    <a:gd name="T2" fmla="*/ 2691 w 4457"/>
                    <a:gd name="T3" fmla="*/ 0 h 3513"/>
                    <a:gd name="T4" fmla="*/ 2691 w 4457"/>
                    <a:gd name="T5" fmla="*/ 953 h 3513"/>
                    <a:gd name="T6" fmla="*/ 0 w 4457"/>
                    <a:gd name="T7" fmla="*/ 953 h 3513"/>
                    <a:gd name="T8" fmla="*/ 0 w 4457"/>
                    <a:gd name="T9" fmla="*/ 2550 h 3513"/>
                    <a:gd name="T10" fmla="*/ 2691 w 4457"/>
                    <a:gd name="T11" fmla="*/ 2550 h 3513"/>
                    <a:gd name="T12" fmla="*/ 2691 w 4457"/>
                    <a:gd name="T13" fmla="*/ 3512 h 3513"/>
                    <a:gd name="T14" fmla="*/ 4456 w 4457"/>
                    <a:gd name="T15" fmla="*/ 1756 h 35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457" h="3513">
                      <a:moveTo>
                        <a:pt x="4456" y="1756"/>
                      </a:moveTo>
                      <a:lnTo>
                        <a:pt x="2691" y="0"/>
                      </a:lnTo>
                      <a:lnTo>
                        <a:pt x="2691" y="953"/>
                      </a:lnTo>
                      <a:lnTo>
                        <a:pt x="0" y="953"/>
                      </a:lnTo>
                      <a:lnTo>
                        <a:pt x="0" y="2550"/>
                      </a:lnTo>
                      <a:lnTo>
                        <a:pt x="2691" y="2550"/>
                      </a:lnTo>
                      <a:lnTo>
                        <a:pt x="2691" y="3512"/>
                      </a:lnTo>
                      <a:lnTo>
                        <a:pt x="4456" y="1756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  <p:sp>
              <p:nvSpPr>
                <p:cNvPr id="293" name="Freeform 11">
                  <a:extLst>
                    <a:ext uri="{FF2B5EF4-FFF2-40B4-BE49-F238E27FC236}">
                      <a16:creationId xmlns:a16="http://schemas.microsoft.com/office/drawing/2014/main" id="{4ADB5553-AEB5-1246-AF01-8E68796006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6850" y="3203575"/>
                  <a:ext cx="1604963" cy="1263650"/>
                </a:xfrm>
                <a:custGeom>
                  <a:avLst/>
                  <a:gdLst>
                    <a:gd name="T0" fmla="*/ 4456 w 4457"/>
                    <a:gd name="T1" fmla="*/ 1755 h 3512"/>
                    <a:gd name="T2" fmla="*/ 2691 w 4457"/>
                    <a:gd name="T3" fmla="*/ 0 h 3512"/>
                    <a:gd name="T4" fmla="*/ 2691 w 4457"/>
                    <a:gd name="T5" fmla="*/ 953 h 3512"/>
                    <a:gd name="T6" fmla="*/ 0 w 4457"/>
                    <a:gd name="T7" fmla="*/ 953 h 3512"/>
                    <a:gd name="T8" fmla="*/ 0 w 4457"/>
                    <a:gd name="T9" fmla="*/ 2549 h 3512"/>
                    <a:gd name="T10" fmla="*/ 2691 w 4457"/>
                    <a:gd name="T11" fmla="*/ 2549 h 3512"/>
                    <a:gd name="T12" fmla="*/ 2691 w 4457"/>
                    <a:gd name="T13" fmla="*/ 3511 h 3512"/>
                    <a:gd name="T14" fmla="*/ 4456 w 4457"/>
                    <a:gd name="T15" fmla="*/ 1755 h 35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457" h="3512">
                      <a:moveTo>
                        <a:pt x="4456" y="1755"/>
                      </a:moveTo>
                      <a:lnTo>
                        <a:pt x="2691" y="0"/>
                      </a:lnTo>
                      <a:lnTo>
                        <a:pt x="2691" y="953"/>
                      </a:lnTo>
                      <a:lnTo>
                        <a:pt x="0" y="953"/>
                      </a:lnTo>
                      <a:lnTo>
                        <a:pt x="0" y="2549"/>
                      </a:lnTo>
                      <a:lnTo>
                        <a:pt x="2691" y="2549"/>
                      </a:lnTo>
                      <a:lnTo>
                        <a:pt x="2691" y="3511"/>
                      </a:lnTo>
                      <a:lnTo>
                        <a:pt x="4456" y="1755"/>
                      </a:lnTo>
                    </a:path>
                  </a:pathLst>
                </a:custGeom>
                <a:grpFill/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1"/>
                </a:p>
              </p:txBody>
            </p: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38608F02-CE7C-E141-911F-0C1F05E149B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900640" y="2828079"/>
                <a:ext cx="382202" cy="382202"/>
                <a:chOff x="7736620" y="7009631"/>
                <a:chExt cx="4501800" cy="4503600"/>
              </a:xfrm>
              <a:solidFill>
                <a:schemeClr val="accent2"/>
              </a:solidFill>
            </p:grpSpPr>
            <p:sp>
              <p:nvSpPr>
                <p:cNvPr id="295" name="Freeform: Shape 1">
                  <a:extLst>
                    <a:ext uri="{FF2B5EF4-FFF2-40B4-BE49-F238E27FC236}">
                      <a16:creationId xmlns:a16="http://schemas.microsoft.com/office/drawing/2014/main" id="{227CA4A6-FA54-E245-9A97-0FC26EEC7525}"/>
                    </a:ext>
                  </a:extLst>
                </p:cNvPr>
                <p:cNvSpPr/>
                <p:nvPr/>
              </p:nvSpPr>
              <p:spPr>
                <a:xfrm>
                  <a:off x="7736620" y="7009631"/>
                  <a:ext cx="4501800" cy="450360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506" h="12511">
                      <a:moveTo>
                        <a:pt x="6251" y="521"/>
                      </a:moveTo>
                      <a:lnTo>
                        <a:pt x="6399" y="525"/>
                      </a:lnTo>
                      <a:lnTo>
                        <a:pt x="6546" y="530"/>
                      </a:lnTo>
                      <a:lnTo>
                        <a:pt x="6694" y="538"/>
                      </a:lnTo>
                      <a:lnTo>
                        <a:pt x="6838" y="550"/>
                      </a:lnTo>
                      <a:lnTo>
                        <a:pt x="6981" y="566"/>
                      </a:lnTo>
                      <a:lnTo>
                        <a:pt x="7125" y="587"/>
                      </a:lnTo>
                      <a:lnTo>
                        <a:pt x="7265" y="612"/>
                      </a:lnTo>
                      <a:lnTo>
                        <a:pt x="7409" y="640"/>
                      </a:lnTo>
                      <a:lnTo>
                        <a:pt x="7548" y="669"/>
                      </a:lnTo>
                      <a:lnTo>
                        <a:pt x="7684" y="702"/>
                      </a:lnTo>
                      <a:lnTo>
                        <a:pt x="7819" y="739"/>
                      </a:lnTo>
                      <a:lnTo>
                        <a:pt x="7954" y="780"/>
                      </a:lnTo>
                      <a:lnTo>
                        <a:pt x="8090" y="825"/>
                      </a:lnTo>
                      <a:lnTo>
                        <a:pt x="8221" y="870"/>
                      </a:lnTo>
                      <a:lnTo>
                        <a:pt x="8352" y="919"/>
                      </a:lnTo>
                      <a:lnTo>
                        <a:pt x="8484" y="973"/>
                      </a:lnTo>
                      <a:lnTo>
                        <a:pt x="8611" y="1030"/>
                      </a:lnTo>
                      <a:lnTo>
                        <a:pt x="8734" y="1088"/>
                      </a:lnTo>
                      <a:lnTo>
                        <a:pt x="8861" y="1149"/>
                      </a:lnTo>
                      <a:lnTo>
                        <a:pt x="8985" y="1215"/>
                      </a:lnTo>
                      <a:lnTo>
                        <a:pt x="9104" y="1285"/>
                      </a:lnTo>
                      <a:lnTo>
                        <a:pt x="9222" y="1354"/>
                      </a:lnTo>
                      <a:lnTo>
                        <a:pt x="9341" y="1428"/>
                      </a:lnTo>
                      <a:lnTo>
                        <a:pt x="9456" y="1502"/>
                      </a:lnTo>
                      <a:lnTo>
                        <a:pt x="9571" y="1581"/>
                      </a:lnTo>
                      <a:lnTo>
                        <a:pt x="9682" y="1663"/>
                      </a:lnTo>
                      <a:lnTo>
                        <a:pt x="9789" y="1749"/>
                      </a:lnTo>
                      <a:lnTo>
                        <a:pt x="9896" y="1835"/>
                      </a:lnTo>
                      <a:lnTo>
                        <a:pt x="10002" y="1921"/>
                      </a:lnTo>
                      <a:lnTo>
                        <a:pt x="10105" y="2016"/>
                      </a:lnTo>
                      <a:lnTo>
                        <a:pt x="10207" y="2106"/>
                      </a:lnTo>
                      <a:lnTo>
                        <a:pt x="10306" y="2205"/>
                      </a:lnTo>
                      <a:lnTo>
                        <a:pt x="10400" y="2303"/>
                      </a:lnTo>
                      <a:lnTo>
                        <a:pt x="10495" y="2401"/>
                      </a:lnTo>
                      <a:lnTo>
                        <a:pt x="10585" y="2504"/>
                      </a:lnTo>
                      <a:lnTo>
                        <a:pt x="10675" y="2611"/>
                      </a:lnTo>
                      <a:lnTo>
                        <a:pt x="10762" y="2717"/>
                      </a:lnTo>
                      <a:lnTo>
                        <a:pt x="10844" y="2828"/>
                      </a:lnTo>
                      <a:lnTo>
                        <a:pt x="10926" y="2939"/>
                      </a:lnTo>
                      <a:lnTo>
                        <a:pt x="11004" y="3054"/>
                      </a:lnTo>
                      <a:lnTo>
                        <a:pt x="11082" y="3169"/>
                      </a:lnTo>
                      <a:lnTo>
                        <a:pt x="11156" y="3284"/>
                      </a:lnTo>
                      <a:lnTo>
                        <a:pt x="11225" y="3403"/>
                      </a:lnTo>
                      <a:lnTo>
                        <a:pt x="11291" y="3526"/>
                      </a:lnTo>
                      <a:lnTo>
                        <a:pt x="11357" y="3649"/>
                      </a:lnTo>
                      <a:lnTo>
                        <a:pt x="11419" y="3773"/>
                      </a:lnTo>
                      <a:lnTo>
                        <a:pt x="11480" y="3900"/>
                      </a:lnTo>
                      <a:lnTo>
                        <a:pt x="11533" y="4027"/>
                      </a:lnTo>
                      <a:lnTo>
                        <a:pt x="11587" y="4154"/>
                      </a:lnTo>
                      <a:lnTo>
                        <a:pt x="11636" y="4285"/>
                      </a:lnTo>
                      <a:lnTo>
                        <a:pt x="11685" y="4417"/>
                      </a:lnTo>
                      <a:lnTo>
                        <a:pt x="11726" y="4553"/>
                      </a:lnTo>
                      <a:lnTo>
                        <a:pt x="11767" y="4688"/>
                      </a:lnTo>
                      <a:lnTo>
                        <a:pt x="11804" y="4823"/>
                      </a:lnTo>
                      <a:lnTo>
                        <a:pt x="11837" y="4963"/>
                      </a:lnTo>
                      <a:lnTo>
                        <a:pt x="11870" y="5103"/>
                      </a:lnTo>
                      <a:lnTo>
                        <a:pt x="11895" y="5242"/>
                      </a:lnTo>
                      <a:lnTo>
                        <a:pt x="11919" y="5386"/>
                      </a:lnTo>
                      <a:lnTo>
                        <a:pt x="11940" y="5525"/>
                      </a:lnTo>
                      <a:lnTo>
                        <a:pt x="11956" y="5669"/>
                      </a:lnTo>
                      <a:lnTo>
                        <a:pt x="11968" y="5817"/>
                      </a:lnTo>
                      <a:lnTo>
                        <a:pt x="11976" y="5961"/>
                      </a:lnTo>
                      <a:lnTo>
                        <a:pt x="11985" y="6108"/>
                      </a:lnTo>
                      <a:lnTo>
                        <a:pt x="11985" y="6256"/>
                      </a:lnTo>
                      <a:lnTo>
                        <a:pt x="11985" y="6403"/>
                      </a:lnTo>
                      <a:lnTo>
                        <a:pt x="11976" y="6550"/>
                      </a:lnTo>
                      <a:lnTo>
                        <a:pt x="11968" y="6694"/>
                      </a:lnTo>
                      <a:lnTo>
                        <a:pt x="11956" y="6842"/>
                      </a:lnTo>
                      <a:lnTo>
                        <a:pt x="11940" y="6986"/>
                      </a:lnTo>
                      <a:lnTo>
                        <a:pt x="11919" y="7125"/>
                      </a:lnTo>
                      <a:lnTo>
                        <a:pt x="11895" y="7269"/>
                      </a:lnTo>
                      <a:lnTo>
                        <a:pt x="11870" y="7408"/>
                      </a:lnTo>
                      <a:lnTo>
                        <a:pt x="11837" y="7548"/>
                      </a:lnTo>
                      <a:lnTo>
                        <a:pt x="11804" y="7688"/>
                      </a:lnTo>
                      <a:lnTo>
                        <a:pt x="11767" y="7823"/>
                      </a:lnTo>
                      <a:lnTo>
                        <a:pt x="11726" y="7958"/>
                      </a:lnTo>
                      <a:lnTo>
                        <a:pt x="11685" y="8094"/>
                      </a:lnTo>
                      <a:lnTo>
                        <a:pt x="11636" y="8226"/>
                      </a:lnTo>
                      <a:lnTo>
                        <a:pt x="11587" y="8357"/>
                      </a:lnTo>
                      <a:lnTo>
                        <a:pt x="11533" y="8484"/>
                      </a:lnTo>
                      <a:lnTo>
                        <a:pt x="11480" y="8611"/>
                      </a:lnTo>
                      <a:lnTo>
                        <a:pt x="11419" y="8738"/>
                      </a:lnTo>
                      <a:lnTo>
                        <a:pt x="11357" y="8862"/>
                      </a:lnTo>
                      <a:lnTo>
                        <a:pt x="11291" y="8985"/>
                      </a:lnTo>
                      <a:lnTo>
                        <a:pt x="11225" y="9108"/>
                      </a:lnTo>
                      <a:lnTo>
                        <a:pt x="11156" y="9227"/>
                      </a:lnTo>
                      <a:lnTo>
                        <a:pt x="11082" y="9342"/>
                      </a:lnTo>
                      <a:lnTo>
                        <a:pt x="11004" y="9457"/>
                      </a:lnTo>
                      <a:lnTo>
                        <a:pt x="10926" y="9572"/>
                      </a:lnTo>
                      <a:lnTo>
                        <a:pt x="10844" y="9683"/>
                      </a:lnTo>
                      <a:lnTo>
                        <a:pt x="10762" y="9794"/>
                      </a:lnTo>
                      <a:lnTo>
                        <a:pt x="10675" y="9900"/>
                      </a:lnTo>
                      <a:lnTo>
                        <a:pt x="10585" y="10007"/>
                      </a:lnTo>
                      <a:lnTo>
                        <a:pt x="10495" y="10110"/>
                      </a:lnTo>
                      <a:lnTo>
                        <a:pt x="10400" y="10208"/>
                      </a:lnTo>
                      <a:lnTo>
                        <a:pt x="10306" y="10306"/>
                      </a:lnTo>
                      <a:lnTo>
                        <a:pt x="10207" y="10405"/>
                      </a:lnTo>
                      <a:lnTo>
                        <a:pt x="10105" y="10495"/>
                      </a:lnTo>
                      <a:lnTo>
                        <a:pt x="10002" y="10590"/>
                      </a:lnTo>
                      <a:lnTo>
                        <a:pt x="9896" y="10676"/>
                      </a:lnTo>
                      <a:lnTo>
                        <a:pt x="9789" y="10762"/>
                      </a:lnTo>
                      <a:lnTo>
                        <a:pt x="9682" y="10848"/>
                      </a:lnTo>
                      <a:lnTo>
                        <a:pt x="9571" y="10930"/>
                      </a:lnTo>
                      <a:lnTo>
                        <a:pt x="9456" y="11009"/>
                      </a:lnTo>
                      <a:lnTo>
                        <a:pt x="9341" y="11083"/>
                      </a:lnTo>
                      <a:lnTo>
                        <a:pt x="9222" y="11157"/>
                      </a:lnTo>
                      <a:lnTo>
                        <a:pt x="9104" y="11226"/>
                      </a:lnTo>
                      <a:lnTo>
                        <a:pt x="8985" y="11296"/>
                      </a:lnTo>
                      <a:lnTo>
                        <a:pt x="8861" y="11362"/>
                      </a:lnTo>
                      <a:lnTo>
                        <a:pt x="8734" y="11423"/>
                      </a:lnTo>
                      <a:lnTo>
                        <a:pt x="8611" y="11481"/>
                      </a:lnTo>
                      <a:lnTo>
                        <a:pt x="8484" y="11538"/>
                      </a:lnTo>
                      <a:lnTo>
                        <a:pt x="8352" y="11592"/>
                      </a:lnTo>
                      <a:lnTo>
                        <a:pt x="8221" y="11641"/>
                      </a:lnTo>
                      <a:lnTo>
                        <a:pt x="8090" y="11686"/>
                      </a:lnTo>
                      <a:lnTo>
                        <a:pt x="7954" y="11731"/>
                      </a:lnTo>
                      <a:lnTo>
                        <a:pt x="7819" y="11772"/>
                      </a:lnTo>
                      <a:lnTo>
                        <a:pt x="7684" y="11809"/>
                      </a:lnTo>
                      <a:lnTo>
                        <a:pt x="7548" y="11842"/>
                      </a:lnTo>
                      <a:lnTo>
                        <a:pt x="7409" y="11871"/>
                      </a:lnTo>
                      <a:lnTo>
                        <a:pt x="7265" y="11899"/>
                      </a:lnTo>
                      <a:lnTo>
                        <a:pt x="7125" y="11924"/>
                      </a:lnTo>
                      <a:lnTo>
                        <a:pt x="6981" y="11945"/>
                      </a:lnTo>
                      <a:lnTo>
                        <a:pt x="6838" y="11961"/>
                      </a:lnTo>
                      <a:lnTo>
                        <a:pt x="6694" y="11973"/>
                      </a:lnTo>
                      <a:lnTo>
                        <a:pt x="6546" y="11981"/>
                      </a:lnTo>
                      <a:lnTo>
                        <a:pt x="6399" y="11986"/>
                      </a:lnTo>
                      <a:lnTo>
                        <a:pt x="6251" y="11990"/>
                      </a:lnTo>
                      <a:lnTo>
                        <a:pt x="6103" y="11986"/>
                      </a:lnTo>
                      <a:lnTo>
                        <a:pt x="5960" y="11981"/>
                      </a:lnTo>
                      <a:lnTo>
                        <a:pt x="5812" y="11973"/>
                      </a:lnTo>
                      <a:lnTo>
                        <a:pt x="5668" y="11961"/>
                      </a:lnTo>
                      <a:lnTo>
                        <a:pt x="5524" y="11945"/>
                      </a:lnTo>
                      <a:lnTo>
                        <a:pt x="5381" y="11924"/>
                      </a:lnTo>
                      <a:lnTo>
                        <a:pt x="5241" y="11899"/>
                      </a:lnTo>
                      <a:lnTo>
                        <a:pt x="5098" y="11871"/>
                      </a:lnTo>
                      <a:lnTo>
                        <a:pt x="4958" y="11842"/>
                      </a:lnTo>
                      <a:lnTo>
                        <a:pt x="4823" y="11809"/>
                      </a:lnTo>
                      <a:lnTo>
                        <a:pt x="4687" y="11772"/>
                      </a:lnTo>
                      <a:lnTo>
                        <a:pt x="4552" y="11731"/>
                      </a:lnTo>
                      <a:lnTo>
                        <a:pt x="4416" y="11686"/>
                      </a:lnTo>
                      <a:lnTo>
                        <a:pt x="4285" y="11641"/>
                      </a:lnTo>
                      <a:lnTo>
                        <a:pt x="4154" y="11592"/>
                      </a:lnTo>
                      <a:lnTo>
                        <a:pt x="4022" y="11538"/>
                      </a:lnTo>
                      <a:lnTo>
                        <a:pt x="3895" y="11481"/>
                      </a:lnTo>
                      <a:lnTo>
                        <a:pt x="3768" y="11423"/>
                      </a:lnTo>
                      <a:lnTo>
                        <a:pt x="3645" y="11362"/>
                      </a:lnTo>
                      <a:lnTo>
                        <a:pt x="3521" y="11296"/>
                      </a:lnTo>
                      <a:lnTo>
                        <a:pt x="3403" y="11226"/>
                      </a:lnTo>
                      <a:lnTo>
                        <a:pt x="3284" y="11157"/>
                      </a:lnTo>
                      <a:lnTo>
                        <a:pt x="3164" y="11083"/>
                      </a:lnTo>
                      <a:lnTo>
                        <a:pt x="3050" y="11009"/>
                      </a:lnTo>
                      <a:lnTo>
                        <a:pt x="2935" y="10930"/>
                      </a:lnTo>
                      <a:lnTo>
                        <a:pt x="2824" y="10848"/>
                      </a:lnTo>
                      <a:lnTo>
                        <a:pt x="2717" y="10762"/>
                      </a:lnTo>
                      <a:lnTo>
                        <a:pt x="2610" y="10676"/>
                      </a:lnTo>
                      <a:lnTo>
                        <a:pt x="2504" y="10590"/>
                      </a:lnTo>
                      <a:lnTo>
                        <a:pt x="2401" y="10495"/>
                      </a:lnTo>
                      <a:lnTo>
                        <a:pt x="2299" y="10405"/>
                      </a:lnTo>
                      <a:lnTo>
                        <a:pt x="2200" y="10306"/>
                      </a:lnTo>
                      <a:lnTo>
                        <a:pt x="2105" y="10208"/>
                      </a:lnTo>
                      <a:lnTo>
                        <a:pt x="2011" y="10110"/>
                      </a:lnTo>
                      <a:lnTo>
                        <a:pt x="1921" y="10007"/>
                      </a:lnTo>
                      <a:lnTo>
                        <a:pt x="1830" y="9900"/>
                      </a:lnTo>
                      <a:lnTo>
                        <a:pt x="1744" y="9794"/>
                      </a:lnTo>
                      <a:lnTo>
                        <a:pt x="1662" y="9683"/>
                      </a:lnTo>
                      <a:lnTo>
                        <a:pt x="1580" y="9572"/>
                      </a:lnTo>
                      <a:lnTo>
                        <a:pt x="1502" y="9457"/>
                      </a:lnTo>
                      <a:lnTo>
                        <a:pt x="1424" y="9342"/>
                      </a:lnTo>
                      <a:lnTo>
                        <a:pt x="1350" y="9227"/>
                      </a:lnTo>
                      <a:lnTo>
                        <a:pt x="1280" y="9108"/>
                      </a:lnTo>
                      <a:lnTo>
                        <a:pt x="1215" y="8985"/>
                      </a:lnTo>
                      <a:lnTo>
                        <a:pt x="1149" y="8862"/>
                      </a:lnTo>
                      <a:lnTo>
                        <a:pt x="1088" y="8738"/>
                      </a:lnTo>
                      <a:lnTo>
                        <a:pt x="1026" y="8611"/>
                      </a:lnTo>
                      <a:lnTo>
                        <a:pt x="973" y="8484"/>
                      </a:lnTo>
                      <a:lnTo>
                        <a:pt x="919" y="8357"/>
                      </a:lnTo>
                      <a:lnTo>
                        <a:pt x="870" y="8226"/>
                      </a:lnTo>
                      <a:lnTo>
                        <a:pt x="821" y="8094"/>
                      </a:lnTo>
                      <a:lnTo>
                        <a:pt x="780" y="7958"/>
                      </a:lnTo>
                      <a:lnTo>
                        <a:pt x="739" y="7823"/>
                      </a:lnTo>
                      <a:lnTo>
                        <a:pt x="702" y="7688"/>
                      </a:lnTo>
                      <a:lnTo>
                        <a:pt x="669" y="7548"/>
                      </a:lnTo>
                      <a:lnTo>
                        <a:pt x="636" y="7408"/>
                      </a:lnTo>
                      <a:lnTo>
                        <a:pt x="612" y="7269"/>
                      </a:lnTo>
                      <a:lnTo>
                        <a:pt x="587" y="7125"/>
                      </a:lnTo>
                      <a:lnTo>
                        <a:pt x="567" y="6986"/>
                      </a:lnTo>
                      <a:lnTo>
                        <a:pt x="550" y="6842"/>
                      </a:lnTo>
                      <a:lnTo>
                        <a:pt x="538" y="6694"/>
                      </a:lnTo>
                      <a:lnTo>
                        <a:pt x="529" y="6550"/>
                      </a:lnTo>
                      <a:lnTo>
                        <a:pt x="521" y="6403"/>
                      </a:lnTo>
                      <a:lnTo>
                        <a:pt x="521" y="6256"/>
                      </a:lnTo>
                      <a:lnTo>
                        <a:pt x="521" y="6108"/>
                      </a:lnTo>
                      <a:lnTo>
                        <a:pt x="529" y="5961"/>
                      </a:lnTo>
                      <a:lnTo>
                        <a:pt x="538" y="5817"/>
                      </a:lnTo>
                      <a:lnTo>
                        <a:pt x="550" y="5669"/>
                      </a:lnTo>
                      <a:lnTo>
                        <a:pt x="567" y="5525"/>
                      </a:lnTo>
                      <a:lnTo>
                        <a:pt x="587" y="5386"/>
                      </a:lnTo>
                      <a:lnTo>
                        <a:pt x="612" y="5242"/>
                      </a:lnTo>
                      <a:lnTo>
                        <a:pt x="636" y="5103"/>
                      </a:lnTo>
                      <a:lnTo>
                        <a:pt x="669" y="4963"/>
                      </a:lnTo>
                      <a:lnTo>
                        <a:pt x="702" y="4823"/>
                      </a:lnTo>
                      <a:lnTo>
                        <a:pt x="739" y="4688"/>
                      </a:lnTo>
                      <a:lnTo>
                        <a:pt x="780" y="4553"/>
                      </a:lnTo>
                      <a:lnTo>
                        <a:pt x="821" y="4417"/>
                      </a:lnTo>
                      <a:lnTo>
                        <a:pt x="870" y="4285"/>
                      </a:lnTo>
                      <a:lnTo>
                        <a:pt x="919" y="4154"/>
                      </a:lnTo>
                      <a:lnTo>
                        <a:pt x="973" y="4027"/>
                      </a:lnTo>
                      <a:lnTo>
                        <a:pt x="1026" y="3900"/>
                      </a:lnTo>
                      <a:lnTo>
                        <a:pt x="1088" y="3773"/>
                      </a:lnTo>
                      <a:lnTo>
                        <a:pt x="1149" y="3649"/>
                      </a:lnTo>
                      <a:lnTo>
                        <a:pt x="1215" y="3526"/>
                      </a:lnTo>
                      <a:lnTo>
                        <a:pt x="1280" y="3403"/>
                      </a:lnTo>
                      <a:lnTo>
                        <a:pt x="1350" y="3284"/>
                      </a:lnTo>
                      <a:lnTo>
                        <a:pt x="1424" y="3169"/>
                      </a:lnTo>
                      <a:lnTo>
                        <a:pt x="1502" y="3054"/>
                      </a:lnTo>
                      <a:lnTo>
                        <a:pt x="1580" y="2939"/>
                      </a:lnTo>
                      <a:lnTo>
                        <a:pt x="1662" y="2828"/>
                      </a:lnTo>
                      <a:lnTo>
                        <a:pt x="1744" y="2717"/>
                      </a:lnTo>
                      <a:lnTo>
                        <a:pt x="1830" y="2611"/>
                      </a:lnTo>
                      <a:lnTo>
                        <a:pt x="1921" y="2504"/>
                      </a:lnTo>
                      <a:lnTo>
                        <a:pt x="2011" y="2401"/>
                      </a:lnTo>
                      <a:lnTo>
                        <a:pt x="2105" y="2303"/>
                      </a:lnTo>
                      <a:lnTo>
                        <a:pt x="2200" y="2205"/>
                      </a:lnTo>
                      <a:lnTo>
                        <a:pt x="2299" y="2106"/>
                      </a:lnTo>
                      <a:lnTo>
                        <a:pt x="2401" y="2016"/>
                      </a:lnTo>
                      <a:lnTo>
                        <a:pt x="2504" y="1921"/>
                      </a:lnTo>
                      <a:lnTo>
                        <a:pt x="2610" y="1835"/>
                      </a:lnTo>
                      <a:lnTo>
                        <a:pt x="2717" y="1749"/>
                      </a:lnTo>
                      <a:lnTo>
                        <a:pt x="2824" y="1663"/>
                      </a:lnTo>
                      <a:lnTo>
                        <a:pt x="2935" y="1581"/>
                      </a:lnTo>
                      <a:lnTo>
                        <a:pt x="3050" y="1502"/>
                      </a:lnTo>
                      <a:lnTo>
                        <a:pt x="3164" y="1428"/>
                      </a:lnTo>
                      <a:lnTo>
                        <a:pt x="3284" y="1354"/>
                      </a:lnTo>
                      <a:lnTo>
                        <a:pt x="3403" y="1285"/>
                      </a:lnTo>
                      <a:lnTo>
                        <a:pt x="3521" y="1215"/>
                      </a:lnTo>
                      <a:lnTo>
                        <a:pt x="3645" y="1149"/>
                      </a:lnTo>
                      <a:lnTo>
                        <a:pt x="3768" y="1088"/>
                      </a:lnTo>
                      <a:lnTo>
                        <a:pt x="3895" y="1030"/>
                      </a:lnTo>
                      <a:lnTo>
                        <a:pt x="4022" y="973"/>
                      </a:lnTo>
                      <a:lnTo>
                        <a:pt x="4154" y="919"/>
                      </a:lnTo>
                      <a:lnTo>
                        <a:pt x="4285" y="870"/>
                      </a:lnTo>
                      <a:lnTo>
                        <a:pt x="4416" y="825"/>
                      </a:lnTo>
                      <a:lnTo>
                        <a:pt x="4552" y="780"/>
                      </a:lnTo>
                      <a:lnTo>
                        <a:pt x="4687" y="739"/>
                      </a:lnTo>
                      <a:lnTo>
                        <a:pt x="4823" y="702"/>
                      </a:lnTo>
                      <a:lnTo>
                        <a:pt x="4958" y="669"/>
                      </a:lnTo>
                      <a:lnTo>
                        <a:pt x="5098" y="640"/>
                      </a:lnTo>
                      <a:lnTo>
                        <a:pt x="5241" y="612"/>
                      </a:lnTo>
                      <a:lnTo>
                        <a:pt x="5381" y="587"/>
                      </a:lnTo>
                      <a:lnTo>
                        <a:pt x="5524" y="566"/>
                      </a:lnTo>
                      <a:lnTo>
                        <a:pt x="5668" y="550"/>
                      </a:lnTo>
                      <a:lnTo>
                        <a:pt x="5812" y="538"/>
                      </a:lnTo>
                      <a:lnTo>
                        <a:pt x="5960" y="530"/>
                      </a:lnTo>
                      <a:lnTo>
                        <a:pt x="6103" y="525"/>
                      </a:lnTo>
                      <a:close/>
                      <a:moveTo>
                        <a:pt x="6251" y="0"/>
                      </a:moveTo>
                      <a:lnTo>
                        <a:pt x="6091" y="4"/>
                      </a:lnTo>
                      <a:lnTo>
                        <a:pt x="5931" y="8"/>
                      </a:lnTo>
                      <a:lnTo>
                        <a:pt x="5771" y="20"/>
                      </a:lnTo>
                      <a:lnTo>
                        <a:pt x="5615" y="33"/>
                      </a:lnTo>
                      <a:lnTo>
                        <a:pt x="5455" y="54"/>
                      </a:lnTo>
                      <a:lnTo>
                        <a:pt x="5299" y="74"/>
                      </a:lnTo>
                      <a:lnTo>
                        <a:pt x="5147" y="99"/>
                      </a:lnTo>
                      <a:lnTo>
                        <a:pt x="4991" y="127"/>
                      </a:lnTo>
                      <a:lnTo>
                        <a:pt x="4839" y="160"/>
                      </a:lnTo>
                      <a:lnTo>
                        <a:pt x="4691" y="197"/>
                      </a:lnTo>
                      <a:lnTo>
                        <a:pt x="4539" y="238"/>
                      </a:lnTo>
                      <a:lnTo>
                        <a:pt x="4391" y="283"/>
                      </a:lnTo>
                      <a:lnTo>
                        <a:pt x="4248" y="329"/>
                      </a:lnTo>
                      <a:lnTo>
                        <a:pt x="4104" y="382"/>
                      </a:lnTo>
                      <a:lnTo>
                        <a:pt x="3961" y="435"/>
                      </a:lnTo>
                      <a:lnTo>
                        <a:pt x="3817" y="493"/>
                      </a:lnTo>
                      <a:lnTo>
                        <a:pt x="3678" y="554"/>
                      </a:lnTo>
                      <a:lnTo>
                        <a:pt x="3542" y="620"/>
                      </a:lnTo>
                      <a:lnTo>
                        <a:pt x="3406" y="685"/>
                      </a:lnTo>
                      <a:lnTo>
                        <a:pt x="3271" y="755"/>
                      </a:lnTo>
                      <a:lnTo>
                        <a:pt x="3140" y="829"/>
                      </a:lnTo>
                      <a:lnTo>
                        <a:pt x="3009" y="907"/>
                      </a:lnTo>
                      <a:lnTo>
                        <a:pt x="2881" y="985"/>
                      </a:lnTo>
                      <a:lnTo>
                        <a:pt x="2758" y="1067"/>
                      </a:lnTo>
                      <a:lnTo>
                        <a:pt x="2631" y="1153"/>
                      </a:lnTo>
                      <a:lnTo>
                        <a:pt x="2512" y="1244"/>
                      </a:lnTo>
                      <a:lnTo>
                        <a:pt x="2393" y="1334"/>
                      </a:lnTo>
                      <a:lnTo>
                        <a:pt x="2274" y="1428"/>
                      </a:lnTo>
                      <a:lnTo>
                        <a:pt x="2159" y="1527"/>
                      </a:lnTo>
                      <a:lnTo>
                        <a:pt x="2048" y="1626"/>
                      </a:lnTo>
                      <a:lnTo>
                        <a:pt x="1937" y="1728"/>
                      </a:lnTo>
                      <a:lnTo>
                        <a:pt x="1830" y="1835"/>
                      </a:lnTo>
                      <a:lnTo>
                        <a:pt x="1724" y="1942"/>
                      </a:lnTo>
                      <a:lnTo>
                        <a:pt x="1625" y="2048"/>
                      </a:lnTo>
                      <a:lnTo>
                        <a:pt x="1523" y="2163"/>
                      </a:lnTo>
                      <a:lnTo>
                        <a:pt x="1428" y="2278"/>
                      </a:lnTo>
                      <a:lnTo>
                        <a:pt x="1334" y="2393"/>
                      </a:lnTo>
                      <a:lnTo>
                        <a:pt x="1239" y="2512"/>
                      </a:lnTo>
                      <a:lnTo>
                        <a:pt x="1153" y="2635"/>
                      </a:lnTo>
                      <a:lnTo>
                        <a:pt x="1067" y="2759"/>
                      </a:lnTo>
                      <a:lnTo>
                        <a:pt x="985" y="2886"/>
                      </a:lnTo>
                      <a:lnTo>
                        <a:pt x="903" y="3013"/>
                      </a:lnTo>
                      <a:lnTo>
                        <a:pt x="829" y="3145"/>
                      </a:lnTo>
                      <a:lnTo>
                        <a:pt x="755" y="3276"/>
                      </a:lnTo>
                      <a:lnTo>
                        <a:pt x="681" y="3407"/>
                      </a:lnTo>
                      <a:lnTo>
                        <a:pt x="615" y="3543"/>
                      </a:lnTo>
                      <a:lnTo>
                        <a:pt x="550" y="3682"/>
                      </a:lnTo>
                      <a:lnTo>
                        <a:pt x="488" y="3822"/>
                      </a:lnTo>
                      <a:lnTo>
                        <a:pt x="431" y="3961"/>
                      </a:lnTo>
                      <a:lnTo>
                        <a:pt x="378" y="4105"/>
                      </a:lnTo>
                      <a:lnTo>
                        <a:pt x="328" y="4249"/>
                      </a:lnTo>
                      <a:lnTo>
                        <a:pt x="279" y="4397"/>
                      </a:lnTo>
                      <a:lnTo>
                        <a:pt x="238" y="4544"/>
                      </a:lnTo>
                      <a:lnTo>
                        <a:pt x="197" y="4692"/>
                      </a:lnTo>
                      <a:lnTo>
                        <a:pt x="160" y="4844"/>
                      </a:lnTo>
                      <a:lnTo>
                        <a:pt x="127" y="4996"/>
                      </a:lnTo>
                      <a:lnTo>
                        <a:pt x="99" y="5148"/>
                      </a:lnTo>
                      <a:lnTo>
                        <a:pt x="70" y="5304"/>
                      </a:lnTo>
                      <a:lnTo>
                        <a:pt x="49" y="5459"/>
                      </a:lnTo>
                      <a:lnTo>
                        <a:pt x="33" y="5616"/>
                      </a:lnTo>
                      <a:lnTo>
                        <a:pt x="17" y="5776"/>
                      </a:lnTo>
                      <a:lnTo>
                        <a:pt x="8" y="5936"/>
                      </a:lnTo>
                      <a:lnTo>
                        <a:pt x="0" y="6096"/>
                      </a:lnTo>
                      <a:lnTo>
                        <a:pt x="0" y="6256"/>
                      </a:lnTo>
                      <a:lnTo>
                        <a:pt x="0" y="6415"/>
                      </a:lnTo>
                      <a:lnTo>
                        <a:pt x="8" y="6575"/>
                      </a:lnTo>
                      <a:lnTo>
                        <a:pt x="17" y="6735"/>
                      </a:lnTo>
                      <a:lnTo>
                        <a:pt x="33" y="6895"/>
                      </a:lnTo>
                      <a:lnTo>
                        <a:pt x="49" y="7052"/>
                      </a:lnTo>
                      <a:lnTo>
                        <a:pt x="70" y="7207"/>
                      </a:lnTo>
                      <a:lnTo>
                        <a:pt x="99" y="7363"/>
                      </a:lnTo>
                      <a:lnTo>
                        <a:pt x="127" y="7515"/>
                      </a:lnTo>
                      <a:lnTo>
                        <a:pt x="160" y="7667"/>
                      </a:lnTo>
                      <a:lnTo>
                        <a:pt x="197" y="7819"/>
                      </a:lnTo>
                      <a:lnTo>
                        <a:pt x="238" y="7967"/>
                      </a:lnTo>
                      <a:lnTo>
                        <a:pt x="279" y="8114"/>
                      </a:lnTo>
                      <a:lnTo>
                        <a:pt x="328" y="8262"/>
                      </a:lnTo>
                      <a:lnTo>
                        <a:pt x="378" y="8406"/>
                      </a:lnTo>
                      <a:lnTo>
                        <a:pt x="431" y="8550"/>
                      </a:lnTo>
                      <a:lnTo>
                        <a:pt x="488" y="8689"/>
                      </a:lnTo>
                      <a:lnTo>
                        <a:pt x="550" y="8829"/>
                      </a:lnTo>
                      <a:lnTo>
                        <a:pt x="615" y="8968"/>
                      </a:lnTo>
                      <a:lnTo>
                        <a:pt x="681" y="9104"/>
                      </a:lnTo>
                      <a:lnTo>
                        <a:pt x="755" y="9235"/>
                      </a:lnTo>
                      <a:lnTo>
                        <a:pt x="829" y="9366"/>
                      </a:lnTo>
                      <a:lnTo>
                        <a:pt x="903" y="9498"/>
                      </a:lnTo>
                      <a:lnTo>
                        <a:pt x="985" y="9625"/>
                      </a:lnTo>
                      <a:lnTo>
                        <a:pt x="1067" y="9752"/>
                      </a:lnTo>
                      <a:lnTo>
                        <a:pt x="1153" y="9876"/>
                      </a:lnTo>
                      <a:lnTo>
                        <a:pt x="1239" y="9999"/>
                      </a:lnTo>
                      <a:lnTo>
                        <a:pt x="1334" y="10118"/>
                      </a:lnTo>
                      <a:lnTo>
                        <a:pt x="1428" y="10233"/>
                      </a:lnTo>
                      <a:lnTo>
                        <a:pt x="1523" y="10348"/>
                      </a:lnTo>
                      <a:lnTo>
                        <a:pt x="1625" y="10463"/>
                      </a:lnTo>
                      <a:lnTo>
                        <a:pt x="1724" y="10569"/>
                      </a:lnTo>
                      <a:lnTo>
                        <a:pt x="1830" y="10676"/>
                      </a:lnTo>
                      <a:lnTo>
                        <a:pt x="1937" y="10783"/>
                      </a:lnTo>
                      <a:lnTo>
                        <a:pt x="2048" y="10885"/>
                      </a:lnTo>
                      <a:lnTo>
                        <a:pt x="2159" y="10984"/>
                      </a:lnTo>
                      <a:lnTo>
                        <a:pt x="2274" y="11083"/>
                      </a:lnTo>
                      <a:lnTo>
                        <a:pt x="2393" y="11177"/>
                      </a:lnTo>
                      <a:lnTo>
                        <a:pt x="2512" y="11267"/>
                      </a:lnTo>
                      <a:lnTo>
                        <a:pt x="2631" y="11358"/>
                      </a:lnTo>
                      <a:lnTo>
                        <a:pt x="2758" y="11444"/>
                      </a:lnTo>
                      <a:lnTo>
                        <a:pt x="2881" y="11526"/>
                      </a:lnTo>
                      <a:lnTo>
                        <a:pt x="3009" y="11604"/>
                      </a:lnTo>
                      <a:lnTo>
                        <a:pt x="3140" y="11682"/>
                      </a:lnTo>
                      <a:lnTo>
                        <a:pt x="3271" y="11756"/>
                      </a:lnTo>
                      <a:lnTo>
                        <a:pt x="3406" y="11826"/>
                      </a:lnTo>
                      <a:lnTo>
                        <a:pt x="3542" y="11891"/>
                      </a:lnTo>
                      <a:lnTo>
                        <a:pt x="3678" y="11957"/>
                      </a:lnTo>
                      <a:lnTo>
                        <a:pt x="3817" y="12018"/>
                      </a:lnTo>
                      <a:lnTo>
                        <a:pt x="3961" y="12076"/>
                      </a:lnTo>
                      <a:lnTo>
                        <a:pt x="4104" y="12129"/>
                      </a:lnTo>
                      <a:lnTo>
                        <a:pt x="4248" y="12182"/>
                      </a:lnTo>
                      <a:lnTo>
                        <a:pt x="4391" y="12228"/>
                      </a:lnTo>
                      <a:lnTo>
                        <a:pt x="4539" y="12273"/>
                      </a:lnTo>
                      <a:lnTo>
                        <a:pt x="4691" y="12314"/>
                      </a:lnTo>
                      <a:lnTo>
                        <a:pt x="4839" y="12351"/>
                      </a:lnTo>
                      <a:lnTo>
                        <a:pt x="4991" y="12384"/>
                      </a:lnTo>
                      <a:lnTo>
                        <a:pt x="5147" y="12412"/>
                      </a:lnTo>
                      <a:lnTo>
                        <a:pt x="5299" y="12437"/>
                      </a:lnTo>
                      <a:lnTo>
                        <a:pt x="5455" y="12457"/>
                      </a:lnTo>
                      <a:lnTo>
                        <a:pt x="5615" y="12478"/>
                      </a:lnTo>
                      <a:lnTo>
                        <a:pt x="5771" y="12491"/>
                      </a:lnTo>
                      <a:lnTo>
                        <a:pt x="5931" y="12503"/>
                      </a:lnTo>
                      <a:lnTo>
                        <a:pt x="6091" y="12507"/>
                      </a:lnTo>
                      <a:lnTo>
                        <a:pt x="6251" y="12511"/>
                      </a:lnTo>
                      <a:lnTo>
                        <a:pt x="6415" y="12507"/>
                      </a:lnTo>
                      <a:lnTo>
                        <a:pt x="6575" y="12503"/>
                      </a:lnTo>
                      <a:lnTo>
                        <a:pt x="6735" y="12491"/>
                      </a:lnTo>
                      <a:lnTo>
                        <a:pt x="6891" y="12478"/>
                      </a:lnTo>
                      <a:lnTo>
                        <a:pt x="7051" y="12457"/>
                      </a:lnTo>
                      <a:lnTo>
                        <a:pt x="7207" y="12437"/>
                      </a:lnTo>
                      <a:lnTo>
                        <a:pt x="7359" y="12412"/>
                      </a:lnTo>
                      <a:lnTo>
                        <a:pt x="7515" y="12384"/>
                      </a:lnTo>
                      <a:lnTo>
                        <a:pt x="7667" y="12351"/>
                      </a:lnTo>
                      <a:lnTo>
                        <a:pt x="7815" y="12314"/>
                      </a:lnTo>
                      <a:lnTo>
                        <a:pt x="7966" y="12273"/>
                      </a:lnTo>
                      <a:lnTo>
                        <a:pt x="8114" y="12228"/>
                      </a:lnTo>
                      <a:lnTo>
                        <a:pt x="8258" y="12182"/>
                      </a:lnTo>
                      <a:lnTo>
                        <a:pt x="8402" y="12129"/>
                      </a:lnTo>
                      <a:lnTo>
                        <a:pt x="8545" y="12076"/>
                      </a:lnTo>
                      <a:lnTo>
                        <a:pt x="8689" y="12018"/>
                      </a:lnTo>
                      <a:lnTo>
                        <a:pt x="8829" y="11957"/>
                      </a:lnTo>
                      <a:lnTo>
                        <a:pt x="8964" y="11891"/>
                      </a:lnTo>
                      <a:lnTo>
                        <a:pt x="9099" y="11826"/>
                      </a:lnTo>
                      <a:lnTo>
                        <a:pt x="9235" y="11756"/>
                      </a:lnTo>
                      <a:lnTo>
                        <a:pt x="9366" y="11682"/>
                      </a:lnTo>
                      <a:lnTo>
                        <a:pt x="9497" y="11604"/>
                      </a:lnTo>
                      <a:lnTo>
                        <a:pt x="9625" y="11526"/>
                      </a:lnTo>
                      <a:lnTo>
                        <a:pt x="9748" y="11444"/>
                      </a:lnTo>
                      <a:lnTo>
                        <a:pt x="9875" y="11358"/>
                      </a:lnTo>
                      <a:lnTo>
                        <a:pt x="9994" y="11267"/>
                      </a:lnTo>
                      <a:lnTo>
                        <a:pt x="10113" y="11177"/>
                      </a:lnTo>
                      <a:lnTo>
                        <a:pt x="10232" y="11083"/>
                      </a:lnTo>
                      <a:lnTo>
                        <a:pt x="10347" y="10984"/>
                      </a:lnTo>
                      <a:lnTo>
                        <a:pt x="10458" y="10885"/>
                      </a:lnTo>
                      <a:lnTo>
                        <a:pt x="10569" y="10783"/>
                      </a:lnTo>
                      <a:lnTo>
                        <a:pt x="10675" y="10676"/>
                      </a:lnTo>
                      <a:lnTo>
                        <a:pt x="10778" y="10569"/>
                      </a:lnTo>
                      <a:lnTo>
                        <a:pt x="10881" y="10463"/>
                      </a:lnTo>
                      <a:lnTo>
                        <a:pt x="10984" y="10348"/>
                      </a:lnTo>
                      <a:lnTo>
                        <a:pt x="11077" y="10233"/>
                      </a:lnTo>
                      <a:lnTo>
                        <a:pt x="11172" y="10118"/>
                      </a:lnTo>
                      <a:lnTo>
                        <a:pt x="11262" y="9999"/>
                      </a:lnTo>
                      <a:lnTo>
                        <a:pt x="11352" y="9876"/>
                      </a:lnTo>
                      <a:lnTo>
                        <a:pt x="11439" y="9752"/>
                      </a:lnTo>
                      <a:lnTo>
                        <a:pt x="11521" y="9625"/>
                      </a:lnTo>
                      <a:lnTo>
                        <a:pt x="11603" y="9498"/>
                      </a:lnTo>
                      <a:lnTo>
                        <a:pt x="11677" y="9366"/>
                      </a:lnTo>
                      <a:lnTo>
                        <a:pt x="11751" y="9235"/>
                      </a:lnTo>
                      <a:lnTo>
                        <a:pt x="11825" y="9104"/>
                      </a:lnTo>
                      <a:lnTo>
                        <a:pt x="11890" y="8968"/>
                      </a:lnTo>
                      <a:lnTo>
                        <a:pt x="11956" y="8829"/>
                      </a:lnTo>
                      <a:lnTo>
                        <a:pt x="12014" y="8689"/>
                      </a:lnTo>
                      <a:lnTo>
                        <a:pt x="12075" y="8550"/>
                      </a:lnTo>
                      <a:lnTo>
                        <a:pt x="12128" y="8406"/>
                      </a:lnTo>
                      <a:lnTo>
                        <a:pt x="12177" y="8262"/>
                      </a:lnTo>
                      <a:lnTo>
                        <a:pt x="12227" y="8114"/>
                      </a:lnTo>
                      <a:lnTo>
                        <a:pt x="12268" y="7967"/>
                      </a:lnTo>
                      <a:lnTo>
                        <a:pt x="12309" y="7819"/>
                      </a:lnTo>
                      <a:lnTo>
                        <a:pt x="12346" y="7667"/>
                      </a:lnTo>
                      <a:lnTo>
                        <a:pt x="12379" y="7515"/>
                      </a:lnTo>
                      <a:lnTo>
                        <a:pt x="12407" y="7363"/>
                      </a:lnTo>
                      <a:lnTo>
                        <a:pt x="12436" y="7207"/>
                      </a:lnTo>
                      <a:lnTo>
                        <a:pt x="12457" y="7052"/>
                      </a:lnTo>
                      <a:lnTo>
                        <a:pt x="12473" y="6895"/>
                      </a:lnTo>
                      <a:lnTo>
                        <a:pt x="12490" y="6735"/>
                      </a:lnTo>
                      <a:lnTo>
                        <a:pt x="12498" y="6575"/>
                      </a:lnTo>
                      <a:lnTo>
                        <a:pt x="12506" y="6415"/>
                      </a:lnTo>
                      <a:lnTo>
                        <a:pt x="12506" y="6256"/>
                      </a:lnTo>
                      <a:lnTo>
                        <a:pt x="12506" y="6096"/>
                      </a:lnTo>
                      <a:lnTo>
                        <a:pt x="12498" y="5936"/>
                      </a:lnTo>
                      <a:lnTo>
                        <a:pt x="12490" y="5776"/>
                      </a:lnTo>
                      <a:lnTo>
                        <a:pt x="12473" y="5616"/>
                      </a:lnTo>
                      <a:lnTo>
                        <a:pt x="12457" y="5459"/>
                      </a:lnTo>
                      <a:lnTo>
                        <a:pt x="12436" y="5304"/>
                      </a:lnTo>
                      <a:lnTo>
                        <a:pt x="12407" y="5148"/>
                      </a:lnTo>
                      <a:lnTo>
                        <a:pt x="12379" y="4996"/>
                      </a:lnTo>
                      <a:lnTo>
                        <a:pt x="12346" y="4844"/>
                      </a:lnTo>
                      <a:lnTo>
                        <a:pt x="12309" y="4692"/>
                      </a:lnTo>
                      <a:lnTo>
                        <a:pt x="12268" y="4544"/>
                      </a:lnTo>
                      <a:lnTo>
                        <a:pt x="12227" y="4397"/>
                      </a:lnTo>
                      <a:lnTo>
                        <a:pt x="12177" y="4249"/>
                      </a:lnTo>
                      <a:lnTo>
                        <a:pt x="12128" y="4105"/>
                      </a:lnTo>
                      <a:lnTo>
                        <a:pt x="12075" y="3961"/>
                      </a:lnTo>
                      <a:lnTo>
                        <a:pt x="12014" y="3822"/>
                      </a:lnTo>
                      <a:lnTo>
                        <a:pt x="11956" y="3682"/>
                      </a:lnTo>
                      <a:lnTo>
                        <a:pt x="11890" y="3543"/>
                      </a:lnTo>
                      <a:lnTo>
                        <a:pt x="11825" y="3407"/>
                      </a:lnTo>
                      <a:lnTo>
                        <a:pt x="11751" y="3276"/>
                      </a:lnTo>
                      <a:lnTo>
                        <a:pt x="11677" y="3145"/>
                      </a:lnTo>
                      <a:lnTo>
                        <a:pt x="11603" y="3013"/>
                      </a:lnTo>
                      <a:lnTo>
                        <a:pt x="11521" y="2886"/>
                      </a:lnTo>
                      <a:lnTo>
                        <a:pt x="11439" y="2759"/>
                      </a:lnTo>
                      <a:lnTo>
                        <a:pt x="11352" y="2635"/>
                      </a:lnTo>
                      <a:lnTo>
                        <a:pt x="11262" y="2512"/>
                      </a:lnTo>
                      <a:lnTo>
                        <a:pt x="11172" y="2393"/>
                      </a:lnTo>
                      <a:lnTo>
                        <a:pt x="11077" y="2278"/>
                      </a:lnTo>
                      <a:lnTo>
                        <a:pt x="10984" y="2163"/>
                      </a:lnTo>
                      <a:lnTo>
                        <a:pt x="10881" y="2048"/>
                      </a:lnTo>
                      <a:lnTo>
                        <a:pt x="10778" y="1942"/>
                      </a:lnTo>
                      <a:lnTo>
                        <a:pt x="10675" y="1835"/>
                      </a:lnTo>
                      <a:lnTo>
                        <a:pt x="10569" y="1728"/>
                      </a:lnTo>
                      <a:lnTo>
                        <a:pt x="10458" y="1626"/>
                      </a:lnTo>
                      <a:lnTo>
                        <a:pt x="10347" y="1527"/>
                      </a:lnTo>
                      <a:lnTo>
                        <a:pt x="10232" y="1428"/>
                      </a:lnTo>
                      <a:lnTo>
                        <a:pt x="10113" y="1334"/>
                      </a:lnTo>
                      <a:lnTo>
                        <a:pt x="9994" y="1244"/>
                      </a:lnTo>
                      <a:lnTo>
                        <a:pt x="9875" y="1153"/>
                      </a:lnTo>
                      <a:lnTo>
                        <a:pt x="9748" y="1067"/>
                      </a:lnTo>
                      <a:lnTo>
                        <a:pt x="9625" y="985"/>
                      </a:lnTo>
                      <a:lnTo>
                        <a:pt x="9497" y="907"/>
                      </a:lnTo>
                      <a:lnTo>
                        <a:pt x="9366" y="829"/>
                      </a:lnTo>
                      <a:lnTo>
                        <a:pt x="9235" y="755"/>
                      </a:lnTo>
                      <a:lnTo>
                        <a:pt x="9099" y="685"/>
                      </a:lnTo>
                      <a:lnTo>
                        <a:pt x="8964" y="620"/>
                      </a:lnTo>
                      <a:lnTo>
                        <a:pt x="8829" y="554"/>
                      </a:lnTo>
                      <a:lnTo>
                        <a:pt x="8689" y="493"/>
                      </a:lnTo>
                      <a:lnTo>
                        <a:pt x="8545" y="435"/>
                      </a:lnTo>
                      <a:lnTo>
                        <a:pt x="8402" y="382"/>
                      </a:lnTo>
                      <a:lnTo>
                        <a:pt x="8258" y="329"/>
                      </a:lnTo>
                      <a:lnTo>
                        <a:pt x="8114" y="283"/>
                      </a:lnTo>
                      <a:lnTo>
                        <a:pt x="7966" y="238"/>
                      </a:lnTo>
                      <a:lnTo>
                        <a:pt x="7815" y="197"/>
                      </a:lnTo>
                      <a:lnTo>
                        <a:pt x="7667" y="160"/>
                      </a:lnTo>
                      <a:lnTo>
                        <a:pt x="7515" y="127"/>
                      </a:lnTo>
                      <a:lnTo>
                        <a:pt x="7359" y="99"/>
                      </a:lnTo>
                      <a:lnTo>
                        <a:pt x="7207" y="74"/>
                      </a:lnTo>
                      <a:lnTo>
                        <a:pt x="7051" y="54"/>
                      </a:lnTo>
                      <a:lnTo>
                        <a:pt x="6891" y="33"/>
                      </a:lnTo>
                      <a:lnTo>
                        <a:pt x="6735" y="20"/>
                      </a:lnTo>
                      <a:lnTo>
                        <a:pt x="6575" y="8"/>
                      </a:lnTo>
                      <a:lnTo>
                        <a:pt x="6415" y="4"/>
                      </a:lnTo>
                      <a:close/>
                    </a:path>
                  </a:pathLst>
                </a:custGeom>
                <a:grpFill/>
                <a:ln cap="flat">
                  <a:noFill/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dirty="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296" name="Freeform: Shape 2">
                  <a:extLst>
                    <a:ext uri="{FF2B5EF4-FFF2-40B4-BE49-F238E27FC236}">
                      <a16:creationId xmlns:a16="http://schemas.microsoft.com/office/drawing/2014/main" id="{E0A951FA-398D-9F4C-8B1C-872B351A4118}"/>
                    </a:ext>
                  </a:extLst>
                </p:cNvPr>
                <p:cNvSpPr/>
                <p:nvPr/>
              </p:nvSpPr>
              <p:spPr>
                <a:xfrm>
                  <a:off x="9530500" y="7531272"/>
                  <a:ext cx="914039" cy="133848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0"/>
                      </a:moveTo>
                      <a:lnTo>
                        <a:pt x="0" y="1273"/>
                      </a:lnTo>
                      <a:lnTo>
                        <a:pt x="693" y="1273"/>
                      </a:lnTo>
                      <a:lnTo>
                        <a:pt x="693" y="3719"/>
                      </a:lnTo>
                      <a:lnTo>
                        <a:pt x="1847" y="3719"/>
                      </a:lnTo>
                      <a:lnTo>
                        <a:pt x="1847" y="1273"/>
                      </a:lnTo>
                      <a:lnTo>
                        <a:pt x="2540" y="1273"/>
                      </a:lnTo>
                      <a:close/>
                    </a:path>
                  </a:pathLst>
                </a:custGeom>
                <a:grpFill/>
                <a:ln cap="flat">
                  <a:noFill/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297" name="Freeform: Shape 3">
                  <a:extLst>
                    <a:ext uri="{FF2B5EF4-FFF2-40B4-BE49-F238E27FC236}">
                      <a16:creationId xmlns:a16="http://schemas.microsoft.com/office/drawing/2014/main" id="{E6758B2B-ECC5-2E4E-AB05-2C0A72AB0861}"/>
                    </a:ext>
                  </a:extLst>
                </p:cNvPr>
                <p:cNvSpPr/>
                <p:nvPr/>
              </p:nvSpPr>
              <p:spPr>
                <a:xfrm>
                  <a:off x="9530500" y="9653112"/>
                  <a:ext cx="914039" cy="133848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540" h="3719">
                      <a:moveTo>
                        <a:pt x="1268" y="3719"/>
                      </a:moveTo>
                      <a:lnTo>
                        <a:pt x="2540" y="2446"/>
                      </a:lnTo>
                      <a:lnTo>
                        <a:pt x="1847" y="2446"/>
                      </a:lnTo>
                      <a:lnTo>
                        <a:pt x="1847" y="0"/>
                      </a:lnTo>
                      <a:lnTo>
                        <a:pt x="693" y="0"/>
                      </a:lnTo>
                      <a:lnTo>
                        <a:pt x="693" y="2446"/>
                      </a:lnTo>
                      <a:lnTo>
                        <a:pt x="0" y="2446"/>
                      </a:lnTo>
                      <a:close/>
                    </a:path>
                  </a:pathLst>
                </a:custGeom>
                <a:grpFill/>
                <a:ln cap="flat">
                  <a:noFill/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298" name="Freeform: Shape 4">
                  <a:extLst>
                    <a:ext uri="{FF2B5EF4-FFF2-40B4-BE49-F238E27FC236}">
                      <a16:creationId xmlns:a16="http://schemas.microsoft.com/office/drawing/2014/main" id="{37EE39FE-C97D-E445-96D1-81FAE0D82D8D}"/>
                    </a:ext>
                  </a:extLst>
                </p:cNvPr>
                <p:cNvSpPr/>
                <p:nvPr/>
              </p:nvSpPr>
              <p:spPr>
                <a:xfrm>
                  <a:off x="10380099" y="8805312"/>
                  <a:ext cx="1336680" cy="91259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4" h="2536">
                      <a:moveTo>
                        <a:pt x="0" y="1268"/>
                      </a:moveTo>
                      <a:lnTo>
                        <a:pt x="1268" y="2536"/>
                      </a:lnTo>
                      <a:lnTo>
                        <a:pt x="1268" y="1847"/>
                      </a:lnTo>
                      <a:lnTo>
                        <a:pt x="3714" y="1847"/>
                      </a:lnTo>
                      <a:lnTo>
                        <a:pt x="3714" y="689"/>
                      </a:lnTo>
                      <a:lnTo>
                        <a:pt x="1268" y="689"/>
                      </a:lnTo>
                      <a:lnTo>
                        <a:pt x="1268" y="0"/>
                      </a:lnTo>
                      <a:close/>
                    </a:path>
                  </a:pathLst>
                </a:custGeom>
                <a:grpFill/>
                <a:ln cap="flat">
                  <a:noFill/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  <p:sp>
              <p:nvSpPr>
                <p:cNvPr id="299" name="Freeform: Shape 5">
                  <a:extLst>
                    <a:ext uri="{FF2B5EF4-FFF2-40B4-BE49-F238E27FC236}">
                      <a16:creationId xmlns:a16="http://schemas.microsoft.com/office/drawing/2014/main" id="{276E23CB-FE99-114E-B28F-0D84FE3096A0}"/>
                    </a:ext>
                  </a:extLst>
                </p:cNvPr>
                <p:cNvSpPr/>
                <p:nvPr/>
              </p:nvSpPr>
              <p:spPr>
                <a:xfrm>
                  <a:off x="8256820" y="8805312"/>
                  <a:ext cx="1338120" cy="91259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18" h="2536">
                      <a:moveTo>
                        <a:pt x="3718" y="1268"/>
                      </a:moveTo>
                      <a:lnTo>
                        <a:pt x="2450" y="0"/>
                      </a:lnTo>
                      <a:lnTo>
                        <a:pt x="2450" y="689"/>
                      </a:lnTo>
                      <a:lnTo>
                        <a:pt x="0" y="689"/>
                      </a:lnTo>
                      <a:lnTo>
                        <a:pt x="0" y="1847"/>
                      </a:lnTo>
                      <a:lnTo>
                        <a:pt x="2450" y="1847"/>
                      </a:lnTo>
                      <a:lnTo>
                        <a:pt x="2450" y="2536"/>
                      </a:lnTo>
                      <a:close/>
                    </a:path>
                  </a:pathLst>
                </a:custGeom>
                <a:grpFill/>
                <a:ln cap="flat">
                  <a:noFill/>
                  <a:prstDash val="solid"/>
                </a:ln>
              </p:spPr>
              <p:txBody>
                <a:bodyPr vert="horz" wrap="none" lIns="90000" tIns="45000" rIns="90000" bIns="4500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>
                    <a:ln>
                      <a:noFill/>
                    </a:ln>
                    <a:latin typeface="Arial" pitchFamily="18"/>
                    <a:ea typeface="Arial" pitchFamily="2"/>
                    <a:cs typeface="Arial" pitchFamily="2"/>
                  </a:endParaRPr>
                </a:p>
              </p:txBody>
            </p:sp>
          </p:grp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8A34E7-C4A3-C845-8386-3475B5089183}"/>
              </a:ext>
            </a:extLst>
          </p:cNvPr>
          <p:cNvGrpSpPr/>
          <p:nvPr/>
        </p:nvGrpSpPr>
        <p:grpSpPr>
          <a:xfrm>
            <a:off x="1043548" y="4351086"/>
            <a:ext cx="992067" cy="274320"/>
            <a:chOff x="858486" y="4579692"/>
            <a:chExt cx="992067" cy="274320"/>
          </a:xfrm>
        </p:grpSpPr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C7FBBB0F-8125-6447-875D-329FA7C646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486" y="4579692"/>
              <a:ext cx="274320" cy="27432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B88CEF72-52C1-4045-8C7C-367D525E1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30007" y="4579692"/>
              <a:ext cx="274320" cy="27432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2AB45EAF-D4D2-124D-9EB4-B4304A75C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76233" y="4579692"/>
              <a:ext cx="274320" cy="27432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4394AA-A5B2-A94A-A3FA-F55F0D01DD2B}"/>
              </a:ext>
            </a:extLst>
          </p:cNvPr>
          <p:cNvGrpSpPr/>
          <p:nvPr/>
        </p:nvGrpSpPr>
        <p:grpSpPr>
          <a:xfrm>
            <a:off x="3464301" y="4351086"/>
            <a:ext cx="992067" cy="274320"/>
            <a:chOff x="3279239" y="4579692"/>
            <a:chExt cx="992067" cy="274320"/>
          </a:xfrm>
        </p:grpSpPr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D96057EE-2D1A-3644-B136-BF028B0FDA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79239" y="4579692"/>
              <a:ext cx="274320" cy="27432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A2A1D371-0E5F-B249-A935-70936D08F3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760" y="4579692"/>
              <a:ext cx="274320" cy="27432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E0A552F4-BC24-5E42-A1F1-6B9DFBD3DD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96986" y="4579692"/>
              <a:ext cx="274320" cy="27432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EFB68E-42FD-A444-9A2C-9E888F63B620}"/>
              </a:ext>
            </a:extLst>
          </p:cNvPr>
          <p:cNvGrpSpPr/>
          <p:nvPr/>
        </p:nvGrpSpPr>
        <p:grpSpPr>
          <a:xfrm>
            <a:off x="5911667" y="4351086"/>
            <a:ext cx="992067" cy="274320"/>
            <a:chOff x="5726605" y="4579692"/>
            <a:chExt cx="992067" cy="274320"/>
          </a:xfrm>
        </p:grpSpPr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FBB3C20F-3F4B-214C-9374-142ED2BB31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6605" y="4579692"/>
              <a:ext cx="274320" cy="27432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A2389D4F-DF15-864F-B750-3E958D139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98126" y="4579692"/>
              <a:ext cx="274320" cy="27432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5D02747-85FD-804F-9AF5-A0EBB5494F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44352" y="4579692"/>
              <a:ext cx="274320" cy="27432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7F4A7A8-42C0-764F-8758-7D7D901F48BE}"/>
              </a:ext>
            </a:extLst>
          </p:cNvPr>
          <p:cNvGrpSpPr/>
          <p:nvPr/>
        </p:nvGrpSpPr>
        <p:grpSpPr>
          <a:xfrm>
            <a:off x="690107" y="3152690"/>
            <a:ext cx="6509086" cy="932830"/>
            <a:chOff x="690107" y="3152690"/>
            <a:chExt cx="6509086" cy="932830"/>
          </a:xfrm>
        </p:grpSpPr>
        <p:sp>
          <p:nvSpPr>
            <p:cNvPr id="324" name="Freeform 21">
              <a:extLst>
                <a:ext uri="{FF2B5EF4-FFF2-40B4-BE49-F238E27FC236}">
                  <a16:creationId xmlns:a16="http://schemas.microsoft.com/office/drawing/2014/main" id="{9B9321CD-BF73-7243-A80D-3F296A45F5E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08549" y="3729160"/>
              <a:ext cx="492352" cy="338685"/>
            </a:xfrm>
            <a:custGeom>
              <a:avLst/>
              <a:gdLst>
                <a:gd name="T0" fmla="*/ 364 w 389"/>
                <a:gd name="T1" fmla="*/ 176 h 296"/>
                <a:gd name="T2" fmla="*/ 355 w 389"/>
                <a:gd name="T3" fmla="*/ 217 h 296"/>
                <a:gd name="T4" fmla="*/ 289 w 389"/>
                <a:gd name="T5" fmla="*/ 130 h 296"/>
                <a:gd name="T6" fmla="*/ 298 w 389"/>
                <a:gd name="T7" fmla="*/ 193 h 296"/>
                <a:gd name="T8" fmla="*/ 264 w 389"/>
                <a:gd name="T9" fmla="*/ 143 h 296"/>
                <a:gd name="T10" fmla="*/ 257 w 389"/>
                <a:gd name="T11" fmla="*/ 195 h 296"/>
                <a:gd name="T12" fmla="*/ 318 w 389"/>
                <a:gd name="T13" fmla="*/ 296 h 296"/>
                <a:gd name="T14" fmla="*/ 319 w 389"/>
                <a:gd name="T15" fmla="*/ 296 h 296"/>
                <a:gd name="T16" fmla="*/ 376 w 389"/>
                <a:gd name="T17" fmla="*/ 196 h 296"/>
                <a:gd name="T18" fmla="*/ 319 w 389"/>
                <a:gd name="T19" fmla="*/ 280 h 296"/>
                <a:gd name="T20" fmla="*/ 270 w 389"/>
                <a:gd name="T21" fmla="*/ 262 h 296"/>
                <a:gd name="T22" fmla="*/ 276 w 389"/>
                <a:gd name="T23" fmla="*/ 183 h 296"/>
                <a:gd name="T24" fmla="*/ 288 w 389"/>
                <a:gd name="T25" fmla="*/ 237 h 296"/>
                <a:gd name="T26" fmla="*/ 318 w 389"/>
                <a:gd name="T27" fmla="*/ 154 h 296"/>
                <a:gd name="T28" fmla="*/ 337 w 389"/>
                <a:gd name="T29" fmla="*/ 231 h 296"/>
                <a:gd name="T30" fmla="*/ 345 w 389"/>
                <a:gd name="T31" fmla="*/ 239 h 296"/>
                <a:gd name="T32" fmla="*/ 361 w 389"/>
                <a:gd name="T33" fmla="*/ 260 h 296"/>
                <a:gd name="T34" fmla="*/ 255 w 389"/>
                <a:gd name="T35" fmla="*/ 182 h 296"/>
                <a:gd name="T36" fmla="*/ 236 w 389"/>
                <a:gd name="T37" fmla="*/ 166 h 296"/>
                <a:gd name="T38" fmla="*/ 329 w 389"/>
                <a:gd name="T39" fmla="*/ 126 h 296"/>
                <a:gd name="T40" fmla="*/ 345 w 389"/>
                <a:gd name="T41" fmla="*/ 139 h 296"/>
                <a:gd name="T42" fmla="*/ 0 w 389"/>
                <a:gd name="T43" fmla="*/ 0 h 296"/>
                <a:gd name="T44" fmla="*/ 243 w 389"/>
                <a:gd name="T45" fmla="*/ 235 h 296"/>
                <a:gd name="T46" fmla="*/ 181 w 389"/>
                <a:gd name="T47" fmla="*/ 219 h 296"/>
                <a:gd name="T48" fmla="*/ 165 w 389"/>
                <a:gd name="T49" fmla="*/ 219 h 296"/>
                <a:gd name="T50" fmla="*/ 71 w 389"/>
                <a:gd name="T51" fmla="*/ 182 h 296"/>
                <a:gd name="T52" fmla="*/ 165 w 389"/>
                <a:gd name="T53" fmla="*/ 219 h 296"/>
                <a:gd name="T54" fmla="*/ 110 w 389"/>
                <a:gd name="T55" fmla="*/ 126 h 296"/>
                <a:gd name="T56" fmla="*/ 16 w 389"/>
                <a:gd name="T57" fmla="*/ 166 h 296"/>
                <a:gd name="T58" fmla="*/ 126 w 389"/>
                <a:gd name="T59" fmla="*/ 54 h 296"/>
                <a:gd name="T60" fmla="*/ 220 w 389"/>
                <a:gd name="T61" fmla="*/ 16 h 296"/>
                <a:gd name="T62" fmla="*/ 126 w 389"/>
                <a:gd name="T63" fmla="*/ 54 h 296"/>
                <a:gd name="T64" fmla="*/ 165 w 389"/>
                <a:gd name="T65" fmla="*/ 110 h 296"/>
                <a:gd name="T66" fmla="*/ 71 w 389"/>
                <a:gd name="T67" fmla="*/ 70 h 296"/>
                <a:gd name="T68" fmla="*/ 55 w 389"/>
                <a:gd name="T69" fmla="*/ 110 h 296"/>
                <a:gd name="T70" fmla="*/ 16 w 389"/>
                <a:gd name="T71" fmla="*/ 70 h 296"/>
                <a:gd name="T72" fmla="*/ 55 w 389"/>
                <a:gd name="T73" fmla="*/ 110 h 296"/>
                <a:gd name="T74" fmla="*/ 126 w 389"/>
                <a:gd name="T75" fmla="*/ 166 h 296"/>
                <a:gd name="T76" fmla="*/ 220 w 389"/>
                <a:gd name="T77" fmla="*/ 126 h 296"/>
                <a:gd name="T78" fmla="*/ 228 w 389"/>
                <a:gd name="T79" fmla="*/ 110 h 296"/>
                <a:gd name="T80" fmla="*/ 181 w 389"/>
                <a:gd name="T81" fmla="*/ 70 h 296"/>
                <a:gd name="T82" fmla="*/ 274 w 389"/>
                <a:gd name="T83" fmla="*/ 110 h 296"/>
                <a:gd name="T84" fmla="*/ 228 w 389"/>
                <a:gd name="T85" fmla="*/ 110 h 296"/>
                <a:gd name="T86" fmla="*/ 290 w 389"/>
                <a:gd name="T87" fmla="*/ 70 h 296"/>
                <a:gd name="T88" fmla="*/ 329 w 389"/>
                <a:gd name="T89" fmla="*/ 110 h 296"/>
                <a:gd name="T90" fmla="*/ 329 w 389"/>
                <a:gd name="T91" fmla="*/ 54 h 296"/>
                <a:gd name="T92" fmla="*/ 236 w 389"/>
                <a:gd name="T93" fmla="*/ 16 h 296"/>
                <a:gd name="T94" fmla="*/ 329 w 389"/>
                <a:gd name="T95" fmla="*/ 54 h 296"/>
                <a:gd name="T96" fmla="*/ 110 w 389"/>
                <a:gd name="T97" fmla="*/ 54 h 296"/>
                <a:gd name="T98" fmla="*/ 16 w 389"/>
                <a:gd name="T99" fmla="*/ 16 h 296"/>
                <a:gd name="T100" fmla="*/ 16 w 389"/>
                <a:gd name="T101" fmla="*/ 182 h 296"/>
                <a:gd name="T102" fmla="*/ 55 w 389"/>
                <a:gd name="T103" fmla="*/ 219 h 296"/>
                <a:gd name="T104" fmla="*/ 16 w 389"/>
                <a:gd name="T105" fmla="*/ 18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9" h="296">
                  <a:moveTo>
                    <a:pt x="376" y="196"/>
                  </a:moveTo>
                  <a:cubicBezTo>
                    <a:pt x="364" y="176"/>
                    <a:pt x="364" y="176"/>
                    <a:pt x="364" y="176"/>
                  </a:cubicBezTo>
                  <a:cubicBezTo>
                    <a:pt x="361" y="199"/>
                    <a:pt x="361" y="199"/>
                    <a:pt x="361" y="199"/>
                  </a:cubicBezTo>
                  <a:cubicBezTo>
                    <a:pt x="360" y="208"/>
                    <a:pt x="357" y="214"/>
                    <a:pt x="355" y="217"/>
                  </a:cubicBezTo>
                  <a:cubicBezTo>
                    <a:pt x="359" y="190"/>
                    <a:pt x="364" y="147"/>
                    <a:pt x="306" y="134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8" y="146"/>
                    <a:pt x="298" y="146"/>
                    <a:pt x="298" y="146"/>
                  </a:cubicBezTo>
                  <a:cubicBezTo>
                    <a:pt x="306" y="160"/>
                    <a:pt x="304" y="178"/>
                    <a:pt x="298" y="193"/>
                  </a:cubicBezTo>
                  <a:cubicBezTo>
                    <a:pt x="291" y="172"/>
                    <a:pt x="278" y="157"/>
                    <a:pt x="277" y="157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4" y="162"/>
                    <a:pt x="264" y="162"/>
                    <a:pt x="264" y="162"/>
                  </a:cubicBezTo>
                  <a:cubicBezTo>
                    <a:pt x="263" y="171"/>
                    <a:pt x="260" y="183"/>
                    <a:pt x="257" y="195"/>
                  </a:cubicBezTo>
                  <a:cubicBezTo>
                    <a:pt x="250" y="221"/>
                    <a:pt x="242" y="251"/>
                    <a:pt x="257" y="272"/>
                  </a:cubicBezTo>
                  <a:cubicBezTo>
                    <a:pt x="267" y="287"/>
                    <a:pt x="287" y="295"/>
                    <a:pt x="318" y="296"/>
                  </a:cubicBezTo>
                  <a:cubicBezTo>
                    <a:pt x="318" y="296"/>
                    <a:pt x="318" y="296"/>
                    <a:pt x="318" y="296"/>
                  </a:cubicBezTo>
                  <a:cubicBezTo>
                    <a:pt x="318" y="296"/>
                    <a:pt x="318" y="296"/>
                    <a:pt x="319" y="296"/>
                  </a:cubicBezTo>
                  <a:cubicBezTo>
                    <a:pt x="352" y="296"/>
                    <a:pt x="368" y="281"/>
                    <a:pt x="375" y="268"/>
                  </a:cubicBezTo>
                  <a:cubicBezTo>
                    <a:pt x="389" y="244"/>
                    <a:pt x="384" y="211"/>
                    <a:pt x="376" y="196"/>
                  </a:cubicBezTo>
                  <a:close/>
                  <a:moveTo>
                    <a:pt x="361" y="260"/>
                  </a:moveTo>
                  <a:cubicBezTo>
                    <a:pt x="354" y="273"/>
                    <a:pt x="339" y="280"/>
                    <a:pt x="319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294" y="279"/>
                    <a:pt x="277" y="273"/>
                    <a:pt x="270" y="262"/>
                  </a:cubicBezTo>
                  <a:cubicBezTo>
                    <a:pt x="259" y="248"/>
                    <a:pt x="266" y="223"/>
                    <a:pt x="272" y="200"/>
                  </a:cubicBezTo>
                  <a:cubicBezTo>
                    <a:pt x="274" y="194"/>
                    <a:pt x="275" y="188"/>
                    <a:pt x="276" y="183"/>
                  </a:cubicBezTo>
                  <a:cubicBezTo>
                    <a:pt x="281" y="192"/>
                    <a:pt x="286" y="203"/>
                    <a:pt x="287" y="216"/>
                  </a:cubicBezTo>
                  <a:cubicBezTo>
                    <a:pt x="288" y="237"/>
                    <a:pt x="288" y="237"/>
                    <a:pt x="288" y="237"/>
                  </a:cubicBezTo>
                  <a:cubicBezTo>
                    <a:pt x="301" y="220"/>
                    <a:pt x="301" y="220"/>
                    <a:pt x="301" y="220"/>
                  </a:cubicBezTo>
                  <a:cubicBezTo>
                    <a:pt x="314" y="203"/>
                    <a:pt x="323" y="178"/>
                    <a:pt x="318" y="154"/>
                  </a:cubicBezTo>
                  <a:cubicBezTo>
                    <a:pt x="347" y="168"/>
                    <a:pt x="343" y="194"/>
                    <a:pt x="339" y="217"/>
                  </a:cubicBezTo>
                  <a:cubicBezTo>
                    <a:pt x="338" y="222"/>
                    <a:pt x="337" y="227"/>
                    <a:pt x="337" y="231"/>
                  </a:cubicBezTo>
                  <a:cubicBezTo>
                    <a:pt x="336" y="240"/>
                    <a:pt x="336" y="240"/>
                    <a:pt x="336" y="240"/>
                  </a:cubicBezTo>
                  <a:cubicBezTo>
                    <a:pt x="345" y="239"/>
                    <a:pt x="345" y="239"/>
                    <a:pt x="345" y="239"/>
                  </a:cubicBezTo>
                  <a:cubicBezTo>
                    <a:pt x="356" y="238"/>
                    <a:pt x="363" y="233"/>
                    <a:pt x="368" y="227"/>
                  </a:cubicBezTo>
                  <a:cubicBezTo>
                    <a:pt x="369" y="238"/>
                    <a:pt x="367" y="250"/>
                    <a:pt x="361" y="260"/>
                  </a:cubicBezTo>
                  <a:close/>
                  <a:moveTo>
                    <a:pt x="181" y="182"/>
                  </a:moveTo>
                  <a:cubicBezTo>
                    <a:pt x="255" y="182"/>
                    <a:pt x="255" y="182"/>
                    <a:pt x="255" y="182"/>
                  </a:cubicBezTo>
                  <a:cubicBezTo>
                    <a:pt x="255" y="166"/>
                    <a:pt x="255" y="166"/>
                    <a:pt x="255" y="166"/>
                  </a:cubicBezTo>
                  <a:cubicBezTo>
                    <a:pt x="236" y="166"/>
                    <a:pt x="236" y="166"/>
                    <a:pt x="236" y="166"/>
                  </a:cubicBezTo>
                  <a:cubicBezTo>
                    <a:pt x="236" y="126"/>
                    <a:pt x="236" y="126"/>
                    <a:pt x="236" y="126"/>
                  </a:cubicBezTo>
                  <a:cubicBezTo>
                    <a:pt x="329" y="126"/>
                    <a:pt x="329" y="126"/>
                    <a:pt x="329" y="126"/>
                  </a:cubicBezTo>
                  <a:cubicBezTo>
                    <a:pt x="329" y="139"/>
                    <a:pt x="329" y="139"/>
                    <a:pt x="329" y="139"/>
                  </a:cubicBezTo>
                  <a:cubicBezTo>
                    <a:pt x="345" y="139"/>
                    <a:pt x="345" y="139"/>
                    <a:pt x="345" y="139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3" y="219"/>
                    <a:pt x="243" y="219"/>
                    <a:pt x="243" y="219"/>
                  </a:cubicBezTo>
                  <a:cubicBezTo>
                    <a:pt x="181" y="219"/>
                    <a:pt x="181" y="219"/>
                    <a:pt x="181" y="219"/>
                  </a:cubicBezTo>
                  <a:lnTo>
                    <a:pt x="181" y="182"/>
                  </a:lnTo>
                  <a:close/>
                  <a:moveTo>
                    <a:pt x="165" y="219"/>
                  </a:moveTo>
                  <a:cubicBezTo>
                    <a:pt x="71" y="219"/>
                    <a:pt x="71" y="219"/>
                    <a:pt x="71" y="219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165" y="182"/>
                    <a:pt x="165" y="182"/>
                    <a:pt x="165" y="182"/>
                  </a:cubicBezTo>
                  <a:lnTo>
                    <a:pt x="165" y="219"/>
                  </a:lnTo>
                  <a:close/>
                  <a:moveTo>
                    <a:pt x="16" y="126"/>
                  </a:moveTo>
                  <a:cubicBezTo>
                    <a:pt x="110" y="126"/>
                    <a:pt x="110" y="126"/>
                    <a:pt x="110" y="126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6" y="166"/>
                    <a:pt x="16" y="166"/>
                    <a:pt x="16" y="166"/>
                  </a:cubicBezTo>
                  <a:lnTo>
                    <a:pt x="16" y="126"/>
                  </a:lnTo>
                  <a:close/>
                  <a:moveTo>
                    <a:pt x="126" y="54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54"/>
                    <a:pt x="220" y="54"/>
                    <a:pt x="220" y="54"/>
                  </a:cubicBezTo>
                  <a:lnTo>
                    <a:pt x="126" y="54"/>
                  </a:lnTo>
                  <a:close/>
                  <a:moveTo>
                    <a:pt x="165" y="70"/>
                  </a:moveTo>
                  <a:cubicBezTo>
                    <a:pt x="165" y="110"/>
                    <a:pt x="165" y="110"/>
                    <a:pt x="165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165" y="70"/>
                  </a:lnTo>
                  <a:close/>
                  <a:moveTo>
                    <a:pt x="55" y="110"/>
                  </a:moveTo>
                  <a:cubicBezTo>
                    <a:pt x="16" y="110"/>
                    <a:pt x="16" y="110"/>
                    <a:pt x="16" y="11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55" y="70"/>
                    <a:pt x="55" y="70"/>
                    <a:pt x="55" y="70"/>
                  </a:cubicBezTo>
                  <a:lnTo>
                    <a:pt x="55" y="110"/>
                  </a:lnTo>
                  <a:close/>
                  <a:moveTo>
                    <a:pt x="220" y="166"/>
                  </a:moveTo>
                  <a:cubicBezTo>
                    <a:pt x="126" y="166"/>
                    <a:pt x="126" y="166"/>
                    <a:pt x="126" y="16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220" y="126"/>
                    <a:pt x="220" y="126"/>
                    <a:pt x="220" y="126"/>
                  </a:cubicBezTo>
                  <a:lnTo>
                    <a:pt x="220" y="166"/>
                  </a:lnTo>
                  <a:close/>
                  <a:moveTo>
                    <a:pt x="228" y="110"/>
                  </a:moveTo>
                  <a:cubicBezTo>
                    <a:pt x="181" y="110"/>
                    <a:pt x="181" y="110"/>
                    <a:pt x="181" y="11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4" y="110"/>
                    <a:pt x="274" y="110"/>
                    <a:pt x="274" y="110"/>
                  </a:cubicBezTo>
                  <a:cubicBezTo>
                    <a:pt x="236" y="110"/>
                    <a:pt x="236" y="110"/>
                    <a:pt x="236" y="110"/>
                  </a:cubicBezTo>
                  <a:lnTo>
                    <a:pt x="228" y="110"/>
                  </a:lnTo>
                  <a:close/>
                  <a:moveTo>
                    <a:pt x="290" y="110"/>
                  </a:moveTo>
                  <a:cubicBezTo>
                    <a:pt x="290" y="70"/>
                    <a:pt x="290" y="70"/>
                    <a:pt x="290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29" y="110"/>
                    <a:pt x="329" y="110"/>
                    <a:pt x="329" y="110"/>
                  </a:cubicBezTo>
                  <a:lnTo>
                    <a:pt x="290" y="110"/>
                  </a:lnTo>
                  <a:close/>
                  <a:moveTo>
                    <a:pt x="329" y="54"/>
                  </a:moveTo>
                  <a:cubicBezTo>
                    <a:pt x="236" y="54"/>
                    <a:pt x="236" y="54"/>
                    <a:pt x="236" y="54"/>
                  </a:cubicBezTo>
                  <a:cubicBezTo>
                    <a:pt x="236" y="16"/>
                    <a:pt x="236" y="16"/>
                    <a:pt x="236" y="16"/>
                  </a:cubicBezTo>
                  <a:cubicBezTo>
                    <a:pt x="329" y="16"/>
                    <a:pt x="329" y="16"/>
                    <a:pt x="329" y="16"/>
                  </a:cubicBezTo>
                  <a:lnTo>
                    <a:pt x="329" y="54"/>
                  </a:lnTo>
                  <a:close/>
                  <a:moveTo>
                    <a:pt x="110" y="16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10" y="16"/>
                  </a:lnTo>
                  <a:close/>
                  <a:moveTo>
                    <a:pt x="16" y="182"/>
                  </a:moveTo>
                  <a:cubicBezTo>
                    <a:pt x="55" y="182"/>
                    <a:pt x="55" y="182"/>
                    <a:pt x="55" y="182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16" y="219"/>
                    <a:pt x="16" y="219"/>
                    <a:pt x="16" y="219"/>
                  </a:cubicBezTo>
                  <a:lnTo>
                    <a:pt x="16" y="182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accent2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6" name="Freeform 21">
              <a:extLst>
                <a:ext uri="{FF2B5EF4-FFF2-40B4-BE49-F238E27FC236}">
                  <a16:creationId xmlns:a16="http://schemas.microsoft.com/office/drawing/2014/main" id="{0EE3BC4F-4D08-CF48-B35E-D0749B896C8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3276" y="3729160"/>
              <a:ext cx="492352" cy="338685"/>
            </a:xfrm>
            <a:custGeom>
              <a:avLst/>
              <a:gdLst>
                <a:gd name="T0" fmla="*/ 364 w 389"/>
                <a:gd name="T1" fmla="*/ 176 h 296"/>
                <a:gd name="T2" fmla="*/ 355 w 389"/>
                <a:gd name="T3" fmla="*/ 217 h 296"/>
                <a:gd name="T4" fmla="*/ 289 w 389"/>
                <a:gd name="T5" fmla="*/ 130 h 296"/>
                <a:gd name="T6" fmla="*/ 298 w 389"/>
                <a:gd name="T7" fmla="*/ 193 h 296"/>
                <a:gd name="T8" fmla="*/ 264 w 389"/>
                <a:gd name="T9" fmla="*/ 143 h 296"/>
                <a:gd name="T10" fmla="*/ 257 w 389"/>
                <a:gd name="T11" fmla="*/ 195 h 296"/>
                <a:gd name="T12" fmla="*/ 318 w 389"/>
                <a:gd name="T13" fmla="*/ 296 h 296"/>
                <a:gd name="T14" fmla="*/ 319 w 389"/>
                <a:gd name="T15" fmla="*/ 296 h 296"/>
                <a:gd name="T16" fmla="*/ 376 w 389"/>
                <a:gd name="T17" fmla="*/ 196 h 296"/>
                <a:gd name="T18" fmla="*/ 319 w 389"/>
                <a:gd name="T19" fmla="*/ 280 h 296"/>
                <a:gd name="T20" fmla="*/ 270 w 389"/>
                <a:gd name="T21" fmla="*/ 262 h 296"/>
                <a:gd name="T22" fmla="*/ 276 w 389"/>
                <a:gd name="T23" fmla="*/ 183 h 296"/>
                <a:gd name="T24" fmla="*/ 288 w 389"/>
                <a:gd name="T25" fmla="*/ 237 h 296"/>
                <a:gd name="T26" fmla="*/ 318 w 389"/>
                <a:gd name="T27" fmla="*/ 154 h 296"/>
                <a:gd name="T28" fmla="*/ 337 w 389"/>
                <a:gd name="T29" fmla="*/ 231 h 296"/>
                <a:gd name="T30" fmla="*/ 345 w 389"/>
                <a:gd name="T31" fmla="*/ 239 h 296"/>
                <a:gd name="T32" fmla="*/ 361 w 389"/>
                <a:gd name="T33" fmla="*/ 260 h 296"/>
                <a:gd name="T34" fmla="*/ 255 w 389"/>
                <a:gd name="T35" fmla="*/ 182 h 296"/>
                <a:gd name="T36" fmla="*/ 236 w 389"/>
                <a:gd name="T37" fmla="*/ 166 h 296"/>
                <a:gd name="T38" fmla="*/ 329 w 389"/>
                <a:gd name="T39" fmla="*/ 126 h 296"/>
                <a:gd name="T40" fmla="*/ 345 w 389"/>
                <a:gd name="T41" fmla="*/ 139 h 296"/>
                <a:gd name="T42" fmla="*/ 0 w 389"/>
                <a:gd name="T43" fmla="*/ 0 h 296"/>
                <a:gd name="T44" fmla="*/ 243 w 389"/>
                <a:gd name="T45" fmla="*/ 235 h 296"/>
                <a:gd name="T46" fmla="*/ 181 w 389"/>
                <a:gd name="T47" fmla="*/ 219 h 296"/>
                <a:gd name="T48" fmla="*/ 165 w 389"/>
                <a:gd name="T49" fmla="*/ 219 h 296"/>
                <a:gd name="T50" fmla="*/ 71 w 389"/>
                <a:gd name="T51" fmla="*/ 182 h 296"/>
                <a:gd name="T52" fmla="*/ 165 w 389"/>
                <a:gd name="T53" fmla="*/ 219 h 296"/>
                <a:gd name="T54" fmla="*/ 110 w 389"/>
                <a:gd name="T55" fmla="*/ 126 h 296"/>
                <a:gd name="T56" fmla="*/ 16 w 389"/>
                <a:gd name="T57" fmla="*/ 166 h 296"/>
                <a:gd name="T58" fmla="*/ 126 w 389"/>
                <a:gd name="T59" fmla="*/ 54 h 296"/>
                <a:gd name="T60" fmla="*/ 220 w 389"/>
                <a:gd name="T61" fmla="*/ 16 h 296"/>
                <a:gd name="T62" fmla="*/ 126 w 389"/>
                <a:gd name="T63" fmla="*/ 54 h 296"/>
                <a:gd name="T64" fmla="*/ 165 w 389"/>
                <a:gd name="T65" fmla="*/ 110 h 296"/>
                <a:gd name="T66" fmla="*/ 71 w 389"/>
                <a:gd name="T67" fmla="*/ 70 h 296"/>
                <a:gd name="T68" fmla="*/ 55 w 389"/>
                <a:gd name="T69" fmla="*/ 110 h 296"/>
                <a:gd name="T70" fmla="*/ 16 w 389"/>
                <a:gd name="T71" fmla="*/ 70 h 296"/>
                <a:gd name="T72" fmla="*/ 55 w 389"/>
                <a:gd name="T73" fmla="*/ 110 h 296"/>
                <a:gd name="T74" fmla="*/ 126 w 389"/>
                <a:gd name="T75" fmla="*/ 166 h 296"/>
                <a:gd name="T76" fmla="*/ 220 w 389"/>
                <a:gd name="T77" fmla="*/ 126 h 296"/>
                <a:gd name="T78" fmla="*/ 228 w 389"/>
                <a:gd name="T79" fmla="*/ 110 h 296"/>
                <a:gd name="T80" fmla="*/ 181 w 389"/>
                <a:gd name="T81" fmla="*/ 70 h 296"/>
                <a:gd name="T82" fmla="*/ 274 w 389"/>
                <a:gd name="T83" fmla="*/ 110 h 296"/>
                <a:gd name="T84" fmla="*/ 228 w 389"/>
                <a:gd name="T85" fmla="*/ 110 h 296"/>
                <a:gd name="T86" fmla="*/ 290 w 389"/>
                <a:gd name="T87" fmla="*/ 70 h 296"/>
                <a:gd name="T88" fmla="*/ 329 w 389"/>
                <a:gd name="T89" fmla="*/ 110 h 296"/>
                <a:gd name="T90" fmla="*/ 329 w 389"/>
                <a:gd name="T91" fmla="*/ 54 h 296"/>
                <a:gd name="T92" fmla="*/ 236 w 389"/>
                <a:gd name="T93" fmla="*/ 16 h 296"/>
                <a:gd name="T94" fmla="*/ 329 w 389"/>
                <a:gd name="T95" fmla="*/ 54 h 296"/>
                <a:gd name="T96" fmla="*/ 110 w 389"/>
                <a:gd name="T97" fmla="*/ 54 h 296"/>
                <a:gd name="T98" fmla="*/ 16 w 389"/>
                <a:gd name="T99" fmla="*/ 16 h 296"/>
                <a:gd name="T100" fmla="*/ 16 w 389"/>
                <a:gd name="T101" fmla="*/ 182 h 296"/>
                <a:gd name="T102" fmla="*/ 55 w 389"/>
                <a:gd name="T103" fmla="*/ 219 h 296"/>
                <a:gd name="T104" fmla="*/ 16 w 389"/>
                <a:gd name="T105" fmla="*/ 18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9" h="296">
                  <a:moveTo>
                    <a:pt x="376" y="196"/>
                  </a:moveTo>
                  <a:cubicBezTo>
                    <a:pt x="364" y="176"/>
                    <a:pt x="364" y="176"/>
                    <a:pt x="364" y="176"/>
                  </a:cubicBezTo>
                  <a:cubicBezTo>
                    <a:pt x="361" y="199"/>
                    <a:pt x="361" y="199"/>
                    <a:pt x="361" y="199"/>
                  </a:cubicBezTo>
                  <a:cubicBezTo>
                    <a:pt x="360" y="208"/>
                    <a:pt x="357" y="214"/>
                    <a:pt x="355" y="217"/>
                  </a:cubicBezTo>
                  <a:cubicBezTo>
                    <a:pt x="359" y="190"/>
                    <a:pt x="364" y="147"/>
                    <a:pt x="306" y="134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8" y="146"/>
                    <a:pt x="298" y="146"/>
                    <a:pt x="298" y="146"/>
                  </a:cubicBezTo>
                  <a:cubicBezTo>
                    <a:pt x="306" y="160"/>
                    <a:pt x="304" y="178"/>
                    <a:pt x="298" y="193"/>
                  </a:cubicBezTo>
                  <a:cubicBezTo>
                    <a:pt x="291" y="172"/>
                    <a:pt x="278" y="157"/>
                    <a:pt x="277" y="157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4" y="162"/>
                    <a:pt x="264" y="162"/>
                    <a:pt x="264" y="162"/>
                  </a:cubicBezTo>
                  <a:cubicBezTo>
                    <a:pt x="263" y="171"/>
                    <a:pt x="260" y="183"/>
                    <a:pt x="257" y="195"/>
                  </a:cubicBezTo>
                  <a:cubicBezTo>
                    <a:pt x="250" y="221"/>
                    <a:pt x="242" y="251"/>
                    <a:pt x="257" y="272"/>
                  </a:cubicBezTo>
                  <a:cubicBezTo>
                    <a:pt x="267" y="287"/>
                    <a:pt x="287" y="295"/>
                    <a:pt x="318" y="296"/>
                  </a:cubicBezTo>
                  <a:cubicBezTo>
                    <a:pt x="318" y="296"/>
                    <a:pt x="318" y="296"/>
                    <a:pt x="318" y="296"/>
                  </a:cubicBezTo>
                  <a:cubicBezTo>
                    <a:pt x="318" y="296"/>
                    <a:pt x="318" y="296"/>
                    <a:pt x="319" y="296"/>
                  </a:cubicBezTo>
                  <a:cubicBezTo>
                    <a:pt x="352" y="296"/>
                    <a:pt x="368" y="281"/>
                    <a:pt x="375" y="268"/>
                  </a:cubicBezTo>
                  <a:cubicBezTo>
                    <a:pt x="389" y="244"/>
                    <a:pt x="384" y="211"/>
                    <a:pt x="376" y="196"/>
                  </a:cubicBezTo>
                  <a:close/>
                  <a:moveTo>
                    <a:pt x="361" y="260"/>
                  </a:moveTo>
                  <a:cubicBezTo>
                    <a:pt x="354" y="273"/>
                    <a:pt x="339" y="280"/>
                    <a:pt x="319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294" y="279"/>
                    <a:pt x="277" y="273"/>
                    <a:pt x="270" y="262"/>
                  </a:cubicBezTo>
                  <a:cubicBezTo>
                    <a:pt x="259" y="248"/>
                    <a:pt x="266" y="223"/>
                    <a:pt x="272" y="200"/>
                  </a:cubicBezTo>
                  <a:cubicBezTo>
                    <a:pt x="274" y="194"/>
                    <a:pt x="275" y="188"/>
                    <a:pt x="276" y="183"/>
                  </a:cubicBezTo>
                  <a:cubicBezTo>
                    <a:pt x="281" y="192"/>
                    <a:pt x="286" y="203"/>
                    <a:pt x="287" y="216"/>
                  </a:cubicBezTo>
                  <a:cubicBezTo>
                    <a:pt x="288" y="237"/>
                    <a:pt x="288" y="237"/>
                    <a:pt x="288" y="237"/>
                  </a:cubicBezTo>
                  <a:cubicBezTo>
                    <a:pt x="301" y="220"/>
                    <a:pt x="301" y="220"/>
                    <a:pt x="301" y="220"/>
                  </a:cubicBezTo>
                  <a:cubicBezTo>
                    <a:pt x="314" y="203"/>
                    <a:pt x="323" y="178"/>
                    <a:pt x="318" y="154"/>
                  </a:cubicBezTo>
                  <a:cubicBezTo>
                    <a:pt x="347" y="168"/>
                    <a:pt x="343" y="194"/>
                    <a:pt x="339" y="217"/>
                  </a:cubicBezTo>
                  <a:cubicBezTo>
                    <a:pt x="338" y="222"/>
                    <a:pt x="337" y="227"/>
                    <a:pt x="337" y="231"/>
                  </a:cubicBezTo>
                  <a:cubicBezTo>
                    <a:pt x="336" y="240"/>
                    <a:pt x="336" y="240"/>
                    <a:pt x="336" y="240"/>
                  </a:cubicBezTo>
                  <a:cubicBezTo>
                    <a:pt x="345" y="239"/>
                    <a:pt x="345" y="239"/>
                    <a:pt x="345" y="239"/>
                  </a:cubicBezTo>
                  <a:cubicBezTo>
                    <a:pt x="356" y="238"/>
                    <a:pt x="363" y="233"/>
                    <a:pt x="368" y="227"/>
                  </a:cubicBezTo>
                  <a:cubicBezTo>
                    <a:pt x="369" y="238"/>
                    <a:pt x="367" y="250"/>
                    <a:pt x="361" y="260"/>
                  </a:cubicBezTo>
                  <a:close/>
                  <a:moveTo>
                    <a:pt x="181" y="182"/>
                  </a:moveTo>
                  <a:cubicBezTo>
                    <a:pt x="255" y="182"/>
                    <a:pt x="255" y="182"/>
                    <a:pt x="255" y="182"/>
                  </a:cubicBezTo>
                  <a:cubicBezTo>
                    <a:pt x="255" y="166"/>
                    <a:pt x="255" y="166"/>
                    <a:pt x="255" y="166"/>
                  </a:cubicBezTo>
                  <a:cubicBezTo>
                    <a:pt x="236" y="166"/>
                    <a:pt x="236" y="166"/>
                    <a:pt x="236" y="166"/>
                  </a:cubicBezTo>
                  <a:cubicBezTo>
                    <a:pt x="236" y="126"/>
                    <a:pt x="236" y="126"/>
                    <a:pt x="236" y="126"/>
                  </a:cubicBezTo>
                  <a:cubicBezTo>
                    <a:pt x="329" y="126"/>
                    <a:pt x="329" y="126"/>
                    <a:pt x="329" y="126"/>
                  </a:cubicBezTo>
                  <a:cubicBezTo>
                    <a:pt x="329" y="139"/>
                    <a:pt x="329" y="139"/>
                    <a:pt x="329" y="139"/>
                  </a:cubicBezTo>
                  <a:cubicBezTo>
                    <a:pt x="345" y="139"/>
                    <a:pt x="345" y="139"/>
                    <a:pt x="345" y="139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3" y="219"/>
                    <a:pt x="243" y="219"/>
                    <a:pt x="243" y="219"/>
                  </a:cubicBezTo>
                  <a:cubicBezTo>
                    <a:pt x="181" y="219"/>
                    <a:pt x="181" y="219"/>
                    <a:pt x="181" y="219"/>
                  </a:cubicBezTo>
                  <a:lnTo>
                    <a:pt x="181" y="182"/>
                  </a:lnTo>
                  <a:close/>
                  <a:moveTo>
                    <a:pt x="165" y="219"/>
                  </a:moveTo>
                  <a:cubicBezTo>
                    <a:pt x="71" y="219"/>
                    <a:pt x="71" y="219"/>
                    <a:pt x="71" y="219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165" y="182"/>
                    <a:pt x="165" y="182"/>
                    <a:pt x="165" y="182"/>
                  </a:cubicBezTo>
                  <a:lnTo>
                    <a:pt x="165" y="219"/>
                  </a:lnTo>
                  <a:close/>
                  <a:moveTo>
                    <a:pt x="16" y="126"/>
                  </a:moveTo>
                  <a:cubicBezTo>
                    <a:pt x="110" y="126"/>
                    <a:pt x="110" y="126"/>
                    <a:pt x="110" y="126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6" y="166"/>
                    <a:pt x="16" y="166"/>
                    <a:pt x="16" y="166"/>
                  </a:cubicBezTo>
                  <a:lnTo>
                    <a:pt x="16" y="126"/>
                  </a:lnTo>
                  <a:close/>
                  <a:moveTo>
                    <a:pt x="126" y="54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54"/>
                    <a:pt x="220" y="54"/>
                    <a:pt x="220" y="54"/>
                  </a:cubicBezTo>
                  <a:lnTo>
                    <a:pt x="126" y="54"/>
                  </a:lnTo>
                  <a:close/>
                  <a:moveTo>
                    <a:pt x="165" y="70"/>
                  </a:moveTo>
                  <a:cubicBezTo>
                    <a:pt x="165" y="110"/>
                    <a:pt x="165" y="110"/>
                    <a:pt x="165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165" y="70"/>
                  </a:lnTo>
                  <a:close/>
                  <a:moveTo>
                    <a:pt x="55" y="110"/>
                  </a:moveTo>
                  <a:cubicBezTo>
                    <a:pt x="16" y="110"/>
                    <a:pt x="16" y="110"/>
                    <a:pt x="16" y="11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55" y="70"/>
                    <a:pt x="55" y="70"/>
                    <a:pt x="55" y="70"/>
                  </a:cubicBezTo>
                  <a:lnTo>
                    <a:pt x="55" y="110"/>
                  </a:lnTo>
                  <a:close/>
                  <a:moveTo>
                    <a:pt x="220" y="166"/>
                  </a:moveTo>
                  <a:cubicBezTo>
                    <a:pt x="126" y="166"/>
                    <a:pt x="126" y="166"/>
                    <a:pt x="126" y="16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220" y="126"/>
                    <a:pt x="220" y="126"/>
                    <a:pt x="220" y="126"/>
                  </a:cubicBezTo>
                  <a:lnTo>
                    <a:pt x="220" y="166"/>
                  </a:lnTo>
                  <a:close/>
                  <a:moveTo>
                    <a:pt x="228" y="110"/>
                  </a:moveTo>
                  <a:cubicBezTo>
                    <a:pt x="181" y="110"/>
                    <a:pt x="181" y="110"/>
                    <a:pt x="181" y="11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4" y="110"/>
                    <a:pt x="274" y="110"/>
                    <a:pt x="274" y="110"/>
                  </a:cubicBezTo>
                  <a:cubicBezTo>
                    <a:pt x="236" y="110"/>
                    <a:pt x="236" y="110"/>
                    <a:pt x="236" y="110"/>
                  </a:cubicBezTo>
                  <a:lnTo>
                    <a:pt x="228" y="110"/>
                  </a:lnTo>
                  <a:close/>
                  <a:moveTo>
                    <a:pt x="290" y="110"/>
                  </a:moveTo>
                  <a:cubicBezTo>
                    <a:pt x="290" y="70"/>
                    <a:pt x="290" y="70"/>
                    <a:pt x="290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29" y="110"/>
                    <a:pt x="329" y="110"/>
                    <a:pt x="329" y="110"/>
                  </a:cubicBezTo>
                  <a:lnTo>
                    <a:pt x="290" y="110"/>
                  </a:lnTo>
                  <a:close/>
                  <a:moveTo>
                    <a:pt x="329" y="54"/>
                  </a:moveTo>
                  <a:cubicBezTo>
                    <a:pt x="236" y="54"/>
                    <a:pt x="236" y="54"/>
                    <a:pt x="236" y="54"/>
                  </a:cubicBezTo>
                  <a:cubicBezTo>
                    <a:pt x="236" y="16"/>
                    <a:pt x="236" y="16"/>
                    <a:pt x="236" y="16"/>
                  </a:cubicBezTo>
                  <a:cubicBezTo>
                    <a:pt x="329" y="16"/>
                    <a:pt x="329" y="16"/>
                    <a:pt x="329" y="16"/>
                  </a:cubicBezTo>
                  <a:lnTo>
                    <a:pt x="329" y="54"/>
                  </a:lnTo>
                  <a:close/>
                  <a:moveTo>
                    <a:pt x="110" y="16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10" y="16"/>
                  </a:lnTo>
                  <a:close/>
                  <a:moveTo>
                    <a:pt x="16" y="182"/>
                  </a:moveTo>
                  <a:cubicBezTo>
                    <a:pt x="55" y="182"/>
                    <a:pt x="55" y="182"/>
                    <a:pt x="55" y="182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16" y="219"/>
                    <a:pt x="16" y="219"/>
                    <a:pt x="16" y="219"/>
                  </a:cubicBezTo>
                  <a:lnTo>
                    <a:pt x="16" y="182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accent2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9F754AD-7EF7-994D-BF89-5C64643DABCC}"/>
                </a:ext>
              </a:extLst>
            </p:cNvPr>
            <p:cNvGrpSpPr/>
            <p:nvPr/>
          </p:nvGrpSpPr>
          <p:grpSpPr>
            <a:xfrm>
              <a:off x="690107" y="3152690"/>
              <a:ext cx="6509086" cy="932830"/>
              <a:chOff x="505045" y="3381296"/>
              <a:chExt cx="6509086" cy="932830"/>
            </a:xfrm>
          </p:grpSpPr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B046B8E2-4969-A74E-8748-1AE454B88863}"/>
                  </a:ext>
                </a:extLst>
              </p:cNvPr>
              <p:cNvSpPr txBox="1"/>
              <p:nvPr/>
            </p:nvSpPr>
            <p:spPr>
              <a:xfrm>
                <a:off x="505045" y="3914016"/>
                <a:ext cx="6509086" cy="400110"/>
              </a:xfrm>
              <a:prstGeom prst="rect">
                <a:avLst/>
              </a:prstGeom>
              <a:ln w="28575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 wrap="square" lIns="0" tIns="91440" rIns="0" bIns="91440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fr-FR" sz="14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DFW</a:t>
                </a:r>
                <a:endParaRPr lang="en-US" sz="14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1F06E7A5-1AEA-5F43-888E-91C8F4481C6E}"/>
                  </a:ext>
                </a:extLst>
              </p:cNvPr>
              <p:cNvSpPr txBox="1"/>
              <p:nvPr/>
            </p:nvSpPr>
            <p:spPr>
              <a:xfrm>
                <a:off x="505045" y="3381296"/>
                <a:ext cx="6509086" cy="400110"/>
              </a:xfrm>
              <a:prstGeom prst="rect">
                <a:avLst/>
              </a:prstGeom>
              <a:ln w="28575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 wrap="square" lIns="0" tIns="91440" rIns="0" bIns="91440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fr-FR" sz="14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DLR</a:t>
                </a:r>
                <a:endParaRPr lang="en-US" sz="14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B648E084-84F7-C64A-85C9-2F6A27A184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49432" y="3192725"/>
              <a:ext cx="320040" cy="320040"/>
              <a:chOff x="7736620" y="7009631"/>
              <a:chExt cx="4501800" cy="4503600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329" name="Freeform: Shape 1">
                <a:extLst>
                  <a:ext uri="{FF2B5EF4-FFF2-40B4-BE49-F238E27FC236}">
                    <a16:creationId xmlns:a16="http://schemas.microsoft.com/office/drawing/2014/main" id="{EFE9A761-4CED-3447-9201-45931DD2126F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30" name="Freeform: Shape 2">
                <a:extLst>
                  <a:ext uri="{FF2B5EF4-FFF2-40B4-BE49-F238E27FC236}">
                    <a16:creationId xmlns:a16="http://schemas.microsoft.com/office/drawing/2014/main" id="{F73A0A19-30F1-E94B-B908-E225E736429B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31" name="Freeform: Shape 3">
                <a:extLst>
                  <a:ext uri="{FF2B5EF4-FFF2-40B4-BE49-F238E27FC236}">
                    <a16:creationId xmlns:a16="http://schemas.microsoft.com/office/drawing/2014/main" id="{C17C7E49-9AC2-C749-B56C-9BC86697450D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32" name="Freeform: Shape 4">
                <a:extLst>
                  <a:ext uri="{FF2B5EF4-FFF2-40B4-BE49-F238E27FC236}">
                    <a16:creationId xmlns:a16="http://schemas.microsoft.com/office/drawing/2014/main" id="{255D21C5-4CC5-2040-8D69-34D288961D1D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33" name="Freeform: Shape 5">
                <a:extLst>
                  <a:ext uri="{FF2B5EF4-FFF2-40B4-BE49-F238E27FC236}">
                    <a16:creationId xmlns:a16="http://schemas.microsoft.com/office/drawing/2014/main" id="{F1AE513C-1ACA-EA46-AEF0-EF2E93127312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D586A26D-7D5A-FA4B-B1CC-9134F9D3563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4705" y="3192725"/>
              <a:ext cx="320040" cy="320040"/>
              <a:chOff x="7736620" y="7009631"/>
              <a:chExt cx="4501800" cy="4503600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335" name="Freeform: Shape 1">
                <a:extLst>
                  <a:ext uri="{FF2B5EF4-FFF2-40B4-BE49-F238E27FC236}">
                    <a16:creationId xmlns:a16="http://schemas.microsoft.com/office/drawing/2014/main" id="{219F7D46-9FBD-4747-8034-BD6E0620853C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36" name="Freeform: Shape 2">
                <a:extLst>
                  <a:ext uri="{FF2B5EF4-FFF2-40B4-BE49-F238E27FC236}">
                    <a16:creationId xmlns:a16="http://schemas.microsoft.com/office/drawing/2014/main" id="{9C03CAB8-4D8D-C640-9A9C-2A974D6E21EF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37" name="Freeform: Shape 3">
                <a:extLst>
                  <a:ext uri="{FF2B5EF4-FFF2-40B4-BE49-F238E27FC236}">
                    <a16:creationId xmlns:a16="http://schemas.microsoft.com/office/drawing/2014/main" id="{4962C27B-3F74-1F4D-A19A-4BAA9A70EEB8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38" name="Freeform: Shape 4">
                <a:extLst>
                  <a:ext uri="{FF2B5EF4-FFF2-40B4-BE49-F238E27FC236}">
                    <a16:creationId xmlns:a16="http://schemas.microsoft.com/office/drawing/2014/main" id="{0E7519DE-5A1B-7949-910C-B24DE9B937D6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39" name="Freeform: Shape 5">
                <a:extLst>
                  <a:ext uri="{FF2B5EF4-FFF2-40B4-BE49-F238E27FC236}">
                    <a16:creationId xmlns:a16="http://schemas.microsoft.com/office/drawing/2014/main" id="{2E4CEE71-B2FB-5B4B-B8D3-0B669B951536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862B811-FFDA-0C44-934C-1B58CB2965AF}"/>
              </a:ext>
            </a:extLst>
          </p:cNvPr>
          <p:cNvGrpSpPr/>
          <p:nvPr/>
        </p:nvGrpSpPr>
        <p:grpSpPr>
          <a:xfrm>
            <a:off x="875999" y="2136108"/>
            <a:ext cx="6178637" cy="2273721"/>
            <a:chOff x="875999" y="2136108"/>
            <a:chExt cx="6178637" cy="227372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8390448-90F4-FF4E-BF04-E1A94E67E7AC}"/>
                </a:ext>
              </a:extLst>
            </p:cNvPr>
            <p:cNvGrpSpPr/>
            <p:nvPr/>
          </p:nvGrpSpPr>
          <p:grpSpPr>
            <a:xfrm>
              <a:off x="1050488" y="4191918"/>
              <a:ext cx="5871877" cy="217911"/>
              <a:chOff x="865426" y="4420524"/>
              <a:chExt cx="5871877" cy="217911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B5F3CB1-4E37-8248-B80F-635F52905E13}"/>
                  </a:ext>
                </a:extLst>
              </p:cNvPr>
              <p:cNvGrpSpPr/>
              <p:nvPr/>
            </p:nvGrpSpPr>
            <p:grpSpPr>
              <a:xfrm>
                <a:off x="865426" y="4420524"/>
                <a:ext cx="1003758" cy="217911"/>
                <a:chOff x="865426" y="4420524"/>
                <a:chExt cx="1003758" cy="217911"/>
              </a:xfrm>
            </p:grpSpPr>
            <p:sp>
              <p:nvSpPr>
                <p:cNvPr id="307" name="Freeform 21">
                  <a:extLst>
                    <a:ext uri="{FF2B5EF4-FFF2-40B4-BE49-F238E27FC236}">
                      <a16:creationId xmlns:a16="http://schemas.microsoft.com/office/drawing/2014/main" id="{A167F290-20C6-B543-935D-6C165C2A7DF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865426" y="4420524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/>
                </a:p>
              </p:txBody>
            </p:sp>
            <p:sp>
              <p:nvSpPr>
                <p:cNvPr id="308" name="Freeform 21">
                  <a:extLst>
                    <a:ext uri="{FF2B5EF4-FFF2-40B4-BE49-F238E27FC236}">
                      <a16:creationId xmlns:a16="http://schemas.microsoft.com/office/drawing/2014/main" id="{B75BF4F5-535E-F54C-899E-8387D7C62C50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236947" y="4420524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/>
                </a:p>
              </p:txBody>
            </p:sp>
            <p:sp>
              <p:nvSpPr>
                <p:cNvPr id="309" name="Freeform 21">
                  <a:extLst>
                    <a:ext uri="{FF2B5EF4-FFF2-40B4-BE49-F238E27FC236}">
                      <a16:creationId xmlns:a16="http://schemas.microsoft.com/office/drawing/2014/main" id="{4889AFAE-273F-1247-92E4-BE3434B71D20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583173" y="4420524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4146F00-5A17-0D4F-91CE-C81617C6DFF5}"/>
                  </a:ext>
                </a:extLst>
              </p:cNvPr>
              <p:cNvGrpSpPr/>
              <p:nvPr/>
            </p:nvGrpSpPr>
            <p:grpSpPr>
              <a:xfrm>
                <a:off x="3286179" y="4420524"/>
                <a:ext cx="1003758" cy="217911"/>
                <a:chOff x="3286179" y="4420524"/>
                <a:chExt cx="1003758" cy="217911"/>
              </a:xfrm>
            </p:grpSpPr>
            <p:sp>
              <p:nvSpPr>
                <p:cNvPr id="314" name="Freeform 21">
                  <a:extLst>
                    <a:ext uri="{FF2B5EF4-FFF2-40B4-BE49-F238E27FC236}">
                      <a16:creationId xmlns:a16="http://schemas.microsoft.com/office/drawing/2014/main" id="{DED2DA35-78B3-BA4A-92F9-6683B940BB78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3286179" y="4420524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/>
                </a:p>
              </p:txBody>
            </p:sp>
            <p:sp>
              <p:nvSpPr>
                <p:cNvPr id="315" name="Freeform 21">
                  <a:extLst>
                    <a:ext uri="{FF2B5EF4-FFF2-40B4-BE49-F238E27FC236}">
                      <a16:creationId xmlns:a16="http://schemas.microsoft.com/office/drawing/2014/main" id="{5D54BFE2-FC61-C34B-BBEA-8104BE3E12E0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3657700" y="4420524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/>
                </a:p>
              </p:txBody>
            </p:sp>
            <p:sp>
              <p:nvSpPr>
                <p:cNvPr id="316" name="Freeform 21">
                  <a:extLst>
                    <a:ext uri="{FF2B5EF4-FFF2-40B4-BE49-F238E27FC236}">
                      <a16:creationId xmlns:a16="http://schemas.microsoft.com/office/drawing/2014/main" id="{C121B286-2529-8B48-8ADE-51F1D498FEAE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003926" y="4420524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D8C2534-436A-B049-A070-A52B73952822}"/>
                  </a:ext>
                </a:extLst>
              </p:cNvPr>
              <p:cNvGrpSpPr/>
              <p:nvPr/>
            </p:nvGrpSpPr>
            <p:grpSpPr>
              <a:xfrm>
                <a:off x="5733545" y="4420524"/>
                <a:ext cx="1003758" cy="217911"/>
                <a:chOff x="5733545" y="4420524"/>
                <a:chExt cx="1003758" cy="217911"/>
              </a:xfrm>
            </p:grpSpPr>
            <p:sp>
              <p:nvSpPr>
                <p:cNvPr id="321" name="Freeform 21">
                  <a:extLst>
                    <a:ext uri="{FF2B5EF4-FFF2-40B4-BE49-F238E27FC236}">
                      <a16:creationId xmlns:a16="http://schemas.microsoft.com/office/drawing/2014/main" id="{F24977BB-8D1C-C045-9E33-402415EEE876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5733545" y="4420524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/>
                </a:p>
              </p:txBody>
            </p:sp>
            <p:sp>
              <p:nvSpPr>
                <p:cNvPr id="322" name="Freeform 21">
                  <a:extLst>
                    <a:ext uri="{FF2B5EF4-FFF2-40B4-BE49-F238E27FC236}">
                      <a16:creationId xmlns:a16="http://schemas.microsoft.com/office/drawing/2014/main" id="{7BEC6468-E716-EB4F-BAAD-06D58E6903A8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6105066" y="4420524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/>
                </a:p>
              </p:txBody>
            </p:sp>
            <p:sp>
              <p:nvSpPr>
                <p:cNvPr id="323" name="Freeform 21">
                  <a:extLst>
                    <a:ext uri="{FF2B5EF4-FFF2-40B4-BE49-F238E27FC236}">
                      <a16:creationId xmlns:a16="http://schemas.microsoft.com/office/drawing/2014/main" id="{5A70ABD2-6847-2A42-A121-430B54F3A4E6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6451292" y="4420524"/>
                  <a:ext cx="286011" cy="217911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/>
                </a:p>
              </p:txBody>
            </p: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DC780D2-9440-3F4C-AD48-5D7230D4F482}"/>
                </a:ext>
              </a:extLst>
            </p:cNvPr>
            <p:cNvGrpSpPr/>
            <p:nvPr/>
          </p:nvGrpSpPr>
          <p:grpSpPr>
            <a:xfrm>
              <a:off x="875999" y="2136108"/>
              <a:ext cx="6178637" cy="837537"/>
              <a:chOff x="875999" y="2136108"/>
              <a:chExt cx="6178637" cy="83753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45E8A12-C862-DE4D-B30C-22624C0A7E09}"/>
                  </a:ext>
                </a:extLst>
              </p:cNvPr>
              <p:cNvGrpSpPr/>
              <p:nvPr/>
            </p:nvGrpSpPr>
            <p:grpSpPr>
              <a:xfrm>
                <a:off x="875999" y="2136108"/>
                <a:ext cx="1415681" cy="800794"/>
                <a:chOff x="875999" y="2136108"/>
                <a:chExt cx="1415681" cy="800794"/>
              </a:xfrm>
            </p:grpSpPr>
            <p:pic>
              <p:nvPicPr>
                <p:cNvPr id="256" name="Graphic 255">
                  <a:extLst>
                    <a:ext uri="{FF2B5EF4-FFF2-40B4-BE49-F238E27FC236}">
                      <a16:creationId xmlns:a16="http://schemas.microsoft.com/office/drawing/2014/main" id="{9D2EDF04-A694-AD4A-982A-0A495F514D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5999" y="2138789"/>
                  <a:ext cx="333323" cy="333323"/>
                </a:xfrm>
                <a:prstGeom prst="rect">
                  <a:avLst/>
                </a:prstGeom>
              </p:spPr>
            </p:pic>
            <p:pic>
              <p:nvPicPr>
                <p:cNvPr id="257" name="Graphic 256">
                  <a:extLst>
                    <a:ext uri="{FF2B5EF4-FFF2-40B4-BE49-F238E27FC236}">
                      <a16:creationId xmlns:a16="http://schemas.microsoft.com/office/drawing/2014/main" id="{32F82D11-14AE-554E-AC5B-AEA68DFD9E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62434" y="2570761"/>
                  <a:ext cx="366141" cy="366141"/>
                </a:xfrm>
                <a:prstGeom prst="rect">
                  <a:avLst/>
                </a:prstGeom>
              </p:spPr>
            </p:pic>
            <p:sp>
              <p:nvSpPr>
                <p:cNvPr id="342" name="Freeform 21">
                  <a:extLst>
                    <a:ext uri="{FF2B5EF4-FFF2-40B4-BE49-F238E27FC236}">
                      <a16:creationId xmlns:a16="http://schemas.microsoft.com/office/drawing/2014/main" id="{9DB3685D-8001-3E40-9551-A3BDB2A81BB5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799328" y="2136108"/>
                  <a:ext cx="492352" cy="338685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355C2488-637B-F842-B42F-BEA6E5AFC550}"/>
                  </a:ext>
                </a:extLst>
              </p:cNvPr>
              <p:cNvGrpSpPr/>
              <p:nvPr/>
            </p:nvGrpSpPr>
            <p:grpSpPr>
              <a:xfrm>
                <a:off x="3254577" y="2152156"/>
                <a:ext cx="1415681" cy="800794"/>
                <a:chOff x="3254577" y="2152156"/>
                <a:chExt cx="1415681" cy="800794"/>
              </a:xfrm>
            </p:grpSpPr>
            <p:pic>
              <p:nvPicPr>
                <p:cNvPr id="278" name="Graphic 277">
                  <a:extLst>
                    <a:ext uri="{FF2B5EF4-FFF2-40B4-BE49-F238E27FC236}">
                      <a16:creationId xmlns:a16="http://schemas.microsoft.com/office/drawing/2014/main" id="{5CBC7E44-5029-1A4C-AF0F-64D7F7E602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4577" y="2154837"/>
                  <a:ext cx="333323" cy="333323"/>
                </a:xfrm>
                <a:prstGeom prst="rect">
                  <a:avLst/>
                </a:prstGeom>
              </p:spPr>
            </p:pic>
            <p:pic>
              <p:nvPicPr>
                <p:cNvPr id="279" name="Graphic 278">
                  <a:extLst>
                    <a:ext uri="{FF2B5EF4-FFF2-40B4-BE49-F238E27FC236}">
                      <a16:creationId xmlns:a16="http://schemas.microsoft.com/office/drawing/2014/main" id="{1BEB4694-0D2C-F741-B4C0-0835ACF28B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41012" y="2586809"/>
                  <a:ext cx="366141" cy="366141"/>
                </a:xfrm>
                <a:prstGeom prst="rect">
                  <a:avLst/>
                </a:prstGeom>
              </p:spPr>
            </p:pic>
            <p:sp>
              <p:nvSpPr>
                <p:cNvPr id="343" name="Freeform 21">
                  <a:extLst>
                    <a:ext uri="{FF2B5EF4-FFF2-40B4-BE49-F238E27FC236}">
                      <a16:creationId xmlns:a16="http://schemas.microsoft.com/office/drawing/2014/main" id="{C46D50E3-49AD-4540-A691-63F69B20FD0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177906" y="2152156"/>
                  <a:ext cx="492352" cy="338685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9A94A73-56FC-5449-936C-9CE2A3681DD5}"/>
                  </a:ext>
                </a:extLst>
              </p:cNvPr>
              <p:cNvGrpSpPr/>
              <p:nvPr/>
            </p:nvGrpSpPr>
            <p:grpSpPr>
              <a:xfrm>
                <a:off x="5638955" y="2172851"/>
                <a:ext cx="1415681" cy="800794"/>
                <a:chOff x="5638955" y="2172851"/>
                <a:chExt cx="1415681" cy="800794"/>
              </a:xfrm>
            </p:grpSpPr>
            <p:pic>
              <p:nvPicPr>
                <p:cNvPr id="300" name="Graphic 299">
                  <a:extLst>
                    <a:ext uri="{FF2B5EF4-FFF2-40B4-BE49-F238E27FC236}">
                      <a16:creationId xmlns:a16="http://schemas.microsoft.com/office/drawing/2014/main" id="{4DBCD2B5-9FFF-4649-8F88-4A1A92D46C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8955" y="2175532"/>
                  <a:ext cx="333323" cy="333323"/>
                </a:xfrm>
                <a:prstGeom prst="rect">
                  <a:avLst/>
                </a:prstGeom>
              </p:spPr>
            </p:pic>
            <p:pic>
              <p:nvPicPr>
                <p:cNvPr id="301" name="Graphic 300">
                  <a:extLst>
                    <a:ext uri="{FF2B5EF4-FFF2-40B4-BE49-F238E27FC236}">
                      <a16:creationId xmlns:a16="http://schemas.microsoft.com/office/drawing/2014/main" id="{E044C57A-B457-E849-94E4-CBA2CDC19B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25390" y="2607504"/>
                  <a:ext cx="366141" cy="366141"/>
                </a:xfrm>
                <a:prstGeom prst="rect">
                  <a:avLst/>
                </a:prstGeom>
              </p:spPr>
            </p:pic>
            <p:sp>
              <p:nvSpPr>
                <p:cNvPr id="344" name="Freeform 21">
                  <a:extLst>
                    <a:ext uri="{FF2B5EF4-FFF2-40B4-BE49-F238E27FC236}">
                      <a16:creationId xmlns:a16="http://schemas.microsoft.com/office/drawing/2014/main" id="{89077781-3067-4F4B-AB07-23E30C2412F8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6562284" y="2172851"/>
                  <a:ext cx="492352" cy="338685"/>
                </a:xfrm>
                <a:custGeom>
                  <a:avLst/>
                  <a:gdLst>
                    <a:gd name="T0" fmla="*/ 364 w 389"/>
                    <a:gd name="T1" fmla="*/ 176 h 296"/>
                    <a:gd name="T2" fmla="*/ 355 w 389"/>
                    <a:gd name="T3" fmla="*/ 217 h 296"/>
                    <a:gd name="T4" fmla="*/ 289 w 389"/>
                    <a:gd name="T5" fmla="*/ 130 h 296"/>
                    <a:gd name="T6" fmla="*/ 298 w 389"/>
                    <a:gd name="T7" fmla="*/ 193 h 296"/>
                    <a:gd name="T8" fmla="*/ 264 w 389"/>
                    <a:gd name="T9" fmla="*/ 143 h 296"/>
                    <a:gd name="T10" fmla="*/ 257 w 389"/>
                    <a:gd name="T11" fmla="*/ 195 h 296"/>
                    <a:gd name="T12" fmla="*/ 318 w 389"/>
                    <a:gd name="T13" fmla="*/ 296 h 296"/>
                    <a:gd name="T14" fmla="*/ 319 w 389"/>
                    <a:gd name="T15" fmla="*/ 296 h 296"/>
                    <a:gd name="T16" fmla="*/ 376 w 389"/>
                    <a:gd name="T17" fmla="*/ 196 h 296"/>
                    <a:gd name="T18" fmla="*/ 319 w 389"/>
                    <a:gd name="T19" fmla="*/ 280 h 296"/>
                    <a:gd name="T20" fmla="*/ 270 w 389"/>
                    <a:gd name="T21" fmla="*/ 262 h 296"/>
                    <a:gd name="T22" fmla="*/ 276 w 389"/>
                    <a:gd name="T23" fmla="*/ 183 h 296"/>
                    <a:gd name="T24" fmla="*/ 288 w 389"/>
                    <a:gd name="T25" fmla="*/ 237 h 296"/>
                    <a:gd name="T26" fmla="*/ 318 w 389"/>
                    <a:gd name="T27" fmla="*/ 154 h 296"/>
                    <a:gd name="T28" fmla="*/ 337 w 389"/>
                    <a:gd name="T29" fmla="*/ 231 h 296"/>
                    <a:gd name="T30" fmla="*/ 345 w 389"/>
                    <a:gd name="T31" fmla="*/ 239 h 296"/>
                    <a:gd name="T32" fmla="*/ 361 w 389"/>
                    <a:gd name="T33" fmla="*/ 260 h 296"/>
                    <a:gd name="T34" fmla="*/ 255 w 389"/>
                    <a:gd name="T35" fmla="*/ 182 h 296"/>
                    <a:gd name="T36" fmla="*/ 236 w 389"/>
                    <a:gd name="T37" fmla="*/ 166 h 296"/>
                    <a:gd name="T38" fmla="*/ 329 w 389"/>
                    <a:gd name="T39" fmla="*/ 126 h 296"/>
                    <a:gd name="T40" fmla="*/ 345 w 389"/>
                    <a:gd name="T41" fmla="*/ 139 h 296"/>
                    <a:gd name="T42" fmla="*/ 0 w 389"/>
                    <a:gd name="T43" fmla="*/ 0 h 296"/>
                    <a:gd name="T44" fmla="*/ 243 w 389"/>
                    <a:gd name="T45" fmla="*/ 235 h 296"/>
                    <a:gd name="T46" fmla="*/ 181 w 389"/>
                    <a:gd name="T47" fmla="*/ 219 h 296"/>
                    <a:gd name="T48" fmla="*/ 165 w 389"/>
                    <a:gd name="T49" fmla="*/ 219 h 296"/>
                    <a:gd name="T50" fmla="*/ 71 w 389"/>
                    <a:gd name="T51" fmla="*/ 182 h 296"/>
                    <a:gd name="T52" fmla="*/ 165 w 389"/>
                    <a:gd name="T53" fmla="*/ 219 h 296"/>
                    <a:gd name="T54" fmla="*/ 110 w 389"/>
                    <a:gd name="T55" fmla="*/ 126 h 296"/>
                    <a:gd name="T56" fmla="*/ 16 w 389"/>
                    <a:gd name="T57" fmla="*/ 166 h 296"/>
                    <a:gd name="T58" fmla="*/ 126 w 389"/>
                    <a:gd name="T59" fmla="*/ 54 h 296"/>
                    <a:gd name="T60" fmla="*/ 220 w 389"/>
                    <a:gd name="T61" fmla="*/ 16 h 296"/>
                    <a:gd name="T62" fmla="*/ 126 w 389"/>
                    <a:gd name="T63" fmla="*/ 54 h 296"/>
                    <a:gd name="T64" fmla="*/ 165 w 389"/>
                    <a:gd name="T65" fmla="*/ 110 h 296"/>
                    <a:gd name="T66" fmla="*/ 71 w 389"/>
                    <a:gd name="T67" fmla="*/ 70 h 296"/>
                    <a:gd name="T68" fmla="*/ 55 w 389"/>
                    <a:gd name="T69" fmla="*/ 110 h 296"/>
                    <a:gd name="T70" fmla="*/ 16 w 389"/>
                    <a:gd name="T71" fmla="*/ 70 h 296"/>
                    <a:gd name="T72" fmla="*/ 55 w 389"/>
                    <a:gd name="T73" fmla="*/ 110 h 296"/>
                    <a:gd name="T74" fmla="*/ 126 w 389"/>
                    <a:gd name="T75" fmla="*/ 166 h 296"/>
                    <a:gd name="T76" fmla="*/ 220 w 389"/>
                    <a:gd name="T77" fmla="*/ 126 h 296"/>
                    <a:gd name="T78" fmla="*/ 228 w 389"/>
                    <a:gd name="T79" fmla="*/ 110 h 296"/>
                    <a:gd name="T80" fmla="*/ 181 w 389"/>
                    <a:gd name="T81" fmla="*/ 70 h 296"/>
                    <a:gd name="T82" fmla="*/ 274 w 389"/>
                    <a:gd name="T83" fmla="*/ 110 h 296"/>
                    <a:gd name="T84" fmla="*/ 228 w 389"/>
                    <a:gd name="T85" fmla="*/ 110 h 296"/>
                    <a:gd name="T86" fmla="*/ 290 w 389"/>
                    <a:gd name="T87" fmla="*/ 70 h 296"/>
                    <a:gd name="T88" fmla="*/ 329 w 389"/>
                    <a:gd name="T89" fmla="*/ 110 h 296"/>
                    <a:gd name="T90" fmla="*/ 329 w 389"/>
                    <a:gd name="T91" fmla="*/ 54 h 296"/>
                    <a:gd name="T92" fmla="*/ 236 w 389"/>
                    <a:gd name="T93" fmla="*/ 16 h 296"/>
                    <a:gd name="T94" fmla="*/ 329 w 389"/>
                    <a:gd name="T95" fmla="*/ 54 h 296"/>
                    <a:gd name="T96" fmla="*/ 110 w 389"/>
                    <a:gd name="T97" fmla="*/ 54 h 296"/>
                    <a:gd name="T98" fmla="*/ 16 w 389"/>
                    <a:gd name="T99" fmla="*/ 16 h 296"/>
                    <a:gd name="T100" fmla="*/ 16 w 389"/>
                    <a:gd name="T101" fmla="*/ 182 h 296"/>
                    <a:gd name="T102" fmla="*/ 55 w 389"/>
                    <a:gd name="T103" fmla="*/ 219 h 296"/>
                    <a:gd name="T104" fmla="*/ 16 w 389"/>
                    <a:gd name="T105" fmla="*/ 182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89" h="296">
                      <a:moveTo>
                        <a:pt x="376" y="196"/>
                      </a:moveTo>
                      <a:cubicBezTo>
                        <a:pt x="364" y="176"/>
                        <a:pt x="364" y="176"/>
                        <a:pt x="364" y="176"/>
                      </a:cubicBezTo>
                      <a:cubicBezTo>
                        <a:pt x="361" y="199"/>
                        <a:pt x="361" y="199"/>
                        <a:pt x="361" y="199"/>
                      </a:cubicBezTo>
                      <a:cubicBezTo>
                        <a:pt x="360" y="208"/>
                        <a:pt x="357" y="214"/>
                        <a:pt x="355" y="217"/>
                      </a:cubicBezTo>
                      <a:cubicBezTo>
                        <a:pt x="359" y="190"/>
                        <a:pt x="364" y="147"/>
                        <a:pt x="306" y="134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6" y="160"/>
                        <a:pt x="304" y="178"/>
                        <a:pt x="298" y="193"/>
                      </a:cubicBezTo>
                      <a:cubicBezTo>
                        <a:pt x="291" y="172"/>
                        <a:pt x="278" y="157"/>
                        <a:pt x="277" y="157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4" y="162"/>
                        <a:pt x="264" y="162"/>
                        <a:pt x="264" y="162"/>
                      </a:cubicBezTo>
                      <a:cubicBezTo>
                        <a:pt x="263" y="171"/>
                        <a:pt x="260" y="183"/>
                        <a:pt x="257" y="195"/>
                      </a:cubicBezTo>
                      <a:cubicBezTo>
                        <a:pt x="250" y="221"/>
                        <a:pt x="242" y="251"/>
                        <a:pt x="257" y="272"/>
                      </a:cubicBezTo>
                      <a:cubicBezTo>
                        <a:pt x="267" y="287"/>
                        <a:pt x="287" y="295"/>
                        <a:pt x="318" y="296"/>
                      </a:cubicBezTo>
                      <a:cubicBezTo>
                        <a:pt x="318" y="296"/>
                        <a:pt x="318" y="296"/>
                        <a:pt x="318" y="296"/>
                      </a:cubicBezTo>
                      <a:cubicBezTo>
                        <a:pt x="318" y="296"/>
                        <a:pt x="318" y="296"/>
                        <a:pt x="319" y="296"/>
                      </a:cubicBezTo>
                      <a:cubicBezTo>
                        <a:pt x="352" y="296"/>
                        <a:pt x="368" y="281"/>
                        <a:pt x="375" y="268"/>
                      </a:cubicBezTo>
                      <a:cubicBezTo>
                        <a:pt x="389" y="244"/>
                        <a:pt x="384" y="211"/>
                        <a:pt x="376" y="196"/>
                      </a:cubicBezTo>
                      <a:close/>
                      <a:moveTo>
                        <a:pt x="361" y="260"/>
                      </a:moveTo>
                      <a:cubicBezTo>
                        <a:pt x="354" y="273"/>
                        <a:pt x="339" y="280"/>
                        <a:pt x="319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294" y="279"/>
                        <a:pt x="277" y="273"/>
                        <a:pt x="270" y="262"/>
                      </a:cubicBezTo>
                      <a:cubicBezTo>
                        <a:pt x="259" y="248"/>
                        <a:pt x="266" y="223"/>
                        <a:pt x="272" y="200"/>
                      </a:cubicBezTo>
                      <a:cubicBezTo>
                        <a:pt x="274" y="194"/>
                        <a:pt x="275" y="188"/>
                        <a:pt x="276" y="183"/>
                      </a:cubicBezTo>
                      <a:cubicBezTo>
                        <a:pt x="281" y="192"/>
                        <a:pt x="286" y="203"/>
                        <a:pt x="287" y="216"/>
                      </a:cubicBezTo>
                      <a:cubicBezTo>
                        <a:pt x="288" y="237"/>
                        <a:pt x="288" y="237"/>
                        <a:pt x="288" y="237"/>
                      </a:cubicBezTo>
                      <a:cubicBezTo>
                        <a:pt x="301" y="220"/>
                        <a:pt x="301" y="220"/>
                        <a:pt x="301" y="220"/>
                      </a:cubicBezTo>
                      <a:cubicBezTo>
                        <a:pt x="314" y="203"/>
                        <a:pt x="323" y="178"/>
                        <a:pt x="318" y="154"/>
                      </a:cubicBezTo>
                      <a:cubicBezTo>
                        <a:pt x="347" y="168"/>
                        <a:pt x="343" y="194"/>
                        <a:pt x="339" y="217"/>
                      </a:cubicBezTo>
                      <a:cubicBezTo>
                        <a:pt x="338" y="222"/>
                        <a:pt x="337" y="227"/>
                        <a:pt x="337" y="231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345" y="239"/>
                        <a:pt x="345" y="239"/>
                        <a:pt x="345" y="239"/>
                      </a:cubicBezTo>
                      <a:cubicBezTo>
                        <a:pt x="356" y="238"/>
                        <a:pt x="363" y="233"/>
                        <a:pt x="368" y="227"/>
                      </a:cubicBezTo>
                      <a:cubicBezTo>
                        <a:pt x="369" y="238"/>
                        <a:pt x="367" y="250"/>
                        <a:pt x="361" y="260"/>
                      </a:cubicBezTo>
                      <a:close/>
                      <a:moveTo>
                        <a:pt x="181" y="182"/>
                      </a:moveTo>
                      <a:cubicBezTo>
                        <a:pt x="255" y="182"/>
                        <a:pt x="255" y="182"/>
                        <a:pt x="255" y="182"/>
                      </a:cubicBezTo>
                      <a:cubicBezTo>
                        <a:pt x="255" y="166"/>
                        <a:pt x="255" y="166"/>
                        <a:pt x="255" y="166"/>
                      </a:cubicBezTo>
                      <a:cubicBezTo>
                        <a:pt x="236" y="166"/>
                        <a:pt x="236" y="166"/>
                        <a:pt x="236" y="166"/>
                      </a:cubicBezTo>
                      <a:cubicBezTo>
                        <a:pt x="236" y="126"/>
                        <a:pt x="236" y="126"/>
                        <a:pt x="236" y="126"/>
                      </a:cubicBezTo>
                      <a:cubicBezTo>
                        <a:pt x="329" y="126"/>
                        <a:pt x="329" y="126"/>
                        <a:pt x="329" y="126"/>
                      </a:cubicBezTo>
                      <a:cubicBezTo>
                        <a:pt x="329" y="139"/>
                        <a:pt x="329" y="139"/>
                        <a:pt x="329" y="139"/>
                      </a:cubicBezTo>
                      <a:cubicBezTo>
                        <a:pt x="345" y="139"/>
                        <a:pt x="345" y="139"/>
                        <a:pt x="345" y="139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243" y="235"/>
                        <a:pt x="243" y="235"/>
                        <a:pt x="243" y="235"/>
                      </a:cubicBezTo>
                      <a:cubicBezTo>
                        <a:pt x="243" y="219"/>
                        <a:pt x="243" y="219"/>
                        <a:pt x="243" y="219"/>
                      </a:cubicBezTo>
                      <a:cubicBezTo>
                        <a:pt x="181" y="219"/>
                        <a:pt x="181" y="219"/>
                        <a:pt x="181" y="219"/>
                      </a:cubicBezTo>
                      <a:lnTo>
                        <a:pt x="181" y="182"/>
                      </a:lnTo>
                      <a:close/>
                      <a:moveTo>
                        <a:pt x="165" y="219"/>
                      </a:moveTo>
                      <a:cubicBezTo>
                        <a:pt x="71" y="219"/>
                        <a:pt x="71" y="219"/>
                        <a:pt x="71" y="219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165" y="182"/>
                        <a:pt x="165" y="182"/>
                        <a:pt x="165" y="182"/>
                      </a:cubicBezTo>
                      <a:lnTo>
                        <a:pt x="165" y="219"/>
                      </a:lnTo>
                      <a:close/>
                      <a:moveTo>
                        <a:pt x="16" y="126"/>
                      </a:moveTo>
                      <a:cubicBezTo>
                        <a:pt x="110" y="126"/>
                        <a:pt x="110" y="126"/>
                        <a:pt x="110" y="126"/>
                      </a:cubicBezTo>
                      <a:cubicBezTo>
                        <a:pt x="110" y="166"/>
                        <a:pt x="110" y="166"/>
                        <a:pt x="110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lnTo>
                        <a:pt x="16" y="126"/>
                      </a:lnTo>
                      <a:close/>
                      <a:moveTo>
                        <a:pt x="126" y="54"/>
                      </a:moveTo>
                      <a:cubicBezTo>
                        <a:pt x="126" y="16"/>
                        <a:pt x="126" y="16"/>
                        <a:pt x="126" y="16"/>
                      </a:cubicBezTo>
                      <a:cubicBezTo>
                        <a:pt x="220" y="16"/>
                        <a:pt x="220" y="16"/>
                        <a:pt x="220" y="16"/>
                      </a:cubicBezTo>
                      <a:cubicBezTo>
                        <a:pt x="220" y="54"/>
                        <a:pt x="220" y="54"/>
                        <a:pt x="220" y="54"/>
                      </a:cubicBezTo>
                      <a:lnTo>
                        <a:pt x="126" y="54"/>
                      </a:lnTo>
                      <a:close/>
                      <a:moveTo>
                        <a:pt x="165" y="70"/>
                      </a:move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lnTo>
                        <a:pt x="165" y="70"/>
                      </a:lnTo>
                      <a:close/>
                      <a:moveTo>
                        <a:pt x="55" y="110"/>
                      </a:moveTo>
                      <a:cubicBezTo>
                        <a:pt x="16" y="110"/>
                        <a:pt x="16" y="110"/>
                        <a:pt x="16" y="110"/>
                      </a:cubicBezTo>
                      <a:cubicBezTo>
                        <a:pt x="16" y="70"/>
                        <a:pt x="16" y="70"/>
                        <a:pt x="16" y="70"/>
                      </a:cubicBezTo>
                      <a:cubicBezTo>
                        <a:pt x="55" y="70"/>
                        <a:pt x="55" y="70"/>
                        <a:pt x="55" y="70"/>
                      </a:cubicBezTo>
                      <a:lnTo>
                        <a:pt x="55" y="110"/>
                      </a:lnTo>
                      <a:close/>
                      <a:moveTo>
                        <a:pt x="220" y="166"/>
                      </a:moveTo>
                      <a:cubicBezTo>
                        <a:pt x="126" y="166"/>
                        <a:pt x="126" y="166"/>
                        <a:pt x="126" y="16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220" y="126"/>
                        <a:pt x="220" y="126"/>
                        <a:pt x="220" y="126"/>
                      </a:cubicBezTo>
                      <a:lnTo>
                        <a:pt x="220" y="166"/>
                      </a:lnTo>
                      <a:close/>
                      <a:moveTo>
                        <a:pt x="228" y="110"/>
                      </a:moveTo>
                      <a:cubicBezTo>
                        <a:pt x="181" y="110"/>
                        <a:pt x="181" y="110"/>
                        <a:pt x="181" y="11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4" y="110"/>
                        <a:pt x="274" y="110"/>
                        <a:pt x="274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lnTo>
                        <a:pt x="228" y="110"/>
                      </a:lnTo>
                      <a:close/>
                      <a:moveTo>
                        <a:pt x="290" y="110"/>
                      </a:moveTo>
                      <a:cubicBezTo>
                        <a:pt x="290" y="70"/>
                        <a:pt x="290" y="70"/>
                        <a:pt x="290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29" y="110"/>
                        <a:pt x="329" y="110"/>
                        <a:pt x="329" y="110"/>
                      </a:cubicBezTo>
                      <a:lnTo>
                        <a:pt x="290" y="110"/>
                      </a:lnTo>
                      <a:close/>
                      <a:moveTo>
                        <a:pt x="329" y="54"/>
                      </a:moveTo>
                      <a:cubicBezTo>
                        <a:pt x="236" y="54"/>
                        <a:pt x="236" y="54"/>
                        <a:pt x="236" y="54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329" y="16"/>
                        <a:pt x="329" y="16"/>
                        <a:pt x="329" y="16"/>
                      </a:cubicBezTo>
                      <a:lnTo>
                        <a:pt x="329" y="54"/>
                      </a:lnTo>
                      <a:close/>
                      <a:moveTo>
                        <a:pt x="110" y="16"/>
                      </a:moveTo>
                      <a:cubicBezTo>
                        <a:pt x="110" y="54"/>
                        <a:pt x="110" y="54"/>
                        <a:pt x="110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lnTo>
                        <a:pt x="110" y="16"/>
                      </a:lnTo>
                      <a:close/>
                      <a:moveTo>
                        <a:pt x="16" y="182"/>
                      </a:move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5" y="219"/>
                        <a:pt x="55" y="219"/>
                        <a:pt x="55" y="219"/>
                      </a:cubicBezTo>
                      <a:cubicBezTo>
                        <a:pt x="16" y="219"/>
                        <a:pt x="16" y="219"/>
                        <a:pt x="16" y="219"/>
                      </a:cubicBezTo>
                      <a:lnTo>
                        <a:pt x="16" y="18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9997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B2651F3-7644-E34C-A942-FFAF9612ED19}"/>
              </a:ext>
            </a:extLst>
          </p:cNvPr>
          <p:cNvSpPr/>
          <p:nvPr/>
        </p:nvSpPr>
        <p:spPr>
          <a:xfrm>
            <a:off x="19657" y="1407135"/>
            <a:ext cx="8080744" cy="504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2DBE50-12CA-4F6A-B6AF-DA09B2AD9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NSX for Multi-Location use cases</a:t>
            </a:r>
          </a:p>
        </p:txBody>
      </p:sp>
      <p:sp>
        <p:nvSpPr>
          <p:cNvPr id="158" name="Text Placeholder 1">
            <a:extLst>
              <a:ext uri="{FF2B5EF4-FFF2-40B4-BE49-F238E27FC236}">
                <a16:creationId xmlns:a16="http://schemas.microsoft.com/office/drawing/2014/main" id="{FFF20690-2DD8-B044-AE0E-A4E71EBB89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Ins="182880"/>
          <a:lstStyle/>
          <a:p>
            <a:pPr>
              <a:spcBef>
                <a:spcPts val="1200"/>
              </a:spcBef>
            </a:pPr>
            <a:r>
              <a:rPr lang="en-US" dirty="0"/>
              <a:t>Operational Simplicity for Data Centers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Consistent Policy Configuration and Enforcement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Compute Mobility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Simplified DR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0C300A7-E84A-E14F-8703-A703F71307CF}"/>
              </a:ext>
            </a:extLst>
          </p:cNvPr>
          <p:cNvGrpSpPr/>
          <p:nvPr/>
        </p:nvGrpSpPr>
        <p:grpSpPr>
          <a:xfrm>
            <a:off x="255213" y="3139394"/>
            <a:ext cx="1852315" cy="2414892"/>
            <a:chOff x="733698" y="3012394"/>
            <a:chExt cx="1852315" cy="2414892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B4797CF-0F7C-544C-871F-0B5D9224F965}"/>
                </a:ext>
              </a:extLst>
            </p:cNvPr>
            <p:cNvSpPr txBox="1"/>
            <p:nvPr/>
          </p:nvSpPr>
          <p:spPr>
            <a:xfrm>
              <a:off x="835582" y="5255756"/>
              <a:ext cx="946014" cy="1715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91DA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Location 1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472D8EC-4072-3A46-84D6-5211AB0898D7}"/>
                </a:ext>
              </a:extLst>
            </p:cNvPr>
            <p:cNvSpPr/>
            <p:nvPr/>
          </p:nvSpPr>
          <p:spPr>
            <a:xfrm>
              <a:off x="733698" y="3012394"/>
              <a:ext cx="1852315" cy="214532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19" name="Picture 118" descr="A close up of a sign&#10;&#10;Description automatically generated">
              <a:extLst>
                <a:ext uri="{FF2B5EF4-FFF2-40B4-BE49-F238E27FC236}">
                  <a16:creationId xmlns:a16="http://schemas.microsoft.com/office/drawing/2014/main" id="{F728AE68-33A6-F646-9464-51575037D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576" y="4731551"/>
              <a:ext cx="747325" cy="463342"/>
            </a:xfrm>
            <a:prstGeom prst="rect">
              <a:avLst/>
            </a:prstGeom>
            <a:noFill/>
          </p:spPr>
        </p:pic>
        <p:sp>
          <p:nvSpPr>
            <p:cNvPr id="165" name="Freeform 74">
              <a:extLst>
                <a:ext uri="{FF2B5EF4-FFF2-40B4-BE49-F238E27FC236}">
                  <a16:creationId xmlns:a16="http://schemas.microsoft.com/office/drawing/2014/main" id="{09BFA0C6-BAEA-7941-B9A7-8821903277D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955344" y="4741974"/>
              <a:ext cx="348282" cy="348282"/>
            </a:xfrm>
            <a:custGeom>
              <a:avLst/>
              <a:gdLst>
                <a:gd name="T0" fmla="*/ 0 w 384"/>
                <a:gd name="T1" fmla="*/ 109 h 384"/>
                <a:gd name="T2" fmla="*/ 384 w 384"/>
                <a:gd name="T3" fmla="*/ 0 h 384"/>
                <a:gd name="T4" fmla="*/ 368 w 384"/>
                <a:gd name="T5" fmla="*/ 93 h 384"/>
                <a:gd name="T6" fmla="*/ 16 w 384"/>
                <a:gd name="T7" fmla="*/ 16 h 384"/>
                <a:gd name="T8" fmla="*/ 368 w 384"/>
                <a:gd name="T9" fmla="*/ 93 h 384"/>
                <a:gd name="T10" fmla="*/ 384 w 384"/>
                <a:gd name="T11" fmla="*/ 247 h 384"/>
                <a:gd name="T12" fmla="*/ 0 w 384"/>
                <a:gd name="T13" fmla="*/ 138 h 384"/>
                <a:gd name="T14" fmla="*/ 16 w 384"/>
                <a:gd name="T15" fmla="*/ 154 h 384"/>
                <a:gd name="T16" fmla="*/ 368 w 384"/>
                <a:gd name="T17" fmla="*/ 231 h 384"/>
                <a:gd name="T18" fmla="*/ 16 w 384"/>
                <a:gd name="T19" fmla="*/ 154 h 384"/>
                <a:gd name="T20" fmla="*/ 384 w 384"/>
                <a:gd name="T21" fmla="*/ 384 h 384"/>
                <a:gd name="T22" fmla="*/ 0 w 384"/>
                <a:gd name="T23" fmla="*/ 275 h 384"/>
                <a:gd name="T24" fmla="*/ 16 w 384"/>
                <a:gd name="T25" fmla="*/ 291 h 384"/>
                <a:gd name="T26" fmla="*/ 368 w 384"/>
                <a:gd name="T27" fmla="*/ 368 h 384"/>
                <a:gd name="T28" fmla="*/ 16 w 384"/>
                <a:gd name="T29" fmla="*/ 291 h 384"/>
                <a:gd name="T30" fmla="*/ 330 w 384"/>
                <a:gd name="T31" fmla="*/ 82 h 384"/>
                <a:gd name="T32" fmla="*/ 346 w 384"/>
                <a:gd name="T33" fmla="*/ 27 h 384"/>
                <a:gd name="T34" fmla="*/ 315 w 384"/>
                <a:gd name="T35" fmla="*/ 82 h 384"/>
                <a:gd name="T36" fmla="*/ 299 w 384"/>
                <a:gd name="T37" fmla="*/ 27 h 384"/>
                <a:gd name="T38" fmla="*/ 315 w 384"/>
                <a:gd name="T39" fmla="*/ 82 h 384"/>
                <a:gd name="T40" fmla="*/ 268 w 384"/>
                <a:gd name="T41" fmla="*/ 82 h 384"/>
                <a:gd name="T42" fmla="*/ 284 w 384"/>
                <a:gd name="T43" fmla="*/ 27 h 384"/>
                <a:gd name="T44" fmla="*/ 268 w 384"/>
                <a:gd name="T45" fmla="*/ 165 h 384"/>
                <a:gd name="T46" fmla="*/ 284 w 384"/>
                <a:gd name="T47" fmla="*/ 219 h 384"/>
                <a:gd name="T48" fmla="*/ 268 w 384"/>
                <a:gd name="T49" fmla="*/ 165 h 384"/>
                <a:gd name="T50" fmla="*/ 237 w 384"/>
                <a:gd name="T51" fmla="*/ 82 h 384"/>
                <a:gd name="T52" fmla="*/ 253 w 384"/>
                <a:gd name="T53" fmla="*/ 27 h 384"/>
                <a:gd name="T54" fmla="*/ 237 w 384"/>
                <a:gd name="T55" fmla="*/ 165 h 384"/>
                <a:gd name="T56" fmla="*/ 253 w 384"/>
                <a:gd name="T57" fmla="*/ 219 h 384"/>
                <a:gd name="T58" fmla="*/ 237 w 384"/>
                <a:gd name="T59" fmla="*/ 165 h 384"/>
                <a:gd name="T60" fmla="*/ 64 w 384"/>
                <a:gd name="T61" fmla="*/ 35 h 384"/>
                <a:gd name="T62" fmla="*/ 64 w 384"/>
                <a:gd name="T63" fmla="*/ 71 h 384"/>
                <a:gd name="T64" fmla="*/ 330 w 384"/>
                <a:gd name="T65" fmla="*/ 165 h 384"/>
                <a:gd name="T66" fmla="*/ 346 w 384"/>
                <a:gd name="T67" fmla="*/ 219 h 384"/>
                <a:gd name="T68" fmla="*/ 330 w 384"/>
                <a:gd name="T69" fmla="*/ 165 h 384"/>
                <a:gd name="T70" fmla="*/ 315 w 384"/>
                <a:gd name="T71" fmla="*/ 165 h 384"/>
                <a:gd name="T72" fmla="*/ 299 w 384"/>
                <a:gd name="T73" fmla="*/ 219 h 384"/>
                <a:gd name="T74" fmla="*/ 82 w 384"/>
                <a:gd name="T75" fmla="*/ 191 h 384"/>
                <a:gd name="T76" fmla="*/ 45 w 384"/>
                <a:gd name="T77" fmla="*/ 191 h 384"/>
                <a:gd name="T78" fmla="*/ 82 w 384"/>
                <a:gd name="T79" fmla="*/ 191 h 384"/>
                <a:gd name="T80" fmla="*/ 346 w 384"/>
                <a:gd name="T81" fmla="*/ 302 h 384"/>
                <a:gd name="T82" fmla="*/ 330 w 384"/>
                <a:gd name="T83" fmla="*/ 357 h 384"/>
                <a:gd name="T84" fmla="*/ 299 w 384"/>
                <a:gd name="T85" fmla="*/ 302 h 384"/>
                <a:gd name="T86" fmla="*/ 315 w 384"/>
                <a:gd name="T87" fmla="*/ 357 h 384"/>
                <a:gd name="T88" fmla="*/ 299 w 384"/>
                <a:gd name="T89" fmla="*/ 302 h 384"/>
                <a:gd name="T90" fmla="*/ 284 w 384"/>
                <a:gd name="T91" fmla="*/ 302 h 384"/>
                <a:gd name="T92" fmla="*/ 268 w 384"/>
                <a:gd name="T93" fmla="*/ 357 h 384"/>
                <a:gd name="T94" fmla="*/ 237 w 384"/>
                <a:gd name="T95" fmla="*/ 302 h 384"/>
                <a:gd name="T96" fmla="*/ 253 w 384"/>
                <a:gd name="T97" fmla="*/ 357 h 384"/>
                <a:gd name="T98" fmla="*/ 237 w 384"/>
                <a:gd name="T99" fmla="*/ 302 h 384"/>
                <a:gd name="T100" fmla="*/ 64 w 384"/>
                <a:gd name="T101" fmla="*/ 346 h 384"/>
                <a:gd name="T102" fmla="*/ 64 w 384"/>
                <a:gd name="T103" fmla="*/ 31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" h="384">
                  <a:moveTo>
                    <a:pt x="0" y="0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384" y="109"/>
                    <a:pt x="384" y="109"/>
                    <a:pt x="384" y="109"/>
                  </a:cubicBezTo>
                  <a:cubicBezTo>
                    <a:pt x="384" y="0"/>
                    <a:pt x="384" y="0"/>
                    <a:pt x="384" y="0"/>
                  </a:cubicBezTo>
                  <a:lnTo>
                    <a:pt x="0" y="0"/>
                  </a:lnTo>
                  <a:close/>
                  <a:moveTo>
                    <a:pt x="368" y="93"/>
                  </a:moveTo>
                  <a:cubicBezTo>
                    <a:pt x="16" y="93"/>
                    <a:pt x="16" y="93"/>
                    <a:pt x="16" y="93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68" y="16"/>
                    <a:pt x="368" y="16"/>
                    <a:pt x="368" y="16"/>
                  </a:cubicBezTo>
                  <a:lnTo>
                    <a:pt x="368" y="93"/>
                  </a:lnTo>
                  <a:close/>
                  <a:moveTo>
                    <a:pt x="0" y="247"/>
                  </a:moveTo>
                  <a:cubicBezTo>
                    <a:pt x="384" y="247"/>
                    <a:pt x="384" y="247"/>
                    <a:pt x="384" y="247"/>
                  </a:cubicBezTo>
                  <a:cubicBezTo>
                    <a:pt x="384" y="138"/>
                    <a:pt x="384" y="138"/>
                    <a:pt x="384" y="138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0" y="247"/>
                  </a:lnTo>
                  <a:close/>
                  <a:moveTo>
                    <a:pt x="16" y="154"/>
                  </a:moveTo>
                  <a:cubicBezTo>
                    <a:pt x="368" y="154"/>
                    <a:pt x="368" y="154"/>
                    <a:pt x="368" y="154"/>
                  </a:cubicBezTo>
                  <a:cubicBezTo>
                    <a:pt x="368" y="231"/>
                    <a:pt x="368" y="231"/>
                    <a:pt x="368" y="231"/>
                  </a:cubicBezTo>
                  <a:cubicBezTo>
                    <a:pt x="16" y="231"/>
                    <a:pt x="16" y="231"/>
                    <a:pt x="16" y="231"/>
                  </a:cubicBezTo>
                  <a:lnTo>
                    <a:pt x="16" y="154"/>
                  </a:lnTo>
                  <a:close/>
                  <a:moveTo>
                    <a:pt x="0" y="384"/>
                  </a:moveTo>
                  <a:cubicBezTo>
                    <a:pt x="384" y="384"/>
                    <a:pt x="384" y="384"/>
                    <a:pt x="384" y="384"/>
                  </a:cubicBezTo>
                  <a:cubicBezTo>
                    <a:pt x="384" y="275"/>
                    <a:pt x="384" y="275"/>
                    <a:pt x="384" y="275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0" y="384"/>
                  </a:lnTo>
                  <a:close/>
                  <a:moveTo>
                    <a:pt x="16" y="291"/>
                  </a:moveTo>
                  <a:cubicBezTo>
                    <a:pt x="368" y="291"/>
                    <a:pt x="368" y="291"/>
                    <a:pt x="368" y="291"/>
                  </a:cubicBezTo>
                  <a:cubicBezTo>
                    <a:pt x="368" y="368"/>
                    <a:pt x="368" y="368"/>
                    <a:pt x="368" y="368"/>
                  </a:cubicBezTo>
                  <a:cubicBezTo>
                    <a:pt x="16" y="368"/>
                    <a:pt x="16" y="368"/>
                    <a:pt x="16" y="368"/>
                  </a:cubicBezTo>
                  <a:lnTo>
                    <a:pt x="16" y="291"/>
                  </a:lnTo>
                  <a:close/>
                  <a:moveTo>
                    <a:pt x="346" y="82"/>
                  </a:moveTo>
                  <a:cubicBezTo>
                    <a:pt x="330" y="82"/>
                    <a:pt x="330" y="82"/>
                    <a:pt x="330" y="82"/>
                  </a:cubicBezTo>
                  <a:cubicBezTo>
                    <a:pt x="330" y="27"/>
                    <a:pt x="330" y="27"/>
                    <a:pt x="330" y="27"/>
                  </a:cubicBezTo>
                  <a:cubicBezTo>
                    <a:pt x="346" y="27"/>
                    <a:pt x="346" y="27"/>
                    <a:pt x="346" y="27"/>
                  </a:cubicBezTo>
                  <a:lnTo>
                    <a:pt x="346" y="82"/>
                  </a:lnTo>
                  <a:close/>
                  <a:moveTo>
                    <a:pt x="315" y="82"/>
                  </a:moveTo>
                  <a:cubicBezTo>
                    <a:pt x="299" y="82"/>
                    <a:pt x="299" y="82"/>
                    <a:pt x="299" y="82"/>
                  </a:cubicBezTo>
                  <a:cubicBezTo>
                    <a:pt x="299" y="27"/>
                    <a:pt x="299" y="27"/>
                    <a:pt x="299" y="27"/>
                  </a:cubicBezTo>
                  <a:cubicBezTo>
                    <a:pt x="315" y="27"/>
                    <a:pt x="315" y="27"/>
                    <a:pt x="315" y="27"/>
                  </a:cubicBezTo>
                  <a:lnTo>
                    <a:pt x="315" y="82"/>
                  </a:lnTo>
                  <a:close/>
                  <a:moveTo>
                    <a:pt x="284" y="82"/>
                  </a:moveTo>
                  <a:cubicBezTo>
                    <a:pt x="268" y="82"/>
                    <a:pt x="268" y="82"/>
                    <a:pt x="268" y="82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84" y="27"/>
                    <a:pt x="284" y="27"/>
                    <a:pt x="284" y="27"/>
                  </a:cubicBezTo>
                  <a:lnTo>
                    <a:pt x="284" y="82"/>
                  </a:lnTo>
                  <a:close/>
                  <a:moveTo>
                    <a:pt x="268" y="165"/>
                  </a:moveTo>
                  <a:cubicBezTo>
                    <a:pt x="284" y="165"/>
                    <a:pt x="284" y="165"/>
                    <a:pt x="284" y="165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68" y="219"/>
                    <a:pt x="268" y="219"/>
                    <a:pt x="268" y="219"/>
                  </a:cubicBezTo>
                  <a:lnTo>
                    <a:pt x="268" y="165"/>
                  </a:lnTo>
                  <a:close/>
                  <a:moveTo>
                    <a:pt x="253" y="82"/>
                  </a:moveTo>
                  <a:cubicBezTo>
                    <a:pt x="237" y="82"/>
                    <a:pt x="237" y="82"/>
                    <a:pt x="237" y="82"/>
                  </a:cubicBezTo>
                  <a:cubicBezTo>
                    <a:pt x="237" y="27"/>
                    <a:pt x="237" y="27"/>
                    <a:pt x="237" y="27"/>
                  </a:cubicBezTo>
                  <a:cubicBezTo>
                    <a:pt x="253" y="27"/>
                    <a:pt x="253" y="27"/>
                    <a:pt x="253" y="27"/>
                  </a:cubicBezTo>
                  <a:lnTo>
                    <a:pt x="253" y="82"/>
                  </a:lnTo>
                  <a:close/>
                  <a:moveTo>
                    <a:pt x="237" y="165"/>
                  </a:moveTo>
                  <a:cubicBezTo>
                    <a:pt x="253" y="165"/>
                    <a:pt x="253" y="165"/>
                    <a:pt x="253" y="165"/>
                  </a:cubicBezTo>
                  <a:cubicBezTo>
                    <a:pt x="253" y="219"/>
                    <a:pt x="253" y="219"/>
                    <a:pt x="253" y="219"/>
                  </a:cubicBezTo>
                  <a:cubicBezTo>
                    <a:pt x="237" y="219"/>
                    <a:pt x="237" y="219"/>
                    <a:pt x="237" y="219"/>
                  </a:cubicBezTo>
                  <a:lnTo>
                    <a:pt x="237" y="165"/>
                  </a:lnTo>
                  <a:close/>
                  <a:moveTo>
                    <a:pt x="45" y="53"/>
                  </a:moveTo>
                  <a:cubicBezTo>
                    <a:pt x="45" y="43"/>
                    <a:pt x="54" y="35"/>
                    <a:pt x="64" y="35"/>
                  </a:cubicBezTo>
                  <a:cubicBezTo>
                    <a:pt x="74" y="35"/>
                    <a:pt x="82" y="43"/>
                    <a:pt x="82" y="53"/>
                  </a:cubicBezTo>
                  <a:cubicBezTo>
                    <a:pt x="82" y="63"/>
                    <a:pt x="74" y="71"/>
                    <a:pt x="64" y="71"/>
                  </a:cubicBezTo>
                  <a:cubicBezTo>
                    <a:pt x="54" y="71"/>
                    <a:pt x="45" y="63"/>
                    <a:pt x="45" y="53"/>
                  </a:cubicBezTo>
                  <a:close/>
                  <a:moveTo>
                    <a:pt x="330" y="165"/>
                  </a:moveTo>
                  <a:cubicBezTo>
                    <a:pt x="346" y="165"/>
                    <a:pt x="346" y="165"/>
                    <a:pt x="346" y="165"/>
                  </a:cubicBezTo>
                  <a:cubicBezTo>
                    <a:pt x="346" y="219"/>
                    <a:pt x="346" y="219"/>
                    <a:pt x="346" y="219"/>
                  </a:cubicBezTo>
                  <a:cubicBezTo>
                    <a:pt x="330" y="219"/>
                    <a:pt x="330" y="219"/>
                    <a:pt x="330" y="219"/>
                  </a:cubicBezTo>
                  <a:lnTo>
                    <a:pt x="330" y="165"/>
                  </a:lnTo>
                  <a:close/>
                  <a:moveTo>
                    <a:pt x="299" y="165"/>
                  </a:moveTo>
                  <a:cubicBezTo>
                    <a:pt x="315" y="165"/>
                    <a:pt x="315" y="165"/>
                    <a:pt x="315" y="165"/>
                  </a:cubicBezTo>
                  <a:cubicBezTo>
                    <a:pt x="315" y="219"/>
                    <a:pt x="315" y="219"/>
                    <a:pt x="315" y="219"/>
                  </a:cubicBezTo>
                  <a:cubicBezTo>
                    <a:pt x="299" y="219"/>
                    <a:pt x="299" y="219"/>
                    <a:pt x="299" y="219"/>
                  </a:cubicBezTo>
                  <a:lnTo>
                    <a:pt x="299" y="165"/>
                  </a:lnTo>
                  <a:close/>
                  <a:moveTo>
                    <a:pt x="82" y="191"/>
                  </a:moveTo>
                  <a:cubicBezTo>
                    <a:pt x="82" y="201"/>
                    <a:pt x="74" y="209"/>
                    <a:pt x="64" y="209"/>
                  </a:cubicBezTo>
                  <a:cubicBezTo>
                    <a:pt x="54" y="209"/>
                    <a:pt x="45" y="201"/>
                    <a:pt x="45" y="191"/>
                  </a:cubicBezTo>
                  <a:cubicBezTo>
                    <a:pt x="45" y="180"/>
                    <a:pt x="54" y="172"/>
                    <a:pt x="64" y="172"/>
                  </a:cubicBezTo>
                  <a:cubicBezTo>
                    <a:pt x="74" y="172"/>
                    <a:pt x="82" y="180"/>
                    <a:pt x="82" y="191"/>
                  </a:cubicBezTo>
                  <a:close/>
                  <a:moveTo>
                    <a:pt x="330" y="302"/>
                  </a:moveTo>
                  <a:cubicBezTo>
                    <a:pt x="346" y="302"/>
                    <a:pt x="346" y="302"/>
                    <a:pt x="346" y="302"/>
                  </a:cubicBezTo>
                  <a:cubicBezTo>
                    <a:pt x="346" y="357"/>
                    <a:pt x="346" y="357"/>
                    <a:pt x="346" y="357"/>
                  </a:cubicBezTo>
                  <a:cubicBezTo>
                    <a:pt x="330" y="357"/>
                    <a:pt x="330" y="357"/>
                    <a:pt x="330" y="357"/>
                  </a:cubicBezTo>
                  <a:lnTo>
                    <a:pt x="330" y="302"/>
                  </a:lnTo>
                  <a:close/>
                  <a:moveTo>
                    <a:pt x="299" y="302"/>
                  </a:moveTo>
                  <a:cubicBezTo>
                    <a:pt x="315" y="302"/>
                    <a:pt x="315" y="302"/>
                    <a:pt x="315" y="302"/>
                  </a:cubicBezTo>
                  <a:cubicBezTo>
                    <a:pt x="315" y="357"/>
                    <a:pt x="315" y="357"/>
                    <a:pt x="315" y="357"/>
                  </a:cubicBezTo>
                  <a:cubicBezTo>
                    <a:pt x="299" y="357"/>
                    <a:pt x="299" y="357"/>
                    <a:pt x="299" y="357"/>
                  </a:cubicBezTo>
                  <a:lnTo>
                    <a:pt x="299" y="302"/>
                  </a:lnTo>
                  <a:close/>
                  <a:moveTo>
                    <a:pt x="268" y="302"/>
                  </a:moveTo>
                  <a:cubicBezTo>
                    <a:pt x="284" y="302"/>
                    <a:pt x="284" y="302"/>
                    <a:pt x="284" y="302"/>
                  </a:cubicBezTo>
                  <a:cubicBezTo>
                    <a:pt x="284" y="357"/>
                    <a:pt x="284" y="357"/>
                    <a:pt x="284" y="357"/>
                  </a:cubicBezTo>
                  <a:cubicBezTo>
                    <a:pt x="268" y="357"/>
                    <a:pt x="268" y="357"/>
                    <a:pt x="268" y="357"/>
                  </a:cubicBezTo>
                  <a:lnTo>
                    <a:pt x="268" y="302"/>
                  </a:lnTo>
                  <a:close/>
                  <a:moveTo>
                    <a:pt x="237" y="302"/>
                  </a:moveTo>
                  <a:cubicBezTo>
                    <a:pt x="253" y="302"/>
                    <a:pt x="253" y="302"/>
                    <a:pt x="253" y="302"/>
                  </a:cubicBezTo>
                  <a:cubicBezTo>
                    <a:pt x="253" y="357"/>
                    <a:pt x="253" y="357"/>
                    <a:pt x="253" y="357"/>
                  </a:cubicBezTo>
                  <a:cubicBezTo>
                    <a:pt x="237" y="357"/>
                    <a:pt x="237" y="357"/>
                    <a:pt x="237" y="357"/>
                  </a:cubicBezTo>
                  <a:lnTo>
                    <a:pt x="237" y="302"/>
                  </a:lnTo>
                  <a:close/>
                  <a:moveTo>
                    <a:pt x="82" y="328"/>
                  </a:moveTo>
                  <a:cubicBezTo>
                    <a:pt x="82" y="338"/>
                    <a:pt x="74" y="346"/>
                    <a:pt x="64" y="346"/>
                  </a:cubicBezTo>
                  <a:cubicBezTo>
                    <a:pt x="54" y="346"/>
                    <a:pt x="45" y="338"/>
                    <a:pt x="45" y="328"/>
                  </a:cubicBezTo>
                  <a:cubicBezTo>
                    <a:pt x="45" y="318"/>
                    <a:pt x="54" y="310"/>
                    <a:pt x="64" y="310"/>
                  </a:cubicBezTo>
                  <a:cubicBezTo>
                    <a:pt x="74" y="310"/>
                    <a:pt x="82" y="318"/>
                    <a:pt x="82" y="32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A7FE14C7-AA86-2B40-A45B-D749F09410EB}"/>
                </a:ext>
              </a:extLst>
            </p:cNvPr>
            <p:cNvGrpSpPr/>
            <p:nvPr/>
          </p:nvGrpSpPr>
          <p:grpSpPr>
            <a:xfrm>
              <a:off x="1195043" y="4114880"/>
              <a:ext cx="620546" cy="274320"/>
              <a:chOff x="1195043" y="4114880"/>
              <a:chExt cx="620546" cy="274320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5E026986-8C8C-1A48-B71D-288077580E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95043" y="4114880"/>
                <a:ext cx="274320" cy="27432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VM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B6A1D9F0-65E3-F044-BDDE-FFA5EF28C5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1269" y="4114880"/>
                <a:ext cx="274320" cy="27432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VM</a:t>
                </a:r>
              </a:p>
            </p:txBody>
          </p:sp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5582F82-EBF7-274C-8B28-257792CDBB8C}"/>
              </a:ext>
            </a:extLst>
          </p:cNvPr>
          <p:cNvGrpSpPr/>
          <p:nvPr/>
        </p:nvGrpSpPr>
        <p:grpSpPr>
          <a:xfrm>
            <a:off x="2658955" y="3139391"/>
            <a:ext cx="1830560" cy="2426292"/>
            <a:chOff x="3283264" y="3012391"/>
            <a:chExt cx="1830560" cy="2426292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0D2CC870-B7DE-0E45-A9FB-922A6ECE0A1C}"/>
                </a:ext>
              </a:extLst>
            </p:cNvPr>
            <p:cNvSpPr/>
            <p:nvPr/>
          </p:nvSpPr>
          <p:spPr>
            <a:xfrm>
              <a:off x="3283264" y="3012391"/>
              <a:ext cx="1830560" cy="2145329"/>
            </a:xfrm>
            <a:prstGeom prst="rect">
              <a:avLst/>
            </a:prstGeom>
            <a:noFill/>
            <a:ln w="12700">
              <a:solidFill>
                <a:schemeClr val="accent3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29" name="Picture 22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4985765-7D85-D745-A038-1EA74F956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36011" y="4588188"/>
              <a:ext cx="864907" cy="661399"/>
            </a:xfrm>
            <a:prstGeom prst="rect">
              <a:avLst/>
            </a:prstGeom>
            <a:noFill/>
          </p:spPr>
        </p:pic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871F4BC8-2159-1F4C-A8C4-87005509CD34}"/>
                </a:ext>
              </a:extLst>
            </p:cNvPr>
            <p:cNvSpPr txBox="1"/>
            <p:nvPr/>
          </p:nvSpPr>
          <p:spPr>
            <a:xfrm>
              <a:off x="3384165" y="5267153"/>
              <a:ext cx="946014" cy="1715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lvl="0" algn="ctr">
                <a:lnSpc>
                  <a:spcPct val="90000"/>
                </a:lnSpc>
                <a:defRPr/>
              </a:pPr>
              <a:r>
                <a:rPr lang="en-US" sz="1200" b="1" dirty="0">
                  <a:solidFill>
                    <a:schemeClr val="accent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Location 2</a:t>
              </a:r>
            </a:p>
          </p:txBody>
        </p:sp>
        <p:sp>
          <p:nvSpPr>
            <p:cNvPr id="241" name="Freeform 74">
              <a:extLst>
                <a:ext uri="{FF2B5EF4-FFF2-40B4-BE49-F238E27FC236}">
                  <a16:creationId xmlns:a16="http://schemas.microsoft.com/office/drawing/2014/main" id="{9BF77A15-866F-4C49-8893-C5087AADE29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10197" y="4741974"/>
              <a:ext cx="348282" cy="348282"/>
            </a:xfrm>
            <a:custGeom>
              <a:avLst/>
              <a:gdLst>
                <a:gd name="T0" fmla="*/ 0 w 384"/>
                <a:gd name="T1" fmla="*/ 109 h 384"/>
                <a:gd name="T2" fmla="*/ 384 w 384"/>
                <a:gd name="T3" fmla="*/ 0 h 384"/>
                <a:gd name="T4" fmla="*/ 368 w 384"/>
                <a:gd name="T5" fmla="*/ 93 h 384"/>
                <a:gd name="T6" fmla="*/ 16 w 384"/>
                <a:gd name="T7" fmla="*/ 16 h 384"/>
                <a:gd name="T8" fmla="*/ 368 w 384"/>
                <a:gd name="T9" fmla="*/ 93 h 384"/>
                <a:gd name="T10" fmla="*/ 384 w 384"/>
                <a:gd name="T11" fmla="*/ 247 h 384"/>
                <a:gd name="T12" fmla="*/ 0 w 384"/>
                <a:gd name="T13" fmla="*/ 138 h 384"/>
                <a:gd name="T14" fmla="*/ 16 w 384"/>
                <a:gd name="T15" fmla="*/ 154 h 384"/>
                <a:gd name="T16" fmla="*/ 368 w 384"/>
                <a:gd name="T17" fmla="*/ 231 h 384"/>
                <a:gd name="T18" fmla="*/ 16 w 384"/>
                <a:gd name="T19" fmla="*/ 154 h 384"/>
                <a:gd name="T20" fmla="*/ 384 w 384"/>
                <a:gd name="T21" fmla="*/ 384 h 384"/>
                <a:gd name="T22" fmla="*/ 0 w 384"/>
                <a:gd name="T23" fmla="*/ 275 h 384"/>
                <a:gd name="T24" fmla="*/ 16 w 384"/>
                <a:gd name="T25" fmla="*/ 291 h 384"/>
                <a:gd name="T26" fmla="*/ 368 w 384"/>
                <a:gd name="T27" fmla="*/ 368 h 384"/>
                <a:gd name="T28" fmla="*/ 16 w 384"/>
                <a:gd name="T29" fmla="*/ 291 h 384"/>
                <a:gd name="T30" fmla="*/ 330 w 384"/>
                <a:gd name="T31" fmla="*/ 82 h 384"/>
                <a:gd name="T32" fmla="*/ 346 w 384"/>
                <a:gd name="T33" fmla="*/ 27 h 384"/>
                <a:gd name="T34" fmla="*/ 315 w 384"/>
                <a:gd name="T35" fmla="*/ 82 h 384"/>
                <a:gd name="T36" fmla="*/ 299 w 384"/>
                <a:gd name="T37" fmla="*/ 27 h 384"/>
                <a:gd name="T38" fmla="*/ 315 w 384"/>
                <a:gd name="T39" fmla="*/ 82 h 384"/>
                <a:gd name="T40" fmla="*/ 268 w 384"/>
                <a:gd name="T41" fmla="*/ 82 h 384"/>
                <a:gd name="T42" fmla="*/ 284 w 384"/>
                <a:gd name="T43" fmla="*/ 27 h 384"/>
                <a:gd name="T44" fmla="*/ 268 w 384"/>
                <a:gd name="T45" fmla="*/ 165 h 384"/>
                <a:gd name="T46" fmla="*/ 284 w 384"/>
                <a:gd name="T47" fmla="*/ 219 h 384"/>
                <a:gd name="T48" fmla="*/ 268 w 384"/>
                <a:gd name="T49" fmla="*/ 165 h 384"/>
                <a:gd name="T50" fmla="*/ 237 w 384"/>
                <a:gd name="T51" fmla="*/ 82 h 384"/>
                <a:gd name="T52" fmla="*/ 253 w 384"/>
                <a:gd name="T53" fmla="*/ 27 h 384"/>
                <a:gd name="T54" fmla="*/ 237 w 384"/>
                <a:gd name="T55" fmla="*/ 165 h 384"/>
                <a:gd name="T56" fmla="*/ 253 w 384"/>
                <a:gd name="T57" fmla="*/ 219 h 384"/>
                <a:gd name="T58" fmla="*/ 237 w 384"/>
                <a:gd name="T59" fmla="*/ 165 h 384"/>
                <a:gd name="T60" fmla="*/ 64 w 384"/>
                <a:gd name="T61" fmla="*/ 35 h 384"/>
                <a:gd name="T62" fmla="*/ 64 w 384"/>
                <a:gd name="T63" fmla="*/ 71 h 384"/>
                <a:gd name="T64" fmla="*/ 330 w 384"/>
                <a:gd name="T65" fmla="*/ 165 h 384"/>
                <a:gd name="T66" fmla="*/ 346 w 384"/>
                <a:gd name="T67" fmla="*/ 219 h 384"/>
                <a:gd name="T68" fmla="*/ 330 w 384"/>
                <a:gd name="T69" fmla="*/ 165 h 384"/>
                <a:gd name="T70" fmla="*/ 315 w 384"/>
                <a:gd name="T71" fmla="*/ 165 h 384"/>
                <a:gd name="T72" fmla="*/ 299 w 384"/>
                <a:gd name="T73" fmla="*/ 219 h 384"/>
                <a:gd name="T74" fmla="*/ 82 w 384"/>
                <a:gd name="T75" fmla="*/ 191 h 384"/>
                <a:gd name="T76" fmla="*/ 45 w 384"/>
                <a:gd name="T77" fmla="*/ 191 h 384"/>
                <a:gd name="T78" fmla="*/ 82 w 384"/>
                <a:gd name="T79" fmla="*/ 191 h 384"/>
                <a:gd name="T80" fmla="*/ 346 w 384"/>
                <a:gd name="T81" fmla="*/ 302 h 384"/>
                <a:gd name="T82" fmla="*/ 330 w 384"/>
                <a:gd name="T83" fmla="*/ 357 h 384"/>
                <a:gd name="T84" fmla="*/ 299 w 384"/>
                <a:gd name="T85" fmla="*/ 302 h 384"/>
                <a:gd name="T86" fmla="*/ 315 w 384"/>
                <a:gd name="T87" fmla="*/ 357 h 384"/>
                <a:gd name="T88" fmla="*/ 299 w 384"/>
                <a:gd name="T89" fmla="*/ 302 h 384"/>
                <a:gd name="T90" fmla="*/ 284 w 384"/>
                <a:gd name="T91" fmla="*/ 302 h 384"/>
                <a:gd name="T92" fmla="*/ 268 w 384"/>
                <a:gd name="T93" fmla="*/ 357 h 384"/>
                <a:gd name="T94" fmla="*/ 237 w 384"/>
                <a:gd name="T95" fmla="*/ 302 h 384"/>
                <a:gd name="T96" fmla="*/ 253 w 384"/>
                <a:gd name="T97" fmla="*/ 357 h 384"/>
                <a:gd name="T98" fmla="*/ 237 w 384"/>
                <a:gd name="T99" fmla="*/ 302 h 384"/>
                <a:gd name="T100" fmla="*/ 64 w 384"/>
                <a:gd name="T101" fmla="*/ 346 h 384"/>
                <a:gd name="T102" fmla="*/ 64 w 384"/>
                <a:gd name="T103" fmla="*/ 31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" h="384">
                  <a:moveTo>
                    <a:pt x="0" y="0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384" y="109"/>
                    <a:pt x="384" y="109"/>
                    <a:pt x="384" y="109"/>
                  </a:cubicBezTo>
                  <a:cubicBezTo>
                    <a:pt x="384" y="0"/>
                    <a:pt x="384" y="0"/>
                    <a:pt x="384" y="0"/>
                  </a:cubicBezTo>
                  <a:lnTo>
                    <a:pt x="0" y="0"/>
                  </a:lnTo>
                  <a:close/>
                  <a:moveTo>
                    <a:pt x="368" y="93"/>
                  </a:moveTo>
                  <a:cubicBezTo>
                    <a:pt x="16" y="93"/>
                    <a:pt x="16" y="93"/>
                    <a:pt x="16" y="93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68" y="16"/>
                    <a:pt x="368" y="16"/>
                    <a:pt x="368" y="16"/>
                  </a:cubicBezTo>
                  <a:lnTo>
                    <a:pt x="368" y="93"/>
                  </a:lnTo>
                  <a:close/>
                  <a:moveTo>
                    <a:pt x="0" y="247"/>
                  </a:moveTo>
                  <a:cubicBezTo>
                    <a:pt x="384" y="247"/>
                    <a:pt x="384" y="247"/>
                    <a:pt x="384" y="247"/>
                  </a:cubicBezTo>
                  <a:cubicBezTo>
                    <a:pt x="384" y="138"/>
                    <a:pt x="384" y="138"/>
                    <a:pt x="384" y="138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0" y="247"/>
                  </a:lnTo>
                  <a:close/>
                  <a:moveTo>
                    <a:pt x="16" y="154"/>
                  </a:moveTo>
                  <a:cubicBezTo>
                    <a:pt x="368" y="154"/>
                    <a:pt x="368" y="154"/>
                    <a:pt x="368" y="154"/>
                  </a:cubicBezTo>
                  <a:cubicBezTo>
                    <a:pt x="368" y="231"/>
                    <a:pt x="368" y="231"/>
                    <a:pt x="368" y="231"/>
                  </a:cubicBezTo>
                  <a:cubicBezTo>
                    <a:pt x="16" y="231"/>
                    <a:pt x="16" y="231"/>
                    <a:pt x="16" y="231"/>
                  </a:cubicBezTo>
                  <a:lnTo>
                    <a:pt x="16" y="154"/>
                  </a:lnTo>
                  <a:close/>
                  <a:moveTo>
                    <a:pt x="0" y="384"/>
                  </a:moveTo>
                  <a:cubicBezTo>
                    <a:pt x="384" y="384"/>
                    <a:pt x="384" y="384"/>
                    <a:pt x="384" y="384"/>
                  </a:cubicBezTo>
                  <a:cubicBezTo>
                    <a:pt x="384" y="275"/>
                    <a:pt x="384" y="275"/>
                    <a:pt x="384" y="275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0" y="384"/>
                  </a:lnTo>
                  <a:close/>
                  <a:moveTo>
                    <a:pt x="16" y="291"/>
                  </a:moveTo>
                  <a:cubicBezTo>
                    <a:pt x="368" y="291"/>
                    <a:pt x="368" y="291"/>
                    <a:pt x="368" y="291"/>
                  </a:cubicBezTo>
                  <a:cubicBezTo>
                    <a:pt x="368" y="368"/>
                    <a:pt x="368" y="368"/>
                    <a:pt x="368" y="368"/>
                  </a:cubicBezTo>
                  <a:cubicBezTo>
                    <a:pt x="16" y="368"/>
                    <a:pt x="16" y="368"/>
                    <a:pt x="16" y="368"/>
                  </a:cubicBezTo>
                  <a:lnTo>
                    <a:pt x="16" y="291"/>
                  </a:lnTo>
                  <a:close/>
                  <a:moveTo>
                    <a:pt x="346" y="82"/>
                  </a:moveTo>
                  <a:cubicBezTo>
                    <a:pt x="330" y="82"/>
                    <a:pt x="330" y="82"/>
                    <a:pt x="330" y="82"/>
                  </a:cubicBezTo>
                  <a:cubicBezTo>
                    <a:pt x="330" y="27"/>
                    <a:pt x="330" y="27"/>
                    <a:pt x="330" y="27"/>
                  </a:cubicBezTo>
                  <a:cubicBezTo>
                    <a:pt x="346" y="27"/>
                    <a:pt x="346" y="27"/>
                    <a:pt x="346" y="27"/>
                  </a:cubicBezTo>
                  <a:lnTo>
                    <a:pt x="346" y="82"/>
                  </a:lnTo>
                  <a:close/>
                  <a:moveTo>
                    <a:pt x="315" y="82"/>
                  </a:moveTo>
                  <a:cubicBezTo>
                    <a:pt x="299" y="82"/>
                    <a:pt x="299" y="82"/>
                    <a:pt x="299" y="82"/>
                  </a:cubicBezTo>
                  <a:cubicBezTo>
                    <a:pt x="299" y="27"/>
                    <a:pt x="299" y="27"/>
                    <a:pt x="299" y="27"/>
                  </a:cubicBezTo>
                  <a:cubicBezTo>
                    <a:pt x="315" y="27"/>
                    <a:pt x="315" y="27"/>
                    <a:pt x="315" y="27"/>
                  </a:cubicBezTo>
                  <a:lnTo>
                    <a:pt x="315" y="82"/>
                  </a:lnTo>
                  <a:close/>
                  <a:moveTo>
                    <a:pt x="284" y="82"/>
                  </a:moveTo>
                  <a:cubicBezTo>
                    <a:pt x="268" y="82"/>
                    <a:pt x="268" y="82"/>
                    <a:pt x="268" y="82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84" y="27"/>
                    <a:pt x="284" y="27"/>
                    <a:pt x="284" y="27"/>
                  </a:cubicBezTo>
                  <a:lnTo>
                    <a:pt x="284" y="82"/>
                  </a:lnTo>
                  <a:close/>
                  <a:moveTo>
                    <a:pt x="268" y="165"/>
                  </a:moveTo>
                  <a:cubicBezTo>
                    <a:pt x="284" y="165"/>
                    <a:pt x="284" y="165"/>
                    <a:pt x="284" y="165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68" y="219"/>
                    <a:pt x="268" y="219"/>
                    <a:pt x="268" y="219"/>
                  </a:cubicBezTo>
                  <a:lnTo>
                    <a:pt x="268" y="165"/>
                  </a:lnTo>
                  <a:close/>
                  <a:moveTo>
                    <a:pt x="253" y="82"/>
                  </a:moveTo>
                  <a:cubicBezTo>
                    <a:pt x="237" y="82"/>
                    <a:pt x="237" y="82"/>
                    <a:pt x="237" y="82"/>
                  </a:cubicBezTo>
                  <a:cubicBezTo>
                    <a:pt x="237" y="27"/>
                    <a:pt x="237" y="27"/>
                    <a:pt x="237" y="27"/>
                  </a:cubicBezTo>
                  <a:cubicBezTo>
                    <a:pt x="253" y="27"/>
                    <a:pt x="253" y="27"/>
                    <a:pt x="253" y="27"/>
                  </a:cubicBezTo>
                  <a:lnTo>
                    <a:pt x="253" y="82"/>
                  </a:lnTo>
                  <a:close/>
                  <a:moveTo>
                    <a:pt x="237" y="165"/>
                  </a:moveTo>
                  <a:cubicBezTo>
                    <a:pt x="253" y="165"/>
                    <a:pt x="253" y="165"/>
                    <a:pt x="253" y="165"/>
                  </a:cubicBezTo>
                  <a:cubicBezTo>
                    <a:pt x="253" y="219"/>
                    <a:pt x="253" y="219"/>
                    <a:pt x="253" y="219"/>
                  </a:cubicBezTo>
                  <a:cubicBezTo>
                    <a:pt x="237" y="219"/>
                    <a:pt x="237" y="219"/>
                    <a:pt x="237" y="219"/>
                  </a:cubicBezTo>
                  <a:lnTo>
                    <a:pt x="237" y="165"/>
                  </a:lnTo>
                  <a:close/>
                  <a:moveTo>
                    <a:pt x="45" y="53"/>
                  </a:moveTo>
                  <a:cubicBezTo>
                    <a:pt x="45" y="43"/>
                    <a:pt x="54" y="35"/>
                    <a:pt x="64" y="35"/>
                  </a:cubicBezTo>
                  <a:cubicBezTo>
                    <a:pt x="74" y="35"/>
                    <a:pt x="82" y="43"/>
                    <a:pt x="82" y="53"/>
                  </a:cubicBezTo>
                  <a:cubicBezTo>
                    <a:pt x="82" y="63"/>
                    <a:pt x="74" y="71"/>
                    <a:pt x="64" y="71"/>
                  </a:cubicBezTo>
                  <a:cubicBezTo>
                    <a:pt x="54" y="71"/>
                    <a:pt x="45" y="63"/>
                    <a:pt x="45" y="53"/>
                  </a:cubicBezTo>
                  <a:close/>
                  <a:moveTo>
                    <a:pt x="330" y="165"/>
                  </a:moveTo>
                  <a:cubicBezTo>
                    <a:pt x="346" y="165"/>
                    <a:pt x="346" y="165"/>
                    <a:pt x="346" y="165"/>
                  </a:cubicBezTo>
                  <a:cubicBezTo>
                    <a:pt x="346" y="219"/>
                    <a:pt x="346" y="219"/>
                    <a:pt x="346" y="219"/>
                  </a:cubicBezTo>
                  <a:cubicBezTo>
                    <a:pt x="330" y="219"/>
                    <a:pt x="330" y="219"/>
                    <a:pt x="330" y="219"/>
                  </a:cubicBezTo>
                  <a:lnTo>
                    <a:pt x="330" y="165"/>
                  </a:lnTo>
                  <a:close/>
                  <a:moveTo>
                    <a:pt x="299" y="165"/>
                  </a:moveTo>
                  <a:cubicBezTo>
                    <a:pt x="315" y="165"/>
                    <a:pt x="315" y="165"/>
                    <a:pt x="315" y="165"/>
                  </a:cubicBezTo>
                  <a:cubicBezTo>
                    <a:pt x="315" y="219"/>
                    <a:pt x="315" y="219"/>
                    <a:pt x="315" y="219"/>
                  </a:cubicBezTo>
                  <a:cubicBezTo>
                    <a:pt x="299" y="219"/>
                    <a:pt x="299" y="219"/>
                    <a:pt x="299" y="219"/>
                  </a:cubicBezTo>
                  <a:lnTo>
                    <a:pt x="299" y="165"/>
                  </a:lnTo>
                  <a:close/>
                  <a:moveTo>
                    <a:pt x="82" y="191"/>
                  </a:moveTo>
                  <a:cubicBezTo>
                    <a:pt x="82" y="201"/>
                    <a:pt x="74" y="209"/>
                    <a:pt x="64" y="209"/>
                  </a:cubicBezTo>
                  <a:cubicBezTo>
                    <a:pt x="54" y="209"/>
                    <a:pt x="45" y="201"/>
                    <a:pt x="45" y="191"/>
                  </a:cubicBezTo>
                  <a:cubicBezTo>
                    <a:pt x="45" y="180"/>
                    <a:pt x="54" y="172"/>
                    <a:pt x="64" y="172"/>
                  </a:cubicBezTo>
                  <a:cubicBezTo>
                    <a:pt x="74" y="172"/>
                    <a:pt x="82" y="180"/>
                    <a:pt x="82" y="191"/>
                  </a:cubicBezTo>
                  <a:close/>
                  <a:moveTo>
                    <a:pt x="330" y="302"/>
                  </a:moveTo>
                  <a:cubicBezTo>
                    <a:pt x="346" y="302"/>
                    <a:pt x="346" y="302"/>
                    <a:pt x="346" y="302"/>
                  </a:cubicBezTo>
                  <a:cubicBezTo>
                    <a:pt x="346" y="357"/>
                    <a:pt x="346" y="357"/>
                    <a:pt x="346" y="357"/>
                  </a:cubicBezTo>
                  <a:cubicBezTo>
                    <a:pt x="330" y="357"/>
                    <a:pt x="330" y="357"/>
                    <a:pt x="330" y="357"/>
                  </a:cubicBezTo>
                  <a:lnTo>
                    <a:pt x="330" y="302"/>
                  </a:lnTo>
                  <a:close/>
                  <a:moveTo>
                    <a:pt x="299" y="302"/>
                  </a:moveTo>
                  <a:cubicBezTo>
                    <a:pt x="315" y="302"/>
                    <a:pt x="315" y="302"/>
                    <a:pt x="315" y="302"/>
                  </a:cubicBezTo>
                  <a:cubicBezTo>
                    <a:pt x="315" y="357"/>
                    <a:pt x="315" y="357"/>
                    <a:pt x="315" y="357"/>
                  </a:cubicBezTo>
                  <a:cubicBezTo>
                    <a:pt x="299" y="357"/>
                    <a:pt x="299" y="357"/>
                    <a:pt x="299" y="357"/>
                  </a:cubicBezTo>
                  <a:lnTo>
                    <a:pt x="299" y="302"/>
                  </a:lnTo>
                  <a:close/>
                  <a:moveTo>
                    <a:pt x="268" y="302"/>
                  </a:moveTo>
                  <a:cubicBezTo>
                    <a:pt x="284" y="302"/>
                    <a:pt x="284" y="302"/>
                    <a:pt x="284" y="302"/>
                  </a:cubicBezTo>
                  <a:cubicBezTo>
                    <a:pt x="284" y="357"/>
                    <a:pt x="284" y="357"/>
                    <a:pt x="284" y="357"/>
                  </a:cubicBezTo>
                  <a:cubicBezTo>
                    <a:pt x="268" y="357"/>
                    <a:pt x="268" y="357"/>
                    <a:pt x="268" y="357"/>
                  </a:cubicBezTo>
                  <a:lnTo>
                    <a:pt x="268" y="302"/>
                  </a:lnTo>
                  <a:close/>
                  <a:moveTo>
                    <a:pt x="237" y="302"/>
                  </a:moveTo>
                  <a:cubicBezTo>
                    <a:pt x="253" y="302"/>
                    <a:pt x="253" y="302"/>
                    <a:pt x="253" y="302"/>
                  </a:cubicBezTo>
                  <a:cubicBezTo>
                    <a:pt x="253" y="357"/>
                    <a:pt x="253" y="357"/>
                    <a:pt x="253" y="357"/>
                  </a:cubicBezTo>
                  <a:cubicBezTo>
                    <a:pt x="237" y="357"/>
                    <a:pt x="237" y="357"/>
                    <a:pt x="237" y="357"/>
                  </a:cubicBezTo>
                  <a:lnTo>
                    <a:pt x="237" y="302"/>
                  </a:lnTo>
                  <a:close/>
                  <a:moveTo>
                    <a:pt x="82" y="328"/>
                  </a:moveTo>
                  <a:cubicBezTo>
                    <a:pt x="82" y="338"/>
                    <a:pt x="74" y="346"/>
                    <a:pt x="64" y="346"/>
                  </a:cubicBezTo>
                  <a:cubicBezTo>
                    <a:pt x="54" y="346"/>
                    <a:pt x="45" y="338"/>
                    <a:pt x="45" y="328"/>
                  </a:cubicBezTo>
                  <a:cubicBezTo>
                    <a:pt x="45" y="318"/>
                    <a:pt x="54" y="310"/>
                    <a:pt x="64" y="310"/>
                  </a:cubicBezTo>
                  <a:cubicBezTo>
                    <a:pt x="74" y="310"/>
                    <a:pt x="82" y="318"/>
                    <a:pt x="82" y="32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EA63629C-8AD7-3A4C-9F0A-CFBA85219D60}"/>
                </a:ext>
              </a:extLst>
            </p:cNvPr>
            <p:cNvGrpSpPr/>
            <p:nvPr/>
          </p:nvGrpSpPr>
          <p:grpSpPr>
            <a:xfrm>
              <a:off x="3395576" y="4114880"/>
              <a:ext cx="992067" cy="274320"/>
              <a:chOff x="3395576" y="4114880"/>
              <a:chExt cx="992067" cy="274320"/>
            </a:xfrm>
          </p:grpSpPr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67EF209E-575E-524F-9722-5E2F921C9B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95576" y="4114880"/>
                <a:ext cx="274320" cy="27432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VM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2B6E213-BFCE-3541-A693-BF9252B02C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67097" y="4114880"/>
                <a:ext cx="274320" cy="27432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VM</a:t>
                </a: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CF00A0BC-1EF6-D046-9688-B02A010282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13323" y="4114880"/>
                <a:ext cx="274320" cy="27432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VM</a:t>
                </a:r>
              </a:p>
            </p:txBody>
          </p:sp>
        </p:grpSp>
      </p:grpSp>
      <p:sp>
        <p:nvSpPr>
          <p:cNvPr id="243" name="TextBox 242">
            <a:extLst>
              <a:ext uri="{FF2B5EF4-FFF2-40B4-BE49-F238E27FC236}">
                <a16:creationId xmlns:a16="http://schemas.microsoft.com/office/drawing/2014/main" id="{C946CCB5-0E72-3141-AD97-D7F1C0967F28}"/>
              </a:ext>
            </a:extLst>
          </p:cNvPr>
          <p:cNvSpPr txBox="1"/>
          <p:nvPr/>
        </p:nvSpPr>
        <p:spPr>
          <a:xfrm>
            <a:off x="4928644" y="4317162"/>
            <a:ext cx="250068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••••</a:t>
            </a: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A860D126-D580-A34E-8DE6-D2C5599F12E1}"/>
              </a:ext>
            </a:extLst>
          </p:cNvPr>
          <p:cNvGrpSpPr/>
          <p:nvPr/>
        </p:nvGrpSpPr>
        <p:grpSpPr>
          <a:xfrm>
            <a:off x="5564836" y="3139391"/>
            <a:ext cx="1849281" cy="2427595"/>
            <a:chOff x="7765794" y="3012391"/>
            <a:chExt cx="1849281" cy="2427595"/>
          </a:xfrm>
        </p:grpSpPr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D3129902-CB14-DA42-95DD-115F818034EF}"/>
                </a:ext>
              </a:extLst>
            </p:cNvPr>
            <p:cNvSpPr/>
            <p:nvPr/>
          </p:nvSpPr>
          <p:spPr>
            <a:xfrm>
              <a:off x="7765794" y="3012391"/>
              <a:ext cx="1849281" cy="2146633"/>
            </a:xfrm>
            <a:prstGeom prst="rect">
              <a:avLst/>
            </a:prstGeom>
            <a:noFill/>
            <a:ln w="12700">
              <a:solidFill>
                <a:srgbClr val="1A428A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5283F6A4-4839-B140-B1CA-E06B1FBE74D3}"/>
                </a:ext>
              </a:extLst>
            </p:cNvPr>
            <p:cNvSpPr txBox="1"/>
            <p:nvPr/>
          </p:nvSpPr>
          <p:spPr>
            <a:xfrm>
              <a:off x="7866695" y="5268456"/>
              <a:ext cx="946014" cy="1715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A428A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Location N+1</a:t>
              </a:r>
            </a:p>
          </p:txBody>
        </p:sp>
        <p:pic>
          <p:nvPicPr>
            <p:cNvPr id="247" name="Picture 246" descr="A close up of a sign&#10;&#10;Description automatically generated">
              <a:extLst>
                <a:ext uri="{FF2B5EF4-FFF2-40B4-BE49-F238E27FC236}">
                  <a16:creationId xmlns:a16="http://schemas.microsoft.com/office/drawing/2014/main" id="{53D07C7C-D4FA-854E-B938-0ADDB8458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65464" y="4718419"/>
              <a:ext cx="748475" cy="463342"/>
            </a:xfrm>
            <a:prstGeom prst="rect">
              <a:avLst/>
            </a:prstGeom>
            <a:noFill/>
          </p:spPr>
        </p:pic>
        <p:sp>
          <p:nvSpPr>
            <p:cNvPr id="253" name="Freeform 74">
              <a:extLst>
                <a:ext uri="{FF2B5EF4-FFF2-40B4-BE49-F238E27FC236}">
                  <a16:creationId xmlns:a16="http://schemas.microsoft.com/office/drawing/2014/main" id="{AF973B6E-B0FB-A947-9431-021FA8DA120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83441" y="4741974"/>
              <a:ext cx="348282" cy="348282"/>
            </a:xfrm>
            <a:custGeom>
              <a:avLst/>
              <a:gdLst>
                <a:gd name="T0" fmla="*/ 0 w 384"/>
                <a:gd name="T1" fmla="*/ 109 h 384"/>
                <a:gd name="T2" fmla="*/ 384 w 384"/>
                <a:gd name="T3" fmla="*/ 0 h 384"/>
                <a:gd name="T4" fmla="*/ 368 w 384"/>
                <a:gd name="T5" fmla="*/ 93 h 384"/>
                <a:gd name="T6" fmla="*/ 16 w 384"/>
                <a:gd name="T7" fmla="*/ 16 h 384"/>
                <a:gd name="T8" fmla="*/ 368 w 384"/>
                <a:gd name="T9" fmla="*/ 93 h 384"/>
                <a:gd name="T10" fmla="*/ 384 w 384"/>
                <a:gd name="T11" fmla="*/ 247 h 384"/>
                <a:gd name="T12" fmla="*/ 0 w 384"/>
                <a:gd name="T13" fmla="*/ 138 h 384"/>
                <a:gd name="T14" fmla="*/ 16 w 384"/>
                <a:gd name="T15" fmla="*/ 154 h 384"/>
                <a:gd name="T16" fmla="*/ 368 w 384"/>
                <a:gd name="T17" fmla="*/ 231 h 384"/>
                <a:gd name="T18" fmla="*/ 16 w 384"/>
                <a:gd name="T19" fmla="*/ 154 h 384"/>
                <a:gd name="T20" fmla="*/ 384 w 384"/>
                <a:gd name="T21" fmla="*/ 384 h 384"/>
                <a:gd name="T22" fmla="*/ 0 w 384"/>
                <a:gd name="T23" fmla="*/ 275 h 384"/>
                <a:gd name="T24" fmla="*/ 16 w 384"/>
                <a:gd name="T25" fmla="*/ 291 h 384"/>
                <a:gd name="T26" fmla="*/ 368 w 384"/>
                <a:gd name="T27" fmla="*/ 368 h 384"/>
                <a:gd name="T28" fmla="*/ 16 w 384"/>
                <a:gd name="T29" fmla="*/ 291 h 384"/>
                <a:gd name="T30" fmla="*/ 330 w 384"/>
                <a:gd name="T31" fmla="*/ 82 h 384"/>
                <a:gd name="T32" fmla="*/ 346 w 384"/>
                <a:gd name="T33" fmla="*/ 27 h 384"/>
                <a:gd name="T34" fmla="*/ 315 w 384"/>
                <a:gd name="T35" fmla="*/ 82 h 384"/>
                <a:gd name="T36" fmla="*/ 299 w 384"/>
                <a:gd name="T37" fmla="*/ 27 h 384"/>
                <a:gd name="T38" fmla="*/ 315 w 384"/>
                <a:gd name="T39" fmla="*/ 82 h 384"/>
                <a:gd name="T40" fmla="*/ 268 w 384"/>
                <a:gd name="T41" fmla="*/ 82 h 384"/>
                <a:gd name="T42" fmla="*/ 284 w 384"/>
                <a:gd name="T43" fmla="*/ 27 h 384"/>
                <a:gd name="T44" fmla="*/ 268 w 384"/>
                <a:gd name="T45" fmla="*/ 165 h 384"/>
                <a:gd name="T46" fmla="*/ 284 w 384"/>
                <a:gd name="T47" fmla="*/ 219 h 384"/>
                <a:gd name="T48" fmla="*/ 268 w 384"/>
                <a:gd name="T49" fmla="*/ 165 h 384"/>
                <a:gd name="T50" fmla="*/ 237 w 384"/>
                <a:gd name="T51" fmla="*/ 82 h 384"/>
                <a:gd name="T52" fmla="*/ 253 w 384"/>
                <a:gd name="T53" fmla="*/ 27 h 384"/>
                <a:gd name="T54" fmla="*/ 237 w 384"/>
                <a:gd name="T55" fmla="*/ 165 h 384"/>
                <a:gd name="T56" fmla="*/ 253 w 384"/>
                <a:gd name="T57" fmla="*/ 219 h 384"/>
                <a:gd name="T58" fmla="*/ 237 w 384"/>
                <a:gd name="T59" fmla="*/ 165 h 384"/>
                <a:gd name="T60" fmla="*/ 64 w 384"/>
                <a:gd name="T61" fmla="*/ 35 h 384"/>
                <a:gd name="T62" fmla="*/ 64 w 384"/>
                <a:gd name="T63" fmla="*/ 71 h 384"/>
                <a:gd name="T64" fmla="*/ 330 w 384"/>
                <a:gd name="T65" fmla="*/ 165 h 384"/>
                <a:gd name="T66" fmla="*/ 346 w 384"/>
                <a:gd name="T67" fmla="*/ 219 h 384"/>
                <a:gd name="T68" fmla="*/ 330 w 384"/>
                <a:gd name="T69" fmla="*/ 165 h 384"/>
                <a:gd name="T70" fmla="*/ 315 w 384"/>
                <a:gd name="T71" fmla="*/ 165 h 384"/>
                <a:gd name="T72" fmla="*/ 299 w 384"/>
                <a:gd name="T73" fmla="*/ 219 h 384"/>
                <a:gd name="T74" fmla="*/ 82 w 384"/>
                <a:gd name="T75" fmla="*/ 191 h 384"/>
                <a:gd name="T76" fmla="*/ 45 w 384"/>
                <a:gd name="T77" fmla="*/ 191 h 384"/>
                <a:gd name="T78" fmla="*/ 82 w 384"/>
                <a:gd name="T79" fmla="*/ 191 h 384"/>
                <a:gd name="T80" fmla="*/ 346 w 384"/>
                <a:gd name="T81" fmla="*/ 302 h 384"/>
                <a:gd name="T82" fmla="*/ 330 w 384"/>
                <a:gd name="T83" fmla="*/ 357 h 384"/>
                <a:gd name="T84" fmla="*/ 299 w 384"/>
                <a:gd name="T85" fmla="*/ 302 h 384"/>
                <a:gd name="T86" fmla="*/ 315 w 384"/>
                <a:gd name="T87" fmla="*/ 357 h 384"/>
                <a:gd name="T88" fmla="*/ 299 w 384"/>
                <a:gd name="T89" fmla="*/ 302 h 384"/>
                <a:gd name="T90" fmla="*/ 284 w 384"/>
                <a:gd name="T91" fmla="*/ 302 h 384"/>
                <a:gd name="T92" fmla="*/ 268 w 384"/>
                <a:gd name="T93" fmla="*/ 357 h 384"/>
                <a:gd name="T94" fmla="*/ 237 w 384"/>
                <a:gd name="T95" fmla="*/ 302 h 384"/>
                <a:gd name="T96" fmla="*/ 253 w 384"/>
                <a:gd name="T97" fmla="*/ 357 h 384"/>
                <a:gd name="T98" fmla="*/ 237 w 384"/>
                <a:gd name="T99" fmla="*/ 302 h 384"/>
                <a:gd name="T100" fmla="*/ 64 w 384"/>
                <a:gd name="T101" fmla="*/ 346 h 384"/>
                <a:gd name="T102" fmla="*/ 64 w 384"/>
                <a:gd name="T103" fmla="*/ 31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" h="384">
                  <a:moveTo>
                    <a:pt x="0" y="0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384" y="109"/>
                    <a:pt x="384" y="109"/>
                    <a:pt x="384" y="109"/>
                  </a:cubicBezTo>
                  <a:cubicBezTo>
                    <a:pt x="384" y="0"/>
                    <a:pt x="384" y="0"/>
                    <a:pt x="384" y="0"/>
                  </a:cubicBezTo>
                  <a:lnTo>
                    <a:pt x="0" y="0"/>
                  </a:lnTo>
                  <a:close/>
                  <a:moveTo>
                    <a:pt x="368" y="93"/>
                  </a:moveTo>
                  <a:cubicBezTo>
                    <a:pt x="16" y="93"/>
                    <a:pt x="16" y="93"/>
                    <a:pt x="16" y="93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68" y="16"/>
                    <a:pt x="368" y="16"/>
                    <a:pt x="368" y="16"/>
                  </a:cubicBezTo>
                  <a:lnTo>
                    <a:pt x="368" y="93"/>
                  </a:lnTo>
                  <a:close/>
                  <a:moveTo>
                    <a:pt x="0" y="247"/>
                  </a:moveTo>
                  <a:cubicBezTo>
                    <a:pt x="384" y="247"/>
                    <a:pt x="384" y="247"/>
                    <a:pt x="384" y="247"/>
                  </a:cubicBezTo>
                  <a:cubicBezTo>
                    <a:pt x="384" y="138"/>
                    <a:pt x="384" y="138"/>
                    <a:pt x="384" y="138"/>
                  </a:cubicBezTo>
                  <a:cubicBezTo>
                    <a:pt x="0" y="138"/>
                    <a:pt x="0" y="138"/>
                    <a:pt x="0" y="138"/>
                  </a:cubicBezTo>
                  <a:lnTo>
                    <a:pt x="0" y="247"/>
                  </a:lnTo>
                  <a:close/>
                  <a:moveTo>
                    <a:pt x="16" y="154"/>
                  </a:moveTo>
                  <a:cubicBezTo>
                    <a:pt x="368" y="154"/>
                    <a:pt x="368" y="154"/>
                    <a:pt x="368" y="154"/>
                  </a:cubicBezTo>
                  <a:cubicBezTo>
                    <a:pt x="368" y="231"/>
                    <a:pt x="368" y="231"/>
                    <a:pt x="368" y="231"/>
                  </a:cubicBezTo>
                  <a:cubicBezTo>
                    <a:pt x="16" y="231"/>
                    <a:pt x="16" y="231"/>
                    <a:pt x="16" y="231"/>
                  </a:cubicBezTo>
                  <a:lnTo>
                    <a:pt x="16" y="154"/>
                  </a:lnTo>
                  <a:close/>
                  <a:moveTo>
                    <a:pt x="0" y="384"/>
                  </a:moveTo>
                  <a:cubicBezTo>
                    <a:pt x="384" y="384"/>
                    <a:pt x="384" y="384"/>
                    <a:pt x="384" y="384"/>
                  </a:cubicBezTo>
                  <a:cubicBezTo>
                    <a:pt x="384" y="275"/>
                    <a:pt x="384" y="275"/>
                    <a:pt x="384" y="275"/>
                  </a:cubicBezTo>
                  <a:cubicBezTo>
                    <a:pt x="0" y="275"/>
                    <a:pt x="0" y="275"/>
                    <a:pt x="0" y="275"/>
                  </a:cubicBezTo>
                  <a:lnTo>
                    <a:pt x="0" y="384"/>
                  </a:lnTo>
                  <a:close/>
                  <a:moveTo>
                    <a:pt x="16" y="291"/>
                  </a:moveTo>
                  <a:cubicBezTo>
                    <a:pt x="368" y="291"/>
                    <a:pt x="368" y="291"/>
                    <a:pt x="368" y="291"/>
                  </a:cubicBezTo>
                  <a:cubicBezTo>
                    <a:pt x="368" y="368"/>
                    <a:pt x="368" y="368"/>
                    <a:pt x="368" y="368"/>
                  </a:cubicBezTo>
                  <a:cubicBezTo>
                    <a:pt x="16" y="368"/>
                    <a:pt x="16" y="368"/>
                    <a:pt x="16" y="368"/>
                  </a:cubicBezTo>
                  <a:lnTo>
                    <a:pt x="16" y="291"/>
                  </a:lnTo>
                  <a:close/>
                  <a:moveTo>
                    <a:pt x="346" y="82"/>
                  </a:moveTo>
                  <a:cubicBezTo>
                    <a:pt x="330" y="82"/>
                    <a:pt x="330" y="82"/>
                    <a:pt x="330" y="82"/>
                  </a:cubicBezTo>
                  <a:cubicBezTo>
                    <a:pt x="330" y="27"/>
                    <a:pt x="330" y="27"/>
                    <a:pt x="330" y="27"/>
                  </a:cubicBezTo>
                  <a:cubicBezTo>
                    <a:pt x="346" y="27"/>
                    <a:pt x="346" y="27"/>
                    <a:pt x="346" y="27"/>
                  </a:cubicBezTo>
                  <a:lnTo>
                    <a:pt x="346" y="82"/>
                  </a:lnTo>
                  <a:close/>
                  <a:moveTo>
                    <a:pt x="315" y="82"/>
                  </a:moveTo>
                  <a:cubicBezTo>
                    <a:pt x="299" y="82"/>
                    <a:pt x="299" y="82"/>
                    <a:pt x="299" y="82"/>
                  </a:cubicBezTo>
                  <a:cubicBezTo>
                    <a:pt x="299" y="27"/>
                    <a:pt x="299" y="27"/>
                    <a:pt x="299" y="27"/>
                  </a:cubicBezTo>
                  <a:cubicBezTo>
                    <a:pt x="315" y="27"/>
                    <a:pt x="315" y="27"/>
                    <a:pt x="315" y="27"/>
                  </a:cubicBezTo>
                  <a:lnTo>
                    <a:pt x="315" y="82"/>
                  </a:lnTo>
                  <a:close/>
                  <a:moveTo>
                    <a:pt x="284" y="82"/>
                  </a:moveTo>
                  <a:cubicBezTo>
                    <a:pt x="268" y="82"/>
                    <a:pt x="268" y="82"/>
                    <a:pt x="268" y="82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84" y="27"/>
                    <a:pt x="284" y="27"/>
                    <a:pt x="284" y="27"/>
                  </a:cubicBezTo>
                  <a:lnTo>
                    <a:pt x="284" y="82"/>
                  </a:lnTo>
                  <a:close/>
                  <a:moveTo>
                    <a:pt x="268" y="165"/>
                  </a:moveTo>
                  <a:cubicBezTo>
                    <a:pt x="284" y="165"/>
                    <a:pt x="284" y="165"/>
                    <a:pt x="284" y="165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68" y="219"/>
                    <a:pt x="268" y="219"/>
                    <a:pt x="268" y="219"/>
                  </a:cubicBezTo>
                  <a:lnTo>
                    <a:pt x="268" y="165"/>
                  </a:lnTo>
                  <a:close/>
                  <a:moveTo>
                    <a:pt x="253" y="82"/>
                  </a:moveTo>
                  <a:cubicBezTo>
                    <a:pt x="237" y="82"/>
                    <a:pt x="237" y="82"/>
                    <a:pt x="237" y="82"/>
                  </a:cubicBezTo>
                  <a:cubicBezTo>
                    <a:pt x="237" y="27"/>
                    <a:pt x="237" y="27"/>
                    <a:pt x="237" y="27"/>
                  </a:cubicBezTo>
                  <a:cubicBezTo>
                    <a:pt x="253" y="27"/>
                    <a:pt x="253" y="27"/>
                    <a:pt x="253" y="27"/>
                  </a:cubicBezTo>
                  <a:lnTo>
                    <a:pt x="253" y="82"/>
                  </a:lnTo>
                  <a:close/>
                  <a:moveTo>
                    <a:pt x="237" y="165"/>
                  </a:moveTo>
                  <a:cubicBezTo>
                    <a:pt x="253" y="165"/>
                    <a:pt x="253" y="165"/>
                    <a:pt x="253" y="165"/>
                  </a:cubicBezTo>
                  <a:cubicBezTo>
                    <a:pt x="253" y="219"/>
                    <a:pt x="253" y="219"/>
                    <a:pt x="253" y="219"/>
                  </a:cubicBezTo>
                  <a:cubicBezTo>
                    <a:pt x="237" y="219"/>
                    <a:pt x="237" y="219"/>
                    <a:pt x="237" y="219"/>
                  </a:cubicBezTo>
                  <a:lnTo>
                    <a:pt x="237" y="165"/>
                  </a:lnTo>
                  <a:close/>
                  <a:moveTo>
                    <a:pt x="45" y="53"/>
                  </a:moveTo>
                  <a:cubicBezTo>
                    <a:pt x="45" y="43"/>
                    <a:pt x="54" y="35"/>
                    <a:pt x="64" y="35"/>
                  </a:cubicBezTo>
                  <a:cubicBezTo>
                    <a:pt x="74" y="35"/>
                    <a:pt x="82" y="43"/>
                    <a:pt x="82" y="53"/>
                  </a:cubicBezTo>
                  <a:cubicBezTo>
                    <a:pt x="82" y="63"/>
                    <a:pt x="74" y="71"/>
                    <a:pt x="64" y="71"/>
                  </a:cubicBezTo>
                  <a:cubicBezTo>
                    <a:pt x="54" y="71"/>
                    <a:pt x="45" y="63"/>
                    <a:pt x="45" y="53"/>
                  </a:cubicBezTo>
                  <a:close/>
                  <a:moveTo>
                    <a:pt x="330" y="165"/>
                  </a:moveTo>
                  <a:cubicBezTo>
                    <a:pt x="346" y="165"/>
                    <a:pt x="346" y="165"/>
                    <a:pt x="346" y="165"/>
                  </a:cubicBezTo>
                  <a:cubicBezTo>
                    <a:pt x="346" y="219"/>
                    <a:pt x="346" y="219"/>
                    <a:pt x="346" y="219"/>
                  </a:cubicBezTo>
                  <a:cubicBezTo>
                    <a:pt x="330" y="219"/>
                    <a:pt x="330" y="219"/>
                    <a:pt x="330" y="219"/>
                  </a:cubicBezTo>
                  <a:lnTo>
                    <a:pt x="330" y="165"/>
                  </a:lnTo>
                  <a:close/>
                  <a:moveTo>
                    <a:pt x="299" y="165"/>
                  </a:moveTo>
                  <a:cubicBezTo>
                    <a:pt x="315" y="165"/>
                    <a:pt x="315" y="165"/>
                    <a:pt x="315" y="165"/>
                  </a:cubicBezTo>
                  <a:cubicBezTo>
                    <a:pt x="315" y="219"/>
                    <a:pt x="315" y="219"/>
                    <a:pt x="315" y="219"/>
                  </a:cubicBezTo>
                  <a:cubicBezTo>
                    <a:pt x="299" y="219"/>
                    <a:pt x="299" y="219"/>
                    <a:pt x="299" y="219"/>
                  </a:cubicBezTo>
                  <a:lnTo>
                    <a:pt x="299" y="165"/>
                  </a:lnTo>
                  <a:close/>
                  <a:moveTo>
                    <a:pt x="82" y="191"/>
                  </a:moveTo>
                  <a:cubicBezTo>
                    <a:pt x="82" y="201"/>
                    <a:pt x="74" y="209"/>
                    <a:pt x="64" y="209"/>
                  </a:cubicBezTo>
                  <a:cubicBezTo>
                    <a:pt x="54" y="209"/>
                    <a:pt x="45" y="201"/>
                    <a:pt x="45" y="191"/>
                  </a:cubicBezTo>
                  <a:cubicBezTo>
                    <a:pt x="45" y="180"/>
                    <a:pt x="54" y="172"/>
                    <a:pt x="64" y="172"/>
                  </a:cubicBezTo>
                  <a:cubicBezTo>
                    <a:pt x="74" y="172"/>
                    <a:pt x="82" y="180"/>
                    <a:pt x="82" y="191"/>
                  </a:cubicBezTo>
                  <a:close/>
                  <a:moveTo>
                    <a:pt x="330" y="302"/>
                  </a:moveTo>
                  <a:cubicBezTo>
                    <a:pt x="346" y="302"/>
                    <a:pt x="346" y="302"/>
                    <a:pt x="346" y="302"/>
                  </a:cubicBezTo>
                  <a:cubicBezTo>
                    <a:pt x="346" y="357"/>
                    <a:pt x="346" y="357"/>
                    <a:pt x="346" y="357"/>
                  </a:cubicBezTo>
                  <a:cubicBezTo>
                    <a:pt x="330" y="357"/>
                    <a:pt x="330" y="357"/>
                    <a:pt x="330" y="357"/>
                  </a:cubicBezTo>
                  <a:lnTo>
                    <a:pt x="330" y="302"/>
                  </a:lnTo>
                  <a:close/>
                  <a:moveTo>
                    <a:pt x="299" y="302"/>
                  </a:moveTo>
                  <a:cubicBezTo>
                    <a:pt x="315" y="302"/>
                    <a:pt x="315" y="302"/>
                    <a:pt x="315" y="302"/>
                  </a:cubicBezTo>
                  <a:cubicBezTo>
                    <a:pt x="315" y="357"/>
                    <a:pt x="315" y="357"/>
                    <a:pt x="315" y="357"/>
                  </a:cubicBezTo>
                  <a:cubicBezTo>
                    <a:pt x="299" y="357"/>
                    <a:pt x="299" y="357"/>
                    <a:pt x="299" y="357"/>
                  </a:cubicBezTo>
                  <a:lnTo>
                    <a:pt x="299" y="302"/>
                  </a:lnTo>
                  <a:close/>
                  <a:moveTo>
                    <a:pt x="268" y="302"/>
                  </a:moveTo>
                  <a:cubicBezTo>
                    <a:pt x="284" y="302"/>
                    <a:pt x="284" y="302"/>
                    <a:pt x="284" y="302"/>
                  </a:cubicBezTo>
                  <a:cubicBezTo>
                    <a:pt x="284" y="357"/>
                    <a:pt x="284" y="357"/>
                    <a:pt x="284" y="357"/>
                  </a:cubicBezTo>
                  <a:cubicBezTo>
                    <a:pt x="268" y="357"/>
                    <a:pt x="268" y="357"/>
                    <a:pt x="268" y="357"/>
                  </a:cubicBezTo>
                  <a:lnTo>
                    <a:pt x="268" y="302"/>
                  </a:lnTo>
                  <a:close/>
                  <a:moveTo>
                    <a:pt x="237" y="302"/>
                  </a:moveTo>
                  <a:cubicBezTo>
                    <a:pt x="253" y="302"/>
                    <a:pt x="253" y="302"/>
                    <a:pt x="253" y="302"/>
                  </a:cubicBezTo>
                  <a:cubicBezTo>
                    <a:pt x="253" y="357"/>
                    <a:pt x="253" y="357"/>
                    <a:pt x="253" y="357"/>
                  </a:cubicBezTo>
                  <a:cubicBezTo>
                    <a:pt x="237" y="357"/>
                    <a:pt x="237" y="357"/>
                    <a:pt x="237" y="357"/>
                  </a:cubicBezTo>
                  <a:lnTo>
                    <a:pt x="237" y="302"/>
                  </a:lnTo>
                  <a:close/>
                  <a:moveTo>
                    <a:pt x="82" y="328"/>
                  </a:moveTo>
                  <a:cubicBezTo>
                    <a:pt x="82" y="338"/>
                    <a:pt x="74" y="346"/>
                    <a:pt x="64" y="346"/>
                  </a:cubicBezTo>
                  <a:cubicBezTo>
                    <a:pt x="54" y="346"/>
                    <a:pt x="45" y="338"/>
                    <a:pt x="45" y="328"/>
                  </a:cubicBezTo>
                  <a:cubicBezTo>
                    <a:pt x="45" y="318"/>
                    <a:pt x="54" y="310"/>
                    <a:pt x="64" y="310"/>
                  </a:cubicBezTo>
                  <a:cubicBezTo>
                    <a:pt x="74" y="310"/>
                    <a:pt x="82" y="318"/>
                    <a:pt x="82" y="32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F0045604-471C-0645-B48E-18653CFC7836}"/>
                </a:ext>
              </a:extLst>
            </p:cNvPr>
            <p:cNvGrpSpPr/>
            <p:nvPr/>
          </p:nvGrpSpPr>
          <p:grpSpPr>
            <a:xfrm>
              <a:off x="7849500" y="4114880"/>
              <a:ext cx="992067" cy="274320"/>
              <a:chOff x="7849500" y="4114880"/>
              <a:chExt cx="992067" cy="274320"/>
            </a:xfrm>
          </p:grpSpPr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4C6A791B-AB69-344D-B07B-BBD9E8D836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49500" y="4114880"/>
                <a:ext cx="274320" cy="27432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VM</a:t>
                </a:r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77C16502-CE62-2948-9EB9-4B26EF58AD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21021" y="4114880"/>
                <a:ext cx="274320" cy="27432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VM</a:t>
                </a: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8D972C12-EA15-764F-B9FD-719B0CA2C4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67247" y="4114880"/>
                <a:ext cx="274320" cy="27432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VM</a:t>
                </a:r>
              </a:p>
            </p:txBody>
          </p:sp>
        </p:grp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2EE835F5-9F81-B644-A06A-926A803D1674}"/>
              </a:ext>
            </a:extLst>
          </p:cNvPr>
          <p:cNvGrpSpPr/>
          <p:nvPr/>
        </p:nvGrpSpPr>
        <p:grpSpPr>
          <a:xfrm>
            <a:off x="1573513" y="4142951"/>
            <a:ext cx="5706096" cy="387154"/>
            <a:chOff x="2051998" y="4079451"/>
            <a:chExt cx="5706096" cy="387154"/>
          </a:xfrm>
        </p:grpSpPr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E72FFEF0-54CD-1F49-9F09-A347EB20BA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51998" y="4092151"/>
              <a:ext cx="374306" cy="374454"/>
              <a:chOff x="7736620" y="7009631"/>
              <a:chExt cx="4501800" cy="4503600"/>
            </a:xfrm>
            <a:solidFill>
              <a:srgbClr val="F8981D"/>
            </a:solidFill>
          </p:grpSpPr>
          <p:sp>
            <p:nvSpPr>
              <p:cNvPr id="304" name="Freeform: Shape 2">
                <a:extLst>
                  <a:ext uri="{FF2B5EF4-FFF2-40B4-BE49-F238E27FC236}">
                    <a16:creationId xmlns:a16="http://schemas.microsoft.com/office/drawing/2014/main" id="{89C7B65A-1709-1A42-802D-4EFC3A9F2D70}"/>
                  </a:ext>
                </a:extLst>
              </p:cNvPr>
              <p:cNvSpPr/>
              <p:nvPr/>
            </p:nvSpPr>
            <p:spPr>
              <a:xfrm>
                <a:off x="9530500" y="753127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05" name="Freeform: Shape 3">
                <a:extLst>
                  <a:ext uri="{FF2B5EF4-FFF2-40B4-BE49-F238E27FC236}">
                    <a16:creationId xmlns:a16="http://schemas.microsoft.com/office/drawing/2014/main" id="{DBFA6C7F-0B71-2348-AEBF-3D548A50FE6B}"/>
                  </a:ext>
                </a:extLst>
              </p:cNvPr>
              <p:cNvSpPr/>
              <p:nvPr/>
            </p:nvSpPr>
            <p:spPr>
              <a:xfrm>
                <a:off x="9530500" y="9653112"/>
                <a:ext cx="914039" cy="133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06" name="Freeform: Shape 4">
                <a:extLst>
                  <a:ext uri="{FF2B5EF4-FFF2-40B4-BE49-F238E27FC236}">
                    <a16:creationId xmlns:a16="http://schemas.microsoft.com/office/drawing/2014/main" id="{5856067B-00F0-C54B-BEEF-441A191F67AD}"/>
                  </a:ext>
                </a:extLst>
              </p:cNvPr>
              <p:cNvSpPr/>
              <p:nvPr/>
            </p:nvSpPr>
            <p:spPr>
              <a:xfrm>
                <a:off x="10380099" y="8805312"/>
                <a:ext cx="133668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07" name="Freeform: Shape 5">
                <a:extLst>
                  <a:ext uri="{FF2B5EF4-FFF2-40B4-BE49-F238E27FC236}">
                    <a16:creationId xmlns:a16="http://schemas.microsoft.com/office/drawing/2014/main" id="{BB6CCDDD-DCFC-F046-9B38-FFCCBB6A501A}"/>
                  </a:ext>
                </a:extLst>
              </p:cNvPr>
              <p:cNvSpPr/>
              <p:nvPr/>
            </p:nvSpPr>
            <p:spPr>
              <a:xfrm>
                <a:off x="8256820" y="8805312"/>
                <a:ext cx="1338120" cy="9125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308" name="Freeform: Shape 1">
                <a:extLst>
                  <a:ext uri="{FF2B5EF4-FFF2-40B4-BE49-F238E27FC236}">
                    <a16:creationId xmlns:a16="http://schemas.microsoft.com/office/drawing/2014/main" id="{4ED1EEDE-D1F3-D644-B21B-7C15A73F1F6E}"/>
                  </a:ext>
                </a:extLst>
              </p:cNvPr>
              <p:cNvSpPr/>
              <p:nvPr/>
            </p:nvSpPr>
            <p:spPr>
              <a:xfrm>
                <a:off x="7736620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4456CF5A-21F5-6D4D-86AF-5C68620FCF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91464" y="4079451"/>
              <a:ext cx="374306" cy="374454"/>
              <a:chOff x="6141976" y="7009631"/>
              <a:chExt cx="4501800" cy="4503600"/>
            </a:xfrm>
            <a:solidFill>
              <a:srgbClr val="F8981D"/>
            </a:solidFill>
          </p:grpSpPr>
          <p:sp>
            <p:nvSpPr>
              <p:cNvPr id="285" name="Freeform: Shape 2">
                <a:extLst>
                  <a:ext uri="{FF2B5EF4-FFF2-40B4-BE49-F238E27FC236}">
                    <a16:creationId xmlns:a16="http://schemas.microsoft.com/office/drawing/2014/main" id="{B74EB08B-8C04-E748-9729-F5F1C088CD64}"/>
                  </a:ext>
                </a:extLst>
              </p:cNvPr>
              <p:cNvSpPr/>
              <p:nvPr/>
            </p:nvSpPr>
            <p:spPr>
              <a:xfrm>
                <a:off x="7935860" y="7531271"/>
                <a:ext cx="914044" cy="133848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86" name="Freeform: Shape 3">
                <a:extLst>
                  <a:ext uri="{FF2B5EF4-FFF2-40B4-BE49-F238E27FC236}">
                    <a16:creationId xmlns:a16="http://schemas.microsoft.com/office/drawing/2014/main" id="{4F7428E8-C6F0-124E-9687-106E2CFCB8B5}"/>
                  </a:ext>
                </a:extLst>
              </p:cNvPr>
              <p:cNvSpPr/>
              <p:nvPr/>
            </p:nvSpPr>
            <p:spPr>
              <a:xfrm>
                <a:off x="7935860" y="9653118"/>
                <a:ext cx="914044" cy="133848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87" name="Freeform: Shape 4">
                <a:extLst>
                  <a:ext uri="{FF2B5EF4-FFF2-40B4-BE49-F238E27FC236}">
                    <a16:creationId xmlns:a16="http://schemas.microsoft.com/office/drawing/2014/main" id="{67CAC6BB-6E89-374F-A100-0B93D7851F39}"/>
                  </a:ext>
                </a:extLst>
              </p:cNvPr>
              <p:cNvSpPr/>
              <p:nvPr/>
            </p:nvSpPr>
            <p:spPr>
              <a:xfrm>
                <a:off x="8785451" y="8805315"/>
                <a:ext cx="1336675" cy="91259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88" name="Freeform: Shape 5">
                <a:extLst>
                  <a:ext uri="{FF2B5EF4-FFF2-40B4-BE49-F238E27FC236}">
                    <a16:creationId xmlns:a16="http://schemas.microsoft.com/office/drawing/2014/main" id="{2A952FB4-41FF-884E-8F10-03275E33F5C9}"/>
                  </a:ext>
                </a:extLst>
              </p:cNvPr>
              <p:cNvSpPr/>
              <p:nvPr/>
            </p:nvSpPr>
            <p:spPr>
              <a:xfrm>
                <a:off x="6662170" y="8805315"/>
                <a:ext cx="1338118" cy="91259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89" name="Freeform: Shape 1">
                <a:extLst>
                  <a:ext uri="{FF2B5EF4-FFF2-40B4-BE49-F238E27FC236}">
                    <a16:creationId xmlns:a16="http://schemas.microsoft.com/office/drawing/2014/main" id="{C3903E67-0984-8149-B3E5-9069757FFA9C}"/>
                  </a:ext>
                </a:extLst>
              </p:cNvPr>
              <p:cNvSpPr/>
              <p:nvPr/>
            </p:nvSpPr>
            <p:spPr>
              <a:xfrm>
                <a:off x="6141976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3CDC7AF9-C802-D847-997F-B8482E0E46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83788" y="4079451"/>
              <a:ext cx="374306" cy="374454"/>
              <a:chOff x="-12639481" y="7009631"/>
              <a:chExt cx="4501800" cy="4503600"/>
            </a:xfrm>
            <a:solidFill>
              <a:srgbClr val="F8981D"/>
            </a:solidFill>
          </p:grpSpPr>
          <p:sp>
            <p:nvSpPr>
              <p:cNvPr id="266" name="Freeform: Shape 2">
                <a:extLst>
                  <a:ext uri="{FF2B5EF4-FFF2-40B4-BE49-F238E27FC236}">
                    <a16:creationId xmlns:a16="http://schemas.microsoft.com/office/drawing/2014/main" id="{C1040206-F406-1B44-8A29-310EA58BB5BC}"/>
                  </a:ext>
                </a:extLst>
              </p:cNvPr>
              <p:cNvSpPr/>
              <p:nvPr/>
            </p:nvSpPr>
            <p:spPr>
              <a:xfrm>
                <a:off x="-10845598" y="7531271"/>
                <a:ext cx="914044" cy="133848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0"/>
                    </a:moveTo>
                    <a:lnTo>
                      <a:pt x="0" y="1273"/>
                    </a:lnTo>
                    <a:lnTo>
                      <a:pt x="693" y="1273"/>
                    </a:lnTo>
                    <a:lnTo>
                      <a:pt x="693" y="3719"/>
                    </a:lnTo>
                    <a:lnTo>
                      <a:pt x="1847" y="3719"/>
                    </a:lnTo>
                    <a:lnTo>
                      <a:pt x="1847" y="1273"/>
                    </a:lnTo>
                    <a:lnTo>
                      <a:pt x="2540" y="1273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67" name="Freeform: Shape 3">
                <a:extLst>
                  <a:ext uri="{FF2B5EF4-FFF2-40B4-BE49-F238E27FC236}">
                    <a16:creationId xmlns:a16="http://schemas.microsoft.com/office/drawing/2014/main" id="{2BFF1A37-DBF2-3744-B2AB-B8513ADEC0EA}"/>
                  </a:ext>
                </a:extLst>
              </p:cNvPr>
              <p:cNvSpPr/>
              <p:nvPr/>
            </p:nvSpPr>
            <p:spPr>
              <a:xfrm>
                <a:off x="-10845597" y="9653118"/>
                <a:ext cx="914044" cy="133848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40" h="3719">
                    <a:moveTo>
                      <a:pt x="1268" y="3719"/>
                    </a:moveTo>
                    <a:lnTo>
                      <a:pt x="2540" y="2446"/>
                    </a:lnTo>
                    <a:lnTo>
                      <a:pt x="1847" y="2446"/>
                    </a:lnTo>
                    <a:lnTo>
                      <a:pt x="1847" y="0"/>
                    </a:lnTo>
                    <a:lnTo>
                      <a:pt x="693" y="0"/>
                    </a:lnTo>
                    <a:lnTo>
                      <a:pt x="693" y="2446"/>
                    </a:lnTo>
                    <a:lnTo>
                      <a:pt x="0" y="2446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68" name="Freeform: Shape 4">
                <a:extLst>
                  <a:ext uri="{FF2B5EF4-FFF2-40B4-BE49-F238E27FC236}">
                    <a16:creationId xmlns:a16="http://schemas.microsoft.com/office/drawing/2014/main" id="{74902C2B-697B-EC46-B9A0-6238006297EA}"/>
                  </a:ext>
                </a:extLst>
              </p:cNvPr>
              <p:cNvSpPr/>
              <p:nvPr/>
            </p:nvSpPr>
            <p:spPr>
              <a:xfrm>
                <a:off x="-9996006" y="8805315"/>
                <a:ext cx="1336675" cy="91259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4" h="2536">
                    <a:moveTo>
                      <a:pt x="0" y="1268"/>
                    </a:moveTo>
                    <a:lnTo>
                      <a:pt x="1268" y="2536"/>
                    </a:lnTo>
                    <a:lnTo>
                      <a:pt x="1268" y="1847"/>
                    </a:lnTo>
                    <a:lnTo>
                      <a:pt x="3714" y="1847"/>
                    </a:lnTo>
                    <a:lnTo>
                      <a:pt x="3714" y="689"/>
                    </a:lnTo>
                    <a:lnTo>
                      <a:pt x="1268" y="689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69" name="Freeform: Shape 5">
                <a:extLst>
                  <a:ext uri="{FF2B5EF4-FFF2-40B4-BE49-F238E27FC236}">
                    <a16:creationId xmlns:a16="http://schemas.microsoft.com/office/drawing/2014/main" id="{9CBE3C4B-4AB3-774B-BD20-B57F822B87F1}"/>
                  </a:ext>
                </a:extLst>
              </p:cNvPr>
              <p:cNvSpPr/>
              <p:nvPr/>
            </p:nvSpPr>
            <p:spPr>
              <a:xfrm>
                <a:off x="-12119287" y="8805315"/>
                <a:ext cx="1338118" cy="91259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8" h="2536">
                    <a:moveTo>
                      <a:pt x="3718" y="1268"/>
                    </a:moveTo>
                    <a:lnTo>
                      <a:pt x="2450" y="0"/>
                    </a:lnTo>
                    <a:lnTo>
                      <a:pt x="2450" y="689"/>
                    </a:lnTo>
                    <a:lnTo>
                      <a:pt x="0" y="689"/>
                    </a:lnTo>
                    <a:lnTo>
                      <a:pt x="0" y="1847"/>
                    </a:lnTo>
                    <a:lnTo>
                      <a:pt x="2450" y="1847"/>
                    </a:lnTo>
                    <a:lnTo>
                      <a:pt x="2450" y="2536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  <p:sp>
            <p:nvSpPr>
              <p:cNvPr id="270" name="Freeform: Shape 1">
                <a:extLst>
                  <a:ext uri="{FF2B5EF4-FFF2-40B4-BE49-F238E27FC236}">
                    <a16:creationId xmlns:a16="http://schemas.microsoft.com/office/drawing/2014/main" id="{443FEC3D-E1D6-6E4A-AC13-710927B738A2}"/>
                  </a:ext>
                </a:extLst>
              </p:cNvPr>
              <p:cNvSpPr/>
              <p:nvPr/>
            </p:nvSpPr>
            <p:spPr>
              <a:xfrm>
                <a:off x="-12639481" y="7009631"/>
                <a:ext cx="4501800" cy="4503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506" h="12511">
                    <a:moveTo>
                      <a:pt x="6251" y="521"/>
                    </a:moveTo>
                    <a:lnTo>
                      <a:pt x="6399" y="525"/>
                    </a:lnTo>
                    <a:lnTo>
                      <a:pt x="6546" y="530"/>
                    </a:lnTo>
                    <a:lnTo>
                      <a:pt x="6694" y="538"/>
                    </a:lnTo>
                    <a:lnTo>
                      <a:pt x="6838" y="550"/>
                    </a:lnTo>
                    <a:lnTo>
                      <a:pt x="6981" y="566"/>
                    </a:lnTo>
                    <a:lnTo>
                      <a:pt x="7125" y="587"/>
                    </a:lnTo>
                    <a:lnTo>
                      <a:pt x="7265" y="612"/>
                    </a:lnTo>
                    <a:lnTo>
                      <a:pt x="7409" y="640"/>
                    </a:lnTo>
                    <a:lnTo>
                      <a:pt x="7548" y="669"/>
                    </a:lnTo>
                    <a:lnTo>
                      <a:pt x="7684" y="702"/>
                    </a:lnTo>
                    <a:lnTo>
                      <a:pt x="7819" y="739"/>
                    </a:lnTo>
                    <a:lnTo>
                      <a:pt x="7954" y="780"/>
                    </a:lnTo>
                    <a:lnTo>
                      <a:pt x="8090" y="825"/>
                    </a:lnTo>
                    <a:lnTo>
                      <a:pt x="8221" y="870"/>
                    </a:lnTo>
                    <a:lnTo>
                      <a:pt x="8352" y="919"/>
                    </a:lnTo>
                    <a:lnTo>
                      <a:pt x="8484" y="973"/>
                    </a:lnTo>
                    <a:lnTo>
                      <a:pt x="8611" y="1030"/>
                    </a:lnTo>
                    <a:lnTo>
                      <a:pt x="8734" y="1088"/>
                    </a:lnTo>
                    <a:lnTo>
                      <a:pt x="8861" y="1149"/>
                    </a:lnTo>
                    <a:lnTo>
                      <a:pt x="8985" y="1215"/>
                    </a:lnTo>
                    <a:lnTo>
                      <a:pt x="9104" y="1285"/>
                    </a:lnTo>
                    <a:lnTo>
                      <a:pt x="9222" y="1354"/>
                    </a:lnTo>
                    <a:lnTo>
                      <a:pt x="9341" y="1428"/>
                    </a:lnTo>
                    <a:lnTo>
                      <a:pt x="9456" y="1502"/>
                    </a:lnTo>
                    <a:lnTo>
                      <a:pt x="9571" y="1581"/>
                    </a:lnTo>
                    <a:lnTo>
                      <a:pt x="9682" y="1663"/>
                    </a:lnTo>
                    <a:lnTo>
                      <a:pt x="9789" y="1749"/>
                    </a:lnTo>
                    <a:lnTo>
                      <a:pt x="9896" y="1835"/>
                    </a:lnTo>
                    <a:lnTo>
                      <a:pt x="10002" y="1921"/>
                    </a:lnTo>
                    <a:lnTo>
                      <a:pt x="10105" y="2016"/>
                    </a:lnTo>
                    <a:lnTo>
                      <a:pt x="10207" y="2106"/>
                    </a:lnTo>
                    <a:lnTo>
                      <a:pt x="10306" y="2205"/>
                    </a:lnTo>
                    <a:lnTo>
                      <a:pt x="10400" y="2303"/>
                    </a:lnTo>
                    <a:lnTo>
                      <a:pt x="10495" y="2401"/>
                    </a:lnTo>
                    <a:lnTo>
                      <a:pt x="10585" y="2504"/>
                    </a:lnTo>
                    <a:lnTo>
                      <a:pt x="10675" y="2611"/>
                    </a:lnTo>
                    <a:lnTo>
                      <a:pt x="10762" y="2717"/>
                    </a:lnTo>
                    <a:lnTo>
                      <a:pt x="10844" y="2828"/>
                    </a:lnTo>
                    <a:lnTo>
                      <a:pt x="10926" y="2939"/>
                    </a:lnTo>
                    <a:lnTo>
                      <a:pt x="11004" y="3054"/>
                    </a:lnTo>
                    <a:lnTo>
                      <a:pt x="11082" y="3169"/>
                    </a:lnTo>
                    <a:lnTo>
                      <a:pt x="11156" y="3284"/>
                    </a:lnTo>
                    <a:lnTo>
                      <a:pt x="11225" y="3403"/>
                    </a:lnTo>
                    <a:lnTo>
                      <a:pt x="11291" y="3526"/>
                    </a:lnTo>
                    <a:lnTo>
                      <a:pt x="11357" y="3649"/>
                    </a:lnTo>
                    <a:lnTo>
                      <a:pt x="11419" y="3773"/>
                    </a:lnTo>
                    <a:lnTo>
                      <a:pt x="11480" y="3900"/>
                    </a:lnTo>
                    <a:lnTo>
                      <a:pt x="11533" y="4027"/>
                    </a:lnTo>
                    <a:lnTo>
                      <a:pt x="11587" y="4154"/>
                    </a:lnTo>
                    <a:lnTo>
                      <a:pt x="11636" y="4285"/>
                    </a:lnTo>
                    <a:lnTo>
                      <a:pt x="11685" y="4417"/>
                    </a:lnTo>
                    <a:lnTo>
                      <a:pt x="11726" y="4553"/>
                    </a:lnTo>
                    <a:lnTo>
                      <a:pt x="11767" y="4688"/>
                    </a:lnTo>
                    <a:lnTo>
                      <a:pt x="11804" y="4823"/>
                    </a:lnTo>
                    <a:lnTo>
                      <a:pt x="11837" y="4963"/>
                    </a:lnTo>
                    <a:lnTo>
                      <a:pt x="11870" y="5103"/>
                    </a:lnTo>
                    <a:lnTo>
                      <a:pt x="11895" y="5242"/>
                    </a:lnTo>
                    <a:lnTo>
                      <a:pt x="11919" y="5386"/>
                    </a:lnTo>
                    <a:lnTo>
                      <a:pt x="11940" y="5525"/>
                    </a:lnTo>
                    <a:lnTo>
                      <a:pt x="11956" y="5669"/>
                    </a:lnTo>
                    <a:lnTo>
                      <a:pt x="11968" y="5817"/>
                    </a:lnTo>
                    <a:lnTo>
                      <a:pt x="11976" y="5961"/>
                    </a:lnTo>
                    <a:lnTo>
                      <a:pt x="11985" y="6108"/>
                    </a:lnTo>
                    <a:lnTo>
                      <a:pt x="11985" y="6256"/>
                    </a:lnTo>
                    <a:lnTo>
                      <a:pt x="11985" y="6403"/>
                    </a:lnTo>
                    <a:lnTo>
                      <a:pt x="11976" y="6550"/>
                    </a:lnTo>
                    <a:lnTo>
                      <a:pt x="11968" y="6694"/>
                    </a:lnTo>
                    <a:lnTo>
                      <a:pt x="11956" y="6842"/>
                    </a:lnTo>
                    <a:lnTo>
                      <a:pt x="11940" y="6986"/>
                    </a:lnTo>
                    <a:lnTo>
                      <a:pt x="11919" y="7125"/>
                    </a:lnTo>
                    <a:lnTo>
                      <a:pt x="11895" y="7269"/>
                    </a:lnTo>
                    <a:lnTo>
                      <a:pt x="11870" y="7408"/>
                    </a:lnTo>
                    <a:lnTo>
                      <a:pt x="11837" y="7548"/>
                    </a:lnTo>
                    <a:lnTo>
                      <a:pt x="11804" y="7688"/>
                    </a:lnTo>
                    <a:lnTo>
                      <a:pt x="11767" y="7823"/>
                    </a:lnTo>
                    <a:lnTo>
                      <a:pt x="11726" y="7958"/>
                    </a:lnTo>
                    <a:lnTo>
                      <a:pt x="11685" y="8094"/>
                    </a:lnTo>
                    <a:lnTo>
                      <a:pt x="11636" y="8226"/>
                    </a:lnTo>
                    <a:lnTo>
                      <a:pt x="11587" y="8357"/>
                    </a:lnTo>
                    <a:lnTo>
                      <a:pt x="11533" y="8484"/>
                    </a:lnTo>
                    <a:lnTo>
                      <a:pt x="11480" y="8611"/>
                    </a:lnTo>
                    <a:lnTo>
                      <a:pt x="11419" y="8738"/>
                    </a:lnTo>
                    <a:lnTo>
                      <a:pt x="11357" y="8862"/>
                    </a:lnTo>
                    <a:lnTo>
                      <a:pt x="11291" y="8985"/>
                    </a:lnTo>
                    <a:lnTo>
                      <a:pt x="11225" y="9108"/>
                    </a:lnTo>
                    <a:lnTo>
                      <a:pt x="11156" y="9227"/>
                    </a:lnTo>
                    <a:lnTo>
                      <a:pt x="11082" y="9342"/>
                    </a:lnTo>
                    <a:lnTo>
                      <a:pt x="11004" y="9457"/>
                    </a:lnTo>
                    <a:lnTo>
                      <a:pt x="10926" y="9572"/>
                    </a:lnTo>
                    <a:lnTo>
                      <a:pt x="10844" y="9683"/>
                    </a:lnTo>
                    <a:lnTo>
                      <a:pt x="10762" y="9794"/>
                    </a:lnTo>
                    <a:lnTo>
                      <a:pt x="10675" y="9900"/>
                    </a:lnTo>
                    <a:lnTo>
                      <a:pt x="10585" y="10007"/>
                    </a:lnTo>
                    <a:lnTo>
                      <a:pt x="10495" y="10110"/>
                    </a:lnTo>
                    <a:lnTo>
                      <a:pt x="10400" y="10208"/>
                    </a:lnTo>
                    <a:lnTo>
                      <a:pt x="10306" y="10306"/>
                    </a:lnTo>
                    <a:lnTo>
                      <a:pt x="10207" y="10405"/>
                    </a:lnTo>
                    <a:lnTo>
                      <a:pt x="10105" y="10495"/>
                    </a:lnTo>
                    <a:lnTo>
                      <a:pt x="10002" y="10590"/>
                    </a:lnTo>
                    <a:lnTo>
                      <a:pt x="9896" y="10676"/>
                    </a:lnTo>
                    <a:lnTo>
                      <a:pt x="9789" y="10762"/>
                    </a:lnTo>
                    <a:lnTo>
                      <a:pt x="9682" y="10848"/>
                    </a:lnTo>
                    <a:lnTo>
                      <a:pt x="9571" y="10930"/>
                    </a:lnTo>
                    <a:lnTo>
                      <a:pt x="9456" y="11009"/>
                    </a:lnTo>
                    <a:lnTo>
                      <a:pt x="9341" y="11083"/>
                    </a:lnTo>
                    <a:lnTo>
                      <a:pt x="9222" y="11157"/>
                    </a:lnTo>
                    <a:lnTo>
                      <a:pt x="9104" y="11226"/>
                    </a:lnTo>
                    <a:lnTo>
                      <a:pt x="8985" y="11296"/>
                    </a:lnTo>
                    <a:lnTo>
                      <a:pt x="8861" y="11362"/>
                    </a:lnTo>
                    <a:lnTo>
                      <a:pt x="8734" y="11423"/>
                    </a:lnTo>
                    <a:lnTo>
                      <a:pt x="8611" y="11481"/>
                    </a:lnTo>
                    <a:lnTo>
                      <a:pt x="8484" y="11538"/>
                    </a:lnTo>
                    <a:lnTo>
                      <a:pt x="8352" y="11592"/>
                    </a:lnTo>
                    <a:lnTo>
                      <a:pt x="8221" y="11641"/>
                    </a:lnTo>
                    <a:lnTo>
                      <a:pt x="8090" y="11686"/>
                    </a:lnTo>
                    <a:lnTo>
                      <a:pt x="7954" y="11731"/>
                    </a:lnTo>
                    <a:lnTo>
                      <a:pt x="7819" y="11772"/>
                    </a:lnTo>
                    <a:lnTo>
                      <a:pt x="7684" y="11809"/>
                    </a:lnTo>
                    <a:lnTo>
                      <a:pt x="7548" y="11842"/>
                    </a:lnTo>
                    <a:lnTo>
                      <a:pt x="7409" y="11871"/>
                    </a:lnTo>
                    <a:lnTo>
                      <a:pt x="7265" y="11899"/>
                    </a:lnTo>
                    <a:lnTo>
                      <a:pt x="7125" y="11924"/>
                    </a:lnTo>
                    <a:lnTo>
                      <a:pt x="6981" y="11945"/>
                    </a:lnTo>
                    <a:lnTo>
                      <a:pt x="6838" y="11961"/>
                    </a:lnTo>
                    <a:lnTo>
                      <a:pt x="6694" y="11973"/>
                    </a:lnTo>
                    <a:lnTo>
                      <a:pt x="6546" y="11981"/>
                    </a:lnTo>
                    <a:lnTo>
                      <a:pt x="6399" y="11986"/>
                    </a:lnTo>
                    <a:lnTo>
                      <a:pt x="6251" y="11990"/>
                    </a:lnTo>
                    <a:lnTo>
                      <a:pt x="6103" y="11986"/>
                    </a:lnTo>
                    <a:lnTo>
                      <a:pt x="5960" y="11981"/>
                    </a:lnTo>
                    <a:lnTo>
                      <a:pt x="5812" y="11973"/>
                    </a:lnTo>
                    <a:lnTo>
                      <a:pt x="5668" y="11961"/>
                    </a:lnTo>
                    <a:lnTo>
                      <a:pt x="5524" y="11945"/>
                    </a:lnTo>
                    <a:lnTo>
                      <a:pt x="5381" y="11924"/>
                    </a:lnTo>
                    <a:lnTo>
                      <a:pt x="5241" y="11899"/>
                    </a:lnTo>
                    <a:lnTo>
                      <a:pt x="5098" y="11871"/>
                    </a:lnTo>
                    <a:lnTo>
                      <a:pt x="4958" y="11842"/>
                    </a:lnTo>
                    <a:lnTo>
                      <a:pt x="4823" y="11809"/>
                    </a:lnTo>
                    <a:lnTo>
                      <a:pt x="4687" y="11772"/>
                    </a:lnTo>
                    <a:lnTo>
                      <a:pt x="4552" y="11731"/>
                    </a:lnTo>
                    <a:lnTo>
                      <a:pt x="4416" y="11686"/>
                    </a:lnTo>
                    <a:lnTo>
                      <a:pt x="4285" y="11641"/>
                    </a:lnTo>
                    <a:lnTo>
                      <a:pt x="4154" y="11592"/>
                    </a:lnTo>
                    <a:lnTo>
                      <a:pt x="4022" y="11538"/>
                    </a:lnTo>
                    <a:lnTo>
                      <a:pt x="3895" y="11481"/>
                    </a:lnTo>
                    <a:lnTo>
                      <a:pt x="3768" y="11423"/>
                    </a:lnTo>
                    <a:lnTo>
                      <a:pt x="3645" y="11362"/>
                    </a:lnTo>
                    <a:lnTo>
                      <a:pt x="3521" y="11296"/>
                    </a:lnTo>
                    <a:lnTo>
                      <a:pt x="3403" y="11226"/>
                    </a:lnTo>
                    <a:lnTo>
                      <a:pt x="3284" y="11157"/>
                    </a:lnTo>
                    <a:lnTo>
                      <a:pt x="3164" y="11083"/>
                    </a:lnTo>
                    <a:lnTo>
                      <a:pt x="3050" y="11009"/>
                    </a:lnTo>
                    <a:lnTo>
                      <a:pt x="2935" y="10930"/>
                    </a:lnTo>
                    <a:lnTo>
                      <a:pt x="2824" y="10848"/>
                    </a:lnTo>
                    <a:lnTo>
                      <a:pt x="2717" y="10762"/>
                    </a:lnTo>
                    <a:lnTo>
                      <a:pt x="2610" y="10676"/>
                    </a:lnTo>
                    <a:lnTo>
                      <a:pt x="2504" y="10590"/>
                    </a:lnTo>
                    <a:lnTo>
                      <a:pt x="2401" y="10495"/>
                    </a:lnTo>
                    <a:lnTo>
                      <a:pt x="2299" y="10405"/>
                    </a:lnTo>
                    <a:lnTo>
                      <a:pt x="2200" y="10306"/>
                    </a:lnTo>
                    <a:lnTo>
                      <a:pt x="2105" y="10208"/>
                    </a:lnTo>
                    <a:lnTo>
                      <a:pt x="2011" y="10110"/>
                    </a:lnTo>
                    <a:lnTo>
                      <a:pt x="1921" y="10007"/>
                    </a:lnTo>
                    <a:lnTo>
                      <a:pt x="1830" y="9900"/>
                    </a:lnTo>
                    <a:lnTo>
                      <a:pt x="1744" y="9794"/>
                    </a:lnTo>
                    <a:lnTo>
                      <a:pt x="1662" y="9683"/>
                    </a:lnTo>
                    <a:lnTo>
                      <a:pt x="1580" y="9572"/>
                    </a:lnTo>
                    <a:lnTo>
                      <a:pt x="1502" y="9457"/>
                    </a:lnTo>
                    <a:lnTo>
                      <a:pt x="1424" y="9342"/>
                    </a:lnTo>
                    <a:lnTo>
                      <a:pt x="1350" y="9227"/>
                    </a:lnTo>
                    <a:lnTo>
                      <a:pt x="1280" y="9108"/>
                    </a:lnTo>
                    <a:lnTo>
                      <a:pt x="1215" y="8985"/>
                    </a:lnTo>
                    <a:lnTo>
                      <a:pt x="1149" y="8862"/>
                    </a:lnTo>
                    <a:lnTo>
                      <a:pt x="1088" y="8738"/>
                    </a:lnTo>
                    <a:lnTo>
                      <a:pt x="1026" y="8611"/>
                    </a:lnTo>
                    <a:lnTo>
                      <a:pt x="973" y="8484"/>
                    </a:lnTo>
                    <a:lnTo>
                      <a:pt x="919" y="8357"/>
                    </a:lnTo>
                    <a:lnTo>
                      <a:pt x="870" y="8226"/>
                    </a:lnTo>
                    <a:lnTo>
                      <a:pt x="821" y="8094"/>
                    </a:lnTo>
                    <a:lnTo>
                      <a:pt x="780" y="7958"/>
                    </a:lnTo>
                    <a:lnTo>
                      <a:pt x="739" y="7823"/>
                    </a:lnTo>
                    <a:lnTo>
                      <a:pt x="702" y="7688"/>
                    </a:lnTo>
                    <a:lnTo>
                      <a:pt x="669" y="7548"/>
                    </a:lnTo>
                    <a:lnTo>
                      <a:pt x="636" y="7408"/>
                    </a:lnTo>
                    <a:lnTo>
                      <a:pt x="612" y="7269"/>
                    </a:lnTo>
                    <a:lnTo>
                      <a:pt x="587" y="7125"/>
                    </a:lnTo>
                    <a:lnTo>
                      <a:pt x="567" y="6986"/>
                    </a:lnTo>
                    <a:lnTo>
                      <a:pt x="550" y="6842"/>
                    </a:lnTo>
                    <a:lnTo>
                      <a:pt x="538" y="6694"/>
                    </a:lnTo>
                    <a:lnTo>
                      <a:pt x="529" y="6550"/>
                    </a:lnTo>
                    <a:lnTo>
                      <a:pt x="521" y="6403"/>
                    </a:lnTo>
                    <a:lnTo>
                      <a:pt x="521" y="6256"/>
                    </a:lnTo>
                    <a:lnTo>
                      <a:pt x="521" y="6108"/>
                    </a:lnTo>
                    <a:lnTo>
                      <a:pt x="529" y="5961"/>
                    </a:lnTo>
                    <a:lnTo>
                      <a:pt x="538" y="5817"/>
                    </a:lnTo>
                    <a:lnTo>
                      <a:pt x="550" y="5669"/>
                    </a:lnTo>
                    <a:lnTo>
                      <a:pt x="567" y="5525"/>
                    </a:lnTo>
                    <a:lnTo>
                      <a:pt x="587" y="5386"/>
                    </a:lnTo>
                    <a:lnTo>
                      <a:pt x="612" y="5242"/>
                    </a:lnTo>
                    <a:lnTo>
                      <a:pt x="636" y="5103"/>
                    </a:lnTo>
                    <a:lnTo>
                      <a:pt x="669" y="4963"/>
                    </a:lnTo>
                    <a:lnTo>
                      <a:pt x="702" y="4823"/>
                    </a:lnTo>
                    <a:lnTo>
                      <a:pt x="739" y="4688"/>
                    </a:lnTo>
                    <a:lnTo>
                      <a:pt x="780" y="4553"/>
                    </a:lnTo>
                    <a:lnTo>
                      <a:pt x="821" y="4417"/>
                    </a:lnTo>
                    <a:lnTo>
                      <a:pt x="870" y="4285"/>
                    </a:lnTo>
                    <a:lnTo>
                      <a:pt x="919" y="4154"/>
                    </a:lnTo>
                    <a:lnTo>
                      <a:pt x="973" y="4027"/>
                    </a:lnTo>
                    <a:lnTo>
                      <a:pt x="1026" y="3900"/>
                    </a:lnTo>
                    <a:lnTo>
                      <a:pt x="1088" y="3773"/>
                    </a:lnTo>
                    <a:lnTo>
                      <a:pt x="1149" y="3649"/>
                    </a:lnTo>
                    <a:lnTo>
                      <a:pt x="1215" y="3526"/>
                    </a:lnTo>
                    <a:lnTo>
                      <a:pt x="1280" y="3403"/>
                    </a:lnTo>
                    <a:lnTo>
                      <a:pt x="1350" y="3284"/>
                    </a:lnTo>
                    <a:lnTo>
                      <a:pt x="1424" y="3169"/>
                    </a:lnTo>
                    <a:lnTo>
                      <a:pt x="1502" y="3054"/>
                    </a:lnTo>
                    <a:lnTo>
                      <a:pt x="1580" y="2939"/>
                    </a:lnTo>
                    <a:lnTo>
                      <a:pt x="1662" y="2828"/>
                    </a:lnTo>
                    <a:lnTo>
                      <a:pt x="1744" y="2717"/>
                    </a:lnTo>
                    <a:lnTo>
                      <a:pt x="1830" y="2611"/>
                    </a:lnTo>
                    <a:lnTo>
                      <a:pt x="1921" y="2504"/>
                    </a:lnTo>
                    <a:lnTo>
                      <a:pt x="2011" y="2401"/>
                    </a:lnTo>
                    <a:lnTo>
                      <a:pt x="2105" y="2303"/>
                    </a:lnTo>
                    <a:lnTo>
                      <a:pt x="2200" y="2205"/>
                    </a:lnTo>
                    <a:lnTo>
                      <a:pt x="2299" y="2106"/>
                    </a:lnTo>
                    <a:lnTo>
                      <a:pt x="2401" y="2016"/>
                    </a:lnTo>
                    <a:lnTo>
                      <a:pt x="2504" y="1921"/>
                    </a:lnTo>
                    <a:lnTo>
                      <a:pt x="2610" y="1835"/>
                    </a:lnTo>
                    <a:lnTo>
                      <a:pt x="2717" y="1749"/>
                    </a:lnTo>
                    <a:lnTo>
                      <a:pt x="2824" y="1663"/>
                    </a:lnTo>
                    <a:lnTo>
                      <a:pt x="2935" y="1581"/>
                    </a:lnTo>
                    <a:lnTo>
                      <a:pt x="3050" y="1502"/>
                    </a:lnTo>
                    <a:lnTo>
                      <a:pt x="3164" y="1428"/>
                    </a:lnTo>
                    <a:lnTo>
                      <a:pt x="3284" y="1354"/>
                    </a:lnTo>
                    <a:lnTo>
                      <a:pt x="3403" y="1285"/>
                    </a:lnTo>
                    <a:lnTo>
                      <a:pt x="3521" y="1215"/>
                    </a:lnTo>
                    <a:lnTo>
                      <a:pt x="3645" y="1149"/>
                    </a:lnTo>
                    <a:lnTo>
                      <a:pt x="3768" y="1088"/>
                    </a:lnTo>
                    <a:lnTo>
                      <a:pt x="3895" y="1030"/>
                    </a:lnTo>
                    <a:lnTo>
                      <a:pt x="4022" y="973"/>
                    </a:lnTo>
                    <a:lnTo>
                      <a:pt x="4154" y="919"/>
                    </a:lnTo>
                    <a:lnTo>
                      <a:pt x="4285" y="870"/>
                    </a:lnTo>
                    <a:lnTo>
                      <a:pt x="4416" y="825"/>
                    </a:lnTo>
                    <a:lnTo>
                      <a:pt x="4552" y="780"/>
                    </a:lnTo>
                    <a:lnTo>
                      <a:pt x="4687" y="739"/>
                    </a:lnTo>
                    <a:lnTo>
                      <a:pt x="4823" y="702"/>
                    </a:lnTo>
                    <a:lnTo>
                      <a:pt x="4958" y="669"/>
                    </a:lnTo>
                    <a:lnTo>
                      <a:pt x="5098" y="640"/>
                    </a:lnTo>
                    <a:lnTo>
                      <a:pt x="5241" y="612"/>
                    </a:lnTo>
                    <a:lnTo>
                      <a:pt x="5381" y="587"/>
                    </a:lnTo>
                    <a:lnTo>
                      <a:pt x="5524" y="566"/>
                    </a:lnTo>
                    <a:lnTo>
                      <a:pt x="5668" y="550"/>
                    </a:lnTo>
                    <a:lnTo>
                      <a:pt x="5812" y="538"/>
                    </a:lnTo>
                    <a:lnTo>
                      <a:pt x="5960" y="530"/>
                    </a:lnTo>
                    <a:lnTo>
                      <a:pt x="6103" y="525"/>
                    </a:lnTo>
                    <a:close/>
                    <a:moveTo>
                      <a:pt x="6251" y="0"/>
                    </a:moveTo>
                    <a:lnTo>
                      <a:pt x="6091" y="4"/>
                    </a:lnTo>
                    <a:lnTo>
                      <a:pt x="5931" y="8"/>
                    </a:lnTo>
                    <a:lnTo>
                      <a:pt x="5771" y="20"/>
                    </a:lnTo>
                    <a:lnTo>
                      <a:pt x="5615" y="33"/>
                    </a:lnTo>
                    <a:lnTo>
                      <a:pt x="5455" y="54"/>
                    </a:lnTo>
                    <a:lnTo>
                      <a:pt x="5299" y="74"/>
                    </a:lnTo>
                    <a:lnTo>
                      <a:pt x="5147" y="99"/>
                    </a:lnTo>
                    <a:lnTo>
                      <a:pt x="4991" y="127"/>
                    </a:lnTo>
                    <a:lnTo>
                      <a:pt x="4839" y="160"/>
                    </a:lnTo>
                    <a:lnTo>
                      <a:pt x="4691" y="197"/>
                    </a:lnTo>
                    <a:lnTo>
                      <a:pt x="4539" y="238"/>
                    </a:lnTo>
                    <a:lnTo>
                      <a:pt x="4391" y="283"/>
                    </a:lnTo>
                    <a:lnTo>
                      <a:pt x="4248" y="329"/>
                    </a:lnTo>
                    <a:lnTo>
                      <a:pt x="4104" y="382"/>
                    </a:lnTo>
                    <a:lnTo>
                      <a:pt x="3961" y="435"/>
                    </a:lnTo>
                    <a:lnTo>
                      <a:pt x="3817" y="493"/>
                    </a:lnTo>
                    <a:lnTo>
                      <a:pt x="3678" y="554"/>
                    </a:lnTo>
                    <a:lnTo>
                      <a:pt x="3542" y="620"/>
                    </a:lnTo>
                    <a:lnTo>
                      <a:pt x="3406" y="685"/>
                    </a:lnTo>
                    <a:lnTo>
                      <a:pt x="3271" y="755"/>
                    </a:lnTo>
                    <a:lnTo>
                      <a:pt x="3140" y="829"/>
                    </a:lnTo>
                    <a:lnTo>
                      <a:pt x="3009" y="907"/>
                    </a:lnTo>
                    <a:lnTo>
                      <a:pt x="2881" y="985"/>
                    </a:lnTo>
                    <a:lnTo>
                      <a:pt x="2758" y="1067"/>
                    </a:lnTo>
                    <a:lnTo>
                      <a:pt x="2631" y="1153"/>
                    </a:lnTo>
                    <a:lnTo>
                      <a:pt x="2512" y="1244"/>
                    </a:lnTo>
                    <a:lnTo>
                      <a:pt x="2393" y="1334"/>
                    </a:lnTo>
                    <a:lnTo>
                      <a:pt x="2274" y="1428"/>
                    </a:lnTo>
                    <a:lnTo>
                      <a:pt x="2159" y="1527"/>
                    </a:lnTo>
                    <a:lnTo>
                      <a:pt x="2048" y="1626"/>
                    </a:lnTo>
                    <a:lnTo>
                      <a:pt x="1937" y="1728"/>
                    </a:lnTo>
                    <a:lnTo>
                      <a:pt x="1830" y="1835"/>
                    </a:lnTo>
                    <a:lnTo>
                      <a:pt x="1724" y="1942"/>
                    </a:lnTo>
                    <a:lnTo>
                      <a:pt x="1625" y="2048"/>
                    </a:lnTo>
                    <a:lnTo>
                      <a:pt x="1523" y="2163"/>
                    </a:lnTo>
                    <a:lnTo>
                      <a:pt x="1428" y="2278"/>
                    </a:lnTo>
                    <a:lnTo>
                      <a:pt x="1334" y="2393"/>
                    </a:lnTo>
                    <a:lnTo>
                      <a:pt x="1239" y="2512"/>
                    </a:lnTo>
                    <a:lnTo>
                      <a:pt x="1153" y="2635"/>
                    </a:lnTo>
                    <a:lnTo>
                      <a:pt x="1067" y="2759"/>
                    </a:lnTo>
                    <a:lnTo>
                      <a:pt x="985" y="2886"/>
                    </a:lnTo>
                    <a:lnTo>
                      <a:pt x="903" y="3013"/>
                    </a:lnTo>
                    <a:lnTo>
                      <a:pt x="829" y="3145"/>
                    </a:lnTo>
                    <a:lnTo>
                      <a:pt x="755" y="3276"/>
                    </a:lnTo>
                    <a:lnTo>
                      <a:pt x="681" y="3407"/>
                    </a:lnTo>
                    <a:lnTo>
                      <a:pt x="615" y="3543"/>
                    </a:lnTo>
                    <a:lnTo>
                      <a:pt x="550" y="3682"/>
                    </a:lnTo>
                    <a:lnTo>
                      <a:pt x="488" y="3822"/>
                    </a:lnTo>
                    <a:lnTo>
                      <a:pt x="431" y="3961"/>
                    </a:lnTo>
                    <a:lnTo>
                      <a:pt x="378" y="4105"/>
                    </a:lnTo>
                    <a:lnTo>
                      <a:pt x="328" y="4249"/>
                    </a:lnTo>
                    <a:lnTo>
                      <a:pt x="279" y="4397"/>
                    </a:lnTo>
                    <a:lnTo>
                      <a:pt x="238" y="4544"/>
                    </a:lnTo>
                    <a:lnTo>
                      <a:pt x="197" y="4692"/>
                    </a:lnTo>
                    <a:lnTo>
                      <a:pt x="160" y="4844"/>
                    </a:lnTo>
                    <a:lnTo>
                      <a:pt x="127" y="4996"/>
                    </a:lnTo>
                    <a:lnTo>
                      <a:pt x="99" y="5148"/>
                    </a:lnTo>
                    <a:lnTo>
                      <a:pt x="70" y="5304"/>
                    </a:lnTo>
                    <a:lnTo>
                      <a:pt x="49" y="5459"/>
                    </a:lnTo>
                    <a:lnTo>
                      <a:pt x="33" y="5616"/>
                    </a:lnTo>
                    <a:lnTo>
                      <a:pt x="17" y="5776"/>
                    </a:lnTo>
                    <a:lnTo>
                      <a:pt x="8" y="5936"/>
                    </a:lnTo>
                    <a:lnTo>
                      <a:pt x="0" y="6096"/>
                    </a:lnTo>
                    <a:lnTo>
                      <a:pt x="0" y="6256"/>
                    </a:lnTo>
                    <a:lnTo>
                      <a:pt x="0" y="6415"/>
                    </a:lnTo>
                    <a:lnTo>
                      <a:pt x="8" y="6575"/>
                    </a:lnTo>
                    <a:lnTo>
                      <a:pt x="17" y="6735"/>
                    </a:lnTo>
                    <a:lnTo>
                      <a:pt x="33" y="6895"/>
                    </a:lnTo>
                    <a:lnTo>
                      <a:pt x="49" y="7052"/>
                    </a:lnTo>
                    <a:lnTo>
                      <a:pt x="70" y="7207"/>
                    </a:lnTo>
                    <a:lnTo>
                      <a:pt x="99" y="7363"/>
                    </a:lnTo>
                    <a:lnTo>
                      <a:pt x="127" y="7515"/>
                    </a:lnTo>
                    <a:lnTo>
                      <a:pt x="160" y="7667"/>
                    </a:lnTo>
                    <a:lnTo>
                      <a:pt x="197" y="7819"/>
                    </a:lnTo>
                    <a:lnTo>
                      <a:pt x="238" y="7967"/>
                    </a:lnTo>
                    <a:lnTo>
                      <a:pt x="279" y="8114"/>
                    </a:lnTo>
                    <a:lnTo>
                      <a:pt x="328" y="8262"/>
                    </a:lnTo>
                    <a:lnTo>
                      <a:pt x="378" y="8406"/>
                    </a:lnTo>
                    <a:lnTo>
                      <a:pt x="431" y="8550"/>
                    </a:lnTo>
                    <a:lnTo>
                      <a:pt x="488" y="8689"/>
                    </a:lnTo>
                    <a:lnTo>
                      <a:pt x="550" y="8829"/>
                    </a:lnTo>
                    <a:lnTo>
                      <a:pt x="615" y="8968"/>
                    </a:lnTo>
                    <a:lnTo>
                      <a:pt x="681" y="9104"/>
                    </a:lnTo>
                    <a:lnTo>
                      <a:pt x="755" y="9235"/>
                    </a:lnTo>
                    <a:lnTo>
                      <a:pt x="829" y="9366"/>
                    </a:lnTo>
                    <a:lnTo>
                      <a:pt x="903" y="9498"/>
                    </a:lnTo>
                    <a:lnTo>
                      <a:pt x="985" y="9625"/>
                    </a:lnTo>
                    <a:lnTo>
                      <a:pt x="1067" y="9752"/>
                    </a:lnTo>
                    <a:lnTo>
                      <a:pt x="1153" y="9876"/>
                    </a:lnTo>
                    <a:lnTo>
                      <a:pt x="1239" y="9999"/>
                    </a:lnTo>
                    <a:lnTo>
                      <a:pt x="1334" y="10118"/>
                    </a:lnTo>
                    <a:lnTo>
                      <a:pt x="1428" y="10233"/>
                    </a:lnTo>
                    <a:lnTo>
                      <a:pt x="1523" y="10348"/>
                    </a:lnTo>
                    <a:lnTo>
                      <a:pt x="1625" y="10463"/>
                    </a:lnTo>
                    <a:lnTo>
                      <a:pt x="1724" y="10569"/>
                    </a:lnTo>
                    <a:lnTo>
                      <a:pt x="1830" y="10676"/>
                    </a:lnTo>
                    <a:lnTo>
                      <a:pt x="1937" y="10783"/>
                    </a:lnTo>
                    <a:lnTo>
                      <a:pt x="2048" y="10885"/>
                    </a:lnTo>
                    <a:lnTo>
                      <a:pt x="2159" y="10984"/>
                    </a:lnTo>
                    <a:lnTo>
                      <a:pt x="2274" y="11083"/>
                    </a:lnTo>
                    <a:lnTo>
                      <a:pt x="2393" y="11177"/>
                    </a:lnTo>
                    <a:lnTo>
                      <a:pt x="2512" y="11267"/>
                    </a:lnTo>
                    <a:lnTo>
                      <a:pt x="2631" y="11358"/>
                    </a:lnTo>
                    <a:lnTo>
                      <a:pt x="2758" y="11444"/>
                    </a:lnTo>
                    <a:lnTo>
                      <a:pt x="2881" y="11526"/>
                    </a:lnTo>
                    <a:lnTo>
                      <a:pt x="3009" y="11604"/>
                    </a:lnTo>
                    <a:lnTo>
                      <a:pt x="3140" y="11682"/>
                    </a:lnTo>
                    <a:lnTo>
                      <a:pt x="3271" y="11756"/>
                    </a:lnTo>
                    <a:lnTo>
                      <a:pt x="3406" y="11826"/>
                    </a:lnTo>
                    <a:lnTo>
                      <a:pt x="3542" y="11891"/>
                    </a:lnTo>
                    <a:lnTo>
                      <a:pt x="3678" y="11957"/>
                    </a:lnTo>
                    <a:lnTo>
                      <a:pt x="3817" y="12018"/>
                    </a:lnTo>
                    <a:lnTo>
                      <a:pt x="3961" y="12076"/>
                    </a:lnTo>
                    <a:lnTo>
                      <a:pt x="4104" y="12129"/>
                    </a:lnTo>
                    <a:lnTo>
                      <a:pt x="4248" y="12182"/>
                    </a:lnTo>
                    <a:lnTo>
                      <a:pt x="4391" y="12228"/>
                    </a:lnTo>
                    <a:lnTo>
                      <a:pt x="4539" y="12273"/>
                    </a:lnTo>
                    <a:lnTo>
                      <a:pt x="4691" y="12314"/>
                    </a:lnTo>
                    <a:lnTo>
                      <a:pt x="4839" y="12351"/>
                    </a:lnTo>
                    <a:lnTo>
                      <a:pt x="4991" y="12384"/>
                    </a:lnTo>
                    <a:lnTo>
                      <a:pt x="5147" y="12412"/>
                    </a:lnTo>
                    <a:lnTo>
                      <a:pt x="5299" y="12437"/>
                    </a:lnTo>
                    <a:lnTo>
                      <a:pt x="5455" y="12457"/>
                    </a:lnTo>
                    <a:lnTo>
                      <a:pt x="5615" y="12478"/>
                    </a:lnTo>
                    <a:lnTo>
                      <a:pt x="5771" y="12491"/>
                    </a:lnTo>
                    <a:lnTo>
                      <a:pt x="5931" y="12503"/>
                    </a:lnTo>
                    <a:lnTo>
                      <a:pt x="6091" y="12507"/>
                    </a:lnTo>
                    <a:lnTo>
                      <a:pt x="6251" y="12511"/>
                    </a:lnTo>
                    <a:lnTo>
                      <a:pt x="6415" y="12507"/>
                    </a:lnTo>
                    <a:lnTo>
                      <a:pt x="6575" y="12503"/>
                    </a:lnTo>
                    <a:lnTo>
                      <a:pt x="6735" y="12491"/>
                    </a:lnTo>
                    <a:lnTo>
                      <a:pt x="6891" y="12478"/>
                    </a:lnTo>
                    <a:lnTo>
                      <a:pt x="7051" y="12457"/>
                    </a:lnTo>
                    <a:lnTo>
                      <a:pt x="7207" y="12437"/>
                    </a:lnTo>
                    <a:lnTo>
                      <a:pt x="7359" y="12412"/>
                    </a:lnTo>
                    <a:lnTo>
                      <a:pt x="7515" y="12384"/>
                    </a:lnTo>
                    <a:lnTo>
                      <a:pt x="7667" y="12351"/>
                    </a:lnTo>
                    <a:lnTo>
                      <a:pt x="7815" y="12314"/>
                    </a:lnTo>
                    <a:lnTo>
                      <a:pt x="7966" y="12273"/>
                    </a:lnTo>
                    <a:lnTo>
                      <a:pt x="8114" y="12228"/>
                    </a:lnTo>
                    <a:lnTo>
                      <a:pt x="8258" y="12182"/>
                    </a:lnTo>
                    <a:lnTo>
                      <a:pt x="8402" y="12129"/>
                    </a:lnTo>
                    <a:lnTo>
                      <a:pt x="8545" y="12076"/>
                    </a:lnTo>
                    <a:lnTo>
                      <a:pt x="8689" y="12018"/>
                    </a:lnTo>
                    <a:lnTo>
                      <a:pt x="8829" y="11957"/>
                    </a:lnTo>
                    <a:lnTo>
                      <a:pt x="8964" y="11891"/>
                    </a:lnTo>
                    <a:lnTo>
                      <a:pt x="9099" y="11826"/>
                    </a:lnTo>
                    <a:lnTo>
                      <a:pt x="9235" y="11756"/>
                    </a:lnTo>
                    <a:lnTo>
                      <a:pt x="9366" y="11682"/>
                    </a:lnTo>
                    <a:lnTo>
                      <a:pt x="9497" y="11604"/>
                    </a:lnTo>
                    <a:lnTo>
                      <a:pt x="9625" y="11526"/>
                    </a:lnTo>
                    <a:lnTo>
                      <a:pt x="9748" y="11444"/>
                    </a:lnTo>
                    <a:lnTo>
                      <a:pt x="9875" y="11358"/>
                    </a:lnTo>
                    <a:lnTo>
                      <a:pt x="9994" y="11267"/>
                    </a:lnTo>
                    <a:lnTo>
                      <a:pt x="10113" y="11177"/>
                    </a:lnTo>
                    <a:lnTo>
                      <a:pt x="10232" y="11083"/>
                    </a:lnTo>
                    <a:lnTo>
                      <a:pt x="10347" y="10984"/>
                    </a:lnTo>
                    <a:lnTo>
                      <a:pt x="10458" y="10885"/>
                    </a:lnTo>
                    <a:lnTo>
                      <a:pt x="10569" y="10783"/>
                    </a:lnTo>
                    <a:lnTo>
                      <a:pt x="10675" y="10676"/>
                    </a:lnTo>
                    <a:lnTo>
                      <a:pt x="10778" y="10569"/>
                    </a:lnTo>
                    <a:lnTo>
                      <a:pt x="10881" y="10463"/>
                    </a:lnTo>
                    <a:lnTo>
                      <a:pt x="10984" y="10348"/>
                    </a:lnTo>
                    <a:lnTo>
                      <a:pt x="11077" y="10233"/>
                    </a:lnTo>
                    <a:lnTo>
                      <a:pt x="11172" y="10118"/>
                    </a:lnTo>
                    <a:lnTo>
                      <a:pt x="11262" y="9999"/>
                    </a:lnTo>
                    <a:lnTo>
                      <a:pt x="11352" y="9876"/>
                    </a:lnTo>
                    <a:lnTo>
                      <a:pt x="11439" y="9752"/>
                    </a:lnTo>
                    <a:lnTo>
                      <a:pt x="11521" y="9625"/>
                    </a:lnTo>
                    <a:lnTo>
                      <a:pt x="11603" y="9498"/>
                    </a:lnTo>
                    <a:lnTo>
                      <a:pt x="11677" y="9366"/>
                    </a:lnTo>
                    <a:lnTo>
                      <a:pt x="11751" y="9235"/>
                    </a:lnTo>
                    <a:lnTo>
                      <a:pt x="11825" y="9104"/>
                    </a:lnTo>
                    <a:lnTo>
                      <a:pt x="11890" y="8968"/>
                    </a:lnTo>
                    <a:lnTo>
                      <a:pt x="11956" y="8829"/>
                    </a:lnTo>
                    <a:lnTo>
                      <a:pt x="12014" y="8689"/>
                    </a:lnTo>
                    <a:lnTo>
                      <a:pt x="12075" y="8550"/>
                    </a:lnTo>
                    <a:lnTo>
                      <a:pt x="12128" y="8406"/>
                    </a:lnTo>
                    <a:lnTo>
                      <a:pt x="12177" y="8262"/>
                    </a:lnTo>
                    <a:lnTo>
                      <a:pt x="12227" y="8114"/>
                    </a:lnTo>
                    <a:lnTo>
                      <a:pt x="12268" y="7967"/>
                    </a:lnTo>
                    <a:lnTo>
                      <a:pt x="12309" y="7819"/>
                    </a:lnTo>
                    <a:lnTo>
                      <a:pt x="12346" y="7667"/>
                    </a:lnTo>
                    <a:lnTo>
                      <a:pt x="12379" y="7515"/>
                    </a:lnTo>
                    <a:lnTo>
                      <a:pt x="12407" y="7363"/>
                    </a:lnTo>
                    <a:lnTo>
                      <a:pt x="12436" y="7207"/>
                    </a:lnTo>
                    <a:lnTo>
                      <a:pt x="12457" y="7052"/>
                    </a:lnTo>
                    <a:lnTo>
                      <a:pt x="12473" y="6895"/>
                    </a:lnTo>
                    <a:lnTo>
                      <a:pt x="12490" y="6735"/>
                    </a:lnTo>
                    <a:lnTo>
                      <a:pt x="12498" y="6575"/>
                    </a:lnTo>
                    <a:lnTo>
                      <a:pt x="12506" y="6415"/>
                    </a:lnTo>
                    <a:lnTo>
                      <a:pt x="12506" y="6256"/>
                    </a:lnTo>
                    <a:lnTo>
                      <a:pt x="12506" y="6096"/>
                    </a:lnTo>
                    <a:lnTo>
                      <a:pt x="12498" y="5936"/>
                    </a:lnTo>
                    <a:lnTo>
                      <a:pt x="12490" y="5776"/>
                    </a:lnTo>
                    <a:lnTo>
                      <a:pt x="12473" y="5616"/>
                    </a:lnTo>
                    <a:lnTo>
                      <a:pt x="12457" y="5459"/>
                    </a:lnTo>
                    <a:lnTo>
                      <a:pt x="12436" y="5304"/>
                    </a:lnTo>
                    <a:lnTo>
                      <a:pt x="12407" y="5148"/>
                    </a:lnTo>
                    <a:lnTo>
                      <a:pt x="12379" y="4996"/>
                    </a:lnTo>
                    <a:lnTo>
                      <a:pt x="12346" y="4844"/>
                    </a:lnTo>
                    <a:lnTo>
                      <a:pt x="12309" y="4692"/>
                    </a:lnTo>
                    <a:lnTo>
                      <a:pt x="12268" y="4544"/>
                    </a:lnTo>
                    <a:lnTo>
                      <a:pt x="12227" y="4397"/>
                    </a:lnTo>
                    <a:lnTo>
                      <a:pt x="12177" y="4249"/>
                    </a:lnTo>
                    <a:lnTo>
                      <a:pt x="12128" y="4105"/>
                    </a:lnTo>
                    <a:lnTo>
                      <a:pt x="12075" y="3961"/>
                    </a:lnTo>
                    <a:lnTo>
                      <a:pt x="12014" y="3822"/>
                    </a:lnTo>
                    <a:lnTo>
                      <a:pt x="11956" y="3682"/>
                    </a:lnTo>
                    <a:lnTo>
                      <a:pt x="11890" y="3543"/>
                    </a:lnTo>
                    <a:lnTo>
                      <a:pt x="11825" y="3407"/>
                    </a:lnTo>
                    <a:lnTo>
                      <a:pt x="11751" y="3276"/>
                    </a:lnTo>
                    <a:lnTo>
                      <a:pt x="11677" y="3145"/>
                    </a:lnTo>
                    <a:lnTo>
                      <a:pt x="11603" y="3013"/>
                    </a:lnTo>
                    <a:lnTo>
                      <a:pt x="11521" y="2886"/>
                    </a:lnTo>
                    <a:lnTo>
                      <a:pt x="11439" y="2759"/>
                    </a:lnTo>
                    <a:lnTo>
                      <a:pt x="11352" y="2635"/>
                    </a:lnTo>
                    <a:lnTo>
                      <a:pt x="11262" y="2512"/>
                    </a:lnTo>
                    <a:lnTo>
                      <a:pt x="11172" y="2393"/>
                    </a:lnTo>
                    <a:lnTo>
                      <a:pt x="11077" y="2278"/>
                    </a:lnTo>
                    <a:lnTo>
                      <a:pt x="10984" y="2163"/>
                    </a:lnTo>
                    <a:lnTo>
                      <a:pt x="10881" y="2048"/>
                    </a:lnTo>
                    <a:lnTo>
                      <a:pt x="10778" y="1942"/>
                    </a:lnTo>
                    <a:lnTo>
                      <a:pt x="10675" y="1835"/>
                    </a:lnTo>
                    <a:lnTo>
                      <a:pt x="10569" y="1728"/>
                    </a:lnTo>
                    <a:lnTo>
                      <a:pt x="10458" y="1626"/>
                    </a:lnTo>
                    <a:lnTo>
                      <a:pt x="10347" y="1527"/>
                    </a:lnTo>
                    <a:lnTo>
                      <a:pt x="10232" y="1428"/>
                    </a:lnTo>
                    <a:lnTo>
                      <a:pt x="10113" y="1334"/>
                    </a:lnTo>
                    <a:lnTo>
                      <a:pt x="9994" y="1244"/>
                    </a:lnTo>
                    <a:lnTo>
                      <a:pt x="9875" y="1153"/>
                    </a:lnTo>
                    <a:lnTo>
                      <a:pt x="9748" y="1067"/>
                    </a:lnTo>
                    <a:lnTo>
                      <a:pt x="9625" y="985"/>
                    </a:lnTo>
                    <a:lnTo>
                      <a:pt x="9497" y="907"/>
                    </a:lnTo>
                    <a:lnTo>
                      <a:pt x="9366" y="829"/>
                    </a:lnTo>
                    <a:lnTo>
                      <a:pt x="9235" y="755"/>
                    </a:lnTo>
                    <a:lnTo>
                      <a:pt x="9099" y="685"/>
                    </a:lnTo>
                    <a:lnTo>
                      <a:pt x="8964" y="620"/>
                    </a:lnTo>
                    <a:lnTo>
                      <a:pt x="8829" y="554"/>
                    </a:lnTo>
                    <a:lnTo>
                      <a:pt x="8689" y="493"/>
                    </a:lnTo>
                    <a:lnTo>
                      <a:pt x="8545" y="435"/>
                    </a:lnTo>
                    <a:lnTo>
                      <a:pt x="8402" y="382"/>
                    </a:lnTo>
                    <a:lnTo>
                      <a:pt x="8258" y="329"/>
                    </a:lnTo>
                    <a:lnTo>
                      <a:pt x="8114" y="283"/>
                    </a:lnTo>
                    <a:lnTo>
                      <a:pt x="7966" y="238"/>
                    </a:lnTo>
                    <a:lnTo>
                      <a:pt x="7815" y="197"/>
                    </a:lnTo>
                    <a:lnTo>
                      <a:pt x="7667" y="160"/>
                    </a:lnTo>
                    <a:lnTo>
                      <a:pt x="7515" y="127"/>
                    </a:lnTo>
                    <a:lnTo>
                      <a:pt x="7359" y="99"/>
                    </a:lnTo>
                    <a:lnTo>
                      <a:pt x="7207" y="74"/>
                    </a:lnTo>
                    <a:lnTo>
                      <a:pt x="7051" y="54"/>
                    </a:lnTo>
                    <a:lnTo>
                      <a:pt x="6891" y="33"/>
                    </a:lnTo>
                    <a:lnTo>
                      <a:pt x="6735" y="20"/>
                    </a:lnTo>
                    <a:lnTo>
                      <a:pt x="6575" y="8"/>
                    </a:lnTo>
                    <a:lnTo>
                      <a:pt x="6415" y="4"/>
                    </a:lnTo>
                    <a:close/>
                  </a:path>
                </a:pathLst>
              </a:custGeom>
              <a:grpFill/>
              <a:ln cap="flat">
                <a:solidFill>
                  <a:srgbClr val="F8981D"/>
                </a:solidFill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solidFill>
                      <a:schemeClr val="accent1"/>
                    </a:solidFill>
                  </a:ln>
                  <a:solidFill>
                    <a:schemeClr val="accent1"/>
                  </a:solidFill>
                  <a:latin typeface="Arial" pitchFamily="18"/>
                  <a:ea typeface="Arial" pitchFamily="2"/>
                  <a:cs typeface="Arial" pitchFamily="2"/>
                </a:endParaRPr>
              </a:p>
            </p:txBody>
          </p:sp>
        </p:grp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66DE53E4-4BA0-5147-835F-FC42318B2E24}"/>
              </a:ext>
            </a:extLst>
          </p:cNvPr>
          <p:cNvGrpSpPr/>
          <p:nvPr/>
        </p:nvGrpSpPr>
        <p:grpSpPr>
          <a:xfrm>
            <a:off x="1903672" y="1933152"/>
            <a:ext cx="1588270" cy="544941"/>
            <a:chOff x="258224" y="1418604"/>
            <a:chExt cx="1588270" cy="544941"/>
          </a:xfrm>
        </p:grpSpPr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2B1CAFAB-73D0-CD46-BFB4-FF653F28F3EB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258224" y="1661873"/>
              <a:ext cx="1588270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miter lim="800000"/>
              <a:headEnd type="arrow" w="lg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D62F6B13-D38A-2747-8862-AB1AD427BE08}"/>
                </a:ext>
              </a:extLst>
            </p:cNvPr>
            <p:cNvSpPr txBox="1"/>
            <p:nvPr/>
          </p:nvSpPr>
          <p:spPr>
            <a:xfrm>
              <a:off x="810712" y="1418604"/>
              <a:ext cx="621263" cy="2209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UI/API</a:t>
              </a: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C9F76073-BEFE-DA49-B01B-8AFA92199878}"/>
                </a:ext>
              </a:extLst>
            </p:cNvPr>
            <p:cNvSpPr txBox="1"/>
            <p:nvPr/>
          </p:nvSpPr>
          <p:spPr>
            <a:xfrm>
              <a:off x="507157" y="1742590"/>
              <a:ext cx="1211277" cy="2209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Global config</a:t>
              </a:r>
            </a:p>
          </p:txBody>
        </p:sp>
      </p:grpSp>
      <p:sp>
        <p:nvSpPr>
          <p:cNvPr id="341" name="Freeform 5">
            <a:extLst>
              <a:ext uri="{FF2B5EF4-FFF2-40B4-BE49-F238E27FC236}">
                <a16:creationId xmlns:a16="http://schemas.microsoft.com/office/drawing/2014/main" id="{B7068F46-2D2F-E847-9D1D-05C5CAEB00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506244" y="1832315"/>
            <a:ext cx="296083" cy="527335"/>
          </a:xfrm>
          <a:custGeom>
            <a:avLst/>
            <a:gdLst>
              <a:gd name="T0" fmla="*/ 172 w 216"/>
              <a:gd name="T1" fmla="*/ 158 h 384"/>
              <a:gd name="T2" fmla="*/ 135 w 216"/>
              <a:gd name="T3" fmla="*/ 158 h 384"/>
              <a:gd name="T4" fmla="*/ 108 w 216"/>
              <a:gd name="T5" fmla="*/ 186 h 384"/>
              <a:gd name="T6" fmla="*/ 80 w 216"/>
              <a:gd name="T7" fmla="*/ 158 h 384"/>
              <a:gd name="T8" fmla="*/ 43 w 216"/>
              <a:gd name="T9" fmla="*/ 158 h 384"/>
              <a:gd name="T10" fmla="*/ 0 w 216"/>
              <a:gd name="T11" fmla="*/ 204 h 384"/>
              <a:gd name="T12" fmla="*/ 0 w 216"/>
              <a:gd name="T13" fmla="*/ 384 h 384"/>
              <a:gd name="T14" fmla="*/ 216 w 216"/>
              <a:gd name="T15" fmla="*/ 384 h 384"/>
              <a:gd name="T16" fmla="*/ 216 w 216"/>
              <a:gd name="T17" fmla="*/ 204 h 384"/>
              <a:gd name="T18" fmla="*/ 172 w 216"/>
              <a:gd name="T19" fmla="*/ 158 h 384"/>
              <a:gd name="T20" fmla="*/ 108 w 216"/>
              <a:gd name="T21" fmla="*/ 209 h 384"/>
              <a:gd name="T22" fmla="*/ 127 w 216"/>
              <a:gd name="T23" fmla="*/ 228 h 384"/>
              <a:gd name="T24" fmla="*/ 108 w 216"/>
              <a:gd name="T25" fmla="*/ 248 h 384"/>
              <a:gd name="T26" fmla="*/ 88 w 216"/>
              <a:gd name="T27" fmla="*/ 228 h 384"/>
              <a:gd name="T28" fmla="*/ 108 w 216"/>
              <a:gd name="T29" fmla="*/ 209 h 384"/>
              <a:gd name="T30" fmla="*/ 200 w 216"/>
              <a:gd name="T31" fmla="*/ 368 h 384"/>
              <a:gd name="T32" fmla="*/ 16 w 216"/>
              <a:gd name="T33" fmla="*/ 368 h 384"/>
              <a:gd name="T34" fmla="*/ 16 w 216"/>
              <a:gd name="T35" fmla="*/ 211 h 384"/>
              <a:gd name="T36" fmla="*/ 50 w 216"/>
              <a:gd name="T37" fmla="*/ 174 h 384"/>
              <a:gd name="T38" fmla="*/ 74 w 216"/>
              <a:gd name="T39" fmla="*/ 174 h 384"/>
              <a:gd name="T40" fmla="*/ 97 w 216"/>
              <a:gd name="T41" fmla="*/ 197 h 384"/>
              <a:gd name="T42" fmla="*/ 66 w 216"/>
              <a:gd name="T43" fmla="*/ 228 h 384"/>
              <a:gd name="T44" fmla="*/ 108 w 216"/>
              <a:gd name="T45" fmla="*/ 270 h 384"/>
              <a:gd name="T46" fmla="*/ 150 w 216"/>
              <a:gd name="T47" fmla="*/ 228 h 384"/>
              <a:gd name="T48" fmla="*/ 119 w 216"/>
              <a:gd name="T49" fmla="*/ 197 h 384"/>
              <a:gd name="T50" fmla="*/ 141 w 216"/>
              <a:gd name="T51" fmla="*/ 174 h 384"/>
              <a:gd name="T52" fmla="*/ 165 w 216"/>
              <a:gd name="T53" fmla="*/ 174 h 384"/>
              <a:gd name="T54" fmla="*/ 200 w 216"/>
              <a:gd name="T55" fmla="*/ 211 h 384"/>
              <a:gd name="T56" fmla="*/ 200 w 216"/>
              <a:gd name="T57" fmla="*/ 368 h 384"/>
              <a:gd name="T58" fmla="*/ 108 w 216"/>
              <a:gd name="T59" fmla="*/ 151 h 384"/>
              <a:gd name="T60" fmla="*/ 183 w 216"/>
              <a:gd name="T61" fmla="*/ 75 h 384"/>
              <a:gd name="T62" fmla="*/ 108 w 216"/>
              <a:gd name="T63" fmla="*/ 0 h 384"/>
              <a:gd name="T64" fmla="*/ 32 w 216"/>
              <a:gd name="T65" fmla="*/ 75 h 384"/>
              <a:gd name="T66" fmla="*/ 108 w 216"/>
              <a:gd name="T67" fmla="*/ 151 h 384"/>
              <a:gd name="T68" fmla="*/ 108 w 216"/>
              <a:gd name="T69" fmla="*/ 16 h 384"/>
              <a:gd name="T70" fmla="*/ 167 w 216"/>
              <a:gd name="T71" fmla="*/ 75 h 384"/>
              <a:gd name="T72" fmla="*/ 108 w 216"/>
              <a:gd name="T73" fmla="*/ 135 h 384"/>
              <a:gd name="T74" fmla="*/ 48 w 216"/>
              <a:gd name="T75" fmla="*/ 75 h 384"/>
              <a:gd name="T76" fmla="*/ 108 w 216"/>
              <a:gd name="T77" fmla="*/ 16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6" h="384">
                <a:moveTo>
                  <a:pt x="172" y="158"/>
                </a:moveTo>
                <a:cubicBezTo>
                  <a:pt x="135" y="158"/>
                  <a:pt x="135" y="158"/>
                  <a:pt x="135" y="158"/>
                </a:cubicBezTo>
                <a:cubicBezTo>
                  <a:pt x="108" y="186"/>
                  <a:pt x="108" y="186"/>
                  <a:pt x="108" y="186"/>
                </a:cubicBezTo>
                <a:cubicBezTo>
                  <a:pt x="80" y="158"/>
                  <a:pt x="80" y="158"/>
                  <a:pt x="80" y="158"/>
                </a:cubicBezTo>
                <a:cubicBezTo>
                  <a:pt x="43" y="158"/>
                  <a:pt x="43" y="158"/>
                  <a:pt x="43" y="158"/>
                </a:cubicBezTo>
                <a:cubicBezTo>
                  <a:pt x="0" y="204"/>
                  <a:pt x="0" y="204"/>
                  <a:pt x="0" y="204"/>
                </a:cubicBezTo>
                <a:cubicBezTo>
                  <a:pt x="0" y="384"/>
                  <a:pt x="0" y="384"/>
                  <a:pt x="0" y="384"/>
                </a:cubicBezTo>
                <a:cubicBezTo>
                  <a:pt x="216" y="384"/>
                  <a:pt x="216" y="384"/>
                  <a:pt x="216" y="384"/>
                </a:cubicBezTo>
                <a:cubicBezTo>
                  <a:pt x="216" y="204"/>
                  <a:pt x="216" y="204"/>
                  <a:pt x="216" y="204"/>
                </a:cubicBezTo>
                <a:lnTo>
                  <a:pt x="172" y="158"/>
                </a:lnTo>
                <a:close/>
                <a:moveTo>
                  <a:pt x="108" y="209"/>
                </a:moveTo>
                <a:cubicBezTo>
                  <a:pt x="127" y="228"/>
                  <a:pt x="127" y="228"/>
                  <a:pt x="127" y="228"/>
                </a:cubicBezTo>
                <a:cubicBezTo>
                  <a:pt x="108" y="248"/>
                  <a:pt x="108" y="248"/>
                  <a:pt x="108" y="248"/>
                </a:cubicBezTo>
                <a:cubicBezTo>
                  <a:pt x="88" y="228"/>
                  <a:pt x="88" y="228"/>
                  <a:pt x="88" y="228"/>
                </a:cubicBezTo>
                <a:lnTo>
                  <a:pt x="108" y="209"/>
                </a:lnTo>
                <a:close/>
                <a:moveTo>
                  <a:pt x="200" y="368"/>
                </a:moveTo>
                <a:cubicBezTo>
                  <a:pt x="16" y="368"/>
                  <a:pt x="16" y="368"/>
                  <a:pt x="16" y="368"/>
                </a:cubicBezTo>
                <a:cubicBezTo>
                  <a:pt x="16" y="211"/>
                  <a:pt x="16" y="211"/>
                  <a:pt x="16" y="211"/>
                </a:cubicBezTo>
                <a:cubicBezTo>
                  <a:pt x="50" y="174"/>
                  <a:pt x="50" y="174"/>
                  <a:pt x="50" y="174"/>
                </a:cubicBezTo>
                <a:cubicBezTo>
                  <a:pt x="74" y="174"/>
                  <a:pt x="74" y="174"/>
                  <a:pt x="74" y="174"/>
                </a:cubicBezTo>
                <a:cubicBezTo>
                  <a:pt x="97" y="197"/>
                  <a:pt x="97" y="197"/>
                  <a:pt x="97" y="197"/>
                </a:cubicBezTo>
                <a:cubicBezTo>
                  <a:pt x="66" y="228"/>
                  <a:pt x="66" y="228"/>
                  <a:pt x="66" y="228"/>
                </a:cubicBezTo>
                <a:cubicBezTo>
                  <a:pt x="108" y="270"/>
                  <a:pt x="108" y="270"/>
                  <a:pt x="108" y="270"/>
                </a:cubicBezTo>
                <a:cubicBezTo>
                  <a:pt x="150" y="228"/>
                  <a:pt x="150" y="228"/>
                  <a:pt x="150" y="228"/>
                </a:cubicBezTo>
                <a:cubicBezTo>
                  <a:pt x="119" y="197"/>
                  <a:pt x="119" y="197"/>
                  <a:pt x="119" y="197"/>
                </a:cubicBezTo>
                <a:cubicBezTo>
                  <a:pt x="141" y="174"/>
                  <a:pt x="141" y="174"/>
                  <a:pt x="141" y="174"/>
                </a:cubicBezTo>
                <a:cubicBezTo>
                  <a:pt x="165" y="174"/>
                  <a:pt x="165" y="174"/>
                  <a:pt x="165" y="174"/>
                </a:cubicBezTo>
                <a:cubicBezTo>
                  <a:pt x="200" y="211"/>
                  <a:pt x="200" y="211"/>
                  <a:pt x="200" y="211"/>
                </a:cubicBezTo>
                <a:lnTo>
                  <a:pt x="200" y="368"/>
                </a:lnTo>
                <a:close/>
                <a:moveTo>
                  <a:pt x="108" y="151"/>
                </a:moveTo>
                <a:cubicBezTo>
                  <a:pt x="149" y="151"/>
                  <a:pt x="183" y="117"/>
                  <a:pt x="183" y="75"/>
                </a:cubicBezTo>
                <a:cubicBezTo>
                  <a:pt x="183" y="34"/>
                  <a:pt x="149" y="0"/>
                  <a:pt x="108" y="0"/>
                </a:cubicBezTo>
                <a:cubicBezTo>
                  <a:pt x="66" y="0"/>
                  <a:pt x="32" y="34"/>
                  <a:pt x="32" y="75"/>
                </a:cubicBezTo>
                <a:cubicBezTo>
                  <a:pt x="32" y="117"/>
                  <a:pt x="66" y="151"/>
                  <a:pt x="108" y="151"/>
                </a:cubicBezTo>
                <a:close/>
                <a:moveTo>
                  <a:pt x="108" y="16"/>
                </a:moveTo>
                <a:cubicBezTo>
                  <a:pt x="141" y="16"/>
                  <a:pt x="167" y="43"/>
                  <a:pt x="167" y="75"/>
                </a:cubicBezTo>
                <a:cubicBezTo>
                  <a:pt x="167" y="108"/>
                  <a:pt x="141" y="135"/>
                  <a:pt x="108" y="135"/>
                </a:cubicBezTo>
                <a:cubicBezTo>
                  <a:pt x="75" y="135"/>
                  <a:pt x="48" y="108"/>
                  <a:pt x="48" y="75"/>
                </a:cubicBezTo>
                <a:cubicBezTo>
                  <a:pt x="48" y="43"/>
                  <a:pt x="75" y="16"/>
                  <a:pt x="108" y="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34C02E95-03C4-D240-A310-0795C41D6ADB}"/>
              </a:ext>
            </a:extLst>
          </p:cNvPr>
          <p:cNvGrpSpPr/>
          <p:nvPr/>
        </p:nvGrpSpPr>
        <p:grpSpPr>
          <a:xfrm>
            <a:off x="754786" y="5228026"/>
            <a:ext cx="5058981" cy="1131442"/>
            <a:chOff x="1403974" y="4770630"/>
            <a:chExt cx="5058981" cy="1131442"/>
          </a:xfrm>
        </p:grpSpPr>
        <p:sp>
          <p:nvSpPr>
            <p:cNvPr id="367" name="Arc 366">
              <a:extLst>
                <a:ext uri="{FF2B5EF4-FFF2-40B4-BE49-F238E27FC236}">
                  <a16:creationId xmlns:a16="http://schemas.microsoft.com/office/drawing/2014/main" id="{4C4283C7-4516-4F4E-A5BE-7C514A769901}"/>
                </a:ext>
              </a:extLst>
            </p:cNvPr>
            <p:cNvSpPr/>
            <p:nvPr/>
          </p:nvSpPr>
          <p:spPr bwMode="gray">
            <a:xfrm rot="10800000">
              <a:off x="1403974" y="4770630"/>
              <a:ext cx="2011680" cy="685623"/>
            </a:xfrm>
            <a:prstGeom prst="arc">
              <a:avLst>
                <a:gd name="adj1" fmla="val 10699702"/>
                <a:gd name="adj2" fmla="val 21550448"/>
              </a:avLst>
            </a:prstGeom>
            <a:ln w="57150">
              <a:solidFill>
                <a:schemeClr val="accent4"/>
              </a:solidFill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390BA303-E3EE-E94F-9676-2855FB8676CD}"/>
                </a:ext>
              </a:extLst>
            </p:cNvPr>
            <p:cNvSpPr txBox="1"/>
            <p:nvPr/>
          </p:nvSpPr>
          <p:spPr>
            <a:xfrm>
              <a:off x="3056153" y="5514274"/>
              <a:ext cx="1643591" cy="3877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Networks and Security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objects shared</a:t>
              </a:r>
            </a:p>
          </p:txBody>
        </p:sp>
        <p:sp>
          <p:nvSpPr>
            <p:cNvPr id="369" name="Arc 368">
              <a:extLst>
                <a:ext uri="{FF2B5EF4-FFF2-40B4-BE49-F238E27FC236}">
                  <a16:creationId xmlns:a16="http://schemas.microsoft.com/office/drawing/2014/main" id="{19321E8B-9293-9642-849B-DC531EFA7609}"/>
                </a:ext>
              </a:extLst>
            </p:cNvPr>
            <p:cNvSpPr/>
            <p:nvPr/>
          </p:nvSpPr>
          <p:spPr bwMode="gray">
            <a:xfrm rot="10800000">
              <a:off x="4451275" y="4770630"/>
              <a:ext cx="2011680" cy="685623"/>
            </a:xfrm>
            <a:prstGeom prst="arc">
              <a:avLst>
                <a:gd name="adj1" fmla="val 10699702"/>
                <a:gd name="adj2" fmla="val 21550448"/>
              </a:avLst>
            </a:prstGeom>
            <a:ln w="57150">
              <a:solidFill>
                <a:schemeClr val="accent4"/>
              </a:solidFill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BEC5C2C8-5DD4-1F40-8939-31209FA6FDE3}"/>
              </a:ext>
            </a:extLst>
          </p:cNvPr>
          <p:cNvGrpSpPr/>
          <p:nvPr/>
        </p:nvGrpSpPr>
        <p:grpSpPr>
          <a:xfrm>
            <a:off x="1187264" y="2634603"/>
            <a:ext cx="5359020" cy="463283"/>
            <a:chOff x="1665749" y="2634603"/>
            <a:chExt cx="5359020" cy="463283"/>
          </a:xfrm>
        </p:grpSpPr>
        <p:cxnSp>
          <p:nvCxnSpPr>
            <p:cNvPr id="371" name="Straight Arrow Connector 370">
              <a:extLst>
                <a:ext uri="{FF2B5EF4-FFF2-40B4-BE49-F238E27FC236}">
                  <a16:creationId xmlns:a16="http://schemas.microsoft.com/office/drawing/2014/main" id="{0F29D9A6-BCA9-9240-B87F-23A8E78592E7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4482690" y="2634603"/>
              <a:ext cx="0" cy="111443"/>
            </a:xfrm>
            <a:prstGeom prst="straightConnector1">
              <a:avLst/>
            </a:prstGeom>
            <a:ln w="25400">
              <a:solidFill>
                <a:srgbClr val="C00000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>
              <a:extLst>
                <a:ext uri="{FF2B5EF4-FFF2-40B4-BE49-F238E27FC236}">
                  <a16:creationId xmlns:a16="http://schemas.microsoft.com/office/drawing/2014/main" id="{202D8459-83AB-0D49-9FAF-58247E2ED44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1682325" y="2732126"/>
              <a:ext cx="0" cy="365760"/>
            </a:xfrm>
            <a:prstGeom prst="straightConnector1">
              <a:avLst/>
            </a:prstGeom>
            <a:ln w="25400">
              <a:solidFill>
                <a:srgbClr val="C00000"/>
              </a:solidFill>
              <a:miter lim="800000"/>
              <a:headEnd type="arrow" w="lg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324029AB-20C3-B441-B252-1E4A8BA53DBE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7016080" y="2732126"/>
              <a:ext cx="0" cy="365760"/>
            </a:xfrm>
            <a:prstGeom prst="straightConnector1">
              <a:avLst/>
            </a:prstGeom>
            <a:ln w="25400">
              <a:solidFill>
                <a:srgbClr val="C00000"/>
              </a:solidFill>
              <a:miter lim="800000"/>
              <a:headEnd type="arrow" w="lg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A2B9DA70-A844-9D4E-9827-7D7D4185C25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665749" y="2746046"/>
              <a:ext cx="5359020" cy="0"/>
            </a:xfrm>
            <a:prstGeom prst="line">
              <a:avLst/>
            </a:prstGeom>
            <a:ln w="25400">
              <a:solidFill>
                <a:srgbClr val="C00000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>
              <a:extLst>
                <a:ext uri="{FF2B5EF4-FFF2-40B4-BE49-F238E27FC236}">
                  <a16:creationId xmlns:a16="http://schemas.microsoft.com/office/drawing/2014/main" id="{2A004BEC-8BA6-6D48-99CD-78DF139FCAA6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4074260" y="2732126"/>
              <a:ext cx="0" cy="365760"/>
            </a:xfrm>
            <a:prstGeom prst="straightConnector1">
              <a:avLst/>
            </a:prstGeom>
            <a:ln w="25400">
              <a:solidFill>
                <a:srgbClr val="C00000"/>
              </a:solidFill>
              <a:miter lim="800000"/>
              <a:headEnd type="arrow" w="lg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6C6E2B-EBCF-9E4E-BEB7-7959E4F0DFAB}"/>
              </a:ext>
            </a:extLst>
          </p:cNvPr>
          <p:cNvSpPr txBox="1"/>
          <p:nvPr/>
        </p:nvSpPr>
        <p:spPr>
          <a:xfrm>
            <a:off x="2456121" y="4465674"/>
            <a:ext cx="65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endParaRPr lang="en-US" sz="1200" dirty="0">
              <a:latin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7683F8-2406-D741-915B-8F17E61D5BC7}"/>
              </a:ext>
            </a:extLst>
          </p:cNvPr>
          <p:cNvGrpSpPr/>
          <p:nvPr/>
        </p:nvGrpSpPr>
        <p:grpSpPr>
          <a:xfrm>
            <a:off x="687214" y="4099926"/>
            <a:ext cx="5964028" cy="230611"/>
            <a:chOff x="4697861" y="5863831"/>
            <a:chExt cx="5964028" cy="230611"/>
          </a:xfrm>
        </p:grpSpPr>
        <p:sp>
          <p:nvSpPr>
            <p:cNvPr id="399" name="Freeform 21">
              <a:extLst>
                <a:ext uri="{FF2B5EF4-FFF2-40B4-BE49-F238E27FC236}">
                  <a16:creationId xmlns:a16="http://schemas.microsoft.com/office/drawing/2014/main" id="{76EF35D0-700C-C447-BD31-FBBC88C0EC4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97861" y="5876531"/>
              <a:ext cx="286011" cy="217911"/>
            </a:xfrm>
            <a:custGeom>
              <a:avLst/>
              <a:gdLst>
                <a:gd name="T0" fmla="*/ 364 w 389"/>
                <a:gd name="T1" fmla="*/ 176 h 296"/>
                <a:gd name="T2" fmla="*/ 355 w 389"/>
                <a:gd name="T3" fmla="*/ 217 h 296"/>
                <a:gd name="T4" fmla="*/ 289 w 389"/>
                <a:gd name="T5" fmla="*/ 130 h 296"/>
                <a:gd name="T6" fmla="*/ 298 w 389"/>
                <a:gd name="T7" fmla="*/ 193 h 296"/>
                <a:gd name="T8" fmla="*/ 264 w 389"/>
                <a:gd name="T9" fmla="*/ 143 h 296"/>
                <a:gd name="T10" fmla="*/ 257 w 389"/>
                <a:gd name="T11" fmla="*/ 195 h 296"/>
                <a:gd name="T12" fmla="*/ 318 w 389"/>
                <a:gd name="T13" fmla="*/ 296 h 296"/>
                <a:gd name="T14" fmla="*/ 319 w 389"/>
                <a:gd name="T15" fmla="*/ 296 h 296"/>
                <a:gd name="T16" fmla="*/ 376 w 389"/>
                <a:gd name="T17" fmla="*/ 196 h 296"/>
                <a:gd name="T18" fmla="*/ 319 w 389"/>
                <a:gd name="T19" fmla="*/ 280 h 296"/>
                <a:gd name="T20" fmla="*/ 270 w 389"/>
                <a:gd name="T21" fmla="*/ 262 h 296"/>
                <a:gd name="T22" fmla="*/ 276 w 389"/>
                <a:gd name="T23" fmla="*/ 183 h 296"/>
                <a:gd name="T24" fmla="*/ 288 w 389"/>
                <a:gd name="T25" fmla="*/ 237 h 296"/>
                <a:gd name="T26" fmla="*/ 318 w 389"/>
                <a:gd name="T27" fmla="*/ 154 h 296"/>
                <a:gd name="T28" fmla="*/ 337 w 389"/>
                <a:gd name="T29" fmla="*/ 231 h 296"/>
                <a:gd name="T30" fmla="*/ 345 w 389"/>
                <a:gd name="T31" fmla="*/ 239 h 296"/>
                <a:gd name="T32" fmla="*/ 361 w 389"/>
                <a:gd name="T33" fmla="*/ 260 h 296"/>
                <a:gd name="T34" fmla="*/ 255 w 389"/>
                <a:gd name="T35" fmla="*/ 182 h 296"/>
                <a:gd name="T36" fmla="*/ 236 w 389"/>
                <a:gd name="T37" fmla="*/ 166 h 296"/>
                <a:gd name="T38" fmla="*/ 329 w 389"/>
                <a:gd name="T39" fmla="*/ 126 h 296"/>
                <a:gd name="T40" fmla="*/ 345 w 389"/>
                <a:gd name="T41" fmla="*/ 139 h 296"/>
                <a:gd name="T42" fmla="*/ 0 w 389"/>
                <a:gd name="T43" fmla="*/ 0 h 296"/>
                <a:gd name="T44" fmla="*/ 243 w 389"/>
                <a:gd name="T45" fmla="*/ 235 h 296"/>
                <a:gd name="T46" fmla="*/ 181 w 389"/>
                <a:gd name="T47" fmla="*/ 219 h 296"/>
                <a:gd name="T48" fmla="*/ 165 w 389"/>
                <a:gd name="T49" fmla="*/ 219 h 296"/>
                <a:gd name="T50" fmla="*/ 71 w 389"/>
                <a:gd name="T51" fmla="*/ 182 h 296"/>
                <a:gd name="T52" fmla="*/ 165 w 389"/>
                <a:gd name="T53" fmla="*/ 219 h 296"/>
                <a:gd name="T54" fmla="*/ 110 w 389"/>
                <a:gd name="T55" fmla="*/ 126 h 296"/>
                <a:gd name="T56" fmla="*/ 16 w 389"/>
                <a:gd name="T57" fmla="*/ 166 h 296"/>
                <a:gd name="T58" fmla="*/ 126 w 389"/>
                <a:gd name="T59" fmla="*/ 54 h 296"/>
                <a:gd name="T60" fmla="*/ 220 w 389"/>
                <a:gd name="T61" fmla="*/ 16 h 296"/>
                <a:gd name="T62" fmla="*/ 126 w 389"/>
                <a:gd name="T63" fmla="*/ 54 h 296"/>
                <a:gd name="T64" fmla="*/ 165 w 389"/>
                <a:gd name="T65" fmla="*/ 110 h 296"/>
                <a:gd name="T66" fmla="*/ 71 w 389"/>
                <a:gd name="T67" fmla="*/ 70 h 296"/>
                <a:gd name="T68" fmla="*/ 55 w 389"/>
                <a:gd name="T69" fmla="*/ 110 h 296"/>
                <a:gd name="T70" fmla="*/ 16 w 389"/>
                <a:gd name="T71" fmla="*/ 70 h 296"/>
                <a:gd name="T72" fmla="*/ 55 w 389"/>
                <a:gd name="T73" fmla="*/ 110 h 296"/>
                <a:gd name="T74" fmla="*/ 126 w 389"/>
                <a:gd name="T75" fmla="*/ 166 h 296"/>
                <a:gd name="T76" fmla="*/ 220 w 389"/>
                <a:gd name="T77" fmla="*/ 126 h 296"/>
                <a:gd name="T78" fmla="*/ 228 w 389"/>
                <a:gd name="T79" fmla="*/ 110 h 296"/>
                <a:gd name="T80" fmla="*/ 181 w 389"/>
                <a:gd name="T81" fmla="*/ 70 h 296"/>
                <a:gd name="T82" fmla="*/ 274 w 389"/>
                <a:gd name="T83" fmla="*/ 110 h 296"/>
                <a:gd name="T84" fmla="*/ 228 w 389"/>
                <a:gd name="T85" fmla="*/ 110 h 296"/>
                <a:gd name="T86" fmla="*/ 290 w 389"/>
                <a:gd name="T87" fmla="*/ 70 h 296"/>
                <a:gd name="T88" fmla="*/ 329 w 389"/>
                <a:gd name="T89" fmla="*/ 110 h 296"/>
                <a:gd name="T90" fmla="*/ 329 w 389"/>
                <a:gd name="T91" fmla="*/ 54 h 296"/>
                <a:gd name="T92" fmla="*/ 236 w 389"/>
                <a:gd name="T93" fmla="*/ 16 h 296"/>
                <a:gd name="T94" fmla="*/ 329 w 389"/>
                <a:gd name="T95" fmla="*/ 54 h 296"/>
                <a:gd name="T96" fmla="*/ 110 w 389"/>
                <a:gd name="T97" fmla="*/ 54 h 296"/>
                <a:gd name="T98" fmla="*/ 16 w 389"/>
                <a:gd name="T99" fmla="*/ 16 h 296"/>
                <a:gd name="T100" fmla="*/ 16 w 389"/>
                <a:gd name="T101" fmla="*/ 182 h 296"/>
                <a:gd name="T102" fmla="*/ 55 w 389"/>
                <a:gd name="T103" fmla="*/ 219 h 296"/>
                <a:gd name="T104" fmla="*/ 16 w 389"/>
                <a:gd name="T105" fmla="*/ 18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9" h="296">
                  <a:moveTo>
                    <a:pt x="376" y="196"/>
                  </a:moveTo>
                  <a:cubicBezTo>
                    <a:pt x="364" y="176"/>
                    <a:pt x="364" y="176"/>
                    <a:pt x="364" y="176"/>
                  </a:cubicBezTo>
                  <a:cubicBezTo>
                    <a:pt x="361" y="199"/>
                    <a:pt x="361" y="199"/>
                    <a:pt x="361" y="199"/>
                  </a:cubicBezTo>
                  <a:cubicBezTo>
                    <a:pt x="360" y="208"/>
                    <a:pt x="357" y="214"/>
                    <a:pt x="355" y="217"/>
                  </a:cubicBezTo>
                  <a:cubicBezTo>
                    <a:pt x="359" y="190"/>
                    <a:pt x="364" y="147"/>
                    <a:pt x="306" y="134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8" y="146"/>
                    <a:pt x="298" y="146"/>
                    <a:pt x="298" y="146"/>
                  </a:cubicBezTo>
                  <a:cubicBezTo>
                    <a:pt x="306" y="160"/>
                    <a:pt x="304" y="178"/>
                    <a:pt x="298" y="193"/>
                  </a:cubicBezTo>
                  <a:cubicBezTo>
                    <a:pt x="291" y="172"/>
                    <a:pt x="278" y="157"/>
                    <a:pt x="277" y="157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4" y="162"/>
                    <a:pt x="264" y="162"/>
                    <a:pt x="264" y="162"/>
                  </a:cubicBezTo>
                  <a:cubicBezTo>
                    <a:pt x="263" y="171"/>
                    <a:pt x="260" y="183"/>
                    <a:pt x="257" y="195"/>
                  </a:cubicBezTo>
                  <a:cubicBezTo>
                    <a:pt x="250" y="221"/>
                    <a:pt x="242" y="251"/>
                    <a:pt x="257" y="272"/>
                  </a:cubicBezTo>
                  <a:cubicBezTo>
                    <a:pt x="267" y="287"/>
                    <a:pt x="287" y="295"/>
                    <a:pt x="318" y="296"/>
                  </a:cubicBezTo>
                  <a:cubicBezTo>
                    <a:pt x="318" y="296"/>
                    <a:pt x="318" y="296"/>
                    <a:pt x="318" y="296"/>
                  </a:cubicBezTo>
                  <a:cubicBezTo>
                    <a:pt x="318" y="296"/>
                    <a:pt x="318" y="296"/>
                    <a:pt x="319" y="296"/>
                  </a:cubicBezTo>
                  <a:cubicBezTo>
                    <a:pt x="352" y="296"/>
                    <a:pt x="368" y="281"/>
                    <a:pt x="375" y="268"/>
                  </a:cubicBezTo>
                  <a:cubicBezTo>
                    <a:pt x="389" y="244"/>
                    <a:pt x="384" y="211"/>
                    <a:pt x="376" y="196"/>
                  </a:cubicBezTo>
                  <a:close/>
                  <a:moveTo>
                    <a:pt x="361" y="260"/>
                  </a:moveTo>
                  <a:cubicBezTo>
                    <a:pt x="354" y="273"/>
                    <a:pt x="339" y="280"/>
                    <a:pt x="319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294" y="279"/>
                    <a:pt x="277" y="273"/>
                    <a:pt x="270" y="262"/>
                  </a:cubicBezTo>
                  <a:cubicBezTo>
                    <a:pt x="259" y="248"/>
                    <a:pt x="266" y="223"/>
                    <a:pt x="272" y="200"/>
                  </a:cubicBezTo>
                  <a:cubicBezTo>
                    <a:pt x="274" y="194"/>
                    <a:pt x="275" y="188"/>
                    <a:pt x="276" y="183"/>
                  </a:cubicBezTo>
                  <a:cubicBezTo>
                    <a:pt x="281" y="192"/>
                    <a:pt x="286" y="203"/>
                    <a:pt x="287" y="216"/>
                  </a:cubicBezTo>
                  <a:cubicBezTo>
                    <a:pt x="288" y="237"/>
                    <a:pt x="288" y="237"/>
                    <a:pt x="288" y="237"/>
                  </a:cubicBezTo>
                  <a:cubicBezTo>
                    <a:pt x="301" y="220"/>
                    <a:pt x="301" y="220"/>
                    <a:pt x="301" y="220"/>
                  </a:cubicBezTo>
                  <a:cubicBezTo>
                    <a:pt x="314" y="203"/>
                    <a:pt x="323" y="178"/>
                    <a:pt x="318" y="154"/>
                  </a:cubicBezTo>
                  <a:cubicBezTo>
                    <a:pt x="347" y="168"/>
                    <a:pt x="343" y="194"/>
                    <a:pt x="339" y="217"/>
                  </a:cubicBezTo>
                  <a:cubicBezTo>
                    <a:pt x="338" y="222"/>
                    <a:pt x="337" y="227"/>
                    <a:pt x="337" y="231"/>
                  </a:cubicBezTo>
                  <a:cubicBezTo>
                    <a:pt x="336" y="240"/>
                    <a:pt x="336" y="240"/>
                    <a:pt x="336" y="240"/>
                  </a:cubicBezTo>
                  <a:cubicBezTo>
                    <a:pt x="345" y="239"/>
                    <a:pt x="345" y="239"/>
                    <a:pt x="345" y="239"/>
                  </a:cubicBezTo>
                  <a:cubicBezTo>
                    <a:pt x="356" y="238"/>
                    <a:pt x="363" y="233"/>
                    <a:pt x="368" y="227"/>
                  </a:cubicBezTo>
                  <a:cubicBezTo>
                    <a:pt x="369" y="238"/>
                    <a:pt x="367" y="250"/>
                    <a:pt x="361" y="260"/>
                  </a:cubicBezTo>
                  <a:close/>
                  <a:moveTo>
                    <a:pt x="181" y="182"/>
                  </a:moveTo>
                  <a:cubicBezTo>
                    <a:pt x="255" y="182"/>
                    <a:pt x="255" y="182"/>
                    <a:pt x="255" y="182"/>
                  </a:cubicBezTo>
                  <a:cubicBezTo>
                    <a:pt x="255" y="166"/>
                    <a:pt x="255" y="166"/>
                    <a:pt x="255" y="166"/>
                  </a:cubicBezTo>
                  <a:cubicBezTo>
                    <a:pt x="236" y="166"/>
                    <a:pt x="236" y="166"/>
                    <a:pt x="236" y="166"/>
                  </a:cubicBezTo>
                  <a:cubicBezTo>
                    <a:pt x="236" y="126"/>
                    <a:pt x="236" y="126"/>
                    <a:pt x="236" y="126"/>
                  </a:cubicBezTo>
                  <a:cubicBezTo>
                    <a:pt x="329" y="126"/>
                    <a:pt x="329" y="126"/>
                    <a:pt x="329" y="126"/>
                  </a:cubicBezTo>
                  <a:cubicBezTo>
                    <a:pt x="329" y="139"/>
                    <a:pt x="329" y="139"/>
                    <a:pt x="329" y="139"/>
                  </a:cubicBezTo>
                  <a:cubicBezTo>
                    <a:pt x="345" y="139"/>
                    <a:pt x="345" y="139"/>
                    <a:pt x="345" y="139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3" y="219"/>
                    <a:pt x="243" y="219"/>
                    <a:pt x="243" y="219"/>
                  </a:cubicBezTo>
                  <a:cubicBezTo>
                    <a:pt x="181" y="219"/>
                    <a:pt x="181" y="219"/>
                    <a:pt x="181" y="219"/>
                  </a:cubicBezTo>
                  <a:lnTo>
                    <a:pt x="181" y="182"/>
                  </a:lnTo>
                  <a:close/>
                  <a:moveTo>
                    <a:pt x="165" y="219"/>
                  </a:moveTo>
                  <a:cubicBezTo>
                    <a:pt x="71" y="219"/>
                    <a:pt x="71" y="219"/>
                    <a:pt x="71" y="219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165" y="182"/>
                    <a:pt x="165" y="182"/>
                    <a:pt x="165" y="182"/>
                  </a:cubicBezTo>
                  <a:lnTo>
                    <a:pt x="165" y="219"/>
                  </a:lnTo>
                  <a:close/>
                  <a:moveTo>
                    <a:pt x="16" y="126"/>
                  </a:moveTo>
                  <a:cubicBezTo>
                    <a:pt x="110" y="126"/>
                    <a:pt x="110" y="126"/>
                    <a:pt x="110" y="126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6" y="166"/>
                    <a:pt x="16" y="166"/>
                    <a:pt x="16" y="166"/>
                  </a:cubicBezTo>
                  <a:lnTo>
                    <a:pt x="16" y="126"/>
                  </a:lnTo>
                  <a:close/>
                  <a:moveTo>
                    <a:pt x="126" y="54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54"/>
                    <a:pt x="220" y="54"/>
                    <a:pt x="220" y="54"/>
                  </a:cubicBezTo>
                  <a:lnTo>
                    <a:pt x="126" y="54"/>
                  </a:lnTo>
                  <a:close/>
                  <a:moveTo>
                    <a:pt x="165" y="70"/>
                  </a:moveTo>
                  <a:cubicBezTo>
                    <a:pt x="165" y="110"/>
                    <a:pt x="165" y="110"/>
                    <a:pt x="165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165" y="70"/>
                  </a:lnTo>
                  <a:close/>
                  <a:moveTo>
                    <a:pt x="55" y="110"/>
                  </a:moveTo>
                  <a:cubicBezTo>
                    <a:pt x="16" y="110"/>
                    <a:pt x="16" y="110"/>
                    <a:pt x="16" y="11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55" y="70"/>
                    <a:pt x="55" y="70"/>
                    <a:pt x="55" y="70"/>
                  </a:cubicBezTo>
                  <a:lnTo>
                    <a:pt x="55" y="110"/>
                  </a:lnTo>
                  <a:close/>
                  <a:moveTo>
                    <a:pt x="220" y="166"/>
                  </a:moveTo>
                  <a:cubicBezTo>
                    <a:pt x="126" y="166"/>
                    <a:pt x="126" y="166"/>
                    <a:pt x="126" y="16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220" y="126"/>
                    <a:pt x="220" y="126"/>
                    <a:pt x="220" y="126"/>
                  </a:cubicBezTo>
                  <a:lnTo>
                    <a:pt x="220" y="166"/>
                  </a:lnTo>
                  <a:close/>
                  <a:moveTo>
                    <a:pt x="228" y="110"/>
                  </a:moveTo>
                  <a:cubicBezTo>
                    <a:pt x="181" y="110"/>
                    <a:pt x="181" y="110"/>
                    <a:pt x="181" y="11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4" y="110"/>
                    <a:pt x="274" y="110"/>
                    <a:pt x="274" y="110"/>
                  </a:cubicBezTo>
                  <a:cubicBezTo>
                    <a:pt x="236" y="110"/>
                    <a:pt x="236" y="110"/>
                    <a:pt x="236" y="110"/>
                  </a:cubicBezTo>
                  <a:lnTo>
                    <a:pt x="228" y="110"/>
                  </a:lnTo>
                  <a:close/>
                  <a:moveTo>
                    <a:pt x="290" y="110"/>
                  </a:moveTo>
                  <a:cubicBezTo>
                    <a:pt x="290" y="70"/>
                    <a:pt x="290" y="70"/>
                    <a:pt x="290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29" y="110"/>
                    <a:pt x="329" y="110"/>
                    <a:pt x="329" y="110"/>
                  </a:cubicBezTo>
                  <a:lnTo>
                    <a:pt x="290" y="110"/>
                  </a:lnTo>
                  <a:close/>
                  <a:moveTo>
                    <a:pt x="329" y="54"/>
                  </a:moveTo>
                  <a:cubicBezTo>
                    <a:pt x="236" y="54"/>
                    <a:pt x="236" y="54"/>
                    <a:pt x="236" y="54"/>
                  </a:cubicBezTo>
                  <a:cubicBezTo>
                    <a:pt x="236" y="16"/>
                    <a:pt x="236" y="16"/>
                    <a:pt x="236" y="16"/>
                  </a:cubicBezTo>
                  <a:cubicBezTo>
                    <a:pt x="329" y="16"/>
                    <a:pt x="329" y="16"/>
                    <a:pt x="329" y="16"/>
                  </a:cubicBezTo>
                  <a:lnTo>
                    <a:pt x="329" y="54"/>
                  </a:lnTo>
                  <a:close/>
                  <a:moveTo>
                    <a:pt x="110" y="16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10" y="16"/>
                  </a:lnTo>
                  <a:close/>
                  <a:moveTo>
                    <a:pt x="16" y="182"/>
                  </a:moveTo>
                  <a:cubicBezTo>
                    <a:pt x="55" y="182"/>
                    <a:pt x="55" y="182"/>
                    <a:pt x="55" y="182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16" y="219"/>
                    <a:pt x="16" y="219"/>
                    <a:pt x="16" y="219"/>
                  </a:cubicBezTo>
                  <a:lnTo>
                    <a:pt x="16" y="18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Calibri" panose="020F0502020204030204" pitchFamily="34" charset="0"/>
              </a:endParaRPr>
            </a:p>
          </p:txBody>
        </p:sp>
        <p:sp>
          <p:nvSpPr>
            <p:cNvPr id="400" name="Freeform 21">
              <a:extLst>
                <a:ext uri="{FF2B5EF4-FFF2-40B4-BE49-F238E27FC236}">
                  <a16:creationId xmlns:a16="http://schemas.microsoft.com/office/drawing/2014/main" id="{A8CD3829-AEBE-324E-803E-B928FD35084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044087" y="5876531"/>
              <a:ext cx="286011" cy="217911"/>
            </a:xfrm>
            <a:custGeom>
              <a:avLst/>
              <a:gdLst>
                <a:gd name="T0" fmla="*/ 364 w 389"/>
                <a:gd name="T1" fmla="*/ 176 h 296"/>
                <a:gd name="T2" fmla="*/ 355 w 389"/>
                <a:gd name="T3" fmla="*/ 217 h 296"/>
                <a:gd name="T4" fmla="*/ 289 w 389"/>
                <a:gd name="T5" fmla="*/ 130 h 296"/>
                <a:gd name="T6" fmla="*/ 298 w 389"/>
                <a:gd name="T7" fmla="*/ 193 h 296"/>
                <a:gd name="T8" fmla="*/ 264 w 389"/>
                <a:gd name="T9" fmla="*/ 143 h 296"/>
                <a:gd name="T10" fmla="*/ 257 w 389"/>
                <a:gd name="T11" fmla="*/ 195 h 296"/>
                <a:gd name="T12" fmla="*/ 318 w 389"/>
                <a:gd name="T13" fmla="*/ 296 h 296"/>
                <a:gd name="T14" fmla="*/ 319 w 389"/>
                <a:gd name="T15" fmla="*/ 296 h 296"/>
                <a:gd name="T16" fmla="*/ 376 w 389"/>
                <a:gd name="T17" fmla="*/ 196 h 296"/>
                <a:gd name="T18" fmla="*/ 319 w 389"/>
                <a:gd name="T19" fmla="*/ 280 h 296"/>
                <a:gd name="T20" fmla="*/ 270 w 389"/>
                <a:gd name="T21" fmla="*/ 262 h 296"/>
                <a:gd name="T22" fmla="*/ 276 w 389"/>
                <a:gd name="T23" fmla="*/ 183 h 296"/>
                <a:gd name="T24" fmla="*/ 288 w 389"/>
                <a:gd name="T25" fmla="*/ 237 h 296"/>
                <a:gd name="T26" fmla="*/ 318 w 389"/>
                <a:gd name="T27" fmla="*/ 154 h 296"/>
                <a:gd name="T28" fmla="*/ 337 w 389"/>
                <a:gd name="T29" fmla="*/ 231 h 296"/>
                <a:gd name="T30" fmla="*/ 345 w 389"/>
                <a:gd name="T31" fmla="*/ 239 h 296"/>
                <a:gd name="T32" fmla="*/ 361 w 389"/>
                <a:gd name="T33" fmla="*/ 260 h 296"/>
                <a:gd name="T34" fmla="*/ 255 w 389"/>
                <a:gd name="T35" fmla="*/ 182 h 296"/>
                <a:gd name="T36" fmla="*/ 236 w 389"/>
                <a:gd name="T37" fmla="*/ 166 h 296"/>
                <a:gd name="T38" fmla="*/ 329 w 389"/>
                <a:gd name="T39" fmla="*/ 126 h 296"/>
                <a:gd name="T40" fmla="*/ 345 w 389"/>
                <a:gd name="T41" fmla="*/ 139 h 296"/>
                <a:gd name="T42" fmla="*/ 0 w 389"/>
                <a:gd name="T43" fmla="*/ 0 h 296"/>
                <a:gd name="T44" fmla="*/ 243 w 389"/>
                <a:gd name="T45" fmla="*/ 235 h 296"/>
                <a:gd name="T46" fmla="*/ 181 w 389"/>
                <a:gd name="T47" fmla="*/ 219 h 296"/>
                <a:gd name="T48" fmla="*/ 165 w 389"/>
                <a:gd name="T49" fmla="*/ 219 h 296"/>
                <a:gd name="T50" fmla="*/ 71 w 389"/>
                <a:gd name="T51" fmla="*/ 182 h 296"/>
                <a:gd name="T52" fmla="*/ 165 w 389"/>
                <a:gd name="T53" fmla="*/ 219 h 296"/>
                <a:gd name="T54" fmla="*/ 110 w 389"/>
                <a:gd name="T55" fmla="*/ 126 h 296"/>
                <a:gd name="T56" fmla="*/ 16 w 389"/>
                <a:gd name="T57" fmla="*/ 166 h 296"/>
                <a:gd name="T58" fmla="*/ 126 w 389"/>
                <a:gd name="T59" fmla="*/ 54 h 296"/>
                <a:gd name="T60" fmla="*/ 220 w 389"/>
                <a:gd name="T61" fmla="*/ 16 h 296"/>
                <a:gd name="T62" fmla="*/ 126 w 389"/>
                <a:gd name="T63" fmla="*/ 54 h 296"/>
                <a:gd name="T64" fmla="*/ 165 w 389"/>
                <a:gd name="T65" fmla="*/ 110 h 296"/>
                <a:gd name="T66" fmla="*/ 71 w 389"/>
                <a:gd name="T67" fmla="*/ 70 h 296"/>
                <a:gd name="T68" fmla="*/ 55 w 389"/>
                <a:gd name="T69" fmla="*/ 110 h 296"/>
                <a:gd name="T70" fmla="*/ 16 w 389"/>
                <a:gd name="T71" fmla="*/ 70 h 296"/>
                <a:gd name="T72" fmla="*/ 55 w 389"/>
                <a:gd name="T73" fmla="*/ 110 h 296"/>
                <a:gd name="T74" fmla="*/ 126 w 389"/>
                <a:gd name="T75" fmla="*/ 166 h 296"/>
                <a:gd name="T76" fmla="*/ 220 w 389"/>
                <a:gd name="T77" fmla="*/ 126 h 296"/>
                <a:gd name="T78" fmla="*/ 228 w 389"/>
                <a:gd name="T79" fmla="*/ 110 h 296"/>
                <a:gd name="T80" fmla="*/ 181 w 389"/>
                <a:gd name="T81" fmla="*/ 70 h 296"/>
                <a:gd name="T82" fmla="*/ 274 w 389"/>
                <a:gd name="T83" fmla="*/ 110 h 296"/>
                <a:gd name="T84" fmla="*/ 228 w 389"/>
                <a:gd name="T85" fmla="*/ 110 h 296"/>
                <a:gd name="T86" fmla="*/ 290 w 389"/>
                <a:gd name="T87" fmla="*/ 70 h 296"/>
                <a:gd name="T88" fmla="*/ 329 w 389"/>
                <a:gd name="T89" fmla="*/ 110 h 296"/>
                <a:gd name="T90" fmla="*/ 329 w 389"/>
                <a:gd name="T91" fmla="*/ 54 h 296"/>
                <a:gd name="T92" fmla="*/ 236 w 389"/>
                <a:gd name="T93" fmla="*/ 16 h 296"/>
                <a:gd name="T94" fmla="*/ 329 w 389"/>
                <a:gd name="T95" fmla="*/ 54 h 296"/>
                <a:gd name="T96" fmla="*/ 110 w 389"/>
                <a:gd name="T97" fmla="*/ 54 h 296"/>
                <a:gd name="T98" fmla="*/ 16 w 389"/>
                <a:gd name="T99" fmla="*/ 16 h 296"/>
                <a:gd name="T100" fmla="*/ 16 w 389"/>
                <a:gd name="T101" fmla="*/ 182 h 296"/>
                <a:gd name="T102" fmla="*/ 55 w 389"/>
                <a:gd name="T103" fmla="*/ 219 h 296"/>
                <a:gd name="T104" fmla="*/ 16 w 389"/>
                <a:gd name="T105" fmla="*/ 18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9" h="296">
                  <a:moveTo>
                    <a:pt x="376" y="196"/>
                  </a:moveTo>
                  <a:cubicBezTo>
                    <a:pt x="364" y="176"/>
                    <a:pt x="364" y="176"/>
                    <a:pt x="364" y="176"/>
                  </a:cubicBezTo>
                  <a:cubicBezTo>
                    <a:pt x="361" y="199"/>
                    <a:pt x="361" y="199"/>
                    <a:pt x="361" y="199"/>
                  </a:cubicBezTo>
                  <a:cubicBezTo>
                    <a:pt x="360" y="208"/>
                    <a:pt x="357" y="214"/>
                    <a:pt x="355" y="217"/>
                  </a:cubicBezTo>
                  <a:cubicBezTo>
                    <a:pt x="359" y="190"/>
                    <a:pt x="364" y="147"/>
                    <a:pt x="306" y="134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8" y="146"/>
                    <a:pt x="298" y="146"/>
                    <a:pt x="298" y="146"/>
                  </a:cubicBezTo>
                  <a:cubicBezTo>
                    <a:pt x="306" y="160"/>
                    <a:pt x="304" y="178"/>
                    <a:pt x="298" y="193"/>
                  </a:cubicBezTo>
                  <a:cubicBezTo>
                    <a:pt x="291" y="172"/>
                    <a:pt x="278" y="157"/>
                    <a:pt x="277" y="157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4" y="162"/>
                    <a:pt x="264" y="162"/>
                    <a:pt x="264" y="162"/>
                  </a:cubicBezTo>
                  <a:cubicBezTo>
                    <a:pt x="263" y="171"/>
                    <a:pt x="260" y="183"/>
                    <a:pt x="257" y="195"/>
                  </a:cubicBezTo>
                  <a:cubicBezTo>
                    <a:pt x="250" y="221"/>
                    <a:pt x="242" y="251"/>
                    <a:pt x="257" y="272"/>
                  </a:cubicBezTo>
                  <a:cubicBezTo>
                    <a:pt x="267" y="287"/>
                    <a:pt x="287" y="295"/>
                    <a:pt x="318" y="296"/>
                  </a:cubicBezTo>
                  <a:cubicBezTo>
                    <a:pt x="318" y="296"/>
                    <a:pt x="318" y="296"/>
                    <a:pt x="318" y="296"/>
                  </a:cubicBezTo>
                  <a:cubicBezTo>
                    <a:pt x="318" y="296"/>
                    <a:pt x="318" y="296"/>
                    <a:pt x="319" y="296"/>
                  </a:cubicBezTo>
                  <a:cubicBezTo>
                    <a:pt x="352" y="296"/>
                    <a:pt x="368" y="281"/>
                    <a:pt x="375" y="268"/>
                  </a:cubicBezTo>
                  <a:cubicBezTo>
                    <a:pt x="389" y="244"/>
                    <a:pt x="384" y="211"/>
                    <a:pt x="376" y="196"/>
                  </a:cubicBezTo>
                  <a:close/>
                  <a:moveTo>
                    <a:pt x="361" y="260"/>
                  </a:moveTo>
                  <a:cubicBezTo>
                    <a:pt x="354" y="273"/>
                    <a:pt x="339" y="280"/>
                    <a:pt x="319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294" y="279"/>
                    <a:pt x="277" y="273"/>
                    <a:pt x="270" y="262"/>
                  </a:cubicBezTo>
                  <a:cubicBezTo>
                    <a:pt x="259" y="248"/>
                    <a:pt x="266" y="223"/>
                    <a:pt x="272" y="200"/>
                  </a:cubicBezTo>
                  <a:cubicBezTo>
                    <a:pt x="274" y="194"/>
                    <a:pt x="275" y="188"/>
                    <a:pt x="276" y="183"/>
                  </a:cubicBezTo>
                  <a:cubicBezTo>
                    <a:pt x="281" y="192"/>
                    <a:pt x="286" y="203"/>
                    <a:pt x="287" y="216"/>
                  </a:cubicBezTo>
                  <a:cubicBezTo>
                    <a:pt x="288" y="237"/>
                    <a:pt x="288" y="237"/>
                    <a:pt x="288" y="237"/>
                  </a:cubicBezTo>
                  <a:cubicBezTo>
                    <a:pt x="301" y="220"/>
                    <a:pt x="301" y="220"/>
                    <a:pt x="301" y="220"/>
                  </a:cubicBezTo>
                  <a:cubicBezTo>
                    <a:pt x="314" y="203"/>
                    <a:pt x="323" y="178"/>
                    <a:pt x="318" y="154"/>
                  </a:cubicBezTo>
                  <a:cubicBezTo>
                    <a:pt x="347" y="168"/>
                    <a:pt x="343" y="194"/>
                    <a:pt x="339" y="217"/>
                  </a:cubicBezTo>
                  <a:cubicBezTo>
                    <a:pt x="338" y="222"/>
                    <a:pt x="337" y="227"/>
                    <a:pt x="337" y="231"/>
                  </a:cubicBezTo>
                  <a:cubicBezTo>
                    <a:pt x="336" y="240"/>
                    <a:pt x="336" y="240"/>
                    <a:pt x="336" y="240"/>
                  </a:cubicBezTo>
                  <a:cubicBezTo>
                    <a:pt x="345" y="239"/>
                    <a:pt x="345" y="239"/>
                    <a:pt x="345" y="239"/>
                  </a:cubicBezTo>
                  <a:cubicBezTo>
                    <a:pt x="356" y="238"/>
                    <a:pt x="363" y="233"/>
                    <a:pt x="368" y="227"/>
                  </a:cubicBezTo>
                  <a:cubicBezTo>
                    <a:pt x="369" y="238"/>
                    <a:pt x="367" y="250"/>
                    <a:pt x="361" y="260"/>
                  </a:cubicBezTo>
                  <a:close/>
                  <a:moveTo>
                    <a:pt x="181" y="182"/>
                  </a:moveTo>
                  <a:cubicBezTo>
                    <a:pt x="255" y="182"/>
                    <a:pt x="255" y="182"/>
                    <a:pt x="255" y="182"/>
                  </a:cubicBezTo>
                  <a:cubicBezTo>
                    <a:pt x="255" y="166"/>
                    <a:pt x="255" y="166"/>
                    <a:pt x="255" y="166"/>
                  </a:cubicBezTo>
                  <a:cubicBezTo>
                    <a:pt x="236" y="166"/>
                    <a:pt x="236" y="166"/>
                    <a:pt x="236" y="166"/>
                  </a:cubicBezTo>
                  <a:cubicBezTo>
                    <a:pt x="236" y="126"/>
                    <a:pt x="236" y="126"/>
                    <a:pt x="236" y="126"/>
                  </a:cubicBezTo>
                  <a:cubicBezTo>
                    <a:pt x="329" y="126"/>
                    <a:pt x="329" y="126"/>
                    <a:pt x="329" y="126"/>
                  </a:cubicBezTo>
                  <a:cubicBezTo>
                    <a:pt x="329" y="139"/>
                    <a:pt x="329" y="139"/>
                    <a:pt x="329" y="139"/>
                  </a:cubicBezTo>
                  <a:cubicBezTo>
                    <a:pt x="345" y="139"/>
                    <a:pt x="345" y="139"/>
                    <a:pt x="345" y="139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3" y="219"/>
                    <a:pt x="243" y="219"/>
                    <a:pt x="243" y="219"/>
                  </a:cubicBezTo>
                  <a:cubicBezTo>
                    <a:pt x="181" y="219"/>
                    <a:pt x="181" y="219"/>
                    <a:pt x="181" y="219"/>
                  </a:cubicBezTo>
                  <a:lnTo>
                    <a:pt x="181" y="182"/>
                  </a:lnTo>
                  <a:close/>
                  <a:moveTo>
                    <a:pt x="165" y="219"/>
                  </a:moveTo>
                  <a:cubicBezTo>
                    <a:pt x="71" y="219"/>
                    <a:pt x="71" y="219"/>
                    <a:pt x="71" y="219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165" y="182"/>
                    <a:pt x="165" y="182"/>
                    <a:pt x="165" y="182"/>
                  </a:cubicBezTo>
                  <a:lnTo>
                    <a:pt x="165" y="219"/>
                  </a:lnTo>
                  <a:close/>
                  <a:moveTo>
                    <a:pt x="16" y="126"/>
                  </a:moveTo>
                  <a:cubicBezTo>
                    <a:pt x="110" y="126"/>
                    <a:pt x="110" y="126"/>
                    <a:pt x="110" y="126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6" y="166"/>
                    <a:pt x="16" y="166"/>
                    <a:pt x="16" y="166"/>
                  </a:cubicBezTo>
                  <a:lnTo>
                    <a:pt x="16" y="126"/>
                  </a:lnTo>
                  <a:close/>
                  <a:moveTo>
                    <a:pt x="126" y="54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54"/>
                    <a:pt x="220" y="54"/>
                    <a:pt x="220" y="54"/>
                  </a:cubicBezTo>
                  <a:lnTo>
                    <a:pt x="126" y="54"/>
                  </a:lnTo>
                  <a:close/>
                  <a:moveTo>
                    <a:pt x="165" y="70"/>
                  </a:moveTo>
                  <a:cubicBezTo>
                    <a:pt x="165" y="110"/>
                    <a:pt x="165" y="110"/>
                    <a:pt x="165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165" y="70"/>
                  </a:lnTo>
                  <a:close/>
                  <a:moveTo>
                    <a:pt x="55" y="110"/>
                  </a:moveTo>
                  <a:cubicBezTo>
                    <a:pt x="16" y="110"/>
                    <a:pt x="16" y="110"/>
                    <a:pt x="16" y="11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55" y="70"/>
                    <a:pt x="55" y="70"/>
                    <a:pt x="55" y="70"/>
                  </a:cubicBezTo>
                  <a:lnTo>
                    <a:pt x="55" y="110"/>
                  </a:lnTo>
                  <a:close/>
                  <a:moveTo>
                    <a:pt x="220" y="166"/>
                  </a:moveTo>
                  <a:cubicBezTo>
                    <a:pt x="126" y="166"/>
                    <a:pt x="126" y="166"/>
                    <a:pt x="126" y="16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220" y="126"/>
                    <a:pt x="220" y="126"/>
                    <a:pt x="220" y="126"/>
                  </a:cubicBezTo>
                  <a:lnTo>
                    <a:pt x="220" y="166"/>
                  </a:lnTo>
                  <a:close/>
                  <a:moveTo>
                    <a:pt x="228" y="110"/>
                  </a:moveTo>
                  <a:cubicBezTo>
                    <a:pt x="181" y="110"/>
                    <a:pt x="181" y="110"/>
                    <a:pt x="181" y="11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4" y="110"/>
                    <a:pt x="274" y="110"/>
                    <a:pt x="274" y="110"/>
                  </a:cubicBezTo>
                  <a:cubicBezTo>
                    <a:pt x="236" y="110"/>
                    <a:pt x="236" y="110"/>
                    <a:pt x="236" y="110"/>
                  </a:cubicBezTo>
                  <a:lnTo>
                    <a:pt x="228" y="110"/>
                  </a:lnTo>
                  <a:close/>
                  <a:moveTo>
                    <a:pt x="290" y="110"/>
                  </a:moveTo>
                  <a:cubicBezTo>
                    <a:pt x="290" y="70"/>
                    <a:pt x="290" y="70"/>
                    <a:pt x="290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29" y="110"/>
                    <a:pt x="329" y="110"/>
                    <a:pt x="329" y="110"/>
                  </a:cubicBezTo>
                  <a:lnTo>
                    <a:pt x="290" y="110"/>
                  </a:lnTo>
                  <a:close/>
                  <a:moveTo>
                    <a:pt x="329" y="54"/>
                  </a:moveTo>
                  <a:cubicBezTo>
                    <a:pt x="236" y="54"/>
                    <a:pt x="236" y="54"/>
                    <a:pt x="236" y="54"/>
                  </a:cubicBezTo>
                  <a:cubicBezTo>
                    <a:pt x="236" y="16"/>
                    <a:pt x="236" y="16"/>
                    <a:pt x="236" y="16"/>
                  </a:cubicBezTo>
                  <a:cubicBezTo>
                    <a:pt x="329" y="16"/>
                    <a:pt x="329" y="16"/>
                    <a:pt x="329" y="16"/>
                  </a:cubicBezTo>
                  <a:lnTo>
                    <a:pt x="329" y="54"/>
                  </a:lnTo>
                  <a:close/>
                  <a:moveTo>
                    <a:pt x="110" y="16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10" y="16"/>
                  </a:lnTo>
                  <a:close/>
                  <a:moveTo>
                    <a:pt x="16" y="182"/>
                  </a:moveTo>
                  <a:cubicBezTo>
                    <a:pt x="55" y="182"/>
                    <a:pt x="55" y="182"/>
                    <a:pt x="55" y="182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16" y="219"/>
                    <a:pt x="16" y="219"/>
                    <a:pt x="16" y="219"/>
                  </a:cubicBezTo>
                  <a:lnTo>
                    <a:pt x="16" y="18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Calibri" panose="020F0502020204030204" pitchFamily="34" charset="0"/>
              </a:endParaRPr>
            </a:p>
          </p:txBody>
        </p:sp>
        <p:sp>
          <p:nvSpPr>
            <p:cNvPr id="389" name="Freeform 21">
              <a:extLst>
                <a:ext uri="{FF2B5EF4-FFF2-40B4-BE49-F238E27FC236}">
                  <a16:creationId xmlns:a16="http://schemas.microsoft.com/office/drawing/2014/main" id="{0B6FE8C9-D37F-0647-AF98-597CF432125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779522" y="5863831"/>
              <a:ext cx="286011" cy="217911"/>
            </a:xfrm>
            <a:custGeom>
              <a:avLst/>
              <a:gdLst>
                <a:gd name="T0" fmla="*/ 364 w 389"/>
                <a:gd name="T1" fmla="*/ 176 h 296"/>
                <a:gd name="T2" fmla="*/ 355 w 389"/>
                <a:gd name="T3" fmla="*/ 217 h 296"/>
                <a:gd name="T4" fmla="*/ 289 w 389"/>
                <a:gd name="T5" fmla="*/ 130 h 296"/>
                <a:gd name="T6" fmla="*/ 298 w 389"/>
                <a:gd name="T7" fmla="*/ 193 h 296"/>
                <a:gd name="T8" fmla="*/ 264 w 389"/>
                <a:gd name="T9" fmla="*/ 143 h 296"/>
                <a:gd name="T10" fmla="*/ 257 w 389"/>
                <a:gd name="T11" fmla="*/ 195 h 296"/>
                <a:gd name="T12" fmla="*/ 318 w 389"/>
                <a:gd name="T13" fmla="*/ 296 h 296"/>
                <a:gd name="T14" fmla="*/ 319 w 389"/>
                <a:gd name="T15" fmla="*/ 296 h 296"/>
                <a:gd name="T16" fmla="*/ 376 w 389"/>
                <a:gd name="T17" fmla="*/ 196 h 296"/>
                <a:gd name="T18" fmla="*/ 319 w 389"/>
                <a:gd name="T19" fmla="*/ 280 h 296"/>
                <a:gd name="T20" fmla="*/ 270 w 389"/>
                <a:gd name="T21" fmla="*/ 262 h 296"/>
                <a:gd name="T22" fmla="*/ 276 w 389"/>
                <a:gd name="T23" fmla="*/ 183 h 296"/>
                <a:gd name="T24" fmla="*/ 288 w 389"/>
                <a:gd name="T25" fmla="*/ 237 h 296"/>
                <a:gd name="T26" fmla="*/ 318 w 389"/>
                <a:gd name="T27" fmla="*/ 154 h 296"/>
                <a:gd name="T28" fmla="*/ 337 w 389"/>
                <a:gd name="T29" fmla="*/ 231 h 296"/>
                <a:gd name="T30" fmla="*/ 345 w 389"/>
                <a:gd name="T31" fmla="*/ 239 h 296"/>
                <a:gd name="T32" fmla="*/ 361 w 389"/>
                <a:gd name="T33" fmla="*/ 260 h 296"/>
                <a:gd name="T34" fmla="*/ 255 w 389"/>
                <a:gd name="T35" fmla="*/ 182 h 296"/>
                <a:gd name="T36" fmla="*/ 236 w 389"/>
                <a:gd name="T37" fmla="*/ 166 h 296"/>
                <a:gd name="T38" fmla="*/ 329 w 389"/>
                <a:gd name="T39" fmla="*/ 126 h 296"/>
                <a:gd name="T40" fmla="*/ 345 w 389"/>
                <a:gd name="T41" fmla="*/ 139 h 296"/>
                <a:gd name="T42" fmla="*/ 0 w 389"/>
                <a:gd name="T43" fmla="*/ 0 h 296"/>
                <a:gd name="T44" fmla="*/ 243 w 389"/>
                <a:gd name="T45" fmla="*/ 235 h 296"/>
                <a:gd name="T46" fmla="*/ 181 w 389"/>
                <a:gd name="T47" fmla="*/ 219 h 296"/>
                <a:gd name="T48" fmla="*/ 165 w 389"/>
                <a:gd name="T49" fmla="*/ 219 h 296"/>
                <a:gd name="T50" fmla="*/ 71 w 389"/>
                <a:gd name="T51" fmla="*/ 182 h 296"/>
                <a:gd name="T52" fmla="*/ 165 w 389"/>
                <a:gd name="T53" fmla="*/ 219 h 296"/>
                <a:gd name="T54" fmla="*/ 110 w 389"/>
                <a:gd name="T55" fmla="*/ 126 h 296"/>
                <a:gd name="T56" fmla="*/ 16 w 389"/>
                <a:gd name="T57" fmla="*/ 166 h 296"/>
                <a:gd name="T58" fmla="*/ 126 w 389"/>
                <a:gd name="T59" fmla="*/ 54 h 296"/>
                <a:gd name="T60" fmla="*/ 220 w 389"/>
                <a:gd name="T61" fmla="*/ 16 h 296"/>
                <a:gd name="T62" fmla="*/ 126 w 389"/>
                <a:gd name="T63" fmla="*/ 54 h 296"/>
                <a:gd name="T64" fmla="*/ 165 w 389"/>
                <a:gd name="T65" fmla="*/ 110 h 296"/>
                <a:gd name="T66" fmla="*/ 71 w 389"/>
                <a:gd name="T67" fmla="*/ 70 h 296"/>
                <a:gd name="T68" fmla="*/ 55 w 389"/>
                <a:gd name="T69" fmla="*/ 110 h 296"/>
                <a:gd name="T70" fmla="*/ 16 w 389"/>
                <a:gd name="T71" fmla="*/ 70 h 296"/>
                <a:gd name="T72" fmla="*/ 55 w 389"/>
                <a:gd name="T73" fmla="*/ 110 h 296"/>
                <a:gd name="T74" fmla="*/ 126 w 389"/>
                <a:gd name="T75" fmla="*/ 166 h 296"/>
                <a:gd name="T76" fmla="*/ 220 w 389"/>
                <a:gd name="T77" fmla="*/ 126 h 296"/>
                <a:gd name="T78" fmla="*/ 228 w 389"/>
                <a:gd name="T79" fmla="*/ 110 h 296"/>
                <a:gd name="T80" fmla="*/ 181 w 389"/>
                <a:gd name="T81" fmla="*/ 70 h 296"/>
                <a:gd name="T82" fmla="*/ 274 w 389"/>
                <a:gd name="T83" fmla="*/ 110 h 296"/>
                <a:gd name="T84" fmla="*/ 228 w 389"/>
                <a:gd name="T85" fmla="*/ 110 h 296"/>
                <a:gd name="T86" fmla="*/ 290 w 389"/>
                <a:gd name="T87" fmla="*/ 70 h 296"/>
                <a:gd name="T88" fmla="*/ 329 w 389"/>
                <a:gd name="T89" fmla="*/ 110 h 296"/>
                <a:gd name="T90" fmla="*/ 329 w 389"/>
                <a:gd name="T91" fmla="*/ 54 h 296"/>
                <a:gd name="T92" fmla="*/ 236 w 389"/>
                <a:gd name="T93" fmla="*/ 16 h 296"/>
                <a:gd name="T94" fmla="*/ 329 w 389"/>
                <a:gd name="T95" fmla="*/ 54 h 296"/>
                <a:gd name="T96" fmla="*/ 110 w 389"/>
                <a:gd name="T97" fmla="*/ 54 h 296"/>
                <a:gd name="T98" fmla="*/ 16 w 389"/>
                <a:gd name="T99" fmla="*/ 16 h 296"/>
                <a:gd name="T100" fmla="*/ 16 w 389"/>
                <a:gd name="T101" fmla="*/ 182 h 296"/>
                <a:gd name="T102" fmla="*/ 55 w 389"/>
                <a:gd name="T103" fmla="*/ 219 h 296"/>
                <a:gd name="T104" fmla="*/ 16 w 389"/>
                <a:gd name="T105" fmla="*/ 18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9" h="296">
                  <a:moveTo>
                    <a:pt x="376" y="196"/>
                  </a:moveTo>
                  <a:cubicBezTo>
                    <a:pt x="364" y="176"/>
                    <a:pt x="364" y="176"/>
                    <a:pt x="364" y="176"/>
                  </a:cubicBezTo>
                  <a:cubicBezTo>
                    <a:pt x="361" y="199"/>
                    <a:pt x="361" y="199"/>
                    <a:pt x="361" y="199"/>
                  </a:cubicBezTo>
                  <a:cubicBezTo>
                    <a:pt x="360" y="208"/>
                    <a:pt x="357" y="214"/>
                    <a:pt x="355" y="217"/>
                  </a:cubicBezTo>
                  <a:cubicBezTo>
                    <a:pt x="359" y="190"/>
                    <a:pt x="364" y="147"/>
                    <a:pt x="306" y="134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8" y="146"/>
                    <a:pt x="298" y="146"/>
                    <a:pt x="298" y="146"/>
                  </a:cubicBezTo>
                  <a:cubicBezTo>
                    <a:pt x="306" y="160"/>
                    <a:pt x="304" y="178"/>
                    <a:pt x="298" y="193"/>
                  </a:cubicBezTo>
                  <a:cubicBezTo>
                    <a:pt x="291" y="172"/>
                    <a:pt x="278" y="157"/>
                    <a:pt x="277" y="157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4" y="162"/>
                    <a:pt x="264" y="162"/>
                    <a:pt x="264" y="162"/>
                  </a:cubicBezTo>
                  <a:cubicBezTo>
                    <a:pt x="263" y="171"/>
                    <a:pt x="260" y="183"/>
                    <a:pt x="257" y="195"/>
                  </a:cubicBezTo>
                  <a:cubicBezTo>
                    <a:pt x="250" y="221"/>
                    <a:pt x="242" y="251"/>
                    <a:pt x="257" y="272"/>
                  </a:cubicBezTo>
                  <a:cubicBezTo>
                    <a:pt x="267" y="287"/>
                    <a:pt x="287" y="295"/>
                    <a:pt x="318" y="296"/>
                  </a:cubicBezTo>
                  <a:cubicBezTo>
                    <a:pt x="318" y="296"/>
                    <a:pt x="318" y="296"/>
                    <a:pt x="318" y="296"/>
                  </a:cubicBezTo>
                  <a:cubicBezTo>
                    <a:pt x="318" y="296"/>
                    <a:pt x="318" y="296"/>
                    <a:pt x="319" y="296"/>
                  </a:cubicBezTo>
                  <a:cubicBezTo>
                    <a:pt x="352" y="296"/>
                    <a:pt x="368" y="281"/>
                    <a:pt x="375" y="268"/>
                  </a:cubicBezTo>
                  <a:cubicBezTo>
                    <a:pt x="389" y="244"/>
                    <a:pt x="384" y="211"/>
                    <a:pt x="376" y="196"/>
                  </a:cubicBezTo>
                  <a:close/>
                  <a:moveTo>
                    <a:pt x="361" y="260"/>
                  </a:moveTo>
                  <a:cubicBezTo>
                    <a:pt x="354" y="273"/>
                    <a:pt x="339" y="280"/>
                    <a:pt x="319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294" y="279"/>
                    <a:pt x="277" y="273"/>
                    <a:pt x="270" y="262"/>
                  </a:cubicBezTo>
                  <a:cubicBezTo>
                    <a:pt x="259" y="248"/>
                    <a:pt x="266" y="223"/>
                    <a:pt x="272" y="200"/>
                  </a:cubicBezTo>
                  <a:cubicBezTo>
                    <a:pt x="274" y="194"/>
                    <a:pt x="275" y="188"/>
                    <a:pt x="276" y="183"/>
                  </a:cubicBezTo>
                  <a:cubicBezTo>
                    <a:pt x="281" y="192"/>
                    <a:pt x="286" y="203"/>
                    <a:pt x="287" y="216"/>
                  </a:cubicBezTo>
                  <a:cubicBezTo>
                    <a:pt x="288" y="237"/>
                    <a:pt x="288" y="237"/>
                    <a:pt x="288" y="237"/>
                  </a:cubicBezTo>
                  <a:cubicBezTo>
                    <a:pt x="301" y="220"/>
                    <a:pt x="301" y="220"/>
                    <a:pt x="301" y="220"/>
                  </a:cubicBezTo>
                  <a:cubicBezTo>
                    <a:pt x="314" y="203"/>
                    <a:pt x="323" y="178"/>
                    <a:pt x="318" y="154"/>
                  </a:cubicBezTo>
                  <a:cubicBezTo>
                    <a:pt x="347" y="168"/>
                    <a:pt x="343" y="194"/>
                    <a:pt x="339" y="217"/>
                  </a:cubicBezTo>
                  <a:cubicBezTo>
                    <a:pt x="338" y="222"/>
                    <a:pt x="337" y="227"/>
                    <a:pt x="337" y="231"/>
                  </a:cubicBezTo>
                  <a:cubicBezTo>
                    <a:pt x="336" y="240"/>
                    <a:pt x="336" y="240"/>
                    <a:pt x="336" y="240"/>
                  </a:cubicBezTo>
                  <a:cubicBezTo>
                    <a:pt x="345" y="239"/>
                    <a:pt x="345" y="239"/>
                    <a:pt x="345" y="239"/>
                  </a:cubicBezTo>
                  <a:cubicBezTo>
                    <a:pt x="356" y="238"/>
                    <a:pt x="363" y="233"/>
                    <a:pt x="368" y="227"/>
                  </a:cubicBezTo>
                  <a:cubicBezTo>
                    <a:pt x="369" y="238"/>
                    <a:pt x="367" y="250"/>
                    <a:pt x="361" y="260"/>
                  </a:cubicBezTo>
                  <a:close/>
                  <a:moveTo>
                    <a:pt x="181" y="182"/>
                  </a:moveTo>
                  <a:cubicBezTo>
                    <a:pt x="255" y="182"/>
                    <a:pt x="255" y="182"/>
                    <a:pt x="255" y="182"/>
                  </a:cubicBezTo>
                  <a:cubicBezTo>
                    <a:pt x="255" y="166"/>
                    <a:pt x="255" y="166"/>
                    <a:pt x="255" y="166"/>
                  </a:cubicBezTo>
                  <a:cubicBezTo>
                    <a:pt x="236" y="166"/>
                    <a:pt x="236" y="166"/>
                    <a:pt x="236" y="166"/>
                  </a:cubicBezTo>
                  <a:cubicBezTo>
                    <a:pt x="236" y="126"/>
                    <a:pt x="236" y="126"/>
                    <a:pt x="236" y="126"/>
                  </a:cubicBezTo>
                  <a:cubicBezTo>
                    <a:pt x="329" y="126"/>
                    <a:pt x="329" y="126"/>
                    <a:pt x="329" y="126"/>
                  </a:cubicBezTo>
                  <a:cubicBezTo>
                    <a:pt x="329" y="139"/>
                    <a:pt x="329" y="139"/>
                    <a:pt x="329" y="139"/>
                  </a:cubicBezTo>
                  <a:cubicBezTo>
                    <a:pt x="345" y="139"/>
                    <a:pt x="345" y="139"/>
                    <a:pt x="345" y="139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3" y="219"/>
                    <a:pt x="243" y="219"/>
                    <a:pt x="243" y="219"/>
                  </a:cubicBezTo>
                  <a:cubicBezTo>
                    <a:pt x="181" y="219"/>
                    <a:pt x="181" y="219"/>
                    <a:pt x="181" y="219"/>
                  </a:cubicBezTo>
                  <a:lnTo>
                    <a:pt x="181" y="182"/>
                  </a:lnTo>
                  <a:close/>
                  <a:moveTo>
                    <a:pt x="165" y="219"/>
                  </a:moveTo>
                  <a:cubicBezTo>
                    <a:pt x="71" y="219"/>
                    <a:pt x="71" y="219"/>
                    <a:pt x="71" y="219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165" y="182"/>
                    <a:pt x="165" y="182"/>
                    <a:pt x="165" y="182"/>
                  </a:cubicBezTo>
                  <a:lnTo>
                    <a:pt x="165" y="219"/>
                  </a:lnTo>
                  <a:close/>
                  <a:moveTo>
                    <a:pt x="16" y="126"/>
                  </a:moveTo>
                  <a:cubicBezTo>
                    <a:pt x="110" y="126"/>
                    <a:pt x="110" y="126"/>
                    <a:pt x="110" y="126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6" y="166"/>
                    <a:pt x="16" y="166"/>
                    <a:pt x="16" y="166"/>
                  </a:cubicBezTo>
                  <a:lnTo>
                    <a:pt x="16" y="126"/>
                  </a:lnTo>
                  <a:close/>
                  <a:moveTo>
                    <a:pt x="126" y="54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54"/>
                    <a:pt x="220" y="54"/>
                    <a:pt x="220" y="54"/>
                  </a:cubicBezTo>
                  <a:lnTo>
                    <a:pt x="126" y="54"/>
                  </a:lnTo>
                  <a:close/>
                  <a:moveTo>
                    <a:pt x="165" y="70"/>
                  </a:moveTo>
                  <a:cubicBezTo>
                    <a:pt x="165" y="110"/>
                    <a:pt x="165" y="110"/>
                    <a:pt x="165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165" y="70"/>
                  </a:lnTo>
                  <a:close/>
                  <a:moveTo>
                    <a:pt x="55" y="110"/>
                  </a:moveTo>
                  <a:cubicBezTo>
                    <a:pt x="16" y="110"/>
                    <a:pt x="16" y="110"/>
                    <a:pt x="16" y="11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55" y="70"/>
                    <a:pt x="55" y="70"/>
                    <a:pt x="55" y="70"/>
                  </a:cubicBezTo>
                  <a:lnTo>
                    <a:pt x="55" y="110"/>
                  </a:lnTo>
                  <a:close/>
                  <a:moveTo>
                    <a:pt x="220" y="166"/>
                  </a:moveTo>
                  <a:cubicBezTo>
                    <a:pt x="126" y="166"/>
                    <a:pt x="126" y="166"/>
                    <a:pt x="126" y="16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220" y="126"/>
                    <a:pt x="220" y="126"/>
                    <a:pt x="220" y="126"/>
                  </a:cubicBezTo>
                  <a:lnTo>
                    <a:pt x="220" y="166"/>
                  </a:lnTo>
                  <a:close/>
                  <a:moveTo>
                    <a:pt x="228" y="110"/>
                  </a:moveTo>
                  <a:cubicBezTo>
                    <a:pt x="181" y="110"/>
                    <a:pt x="181" y="110"/>
                    <a:pt x="181" y="11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4" y="110"/>
                    <a:pt x="274" y="110"/>
                    <a:pt x="274" y="110"/>
                  </a:cubicBezTo>
                  <a:cubicBezTo>
                    <a:pt x="236" y="110"/>
                    <a:pt x="236" y="110"/>
                    <a:pt x="236" y="110"/>
                  </a:cubicBezTo>
                  <a:lnTo>
                    <a:pt x="228" y="110"/>
                  </a:lnTo>
                  <a:close/>
                  <a:moveTo>
                    <a:pt x="290" y="110"/>
                  </a:moveTo>
                  <a:cubicBezTo>
                    <a:pt x="290" y="70"/>
                    <a:pt x="290" y="70"/>
                    <a:pt x="290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29" y="110"/>
                    <a:pt x="329" y="110"/>
                    <a:pt x="329" y="110"/>
                  </a:cubicBezTo>
                  <a:lnTo>
                    <a:pt x="290" y="110"/>
                  </a:lnTo>
                  <a:close/>
                  <a:moveTo>
                    <a:pt x="329" y="54"/>
                  </a:moveTo>
                  <a:cubicBezTo>
                    <a:pt x="236" y="54"/>
                    <a:pt x="236" y="54"/>
                    <a:pt x="236" y="54"/>
                  </a:cubicBezTo>
                  <a:cubicBezTo>
                    <a:pt x="236" y="16"/>
                    <a:pt x="236" y="16"/>
                    <a:pt x="236" y="16"/>
                  </a:cubicBezTo>
                  <a:cubicBezTo>
                    <a:pt x="329" y="16"/>
                    <a:pt x="329" y="16"/>
                    <a:pt x="329" y="16"/>
                  </a:cubicBezTo>
                  <a:lnTo>
                    <a:pt x="329" y="54"/>
                  </a:lnTo>
                  <a:close/>
                  <a:moveTo>
                    <a:pt x="110" y="16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10" y="16"/>
                  </a:lnTo>
                  <a:close/>
                  <a:moveTo>
                    <a:pt x="16" y="182"/>
                  </a:moveTo>
                  <a:cubicBezTo>
                    <a:pt x="55" y="182"/>
                    <a:pt x="55" y="182"/>
                    <a:pt x="55" y="182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16" y="219"/>
                    <a:pt x="16" y="219"/>
                    <a:pt x="16" y="219"/>
                  </a:cubicBezTo>
                  <a:lnTo>
                    <a:pt x="16" y="18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Calibri" panose="020F0502020204030204" pitchFamily="34" charset="0"/>
              </a:endParaRPr>
            </a:p>
          </p:txBody>
        </p:sp>
        <p:sp>
          <p:nvSpPr>
            <p:cNvPr id="390" name="Freeform 21">
              <a:extLst>
                <a:ext uri="{FF2B5EF4-FFF2-40B4-BE49-F238E27FC236}">
                  <a16:creationId xmlns:a16="http://schemas.microsoft.com/office/drawing/2014/main" id="{C91B82B7-0313-CE4D-81B2-AB15649CD8B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51043" y="5863831"/>
              <a:ext cx="286011" cy="217911"/>
            </a:xfrm>
            <a:custGeom>
              <a:avLst/>
              <a:gdLst>
                <a:gd name="T0" fmla="*/ 364 w 389"/>
                <a:gd name="T1" fmla="*/ 176 h 296"/>
                <a:gd name="T2" fmla="*/ 355 w 389"/>
                <a:gd name="T3" fmla="*/ 217 h 296"/>
                <a:gd name="T4" fmla="*/ 289 w 389"/>
                <a:gd name="T5" fmla="*/ 130 h 296"/>
                <a:gd name="T6" fmla="*/ 298 w 389"/>
                <a:gd name="T7" fmla="*/ 193 h 296"/>
                <a:gd name="T8" fmla="*/ 264 w 389"/>
                <a:gd name="T9" fmla="*/ 143 h 296"/>
                <a:gd name="T10" fmla="*/ 257 w 389"/>
                <a:gd name="T11" fmla="*/ 195 h 296"/>
                <a:gd name="T12" fmla="*/ 318 w 389"/>
                <a:gd name="T13" fmla="*/ 296 h 296"/>
                <a:gd name="T14" fmla="*/ 319 w 389"/>
                <a:gd name="T15" fmla="*/ 296 h 296"/>
                <a:gd name="T16" fmla="*/ 376 w 389"/>
                <a:gd name="T17" fmla="*/ 196 h 296"/>
                <a:gd name="T18" fmla="*/ 319 w 389"/>
                <a:gd name="T19" fmla="*/ 280 h 296"/>
                <a:gd name="T20" fmla="*/ 270 w 389"/>
                <a:gd name="T21" fmla="*/ 262 h 296"/>
                <a:gd name="T22" fmla="*/ 276 w 389"/>
                <a:gd name="T23" fmla="*/ 183 h 296"/>
                <a:gd name="T24" fmla="*/ 288 w 389"/>
                <a:gd name="T25" fmla="*/ 237 h 296"/>
                <a:gd name="T26" fmla="*/ 318 w 389"/>
                <a:gd name="T27" fmla="*/ 154 h 296"/>
                <a:gd name="T28" fmla="*/ 337 w 389"/>
                <a:gd name="T29" fmla="*/ 231 h 296"/>
                <a:gd name="T30" fmla="*/ 345 w 389"/>
                <a:gd name="T31" fmla="*/ 239 h 296"/>
                <a:gd name="T32" fmla="*/ 361 w 389"/>
                <a:gd name="T33" fmla="*/ 260 h 296"/>
                <a:gd name="T34" fmla="*/ 255 w 389"/>
                <a:gd name="T35" fmla="*/ 182 h 296"/>
                <a:gd name="T36" fmla="*/ 236 w 389"/>
                <a:gd name="T37" fmla="*/ 166 h 296"/>
                <a:gd name="T38" fmla="*/ 329 w 389"/>
                <a:gd name="T39" fmla="*/ 126 h 296"/>
                <a:gd name="T40" fmla="*/ 345 w 389"/>
                <a:gd name="T41" fmla="*/ 139 h 296"/>
                <a:gd name="T42" fmla="*/ 0 w 389"/>
                <a:gd name="T43" fmla="*/ 0 h 296"/>
                <a:gd name="T44" fmla="*/ 243 w 389"/>
                <a:gd name="T45" fmla="*/ 235 h 296"/>
                <a:gd name="T46" fmla="*/ 181 w 389"/>
                <a:gd name="T47" fmla="*/ 219 h 296"/>
                <a:gd name="T48" fmla="*/ 165 w 389"/>
                <a:gd name="T49" fmla="*/ 219 h 296"/>
                <a:gd name="T50" fmla="*/ 71 w 389"/>
                <a:gd name="T51" fmla="*/ 182 h 296"/>
                <a:gd name="T52" fmla="*/ 165 w 389"/>
                <a:gd name="T53" fmla="*/ 219 h 296"/>
                <a:gd name="T54" fmla="*/ 110 w 389"/>
                <a:gd name="T55" fmla="*/ 126 h 296"/>
                <a:gd name="T56" fmla="*/ 16 w 389"/>
                <a:gd name="T57" fmla="*/ 166 h 296"/>
                <a:gd name="T58" fmla="*/ 126 w 389"/>
                <a:gd name="T59" fmla="*/ 54 h 296"/>
                <a:gd name="T60" fmla="*/ 220 w 389"/>
                <a:gd name="T61" fmla="*/ 16 h 296"/>
                <a:gd name="T62" fmla="*/ 126 w 389"/>
                <a:gd name="T63" fmla="*/ 54 h 296"/>
                <a:gd name="T64" fmla="*/ 165 w 389"/>
                <a:gd name="T65" fmla="*/ 110 h 296"/>
                <a:gd name="T66" fmla="*/ 71 w 389"/>
                <a:gd name="T67" fmla="*/ 70 h 296"/>
                <a:gd name="T68" fmla="*/ 55 w 389"/>
                <a:gd name="T69" fmla="*/ 110 h 296"/>
                <a:gd name="T70" fmla="*/ 16 w 389"/>
                <a:gd name="T71" fmla="*/ 70 h 296"/>
                <a:gd name="T72" fmla="*/ 55 w 389"/>
                <a:gd name="T73" fmla="*/ 110 h 296"/>
                <a:gd name="T74" fmla="*/ 126 w 389"/>
                <a:gd name="T75" fmla="*/ 166 h 296"/>
                <a:gd name="T76" fmla="*/ 220 w 389"/>
                <a:gd name="T77" fmla="*/ 126 h 296"/>
                <a:gd name="T78" fmla="*/ 228 w 389"/>
                <a:gd name="T79" fmla="*/ 110 h 296"/>
                <a:gd name="T80" fmla="*/ 181 w 389"/>
                <a:gd name="T81" fmla="*/ 70 h 296"/>
                <a:gd name="T82" fmla="*/ 274 w 389"/>
                <a:gd name="T83" fmla="*/ 110 h 296"/>
                <a:gd name="T84" fmla="*/ 228 w 389"/>
                <a:gd name="T85" fmla="*/ 110 h 296"/>
                <a:gd name="T86" fmla="*/ 290 w 389"/>
                <a:gd name="T87" fmla="*/ 70 h 296"/>
                <a:gd name="T88" fmla="*/ 329 w 389"/>
                <a:gd name="T89" fmla="*/ 110 h 296"/>
                <a:gd name="T90" fmla="*/ 329 w 389"/>
                <a:gd name="T91" fmla="*/ 54 h 296"/>
                <a:gd name="T92" fmla="*/ 236 w 389"/>
                <a:gd name="T93" fmla="*/ 16 h 296"/>
                <a:gd name="T94" fmla="*/ 329 w 389"/>
                <a:gd name="T95" fmla="*/ 54 h 296"/>
                <a:gd name="T96" fmla="*/ 110 w 389"/>
                <a:gd name="T97" fmla="*/ 54 h 296"/>
                <a:gd name="T98" fmla="*/ 16 w 389"/>
                <a:gd name="T99" fmla="*/ 16 h 296"/>
                <a:gd name="T100" fmla="*/ 16 w 389"/>
                <a:gd name="T101" fmla="*/ 182 h 296"/>
                <a:gd name="T102" fmla="*/ 55 w 389"/>
                <a:gd name="T103" fmla="*/ 219 h 296"/>
                <a:gd name="T104" fmla="*/ 16 w 389"/>
                <a:gd name="T105" fmla="*/ 18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9" h="296">
                  <a:moveTo>
                    <a:pt x="376" y="196"/>
                  </a:moveTo>
                  <a:cubicBezTo>
                    <a:pt x="364" y="176"/>
                    <a:pt x="364" y="176"/>
                    <a:pt x="364" y="176"/>
                  </a:cubicBezTo>
                  <a:cubicBezTo>
                    <a:pt x="361" y="199"/>
                    <a:pt x="361" y="199"/>
                    <a:pt x="361" y="199"/>
                  </a:cubicBezTo>
                  <a:cubicBezTo>
                    <a:pt x="360" y="208"/>
                    <a:pt x="357" y="214"/>
                    <a:pt x="355" y="217"/>
                  </a:cubicBezTo>
                  <a:cubicBezTo>
                    <a:pt x="359" y="190"/>
                    <a:pt x="364" y="147"/>
                    <a:pt x="306" y="134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8" y="146"/>
                    <a:pt x="298" y="146"/>
                    <a:pt x="298" y="146"/>
                  </a:cubicBezTo>
                  <a:cubicBezTo>
                    <a:pt x="306" y="160"/>
                    <a:pt x="304" y="178"/>
                    <a:pt x="298" y="193"/>
                  </a:cubicBezTo>
                  <a:cubicBezTo>
                    <a:pt x="291" y="172"/>
                    <a:pt x="278" y="157"/>
                    <a:pt x="277" y="157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4" y="162"/>
                    <a:pt x="264" y="162"/>
                    <a:pt x="264" y="162"/>
                  </a:cubicBezTo>
                  <a:cubicBezTo>
                    <a:pt x="263" y="171"/>
                    <a:pt x="260" y="183"/>
                    <a:pt x="257" y="195"/>
                  </a:cubicBezTo>
                  <a:cubicBezTo>
                    <a:pt x="250" y="221"/>
                    <a:pt x="242" y="251"/>
                    <a:pt x="257" y="272"/>
                  </a:cubicBezTo>
                  <a:cubicBezTo>
                    <a:pt x="267" y="287"/>
                    <a:pt x="287" y="295"/>
                    <a:pt x="318" y="296"/>
                  </a:cubicBezTo>
                  <a:cubicBezTo>
                    <a:pt x="318" y="296"/>
                    <a:pt x="318" y="296"/>
                    <a:pt x="318" y="296"/>
                  </a:cubicBezTo>
                  <a:cubicBezTo>
                    <a:pt x="318" y="296"/>
                    <a:pt x="318" y="296"/>
                    <a:pt x="319" y="296"/>
                  </a:cubicBezTo>
                  <a:cubicBezTo>
                    <a:pt x="352" y="296"/>
                    <a:pt x="368" y="281"/>
                    <a:pt x="375" y="268"/>
                  </a:cubicBezTo>
                  <a:cubicBezTo>
                    <a:pt x="389" y="244"/>
                    <a:pt x="384" y="211"/>
                    <a:pt x="376" y="196"/>
                  </a:cubicBezTo>
                  <a:close/>
                  <a:moveTo>
                    <a:pt x="361" y="260"/>
                  </a:moveTo>
                  <a:cubicBezTo>
                    <a:pt x="354" y="273"/>
                    <a:pt x="339" y="280"/>
                    <a:pt x="319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294" y="279"/>
                    <a:pt x="277" y="273"/>
                    <a:pt x="270" y="262"/>
                  </a:cubicBezTo>
                  <a:cubicBezTo>
                    <a:pt x="259" y="248"/>
                    <a:pt x="266" y="223"/>
                    <a:pt x="272" y="200"/>
                  </a:cubicBezTo>
                  <a:cubicBezTo>
                    <a:pt x="274" y="194"/>
                    <a:pt x="275" y="188"/>
                    <a:pt x="276" y="183"/>
                  </a:cubicBezTo>
                  <a:cubicBezTo>
                    <a:pt x="281" y="192"/>
                    <a:pt x="286" y="203"/>
                    <a:pt x="287" y="216"/>
                  </a:cubicBezTo>
                  <a:cubicBezTo>
                    <a:pt x="288" y="237"/>
                    <a:pt x="288" y="237"/>
                    <a:pt x="288" y="237"/>
                  </a:cubicBezTo>
                  <a:cubicBezTo>
                    <a:pt x="301" y="220"/>
                    <a:pt x="301" y="220"/>
                    <a:pt x="301" y="220"/>
                  </a:cubicBezTo>
                  <a:cubicBezTo>
                    <a:pt x="314" y="203"/>
                    <a:pt x="323" y="178"/>
                    <a:pt x="318" y="154"/>
                  </a:cubicBezTo>
                  <a:cubicBezTo>
                    <a:pt x="347" y="168"/>
                    <a:pt x="343" y="194"/>
                    <a:pt x="339" y="217"/>
                  </a:cubicBezTo>
                  <a:cubicBezTo>
                    <a:pt x="338" y="222"/>
                    <a:pt x="337" y="227"/>
                    <a:pt x="337" y="231"/>
                  </a:cubicBezTo>
                  <a:cubicBezTo>
                    <a:pt x="336" y="240"/>
                    <a:pt x="336" y="240"/>
                    <a:pt x="336" y="240"/>
                  </a:cubicBezTo>
                  <a:cubicBezTo>
                    <a:pt x="345" y="239"/>
                    <a:pt x="345" y="239"/>
                    <a:pt x="345" y="239"/>
                  </a:cubicBezTo>
                  <a:cubicBezTo>
                    <a:pt x="356" y="238"/>
                    <a:pt x="363" y="233"/>
                    <a:pt x="368" y="227"/>
                  </a:cubicBezTo>
                  <a:cubicBezTo>
                    <a:pt x="369" y="238"/>
                    <a:pt x="367" y="250"/>
                    <a:pt x="361" y="260"/>
                  </a:cubicBezTo>
                  <a:close/>
                  <a:moveTo>
                    <a:pt x="181" y="182"/>
                  </a:moveTo>
                  <a:cubicBezTo>
                    <a:pt x="255" y="182"/>
                    <a:pt x="255" y="182"/>
                    <a:pt x="255" y="182"/>
                  </a:cubicBezTo>
                  <a:cubicBezTo>
                    <a:pt x="255" y="166"/>
                    <a:pt x="255" y="166"/>
                    <a:pt x="255" y="166"/>
                  </a:cubicBezTo>
                  <a:cubicBezTo>
                    <a:pt x="236" y="166"/>
                    <a:pt x="236" y="166"/>
                    <a:pt x="236" y="166"/>
                  </a:cubicBezTo>
                  <a:cubicBezTo>
                    <a:pt x="236" y="126"/>
                    <a:pt x="236" y="126"/>
                    <a:pt x="236" y="126"/>
                  </a:cubicBezTo>
                  <a:cubicBezTo>
                    <a:pt x="329" y="126"/>
                    <a:pt x="329" y="126"/>
                    <a:pt x="329" y="126"/>
                  </a:cubicBezTo>
                  <a:cubicBezTo>
                    <a:pt x="329" y="139"/>
                    <a:pt x="329" y="139"/>
                    <a:pt x="329" y="139"/>
                  </a:cubicBezTo>
                  <a:cubicBezTo>
                    <a:pt x="345" y="139"/>
                    <a:pt x="345" y="139"/>
                    <a:pt x="345" y="139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3" y="219"/>
                    <a:pt x="243" y="219"/>
                    <a:pt x="243" y="219"/>
                  </a:cubicBezTo>
                  <a:cubicBezTo>
                    <a:pt x="181" y="219"/>
                    <a:pt x="181" y="219"/>
                    <a:pt x="181" y="219"/>
                  </a:cubicBezTo>
                  <a:lnTo>
                    <a:pt x="181" y="182"/>
                  </a:lnTo>
                  <a:close/>
                  <a:moveTo>
                    <a:pt x="165" y="219"/>
                  </a:moveTo>
                  <a:cubicBezTo>
                    <a:pt x="71" y="219"/>
                    <a:pt x="71" y="219"/>
                    <a:pt x="71" y="219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165" y="182"/>
                    <a:pt x="165" y="182"/>
                    <a:pt x="165" y="182"/>
                  </a:cubicBezTo>
                  <a:lnTo>
                    <a:pt x="165" y="219"/>
                  </a:lnTo>
                  <a:close/>
                  <a:moveTo>
                    <a:pt x="16" y="126"/>
                  </a:moveTo>
                  <a:cubicBezTo>
                    <a:pt x="110" y="126"/>
                    <a:pt x="110" y="126"/>
                    <a:pt x="110" y="126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6" y="166"/>
                    <a:pt x="16" y="166"/>
                    <a:pt x="16" y="166"/>
                  </a:cubicBezTo>
                  <a:lnTo>
                    <a:pt x="16" y="126"/>
                  </a:lnTo>
                  <a:close/>
                  <a:moveTo>
                    <a:pt x="126" y="54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54"/>
                    <a:pt x="220" y="54"/>
                    <a:pt x="220" y="54"/>
                  </a:cubicBezTo>
                  <a:lnTo>
                    <a:pt x="126" y="54"/>
                  </a:lnTo>
                  <a:close/>
                  <a:moveTo>
                    <a:pt x="165" y="70"/>
                  </a:moveTo>
                  <a:cubicBezTo>
                    <a:pt x="165" y="110"/>
                    <a:pt x="165" y="110"/>
                    <a:pt x="165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165" y="70"/>
                  </a:lnTo>
                  <a:close/>
                  <a:moveTo>
                    <a:pt x="55" y="110"/>
                  </a:moveTo>
                  <a:cubicBezTo>
                    <a:pt x="16" y="110"/>
                    <a:pt x="16" y="110"/>
                    <a:pt x="16" y="11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55" y="70"/>
                    <a:pt x="55" y="70"/>
                    <a:pt x="55" y="70"/>
                  </a:cubicBezTo>
                  <a:lnTo>
                    <a:pt x="55" y="110"/>
                  </a:lnTo>
                  <a:close/>
                  <a:moveTo>
                    <a:pt x="220" y="166"/>
                  </a:moveTo>
                  <a:cubicBezTo>
                    <a:pt x="126" y="166"/>
                    <a:pt x="126" y="166"/>
                    <a:pt x="126" y="16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220" y="126"/>
                    <a:pt x="220" y="126"/>
                    <a:pt x="220" y="126"/>
                  </a:cubicBezTo>
                  <a:lnTo>
                    <a:pt x="220" y="166"/>
                  </a:lnTo>
                  <a:close/>
                  <a:moveTo>
                    <a:pt x="228" y="110"/>
                  </a:moveTo>
                  <a:cubicBezTo>
                    <a:pt x="181" y="110"/>
                    <a:pt x="181" y="110"/>
                    <a:pt x="181" y="11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4" y="110"/>
                    <a:pt x="274" y="110"/>
                    <a:pt x="274" y="110"/>
                  </a:cubicBezTo>
                  <a:cubicBezTo>
                    <a:pt x="236" y="110"/>
                    <a:pt x="236" y="110"/>
                    <a:pt x="236" y="110"/>
                  </a:cubicBezTo>
                  <a:lnTo>
                    <a:pt x="228" y="110"/>
                  </a:lnTo>
                  <a:close/>
                  <a:moveTo>
                    <a:pt x="290" y="110"/>
                  </a:moveTo>
                  <a:cubicBezTo>
                    <a:pt x="290" y="70"/>
                    <a:pt x="290" y="70"/>
                    <a:pt x="290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29" y="110"/>
                    <a:pt x="329" y="110"/>
                    <a:pt x="329" y="110"/>
                  </a:cubicBezTo>
                  <a:lnTo>
                    <a:pt x="290" y="110"/>
                  </a:lnTo>
                  <a:close/>
                  <a:moveTo>
                    <a:pt x="329" y="54"/>
                  </a:moveTo>
                  <a:cubicBezTo>
                    <a:pt x="236" y="54"/>
                    <a:pt x="236" y="54"/>
                    <a:pt x="236" y="54"/>
                  </a:cubicBezTo>
                  <a:cubicBezTo>
                    <a:pt x="236" y="16"/>
                    <a:pt x="236" y="16"/>
                    <a:pt x="236" y="16"/>
                  </a:cubicBezTo>
                  <a:cubicBezTo>
                    <a:pt x="329" y="16"/>
                    <a:pt x="329" y="16"/>
                    <a:pt x="329" y="16"/>
                  </a:cubicBezTo>
                  <a:lnTo>
                    <a:pt x="329" y="54"/>
                  </a:lnTo>
                  <a:close/>
                  <a:moveTo>
                    <a:pt x="110" y="16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10" y="16"/>
                  </a:lnTo>
                  <a:close/>
                  <a:moveTo>
                    <a:pt x="16" y="182"/>
                  </a:moveTo>
                  <a:cubicBezTo>
                    <a:pt x="55" y="182"/>
                    <a:pt x="55" y="182"/>
                    <a:pt x="55" y="182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16" y="219"/>
                    <a:pt x="16" y="219"/>
                    <a:pt x="16" y="219"/>
                  </a:cubicBezTo>
                  <a:lnTo>
                    <a:pt x="16" y="18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Calibri" panose="020F0502020204030204" pitchFamily="34" charset="0"/>
              </a:endParaRPr>
            </a:p>
          </p:txBody>
        </p:sp>
        <p:sp>
          <p:nvSpPr>
            <p:cNvPr id="391" name="Freeform 21">
              <a:extLst>
                <a:ext uri="{FF2B5EF4-FFF2-40B4-BE49-F238E27FC236}">
                  <a16:creationId xmlns:a16="http://schemas.microsoft.com/office/drawing/2014/main" id="{14049021-9F4D-4E48-97FD-EDFED923F61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497269" y="5863831"/>
              <a:ext cx="286011" cy="217911"/>
            </a:xfrm>
            <a:custGeom>
              <a:avLst/>
              <a:gdLst>
                <a:gd name="T0" fmla="*/ 364 w 389"/>
                <a:gd name="T1" fmla="*/ 176 h 296"/>
                <a:gd name="T2" fmla="*/ 355 w 389"/>
                <a:gd name="T3" fmla="*/ 217 h 296"/>
                <a:gd name="T4" fmla="*/ 289 w 389"/>
                <a:gd name="T5" fmla="*/ 130 h 296"/>
                <a:gd name="T6" fmla="*/ 298 w 389"/>
                <a:gd name="T7" fmla="*/ 193 h 296"/>
                <a:gd name="T8" fmla="*/ 264 w 389"/>
                <a:gd name="T9" fmla="*/ 143 h 296"/>
                <a:gd name="T10" fmla="*/ 257 w 389"/>
                <a:gd name="T11" fmla="*/ 195 h 296"/>
                <a:gd name="T12" fmla="*/ 318 w 389"/>
                <a:gd name="T13" fmla="*/ 296 h 296"/>
                <a:gd name="T14" fmla="*/ 319 w 389"/>
                <a:gd name="T15" fmla="*/ 296 h 296"/>
                <a:gd name="T16" fmla="*/ 376 w 389"/>
                <a:gd name="T17" fmla="*/ 196 h 296"/>
                <a:gd name="T18" fmla="*/ 319 w 389"/>
                <a:gd name="T19" fmla="*/ 280 h 296"/>
                <a:gd name="T20" fmla="*/ 270 w 389"/>
                <a:gd name="T21" fmla="*/ 262 h 296"/>
                <a:gd name="T22" fmla="*/ 276 w 389"/>
                <a:gd name="T23" fmla="*/ 183 h 296"/>
                <a:gd name="T24" fmla="*/ 288 w 389"/>
                <a:gd name="T25" fmla="*/ 237 h 296"/>
                <a:gd name="T26" fmla="*/ 318 w 389"/>
                <a:gd name="T27" fmla="*/ 154 h 296"/>
                <a:gd name="T28" fmla="*/ 337 w 389"/>
                <a:gd name="T29" fmla="*/ 231 h 296"/>
                <a:gd name="T30" fmla="*/ 345 w 389"/>
                <a:gd name="T31" fmla="*/ 239 h 296"/>
                <a:gd name="T32" fmla="*/ 361 w 389"/>
                <a:gd name="T33" fmla="*/ 260 h 296"/>
                <a:gd name="T34" fmla="*/ 255 w 389"/>
                <a:gd name="T35" fmla="*/ 182 h 296"/>
                <a:gd name="T36" fmla="*/ 236 w 389"/>
                <a:gd name="T37" fmla="*/ 166 h 296"/>
                <a:gd name="T38" fmla="*/ 329 w 389"/>
                <a:gd name="T39" fmla="*/ 126 h 296"/>
                <a:gd name="T40" fmla="*/ 345 w 389"/>
                <a:gd name="T41" fmla="*/ 139 h 296"/>
                <a:gd name="T42" fmla="*/ 0 w 389"/>
                <a:gd name="T43" fmla="*/ 0 h 296"/>
                <a:gd name="T44" fmla="*/ 243 w 389"/>
                <a:gd name="T45" fmla="*/ 235 h 296"/>
                <a:gd name="T46" fmla="*/ 181 w 389"/>
                <a:gd name="T47" fmla="*/ 219 h 296"/>
                <a:gd name="T48" fmla="*/ 165 w 389"/>
                <a:gd name="T49" fmla="*/ 219 h 296"/>
                <a:gd name="T50" fmla="*/ 71 w 389"/>
                <a:gd name="T51" fmla="*/ 182 h 296"/>
                <a:gd name="T52" fmla="*/ 165 w 389"/>
                <a:gd name="T53" fmla="*/ 219 h 296"/>
                <a:gd name="T54" fmla="*/ 110 w 389"/>
                <a:gd name="T55" fmla="*/ 126 h 296"/>
                <a:gd name="T56" fmla="*/ 16 w 389"/>
                <a:gd name="T57" fmla="*/ 166 h 296"/>
                <a:gd name="T58" fmla="*/ 126 w 389"/>
                <a:gd name="T59" fmla="*/ 54 h 296"/>
                <a:gd name="T60" fmla="*/ 220 w 389"/>
                <a:gd name="T61" fmla="*/ 16 h 296"/>
                <a:gd name="T62" fmla="*/ 126 w 389"/>
                <a:gd name="T63" fmla="*/ 54 h 296"/>
                <a:gd name="T64" fmla="*/ 165 w 389"/>
                <a:gd name="T65" fmla="*/ 110 h 296"/>
                <a:gd name="T66" fmla="*/ 71 w 389"/>
                <a:gd name="T67" fmla="*/ 70 h 296"/>
                <a:gd name="T68" fmla="*/ 55 w 389"/>
                <a:gd name="T69" fmla="*/ 110 h 296"/>
                <a:gd name="T70" fmla="*/ 16 w 389"/>
                <a:gd name="T71" fmla="*/ 70 h 296"/>
                <a:gd name="T72" fmla="*/ 55 w 389"/>
                <a:gd name="T73" fmla="*/ 110 h 296"/>
                <a:gd name="T74" fmla="*/ 126 w 389"/>
                <a:gd name="T75" fmla="*/ 166 h 296"/>
                <a:gd name="T76" fmla="*/ 220 w 389"/>
                <a:gd name="T77" fmla="*/ 126 h 296"/>
                <a:gd name="T78" fmla="*/ 228 w 389"/>
                <a:gd name="T79" fmla="*/ 110 h 296"/>
                <a:gd name="T80" fmla="*/ 181 w 389"/>
                <a:gd name="T81" fmla="*/ 70 h 296"/>
                <a:gd name="T82" fmla="*/ 274 w 389"/>
                <a:gd name="T83" fmla="*/ 110 h 296"/>
                <a:gd name="T84" fmla="*/ 228 w 389"/>
                <a:gd name="T85" fmla="*/ 110 h 296"/>
                <a:gd name="T86" fmla="*/ 290 w 389"/>
                <a:gd name="T87" fmla="*/ 70 h 296"/>
                <a:gd name="T88" fmla="*/ 329 w 389"/>
                <a:gd name="T89" fmla="*/ 110 h 296"/>
                <a:gd name="T90" fmla="*/ 329 w 389"/>
                <a:gd name="T91" fmla="*/ 54 h 296"/>
                <a:gd name="T92" fmla="*/ 236 w 389"/>
                <a:gd name="T93" fmla="*/ 16 h 296"/>
                <a:gd name="T94" fmla="*/ 329 w 389"/>
                <a:gd name="T95" fmla="*/ 54 h 296"/>
                <a:gd name="T96" fmla="*/ 110 w 389"/>
                <a:gd name="T97" fmla="*/ 54 h 296"/>
                <a:gd name="T98" fmla="*/ 16 w 389"/>
                <a:gd name="T99" fmla="*/ 16 h 296"/>
                <a:gd name="T100" fmla="*/ 16 w 389"/>
                <a:gd name="T101" fmla="*/ 182 h 296"/>
                <a:gd name="T102" fmla="*/ 55 w 389"/>
                <a:gd name="T103" fmla="*/ 219 h 296"/>
                <a:gd name="T104" fmla="*/ 16 w 389"/>
                <a:gd name="T105" fmla="*/ 18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9" h="296">
                  <a:moveTo>
                    <a:pt x="376" y="196"/>
                  </a:moveTo>
                  <a:cubicBezTo>
                    <a:pt x="364" y="176"/>
                    <a:pt x="364" y="176"/>
                    <a:pt x="364" y="176"/>
                  </a:cubicBezTo>
                  <a:cubicBezTo>
                    <a:pt x="361" y="199"/>
                    <a:pt x="361" y="199"/>
                    <a:pt x="361" y="199"/>
                  </a:cubicBezTo>
                  <a:cubicBezTo>
                    <a:pt x="360" y="208"/>
                    <a:pt x="357" y="214"/>
                    <a:pt x="355" y="217"/>
                  </a:cubicBezTo>
                  <a:cubicBezTo>
                    <a:pt x="359" y="190"/>
                    <a:pt x="364" y="147"/>
                    <a:pt x="306" y="134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8" y="146"/>
                    <a:pt x="298" y="146"/>
                    <a:pt x="298" y="146"/>
                  </a:cubicBezTo>
                  <a:cubicBezTo>
                    <a:pt x="306" y="160"/>
                    <a:pt x="304" y="178"/>
                    <a:pt x="298" y="193"/>
                  </a:cubicBezTo>
                  <a:cubicBezTo>
                    <a:pt x="291" y="172"/>
                    <a:pt x="278" y="157"/>
                    <a:pt x="277" y="157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4" y="162"/>
                    <a:pt x="264" y="162"/>
                    <a:pt x="264" y="162"/>
                  </a:cubicBezTo>
                  <a:cubicBezTo>
                    <a:pt x="263" y="171"/>
                    <a:pt x="260" y="183"/>
                    <a:pt x="257" y="195"/>
                  </a:cubicBezTo>
                  <a:cubicBezTo>
                    <a:pt x="250" y="221"/>
                    <a:pt x="242" y="251"/>
                    <a:pt x="257" y="272"/>
                  </a:cubicBezTo>
                  <a:cubicBezTo>
                    <a:pt x="267" y="287"/>
                    <a:pt x="287" y="295"/>
                    <a:pt x="318" y="296"/>
                  </a:cubicBezTo>
                  <a:cubicBezTo>
                    <a:pt x="318" y="296"/>
                    <a:pt x="318" y="296"/>
                    <a:pt x="318" y="296"/>
                  </a:cubicBezTo>
                  <a:cubicBezTo>
                    <a:pt x="318" y="296"/>
                    <a:pt x="318" y="296"/>
                    <a:pt x="319" y="296"/>
                  </a:cubicBezTo>
                  <a:cubicBezTo>
                    <a:pt x="352" y="296"/>
                    <a:pt x="368" y="281"/>
                    <a:pt x="375" y="268"/>
                  </a:cubicBezTo>
                  <a:cubicBezTo>
                    <a:pt x="389" y="244"/>
                    <a:pt x="384" y="211"/>
                    <a:pt x="376" y="196"/>
                  </a:cubicBezTo>
                  <a:close/>
                  <a:moveTo>
                    <a:pt x="361" y="260"/>
                  </a:moveTo>
                  <a:cubicBezTo>
                    <a:pt x="354" y="273"/>
                    <a:pt x="339" y="280"/>
                    <a:pt x="319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294" y="279"/>
                    <a:pt x="277" y="273"/>
                    <a:pt x="270" y="262"/>
                  </a:cubicBezTo>
                  <a:cubicBezTo>
                    <a:pt x="259" y="248"/>
                    <a:pt x="266" y="223"/>
                    <a:pt x="272" y="200"/>
                  </a:cubicBezTo>
                  <a:cubicBezTo>
                    <a:pt x="274" y="194"/>
                    <a:pt x="275" y="188"/>
                    <a:pt x="276" y="183"/>
                  </a:cubicBezTo>
                  <a:cubicBezTo>
                    <a:pt x="281" y="192"/>
                    <a:pt x="286" y="203"/>
                    <a:pt x="287" y="216"/>
                  </a:cubicBezTo>
                  <a:cubicBezTo>
                    <a:pt x="288" y="237"/>
                    <a:pt x="288" y="237"/>
                    <a:pt x="288" y="237"/>
                  </a:cubicBezTo>
                  <a:cubicBezTo>
                    <a:pt x="301" y="220"/>
                    <a:pt x="301" y="220"/>
                    <a:pt x="301" y="220"/>
                  </a:cubicBezTo>
                  <a:cubicBezTo>
                    <a:pt x="314" y="203"/>
                    <a:pt x="323" y="178"/>
                    <a:pt x="318" y="154"/>
                  </a:cubicBezTo>
                  <a:cubicBezTo>
                    <a:pt x="347" y="168"/>
                    <a:pt x="343" y="194"/>
                    <a:pt x="339" y="217"/>
                  </a:cubicBezTo>
                  <a:cubicBezTo>
                    <a:pt x="338" y="222"/>
                    <a:pt x="337" y="227"/>
                    <a:pt x="337" y="231"/>
                  </a:cubicBezTo>
                  <a:cubicBezTo>
                    <a:pt x="336" y="240"/>
                    <a:pt x="336" y="240"/>
                    <a:pt x="336" y="240"/>
                  </a:cubicBezTo>
                  <a:cubicBezTo>
                    <a:pt x="345" y="239"/>
                    <a:pt x="345" y="239"/>
                    <a:pt x="345" y="239"/>
                  </a:cubicBezTo>
                  <a:cubicBezTo>
                    <a:pt x="356" y="238"/>
                    <a:pt x="363" y="233"/>
                    <a:pt x="368" y="227"/>
                  </a:cubicBezTo>
                  <a:cubicBezTo>
                    <a:pt x="369" y="238"/>
                    <a:pt x="367" y="250"/>
                    <a:pt x="361" y="260"/>
                  </a:cubicBezTo>
                  <a:close/>
                  <a:moveTo>
                    <a:pt x="181" y="182"/>
                  </a:moveTo>
                  <a:cubicBezTo>
                    <a:pt x="255" y="182"/>
                    <a:pt x="255" y="182"/>
                    <a:pt x="255" y="182"/>
                  </a:cubicBezTo>
                  <a:cubicBezTo>
                    <a:pt x="255" y="166"/>
                    <a:pt x="255" y="166"/>
                    <a:pt x="255" y="166"/>
                  </a:cubicBezTo>
                  <a:cubicBezTo>
                    <a:pt x="236" y="166"/>
                    <a:pt x="236" y="166"/>
                    <a:pt x="236" y="166"/>
                  </a:cubicBezTo>
                  <a:cubicBezTo>
                    <a:pt x="236" y="126"/>
                    <a:pt x="236" y="126"/>
                    <a:pt x="236" y="126"/>
                  </a:cubicBezTo>
                  <a:cubicBezTo>
                    <a:pt x="329" y="126"/>
                    <a:pt x="329" y="126"/>
                    <a:pt x="329" y="126"/>
                  </a:cubicBezTo>
                  <a:cubicBezTo>
                    <a:pt x="329" y="139"/>
                    <a:pt x="329" y="139"/>
                    <a:pt x="329" y="139"/>
                  </a:cubicBezTo>
                  <a:cubicBezTo>
                    <a:pt x="345" y="139"/>
                    <a:pt x="345" y="139"/>
                    <a:pt x="345" y="139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3" y="219"/>
                    <a:pt x="243" y="219"/>
                    <a:pt x="243" y="219"/>
                  </a:cubicBezTo>
                  <a:cubicBezTo>
                    <a:pt x="181" y="219"/>
                    <a:pt x="181" y="219"/>
                    <a:pt x="181" y="219"/>
                  </a:cubicBezTo>
                  <a:lnTo>
                    <a:pt x="181" y="182"/>
                  </a:lnTo>
                  <a:close/>
                  <a:moveTo>
                    <a:pt x="165" y="219"/>
                  </a:moveTo>
                  <a:cubicBezTo>
                    <a:pt x="71" y="219"/>
                    <a:pt x="71" y="219"/>
                    <a:pt x="71" y="219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165" y="182"/>
                    <a:pt x="165" y="182"/>
                    <a:pt x="165" y="182"/>
                  </a:cubicBezTo>
                  <a:lnTo>
                    <a:pt x="165" y="219"/>
                  </a:lnTo>
                  <a:close/>
                  <a:moveTo>
                    <a:pt x="16" y="126"/>
                  </a:moveTo>
                  <a:cubicBezTo>
                    <a:pt x="110" y="126"/>
                    <a:pt x="110" y="126"/>
                    <a:pt x="110" y="126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6" y="166"/>
                    <a:pt x="16" y="166"/>
                    <a:pt x="16" y="166"/>
                  </a:cubicBezTo>
                  <a:lnTo>
                    <a:pt x="16" y="126"/>
                  </a:lnTo>
                  <a:close/>
                  <a:moveTo>
                    <a:pt x="126" y="54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54"/>
                    <a:pt x="220" y="54"/>
                    <a:pt x="220" y="54"/>
                  </a:cubicBezTo>
                  <a:lnTo>
                    <a:pt x="126" y="54"/>
                  </a:lnTo>
                  <a:close/>
                  <a:moveTo>
                    <a:pt x="165" y="70"/>
                  </a:moveTo>
                  <a:cubicBezTo>
                    <a:pt x="165" y="110"/>
                    <a:pt x="165" y="110"/>
                    <a:pt x="165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165" y="70"/>
                  </a:lnTo>
                  <a:close/>
                  <a:moveTo>
                    <a:pt x="55" y="110"/>
                  </a:moveTo>
                  <a:cubicBezTo>
                    <a:pt x="16" y="110"/>
                    <a:pt x="16" y="110"/>
                    <a:pt x="16" y="11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55" y="70"/>
                    <a:pt x="55" y="70"/>
                    <a:pt x="55" y="70"/>
                  </a:cubicBezTo>
                  <a:lnTo>
                    <a:pt x="55" y="110"/>
                  </a:lnTo>
                  <a:close/>
                  <a:moveTo>
                    <a:pt x="220" y="166"/>
                  </a:moveTo>
                  <a:cubicBezTo>
                    <a:pt x="126" y="166"/>
                    <a:pt x="126" y="166"/>
                    <a:pt x="126" y="16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220" y="126"/>
                    <a:pt x="220" y="126"/>
                    <a:pt x="220" y="126"/>
                  </a:cubicBezTo>
                  <a:lnTo>
                    <a:pt x="220" y="166"/>
                  </a:lnTo>
                  <a:close/>
                  <a:moveTo>
                    <a:pt x="228" y="110"/>
                  </a:moveTo>
                  <a:cubicBezTo>
                    <a:pt x="181" y="110"/>
                    <a:pt x="181" y="110"/>
                    <a:pt x="181" y="11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4" y="110"/>
                    <a:pt x="274" y="110"/>
                    <a:pt x="274" y="110"/>
                  </a:cubicBezTo>
                  <a:cubicBezTo>
                    <a:pt x="236" y="110"/>
                    <a:pt x="236" y="110"/>
                    <a:pt x="236" y="110"/>
                  </a:cubicBezTo>
                  <a:lnTo>
                    <a:pt x="228" y="110"/>
                  </a:lnTo>
                  <a:close/>
                  <a:moveTo>
                    <a:pt x="290" y="110"/>
                  </a:moveTo>
                  <a:cubicBezTo>
                    <a:pt x="290" y="70"/>
                    <a:pt x="290" y="70"/>
                    <a:pt x="290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29" y="110"/>
                    <a:pt x="329" y="110"/>
                    <a:pt x="329" y="110"/>
                  </a:cubicBezTo>
                  <a:lnTo>
                    <a:pt x="290" y="110"/>
                  </a:lnTo>
                  <a:close/>
                  <a:moveTo>
                    <a:pt x="329" y="54"/>
                  </a:moveTo>
                  <a:cubicBezTo>
                    <a:pt x="236" y="54"/>
                    <a:pt x="236" y="54"/>
                    <a:pt x="236" y="54"/>
                  </a:cubicBezTo>
                  <a:cubicBezTo>
                    <a:pt x="236" y="16"/>
                    <a:pt x="236" y="16"/>
                    <a:pt x="236" y="16"/>
                  </a:cubicBezTo>
                  <a:cubicBezTo>
                    <a:pt x="329" y="16"/>
                    <a:pt x="329" y="16"/>
                    <a:pt x="329" y="16"/>
                  </a:cubicBezTo>
                  <a:lnTo>
                    <a:pt x="329" y="54"/>
                  </a:lnTo>
                  <a:close/>
                  <a:moveTo>
                    <a:pt x="110" y="16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10" y="16"/>
                  </a:lnTo>
                  <a:close/>
                  <a:moveTo>
                    <a:pt x="16" y="182"/>
                  </a:moveTo>
                  <a:cubicBezTo>
                    <a:pt x="55" y="182"/>
                    <a:pt x="55" y="182"/>
                    <a:pt x="55" y="182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16" y="219"/>
                    <a:pt x="16" y="219"/>
                    <a:pt x="16" y="219"/>
                  </a:cubicBezTo>
                  <a:lnTo>
                    <a:pt x="16" y="18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Calibri" panose="020F0502020204030204" pitchFamily="34" charset="0"/>
              </a:endParaRPr>
            </a:p>
          </p:txBody>
        </p:sp>
        <p:sp>
          <p:nvSpPr>
            <p:cNvPr id="380" name="Freeform 21">
              <a:extLst>
                <a:ext uri="{FF2B5EF4-FFF2-40B4-BE49-F238E27FC236}">
                  <a16:creationId xmlns:a16="http://schemas.microsoft.com/office/drawing/2014/main" id="{D4F3264A-06F0-F147-9681-397F010338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58131" y="5863831"/>
              <a:ext cx="286011" cy="217911"/>
            </a:xfrm>
            <a:custGeom>
              <a:avLst/>
              <a:gdLst>
                <a:gd name="T0" fmla="*/ 364 w 389"/>
                <a:gd name="T1" fmla="*/ 176 h 296"/>
                <a:gd name="T2" fmla="*/ 355 w 389"/>
                <a:gd name="T3" fmla="*/ 217 h 296"/>
                <a:gd name="T4" fmla="*/ 289 w 389"/>
                <a:gd name="T5" fmla="*/ 130 h 296"/>
                <a:gd name="T6" fmla="*/ 298 w 389"/>
                <a:gd name="T7" fmla="*/ 193 h 296"/>
                <a:gd name="T8" fmla="*/ 264 w 389"/>
                <a:gd name="T9" fmla="*/ 143 h 296"/>
                <a:gd name="T10" fmla="*/ 257 w 389"/>
                <a:gd name="T11" fmla="*/ 195 h 296"/>
                <a:gd name="T12" fmla="*/ 318 w 389"/>
                <a:gd name="T13" fmla="*/ 296 h 296"/>
                <a:gd name="T14" fmla="*/ 319 w 389"/>
                <a:gd name="T15" fmla="*/ 296 h 296"/>
                <a:gd name="T16" fmla="*/ 376 w 389"/>
                <a:gd name="T17" fmla="*/ 196 h 296"/>
                <a:gd name="T18" fmla="*/ 319 w 389"/>
                <a:gd name="T19" fmla="*/ 280 h 296"/>
                <a:gd name="T20" fmla="*/ 270 w 389"/>
                <a:gd name="T21" fmla="*/ 262 h 296"/>
                <a:gd name="T22" fmla="*/ 276 w 389"/>
                <a:gd name="T23" fmla="*/ 183 h 296"/>
                <a:gd name="T24" fmla="*/ 288 w 389"/>
                <a:gd name="T25" fmla="*/ 237 h 296"/>
                <a:gd name="T26" fmla="*/ 318 w 389"/>
                <a:gd name="T27" fmla="*/ 154 h 296"/>
                <a:gd name="T28" fmla="*/ 337 w 389"/>
                <a:gd name="T29" fmla="*/ 231 h 296"/>
                <a:gd name="T30" fmla="*/ 345 w 389"/>
                <a:gd name="T31" fmla="*/ 239 h 296"/>
                <a:gd name="T32" fmla="*/ 361 w 389"/>
                <a:gd name="T33" fmla="*/ 260 h 296"/>
                <a:gd name="T34" fmla="*/ 255 w 389"/>
                <a:gd name="T35" fmla="*/ 182 h 296"/>
                <a:gd name="T36" fmla="*/ 236 w 389"/>
                <a:gd name="T37" fmla="*/ 166 h 296"/>
                <a:gd name="T38" fmla="*/ 329 w 389"/>
                <a:gd name="T39" fmla="*/ 126 h 296"/>
                <a:gd name="T40" fmla="*/ 345 w 389"/>
                <a:gd name="T41" fmla="*/ 139 h 296"/>
                <a:gd name="T42" fmla="*/ 0 w 389"/>
                <a:gd name="T43" fmla="*/ 0 h 296"/>
                <a:gd name="T44" fmla="*/ 243 w 389"/>
                <a:gd name="T45" fmla="*/ 235 h 296"/>
                <a:gd name="T46" fmla="*/ 181 w 389"/>
                <a:gd name="T47" fmla="*/ 219 h 296"/>
                <a:gd name="T48" fmla="*/ 165 w 389"/>
                <a:gd name="T49" fmla="*/ 219 h 296"/>
                <a:gd name="T50" fmla="*/ 71 w 389"/>
                <a:gd name="T51" fmla="*/ 182 h 296"/>
                <a:gd name="T52" fmla="*/ 165 w 389"/>
                <a:gd name="T53" fmla="*/ 219 h 296"/>
                <a:gd name="T54" fmla="*/ 110 w 389"/>
                <a:gd name="T55" fmla="*/ 126 h 296"/>
                <a:gd name="T56" fmla="*/ 16 w 389"/>
                <a:gd name="T57" fmla="*/ 166 h 296"/>
                <a:gd name="T58" fmla="*/ 126 w 389"/>
                <a:gd name="T59" fmla="*/ 54 h 296"/>
                <a:gd name="T60" fmla="*/ 220 w 389"/>
                <a:gd name="T61" fmla="*/ 16 h 296"/>
                <a:gd name="T62" fmla="*/ 126 w 389"/>
                <a:gd name="T63" fmla="*/ 54 h 296"/>
                <a:gd name="T64" fmla="*/ 165 w 389"/>
                <a:gd name="T65" fmla="*/ 110 h 296"/>
                <a:gd name="T66" fmla="*/ 71 w 389"/>
                <a:gd name="T67" fmla="*/ 70 h 296"/>
                <a:gd name="T68" fmla="*/ 55 w 389"/>
                <a:gd name="T69" fmla="*/ 110 h 296"/>
                <a:gd name="T70" fmla="*/ 16 w 389"/>
                <a:gd name="T71" fmla="*/ 70 h 296"/>
                <a:gd name="T72" fmla="*/ 55 w 389"/>
                <a:gd name="T73" fmla="*/ 110 h 296"/>
                <a:gd name="T74" fmla="*/ 126 w 389"/>
                <a:gd name="T75" fmla="*/ 166 h 296"/>
                <a:gd name="T76" fmla="*/ 220 w 389"/>
                <a:gd name="T77" fmla="*/ 126 h 296"/>
                <a:gd name="T78" fmla="*/ 228 w 389"/>
                <a:gd name="T79" fmla="*/ 110 h 296"/>
                <a:gd name="T80" fmla="*/ 181 w 389"/>
                <a:gd name="T81" fmla="*/ 70 h 296"/>
                <a:gd name="T82" fmla="*/ 274 w 389"/>
                <a:gd name="T83" fmla="*/ 110 h 296"/>
                <a:gd name="T84" fmla="*/ 228 w 389"/>
                <a:gd name="T85" fmla="*/ 110 h 296"/>
                <a:gd name="T86" fmla="*/ 290 w 389"/>
                <a:gd name="T87" fmla="*/ 70 h 296"/>
                <a:gd name="T88" fmla="*/ 329 w 389"/>
                <a:gd name="T89" fmla="*/ 110 h 296"/>
                <a:gd name="T90" fmla="*/ 329 w 389"/>
                <a:gd name="T91" fmla="*/ 54 h 296"/>
                <a:gd name="T92" fmla="*/ 236 w 389"/>
                <a:gd name="T93" fmla="*/ 16 h 296"/>
                <a:gd name="T94" fmla="*/ 329 w 389"/>
                <a:gd name="T95" fmla="*/ 54 h 296"/>
                <a:gd name="T96" fmla="*/ 110 w 389"/>
                <a:gd name="T97" fmla="*/ 54 h 296"/>
                <a:gd name="T98" fmla="*/ 16 w 389"/>
                <a:gd name="T99" fmla="*/ 16 h 296"/>
                <a:gd name="T100" fmla="*/ 16 w 389"/>
                <a:gd name="T101" fmla="*/ 182 h 296"/>
                <a:gd name="T102" fmla="*/ 55 w 389"/>
                <a:gd name="T103" fmla="*/ 219 h 296"/>
                <a:gd name="T104" fmla="*/ 16 w 389"/>
                <a:gd name="T105" fmla="*/ 18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9" h="296">
                  <a:moveTo>
                    <a:pt x="376" y="196"/>
                  </a:moveTo>
                  <a:cubicBezTo>
                    <a:pt x="364" y="176"/>
                    <a:pt x="364" y="176"/>
                    <a:pt x="364" y="176"/>
                  </a:cubicBezTo>
                  <a:cubicBezTo>
                    <a:pt x="361" y="199"/>
                    <a:pt x="361" y="199"/>
                    <a:pt x="361" y="199"/>
                  </a:cubicBezTo>
                  <a:cubicBezTo>
                    <a:pt x="360" y="208"/>
                    <a:pt x="357" y="214"/>
                    <a:pt x="355" y="217"/>
                  </a:cubicBezTo>
                  <a:cubicBezTo>
                    <a:pt x="359" y="190"/>
                    <a:pt x="364" y="147"/>
                    <a:pt x="306" y="134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8" y="146"/>
                    <a:pt x="298" y="146"/>
                    <a:pt x="298" y="146"/>
                  </a:cubicBezTo>
                  <a:cubicBezTo>
                    <a:pt x="306" y="160"/>
                    <a:pt x="304" y="178"/>
                    <a:pt x="298" y="193"/>
                  </a:cubicBezTo>
                  <a:cubicBezTo>
                    <a:pt x="291" y="172"/>
                    <a:pt x="278" y="157"/>
                    <a:pt x="277" y="157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4" y="162"/>
                    <a:pt x="264" y="162"/>
                    <a:pt x="264" y="162"/>
                  </a:cubicBezTo>
                  <a:cubicBezTo>
                    <a:pt x="263" y="171"/>
                    <a:pt x="260" y="183"/>
                    <a:pt x="257" y="195"/>
                  </a:cubicBezTo>
                  <a:cubicBezTo>
                    <a:pt x="250" y="221"/>
                    <a:pt x="242" y="251"/>
                    <a:pt x="257" y="272"/>
                  </a:cubicBezTo>
                  <a:cubicBezTo>
                    <a:pt x="267" y="287"/>
                    <a:pt x="287" y="295"/>
                    <a:pt x="318" y="296"/>
                  </a:cubicBezTo>
                  <a:cubicBezTo>
                    <a:pt x="318" y="296"/>
                    <a:pt x="318" y="296"/>
                    <a:pt x="318" y="296"/>
                  </a:cubicBezTo>
                  <a:cubicBezTo>
                    <a:pt x="318" y="296"/>
                    <a:pt x="318" y="296"/>
                    <a:pt x="319" y="296"/>
                  </a:cubicBezTo>
                  <a:cubicBezTo>
                    <a:pt x="352" y="296"/>
                    <a:pt x="368" y="281"/>
                    <a:pt x="375" y="268"/>
                  </a:cubicBezTo>
                  <a:cubicBezTo>
                    <a:pt x="389" y="244"/>
                    <a:pt x="384" y="211"/>
                    <a:pt x="376" y="196"/>
                  </a:cubicBezTo>
                  <a:close/>
                  <a:moveTo>
                    <a:pt x="361" y="260"/>
                  </a:moveTo>
                  <a:cubicBezTo>
                    <a:pt x="354" y="273"/>
                    <a:pt x="339" y="280"/>
                    <a:pt x="319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294" y="279"/>
                    <a:pt x="277" y="273"/>
                    <a:pt x="270" y="262"/>
                  </a:cubicBezTo>
                  <a:cubicBezTo>
                    <a:pt x="259" y="248"/>
                    <a:pt x="266" y="223"/>
                    <a:pt x="272" y="200"/>
                  </a:cubicBezTo>
                  <a:cubicBezTo>
                    <a:pt x="274" y="194"/>
                    <a:pt x="275" y="188"/>
                    <a:pt x="276" y="183"/>
                  </a:cubicBezTo>
                  <a:cubicBezTo>
                    <a:pt x="281" y="192"/>
                    <a:pt x="286" y="203"/>
                    <a:pt x="287" y="216"/>
                  </a:cubicBezTo>
                  <a:cubicBezTo>
                    <a:pt x="288" y="237"/>
                    <a:pt x="288" y="237"/>
                    <a:pt x="288" y="237"/>
                  </a:cubicBezTo>
                  <a:cubicBezTo>
                    <a:pt x="301" y="220"/>
                    <a:pt x="301" y="220"/>
                    <a:pt x="301" y="220"/>
                  </a:cubicBezTo>
                  <a:cubicBezTo>
                    <a:pt x="314" y="203"/>
                    <a:pt x="323" y="178"/>
                    <a:pt x="318" y="154"/>
                  </a:cubicBezTo>
                  <a:cubicBezTo>
                    <a:pt x="347" y="168"/>
                    <a:pt x="343" y="194"/>
                    <a:pt x="339" y="217"/>
                  </a:cubicBezTo>
                  <a:cubicBezTo>
                    <a:pt x="338" y="222"/>
                    <a:pt x="337" y="227"/>
                    <a:pt x="337" y="231"/>
                  </a:cubicBezTo>
                  <a:cubicBezTo>
                    <a:pt x="336" y="240"/>
                    <a:pt x="336" y="240"/>
                    <a:pt x="336" y="240"/>
                  </a:cubicBezTo>
                  <a:cubicBezTo>
                    <a:pt x="345" y="239"/>
                    <a:pt x="345" y="239"/>
                    <a:pt x="345" y="239"/>
                  </a:cubicBezTo>
                  <a:cubicBezTo>
                    <a:pt x="356" y="238"/>
                    <a:pt x="363" y="233"/>
                    <a:pt x="368" y="227"/>
                  </a:cubicBezTo>
                  <a:cubicBezTo>
                    <a:pt x="369" y="238"/>
                    <a:pt x="367" y="250"/>
                    <a:pt x="361" y="260"/>
                  </a:cubicBezTo>
                  <a:close/>
                  <a:moveTo>
                    <a:pt x="181" y="182"/>
                  </a:moveTo>
                  <a:cubicBezTo>
                    <a:pt x="255" y="182"/>
                    <a:pt x="255" y="182"/>
                    <a:pt x="255" y="182"/>
                  </a:cubicBezTo>
                  <a:cubicBezTo>
                    <a:pt x="255" y="166"/>
                    <a:pt x="255" y="166"/>
                    <a:pt x="255" y="166"/>
                  </a:cubicBezTo>
                  <a:cubicBezTo>
                    <a:pt x="236" y="166"/>
                    <a:pt x="236" y="166"/>
                    <a:pt x="236" y="166"/>
                  </a:cubicBezTo>
                  <a:cubicBezTo>
                    <a:pt x="236" y="126"/>
                    <a:pt x="236" y="126"/>
                    <a:pt x="236" y="126"/>
                  </a:cubicBezTo>
                  <a:cubicBezTo>
                    <a:pt x="329" y="126"/>
                    <a:pt x="329" y="126"/>
                    <a:pt x="329" y="126"/>
                  </a:cubicBezTo>
                  <a:cubicBezTo>
                    <a:pt x="329" y="139"/>
                    <a:pt x="329" y="139"/>
                    <a:pt x="329" y="139"/>
                  </a:cubicBezTo>
                  <a:cubicBezTo>
                    <a:pt x="345" y="139"/>
                    <a:pt x="345" y="139"/>
                    <a:pt x="345" y="139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3" y="219"/>
                    <a:pt x="243" y="219"/>
                    <a:pt x="243" y="219"/>
                  </a:cubicBezTo>
                  <a:cubicBezTo>
                    <a:pt x="181" y="219"/>
                    <a:pt x="181" y="219"/>
                    <a:pt x="181" y="219"/>
                  </a:cubicBezTo>
                  <a:lnTo>
                    <a:pt x="181" y="182"/>
                  </a:lnTo>
                  <a:close/>
                  <a:moveTo>
                    <a:pt x="165" y="219"/>
                  </a:moveTo>
                  <a:cubicBezTo>
                    <a:pt x="71" y="219"/>
                    <a:pt x="71" y="219"/>
                    <a:pt x="71" y="219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165" y="182"/>
                    <a:pt x="165" y="182"/>
                    <a:pt x="165" y="182"/>
                  </a:cubicBezTo>
                  <a:lnTo>
                    <a:pt x="165" y="219"/>
                  </a:lnTo>
                  <a:close/>
                  <a:moveTo>
                    <a:pt x="16" y="126"/>
                  </a:moveTo>
                  <a:cubicBezTo>
                    <a:pt x="110" y="126"/>
                    <a:pt x="110" y="126"/>
                    <a:pt x="110" y="126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6" y="166"/>
                    <a:pt x="16" y="166"/>
                    <a:pt x="16" y="166"/>
                  </a:cubicBezTo>
                  <a:lnTo>
                    <a:pt x="16" y="126"/>
                  </a:lnTo>
                  <a:close/>
                  <a:moveTo>
                    <a:pt x="126" y="54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54"/>
                    <a:pt x="220" y="54"/>
                    <a:pt x="220" y="54"/>
                  </a:cubicBezTo>
                  <a:lnTo>
                    <a:pt x="126" y="54"/>
                  </a:lnTo>
                  <a:close/>
                  <a:moveTo>
                    <a:pt x="165" y="70"/>
                  </a:moveTo>
                  <a:cubicBezTo>
                    <a:pt x="165" y="110"/>
                    <a:pt x="165" y="110"/>
                    <a:pt x="165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165" y="70"/>
                  </a:lnTo>
                  <a:close/>
                  <a:moveTo>
                    <a:pt x="55" y="110"/>
                  </a:moveTo>
                  <a:cubicBezTo>
                    <a:pt x="16" y="110"/>
                    <a:pt x="16" y="110"/>
                    <a:pt x="16" y="11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55" y="70"/>
                    <a:pt x="55" y="70"/>
                    <a:pt x="55" y="70"/>
                  </a:cubicBezTo>
                  <a:lnTo>
                    <a:pt x="55" y="110"/>
                  </a:lnTo>
                  <a:close/>
                  <a:moveTo>
                    <a:pt x="220" y="166"/>
                  </a:moveTo>
                  <a:cubicBezTo>
                    <a:pt x="126" y="166"/>
                    <a:pt x="126" y="166"/>
                    <a:pt x="126" y="16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220" y="126"/>
                    <a:pt x="220" y="126"/>
                    <a:pt x="220" y="126"/>
                  </a:cubicBezTo>
                  <a:lnTo>
                    <a:pt x="220" y="166"/>
                  </a:lnTo>
                  <a:close/>
                  <a:moveTo>
                    <a:pt x="228" y="110"/>
                  </a:moveTo>
                  <a:cubicBezTo>
                    <a:pt x="181" y="110"/>
                    <a:pt x="181" y="110"/>
                    <a:pt x="181" y="11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4" y="110"/>
                    <a:pt x="274" y="110"/>
                    <a:pt x="274" y="110"/>
                  </a:cubicBezTo>
                  <a:cubicBezTo>
                    <a:pt x="236" y="110"/>
                    <a:pt x="236" y="110"/>
                    <a:pt x="236" y="110"/>
                  </a:cubicBezTo>
                  <a:lnTo>
                    <a:pt x="228" y="110"/>
                  </a:lnTo>
                  <a:close/>
                  <a:moveTo>
                    <a:pt x="290" y="110"/>
                  </a:moveTo>
                  <a:cubicBezTo>
                    <a:pt x="290" y="70"/>
                    <a:pt x="290" y="70"/>
                    <a:pt x="290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29" y="110"/>
                    <a:pt x="329" y="110"/>
                    <a:pt x="329" y="110"/>
                  </a:cubicBezTo>
                  <a:lnTo>
                    <a:pt x="290" y="110"/>
                  </a:lnTo>
                  <a:close/>
                  <a:moveTo>
                    <a:pt x="329" y="54"/>
                  </a:moveTo>
                  <a:cubicBezTo>
                    <a:pt x="236" y="54"/>
                    <a:pt x="236" y="54"/>
                    <a:pt x="236" y="54"/>
                  </a:cubicBezTo>
                  <a:cubicBezTo>
                    <a:pt x="236" y="16"/>
                    <a:pt x="236" y="16"/>
                    <a:pt x="236" y="16"/>
                  </a:cubicBezTo>
                  <a:cubicBezTo>
                    <a:pt x="329" y="16"/>
                    <a:pt x="329" y="16"/>
                    <a:pt x="329" y="16"/>
                  </a:cubicBezTo>
                  <a:lnTo>
                    <a:pt x="329" y="54"/>
                  </a:lnTo>
                  <a:close/>
                  <a:moveTo>
                    <a:pt x="110" y="16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10" y="16"/>
                  </a:lnTo>
                  <a:close/>
                  <a:moveTo>
                    <a:pt x="16" y="182"/>
                  </a:moveTo>
                  <a:cubicBezTo>
                    <a:pt x="55" y="182"/>
                    <a:pt x="55" y="182"/>
                    <a:pt x="55" y="182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16" y="219"/>
                    <a:pt x="16" y="219"/>
                    <a:pt x="16" y="219"/>
                  </a:cubicBezTo>
                  <a:lnTo>
                    <a:pt x="16" y="18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Calibri" panose="020F0502020204030204" pitchFamily="34" charset="0"/>
              </a:endParaRPr>
            </a:p>
          </p:txBody>
        </p:sp>
        <p:sp>
          <p:nvSpPr>
            <p:cNvPr id="381" name="Freeform 21">
              <a:extLst>
                <a:ext uri="{FF2B5EF4-FFF2-40B4-BE49-F238E27FC236}">
                  <a16:creationId xmlns:a16="http://schemas.microsoft.com/office/drawing/2014/main" id="{1F038B0A-3546-F047-83A3-4569CBA491B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029652" y="5863831"/>
              <a:ext cx="286011" cy="217911"/>
            </a:xfrm>
            <a:custGeom>
              <a:avLst/>
              <a:gdLst>
                <a:gd name="T0" fmla="*/ 364 w 389"/>
                <a:gd name="T1" fmla="*/ 176 h 296"/>
                <a:gd name="T2" fmla="*/ 355 w 389"/>
                <a:gd name="T3" fmla="*/ 217 h 296"/>
                <a:gd name="T4" fmla="*/ 289 w 389"/>
                <a:gd name="T5" fmla="*/ 130 h 296"/>
                <a:gd name="T6" fmla="*/ 298 w 389"/>
                <a:gd name="T7" fmla="*/ 193 h 296"/>
                <a:gd name="T8" fmla="*/ 264 w 389"/>
                <a:gd name="T9" fmla="*/ 143 h 296"/>
                <a:gd name="T10" fmla="*/ 257 w 389"/>
                <a:gd name="T11" fmla="*/ 195 h 296"/>
                <a:gd name="T12" fmla="*/ 318 w 389"/>
                <a:gd name="T13" fmla="*/ 296 h 296"/>
                <a:gd name="T14" fmla="*/ 319 w 389"/>
                <a:gd name="T15" fmla="*/ 296 h 296"/>
                <a:gd name="T16" fmla="*/ 376 w 389"/>
                <a:gd name="T17" fmla="*/ 196 h 296"/>
                <a:gd name="T18" fmla="*/ 319 w 389"/>
                <a:gd name="T19" fmla="*/ 280 h 296"/>
                <a:gd name="T20" fmla="*/ 270 w 389"/>
                <a:gd name="T21" fmla="*/ 262 h 296"/>
                <a:gd name="T22" fmla="*/ 276 w 389"/>
                <a:gd name="T23" fmla="*/ 183 h 296"/>
                <a:gd name="T24" fmla="*/ 288 w 389"/>
                <a:gd name="T25" fmla="*/ 237 h 296"/>
                <a:gd name="T26" fmla="*/ 318 w 389"/>
                <a:gd name="T27" fmla="*/ 154 h 296"/>
                <a:gd name="T28" fmla="*/ 337 w 389"/>
                <a:gd name="T29" fmla="*/ 231 h 296"/>
                <a:gd name="T30" fmla="*/ 345 w 389"/>
                <a:gd name="T31" fmla="*/ 239 h 296"/>
                <a:gd name="T32" fmla="*/ 361 w 389"/>
                <a:gd name="T33" fmla="*/ 260 h 296"/>
                <a:gd name="T34" fmla="*/ 255 w 389"/>
                <a:gd name="T35" fmla="*/ 182 h 296"/>
                <a:gd name="T36" fmla="*/ 236 w 389"/>
                <a:gd name="T37" fmla="*/ 166 h 296"/>
                <a:gd name="T38" fmla="*/ 329 w 389"/>
                <a:gd name="T39" fmla="*/ 126 h 296"/>
                <a:gd name="T40" fmla="*/ 345 w 389"/>
                <a:gd name="T41" fmla="*/ 139 h 296"/>
                <a:gd name="T42" fmla="*/ 0 w 389"/>
                <a:gd name="T43" fmla="*/ 0 h 296"/>
                <a:gd name="T44" fmla="*/ 243 w 389"/>
                <a:gd name="T45" fmla="*/ 235 h 296"/>
                <a:gd name="T46" fmla="*/ 181 w 389"/>
                <a:gd name="T47" fmla="*/ 219 h 296"/>
                <a:gd name="T48" fmla="*/ 165 w 389"/>
                <a:gd name="T49" fmla="*/ 219 h 296"/>
                <a:gd name="T50" fmla="*/ 71 w 389"/>
                <a:gd name="T51" fmla="*/ 182 h 296"/>
                <a:gd name="T52" fmla="*/ 165 w 389"/>
                <a:gd name="T53" fmla="*/ 219 h 296"/>
                <a:gd name="T54" fmla="*/ 110 w 389"/>
                <a:gd name="T55" fmla="*/ 126 h 296"/>
                <a:gd name="T56" fmla="*/ 16 w 389"/>
                <a:gd name="T57" fmla="*/ 166 h 296"/>
                <a:gd name="T58" fmla="*/ 126 w 389"/>
                <a:gd name="T59" fmla="*/ 54 h 296"/>
                <a:gd name="T60" fmla="*/ 220 w 389"/>
                <a:gd name="T61" fmla="*/ 16 h 296"/>
                <a:gd name="T62" fmla="*/ 126 w 389"/>
                <a:gd name="T63" fmla="*/ 54 h 296"/>
                <a:gd name="T64" fmla="*/ 165 w 389"/>
                <a:gd name="T65" fmla="*/ 110 h 296"/>
                <a:gd name="T66" fmla="*/ 71 w 389"/>
                <a:gd name="T67" fmla="*/ 70 h 296"/>
                <a:gd name="T68" fmla="*/ 55 w 389"/>
                <a:gd name="T69" fmla="*/ 110 h 296"/>
                <a:gd name="T70" fmla="*/ 16 w 389"/>
                <a:gd name="T71" fmla="*/ 70 h 296"/>
                <a:gd name="T72" fmla="*/ 55 w 389"/>
                <a:gd name="T73" fmla="*/ 110 h 296"/>
                <a:gd name="T74" fmla="*/ 126 w 389"/>
                <a:gd name="T75" fmla="*/ 166 h 296"/>
                <a:gd name="T76" fmla="*/ 220 w 389"/>
                <a:gd name="T77" fmla="*/ 126 h 296"/>
                <a:gd name="T78" fmla="*/ 228 w 389"/>
                <a:gd name="T79" fmla="*/ 110 h 296"/>
                <a:gd name="T80" fmla="*/ 181 w 389"/>
                <a:gd name="T81" fmla="*/ 70 h 296"/>
                <a:gd name="T82" fmla="*/ 274 w 389"/>
                <a:gd name="T83" fmla="*/ 110 h 296"/>
                <a:gd name="T84" fmla="*/ 228 w 389"/>
                <a:gd name="T85" fmla="*/ 110 h 296"/>
                <a:gd name="T86" fmla="*/ 290 w 389"/>
                <a:gd name="T87" fmla="*/ 70 h 296"/>
                <a:gd name="T88" fmla="*/ 329 w 389"/>
                <a:gd name="T89" fmla="*/ 110 h 296"/>
                <a:gd name="T90" fmla="*/ 329 w 389"/>
                <a:gd name="T91" fmla="*/ 54 h 296"/>
                <a:gd name="T92" fmla="*/ 236 w 389"/>
                <a:gd name="T93" fmla="*/ 16 h 296"/>
                <a:gd name="T94" fmla="*/ 329 w 389"/>
                <a:gd name="T95" fmla="*/ 54 h 296"/>
                <a:gd name="T96" fmla="*/ 110 w 389"/>
                <a:gd name="T97" fmla="*/ 54 h 296"/>
                <a:gd name="T98" fmla="*/ 16 w 389"/>
                <a:gd name="T99" fmla="*/ 16 h 296"/>
                <a:gd name="T100" fmla="*/ 16 w 389"/>
                <a:gd name="T101" fmla="*/ 182 h 296"/>
                <a:gd name="T102" fmla="*/ 55 w 389"/>
                <a:gd name="T103" fmla="*/ 219 h 296"/>
                <a:gd name="T104" fmla="*/ 16 w 389"/>
                <a:gd name="T105" fmla="*/ 18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9" h="296">
                  <a:moveTo>
                    <a:pt x="376" y="196"/>
                  </a:moveTo>
                  <a:cubicBezTo>
                    <a:pt x="364" y="176"/>
                    <a:pt x="364" y="176"/>
                    <a:pt x="364" y="176"/>
                  </a:cubicBezTo>
                  <a:cubicBezTo>
                    <a:pt x="361" y="199"/>
                    <a:pt x="361" y="199"/>
                    <a:pt x="361" y="199"/>
                  </a:cubicBezTo>
                  <a:cubicBezTo>
                    <a:pt x="360" y="208"/>
                    <a:pt x="357" y="214"/>
                    <a:pt x="355" y="217"/>
                  </a:cubicBezTo>
                  <a:cubicBezTo>
                    <a:pt x="359" y="190"/>
                    <a:pt x="364" y="147"/>
                    <a:pt x="306" y="134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8" y="146"/>
                    <a:pt x="298" y="146"/>
                    <a:pt x="298" y="146"/>
                  </a:cubicBezTo>
                  <a:cubicBezTo>
                    <a:pt x="306" y="160"/>
                    <a:pt x="304" y="178"/>
                    <a:pt x="298" y="193"/>
                  </a:cubicBezTo>
                  <a:cubicBezTo>
                    <a:pt x="291" y="172"/>
                    <a:pt x="278" y="157"/>
                    <a:pt x="277" y="157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4" y="162"/>
                    <a:pt x="264" y="162"/>
                    <a:pt x="264" y="162"/>
                  </a:cubicBezTo>
                  <a:cubicBezTo>
                    <a:pt x="263" y="171"/>
                    <a:pt x="260" y="183"/>
                    <a:pt x="257" y="195"/>
                  </a:cubicBezTo>
                  <a:cubicBezTo>
                    <a:pt x="250" y="221"/>
                    <a:pt x="242" y="251"/>
                    <a:pt x="257" y="272"/>
                  </a:cubicBezTo>
                  <a:cubicBezTo>
                    <a:pt x="267" y="287"/>
                    <a:pt x="287" y="295"/>
                    <a:pt x="318" y="296"/>
                  </a:cubicBezTo>
                  <a:cubicBezTo>
                    <a:pt x="318" y="296"/>
                    <a:pt x="318" y="296"/>
                    <a:pt x="318" y="296"/>
                  </a:cubicBezTo>
                  <a:cubicBezTo>
                    <a:pt x="318" y="296"/>
                    <a:pt x="318" y="296"/>
                    <a:pt x="319" y="296"/>
                  </a:cubicBezTo>
                  <a:cubicBezTo>
                    <a:pt x="352" y="296"/>
                    <a:pt x="368" y="281"/>
                    <a:pt x="375" y="268"/>
                  </a:cubicBezTo>
                  <a:cubicBezTo>
                    <a:pt x="389" y="244"/>
                    <a:pt x="384" y="211"/>
                    <a:pt x="376" y="196"/>
                  </a:cubicBezTo>
                  <a:close/>
                  <a:moveTo>
                    <a:pt x="361" y="260"/>
                  </a:moveTo>
                  <a:cubicBezTo>
                    <a:pt x="354" y="273"/>
                    <a:pt x="339" y="280"/>
                    <a:pt x="319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294" y="279"/>
                    <a:pt x="277" y="273"/>
                    <a:pt x="270" y="262"/>
                  </a:cubicBezTo>
                  <a:cubicBezTo>
                    <a:pt x="259" y="248"/>
                    <a:pt x="266" y="223"/>
                    <a:pt x="272" y="200"/>
                  </a:cubicBezTo>
                  <a:cubicBezTo>
                    <a:pt x="274" y="194"/>
                    <a:pt x="275" y="188"/>
                    <a:pt x="276" y="183"/>
                  </a:cubicBezTo>
                  <a:cubicBezTo>
                    <a:pt x="281" y="192"/>
                    <a:pt x="286" y="203"/>
                    <a:pt x="287" y="216"/>
                  </a:cubicBezTo>
                  <a:cubicBezTo>
                    <a:pt x="288" y="237"/>
                    <a:pt x="288" y="237"/>
                    <a:pt x="288" y="237"/>
                  </a:cubicBezTo>
                  <a:cubicBezTo>
                    <a:pt x="301" y="220"/>
                    <a:pt x="301" y="220"/>
                    <a:pt x="301" y="220"/>
                  </a:cubicBezTo>
                  <a:cubicBezTo>
                    <a:pt x="314" y="203"/>
                    <a:pt x="323" y="178"/>
                    <a:pt x="318" y="154"/>
                  </a:cubicBezTo>
                  <a:cubicBezTo>
                    <a:pt x="347" y="168"/>
                    <a:pt x="343" y="194"/>
                    <a:pt x="339" y="217"/>
                  </a:cubicBezTo>
                  <a:cubicBezTo>
                    <a:pt x="338" y="222"/>
                    <a:pt x="337" y="227"/>
                    <a:pt x="337" y="231"/>
                  </a:cubicBezTo>
                  <a:cubicBezTo>
                    <a:pt x="336" y="240"/>
                    <a:pt x="336" y="240"/>
                    <a:pt x="336" y="240"/>
                  </a:cubicBezTo>
                  <a:cubicBezTo>
                    <a:pt x="345" y="239"/>
                    <a:pt x="345" y="239"/>
                    <a:pt x="345" y="239"/>
                  </a:cubicBezTo>
                  <a:cubicBezTo>
                    <a:pt x="356" y="238"/>
                    <a:pt x="363" y="233"/>
                    <a:pt x="368" y="227"/>
                  </a:cubicBezTo>
                  <a:cubicBezTo>
                    <a:pt x="369" y="238"/>
                    <a:pt x="367" y="250"/>
                    <a:pt x="361" y="260"/>
                  </a:cubicBezTo>
                  <a:close/>
                  <a:moveTo>
                    <a:pt x="181" y="182"/>
                  </a:moveTo>
                  <a:cubicBezTo>
                    <a:pt x="255" y="182"/>
                    <a:pt x="255" y="182"/>
                    <a:pt x="255" y="182"/>
                  </a:cubicBezTo>
                  <a:cubicBezTo>
                    <a:pt x="255" y="166"/>
                    <a:pt x="255" y="166"/>
                    <a:pt x="255" y="166"/>
                  </a:cubicBezTo>
                  <a:cubicBezTo>
                    <a:pt x="236" y="166"/>
                    <a:pt x="236" y="166"/>
                    <a:pt x="236" y="166"/>
                  </a:cubicBezTo>
                  <a:cubicBezTo>
                    <a:pt x="236" y="126"/>
                    <a:pt x="236" y="126"/>
                    <a:pt x="236" y="126"/>
                  </a:cubicBezTo>
                  <a:cubicBezTo>
                    <a:pt x="329" y="126"/>
                    <a:pt x="329" y="126"/>
                    <a:pt x="329" y="126"/>
                  </a:cubicBezTo>
                  <a:cubicBezTo>
                    <a:pt x="329" y="139"/>
                    <a:pt x="329" y="139"/>
                    <a:pt x="329" y="139"/>
                  </a:cubicBezTo>
                  <a:cubicBezTo>
                    <a:pt x="345" y="139"/>
                    <a:pt x="345" y="139"/>
                    <a:pt x="345" y="139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3" y="219"/>
                    <a:pt x="243" y="219"/>
                    <a:pt x="243" y="219"/>
                  </a:cubicBezTo>
                  <a:cubicBezTo>
                    <a:pt x="181" y="219"/>
                    <a:pt x="181" y="219"/>
                    <a:pt x="181" y="219"/>
                  </a:cubicBezTo>
                  <a:lnTo>
                    <a:pt x="181" y="182"/>
                  </a:lnTo>
                  <a:close/>
                  <a:moveTo>
                    <a:pt x="165" y="219"/>
                  </a:moveTo>
                  <a:cubicBezTo>
                    <a:pt x="71" y="219"/>
                    <a:pt x="71" y="219"/>
                    <a:pt x="71" y="219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165" y="182"/>
                    <a:pt x="165" y="182"/>
                    <a:pt x="165" y="182"/>
                  </a:cubicBezTo>
                  <a:lnTo>
                    <a:pt x="165" y="219"/>
                  </a:lnTo>
                  <a:close/>
                  <a:moveTo>
                    <a:pt x="16" y="126"/>
                  </a:moveTo>
                  <a:cubicBezTo>
                    <a:pt x="110" y="126"/>
                    <a:pt x="110" y="126"/>
                    <a:pt x="110" y="126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6" y="166"/>
                    <a:pt x="16" y="166"/>
                    <a:pt x="16" y="166"/>
                  </a:cubicBezTo>
                  <a:lnTo>
                    <a:pt x="16" y="126"/>
                  </a:lnTo>
                  <a:close/>
                  <a:moveTo>
                    <a:pt x="126" y="54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54"/>
                    <a:pt x="220" y="54"/>
                    <a:pt x="220" y="54"/>
                  </a:cubicBezTo>
                  <a:lnTo>
                    <a:pt x="126" y="54"/>
                  </a:lnTo>
                  <a:close/>
                  <a:moveTo>
                    <a:pt x="165" y="70"/>
                  </a:moveTo>
                  <a:cubicBezTo>
                    <a:pt x="165" y="110"/>
                    <a:pt x="165" y="110"/>
                    <a:pt x="165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165" y="70"/>
                  </a:lnTo>
                  <a:close/>
                  <a:moveTo>
                    <a:pt x="55" y="110"/>
                  </a:moveTo>
                  <a:cubicBezTo>
                    <a:pt x="16" y="110"/>
                    <a:pt x="16" y="110"/>
                    <a:pt x="16" y="11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55" y="70"/>
                    <a:pt x="55" y="70"/>
                    <a:pt x="55" y="70"/>
                  </a:cubicBezTo>
                  <a:lnTo>
                    <a:pt x="55" y="110"/>
                  </a:lnTo>
                  <a:close/>
                  <a:moveTo>
                    <a:pt x="220" y="166"/>
                  </a:moveTo>
                  <a:cubicBezTo>
                    <a:pt x="126" y="166"/>
                    <a:pt x="126" y="166"/>
                    <a:pt x="126" y="16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220" y="126"/>
                    <a:pt x="220" y="126"/>
                    <a:pt x="220" y="126"/>
                  </a:cubicBezTo>
                  <a:lnTo>
                    <a:pt x="220" y="166"/>
                  </a:lnTo>
                  <a:close/>
                  <a:moveTo>
                    <a:pt x="228" y="110"/>
                  </a:moveTo>
                  <a:cubicBezTo>
                    <a:pt x="181" y="110"/>
                    <a:pt x="181" y="110"/>
                    <a:pt x="181" y="11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4" y="110"/>
                    <a:pt x="274" y="110"/>
                    <a:pt x="274" y="110"/>
                  </a:cubicBezTo>
                  <a:cubicBezTo>
                    <a:pt x="236" y="110"/>
                    <a:pt x="236" y="110"/>
                    <a:pt x="236" y="110"/>
                  </a:cubicBezTo>
                  <a:lnTo>
                    <a:pt x="228" y="110"/>
                  </a:lnTo>
                  <a:close/>
                  <a:moveTo>
                    <a:pt x="290" y="110"/>
                  </a:moveTo>
                  <a:cubicBezTo>
                    <a:pt x="290" y="70"/>
                    <a:pt x="290" y="70"/>
                    <a:pt x="290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29" y="110"/>
                    <a:pt x="329" y="110"/>
                    <a:pt x="329" y="110"/>
                  </a:cubicBezTo>
                  <a:lnTo>
                    <a:pt x="290" y="110"/>
                  </a:lnTo>
                  <a:close/>
                  <a:moveTo>
                    <a:pt x="329" y="54"/>
                  </a:moveTo>
                  <a:cubicBezTo>
                    <a:pt x="236" y="54"/>
                    <a:pt x="236" y="54"/>
                    <a:pt x="236" y="54"/>
                  </a:cubicBezTo>
                  <a:cubicBezTo>
                    <a:pt x="236" y="16"/>
                    <a:pt x="236" y="16"/>
                    <a:pt x="236" y="16"/>
                  </a:cubicBezTo>
                  <a:cubicBezTo>
                    <a:pt x="329" y="16"/>
                    <a:pt x="329" y="16"/>
                    <a:pt x="329" y="16"/>
                  </a:cubicBezTo>
                  <a:lnTo>
                    <a:pt x="329" y="54"/>
                  </a:lnTo>
                  <a:close/>
                  <a:moveTo>
                    <a:pt x="110" y="16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10" y="16"/>
                  </a:lnTo>
                  <a:close/>
                  <a:moveTo>
                    <a:pt x="16" y="182"/>
                  </a:moveTo>
                  <a:cubicBezTo>
                    <a:pt x="55" y="182"/>
                    <a:pt x="55" y="182"/>
                    <a:pt x="55" y="182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16" y="219"/>
                    <a:pt x="16" y="219"/>
                    <a:pt x="16" y="219"/>
                  </a:cubicBezTo>
                  <a:lnTo>
                    <a:pt x="16" y="18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Calibri" panose="020F0502020204030204" pitchFamily="34" charset="0"/>
              </a:endParaRPr>
            </a:p>
          </p:txBody>
        </p:sp>
        <p:sp>
          <p:nvSpPr>
            <p:cNvPr id="382" name="Freeform 21">
              <a:extLst>
                <a:ext uri="{FF2B5EF4-FFF2-40B4-BE49-F238E27FC236}">
                  <a16:creationId xmlns:a16="http://schemas.microsoft.com/office/drawing/2014/main" id="{5C4ED661-2CB1-7D43-BBCB-AEB0FB329A8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375878" y="5863831"/>
              <a:ext cx="286011" cy="217911"/>
            </a:xfrm>
            <a:custGeom>
              <a:avLst/>
              <a:gdLst>
                <a:gd name="T0" fmla="*/ 364 w 389"/>
                <a:gd name="T1" fmla="*/ 176 h 296"/>
                <a:gd name="T2" fmla="*/ 355 w 389"/>
                <a:gd name="T3" fmla="*/ 217 h 296"/>
                <a:gd name="T4" fmla="*/ 289 w 389"/>
                <a:gd name="T5" fmla="*/ 130 h 296"/>
                <a:gd name="T6" fmla="*/ 298 w 389"/>
                <a:gd name="T7" fmla="*/ 193 h 296"/>
                <a:gd name="T8" fmla="*/ 264 w 389"/>
                <a:gd name="T9" fmla="*/ 143 h 296"/>
                <a:gd name="T10" fmla="*/ 257 w 389"/>
                <a:gd name="T11" fmla="*/ 195 h 296"/>
                <a:gd name="T12" fmla="*/ 318 w 389"/>
                <a:gd name="T13" fmla="*/ 296 h 296"/>
                <a:gd name="T14" fmla="*/ 319 w 389"/>
                <a:gd name="T15" fmla="*/ 296 h 296"/>
                <a:gd name="T16" fmla="*/ 376 w 389"/>
                <a:gd name="T17" fmla="*/ 196 h 296"/>
                <a:gd name="T18" fmla="*/ 319 w 389"/>
                <a:gd name="T19" fmla="*/ 280 h 296"/>
                <a:gd name="T20" fmla="*/ 270 w 389"/>
                <a:gd name="T21" fmla="*/ 262 h 296"/>
                <a:gd name="T22" fmla="*/ 276 w 389"/>
                <a:gd name="T23" fmla="*/ 183 h 296"/>
                <a:gd name="T24" fmla="*/ 288 w 389"/>
                <a:gd name="T25" fmla="*/ 237 h 296"/>
                <a:gd name="T26" fmla="*/ 318 w 389"/>
                <a:gd name="T27" fmla="*/ 154 h 296"/>
                <a:gd name="T28" fmla="*/ 337 w 389"/>
                <a:gd name="T29" fmla="*/ 231 h 296"/>
                <a:gd name="T30" fmla="*/ 345 w 389"/>
                <a:gd name="T31" fmla="*/ 239 h 296"/>
                <a:gd name="T32" fmla="*/ 361 w 389"/>
                <a:gd name="T33" fmla="*/ 260 h 296"/>
                <a:gd name="T34" fmla="*/ 255 w 389"/>
                <a:gd name="T35" fmla="*/ 182 h 296"/>
                <a:gd name="T36" fmla="*/ 236 w 389"/>
                <a:gd name="T37" fmla="*/ 166 h 296"/>
                <a:gd name="T38" fmla="*/ 329 w 389"/>
                <a:gd name="T39" fmla="*/ 126 h 296"/>
                <a:gd name="T40" fmla="*/ 345 w 389"/>
                <a:gd name="T41" fmla="*/ 139 h 296"/>
                <a:gd name="T42" fmla="*/ 0 w 389"/>
                <a:gd name="T43" fmla="*/ 0 h 296"/>
                <a:gd name="T44" fmla="*/ 243 w 389"/>
                <a:gd name="T45" fmla="*/ 235 h 296"/>
                <a:gd name="T46" fmla="*/ 181 w 389"/>
                <a:gd name="T47" fmla="*/ 219 h 296"/>
                <a:gd name="T48" fmla="*/ 165 w 389"/>
                <a:gd name="T49" fmla="*/ 219 h 296"/>
                <a:gd name="T50" fmla="*/ 71 w 389"/>
                <a:gd name="T51" fmla="*/ 182 h 296"/>
                <a:gd name="T52" fmla="*/ 165 w 389"/>
                <a:gd name="T53" fmla="*/ 219 h 296"/>
                <a:gd name="T54" fmla="*/ 110 w 389"/>
                <a:gd name="T55" fmla="*/ 126 h 296"/>
                <a:gd name="T56" fmla="*/ 16 w 389"/>
                <a:gd name="T57" fmla="*/ 166 h 296"/>
                <a:gd name="T58" fmla="*/ 126 w 389"/>
                <a:gd name="T59" fmla="*/ 54 h 296"/>
                <a:gd name="T60" fmla="*/ 220 w 389"/>
                <a:gd name="T61" fmla="*/ 16 h 296"/>
                <a:gd name="T62" fmla="*/ 126 w 389"/>
                <a:gd name="T63" fmla="*/ 54 h 296"/>
                <a:gd name="T64" fmla="*/ 165 w 389"/>
                <a:gd name="T65" fmla="*/ 110 h 296"/>
                <a:gd name="T66" fmla="*/ 71 w 389"/>
                <a:gd name="T67" fmla="*/ 70 h 296"/>
                <a:gd name="T68" fmla="*/ 55 w 389"/>
                <a:gd name="T69" fmla="*/ 110 h 296"/>
                <a:gd name="T70" fmla="*/ 16 w 389"/>
                <a:gd name="T71" fmla="*/ 70 h 296"/>
                <a:gd name="T72" fmla="*/ 55 w 389"/>
                <a:gd name="T73" fmla="*/ 110 h 296"/>
                <a:gd name="T74" fmla="*/ 126 w 389"/>
                <a:gd name="T75" fmla="*/ 166 h 296"/>
                <a:gd name="T76" fmla="*/ 220 w 389"/>
                <a:gd name="T77" fmla="*/ 126 h 296"/>
                <a:gd name="T78" fmla="*/ 228 w 389"/>
                <a:gd name="T79" fmla="*/ 110 h 296"/>
                <a:gd name="T80" fmla="*/ 181 w 389"/>
                <a:gd name="T81" fmla="*/ 70 h 296"/>
                <a:gd name="T82" fmla="*/ 274 w 389"/>
                <a:gd name="T83" fmla="*/ 110 h 296"/>
                <a:gd name="T84" fmla="*/ 228 w 389"/>
                <a:gd name="T85" fmla="*/ 110 h 296"/>
                <a:gd name="T86" fmla="*/ 290 w 389"/>
                <a:gd name="T87" fmla="*/ 70 h 296"/>
                <a:gd name="T88" fmla="*/ 329 w 389"/>
                <a:gd name="T89" fmla="*/ 110 h 296"/>
                <a:gd name="T90" fmla="*/ 329 w 389"/>
                <a:gd name="T91" fmla="*/ 54 h 296"/>
                <a:gd name="T92" fmla="*/ 236 w 389"/>
                <a:gd name="T93" fmla="*/ 16 h 296"/>
                <a:gd name="T94" fmla="*/ 329 w 389"/>
                <a:gd name="T95" fmla="*/ 54 h 296"/>
                <a:gd name="T96" fmla="*/ 110 w 389"/>
                <a:gd name="T97" fmla="*/ 54 h 296"/>
                <a:gd name="T98" fmla="*/ 16 w 389"/>
                <a:gd name="T99" fmla="*/ 16 h 296"/>
                <a:gd name="T100" fmla="*/ 16 w 389"/>
                <a:gd name="T101" fmla="*/ 182 h 296"/>
                <a:gd name="T102" fmla="*/ 55 w 389"/>
                <a:gd name="T103" fmla="*/ 219 h 296"/>
                <a:gd name="T104" fmla="*/ 16 w 389"/>
                <a:gd name="T105" fmla="*/ 18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9" h="296">
                  <a:moveTo>
                    <a:pt x="376" y="196"/>
                  </a:moveTo>
                  <a:cubicBezTo>
                    <a:pt x="364" y="176"/>
                    <a:pt x="364" y="176"/>
                    <a:pt x="364" y="176"/>
                  </a:cubicBezTo>
                  <a:cubicBezTo>
                    <a:pt x="361" y="199"/>
                    <a:pt x="361" y="199"/>
                    <a:pt x="361" y="199"/>
                  </a:cubicBezTo>
                  <a:cubicBezTo>
                    <a:pt x="360" y="208"/>
                    <a:pt x="357" y="214"/>
                    <a:pt x="355" y="217"/>
                  </a:cubicBezTo>
                  <a:cubicBezTo>
                    <a:pt x="359" y="190"/>
                    <a:pt x="364" y="147"/>
                    <a:pt x="306" y="134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8" y="146"/>
                    <a:pt x="298" y="146"/>
                    <a:pt x="298" y="146"/>
                  </a:cubicBezTo>
                  <a:cubicBezTo>
                    <a:pt x="306" y="160"/>
                    <a:pt x="304" y="178"/>
                    <a:pt x="298" y="193"/>
                  </a:cubicBezTo>
                  <a:cubicBezTo>
                    <a:pt x="291" y="172"/>
                    <a:pt x="278" y="157"/>
                    <a:pt x="277" y="157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4" y="162"/>
                    <a:pt x="264" y="162"/>
                    <a:pt x="264" y="162"/>
                  </a:cubicBezTo>
                  <a:cubicBezTo>
                    <a:pt x="263" y="171"/>
                    <a:pt x="260" y="183"/>
                    <a:pt x="257" y="195"/>
                  </a:cubicBezTo>
                  <a:cubicBezTo>
                    <a:pt x="250" y="221"/>
                    <a:pt x="242" y="251"/>
                    <a:pt x="257" y="272"/>
                  </a:cubicBezTo>
                  <a:cubicBezTo>
                    <a:pt x="267" y="287"/>
                    <a:pt x="287" y="295"/>
                    <a:pt x="318" y="296"/>
                  </a:cubicBezTo>
                  <a:cubicBezTo>
                    <a:pt x="318" y="296"/>
                    <a:pt x="318" y="296"/>
                    <a:pt x="318" y="296"/>
                  </a:cubicBezTo>
                  <a:cubicBezTo>
                    <a:pt x="318" y="296"/>
                    <a:pt x="318" y="296"/>
                    <a:pt x="319" y="296"/>
                  </a:cubicBezTo>
                  <a:cubicBezTo>
                    <a:pt x="352" y="296"/>
                    <a:pt x="368" y="281"/>
                    <a:pt x="375" y="268"/>
                  </a:cubicBezTo>
                  <a:cubicBezTo>
                    <a:pt x="389" y="244"/>
                    <a:pt x="384" y="211"/>
                    <a:pt x="376" y="196"/>
                  </a:cubicBezTo>
                  <a:close/>
                  <a:moveTo>
                    <a:pt x="361" y="260"/>
                  </a:moveTo>
                  <a:cubicBezTo>
                    <a:pt x="354" y="273"/>
                    <a:pt x="339" y="280"/>
                    <a:pt x="319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294" y="279"/>
                    <a:pt x="277" y="273"/>
                    <a:pt x="270" y="262"/>
                  </a:cubicBezTo>
                  <a:cubicBezTo>
                    <a:pt x="259" y="248"/>
                    <a:pt x="266" y="223"/>
                    <a:pt x="272" y="200"/>
                  </a:cubicBezTo>
                  <a:cubicBezTo>
                    <a:pt x="274" y="194"/>
                    <a:pt x="275" y="188"/>
                    <a:pt x="276" y="183"/>
                  </a:cubicBezTo>
                  <a:cubicBezTo>
                    <a:pt x="281" y="192"/>
                    <a:pt x="286" y="203"/>
                    <a:pt x="287" y="216"/>
                  </a:cubicBezTo>
                  <a:cubicBezTo>
                    <a:pt x="288" y="237"/>
                    <a:pt x="288" y="237"/>
                    <a:pt x="288" y="237"/>
                  </a:cubicBezTo>
                  <a:cubicBezTo>
                    <a:pt x="301" y="220"/>
                    <a:pt x="301" y="220"/>
                    <a:pt x="301" y="220"/>
                  </a:cubicBezTo>
                  <a:cubicBezTo>
                    <a:pt x="314" y="203"/>
                    <a:pt x="323" y="178"/>
                    <a:pt x="318" y="154"/>
                  </a:cubicBezTo>
                  <a:cubicBezTo>
                    <a:pt x="347" y="168"/>
                    <a:pt x="343" y="194"/>
                    <a:pt x="339" y="217"/>
                  </a:cubicBezTo>
                  <a:cubicBezTo>
                    <a:pt x="338" y="222"/>
                    <a:pt x="337" y="227"/>
                    <a:pt x="337" y="231"/>
                  </a:cubicBezTo>
                  <a:cubicBezTo>
                    <a:pt x="336" y="240"/>
                    <a:pt x="336" y="240"/>
                    <a:pt x="336" y="240"/>
                  </a:cubicBezTo>
                  <a:cubicBezTo>
                    <a:pt x="345" y="239"/>
                    <a:pt x="345" y="239"/>
                    <a:pt x="345" y="239"/>
                  </a:cubicBezTo>
                  <a:cubicBezTo>
                    <a:pt x="356" y="238"/>
                    <a:pt x="363" y="233"/>
                    <a:pt x="368" y="227"/>
                  </a:cubicBezTo>
                  <a:cubicBezTo>
                    <a:pt x="369" y="238"/>
                    <a:pt x="367" y="250"/>
                    <a:pt x="361" y="260"/>
                  </a:cubicBezTo>
                  <a:close/>
                  <a:moveTo>
                    <a:pt x="181" y="182"/>
                  </a:moveTo>
                  <a:cubicBezTo>
                    <a:pt x="255" y="182"/>
                    <a:pt x="255" y="182"/>
                    <a:pt x="255" y="182"/>
                  </a:cubicBezTo>
                  <a:cubicBezTo>
                    <a:pt x="255" y="166"/>
                    <a:pt x="255" y="166"/>
                    <a:pt x="255" y="166"/>
                  </a:cubicBezTo>
                  <a:cubicBezTo>
                    <a:pt x="236" y="166"/>
                    <a:pt x="236" y="166"/>
                    <a:pt x="236" y="166"/>
                  </a:cubicBezTo>
                  <a:cubicBezTo>
                    <a:pt x="236" y="126"/>
                    <a:pt x="236" y="126"/>
                    <a:pt x="236" y="126"/>
                  </a:cubicBezTo>
                  <a:cubicBezTo>
                    <a:pt x="329" y="126"/>
                    <a:pt x="329" y="126"/>
                    <a:pt x="329" y="126"/>
                  </a:cubicBezTo>
                  <a:cubicBezTo>
                    <a:pt x="329" y="139"/>
                    <a:pt x="329" y="139"/>
                    <a:pt x="329" y="139"/>
                  </a:cubicBezTo>
                  <a:cubicBezTo>
                    <a:pt x="345" y="139"/>
                    <a:pt x="345" y="139"/>
                    <a:pt x="345" y="139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3" y="219"/>
                    <a:pt x="243" y="219"/>
                    <a:pt x="243" y="219"/>
                  </a:cubicBezTo>
                  <a:cubicBezTo>
                    <a:pt x="181" y="219"/>
                    <a:pt x="181" y="219"/>
                    <a:pt x="181" y="219"/>
                  </a:cubicBezTo>
                  <a:lnTo>
                    <a:pt x="181" y="182"/>
                  </a:lnTo>
                  <a:close/>
                  <a:moveTo>
                    <a:pt x="165" y="219"/>
                  </a:moveTo>
                  <a:cubicBezTo>
                    <a:pt x="71" y="219"/>
                    <a:pt x="71" y="219"/>
                    <a:pt x="71" y="219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165" y="182"/>
                    <a:pt x="165" y="182"/>
                    <a:pt x="165" y="182"/>
                  </a:cubicBezTo>
                  <a:lnTo>
                    <a:pt x="165" y="219"/>
                  </a:lnTo>
                  <a:close/>
                  <a:moveTo>
                    <a:pt x="16" y="126"/>
                  </a:moveTo>
                  <a:cubicBezTo>
                    <a:pt x="110" y="126"/>
                    <a:pt x="110" y="126"/>
                    <a:pt x="110" y="126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6" y="166"/>
                    <a:pt x="16" y="166"/>
                    <a:pt x="16" y="166"/>
                  </a:cubicBezTo>
                  <a:lnTo>
                    <a:pt x="16" y="126"/>
                  </a:lnTo>
                  <a:close/>
                  <a:moveTo>
                    <a:pt x="126" y="54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54"/>
                    <a:pt x="220" y="54"/>
                    <a:pt x="220" y="54"/>
                  </a:cubicBezTo>
                  <a:lnTo>
                    <a:pt x="126" y="54"/>
                  </a:lnTo>
                  <a:close/>
                  <a:moveTo>
                    <a:pt x="165" y="70"/>
                  </a:moveTo>
                  <a:cubicBezTo>
                    <a:pt x="165" y="110"/>
                    <a:pt x="165" y="110"/>
                    <a:pt x="165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165" y="70"/>
                  </a:lnTo>
                  <a:close/>
                  <a:moveTo>
                    <a:pt x="55" y="110"/>
                  </a:moveTo>
                  <a:cubicBezTo>
                    <a:pt x="16" y="110"/>
                    <a:pt x="16" y="110"/>
                    <a:pt x="16" y="11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55" y="70"/>
                    <a:pt x="55" y="70"/>
                    <a:pt x="55" y="70"/>
                  </a:cubicBezTo>
                  <a:lnTo>
                    <a:pt x="55" y="110"/>
                  </a:lnTo>
                  <a:close/>
                  <a:moveTo>
                    <a:pt x="220" y="166"/>
                  </a:moveTo>
                  <a:cubicBezTo>
                    <a:pt x="126" y="166"/>
                    <a:pt x="126" y="166"/>
                    <a:pt x="126" y="16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220" y="126"/>
                    <a:pt x="220" y="126"/>
                    <a:pt x="220" y="126"/>
                  </a:cubicBezTo>
                  <a:lnTo>
                    <a:pt x="220" y="166"/>
                  </a:lnTo>
                  <a:close/>
                  <a:moveTo>
                    <a:pt x="228" y="110"/>
                  </a:moveTo>
                  <a:cubicBezTo>
                    <a:pt x="181" y="110"/>
                    <a:pt x="181" y="110"/>
                    <a:pt x="181" y="11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4" y="110"/>
                    <a:pt x="274" y="110"/>
                    <a:pt x="274" y="110"/>
                  </a:cubicBezTo>
                  <a:cubicBezTo>
                    <a:pt x="236" y="110"/>
                    <a:pt x="236" y="110"/>
                    <a:pt x="236" y="110"/>
                  </a:cubicBezTo>
                  <a:lnTo>
                    <a:pt x="228" y="110"/>
                  </a:lnTo>
                  <a:close/>
                  <a:moveTo>
                    <a:pt x="290" y="110"/>
                  </a:moveTo>
                  <a:cubicBezTo>
                    <a:pt x="290" y="70"/>
                    <a:pt x="290" y="70"/>
                    <a:pt x="290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29" y="110"/>
                    <a:pt x="329" y="110"/>
                    <a:pt x="329" y="110"/>
                  </a:cubicBezTo>
                  <a:lnTo>
                    <a:pt x="290" y="110"/>
                  </a:lnTo>
                  <a:close/>
                  <a:moveTo>
                    <a:pt x="329" y="54"/>
                  </a:moveTo>
                  <a:cubicBezTo>
                    <a:pt x="236" y="54"/>
                    <a:pt x="236" y="54"/>
                    <a:pt x="236" y="54"/>
                  </a:cubicBezTo>
                  <a:cubicBezTo>
                    <a:pt x="236" y="16"/>
                    <a:pt x="236" y="16"/>
                    <a:pt x="236" y="16"/>
                  </a:cubicBezTo>
                  <a:cubicBezTo>
                    <a:pt x="329" y="16"/>
                    <a:pt x="329" y="16"/>
                    <a:pt x="329" y="16"/>
                  </a:cubicBezTo>
                  <a:lnTo>
                    <a:pt x="329" y="54"/>
                  </a:lnTo>
                  <a:close/>
                  <a:moveTo>
                    <a:pt x="110" y="16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10" y="16"/>
                  </a:lnTo>
                  <a:close/>
                  <a:moveTo>
                    <a:pt x="16" y="182"/>
                  </a:moveTo>
                  <a:cubicBezTo>
                    <a:pt x="55" y="182"/>
                    <a:pt x="55" y="182"/>
                    <a:pt x="55" y="182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16" y="219"/>
                    <a:pt x="16" y="219"/>
                    <a:pt x="16" y="219"/>
                  </a:cubicBezTo>
                  <a:lnTo>
                    <a:pt x="16" y="18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7C058F-BEFE-5346-B567-F38CBD2ED0C6}"/>
              </a:ext>
            </a:extLst>
          </p:cNvPr>
          <p:cNvGrpSpPr/>
          <p:nvPr/>
        </p:nvGrpSpPr>
        <p:grpSpPr>
          <a:xfrm>
            <a:off x="319888" y="4112300"/>
            <a:ext cx="302407" cy="403574"/>
            <a:chOff x="426818" y="4265026"/>
            <a:chExt cx="302407" cy="403574"/>
          </a:xfrm>
        </p:grpSpPr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6C1BCB21-5DB6-4A4A-A485-39F59CE571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905" y="4394280"/>
              <a:ext cx="274320" cy="27432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413" name="Freeform 21">
              <a:extLst>
                <a:ext uri="{FF2B5EF4-FFF2-40B4-BE49-F238E27FC236}">
                  <a16:creationId xmlns:a16="http://schemas.microsoft.com/office/drawing/2014/main" id="{4BE80CEA-D050-F040-B941-3A29E89692B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818" y="4265026"/>
              <a:ext cx="286011" cy="217911"/>
            </a:xfrm>
            <a:custGeom>
              <a:avLst/>
              <a:gdLst>
                <a:gd name="T0" fmla="*/ 364 w 389"/>
                <a:gd name="T1" fmla="*/ 176 h 296"/>
                <a:gd name="T2" fmla="*/ 355 w 389"/>
                <a:gd name="T3" fmla="*/ 217 h 296"/>
                <a:gd name="T4" fmla="*/ 289 w 389"/>
                <a:gd name="T5" fmla="*/ 130 h 296"/>
                <a:gd name="T6" fmla="*/ 298 w 389"/>
                <a:gd name="T7" fmla="*/ 193 h 296"/>
                <a:gd name="T8" fmla="*/ 264 w 389"/>
                <a:gd name="T9" fmla="*/ 143 h 296"/>
                <a:gd name="T10" fmla="*/ 257 w 389"/>
                <a:gd name="T11" fmla="*/ 195 h 296"/>
                <a:gd name="T12" fmla="*/ 318 w 389"/>
                <a:gd name="T13" fmla="*/ 296 h 296"/>
                <a:gd name="T14" fmla="*/ 319 w 389"/>
                <a:gd name="T15" fmla="*/ 296 h 296"/>
                <a:gd name="T16" fmla="*/ 376 w 389"/>
                <a:gd name="T17" fmla="*/ 196 h 296"/>
                <a:gd name="T18" fmla="*/ 319 w 389"/>
                <a:gd name="T19" fmla="*/ 280 h 296"/>
                <a:gd name="T20" fmla="*/ 270 w 389"/>
                <a:gd name="T21" fmla="*/ 262 h 296"/>
                <a:gd name="T22" fmla="*/ 276 w 389"/>
                <a:gd name="T23" fmla="*/ 183 h 296"/>
                <a:gd name="T24" fmla="*/ 288 w 389"/>
                <a:gd name="T25" fmla="*/ 237 h 296"/>
                <a:gd name="T26" fmla="*/ 318 w 389"/>
                <a:gd name="T27" fmla="*/ 154 h 296"/>
                <a:gd name="T28" fmla="*/ 337 w 389"/>
                <a:gd name="T29" fmla="*/ 231 h 296"/>
                <a:gd name="T30" fmla="*/ 345 w 389"/>
                <a:gd name="T31" fmla="*/ 239 h 296"/>
                <a:gd name="T32" fmla="*/ 361 w 389"/>
                <a:gd name="T33" fmla="*/ 260 h 296"/>
                <a:gd name="T34" fmla="*/ 255 w 389"/>
                <a:gd name="T35" fmla="*/ 182 h 296"/>
                <a:gd name="T36" fmla="*/ 236 w 389"/>
                <a:gd name="T37" fmla="*/ 166 h 296"/>
                <a:gd name="T38" fmla="*/ 329 w 389"/>
                <a:gd name="T39" fmla="*/ 126 h 296"/>
                <a:gd name="T40" fmla="*/ 345 w 389"/>
                <a:gd name="T41" fmla="*/ 139 h 296"/>
                <a:gd name="T42" fmla="*/ 0 w 389"/>
                <a:gd name="T43" fmla="*/ 0 h 296"/>
                <a:gd name="T44" fmla="*/ 243 w 389"/>
                <a:gd name="T45" fmla="*/ 235 h 296"/>
                <a:gd name="T46" fmla="*/ 181 w 389"/>
                <a:gd name="T47" fmla="*/ 219 h 296"/>
                <a:gd name="T48" fmla="*/ 165 w 389"/>
                <a:gd name="T49" fmla="*/ 219 h 296"/>
                <a:gd name="T50" fmla="*/ 71 w 389"/>
                <a:gd name="T51" fmla="*/ 182 h 296"/>
                <a:gd name="T52" fmla="*/ 165 w 389"/>
                <a:gd name="T53" fmla="*/ 219 h 296"/>
                <a:gd name="T54" fmla="*/ 110 w 389"/>
                <a:gd name="T55" fmla="*/ 126 h 296"/>
                <a:gd name="T56" fmla="*/ 16 w 389"/>
                <a:gd name="T57" fmla="*/ 166 h 296"/>
                <a:gd name="T58" fmla="*/ 126 w 389"/>
                <a:gd name="T59" fmla="*/ 54 h 296"/>
                <a:gd name="T60" fmla="*/ 220 w 389"/>
                <a:gd name="T61" fmla="*/ 16 h 296"/>
                <a:gd name="T62" fmla="*/ 126 w 389"/>
                <a:gd name="T63" fmla="*/ 54 h 296"/>
                <a:gd name="T64" fmla="*/ 165 w 389"/>
                <a:gd name="T65" fmla="*/ 110 h 296"/>
                <a:gd name="T66" fmla="*/ 71 w 389"/>
                <a:gd name="T67" fmla="*/ 70 h 296"/>
                <a:gd name="T68" fmla="*/ 55 w 389"/>
                <a:gd name="T69" fmla="*/ 110 h 296"/>
                <a:gd name="T70" fmla="*/ 16 w 389"/>
                <a:gd name="T71" fmla="*/ 70 h 296"/>
                <a:gd name="T72" fmla="*/ 55 w 389"/>
                <a:gd name="T73" fmla="*/ 110 h 296"/>
                <a:gd name="T74" fmla="*/ 126 w 389"/>
                <a:gd name="T75" fmla="*/ 166 h 296"/>
                <a:gd name="T76" fmla="*/ 220 w 389"/>
                <a:gd name="T77" fmla="*/ 126 h 296"/>
                <a:gd name="T78" fmla="*/ 228 w 389"/>
                <a:gd name="T79" fmla="*/ 110 h 296"/>
                <a:gd name="T80" fmla="*/ 181 w 389"/>
                <a:gd name="T81" fmla="*/ 70 h 296"/>
                <a:gd name="T82" fmla="*/ 274 w 389"/>
                <a:gd name="T83" fmla="*/ 110 h 296"/>
                <a:gd name="T84" fmla="*/ 228 w 389"/>
                <a:gd name="T85" fmla="*/ 110 h 296"/>
                <a:gd name="T86" fmla="*/ 290 w 389"/>
                <a:gd name="T87" fmla="*/ 70 h 296"/>
                <a:gd name="T88" fmla="*/ 329 w 389"/>
                <a:gd name="T89" fmla="*/ 110 h 296"/>
                <a:gd name="T90" fmla="*/ 329 w 389"/>
                <a:gd name="T91" fmla="*/ 54 h 296"/>
                <a:gd name="T92" fmla="*/ 236 w 389"/>
                <a:gd name="T93" fmla="*/ 16 h 296"/>
                <a:gd name="T94" fmla="*/ 329 w 389"/>
                <a:gd name="T95" fmla="*/ 54 h 296"/>
                <a:gd name="T96" fmla="*/ 110 w 389"/>
                <a:gd name="T97" fmla="*/ 54 h 296"/>
                <a:gd name="T98" fmla="*/ 16 w 389"/>
                <a:gd name="T99" fmla="*/ 16 h 296"/>
                <a:gd name="T100" fmla="*/ 16 w 389"/>
                <a:gd name="T101" fmla="*/ 182 h 296"/>
                <a:gd name="T102" fmla="*/ 55 w 389"/>
                <a:gd name="T103" fmla="*/ 219 h 296"/>
                <a:gd name="T104" fmla="*/ 16 w 389"/>
                <a:gd name="T105" fmla="*/ 18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9" h="296">
                  <a:moveTo>
                    <a:pt x="376" y="196"/>
                  </a:moveTo>
                  <a:cubicBezTo>
                    <a:pt x="364" y="176"/>
                    <a:pt x="364" y="176"/>
                    <a:pt x="364" y="176"/>
                  </a:cubicBezTo>
                  <a:cubicBezTo>
                    <a:pt x="361" y="199"/>
                    <a:pt x="361" y="199"/>
                    <a:pt x="361" y="199"/>
                  </a:cubicBezTo>
                  <a:cubicBezTo>
                    <a:pt x="360" y="208"/>
                    <a:pt x="357" y="214"/>
                    <a:pt x="355" y="217"/>
                  </a:cubicBezTo>
                  <a:cubicBezTo>
                    <a:pt x="359" y="190"/>
                    <a:pt x="364" y="147"/>
                    <a:pt x="306" y="134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8" y="146"/>
                    <a:pt x="298" y="146"/>
                    <a:pt x="298" y="146"/>
                  </a:cubicBezTo>
                  <a:cubicBezTo>
                    <a:pt x="306" y="160"/>
                    <a:pt x="304" y="178"/>
                    <a:pt x="298" y="193"/>
                  </a:cubicBezTo>
                  <a:cubicBezTo>
                    <a:pt x="291" y="172"/>
                    <a:pt x="278" y="157"/>
                    <a:pt x="277" y="157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4" y="162"/>
                    <a:pt x="264" y="162"/>
                    <a:pt x="264" y="162"/>
                  </a:cubicBezTo>
                  <a:cubicBezTo>
                    <a:pt x="263" y="171"/>
                    <a:pt x="260" y="183"/>
                    <a:pt x="257" y="195"/>
                  </a:cubicBezTo>
                  <a:cubicBezTo>
                    <a:pt x="250" y="221"/>
                    <a:pt x="242" y="251"/>
                    <a:pt x="257" y="272"/>
                  </a:cubicBezTo>
                  <a:cubicBezTo>
                    <a:pt x="267" y="287"/>
                    <a:pt x="287" y="295"/>
                    <a:pt x="318" y="296"/>
                  </a:cubicBezTo>
                  <a:cubicBezTo>
                    <a:pt x="318" y="296"/>
                    <a:pt x="318" y="296"/>
                    <a:pt x="318" y="296"/>
                  </a:cubicBezTo>
                  <a:cubicBezTo>
                    <a:pt x="318" y="296"/>
                    <a:pt x="318" y="296"/>
                    <a:pt x="319" y="296"/>
                  </a:cubicBezTo>
                  <a:cubicBezTo>
                    <a:pt x="352" y="296"/>
                    <a:pt x="368" y="281"/>
                    <a:pt x="375" y="268"/>
                  </a:cubicBezTo>
                  <a:cubicBezTo>
                    <a:pt x="389" y="244"/>
                    <a:pt x="384" y="211"/>
                    <a:pt x="376" y="196"/>
                  </a:cubicBezTo>
                  <a:close/>
                  <a:moveTo>
                    <a:pt x="361" y="260"/>
                  </a:moveTo>
                  <a:cubicBezTo>
                    <a:pt x="354" y="273"/>
                    <a:pt x="339" y="280"/>
                    <a:pt x="319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294" y="279"/>
                    <a:pt x="277" y="273"/>
                    <a:pt x="270" y="262"/>
                  </a:cubicBezTo>
                  <a:cubicBezTo>
                    <a:pt x="259" y="248"/>
                    <a:pt x="266" y="223"/>
                    <a:pt x="272" y="200"/>
                  </a:cubicBezTo>
                  <a:cubicBezTo>
                    <a:pt x="274" y="194"/>
                    <a:pt x="275" y="188"/>
                    <a:pt x="276" y="183"/>
                  </a:cubicBezTo>
                  <a:cubicBezTo>
                    <a:pt x="281" y="192"/>
                    <a:pt x="286" y="203"/>
                    <a:pt x="287" y="216"/>
                  </a:cubicBezTo>
                  <a:cubicBezTo>
                    <a:pt x="288" y="237"/>
                    <a:pt x="288" y="237"/>
                    <a:pt x="288" y="237"/>
                  </a:cubicBezTo>
                  <a:cubicBezTo>
                    <a:pt x="301" y="220"/>
                    <a:pt x="301" y="220"/>
                    <a:pt x="301" y="220"/>
                  </a:cubicBezTo>
                  <a:cubicBezTo>
                    <a:pt x="314" y="203"/>
                    <a:pt x="323" y="178"/>
                    <a:pt x="318" y="154"/>
                  </a:cubicBezTo>
                  <a:cubicBezTo>
                    <a:pt x="347" y="168"/>
                    <a:pt x="343" y="194"/>
                    <a:pt x="339" y="217"/>
                  </a:cubicBezTo>
                  <a:cubicBezTo>
                    <a:pt x="338" y="222"/>
                    <a:pt x="337" y="227"/>
                    <a:pt x="337" y="231"/>
                  </a:cubicBezTo>
                  <a:cubicBezTo>
                    <a:pt x="336" y="240"/>
                    <a:pt x="336" y="240"/>
                    <a:pt x="336" y="240"/>
                  </a:cubicBezTo>
                  <a:cubicBezTo>
                    <a:pt x="345" y="239"/>
                    <a:pt x="345" y="239"/>
                    <a:pt x="345" y="239"/>
                  </a:cubicBezTo>
                  <a:cubicBezTo>
                    <a:pt x="356" y="238"/>
                    <a:pt x="363" y="233"/>
                    <a:pt x="368" y="227"/>
                  </a:cubicBezTo>
                  <a:cubicBezTo>
                    <a:pt x="369" y="238"/>
                    <a:pt x="367" y="250"/>
                    <a:pt x="361" y="260"/>
                  </a:cubicBezTo>
                  <a:close/>
                  <a:moveTo>
                    <a:pt x="181" y="182"/>
                  </a:moveTo>
                  <a:cubicBezTo>
                    <a:pt x="255" y="182"/>
                    <a:pt x="255" y="182"/>
                    <a:pt x="255" y="182"/>
                  </a:cubicBezTo>
                  <a:cubicBezTo>
                    <a:pt x="255" y="166"/>
                    <a:pt x="255" y="166"/>
                    <a:pt x="255" y="166"/>
                  </a:cubicBezTo>
                  <a:cubicBezTo>
                    <a:pt x="236" y="166"/>
                    <a:pt x="236" y="166"/>
                    <a:pt x="236" y="166"/>
                  </a:cubicBezTo>
                  <a:cubicBezTo>
                    <a:pt x="236" y="126"/>
                    <a:pt x="236" y="126"/>
                    <a:pt x="236" y="126"/>
                  </a:cubicBezTo>
                  <a:cubicBezTo>
                    <a:pt x="329" y="126"/>
                    <a:pt x="329" y="126"/>
                    <a:pt x="329" y="126"/>
                  </a:cubicBezTo>
                  <a:cubicBezTo>
                    <a:pt x="329" y="139"/>
                    <a:pt x="329" y="139"/>
                    <a:pt x="329" y="139"/>
                  </a:cubicBezTo>
                  <a:cubicBezTo>
                    <a:pt x="345" y="139"/>
                    <a:pt x="345" y="139"/>
                    <a:pt x="345" y="139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3" y="219"/>
                    <a:pt x="243" y="219"/>
                    <a:pt x="243" y="219"/>
                  </a:cubicBezTo>
                  <a:cubicBezTo>
                    <a:pt x="181" y="219"/>
                    <a:pt x="181" y="219"/>
                    <a:pt x="181" y="219"/>
                  </a:cubicBezTo>
                  <a:lnTo>
                    <a:pt x="181" y="182"/>
                  </a:lnTo>
                  <a:close/>
                  <a:moveTo>
                    <a:pt x="165" y="219"/>
                  </a:moveTo>
                  <a:cubicBezTo>
                    <a:pt x="71" y="219"/>
                    <a:pt x="71" y="219"/>
                    <a:pt x="71" y="219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165" y="182"/>
                    <a:pt x="165" y="182"/>
                    <a:pt x="165" y="182"/>
                  </a:cubicBezTo>
                  <a:lnTo>
                    <a:pt x="165" y="219"/>
                  </a:lnTo>
                  <a:close/>
                  <a:moveTo>
                    <a:pt x="16" y="126"/>
                  </a:moveTo>
                  <a:cubicBezTo>
                    <a:pt x="110" y="126"/>
                    <a:pt x="110" y="126"/>
                    <a:pt x="110" y="126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6" y="166"/>
                    <a:pt x="16" y="166"/>
                    <a:pt x="16" y="166"/>
                  </a:cubicBezTo>
                  <a:lnTo>
                    <a:pt x="16" y="126"/>
                  </a:lnTo>
                  <a:close/>
                  <a:moveTo>
                    <a:pt x="126" y="54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54"/>
                    <a:pt x="220" y="54"/>
                    <a:pt x="220" y="54"/>
                  </a:cubicBezTo>
                  <a:lnTo>
                    <a:pt x="126" y="54"/>
                  </a:lnTo>
                  <a:close/>
                  <a:moveTo>
                    <a:pt x="165" y="70"/>
                  </a:moveTo>
                  <a:cubicBezTo>
                    <a:pt x="165" y="110"/>
                    <a:pt x="165" y="110"/>
                    <a:pt x="165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165" y="70"/>
                  </a:lnTo>
                  <a:close/>
                  <a:moveTo>
                    <a:pt x="55" y="110"/>
                  </a:moveTo>
                  <a:cubicBezTo>
                    <a:pt x="16" y="110"/>
                    <a:pt x="16" y="110"/>
                    <a:pt x="16" y="11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55" y="70"/>
                    <a:pt x="55" y="70"/>
                    <a:pt x="55" y="70"/>
                  </a:cubicBezTo>
                  <a:lnTo>
                    <a:pt x="55" y="110"/>
                  </a:lnTo>
                  <a:close/>
                  <a:moveTo>
                    <a:pt x="220" y="166"/>
                  </a:moveTo>
                  <a:cubicBezTo>
                    <a:pt x="126" y="166"/>
                    <a:pt x="126" y="166"/>
                    <a:pt x="126" y="16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220" y="126"/>
                    <a:pt x="220" y="126"/>
                    <a:pt x="220" y="126"/>
                  </a:cubicBezTo>
                  <a:lnTo>
                    <a:pt x="220" y="166"/>
                  </a:lnTo>
                  <a:close/>
                  <a:moveTo>
                    <a:pt x="228" y="110"/>
                  </a:moveTo>
                  <a:cubicBezTo>
                    <a:pt x="181" y="110"/>
                    <a:pt x="181" y="110"/>
                    <a:pt x="181" y="11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4" y="110"/>
                    <a:pt x="274" y="110"/>
                    <a:pt x="274" y="110"/>
                  </a:cubicBezTo>
                  <a:cubicBezTo>
                    <a:pt x="236" y="110"/>
                    <a:pt x="236" y="110"/>
                    <a:pt x="236" y="110"/>
                  </a:cubicBezTo>
                  <a:lnTo>
                    <a:pt x="228" y="110"/>
                  </a:lnTo>
                  <a:close/>
                  <a:moveTo>
                    <a:pt x="290" y="110"/>
                  </a:moveTo>
                  <a:cubicBezTo>
                    <a:pt x="290" y="70"/>
                    <a:pt x="290" y="70"/>
                    <a:pt x="290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29" y="110"/>
                    <a:pt x="329" y="110"/>
                    <a:pt x="329" y="110"/>
                  </a:cubicBezTo>
                  <a:lnTo>
                    <a:pt x="290" y="110"/>
                  </a:lnTo>
                  <a:close/>
                  <a:moveTo>
                    <a:pt x="329" y="54"/>
                  </a:moveTo>
                  <a:cubicBezTo>
                    <a:pt x="236" y="54"/>
                    <a:pt x="236" y="54"/>
                    <a:pt x="236" y="54"/>
                  </a:cubicBezTo>
                  <a:cubicBezTo>
                    <a:pt x="236" y="16"/>
                    <a:pt x="236" y="16"/>
                    <a:pt x="236" y="16"/>
                  </a:cubicBezTo>
                  <a:cubicBezTo>
                    <a:pt x="329" y="16"/>
                    <a:pt x="329" y="16"/>
                    <a:pt x="329" y="16"/>
                  </a:cubicBezTo>
                  <a:lnTo>
                    <a:pt x="329" y="54"/>
                  </a:lnTo>
                  <a:close/>
                  <a:moveTo>
                    <a:pt x="110" y="16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10" y="16"/>
                  </a:lnTo>
                  <a:close/>
                  <a:moveTo>
                    <a:pt x="16" y="182"/>
                  </a:moveTo>
                  <a:cubicBezTo>
                    <a:pt x="55" y="182"/>
                    <a:pt x="55" y="182"/>
                    <a:pt x="55" y="182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16" y="219"/>
                    <a:pt x="16" y="219"/>
                    <a:pt x="16" y="219"/>
                  </a:cubicBezTo>
                  <a:lnTo>
                    <a:pt x="16" y="18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9055C05D-DCA5-3046-AFB3-468D6765A39E}"/>
              </a:ext>
            </a:extLst>
          </p:cNvPr>
          <p:cNvGrpSpPr/>
          <p:nvPr/>
        </p:nvGrpSpPr>
        <p:grpSpPr>
          <a:xfrm>
            <a:off x="708255" y="4112626"/>
            <a:ext cx="299199" cy="403574"/>
            <a:chOff x="454905" y="4265026"/>
            <a:chExt cx="299199" cy="403574"/>
          </a:xfrm>
        </p:grpSpPr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3D5CAFB4-365B-784D-81D1-A7E1EDAEA5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905" y="4394280"/>
              <a:ext cx="274320" cy="27432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416" name="Freeform 21">
              <a:extLst>
                <a:ext uri="{FF2B5EF4-FFF2-40B4-BE49-F238E27FC236}">
                  <a16:creationId xmlns:a16="http://schemas.microsoft.com/office/drawing/2014/main" id="{6A1E7020-97B2-174F-AA35-6659BDFC113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8093" y="4265026"/>
              <a:ext cx="286011" cy="217911"/>
            </a:xfrm>
            <a:custGeom>
              <a:avLst/>
              <a:gdLst>
                <a:gd name="T0" fmla="*/ 364 w 389"/>
                <a:gd name="T1" fmla="*/ 176 h 296"/>
                <a:gd name="T2" fmla="*/ 355 w 389"/>
                <a:gd name="T3" fmla="*/ 217 h 296"/>
                <a:gd name="T4" fmla="*/ 289 w 389"/>
                <a:gd name="T5" fmla="*/ 130 h 296"/>
                <a:gd name="T6" fmla="*/ 298 w 389"/>
                <a:gd name="T7" fmla="*/ 193 h 296"/>
                <a:gd name="T8" fmla="*/ 264 w 389"/>
                <a:gd name="T9" fmla="*/ 143 h 296"/>
                <a:gd name="T10" fmla="*/ 257 w 389"/>
                <a:gd name="T11" fmla="*/ 195 h 296"/>
                <a:gd name="T12" fmla="*/ 318 w 389"/>
                <a:gd name="T13" fmla="*/ 296 h 296"/>
                <a:gd name="T14" fmla="*/ 319 w 389"/>
                <a:gd name="T15" fmla="*/ 296 h 296"/>
                <a:gd name="T16" fmla="*/ 376 w 389"/>
                <a:gd name="T17" fmla="*/ 196 h 296"/>
                <a:gd name="T18" fmla="*/ 319 w 389"/>
                <a:gd name="T19" fmla="*/ 280 h 296"/>
                <a:gd name="T20" fmla="*/ 270 w 389"/>
                <a:gd name="T21" fmla="*/ 262 h 296"/>
                <a:gd name="T22" fmla="*/ 276 w 389"/>
                <a:gd name="T23" fmla="*/ 183 h 296"/>
                <a:gd name="T24" fmla="*/ 288 w 389"/>
                <a:gd name="T25" fmla="*/ 237 h 296"/>
                <a:gd name="T26" fmla="*/ 318 w 389"/>
                <a:gd name="T27" fmla="*/ 154 h 296"/>
                <a:gd name="T28" fmla="*/ 337 w 389"/>
                <a:gd name="T29" fmla="*/ 231 h 296"/>
                <a:gd name="T30" fmla="*/ 345 w 389"/>
                <a:gd name="T31" fmla="*/ 239 h 296"/>
                <a:gd name="T32" fmla="*/ 361 w 389"/>
                <a:gd name="T33" fmla="*/ 260 h 296"/>
                <a:gd name="T34" fmla="*/ 255 w 389"/>
                <a:gd name="T35" fmla="*/ 182 h 296"/>
                <a:gd name="T36" fmla="*/ 236 w 389"/>
                <a:gd name="T37" fmla="*/ 166 h 296"/>
                <a:gd name="T38" fmla="*/ 329 w 389"/>
                <a:gd name="T39" fmla="*/ 126 h 296"/>
                <a:gd name="T40" fmla="*/ 345 w 389"/>
                <a:gd name="T41" fmla="*/ 139 h 296"/>
                <a:gd name="T42" fmla="*/ 0 w 389"/>
                <a:gd name="T43" fmla="*/ 0 h 296"/>
                <a:gd name="T44" fmla="*/ 243 w 389"/>
                <a:gd name="T45" fmla="*/ 235 h 296"/>
                <a:gd name="T46" fmla="*/ 181 w 389"/>
                <a:gd name="T47" fmla="*/ 219 h 296"/>
                <a:gd name="T48" fmla="*/ 165 w 389"/>
                <a:gd name="T49" fmla="*/ 219 h 296"/>
                <a:gd name="T50" fmla="*/ 71 w 389"/>
                <a:gd name="T51" fmla="*/ 182 h 296"/>
                <a:gd name="T52" fmla="*/ 165 w 389"/>
                <a:gd name="T53" fmla="*/ 219 h 296"/>
                <a:gd name="T54" fmla="*/ 110 w 389"/>
                <a:gd name="T55" fmla="*/ 126 h 296"/>
                <a:gd name="T56" fmla="*/ 16 w 389"/>
                <a:gd name="T57" fmla="*/ 166 h 296"/>
                <a:gd name="T58" fmla="*/ 126 w 389"/>
                <a:gd name="T59" fmla="*/ 54 h 296"/>
                <a:gd name="T60" fmla="*/ 220 w 389"/>
                <a:gd name="T61" fmla="*/ 16 h 296"/>
                <a:gd name="T62" fmla="*/ 126 w 389"/>
                <a:gd name="T63" fmla="*/ 54 h 296"/>
                <a:gd name="T64" fmla="*/ 165 w 389"/>
                <a:gd name="T65" fmla="*/ 110 h 296"/>
                <a:gd name="T66" fmla="*/ 71 w 389"/>
                <a:gd name="T67" fmla="*/ 70 h 296"/>
                <a:gd name="T68" fmla="*/ 55 w 389"/>
                <a:gd name="T69" fmla="*/ 110 h 296"/>
                <a:gd name="T70" fmla="*/ 16 w 389"/>
                <a:gd name="T71" fmla="*/ 70 h 296"/>
                <a:gd name="T72" fmla="*/ 55 w 389"/>
                <a:gd name="T73" fmla="*/ 110 h 296"/>
                <a:gd name="T74" fmla="*/ 126 w 389"/>
                <a:gd name="T75" fmla="*/ 166 h 296"/>
                <a:gd name="T76" fmla="*/ 220 w 389"/>
                <a:gd name="T77" fmla="*/ 126 h 296"/>
                <a:gd name="T78" fmla="*/ 228 w 389"/>
                <a:gd name="T79" fmla="*/ 110 h 296"/>
                <a:gd name="T80" fmla="*/ 181 w 389"/>
                <a:gd name="T81" fmla="*/ 70 h 296"/>
                <a:gd name="T82" fmla="*/ 274 w 389"/>
                <a:gd name="T83" fmla="*/ 110 h 296"/>
                <a:gd name="T84" fmla="*/ 228 w 389"/>
                <a:gd name="T85" fmla="*/ 110 h 296"/>
                <a:gd name="T86" fmla="*/ 290 w 389"/>
                <a:gd name="T87" fmla="*/ 70 h 296"/>
                <a:gd name="T88" fmla="*/ 329 w 389"/>
                <a:gd name="T89" fmla="*/ 110 h 296"/>
                <a:gd name="T90" fmla="*/ 329 w 389"/>
                <a:gd name="T91" fmla="*/ 54 h 296"/>
                <a:gd name="T92" fmla="*/ 236 w 389"/>
                <a:gd name="T93" fmla="*/ 16 h 296"/>
                <a:gd name="T94" fmla="*/ 329 w 389"/>
                <a:gd name="T95" fmla="*/ 54 h 296"/>
                <a:gd name="T96" fmla="*/ 110 w 389"/>
                <a:gd name="T97" fmla="*/ 54 h 296"/>
                <a:gd name="T98" fmla="*/ 16 w 389"/>
                <a:gd name="T99" fmla="*/ 16 h 296"/>
                <a:gd name="T100" fmla="*/ 16 w 389"/>
                <a:gd name="T101" fmla="*/ 182 h 296"/>
                <a:gd name="T102" fmla="*/ 55 w 389"/>
                <a:gd name="T103" fmla="*/ 219 h 296"/>
                <a:gd name="T104" fmla="*/ 16 w 389"/>
                <a:gd name="T105" fmla="*/ 18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9" h="296">
                  <a:moveTo>
                    <a:pt x="376" y="196"/>
                  </a:moveTo>
                  <a:cubicBezTo>
                    <a:pt x="364" y="176"/>
                    <a:pt x="364" y="176"/>
                    <a:pt x="364" y="176"/>
                  </a:cubicBezTo>
                  <a:cubicBezTo>
                    <a:pt x="361" y="199"/>
                    <a:pt x="361" y="199"/>
                    <a:pt x="361" y="199"/>
                  </a:cubicBezTo>
                  <a:cubicBezTo>
                    <a:pt x="360" y="208"/>
                    <a:pt x="357" y="214"/>
                    <a:pt x="355" y="217"/>
                  </a:cubicBezTo>
                  <a:cubicBezTo>
                    <a:pt x="359" y="190"/>
                    <a:pt x="364" y="147"/>
                    <a:pt x="306" y="134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8" y="146"/>
                    <a:pt x="298" y="146"/>
                    <a:pt x="298" y="146"/>
                  </a:cubicBezTo>
                  <a:cubicBezTo>
                    <a:pt x="306" y="160"/>
                    <a:pt x="304" y="178"/>
                    <a:pt x="298" y="193"/>
                  </a:cubicBezTo>
                  <a:cubicBezTo>
                    <a:pt x="291" y="172"/>
                    <a:pt x="278" y="157"/>
                    <a:pt x="277" y="157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4" y="162"/>
                    <a:pt x="264" y="162"/>
                    <a:pt x="264" y="162"/>
                  </a:cubicBezTo>
                  <a:cubicBezTo>
                    <a:pt x="263" y="171"/>
                    <a:pt x="260" y="183"/>
                    <a:pt x="257" y="195"/>
                  </a:cubicBezTo>
                  <a:cubicBezTo>
                    <a:pt x="250" y="221"/>
                    <a:pt x="242" y="251"/>
                    <a:pt x="257" y="272"/>
                  </a:cubicBezTo>
                  <a:cubicBezTo>
                    <a:pt x="267" y="287"/>
                    <a:pt x="287" y="295"/>
                    <a:pt x="318" y="296"/>
                  </a:cubicBezTo>
                  <a:cubicBezTo>
                    <a:pt x="318" y="296"/>
                    <a:pt x="318" y="296"/>
                    <a:pt x="318" y="296"/>
                  </a:cubicBezTo>
                  <a:cubicBezTo>
                    <a:pt x="318" y="296"/>
                    <a:pt x="318" y="296"/>
                    <a:pt x="319" y="296"/>
                  </a:cubicBezTo>
                  <a:cubicBezTo>
                    <a:pt x="352" y="296"/>
                    <a:pt x="368" y="281"/>
                    <a:pt x="375" y="268"/>
                  </a:cubicBezTo>
                  <a:cubicBezTo>
                    <a:pt x="389" y="244"/>
                    <a:pt x="384" y="211"/>
                    <a:pt x="376" y="196"/>
                  </a:cubicBezTo>
                  <a:close/>
                  <a:moveTo>
                    <a:pt x="361" y="260"/>
                  </a:moveTo>
                  <a:cubicBezTo>
                    <a:pt x="354" y="273"/>
                    <a:pt x="339" y="280"/>
                    <a:pt x="319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294" y="279"/>
                    <a:pt x="277" y="273"/>
                    <a:pt x="270" y="262"/>
                  </a:cubicBezTo>
                  <a:cubicBezTo>
                    <a:pt x="259" y="248"/>
                    <a:pt x="266" y="223"/>
                    <a:pt x="272" y="200"/>
                  </a:cubicBezTo>
                  <a:cubicBezTo>
                    <a:pt x="274" y="194"/>
                    <a:pt x="275" y="188"/>
                    <a:pt x="276" y="183"/>
                  </a:cubicBezTo>
                  <a:cubicBezTo>
                    <a:pt x="281" y="192"/>
                    <a:pt x="286" y="203"/>
                    <a:pt x="287" y="216"/>
                  </a:cubicBezTo>
                  <a:cubicBezTo>
                    <a:pt x="288" y="237"/>
                    <a:pt x="288" y="237"/>
                    <a:pt x="288" y="237"/>
                  </a:cubicBezTo>
                  <a:cubicBezTo>
                    <a:pt x="301" y="220"/>
                    <a:pt x="301" y="220"/>
                    <a:pt x="301" y="220"/>
                  </a:cubicBezTo>
                  <a:cubicBezTo>
                    <a:pt x="314" y="203"/>
                    <a:pt x="323" y="178"/>
                    <a:pt x="318" y="154"/>
                  </a:cubicBezTo>
                  <a:cubicBezTo>
                    <a:pt x="347" y="168"/>
                    <a:pt x="343" y="194"/>
                    <a:pt x="339" y="217"/>
                  </a:cubicBezTo>
                  <a:cubicBezTo>
                    <a:pt x="338" y="222"/>
                    <a:pt x="337" y="227"/>
                    <a:pt x="337" y="231"/>
                  </a:cubicBezTo>
                  <a:cubicBezTo>
                    <a:pt x="336" y="240"/>
                    <a:pt x="336" y="240"/>
                    <a:pt x="336" y="240"/>
                  </a:cubicBezTo>
                  <a:cubicBezTo>
                    <a:pt x="345" y="239"/>
                    <a:pt x="345" y="239"/>
                    <a:pt x="345" y="239"/>
                  </a:cubicBezTo>
                  <a:cubicBezTo>
                    <a:pt x="356" y="238"/>
                    <a:pt x="363" y="233"/>
                    <a:pt x="368" y="227"/>
                  </a:cubicBezTo>
                  <a:cubicBezTo>
                    <a:pt x="369" y="238"/>
                    <a:pt x="367" y="250"/>
                    <a:pt x="361" y="260"/>
                  </a:cubicBezTo>
                  <a:close/>
                  <a:moveTo>
                    <a:pt x="181" y="182"/>
                  </a:moveTo>
                  <a:cubicBezTo>
                    <a:pt x="255" y="182"/>
                    <a:pt x="255" y="182"/>
                    <a:pt x="255" y="182"/>
                  </a:cubicBezTo>
                  <a:cubicBezTo>
                    <a:pt x="255" y="166"/>
                    <a:pt x="255" y="166"/>
                    <a:pt x="255" y="166"/>
                  </a:cubicBezTo>
                  <a:cubicBezTo>
                    <a:pt x="236" y="166"/>
                    <a:pt x="236" y="166"/>
                    <a:pt x="236" y="166"/>
                  </a:cubicBezTo>
                  <a:cubicBezTo>
                    <a:pt x="236" y="126"/>
                    <a:pt x="236" y="126"/>
                    <a:pt x="236" y="126"/>
                  </a:cubicBezTo>
                  <a:cubicBezTo>
                    <a:pt x="329" y="126"/>
                    <a:pt x="329" y="126"/>
                    <a:pt x="329" y="126"/>
                  </a:cubicBezTo>
                  <a:cubicBezTo>
                    <a:pt x="329" y="139"/>
                    <a:pt x="329" y="139"/>
                    <a:pt x="329" y="139"/>
                  </a:cubicBezTo>
                  <a:cubicBezTo>
                    <a:pt x="345" y="139"/>
                    <a:pt x="345" y="139"/>
                    <a:pt x="345" y="139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3" y="219"/>
                    <a:pt x="243" y="219"/>
                    <a:pt x="243" y="219"/>
                  </a:cubicBezTo>
                  <a:cubicBezTo>
                    <a:pt x="181" y="219"/>
                    <a:pt x="181" y="219"/>
                    <a:pt x="181" y="219"/>
                  </a:cubicBezTo>
                  <a:lnTo>
                    <a:pt x="181" y="182"/>
                  </a:lnTo>
                  <a:close/>
                  <a:moveTo>
                    <a:pt x="165" y="219"/>
                  </a:moveTo>
                  <a:cubicBezTo>
                    <a:pt x="71" y="219"/>
                    <a:pt x="71" y="219"/>
                    <a:pt x="71" y="219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165" y="182"/>
                    <a:pt x="165" y="182"/>
                    <a:pt x="165" y="182"/>
                  </a:cubicBezTo>
                  <a:lnTo>
                    <a:pt x="165" y="219"/>
                  </a:lnTo>
                  <a:close/>
                  <a:moveTo>
                    <a:pt x="16" y="126"/>
                  </a:moveTo>
                  <a:cubicBezTo>
                    <a:pt x="110" y="126"/>
                    <a:pt x="110" y="126"/>
                    <a:pt x="110" y="126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6" y="166"/>
                    <a:pt x="16" y="166"/>
                    <a:pt x="16" y="166"/>
                  </a:cubicBezTo>
                  <a:lnTo>
                    <a:pt x="16" y="126"/>
                  </a:lnTo>
                  <a:close/>
                  <a:moveTo>
                    <a:pt x="126" y="54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54"/>
                    <a:pt x="220" y="54"/>
                    <a:pt x="220" y="54"/>
                  </a:cubicBezTo>
                  <a:lnTo>
                    <a:pt x="126" y="54"/>
                  </a:lnTo>
                  <a:close/>
                  <a:moveTo>
                    <a:pt x="165" y="70"/>
                  </a:moveTo>
                  <a:cubicBezTo>
                    <a:pt x="165" y="110"/>
                    <a:pt x="165" y="110"/>
                    <a:pt x="165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165" y="70"/>
                  </a:lnTo>
                  <a:close/>
                  <a:moveTo>
                    <a:pt x="55" y="110"/>
                  </a:moveTo>
                  <a:cubicBezTo>
                    <a:pt x="16" y="110"/>
                    <a:pt x="16" y="110"/>
                    <a:pt x="16" y="11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55" y="70"/>
                    <a:pt x="55" y="70"/>
                    <a:pt x="55" y="70"/>
                  </a:cubicBezTo>
                  <a:lnTo>
                    <a:pt x="55" y="110"/>
                  </a:lnTo>
                  <a:close/>
                  <a:moveTo>
                    <a:pt x="220" y="166"/>
                  </a:moveTo>
                  <a:cubicBezTo>
                    <a:pt x="126" y="166"/>
                    <a:pt x="126" y="166"/>
                    <a:pt x="126" y="16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220" y="126"/>
                    <a:pt x="220" y="126"/>
                    <a:pt x="220" y="126"/>
                  </a:cubicBezTo>
                  <a:lnTo>
                    <a:pt x="220" y="166"/>
                  </a:lnTo>
                  <a:close/>
                  <a:moveTo>
                    <a:pt x="228" y="110"/>
                  </a:moveTo>
                  <a:cubicBezTo>
                    <a:pt x="181" y="110"/>
                    <a:pt x="181" y="110"/>
                    <a:pt x="181" y="11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4" y="110"/>
                    <a:pt x="274" y="110"/>
                    <a:pt x="274" y="110"/>
                  </a:cubicBezTo>
                  <a:cubicBezTo>
                    <a:pt x="236" y="110"/>
                    <a:pt x="236" y="110"/>
                    <a:pt x="236" y="110"/>
                  </a:cubicBezTo>
                  <a:lnTo>
                    <a:pt x="228" y="110"/>
                  </a:lnTo>
                  <a:close/>
                  <a:moveTo>
                    <a:pt x="290" y="110"/>
                  </a:moveTo>
                  <a:cubicBezTo>
                    <a:pt x="290" y="70"/>
                    <a:pt x="290" y="70"/>
                    <a:pt x="290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29" y="110"/>
                    <a:pt x="329" y="110"/>
                    <a:pt x="329" y="110"/>
                  </a:cubicBezTo>
                  <a:lnTo>
                    <a:pt x="290" y="110"/>
                  </a:lnTo>
                  <a:close/>
                  <a:moveTo>
                    <a:pt x="329" y="54"/>
                  </a:moveTo>
                  <a:cubicBezTo>
                    <a:pt x="236" y="54"/>
                    <a:pt x="236" y="54"/>
                    <a:pt x="236" y="54"/>
                  </a:cubicBezTo>
                  <a:cubicBezTo>
                    <a:pt x="236" y="16"/>
                    <a:pt x="236" y="16"/>
                    <a:pt x="236" y="16"/>
                  </a:cubicBezTo>
                  <a:cubicBezTo>
                    <a:pt x="329" y="16"/>
                    <a:pt x="329" y="16"/>
                    <a:pt x="329" y="16"/>
                  </a:cubicBezTo>
                  <a:lnTo>
                    <a:pt x="329" y="54"/>
                  </a:lnTo>
                  <a:close/>
                  <a:moveTo>
                    <a:pt x="110" y="16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10" y="16"/>
                  </a:lnTo>
                  <a:close/>
                  <a:moveTo>
                    <a:pt x="16" y="182"/>
                  </a:moveTo>
                  <a:cubicBezTo>
                    <a:pt x="55" y="182"/>
                    <a:pt x="55" y="182"/>
                    <a:pt x="55" y="182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16" y="219"/>
                    <a:pt x="16" y="219"/>
                    <a:pt x="16" y="219"/>
                  </a:cubicBezTo>
                  <a:lnTo>
                    <a:pt x="16" y="18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5D533A7D-4ED4-1044-8E4D-DE1AFDCA0F58}"/>
              </a:ext>
            </a:extLst>
          </p:cNvPr>
          <p:cNvGrpSpPr/>
          <p:nvPr/>
        </p:nvGrpSpPr>
        <p:grpSpPr>
          <a:xfrm>
            <a:off x="1065223" y="4112626"/>
            <a:ext cx="299199" cy="403574"/>
            <a:chOff x="454905" y="4265026"/>
            <a:chExt cx="299199" cy="403574"/>
          </a:xfrm>
        </p:grpSpPr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0676F84F-EA5E-DB4D-8D61-30F3809F11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905" y="4394280"/>
              <a:ext cx="274320" cy="27432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VM</a:t>
              </a:r>
            </a:p>
          </p:txBody>
        </p:sp>
        <p:sp>
          <p:nvSpPr>
            <p:cNvPr id="419" name="Freeform 21">
              <a:extLst>
                <a:ext uri="{FF2B5EF4-FFF2-40B4-BE49-F238E27FC236}">
                  <a16:creationId xmlns:a16="http://schemas.microsoft.com/office/drawing/2014/main" id="{B1636C18-DF4F-9243-9F85-890C937AFC0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8093" y="4265026"/>
              <a:ext cx="286011" cy="217911"/>
            </a:xfrm>
            <a:custGeom>
              <a:avLst/>
              <a:gdLst>
                <a:gd name="T0" fmla="*/ 364 w 389"/>
                <a:gd name="T1" fmla="*/ 176 h 296"/>
                <a:gd name="T2" fmla="*/ 355 w 389"/>
                <a:gd name="T3" fmla="*/ 217 h 296"/>
                <a:gd name="T4" fmla="*/ 289 w 389"/>
                <a:gd name="T5" fmla="*/ 130 h 296"/>
                <a:gd name="T6" fmla="*/ 298 w 389"/>
                <a:gd name="T7" fmla="*/ 193 h 296"/>
                <a:gd name="T8" fmla="*/ 264 w 389"/>
                <a:gd name="T9" fmla="*/ 143 h 296"/>
                <a:gd name="T10" fmla="*/ 257 w 389"/>
                <a:gd name="T11" fmla="*/ 195 h 296"/>
                <a:gd name="T12" fmla="*/ 318 w 389"/>
                <a:gd name="T13" fmla="*/ 296 h 296"/>
                <a:gd name="T14" fmla="*/ 319 w 389"/>
                <a:gd name="T15" fmla="*/ 296 h 296"/>
                <a:gd name="T16" fmla="*/ 376 w 389"/>
                <a:gd name="T17" fmla="*/ 196 h 296"/>
                <a:gd name="T18" fmla="*/ 319 w 389"/>
                <a:gd name="T19" fmla="*/ 280 h 296"/>
                <a:gd name="T20" fmla="*/ 270 w 389"/>
                <a:gd name="T21" fmla="*/ 262 h 296"/>
                <a:gd name="T22" fmla="*/ 276 w 389"/>
                <a:gd name="T23" fmla="*/ 183 h 296"/>
                <a:gd name="T24" fmla="*/ 288 w 389"/>
                <a:gd name="T25" fmla="*/ 237 h 296"/>
                <a:gd name="T26" fmla="*/ 318 w 389"/>
                <a:gd name="T27" fmla="*/ 154 h 296"/>
                <a:gd name="T28" fmla="*/ 337 w 389"/>
                <a:gd name="T29" fmla="*/ 231 h 296"/>
                <a:gd name="T30" fmla="*/ 345 w 389"/>
                <a:gd name="T31" fmla="*/ 239 h 296"/>
                <a:gd name="T32" fmla="*/ 361 w 389"/>
                <a:gd name="T33" fmla="*/ 260 h 296"/>
                <a:gd name="T34" fmla="*/ 255 w 389"/>
                <a:gd name="T35" fmla="*/ 182 h 296"/>
                <a:gd name="T36" fmla="*/ 236 w 389"/>
                <a:gd name="T37" fmla="*/ 166 h 296"/>
                <a:gd name="T38" fmla="*/ 329 w 389"/>
                <a:gd name="T39" fmla="*/ 126 h 296"/>
                <a:gd name="T40" fmla="*/ 345 w 389"/>
                <a:gd name="T41" fmla="*/ 139 h 296"/>
                <a:gd name="T42" fmla="*/ 0 w 389"/>
                <a:gd name="T43" fmla="*/ 0 h 296"/>
                <a:gd name="T44" fmla="*/ 243 w 389"/>
                <a:gd name="T45" fmla="*/ 235 h 296"/>
                <a:gd name="T46" fmla="*/ 181 w 389"/>
                <a:gd name="T47" fmla="*/ 219 h 296"/>
                <a:gd name="T48" fmla="*/ 165 w 389"/>
                <a:gd name="T49" fmla="*/ 219 h 296"/>
                <a:gd name="T50" fmla="*/ 71 w 389"/>
                <a:gd name="T51" fmla="*/ 182 h 296"/>
                <a:gd name="T52" fmla="*/ 165 w 389"/>
                <a:gd name="T53" fmla="*/ 219 h 296"/>
                <a:gd name="T54" fmla="*/ 110 w 389"/>
                <a:gd name="T55" fmla="*/ 126 h 296"/>
                <a:gd name="T56" fmla="*/ 16 w 389"/>
                <a:gd name="T57" fmla="*/ 166 h 296"/>
                <a:gd name="T58" fmla="*/ 126 w 389"/>
                <a:gd name="T59" fmla="*/ 54 h 296"/>
                <a:gd name="T60" fmla="*/ 220 w 389"/>
                <a:gd name="T61" fmla="*/ 16 h 296"/>
                <a:gd name="T62" fmla="*/ 126 w 389"/>
                <a:gd name="T63" fmla="*/ 54 h 296"/>
                <a:gd name="T64" fmla="*/ 165 w 389"/>
                <a:gd name="T65" fmla="*/ 110 h 296"/>
                <a:gd name="T66" fmla="*/ 71 w 389"/>
                <a:gd name="T67" fmla="*/ 70 h 296"/>
                <a:gd name="T68" fmla="*/ 55 w 389"/>
                <a:gd name="T69" fmla="*/ 110 h 296"/>
                <a:gd name="T70" fmla="*/ 16 w 389"/>
                <a:gd name="T71" fmla="*/ 70 h 296"/>
                <a:gd name="T72" fmla="*/ 55 w 389"/>
                <a:gd name="T73" fmla="*/ 110 h 296"/>
                <a:gd name="T74" fmla="*/ 126 w 389"/>
                <a:gd name="T75" fmla="*/ 166 h 296"/>
                <a:gd name="T76" fmla="*/ 220 w 389"/>
                <a:gd name="T77" fmla="*/ 126 h 296"/>
                <a:gd name="T78" fmla="*/ 228 w 389"/>
                <a:gd name="T79" fmla="*/ 110 h 296"/>
                <a:gd name="T80" fmla="*/ 181 w 389"/>
                <a:gd name="T81" fmla="*/ 70 h 296"/>
                <a:gd name="T82" fmla="*/ 274 w 389"/>
                <a:gd name="T83" fmla="*/ 110 h 296"/>
                <a:gd name="T84" fmla="*/ 228 w 389"/>
                <a:gd name="T85" fmla="*/ 110 h 296"/>
                <a:gd name="T86" fmla="*/ 290 w 389"/>
                <a:gd name="T87" fmla="*/ 70 h 296"/>
                <a:gd name="T88" fmla="*/ 329 w 389"/>
                <a:gd name="T89" fmla="*/ 110 h 296"/>
                <a:gd name="T90" fmla="*/ 329 w 389"/>
                <a:gd name="T91" fmla="*/ 54 h 296"/>
                <a:gd name="T92" fmla="*/ 236 w 389"/>
                <a:gd name="T93" fmla="*/ 16 h 296"/>
                <a:gd name="T94" fmla="*/ 329 w 389"/>
                <a:gd name="T95" fmla="*/ 54 h 296"/>
                <a:gd name="T96" fmla="*/ 110 w 389"/>
                <a:gd name="T97" fmla="*/ 54 h 296"/>
                <a:gd name="T98" fmla="*/ 16 w 389"/>
                <a:gd name="T99" fmla="*/ 16 h 296"/>
                <a:gd name="T100" fmla="*/ 16 w 389"/>
                <a:gd name="T101" fmla="*/ 182 h 296"/>
                <a:gd name="T102" fmla="*/ 55 w 389"/>
                <a:gd name="T103" fmla="*/ 219 h 296"/>
                <a:gd name="T104" fmla="*/ 16 w 389"/>
                <a:gd name="T105" fmla="*/ 18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9" h="296">
                  <a:moveTo>
                    <a:pt x="376" y="196"/>
                  </a:moveTo>
                  <a:cubicBezTo>
                    <a:pt x="364" y="176"/>
                    <a:pt x="364" y="176"/>
                    <a:pt x="364" y="176"/>
                  </a:cubicBezTo>
                  <a:cubicBezTo>
                    <a:pt x="361" y="199"/>
                    <a:pt x="361" y="199"/>
                    <a:pt x="361" y="199"/>
                  </a:cubicBezTo>
                  <a:cubicBezTo>
                    <a:pt x="360" y="208"/>
                    <a:pt x="357" y="214"/>
                    <a:pt x="355" y="217"/>
                  </a:cubicBezTo>
                  <a:cubicBezTo>
                    <a:pt x="359" y="190"/>
                    <a:pt x="364" y="147"/>
                    <a:pt x="306" y="134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8" y="146"/>
                    <a:pt x="298" y="146"/>
                    <a:pt x="298" y="146"/>
                  </a:cubicBezTo>
                  <a:cubicBezTo>
                    <a:pt x="306" y="160"/>
                    <a:pt x="304" y="178"/>
                    <a:pt x="298" y="193"/>
                  </a:cubicBezTo>
                  <a:cubicBezTo>
                    <a:pt x="291" y="172"/>
                    <a:pt x="278" y="157"/>
                    <a:pt x="277" y="157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4" y="162"/>
                    <a:pt x="264" y="162"/>
                    <a:pt x="264" y="162"/>
                  </a:cubicBezTo>
                  <a:cubicBezTo>
                    <a:pt x="263" y="171"/>
                    <a:pt x="260" y="183"/>
                    <a:pt x="257" y="195"/>
                  </a:cubicBezTo>
                  <a:cubicBezTo>
                    <a:pt x="250" y="221"/>
                    <a:pt x="242" y="251"/>
                    <a:pt x="257" y="272"/>
                  </a:cubicBezTo>
                  <a:cubicBezTo>
                    <a:pt x="267" y="287"/>
                    <a:pt x="287" y="295"/>
                    <a:pt x="318" y="296"/>
                  </a:cubicBezTo>
                  <a:cubicBezTo>
                    <a:pt x="318" y="296"/>
                    <a:pt x="318" y="296"/>
                    <a:pt x="318" y="296"/>
                  </a:cubicBezTo>
                  <a:cubicBezTo>
                    <a:pt x="318" y="296"/>
                    <a:pt x="318" y="296"/>
                    <a:pt x="319" y="296"/>
                  </a:cubicBezTo>
                  <a:cubicBezTo>
                    <a:pt x="352" y="296"/>
                    <a:pt x="368" y="281"/>
                    <a:pt x="375" y="268"/>
                  </a:cubicBezTo>
                  <a:cubicBezTo>
                    <a:pt x="389" y="244"/>
                    <a:pt x="384" y="211"/>
                    <a:pt x="376" y="196"/>
                  </a:cubicBezTo>
                  <a:close/>
                  <a:moveTo>
                    <a:pt x="361" y="260"/>
                  </a:moveTo>
                  <a:cubicBezTo>
                    <a:pt x="354" y="273"/>
                    <a:pt x="339" y="280"/>
                    <a:pt x="319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294" y="279"/>
                    <a:pt x="277" y="273"/>
                    <a:pt x="270" y="262"/>
                  </a:cubicBezTo>
                  <a:cubicBezTo>
                    <a:pt x="259" y="248"/>
                    <a:pt x="266" y="223"/>
                    <a:pt x="272" y="200"/>
                  </a:cubicBezTo>
                  <a:cubicBezTo>
                    <a:pt x="274" y="194"/>
                    <a:pt x="275" y="188"/>
                    <a:pt x="276" y="183"/>
                  </a:cubicBezTo>
                  <a:cubicBezTo>
                    <a:pt x="281" y="192"/>
                    <a:pt x="286" y="203"/>
                    <a:pt x="287" y="216"/>
                  </a:cubicBezTo>
                  <a:cubicBezTo>
                    <a:pt x="288" y="237"/>
                    <a:pt x="288" y="237"/>
                    <a:pt x="288" y="237"/>
                  </a:cubicBezTo>
                  <a:cubicBezTo>
                    <a:pt x="301" y="220"/>
                    <a:pt x="301" y="220"/>
                    <a:pt x="301" y="220"/>
                  </a:cubicBezTo>
                  <a:cubicBezTo>
                    <a:pt x="314" y="203"/>
                    <a:pt x="323" y="178"/>
                    <a:pt x="318" y="154"/>
                  </a:cubicBezTo>
                  <a:cubicBezTo>
                    <a:pt x="347" y="168"/>
                    <a:pt x="343" y="194"/>
                    <a:pt x="339" y="217"/>
                  </a:cubicBezTo>
                  <a:cubicBezTo>
                    <a:pt x="338" y="222"/>
                    <a:pt x="337" y="227"/>
                    <a:pt x="337" y="231"/>
                  </a:cubicBezTo>
                  <a:cubicBezTo>
                    <a:pt x="336" y="240"/>
                    <a:pt x="336" y="240"/>
                    <a:pt x="336" y="240"/>
                  </a:cubicBezTo>
                  <a:cubicBezTo>
                    <a:pt x="345" y="239"/>
                    <a:pt x="345" y="239"/>
                    <a:pt x="345" y="239"/>
                  </a:cubicBezTo>
                  <a:cubicBezTo>
                    <a:pt x="356" y="238"/>
                    <a:pt x="363" y="233"/>
                    <a:pt x="368" y="227"/>
                  </a:cubicBezTo>
                  <a:cubicBezTo>
                    <a:pt x="369" y="238"/>
                    <a:pt x="367" y="250"/>
                    <a:pt x="361" y="260"/>
                  </a:cubicBezTo>
                  <a:close/>
                  <a:moveTo>
                    <a:pt x="181" y="182"/>
                  </a:moveTo>
                  <a:cubicBezTo>
                    <a:pt x="255" y="182"/>
                    <a:pt x="255" y="182"/>
                    <a:pt x="255" y="182"/>
                  </a:cubicBezTo>
                  <a:cubicBezTo>
                    <a:pt x="255" y="166"/>
                    <a:pt x="255" y="166"/>
                    <a:pt x="255" y="166"/>
                  </a:cubicBezTo>
                  <a:cubicBezTo>
                    <a:pt x="236" y="166"/>
                    <a:pt x="236" y="166"/>
                    <a:pt x="236" y="166"/>
                  </a:cubicBezTo>
                  <a:cubicBezTo>
                    <a:pt x="236" y="126"/>
                    <a:pt x="236" y="126"/>
                    <a:pt x="236" y="126"/>
                  </a:cubicBezTo>
                  <a:cubicBezTo>
                    <a:pt x="329" y="126"/>
                    <a:pt x="329" y="126"/>
                    <a:pt x="329" y="126"/>
                  </a:cubicBezTo>
                  <a:cubicBezTo>
                    <a:pt x="329" y="139"/>
                    <a:pt x="329" y="139"/>
                    <a:pt x="329" y="139"/>
                  </a:cubicBezTo>
                  <a:cubicBezTo>
                    <a:pt x="345" y="139"/>
                    <a:pt x="345" y="139"/>
                    <a:pt x="345" y="139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3" y="219"/>
                    <a:pt x="243" y="219"/>
                    <a:pt x="243" y="219"/>
                  </a:cubicBezTo>
                  <a:cubicBezTo>
                    <a:pt x="181" y="219"/>
                    <a:pt x="181" y="219"/>
                    <a:pt x="181" y="219"/>
                  </a:cubicBezTo>
                  <a:lnTo>
                    <a:pt x="181" y="182"/>
                  </a:lnTo>
                  <a:close/>
                  <a:moveTo>
                    <a:pt x="165" y="219"/>
                  </a:moveTo>
                  <a:cubicBezTo>
                    <a:pt x="71" y="219"/>
                    <a:pt x="71" y="219"/>
                    <a:pt x="71" y="219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165" y="182"/>
                    <a:pt x="165" y="182"/>
                    <a:pt x="165" y="182"/>
                  </a:cubicBezTo>
                  <a:lnTo>
                    <a:pt x="165" y="219"/>
                  </a:lnTo>
                  <a:close/>
                  <a:moveTo>
                    <a:pt x="16" y="126"/>
                  </a:moveTo>
                  <a:cubicBezTo>
                    <a:pt x="110" y="126"/>
                    <a:pt x="110" y="126"/>
                    <a:pt x="110" y="126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6" y="166"/>
                    <a:pt x="16" y="166"/>
                    <a:pt x="16" y="166"/>
                  </a:cubicBezTo>
                  <a:lnTo>
                    <a:pt x="16" y="126"/>
                  </a:lnTo>
                  <a:close/>
                  <a:moveTo>
                    <a:pt x="126" y="54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54"/>
                    <a:pt x="220" y="54"/>
                    <a:pt x="220" y="54"/>
                  </a:cubicBezTo>
                  <a:lnTo>
                    <a:pt x="126" y="54"/>
                  </a:lnTo>
                  <a:close/>
                  <a:moveTo>
                    <a:pt x="165" y="70"/>
                  </a:moveTo>
                  <a:cubicBezTo>
                    <a:pt x="165" y="110"/>
                    <a:pt x="165" y="110"/>
                    <a:pt x="165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165" y="70"/>
                  </a:lnTo>
                  <a:close/>
                  <a:moveTo>
                    <a:pt x="55" y="110"/>
                  </a:moveTo>
                  <a:cubicBezTo>
                    <a:pt x="16" y="110"/>
                    <a:pt x="16" y="110"/>
                    <a:pt x="16" y="11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55" y="70"/>
                    <a:pt x="55" y="70"/>
                    <a:pt x="55" y="70"/>
                  </a:cubicBezTo>
                  <a:lnTo>
                    <a:pt x="55" y="110"/>
                  </a:lnTo>
                  <a:close/>
                  <a:moveTo>
                    <a:pt x="220" y="166"/>
                  </a:moveTo>
                  <a:cubicBezTo>
                    <a:pt x="126" y="166"/>
                    <a:pt x="126" y="166"/>
                    <a:pt x="126" y="16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220" y="126"/>
                    <a:pt x="220" y="126"/>
                    <a:pt x="220" y="126"/>
                  </a:cubicBezTo>
                  <a:lnTo>
                    <a:pt x="220" y="166"/>
                  </a:lnTo>
                  <a:close/>
                  <a:moveTo>
                    <a:pt x="228" y="110"/>
                  </a:moveTo>
                  <a:cubicBezTo>
                    <a:pt x="181" y="110"/>
                    <a:pt x="181" y="110"/>
                    <a:pt x="181" y="11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4" y="110"/>
                    <a:pt x="274" y="110"/>
                    <a:pt x="274" y="110"/>
                  </a:cubicBezTo>
                  <a:cubicBezTo>
                    <a:pt x="236" y="110"/>
                    <a:pt x="236" y="110"/>
                    <a:pt x="236" y="110"/>
                  </a:cubicBezTo>
                  <a:lnTo>
                    <a:pt x="228" y="110"/>
                  </a:lnTo>
                  <a:close/>
                  <a:moveTo>
                    <a:pt x="290" y="110"/>
                  </a:moveTo>
                  <a:cubicBezTo>
                    <a:pt x="290" y="70"/>
                    <a:pt x="290" y="70"/>
                    <a:pt x="290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29" y="110"/>
                    <a:pt x="329" y="110"/>
                    <a:pt x="329" y="110"/>
                  </a:cubicBezTo>
                  <a:lnTo>
                    <a:pt x="290" y="110"/>
                  </a:lnTo>
                  <a:close/>
                  <a:moveTo>
                    <a:pt x="329" y="54"/>
                  </a:moveTo>
                  <a:cubicBezTo>
                    <a:pt x="236" y="54"/>
                    <a:pt x="236" y="54"/>
                    <a:pt x="236" y="54"/>
                  </a:cubicBezTo>
                  <a:cubicBezTo>
                    <a:pt x="236" y="16"/>
                    <a:pt x="236" y="16"/>
                    <a:pt x="236" y="16"/>
                  </a:cubicBezTo>
                  <a:cubicBezTo>
                    <a:pt x="329" y="16"/>
                    <a:pt x="329" y="16"/>
                    <a:pt x="329" y="16"/>
                  </a:cubicBezTo>
                  <a:lnTo>
                    <a:pt x="329" y="54"/>
                  </a:lnTo>
                  <a:close/>
                  <a:moveTo>
                    <a:pt x="110" y="16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10" y="16"/>
                  </a:lnTo>
                  <a:close/>
                  <a:moveTo>
                    <a:pt x="16" y="182"/>
                  </a:moveTo>
                  <a:cubicBezTo>
                    <a:pt x="55" y="182"/>
                    <a:pt x="55" y="182"/>
                    <a:pt x="55" y="182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16" y="219"/>
                    <a:pt x="16" y="219"/>
                    <a:pt x="16" y="219"/>
                  </a:cubicBezTo>
                  <a:lnTo>
                    <a:pt x="16" y="18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17344AA-7FCC-084D-8EB3-BB1D4E78BF48}"/>
              </a:ext>
            </a:extLst>
          </p:cNvPr>
          <p:cNvGrpSpPr/>
          <p:nvPr/>
        </p:nvGrpSpPr>
        <p:grpSpPr>
          <a:xfrm>
            <a:off x="3141924" y="1515363"/>
            <a:ext cx="1546321" cy="950439"/>
            <a:chOff x="3141924" y="1515363"/>
            <a:chExt cx="1546321" cy="950439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8FD24078-282B-E54A-8E3A-7F3D4CC6120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26198" y="1765243"/>
              <a:ext cx="777773" cy="700559"/>
              <a:chOff x="1207605" y="1523084"/>
              <a:chExt cx="1437187" cy="1294508"/>
            </a:xfrm>
          </p:grpSpPr>
          <p:pic>
            <p:nvPicPr>
              <p:cNvPr id="139" name="Graphic 138">
                <a:extLst>
                  <a:ext uri="{FF2B5EF4-FFF2-40B4-BE49-F238E27FC236}">
                    <a16:creationId xmlns:a16="http://schemas.microsoft.com/office/drawing/2014/main" id="{AC34A8F2-4F10-BA4B-8F1E-FD62B56C15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482742" y="1798417"/>
                <a:ext cx="1162050" cy="1019175"/>
              </a:xfrm>
              <a:prstGeom prst="rect">
                <a:avLst/>
              </a:prstGeom>
            </p:spPr>
          </p:pic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A0E66AAC-644C-3146-AAE6-8F23176690DB}"/>
                  </a:ext>
                </a:extLst>
              </p:cNvPr>
              <p:cNvGrpSpPr/>
              <p:nvPr/>
            </p:nvGrpSpPr>
            <p:grpSpPr>
              <a:xfrm>
                <a:off x="1207605" y="1523084"/>
                <a:ext cx="563452" cy="563452"/>
                <a:chOff x="740645" y="1523084"/>
                <a:chExt cx="563452" cy="563452"/>
              </a:xfrm>
            </p:grpSpPr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6B59B955-62F1-B241-B595-CB3BE8596524}"/>
                    </a:ext>
                  </a:extLst>
                </p:cNvPr>
                <p:cNvSpPr/>
                <p:nvPr/>
              </p:nvSpPr>
              <p:spPr>
                <a:xfrm>
                  <a:off x="740645" y="1523084"/>
                  <a:ext cx="563452" cy="563452"/>
                </a:xfrm>
                <a:prstGeom prst="ellipse">
                  <a:avLst/>
                </a:prstGeom>
                <a:solidFill>
                  <a:schemeClr val="accent4"/>
                </a:solidFill>
                <a:ln w="762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pic>
              <p:nvPicPr>
                <p:cNvPr id="142" name="Picture 141">
                  <a:extLst>
                    <a:ext uri="{FF2B5EF4-FFF2-40B4-BE49-F238E27FC236}">
                      <a16:creationId xmlns:a16="http://schemas.microsoft.com/office/drawing/2014/main" id="{6A6A1F36-C6C5-0541-AFB6-D7C6F385EC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1963" y="1659811"/>
                  <a:ext cx="241894" cy="274880"/>
                </a:xfrm>
                <a:prstGeom prst="rect">
                  <a:avLst/>
                </a:prstGeom>
              </p:spPr>
            </p:pic>
          </p:grp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B76DA3E-87BB-BF4A-8764-D07656811D8C}"/>
                </a:ext>
              </a:extLst>
            </p:cNvPr>
            <p:cNvSpPr txBox="1"/>
            <p:nvPr/>
          </p:nvSpPr>
          <p:spPr>
            <a:xfrm>
              <a:off x="3141924" y="1515363"/>
              <a:ext cx="1546321" cy="2256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78BE2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Global Manager</a:t>
              </a:r>
              <a:b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78BE2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78BE2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39013A6-61A1-1949-AE03-50DE7F433A18}"/>
              </a:ext>
            </a:extLst>
          </p:cNvPr>
          <p:cNvGrpSpPr/>
          <p:nvPr/>
        </p:nvGrpSpPr>
        <p:grpSpPr>
          <a:xfrm>
            <a:off x="592026" y="3200257"/>
            <a:ext cx="1178688" cy="751932"/>
            <a:chOff x="592026" y="3212451"/>
            <a:chExt cx="1178688" cy="751932"/>
          </a:xfrm>
        </p:grpSpPr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98848857-AE09-5F47-8E6C-C83D8F4F31A6}"/>
                </a:ext>
              </a:extLst>
            </p:cNvPr>
            <p:cNvSpPr txBox="1"/>
            <p:nvPr/>
          </p:nvSpPr>
          <p:spPr>
            <a:xfrm>
              <a:off x="592026" y="3212451"/>
              <a:ext cx="1178688" cy="22645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srgbClr val="0091D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Local Manager</a:t>
              </a: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B8C72864-BBE5-2A47-A6B4-BB90EC094A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3510" y="3409790"/>
              <a:ext cx="615720" cy="554593"/>
              <a:chOff x="5124439" y="1523084"/>
              <a:chExt cx="1437187" cy="1294508"/>
            </a:xfrm>
          </p:grpSpPr>
          <p:pic>
            <p:nvPicPr>
              <p:cNvPr id="145" name="Graphic 144">
                <a:extLst>
                  <a:ext uri="{FF2B5EF4-FFF2-40B4-BE49-F238E27FC236}">
                    <a16:creationId xmlns:a16="http://schemas.microsoft.com/office/drawing/2014/main" id="{BB4AD24E-3B10-0A49-9A60-A2FB3C594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399576" y="1798417"/>
                <a:ext cx="1162050" cy="1019175"/>
              </a:xfrm>
              <a:prstGeom prst="rect">
                <a:avLst/>
              </a:prstGeom>
            </p:spPr>
          </p:pic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FBCBD0BD-3C3A-6A47-BCAA-A46052332B88}"/>
                  </a:ext>
                </a:extLst>
              </p:cNvPr>
              <p:cNvGrpSpPr/>
              <p:nvPr/>
            </p:nvGrpSpPr>
            <p:grpSpPr>
              <a:xfrm>
                <a:off x="5124439" y="1523084"/>
                <a:ext cx="563452" cy="563452"/>
                <a:chOff x="2887699" y="1523084"/>
                <a:chExt cx="563452" cy="563452"/>
              </a:xfrm>
            </p:grpSpPr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BB4CB449-9744-044F-B3D0-278366D47744}"/>
                    </a:ext>
                  </a:extLst>
                </p:cNvPr>
                <p:cNvSpPr/>
                <p:nvPr/>
              </p:nvSpPr>
              <p:spPr>
                <a:xfrm>
                  <a:off x="2887699" y="1523084"/>
                  <a:ext cx="563452" cy="563452"/>
                </a:xfrm>
                <a:prstGeom prst="ellipse">
                  <a:avLst/>
                </a:prstGeom>
                <a:solidFill>
                  <a:schemeClr val="accent1"/>
                </a:solidFill>
                <a:ln w="762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pic>
              <p:nvPicPr>
                <p:cNvPr id="148" name="Picture 147">
                  <a:extLst>
                    <a:ext uri="{FF2B5EF4-FFF2-40B4-BE49-F238E27FC236}">
                      <a16:creationId xmlns:a16="http://schemas.microsoft.com/office/drawing/2014/main" id="{125F305C-B117-B441-A32F-0A8E32ACAF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06698" y="1675337"/>
                  <a:ext cx="164416" cy="23211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C483996-518E-5343-830F-8C28D3974B5E}"/>
              </a:ext>
            </a:extLst>
          </p:cNvPr>
          <p:cNvGrpSpPr/>
          <p:nvPr/>
        </p:nvGrpSpPr>
        <p:grpSpPr>
          <a:xfrm>
            <a:off x="2984891" y="3200257"/>
            <a:ext cx="1178688" cy="764126"/>
            <a:chOff x="2984891" y="3200257"/>
            <a:chExt cx="1178688" cy="764126"/>
          </a:xfrm>
        </p:grpSpPr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CC8B238B-979D-314D-8C90-E3BCF3F3EECC}"/>
                </a:ext>
              </a:extLst>
            </p:cNvPr>
            <p:cNvSpPr txBox="1"/>
            <p:nvPr/>
          </p:nvSpPr>
          <p:spPr>
            <a:xfrm>
              <a:off x="2984891" y="3200257"/>
              <a:ext cx="1178688" cy="22645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schemeClr val="accent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Local Manager</a:t>
              </a:r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19A94515-E5F5-6B43-9492-8A8E7B51C53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66375" y="3409790"/>
              <a:ext cx="615720" cy="554593"/>
              <a:chOff x="5124439" y="1523084"/>
              <a:chExt cx="1437187" cy="1294508"/>
            </a:xfrm>
          </p:grpSpPr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7C70B469-D8F1-B148-B8AB-A4ABC39FB6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399576" y="1798417"/>
                <a:ext cx="1162050" cy="1019175"/>
              </a:xfrm>
              <a:prstGeom prst="rect">
                <a:avLst/>
              </a:prstGeom>
            </p:spPr>
          </p:pic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9C10DB5D-2FCD-6E4A-9D1F-4F50B5B751C2}"/>
                  </a:ext>
                </a:extLst>
              </p:cNvPr>
              <p:cNvGrpSpPr/>
              <p:nvPr/>
            </p:nvGrpSpPr>
            <p:grpSpPr>
              <a:xfrm>
                <a:off x="5124439" y="1523084"/>
                <a:ext cx="563452" cy="563452"/>
                <a:chOff x="2887699" y="1523084"/>
                <a:chExt cx="563452" cy="563452"/>
              </a:xfrm>
            </p:grpSpPr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96B80DAE-373B-4448-AF47-3C48BB618608}"/>
                    </a:ext>
                  </a:extLst>
                </p:cNvPr>
                <p:cNvSpPr/>
                <p:nvPr/>
              </p:nvSpPr>
              <p:spPr>
                <a:xfrm>
                  <a:off x="2887699" y="1523084"/>
                  <a:ext cx="563452" cy="563452"/>
                </a:xfrm>
                <a:prstGeom prst="ellipse">
                  <a:avLst/>
                </a:prstGeom>
                <a:solidFill>
                  <a:schemeClr val="accent3"/>
                </a:solidFill>
                <a:ln w="762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pic>
              <p:nvPicPr>
                <p:cNvPr id="153" name="Picture 152">
                  <a:extLst>
                    <a:ext uri="{FF2B5EF4-FFF2-40B4-BE49-F238E27FC236}">
                      <a16:creationId xmlns:a16="http://schemas.microsoft.com/office/drawing/2014/main" id="{486BA058-5842-9747-9C56-E5F53B176F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06698" y="1675337"/>
                  <a:ext cx="164416" cy="23211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2B82E5-F444-DF4F-86D5-D0E35D6E77E6}"/>
              </a:ext>
            </a:extLst>
          </p:cNvPr>
          <p:cNvGrpSpPr/>
          <p:nvPr/>
        </p:nvGrpSpPr>
        <p:grpSpPr>
          <a:xfrm>
            <a:off x="5900132" y="3200257"/>
            <a:ext cx="1178688" cy="764126"/>
            <a:chOff x="5900132" y="3200257"/>
            <a:chExt cx="1178688" cy="764126"/>
          </a:xfrm>
        </p:grpSpPr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2D7F1A20-156B-D548-915C-EE11E4FFA768}"/>
                </a:ext>
              </a:extLst>
            </p:cNvPr>
            <p:cNvSpPr txBox="1"/>
            <p:nvPr/>
          </p:nvSpPr>
          <p:spPr>
            <a:xfrm>
              <a:off x="5900132" y="3200257"/>
              <a:ext cx="1178688" cy="22645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Local Manager</a:t>
              </a:r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88CE64D-F4DA-1A46-AA57-2729558985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81616" y="3409790"/>
              <a:ext cx="615720" cy="554593"/>
              <a:chOff x="5124439" y="1523084"/>
              <a:chExt cx="1437187" cy="1294508"/>
            </a:xfrm>
          </p:grpSpPr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12FA6ED2-4437-1949-B8CB-824675E898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399576" y="1798417"/>
                <a:ext cx="1162050" cy="1019175"/>
              </a:xfrm>
              <a:prstGeom prst="rect">
                <a:avLst/>
              </a:prstGeom>
            </p:spPr>
          </p:pic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6E56741E-4BFF-4E48-89F0-BEB323E0973C}"/>
                  </a:ext>
                </a:extLst>
              </p:cNvPr>
              <p:cNvGrpSpPr/>
              <p:nvPr/>
            </p:nvGrpSpPr>
            <p:grpSpPr>
              <a:xfrm>
                <a:off x="5124439" y="1523084"/>
                <a:ext cx="563452" cy="563452"/>
                <a:chOff x="2887699" y="1523084"/>
                <a:chExt cx="563452" cy="563452"/>
              </a:xfrm>
            </p:grpSpPr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5B10ECC5-1062-4B4B-9601-FD2BA2B6BB45}"/>
                    </a:ext>
                  </a:extLst>
                </p:cNvPr>
                <p:cNvSpPr/>
                <p:nvPr/>
              </p:nvSpPr>
              <p:spPr>
                <a:xfrm>
                  <a:off x="2887699" y="1523084"/>
                  <a:ext cx="563452" cy="563452"/>
                </a:xfrm>
                <a:prstGeom prst="ellipse">
                  <a:avLst/>
                </a:prstGeom>
                <a:solidFill>
                  <a:schemeClr val="accent2"/>
                </a:solidFill>
                <a:ln w="762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pic>
              <p:nvPicPr>
                <p:cNvPr id="160" name="Picture 159">
                  <a:extLst>
                    <a:ext uri="{FF2B5EF4-FFF2-40B4-BE49-F238E27FC236}">
                      <a16:creationId xmlns:a16="http://schemas.microsoft.com/office/drawing/2014/main" id="{75206235-C07C-B648-8BCE-3B5DDB8C83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06698" y="1675337"/>
                  <a:ext cx="164416" cy="23211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9C56D42-B57D-BC46-AC00-CACDDC2F5522}"/>
              </a:ext>
            </a:extLst>
          </p:cNvPr>
          <p:cNvSpPr>
            <a:spLocks noChangeAspect="1"/>
          </p:cNvSpPr>
          <p:nvPr/>
        </p:nvSpPr>
        <p:spPr>
          <a:xfrm>
            <a:off x="345037" y="4241880"/>
            <a:ext cx="274320" cy="27432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VM</a:t>
            </a:r>
          </a:p>
        </p:txBody>
      </p:sp>
      <p:sp>
        <p:nvSpPr>
          <p:cNvPr id="125" name="Freeform 21">
            <a:extLst>
              <a:ext uri="{FF2B5EF4-FFF2-40B4-BE49-F238E27FC236}">
                <a16:creationId xmlns:a16="http://schemas.microsoft.com/office/drawing/2014/main" id="{D104EC22-488E-ED4A-9E21-046D12E5D66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15693" y="4112626"/>
            <a:ext cx="286011" cy="217911"/>
          </a:xfrm>
          <a:custGeom>
            <a:avLst/>
            <a:gdLst>
              <a:gd name="T0" fmla="*/ 364 w 389"/>
              <a:gd name="T1" fmla="*/ 176 h 296"/>
              <a:gd name="T2" fmla="*/ 355 w 389"/>
              <a:gd name="T3" fmla="*/ 217 h 296"/>
              <a:gd name="T4" fmla="*/ 289 w 389"/>
              <a:gd name="T5" fmla="*/ 130 h 296"/>
              <a:gd name="T6" fmla="*/ 298 w 389"/>
              <a:gd name="T7" fmla="*/ 193 h 296"/>
              <a:gd name="T8" fmla="*/ 264 w 389"/>
              <a:gd name="T9" fmla="*/ 143 h 296"/>
              <a:gd name="T10" fmla="*/ 257 w 389"/>
              <a:gd name="T11" fmla="*/ 195 h 296"/>
              <a:gd name="T12" fmla="*/ 318 w 389"/>
              <a:gd name="T13" fmla="*/ 296 h 296"/>
              <a:gd name="T14" fmla="*/ 319 w 389"/>
              <a:gd name="T15" fmla="*/ 296 h 296"/>
              <a:gd name="T16" fmla="*/ 376 w 389"/>
              <a:gd name="T17" fmla="*/ 196 h 296"/>
              <a:gd name="T18" fmla="*/ 319 w 389"/>
              <a:gd name="T19" fmla="*/ 280 h 296"/>
              <a:gd name="T20" fmla="*/ 270 w 389"/>
              <a:gd name="T21" fmla="*/ 262 h 296"/>
              <a:gd name="T22" fmla="*/ 276 w 389"/>
              <a:gd name="T23" fmla="*/ 183 h 296"/>
              <a:gd name="T24" fmla="*/ 288 w 389"/>
              <a:gd name="T25" fmla="*/ 237 h 296"/>
              <a:gd name="T26" fmla="*/ 318 w 389"/>
              <a:gd name="T27" fmla="*/ 154 h 296"/>
              <a:gd name="T28" fmla="*/ 337 w 389"/>
              <a:gd name="T29" fmla="*/ 231 h 296"/>
              <a:gd name="T30" fmla="*/ 345 w 389"/>
              <a:gd name="T31" fmla="*/ 239 h 296"/>
              <a:gd name="T32" fmla="*/ 361 w 389"/>
              <a:gd name="T33" fmla="*/ 260 h 296"/>
              <a:gd name="T34" fmla="*/ 255 w 389"/>
              <a:gd name="T35" fmla="*/ 182 h 296"/>
              <a:gd name="T36" fmla="*/ 236 w 389"/>
              <a:gd name="T37" fmla="*/ 166 h 296"/>
              <a:gd name="T38" fmla="*/ 329 w 389"/>
              <a:gd name="T39" fmla="*/ 126 h 296"/>
              <a:gd name="T40" fmla="*/ 345 w 389"/>
              <a:gd name="T41" fmla="*/ 139 h 296"/>
              <a:gd name="T42" fmla="*/ 0 w 389"/>
              <a:gd name="T43" fmla="*/ 0 h 296"/>
              <a:gd name="T44" fmla="*/ 243 w 389"/>
              <a:gd name="T45" fmla="*/ 235 h 296"/>
              <a:gd name="T46" fmla="*/ 181 w 389"/>
              <a:gd name="T47" fmla="*/ 219 h 296"/>
              <a:gd name="T48" fmla="*/ 165 w 389"/>
              <a:gd name="T49" fmla="*/ 219 h 296"/>
              <a:gd name="T50" fmla="*/ 71 w 389"/>
              <a:gd name="T51" fmla="*/ 182 h 296"/>
              <a:gd name="T52" fmla="*/ 165 w 389"/>
              <a:gd name="T53" fmla="*/ 219 h 296"/>
              <a:gd name="T54" fmla="*/ 110 w 389"/>
              <a:gd name="T55" fmla="*/ 126 h 296"/>
              <a:gd name="T56" fmla="*/ 16 w 389"/>
              <a:gd name="T57" fmla="*/ 166 h 296"/>
              <a:gd name="T58" fmla="*/ 126 w 389"/>
              <a:gd name="T59" fmla="*/ 54 h 296"/>
              <a:gd name="T60" fmla="*/ 220 w 389"/>
              <a:gd name="T61" fmla="*/ 16 h 296"/>
              <a:gd name="T62" fmla="*/ 126 w 389"/>
              <a:gd name="T63" fmla="*/ 54 h 296"/>
              <a:gd name="T64" fmla="*/ 165 w 389"/>
              <a:gd name="T65" fmla="*/ 110 h 296"/>
              <a:gd name="T66" fmla="*/ 71 w 389"/>
              <a:gd name="T67" fmla="*/ 70 h 296"/>
              <a:gd name="T68" fmla="*/ 55 w 389"/>
              <a:gd name="T69" fmla="*/ 110 h 296"/>
              <a:gd name="T70" fmla="*/ 16 w 389"/>
              <a:gd name="T71" fmla="*/ 70 h 296"/>
              <a:gd name="T72" fmla="*/ 55 w 389"/>
              <a:gd name="T73" fmla="*/ 110 h 296"/>
              <a:gd name="T74" fmla="*/ 126 w 389"/>
              <a:gd name="T75" fmla="*/ 166 h 296"/>
              <a:gd name="T76" fmla="*/ 220 w 389"/>
              <a:gd name="T77" fmla="*/ 126 h 296"/>
              <a:gd name="T78" fmla="*/ 228 w 389"/>
              <a:gd name="T79" fmla="*/ 110 h 296"/>
              <a:gd name="T80" fmla="*/ 181 w 389"/>
              <a:gd name="T81" fmla="*/ 70 h 296"/>
              <a:gd name="T82" fmla="*/ 274 w 389"/>
              <a:gd name="T83" fmla="*/ 110 h 296"/>
              <a:gd name="T84" fmla="*/ 228 w 389"/>
              <a:gd name="T85" fmla="*/ 110 h 296"/>
              <a:gd name="T86" fmla="*/ 290 w 389"/>
              <a:gd name="T87" fmla="*/ 70 h 296"/>
              <a:gd name="T88" fmla="*/ 329 w 389"/>
              <a:gd name="T89" fmla="*/ 110 h 296"/>
              <a:gd name="T90" fmla="*/ 329 w 389"/>
              <a:gd name="T91" fmla="*/ 54 h 296"/>
              <a:gd name="T92" fmla="*/ 236 w 389"/>
              <a:gd name="T93" fmla="*/ 16 h 296"/>
              <a:gd name="T94" fmla="*/ 329 w 389"/>
              <a:gd name="T95" fmla="*/ 54 h 296"/>
              <a:gd name="T96" fmla="*/ 110 w 389"/>
              <a:gd name="T97" fmla="*/ 54 h 296"/>
              <a:gd name="T98" fmla="*/ 16 w 389"/>
              <a:gd name="T99" fmla="*/ 16 h 296"/>
              <a:gd name="T100" fmla="*/ 16 w 389"/>
              <a:gd name="T101" fmla="*/ 182 h 296"/>
              <a:gd name="T102" fmla="*/ 55 w 389"/>
              <a:gd name="T103" fmla="*/ 219 h 296"/>
              <a:gd name="T104" fmla="*/ 16 w 389"/>
              <a:gd name="T105" fmla="*/ 182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89" h="296">
                <a:moveTo>
                  <a:pt x="376" y="196"/>
                </a:moveTo>
                <a:cubicBezTo>
                  <a:pt x="364" y="176"/>
                  <a:pt x="364" y="176"/>
                  <a:pt x="364" y="176"/>
                </a:cubicBezTo>
                <a:cubicBezTo>
                  <a:pt x="361" y="199"/>
                  <a:pt x="361" y="199"/>
                  <a:pt x="361" y="199"/>
                </a:cubicBezTo>
                <a:cubicBezTo>
                  <a:pt x="360" y="208"/>
                  <a:pt x="357" y="214"/>
                  <a:pt x="355" y="217"/>
                </a:cubicBezTo>
                <a:cubicBezTo>
                  <a:pt x="359" y="190"/>
                  <a:pt x="364" y="147"/>
                  <a:pt x="306" y="134"/>
                </a:cubicBezTo>
                <a:cubicBezTo>
                  <a:pt x="289" y="130"/>
                  <a:pt x="289" y="130"/>
                  <a:pt x="289" y="130"/>
                </a:cubicBezTo>
                <a:cubicBezTo>
                  <a:pt x="298" y="146"/>
                  <a:pt x="298" y="146"/>
                  <a:pt x="298" y="146"/>
                </a:cubicBezTo>
                <a:cubicBezTo>
                  <a:pt x="306" y="160"/>
                  <a:pt x="304" y="178"/>
                  <a:pt x="298" y="193"/>
                </a:cubicBezTo>
                <a:cubicBezTo>
                  <a:pt x="291" y="172"/>
                  <a:pt x="278" y="157"/>
                  <a:pt x="277" y="157"/>
                </a:cubicBezTo>
                <a:cubicBezTo>
                  <a:pt x="264" y="143"/>
                  <a:pt x="264" y="143"/>
                  <a:pt x="264" y="143"/>
                </a:cubicBezTo>
                <a:cubicBezTo>
                  <a:pt x="264" y="162"/>
                  <a:pt x="264" y="162"/>
                  <a:pt x="264" y="162"/>
                </a:cubicBezTo>
                <a:cubicBezTo>
                  <a:pt x="263" y="171"/>
                  <a:pt x="260" y="183"/>
                  <a:pt x="257" y="195"/>
                </a:cubicBezTo>
                <a:cubicBezTo>
                  <a:pt x="250" y="221"/>
                  <a:pt x="242" y="251"/>
                  <a:pt x="257" y="272"/>
                </a:cubicBezTo>
                <a:cubicBezTo>
                  <a:pt x="267" y="287"/>
                  <a:pt x="287" y="295"/>
                  <a:pt x="318" y="296"/>
                </a:cubicBezTo>
                <a:cubicBezTo>
                  <a:pt x="318" y="296"/>
                  <a:pt x="318" y="296"/>
                  <a:pt x="318" y="296"/>
                </a:cubicBezTo>
                <a:cubicBezTo>
                  <a:pt x="318" y="296"/>
                  <a:pt x="318" y="296"/>
                  <a:pt x="319" y="296"/>
                </a:cubicBezTo>
                <a:cubicBezTo>
                  <a:pt x="352" y="296"/>
                  <a:pt x="368" y="281"/>
                  <a:pt x="375" y="268"/>
                </a:cubicBezTo>
                <a:cubicBezTo>
                  <a:pt x="389" y="244"/>
                  <a:pt x="384" y="211"/>
                  <a:pt x="376" y="196"/>
                </a:cubicBezTo>
                <a:close/>
                <a:moveTo>
                  <a:pt x="361" y="260"/>
                </a:moveTo>
                <a:cubicBezTo>
                  <a:pt x="354" y="273"/>
                  <a:pt x="339" y="280"/>
                  <a:pt x="319" y="280"/>
                </a:cubicBezTo>
                <a:cubicBezTo>
                  <a:pt x="318" y="280"/>
                  <a:pt x="318" y="280"/>
                  <a:pt x="318" y="280"/>
                </a:cubicBezTo>
                <a:cubicBezTo>
                  <a:pt x="294" y="279"/>
                  <a:pt x="277" y="273"/>
                  <a:pt x="270" y="262"/>
                </a:cubicBezTo>
                <a:cubicBezTo>
                  <a:pt x="259" y="248"/>
                  <a:pt x="266" y="223"/>
                  <a:pt x="272" y="200"/>
                </a:cubicBezTo>
                <a:cubicBezTo>
                  <a:pt x="274" y="194"/>
                  <a:pt x="275" y="188"/>
                  <a:pt x="276" y="183"/>
                </a:cubicBezTo>
                <a:cubicBezTo>
                  <a:pt x="281" y="192"/>
                  <a:pt x="286" y="203"/>
                  <a:pt x="287" y="216"/>
                </a:cubicBezTo>
                <a:cubicBezTo>
                  <a:pt x="288" y="237"/>
                  <a:pt x="288" y="237"/>
                  <a:pt x="288" y="237"/>
                </a:cubicBezTo>
                <a:cubicBezTo>
                  <a:pt x="301" y="220"/>
                  <a:pt x="301" y="220"/>
                  <a:pt x="301" y="220"/>
                </a:cubicBezTo>
                <a:cubicBezTo>
                  <a:pt x="314" y="203"/>
                  <a:pt x="323" y="178"/>
                  <a:pt x="318" y="154"/>
                </a:cubicBezTo>
                <a:cubicBezTo>
                  <a:pt x="347" y="168"/>
                  <a:pt x="343" y="194"/>
                  <a:pt x="339" y="217"/>
                </a:cubicBezTo>
                <a:cubicBezTo>
                  <a:pt x="338" y="222"/>
                  <a:pt x="337" y="227"/>
                  <a:pt x="337" y="231"/>
                </a:cubicBezTo>
                <a:cubicBezTo>
                  <a:pt x="336" y="240"/>
                  <a:pt x="336" y="240"/>
                  <a:pt x="336" y="240"/>
                </a:cubicBezTo>
                <a:cubicBezTo>
                  <a:pt x="345" y="239"/>
                  <a:pt x="345" y="239"/>
                  <a:pt x="345" y="239"/>
                </a:cubicBezTo>
                <a:cubicBezTo>
                  <a:pt x="356" y="238"/>
                  <a:pt x="363" y="233"/>
                  <a:pt x="368" y="227"/>
                </a:cubicBezTo>
                <a:cubicBezTo>
                  <a:pt x="369" y="238"/>
                  <a:pt x="367" y="250"/>
                  <a:pt x="361" y="260"/>
                </a:cubicBezTo>
                <a:close/>
                <a:moveTo>
                  <a:pt x="181" y="182"/>
                </a:moveTo>
                <a:cubicBezTo>
                  <a:pt x="255" y="182"/>
                  <a:pt x="255" y="182"/>
                  <a:pt x="255" y="182"/>
                </a:cubicBezTo>
                <a:cubicBezTo>
                  <a:pt x="255" y="166"/>
                  <a:pt x="255" y="166"/>
                  <a:pt x="255" y="166"/>
                </a:cubicBezTo>
                <a:cubicBezTo>
                  <a:pt x="236" y="166"/>
                  <a:pt x="236" y="166"/>
                  <a:pt x="236" y="166"/>
                </a:cubicBezTo>
                <a:cubicBezTo>
                  <a:pt x="236" y="126"/>
                  <a:pt x="236" y="126"/>
                  <a:pt x="236" y="126"/>
                </a:cubicBezTo>
                <a:cubicBezTo>
                  <a:pt x="329" y="126"/>
                  <a:pt x="329" y="126"/>
                  <a:pt x="329" y="126"/>
                </a:cubicBezTo>
                <a:cubicBezTo>
                  <a:pt x="329" y="139"/>
                  <a:pt x="329" y="139"/>
                  <a:pt x="329" y="139"/>
                </a:cubicBezTo>
                <a:cubicBezTo>
                  <a:pt x="345" y="139"/>
                  <a:pt x="345" y="139"/>
                  <a:pt x="345" y="139"/>
                </a:cubicBezTo>
                <a:cubicBezTo>
                  <a:pt x="345" y="0"/>
                  <a:pt x="345" y="0"/>
                  <a:pt x="34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5"/>
                  <a:pt x="0" y="235"/>
                  <a:pt x="0" y="235"/>
                </a:cubicBezTo>
                <a:cubicBezTo>
                  <a:pt x="243" y="235"/>
                  <a:pt x="243" y="235"/>
                  <a:pt x="243" y="235"/>
                </a:cubicBezTo>
                <a:cubicBezTo>
                  <a:pt x="243" y="219"/>
                  <a:pt x="243" y="219"/>
                  <a:pt x="243" y="219"/>
                </a:cubicBezTo>
                <a:cubicBezTo>
                  <a:pt x="181" y="219"/>
                  <a:pt x="181" y="219"/>
                  <a:pt x="181" y="219"/>
                </a:cubicBezTo>
                <a:lnTo>
                  <a:pt x="181" y="182"/>
                </a:lnTo>
                <a:close/>
                <a:moveTo>
                  <a:pt x="165" y="219"/>
                </a:moveTo>
                <a:cubicBezTo>
                  <a:pt x="71" y="219"/>
                  <a:pt x="71" y="219"/>
                  <a:pt x="71" y="219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165" y="182"/>
                  <a:pt x="165" y="182"/>
                  <a:pt x="165" y="182"/>
                </a:cubicBezTo>
                <a:lnTo>
                  <a:pt x="165" y="219"/>
                </a:lnTo>
                <a:close/>
                <a:moveTo>
                  <a:pt x="16" y="126"/>
                </a:moveTo>
                <a:cubicBezTo>
                  <a:pt x="110" y="126"/>
                  <a:pt x="110" y="126"/>
                  <a:pt x="110" y="126"/>
                </a:cubicBezTo>
                <a:cubicBezTo>
                  <a:pt x="110" y="166"/>
                  <a:pt x="110" y="166"/>
                  <a:pt x="110" y="166"/>
                </a:cubicBezTo>
                <a:cubicBezTo>
                  <a:pt x="16" y="166"/>
                  <a:pt x="16" y="166"/>
                  <a:pt x="16" y="166"/>
                </a:cubicBezTo>
                <a:lnTo>
                  <a:pt x="16" y="126"/>
                </a:lnTo>
                <a:close/>
                <a:moveTo>
                  <a:pt x="126" y="54"/>
                </a:moveTo>
                <a:cubicBezTo>
                  <a:pt x="126" y="16"/>
                  <a:pt x="126" y="16"/>
                  <a:pt x="126" y="16"/>
                </a:cubicBezTo>
                <a:cubicBezTo>
                  <a:pt x="220" y="16"/>
                  <a:pt x="220" y="16"/>
                  <a:pt x="220" y="16"/>
                </a:cubicBezTo>
                <a:cubicBezTo>
                  <a:pt x="220" y="54"/>
                  <a:pt x="220" y="54"/>
                  <a:pt x="220" y="54"/>
                </a:cubicBezTo>
                <a:lnTo>
                  <a:pt x="126" y="54"/>
                </a:lnTo>
                <a:close/>
                <a:moveTo>
                  <a:pt x="165" y="70"/>
                </a:moveTo>
                <a:cubicBezTo>
                  <a:pt x="165" y="110"/>
                  <a:pt x="165" y="110"/>
                  <a:pt x="165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70"/>
                  <a:pt x="71" y="70"/>
                  <a:pt x="71" y="70"/>
                </a:cubicBezTo>
                <a:lnTo>
                  <a:pt x="165" y="70"/>
                </a:lnTo>
                <a:close/>
                <a:moveTo>
                  <a:pt x="55" y="110"/>
                </a:moveTo>
                <a:cubicBezTo>
                  <a:pt x="16" y="110"/>
                  <a:pt x="16" y="110"/>
                  <a:pt x="16" y="110"/>
                </a:cubicBezTo>
                <a:cubicBezTo>
                  <a:pt x="16" y="70"/>
                  <a:pt x="16" y="70"/>
                  <a:pt x="16" y="70"/>
                </a:cubicBezTo>
                <a:cubicBezTo>
                  <a:pt x="55" y="70"/>
                  <a:pt x="55" y="70"/>
                  <a:pt x="55" y="70"/>
                </a:cubicBezTo>
                <a:lnTo>
                  <a:pt x="55" y="110"/>
                </a:lnTo>
                <a:close/>
                <a:moveTo>
                  <a:pt x="220" y="166"/>
                </a:moveTo>
                <a:cubicBezTo>
                  <a:pt x="126" y="166"/>
                  <a:pt x="126" y="166"/>
                  <a:pt x="126" y="166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220" y="126"/>
                  <a:pt x="220" y="126"/>
                  <a:pt x="220" y="126"/>
                </a:cubicBezTo>
                <a:lnTo>
                  <a:pt x="220" y="166"/>
                </a:lnTo>
                <a:close/>
                <a:moveTo>
                  <a:pt x="228" y="110"/>
                </a:moveTo>
                <a:cubicBezTo>
                  <a:pt x="181" y="110"/>
                  <a:pt x="181" y="110"/>
                  <a:pt x="181" y="110"/>
                </a:cubicBezTo>
                <a:cubicBezTo>
                  <a:pt x="181" y="70"/>
                  <a:pt x="181" y="70"/>
                  <a:pt x="181" y="70"/>
                </a:cubicBezTo>
                <a:cubicBezTo>
                  <a:pt x="274" y="70"/>
                  <a:pt x="274" y="70"/>
                  <a:pt x="274" y="70"/>
                </a:cubicBezTo>
                <a:cubicBezTo>
                  <a:pt x="274" y="110"/>
                  <a:pt x="274" y="110"/>
                  <a:pt x="274" y="110"/>
                </a:cubicBezTo>
                <a:cubicBezTo>
                  <a:pt x="236" y="110"/>
                  <a:pt x="236" y="110"/>
                  <a:pt x="236" y="110"/>
                </a:cubicBezTo>
                <a:lnTo>
                  <a:pt x="228" y="110"/>
                </a:lnTo>
                <a:close/>
                <a:moveTo>
                  <a:pt x="290" y="110"/>
                </a:moveTo>
                <a:cubicBezTo>
                  <a:pt x="290" y="70"/>
                  <a:pt x="290" y="70"/>
                  <a:pt x="290" y="70"/>
                </a:cubicBezTo>
                <a:cubicBezTo>
                  <a:pt x="329" y="70"/>
                  <a:pt x="329" y="70"/>
                  <a:pt x="329" y="70"/>
                </a:cubicBezTo>
                <a:cubicBezTo>
                  <a:pt x="329" y="110"/>
                  <a:pt x="329" y="110"/>
                  <a:pt x="329" y="110"/>
                </a:cubicBezTo>
                <a:lnTo>
                  <a:pt x="290" y="110"/>
                </a:lnTo>
                <a:close/>
                <a:moveTo>
                  <a:pt x="329" y="54"/>
                </a:moveTo>
                <a:cubicBezTo>
                  <a:pt x="236" y="54"/>
                  <a:pt x="236" y="54"/>
                  <a:pt x="236" y="54"/>
                </a:cubicBezTo>
                <a:cubicBezTo>
                  <a:pt x="236" y="16"/>
                  <a:pt x="236" y="16"/>
                  <a:pt x="236" y="16"/>
                </a:cubicBezTo>
                <a:cubicBezTo>
                  <a:pt x="329" y="16"/>
                  <a:pt x="329" y="16"/>
                  <a:pt x="329" y="16"/>
                </a:cubicBezTo>
                <a:lnTo>
                  <a:pt x="329" y="54"/>
                </a:lnTo>
                <a:close/>
                <a:moveTo>
                  <a:pt x="110" y="16"/>
                </a:moveTo>
                <a:cubicBezTo>
                  <a:pt x="110" y="54"/>
                  <a:pt x="110" y="54"/>
                  <a:pt x="110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16"/>
                  <a:pt x="16" y="16"/>
                  <a:pt x="16" y="16"/>
                </a:cubicBezTo>
                <a:lnTo>
                  <a:pt x="110" y="16"/>
                </a:lnTo>
                <a:close/>
                <a:moveTo>
                  <a:pt x="16" y="182"/>
                </a:moveTo>
                <a:cubicBezTo>
                  <a:pt x="55" y="182"/>
                  <a:pt x="55" y="182"/>
                  <a:pt x="55" y="182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16" y="219"/>
                  <a:pt x="16" y="219"/>
                  <a:pt x="16" y="219"/>
                </a:cubicBezTo>
                <a:lnTo>
                  <a:pt x="16" y="18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latin typeface="Calibri" panose="020F0502020204030204" pitchFamily="34" charset="0"/>
            </a:endParaRPr>
          </a:p>
        </p:txBody>
      </p: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C971B4C7-082C-5545-8D4E-6345DA125D54}"/>
              </a:ext>
            </a:extLst>
          </p:cNvPr>
          <p:cNvGrpSpPr/>
          <p:nvPr/>
        </p:nvGrpSpPr>
        <p:grpSpPr>
          <a:xfrm>
            <a:off x="147366" y="2937085"/>
            <a:ext cx="2072460" cy="2642780"/>
            <a:chOff x="6080311" y="5257797"/>
            <a:chExt cx="274320" cy="274324"/>
          </a:xfrm>
        </p:grpSpPr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94267FCC-C53A-A645-916C-5D922140052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080311" y="5257799"/>
              <a:ext cx="274320" cy="274320"/>
            </a:xfrm>
            <a:prstGeom prst="line">
              <a:avLst/>
            </a:prstGeom>
            <a:ln w="38100">
              <a:solidFill>
                <a:srgbClr val="FF0000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34F5E728-D34A-484C-9A12-2627FC4DD381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6080311" y="5257797"/>
              <a:ext cx="274320" cy="274320"/>
            </a:xfrm>
            <a:prstGeom prst="line">
              <a:avLst/>
            </a:prstGeom>
            <a:ln w="38100">
              <a:solidFill>
                <a:srgbClr val="FF0000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62B4E50F-99AC-974E-A02C-4A18DB38F8BC}"/>
                </a:ext>
              </a:extLst>
            </p:cNvPr>
            <p:cNvSpPr/>
            <p:nvPr/>
          </p:nvSpPr>
          <p:spPr>
            <a:xfrm>
              <a:off x="6080311" y="5257801"/>
              <a:ext cx="274320" cy="27432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583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842E-6 4.81481E-6 L 0.21308 0.0659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54" y="328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15316E-7 3.33333E-6 L 0.4199 0.0629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95" y="3148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783E-6 3.33333E-6 L 0.21307 0.06597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54" y="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12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92490-9952-4969-BA82-864C7F21C9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693485"/>
            <a:ext cx="8217776" cy="4322783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NSX-T 4.0 Enhancements</a:t>
            </a: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NSX-T Federation Positioning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Management</a:t>
            </a:r>
          </a:p>
          <a:p>
            <a:pPr lvl="2"/>
            <a:r>
              <a:rPr lang="en-US" dirty="0"/>
              <a:t>Federation Components</a:t>
            </a:r>
          </a:p>
          <a:p>
            <a:pPr lvl="2"/>
            <a:r>
              <a:rPr lang="en-US" dirty="0"/>
              <a:t>Management Flows</a:t>
            </a:r>
          </a:p>
          <a:p>
            <a:pPr lvl="2"/>
            <a:endParaRPr lang="en-US" dirty="0"/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Security Use Cases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Multi Locations / Simple and Central Configuration</a:t>
            </a:r>
          </a:p>
          <a:p>
            <a:pPr lvl="2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Network Use Cases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Supported Network Topologies from GM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Terminology for T0 and T1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Couple of Examples of Packet Walks L2 + L3</a:t>
            </a:r>
          </a:p>
          <a:p>
            <a:pPr lvl="2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 points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Requirements / Licensing / Orchestration / Scale / Design Examples</a:t>
            </a:r>
          </a:p>
        </p:txBody>
      </p:sp>
    </p:spTree>
    <p:extLst>
      <p:ext uri="{BB962C8B-B14F-4D97-AF65-F5344CB8AC3E}">
        <p14:creationId xmlns:p14="http://schemas.microsoft.com/office/powerpoint/2010/main" val="201397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063C6D5-BD61-404B-BAFD-C6C910F912A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Multiple Locations 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82886-4F78-4FCB-B4B8-41E58E8C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Federation Component</a:t>
            </a:r>
          </a:p>
        </p:txBody>
      </p: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3232A94A-A5F6-408F-B132-DA23B35B4EBE}"/>
              </a:ext>
            </a:extLst>
          </p:cNvPr>
          <p:cNvCxnSpPr>
            <a:cxnSpLocks/>
          </p:cNvCxnSpPr>
          <p:nvPr/>
        </p:nvCxnSpPr>
        <p:spPr>
          <a:xfrm>
            <a:off x="4970839" y="1229598"/>
            <a:ext cx="0" cy="5486400"/>
          </a:xfrm>
          <a:prstGeom prst="line">
            <a:avLst/>
          </a:prstGeom>
          <a:ln w="57150">
            <a:solidFill>
              <a:schemeClr val="tx1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F043F80E-71CE-45DC-B86A-C2EFB62D5F65}"/>
              </a:ext>
            </a:extLst>
          </p:cNvPr>
          <p:cNvCxnSpPr>
            <a:cxnSpLocks/>
          </p:cNvCxnSpPr>
          <p:nvPr/>
        </p:nvCxnSpPr>
        <p:spPr>
          <a:xfrm>
            <a:off x="8470386" y="1229598"/>
            <a:ext cx="0" cy="5486400"/>
          </a:xfrm>
          <a:prstGeom prst="line">
            <a:avLst/>
          </a:prstGeom>
          <a:ln w="57150">
            <a:solidFill>
              <a:schemeClr val="tx1"/>
            </a:solidFill>
            <a:prstDash val="dashDot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9A8BCC5A-6E83-4B9A-A721-D723665BCB2A}"/>
              </a:ext>
            </a:extLst>
          </p:cNvPr>
          <p:cNvSpPr txBox="1"/>
          <p:nvPr/>
        </p:nvSpPr>
        <p:spPr>
          <a:xfrm>
            <a:off x="3246509" y="6341791"/>
            <a:ext cx="1489842" cy="304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</a:rPr>
              <a:t>Location 1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C0A82E7B-EF93-41EA-ABAB-7D8F0B31C79A}"/>
              </a:ext>
            </a:extLst>
          </p:cNvPr>
          <p:cNvSpPr txBox="1"/>
          <p:nvPr/>
        </p:nvSpPr>
        <p:spPr>
          <a:xfrm>
            <a:off x="8761091" y="6341791"/>
            <a:ext cx="1639365" cy="304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chemeClr val="accent5"/>
                </a:solidFill>
                <a:latin typeface="Calibri" panose="020F0502020204030204" pitchFamily="34" charset="0"/>
              </a:rPr>
              <a:t>Location 3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3ED36CE2-0C64-4C58-89EE-FD0FAB888E35}"/>
              </a:ext>
            </a:extLst>
          </p:cNvPr>
          <p:cNvGrpSpPr>
            <a:grpSpLocks noChangeAspect="1"/>
          </p:cNvGrpSpPr>
          <p:nvPr/>
        </p:nvGrpSpPr>
        <p:grpSpPr>
          <a:xfrm>
            <a:off x="10625670" y="6210305"/>
            <a:ext cx="740895" cy="457200"/>
            <a:chOff x="-10552754" y="8867361"/>
            <a:chExt cx="3744720" cy="2310840"/>
          </a:xfrm>
          <a:solidFill>
            <a:schemeClr val="accent5"/>
          </a:solidFill>
        </p:grpSpPr>
        <p:sp>
          <p:nvSpPr>
            <p:cNvPr id="252" name="Freeform: Shape 26">
              <a:extLst>
                <a:ext uri="{FF2B5EF4-FFF2-40B4-BE49-F238E27FC236}">
                  <a16:creationId xmlns:a16="http://schemas.microsoft.com/office/drawing/2014/main" id="{CF85CFEF-4826-40E2-A05C-847C7CB397E9}"/>
                </a:ext>
              </a:extLst>
            </p:cNvPr>
            <p:cNvSpPr/>
            <p:nvPr/>
          </p:nvSpPr>
          <p:spPr>
            <a:xfrm>
              <a:off x="-10552754" y="8867361"/>
              <a:ext cx="3744720" cy="231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20">
                  <a:moveTo>
                    <a:pt x="9710" y="5987"/>
                  </a:moveTo>
                  <a:lnTo>
                    <a:pt x="9710" y="2387"/>
                  </a:lnTo>
                  <a:lnTo>
                    <a:pt x="9710" y="1981"/>
                  </a:lnTo>
                  <a:lnTo>
                    <a:pt x="9710" y="265"/>
                  </a:lnTo>
                  <a:lnTo>
                    <a:pt x="8157" y="265"/>
                  </a:lnTo>
                  <a:lnTo>
                    <a:pt x="8157" y="0"/>
                  </a:lnTo>
                  <a:lnTo>
                    <a:pt x="5559" y="0"/>
                  </a:lnTo>
                  <a:lnTo>
                    <a:pt x="5559" y="265"/>
                  </a:lnTo>
                  <a:lnTo>
                    <a:pt x="4844" y="265"/>
                  </a:lnTo>
                  <a:lnTo>
                    <a:pt x="4844" y="0"/>
                  </a:lnTo>
                  <a:lnTo>
                    <a:pt x="2246" y="0"/>
                  </a:lnTo>
                  <a:lnTo>
                    <a:pt x="2246" y="265"/>
                  </a:lnTo>
                  <a:lnTo>
                    <a:pt x="693" y="265"/>
                  </a:lnTo>
                  <a:lnTo>
                    <a:pt x="693" y="1981"/>
                  </a:lnTo>
                  <a:lnTo>
                    <a:pt x="693" y="2387"/>
                  </a:lnTo>
                  <a:lnTo>
                    <a:pt x="693" y="5987"/>
                  </a:lnTo>
                  <a:lnTo>
                    <a:pt x="0" y="5987"/>
                  </a:lnTo>
                  <a:lnTo>
                    <a:pt x="0" y="6420"/>
                  </a:lnTo>
                  <a:lnTo>
                    <a:pt x="10403" y="6420"/>
                  </a:lnTo>
                  <a:lnTo>
                    <a:pt x="10403" y="5987"/>
                  </a:lnTo>
                  <a:close/>
                  <a:moveTo>
                    <a:pt x="1131" y="704"/>
                  </a:moveTo>
                  <a:lnTo>
                    <a:pt x="9272" y="704"/>
                  </a:lnTo>
                  <a:lnTo>
                    <a:pt x="9272" y="1949"/>
                  </a:lnTo>
                  <a:lnTo>
                    <a:pt x="1131" y="1949"/>
                  </a:lnTo>
                  <a:close/>
                  <a:moveTo>
                    <a:pt x="1131" y="5716"/>
                  </a:moveTo>
                  <a:lnTo>
                    <a:pt x="1131" y="2420"/>
                  </a:lnTo>
                  <a:lnTo>
                    <a:pt x="9272" y="2420"/>
                  </a:lnTo>
                  <a:lnTo>
                    <a:pt x="9272" y="57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3" name="Freeform: Shape 27">
              <a:extLst>
                <a:ext uri="{FF2B5EF4-FFF2-40B4-BE49-F238E27FC236}">
                  <a16:creationId xmlns:a16="http://schemas.microsoft.com/office/drawing/2014/main" id="{938FA2BD-DAED-4C98-B51B-7000FE38A9CE}"/>
                </a:ext>
              </a:extLst>
            </p:cNvPr>
            <p:cNvSpPr/>
            <p:nvPr/>
          </p:nvSpPr>
          <p:spPr>
            <a:xfrm>
              <a:off x="-9196274" y="9935480"/>
              <a:ext cx="39276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2">
                  <a:moveTo>
                    <a:pt x="0" y="432"/>
                  </a:moveTo>
                  <a:lnTo>
                    <a:pt x="1092" y="432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4" name="Freeform: Shape 28">
              <a:extLst>
                <a:ext uri="{FF2B5EF4-FFF2-40B4-BE49-F238E27FC236}">
                  <a16:creationId xmlns:a16="http://schemas.microsoft.com/office/drawing/2014/main" id="{849651D2-4F21-4026-A41F-2E10F12D2809}"/>
                </a:ext>
              </a:extLst>
            </p:cNvPr>
            <p:cNvSpPr/>
            <p:nvPr/>
          </p:nvSpPr>
          <p:spPr>
            <a:xfrm>
              <a:off x="-8559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5" name="Freeform: Shape 29">
              <a:extLst>
                <a:ext uri="{FF2B5EF4-FFF2-40B4-BE49-F238E27FC236}">
                  <a16:creationId xmlns:a16="http://schemas.microsoft.com/office/drawing/2014/main" id="{CB0FBAD1-C8B3-4F42-8E7D-F03FFB88B61F}"/>
                </a:ext>
              </a:extLst>
            </p:cNvPr>
            <p:cNvSpPr/>
            <p:nvPr/>
          </p:nvSpPr>
          <p:spPr>
            <a:xfrm>
              <a:off x="-9835635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6" name="Freeform: Shape 30">
              <a:extLst>
                <a:ext uri="{FF2B5EF4-FFF2-40B4-BE49-F238E27FC236}">
                  <a16:creationId xmlns:a16="http://schemas.microsoft.com/office/drawing/2014/main" id="{CB51C32E-B4B2-464C-83DE-92D6436CA97E}"/>
                </a:ext>
              </a:extLst>
            </p:cNvPr>
            <p:cNvSpPr/>
            <p:nvPr/>
          </p:nvSpPr>
          <p:spPr>
            <a:xfrm>
              <a:off x="-7920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7" name="Freeform: Shape 31">
              <a:extLst>
                <a:ext uri="{FF2B5EF4-FFF2-40B4-BE49-F238E27FC236}">
                  <a16:creationId xmlns:a16="http://schemas.microsoft.com/office/drawing/2014/main" id="{A46220D9-6B12-4850-81B7-B19618D218F9}"/>
                </a:ext>
              </a:extLst>
            </p:cNvPr>
            <p:cNvSpPr/>
            <p:nvPr/>
          </p:nvSpPr>
          <p:spPr>
            <a:xfrm>
              <a:off x="-9196274" y="9266961"/>
              <a:ext cx="39276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8">
                  <a:moveTo>
                    <a:pt x="0" y="438"/>
                  </a:moveTo>
                  <a:lnTo>
                    <a:pt x="1092" y="438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8" name="Freeform: Shape 32">
              <a:extLst>
                <a:ext uri="{FF2B5EF4-FFF2-40B4-BE49-F238E27FC236}">
                  <a16:creationId xmlns:a16="http://schemas.microsoft.com/office/drawing/2014/main" id="{080B24AA-F446-4B71-8802-F8F6872C5794}"/>
                </a:ext>
              </a:extLst>
            </p:cNvPr>
            <p:cNvSpPr/>
            <p:nvPr/>
          </p:nvSpPr>
          <p:spPr>
            <a:xfrm>
              <a:off x="-8559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59" name="Freeform: Shape 33">
              <a:extLst>
                <a:ext uri="{FF2B5EF4-FFF2-40B4-BE49-F238E27FC236}">
                  <a16:creationId xmlns:a16="http://schemas.microsoft.com/office/drawing/2014/main" id="{654C182B-9D23-466E-BFF7-9D0D42ED78DD}"/>
                </a:ext>
              </a:extLst>
            </p:cNvPr>
            <p:cNvSpPr/>
            <p:nvPr/>
          </p:nvSpPr>
          <p:spPr>
            <a:xfrm>
              <a:off x="-9835635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0" name="Freeform: Shape 34">
              <a:extLst>
                <a:ext uri="{FF2B5EF4-FFF2-40B4-BE49-F238E27FC236}">
                  <a16:creationId xmlns:a16="http://schemas.microsoft.com/office/drawing/2014/main" id="{8F24FFE2-CFD3-498F-AEC8-17C3251E503B}"/>
                </a:ext>
              </a:extLst>
            </p:cNvPr>
            <p:cNvSpPr/>
            <p:nvPr/>
          </p:nvSpPr>
          <p:spPr>
            <a:xfrm>
              <a:off x="-7920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1" name="Freeform: Shape 35">
              <a:extLst>
                <a:ext uri="{FF2B5EF4-FFF2-40B4-BE49-F238E27FC236}">
                  <a16:creationId xmlns:a16="http://schemas.microsoft.com/office/drawing/2014/main" id="{38DF8BD9-2F15-4952-9E51-078ED99FE4F9}"/>
                </a:ext>
              </a:extLst>
            </p:cNvPr>
            <p:cNvSpPr/>
            <p:nvPr/>
          </p:nvSpPr>
          <p:spPr>
            <a:xfrm>
              <a:off x="-7920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2" name="Freeform: Shape 36">
              <a:extLst>
                <a:ext uri="{FF2B5EF4-FFF2-40B4-BE49-F238E27FC236}">
                  <a16:creationId xmlns:a16="http://schemas.microsoft.com/office/drawing/2014/main" id="{9F803837-A751-47D9-BC53-2684821DF2B6}"/>
                </a:ext>
              </a:extLst>
            </p:cNvPr>
            <p:cNvSpPr/>
            <p:nvPr/>
          </p:nvSpPr>
          <p:spPr>
            <a:xfrm>
              <a:off x="-9196274" y="10264521"/>
              <a:ext cx="39276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1094">
                  <a:moveTo>
                    <a:pt x="0" y="1094"/>
                  </a:moveTo>
                  <a:lnTo>
                    <a:pt x="1092" y="1094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3" name="Freeform: Shape 37">
              <a:extLst>
                <a:ext uri="{FF2B5EF4-FFF2-40B4-BE49-F238E27FC236}">
                  <a16:creationId xmlns:a16="http://schemas.microsoft.com/office/drawing/2014/main" id="{909EB7F3-FF12-4A30-9995-E07A5C3B6638}"/>
                </a:ext>
              </a:extLst>
            </p:cNvPr>
            <p:cNvSpPr/>
            <p:nvPr/>
          </p:nvSpPr>
          <p:spPr>
            <a:xfrm>
              <a:off x="-8559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4" name="Freeform: Shape 38">
              <a:extLst>
                <a:ext uri="{FF2B5EF4-FFF2-40B4-BE49-F238E27FC236}">
                  <a16:creationId xmlns:a16="http://schemas.microsoft.com/office/drawing/2014/main" id="{0157E085-EEA6-47BC-A3E5-30E56968B38A}"/>
                </a:ext>
              </a:extLst>
            </p:cNvPr>
            <p:cNvSpPr/>
            <p:nvPr/>
          </p:nvSpPr>
          <p:spPr>
            <a:xfrm>
              <a:off x="-9835635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01B40669-576E-4C00-99D5-677078F96A12}"/>
              </a:ext>
            </a:extLst>
          </p:cNvPr>
          <p:cNvGrpSpPr>
            <a:grpSpLocks noChangeAspect="1"/>
          </p:cNvGrpSpPr>
          <p:nvPr/>
        </p:nvGrpSpPr>
        <p:grpSpPr>
          <a:xfrm>
            <a:off x="2285731" y="6210305"/>
            <a:ext cx="740895" cy="457200"/>
            <a:chOff x="-10552754" y="8867361"/>
            <a:chExt cx="3744720" cy="2310840"/>
          </a:xfrm>
          <a:solidFill>
            <a:schemeClr val="accent1"/>
          </a:solidFill>
        </p:grpSpPr>
        <p:sp>
          <p:nvSpPr>
            <p:cNvPr id="266" name="Freeform: Shape 26">
              <a:extLst>
                <a:ext uri="{FF2B5EF4-FFF2-40B4-BE49-F238E27FC236}">
                  <a16:creationId xmlns:a16="http://schemas.microsoft.com/office/drawing/2014/main" id="{FF9EE576-5FF7-4114-9BA7-FA0574497973}"/>
                </a:ext>
              </a:extLst>
            </p:cNvPr>
            <p:cNvSpPr/>
            <p:nvPr/>
          </p:nvSpPr>
          <p:spPr>
            <a:xfrm>
              <a:off x="-10552754" y="8867361"/>
              <a:ext cx="3744720" cy="231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03" h="6420">
                  <a:moveTo>
                    <a:pt x="9710" y="5987"/>
                  </a:moveTo>
                  <a:lnTo>
                    <a:pt x="9710" y="2387"/>
                  </a:lnTo>
                  <a:lnTo>
                    <a:pt x="9710" y="1981"/>
                  </a:lnTo>
                  <a:lnTo>
                    <a:pt x="9710" y="265"/>
                  </a:lnTo>
                  <a:lnTo>
                    <a:pt x="8157" y="265"/>
                  </a:lnTo>
                  <a:lnTo>
                    <a:pt x="8157" y="0"/>
                  </a:lnTo>
                  <a:lnTo>
                    <a:pt x="5559" y="0"/>
                  </a:lnTo>
                  <a:lnTo>
                    <a:pt x="5559" y="265"/>
                  </a:lnTo>
                  <a:lnTo>
                    <a:pt x="4844" y="265"/>
                  </a:lnTo>
                  <a:lnTo>
                    <a:pt x="4844" y="0"/>
                  </a:lnTo>
                  <a:lnTo>
                    <a:pt x="2246" y="0"/>
                  </a:lnTo>
                  <a:lnTo>
                    <a:pt x="2246" y="265"/>
                  </a:lnTo>
                  <a:lnTo>
                    <a:pt x="693" y="265"/>
                  </a:lnTo>
                  <a:lnTo>
                    <a:pt x="693" y="1981"/>
                  </a:lnTo>
                  <a:lnTo>
                    <a:pt x="693" y="2387"/>
                  </a:lnTo>
                  <a:lnTo>
                    <a:pt x="693" y="5987"/>
                  </a:lnTo>
                  <a:lnTo>
                    <a:pt x="0" y="5987"/>
                  </a:lnTo>
                  <a:lnTo>
                    <a:pt x="0" y="6420"/>
                  </a:lnTo>
                  <a:lnTo>
                    <a:pt x="10403" y="6420"/>
                  </a:lnTo>
                  <a:lnTo>
                    <a:pt x="10403" y="5987"/>
                  </a:lnTo>
                  <a:close/>
                  <a:moveTo>
                    <a:pt x="1131" y="704"/>
                  </a:moveTo>
                  <a:lnTo>
                    <a:pt x="9272" y="704"/>
                  </a:lnTo>
                  <a:lnTo>
                    <a:pt x="9272" y="1949"/>
                  </a:lnTo>
                  <a:lnTo>
                    <a:pt x="1131" y="1949"/>
                  </a:lnTo>
                  <a:close/>
                  <a:moveTo>
                    <a:pt x="1131" y="5716"/>
                  </a:moveTo>
                  <a:lnTo>
                    <a:pt x="1131" y="2420"/>
                  </a:lnTo>
                  <a:lnTo>
                    <a:pt x="9272" y="2420"/>
                  </a:lnTo>
                  <a:lnTo>
                    <a:pt x="9272" y="57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7" name="Freeform: Shape 27">
              <a:extLst>
                <a:ext uri="{FF2B5EF4-FFF2-40B4-BE49-F238E27FC236}">
                  <a16:creationId xmlns:a16="http://schemas.microsoft.com/office/drawing/2014/main" id="{71C9C91F-0C41-41CB-8149-FE531E4DB826}"/>
                </a:ext>
              </a:extLst>
            </p:cNvPr>
            <p:cNvSpPr/>
            <p:nvPr/>
          </p:nvSpPr>
          <p:spPr>
            <a:xfrm>
              <a:off x="-9196274" y="9935480"/>
              <a:ext cx="39276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2">
                  <a:moveTo>
                    <a:pt x="0" y="432"/>
                  </a:moveTo>
                  <a:lnTo>
                    <a:pt x="1092" y="432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8" name="Freeform: Shape 28">
              <a:extLst>
                <a:ext uri="{FF2B5EF4-FFF2-40B4-BE49-F238E27FC236}">
                  <a16:creationId xmlns:a16="http://schemas.microsoft.com/office/drawing/2014/main" id="{99A60454-BD65-4D0F-A1D5-F50A584D2676}"/>
                </a:ext>
              </a:extLst>
            </p:cNvPr>
            <p:cNvSpPr/>
            <p:nvPr/>
          </p:nvSpPr>
          <p:spPr>
            <a:xfrm>
              <a:off x="-8559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69" name="Freeform: Shape 29">
              <a:extLst>
                <a:ext uri="{FF2B5EF4-FFF2-40B4-BE49-F238E27FC236}">
                  <a16:creationId xmlns:a16="http://schemas.microsoft.com/office/drawing/2014/main" id="{88A58CAD-5B27-452E-8844-D8827C906B5B}"/>
                </a:ext>
              </a:extLst>
            </p:cNvPr>
            <p:cNvSpPr/>
            <p:nvPr/>
          </p:nvSpPr>
          <p:spPr>
            <a:xfrm>
              <a:off x="-9835635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0" name="Freeform: Shape 30">
              <a:extLst>
                <a:ext uri="{FF2B5EF4-FFF2-40B4-BE49-F238E27FC236}">
                  <a16:creationId xmlns:a16="http://schemas.microsoft.com/office/drawing/2014/main" id="{0B97E902-2791-4417-BD47-C3C950D947A7}"/>
                </a:ext>
              </a:extLst>
            </p:cNvPr>
            <p:cNvSpPr/>
            <p:nvPr/>
          </p:nvSpPr>
          <p:spPr>
            <a:xfrm>
              <a:off x="-7920434" y="9935480"/>
              <a:ext cx="39528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2">
                  <a:moveTo>
                    <a:pt x="0" y="432"/>
                  </a:moveTo>
                  <a:lnTo>
                    <a:pt x="1099" y="432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3" name="Freeform: Shape 31">
              <a:extLst>
                <a:ext uri="{FF2B5EF4-FFF2-40B4-BE49-F238E27FC236}">
                  <a16:creationId xmlns:a16="http://schemas.microsoft.com/office/drawing/2014/main" id="{6475223B-FEF8-404C-AF95-83093207C902}"/>
                </a:ext>
              </a:extLst>
            </p:cNvPr>
            <p:cNvSpPr/>
            <p:nvPr/>
          </p:nvSpPr>
          <p:spPr>
            <a:xfrm>
              <a:off x="-9196274" y="9266961"/>
              <a:ext cx="39276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438">
                  <a:moveTo>
                    <a:pt x="0" y="438"/>
                  </a:moveTo>
                  <a:lnTo>
                    <a:pt x="1092" y="438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5" name="Freeform: Shape 32">
              <a:extLst>
                <a:ext uri="{FF2B5EF4-FFF2-40B4-BE49-F238E27FC236}">
                  <a16:creationId xmlns:a16="http://schemas.microsoft.com/office/drawing/2014/main" id="{8665E483-09B6-4568-8337-98DBC849F2A5}"/>
                </a:ext>
              </a:extLst>
            </p:cNvPr>
            <p:cNvSpPr/>
            <p:nvPr/>
          </p:nvSpPr>
          <p:spPr>
            <a:xfrm>
              <a:off x="-8559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6" name="Freeform: Shape 33">
              <a:extLst>
                <a:ext uri="{FF2B5EF4-FFF2-40B4-BE49-F238E27FC236}">
                  <a16:creationId xmlns:a16="http://schemas.microsoft.com/office/drawing/2014/main" id="{DD751B2C-B31A-4C91-B833-8046F7B70AC1}"/>
                </a:ext>
              </a:extLst>
            </p:cNvPr>
            <p:cNvSpPr/>
            <p:nvPr/>
          </p:nvSpPr>
          <p:spPr>
            <a:xfrm>
              <a:off x="-9835635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7" name="Freeform: Shape 34">
              <a:extLst>
                <a:ext uri="{FF2B5EF4-FFF2-40B4-BE49-F238E27FC236}">
                  <a16:creationId xmlns:a16="http://schemas.microsoft.com/office/drawing/2014/main" id="{9E74E6D9-B02F-4C45-866C-EDAB251F0D3A}"/>
                </a:ext>
              </a:extLst>
            </p:cNvPr>
            <p:cNvSpPr/>
            <p:nvPr/>
          </p:nvSpPr>
          <p:spPr>
            <a:xfrm>
              <a:off x="-7920434" y="9266961"/>
              <a:ext cx="395280" cy="15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438">
                  <a:moveTo>
                    <a:pt x="0" y="438"/>
                  </a:moveTo>
                  <a:lnTo>
                    <a:pt x="1099" y="438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8" name="Freeform: Shape 35">
              <a:extLst>
                <a:ext uri="{FF2B5EF4-FFF2-40B4-BE49-F238E27FC236}">
                  <a16:creationId xmlns:a16="http://schemas.microsoft.com/office/drawing/2014/main" id="{7E527F97-A2B1-416A-9063-7DBAE3AB1544}"/>
                </a:ext>
              </a:extLst>
            </p:cNvPr>
            <p:cNvSpPr/>
            <p:nvPr/>
          </p:nvSpPr>
          <p:spPr>
            <a:xfrm>
              <a:off x="-7920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79" name="Freeform: Shape 36">
              <a:extLst>
                <a:ext uri="{FF2B5EF4-FFF2-40B4-BE49-F238E27FC236}">
                  <a16:creationId xmlns:a16="http://schemas.microsoft.com/office/drawing/2014/main" id="{81F34FFB-67BC-43F8-B4D0-8C7B7B5AE4F3}"/>
                </a:ext>
              </a:extLst>
            </p:cNvPr>
            <p:cNvSpPr/>
            <p:nvPr/>
          </p:nvSpPr>
          <p:spPr>
            <a:xfrm>
              <a:off x="-9196274" y="10264521"/>
              <a:ext cx="39276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2" h="1094">
                  <a:moveTo>
                    <a:pt x="0" y="1094"/>
                  </a:moveTo>
                  <a:lnTo>
                    <a:pt x="1092" y="1094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0" name="Freeform: Shape 37">
              <a:extLst>
                <a:ext uri="{FF2B5EF4-FFF2-40B4-BE49-F238E27FC236}">
                  <a16:creationId xmlns:a16="http://schemas.microsoft.com/office/drawing/2014/main" id="{21177355-9EF6-44B3-9577-9C1F897D0791}"/>
                </a:ext>
              </a:extLst>
            </p:cNvPr>
            <p:cNvSpPr/>
            <p:nvPr/>
          </p:nvSpPr>
          <p:spPr>
            <a:xfrm>
              <a:off x="-8559434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  <p:sp>
          <p:nvSpPr>
            <p:cNvPr id="281" name="Freeform: Shape 38">
              <a:extLst>
                <a:ext uri="{FF2B5EF4-FFF2-40B4-BE49-F238E27FC236}">
                  <a16:creationId xmlns:a16="http://schemas.microsoft.com/office/drawing/2014/main" id="{BF846C74-DA5D-4C97-A942-C609D18B1942}"/>
                </a:ext>
              </a:extLst>
            </p:cNvPr>
            <p:cNvSpPr/>
            <p:nvPr/>
          </p:nvSpPr>
          <p:spPr>
            <a:xfrm>
              <a:off x="-9835635" y="10264521"/>
              <a:ext cx="395280" cy="39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9" h="1094">
                  <a:moveTo>
                    <a:pt x="0" y="1094"/>
                  </a:moveTo>
                  <a:lnTo>
                    <a:pt x="1099" y="1094"/>
                  </a:lnTo>
                  <a:lnTo>
                    <a:pt x="10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89977" tIns="44988" rIns="89977" bIns="44988" anchor="ctr" anchorCtr="1" compatLnSpc="0"/>
            <a:lstStyle/>
            <a:p>
              <a:pPr hangingPunct="0"/>
              <a:endParaRPr lang="en-US" sz="1799">
                <a:latin typeface="Arial" pitchFamily="18"/>
                <a:ea typeface="Arial" pitchFamily="2"/>
                <a:cs typeface="Arial" pitchFamily="2"/>
              </a:endParaRPr>
            </a:p>
          </p:txBody>
        </p:sp>
      </p:grpSp>
      <p:sp>
        <p:nvSpPr>
          <p:cNvPr id="282" name="TextBox 281">
            <a:extLst>
              <a:ext uri="{FF2B5EF4-FFF2-40B4-BE49-F238E27FC236}">
                <a16:creationId xmlns:a16="http://schemas.microsoft.com/office/drawing/2014/main" id="{887EDBE7-B6B8-459E-9ED5-76ABF9EE3BF0}"/>
              </a:ext>
            </a:extLst>
          </p:cNvPr>
          <p:cNvSpPr txBox="1"/>
          <p:nvPr/>
        </p:nvSpPr>
        <p:spPr>
          <a:xfrm>
            <a:off x="5227116" y="6341791"/>
            <a:ext cx="1644858" cy="304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chemeClr val="accent4"/>
                </a:solidFill>
                <a:latin typeface="Calibri" panose="020F0502020204030204" pitchFamily="34" charset="0"/>
              </a:rPr>
              <a:t>Location 2</a:t>
            </a:r>
          </a:p>
        </p:txBody>
      </p:sp>
      <p:sp>
        <p:nvSpPr>
          <p:cNvPr id="283" name="Freeform 33">
            <a:extLst>
              <a:ext uri="{FF2B5EF4-FFF2-40B4-BE49-F238E27FC236}">
                <a16:creationId xmlns:a16="http://schemas.microsoft.com/office/drawing/2014/main" id="{082A7F4B-B506-492F-8A63-3BAD62328CC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177601" y="6078799"/>
            <a:ext cx="841308" cy="640080"/>
          </a:xfrm>
          <a:custGeom>
            <a:avLst/>
            <a:gdLst>
              <a:gd name="T0" fmla="*/ 736 w 786"/>
              <a:gd name="T1" fmla="*/ 142 h 598"/>
              <a:gd name="T2" fmla="*/ 511 w 786"/>
              <a:gd name="T3" fmla="*/ 485 h 598"/>
              <a:gd name="T4" fmla="*/ 459 w 786"/>
              <a:gd name="T5" fmla="*/ 518 h 598"/>
              <a:gd name="T6" fmla="*/ 786 w 786"/>
              <a:gd name="T7" fmla="*/ 485 h 598"/>
              <a:gd name="T8" fmla="*/ 543 w 786"/>
              <a:gd name="T9" fmla="*/ 175 h 598"/>
              <a:gd name="T10" fmla="*/ 703 w 786"/>
              <a:gd name="T11" fmla="*/ 485 h 598"/>
              <a:gd name="T12" fmla="*/ 543 w 786"/>
              <a:gd name="T13" fmla="*/ 175 h 598"/>
              <a:gd name="T14" fmla="*/ 410 w 786"/>
              <a:gd name="T15" fmla="*/ 0 h 598"/>
              <a:gd name="T16" fmla="*/ 377 w 786"/>
              <a:gd name="T17" fmla="*/ 598 h 598"/>
              <a:gd name="T18" fmla="*/ 574 w 786"/>
              <a:gd name="T19" fmla="*/ 197 h 598"/>
              <a:gd name="T20" fmla="*/ 607 w 786"/>
              <a:gd name="T21" fmla="*/ 230 h 598"/>
              <a:gd name="T22" fmla="*/ 574 w 786"/>
              <a:gd name="T23" fmla="*/ 197 h 598"/>
              <a:gd name="T24" fmla="*/ 607 w 786"/>
              <a:gd name="T25" fmla="*/ 271 h 598"/>
              <a:gd name="T26" fmla="*/ 574 w 786"/>
              <a:gd name="T27" fmla="*/ 304 h 598"/>
              <a:gd name="T28" fmla="*/ 574 w 786"/>
              <a:gd name="T29" fmla="*/ 343 h 598"/>
              <a:gd name="T30" fmla="*/ 607 w 786"/>
              <a:gd name="T31" fmla="*/ 376 h 598"/>
              <a:gd name="T32" fmla="*/ 574 w 786"/>
              <a:gd name="T33" fmla="*/ 343 h 598"/>
              <a:gd name="T34" fmla="*/ 607 w 786"/>
              <a:gd name="T35" fmla="*/ 415 h 598"/>
              <a:gd name="T36" fmla="*/ 574 w 786"/>
              <a:gd name="T37" fmla="*/ 448 h 598"/>
              <a:gd name="T38" fmla="*/ 673 w 786"/>
              <a:gd name="T39" fmla="*/ 197 h 598"/>
              <a:gd name="T40" fmla="*/ 640 w 786"/>
              <a:gd name="T41" fmla="*/ 230 h 598"/>
              <a:gd name="T42" fmla="*/ 673 w 786"/>
              <a:gd name="T43" fmla="*/ 197 h 598"/>
              <a:gd name="T44" fmla="*/ 673 w 786"/>
              <a:gd name="T45" fmla="*/ 271 h 598"/>
              <a:gd name="T46" fmla="*/ 640 w 786"/>
              <a:gd name="T47" fmla="*/ 304 h 598"/>
              <a:gd name="T48" fmla="*/ 640 w 786"/>
              <a:gd name="T49" fmla="*/ 343 h 598"/>
              <a:gd name="T50" fmla="*/ 673 w 786"/>
              <a:gd name="T51" fmla="*/ 376 h 598"/>
              <a:gd name="T52" fmla="*/ 640 w 786"/>
              <a:gd name="T53" fmla="*/ 343 h 598"/>
              <a:gd name="T54" fmla="*/ 673 w 786"/>
              <a:gd name="T55" fmla="*/ 415 h 598"/>
              <a:gd name="T56" fmla="*/ 640 w 786"/>
              <a:gd name="T57" fmla="*/ 448 h 598"/>
              <a:gd name="T58" fmla="*/ 289 w 786"/>
              <a:gd name="T59" fmla="*/ 298 h 598"/>
              <a:gd name="T60" fmla="*/ 88 w 786"/>
              <a:gd name="T61" fmla="*/ 485 h 598"/>
              <a:gd name="T62" fmla="*/ 69 w 786"/>
              <a:gd name="T63" fmla="*/ 156 h 598"/>
              <a:gd name="T64" fmla="*/ 205 w 786"/>
              <a:gd name="T65" fmla="*/ 284 h 598"/>
              <a:gd name="T66" fmla="*/ 238 w 786"/>
              <a:gd name="T67" fmla="*/ 123 h 598"/>
              <a:gd name="T68" fmla="*/ 37 w 786"/>
              <a:gd name="T69" fmla="*/ 485 h 598"/>
              <a:gd name="T70" fmla="*/ 0 w 786"/>
              <a:gd name="T71" fmla="*/ 518 h 598"/>
              <a:gd name="T72" fmla="*/ 328 w 786"/>
              <a:gd name="T73" fmla="*/ 485 h 598"/>
              <a:gd name="T74" fmla="*/ 289 w 786"/>
              <a:gd name="T75" fmla="*/ 298 h 598"/>
              <a:gd name="T76" fmla="*/ 256 w 786"/>
              <a:gd name="T77" fmla="*/ 331 h 598"/>
              <a:gd name="T78" fmla="*/ 121 w 786"/>
              <a:gd name="T79" fmla="*/ 485 h 598"/>
              <a:gd name="T80" fmla="*/ 123 w 786"/>
              <a:gd name="T81" fmla="*/ 212 h 598"/>
              <a:gd name="T82" fmla="*/ 90 w 786"/>
              <a:gd name="T83" fmla="*/ 179 h 598"/>
              <a:gd name="T84" fmla="*/ 123 w 786"/>
              <a:gd name="T85" fmla="*/ 212 h 598"/>
              <a:gd name="T86" fmla="*/ 123 w 786"/>
              <a:gd name="T87" fmla="*/ 243 h 598"/>
              <a:gd name="T88" fmla="*/ 90 w 786"/>
              <a:gd name="T89" fmla="*/ 275 h 598"/>
              <a:gd name="T90" fmla="*/ 184 w 786"/>
              <a:gd name="T91" fmla="*/ 212 h 598"/>
              <a:gd name="T92" fmla="*/ 151 w 786"/>
              <a:gd name="T93" fmla="*/ 179 h 598"/>
              <a:gd name="T94" fmla="*/ 184 w 786"/>
              <a:gd name="T95" fmla="*/ 212 h 598"/>
              <a:gd name="T96" fmla="*/ 184 w 786"/>
              <a:gd name="T97" fmla="*/ 243 h 598"/>
              <a:gd name="T98" fmla="*/ 151 w 786"/>
              <a:gd name="T99" fmla="*/ 275 h 598"/>
              <a:gd name="T100" fmla="*/ 141 w 786"/>
              <a:gd name="T101" fmla="*/ 360 h 598"/>
              <a:gd name="T102" fmla="*/ 174 w 786"/>
              <a:gd name="T103" fmla="*/ 392 h 598"/>
              <a:gd name="T104" fmla="*/ 141 w 786"/>
              <a:gd name="T105" fmla="*/ 360 h 598"/>
              <a:gd name="T106" fmla="*/ 174 w 786"/>
              <a:gd name="T107" fmla="*/ 423 h 598"/>
              <a:gd name="T108" fmla="*/ 141 w 786"/>
              <a:gd name="T109" fmla="*/ 456 h 598"/>
              <a:gd name="T110" fmla="*/ 236 w 786"/>
              <a:gd name="T111" fmla="*/ 360 h 598"/>
              <a:gd name="T112" fmla="*/ 203 w 786"/>
              <a:gd name="T113" fmla="*/ 392 h 598"/>
              <a:gd name="T114" fmla="*/ 236 w 786"/>
              <a:gd name="T115" fmla="*/ 360 h 598"/>
              <a:gd name="T116" fmla="*/ 236 w 786"/>
              <a:gd name="T117" fmla="*/ 423 h 598"/>
              <a:gd name="T118" fmla="*/ 203 w 786"/>
              <a:gd name="T119" fmla="*/ 456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86" h="598">
                <a:moveTo>
                  <a:pt x="736" y="485"/>
                </a:moveTo>
                <a:lnTo>
                  <a:pt x="736" y="142"/>
                </a:lnTo>
                <a:lnTo>
                  <a:pt x="511" y="142"/>
                </a:lnTo>
                <a:lnTo>
                  <a:pt x="511" y="485"/>
                </a:lnTo>
                <a:lnTo>
                  <a:pt x="459" y="485"/>
                </a:lnTo>
                <a:lnTo>
                  <a:pt x="459" y="518"/>
                </a:lnTo>
                <a:lnTo>
                  <a:pt x="786" y="518"/>
                </a:lnTo>
                <a:lnTo>
                  <a:pt x="786" y="485"/>
                </a:lnTo>
                <a:lnTo>
                  <a:pt x="736" y="485"/>
                </a:lnTo>
                <a:close/>
                <a:moveTo>
                  <a:pt x="543" y="175"/>
                </a:moveTo>
                <a:lnTo>
                  <a:pt x="703" y="175"/>
                </a:lnTo>
                <a:lnTo>
                  <a:pt x="703" y="485"/>
                </a:lnTo>
                <a:lnTo>
                  <a:pt x="543" y="485"/>
                </a:lnTo>
                <a:lnTo>
                  <a:pt x="543" y="175"/>
                </a:lnTo>
                <a:close/>
                <a:moveTo>
                  <a:pt x="377" y="0"/>
                </a:moveTo>
                <a:lnTo>
                  <a:pt x="410" y="0"/>
                </a:lnTo>
                <a:lnTo>
                  <a:pt x="410" y="598"/>
                </a:lnTo>
                <a:lnTo>
                  <a:pt x="377" y="598"/>
                </a:lnTo>
                <a:lnTo>
                  <a:pt x="377" y="0"/>
                </a:lnTo>
                <a:close/>
                <a:moveTo>
                  <a:pt x="574" y="197"/>
                </a:moveTo>
                <a:lnTo>
                  <a:pt x="607" y="197"/>
                </a:lnTo>
                <a:lnTo>
                  <a:pt x="607" y="230"/>
                </a:lnTo>
                <a:lnTo>
                  <a:pt x="574" y="230"/>
                </a:lnTo>
                <a:lnTo>
                  <a:pt x="574" y="197"/>
                </a:lnTo>
                <a:close/>
                <a:moveTo>
                  <a:pt x="574" y="271"/>
                </a:moveTo>
                <a:lnTo>
                  <a:pt x="607" y="271"/>
                </a:lnTo>
                <a:lnTo>
                  <a:pt x="607" y="304"/>
                </a:lnTo>
                <a:lnTo>
                  <a:pt x="574" y="304"/>
                </a:lnTo>
                <a:lnTo>
                  <a:pt x="574" y="271"/>
                </a:lnTo>
                <a:close/>
                <a:moveTo>
                  <a:pt x="574" y="343"/>
                </a:moveTo>
                <a:lnTo>
                  <a:pt x="607" y="343"/>
                </a:lnTo>
                <a:lnTo>
                  <a:pt x="607" y="376"/>
                </a:lnTo>
                <a:lnTo>
                  <a:pt x="574" y="376"/>
                </a:lnTo>
                <a:lnTo>
                  <a:pt x="574" y="343"/>
                </a:lnTo>
                <a:close/>
                <a:moveTo>
                  <a:pt x="574" y="415"/>
                </a:moveTo>
                <a:lnTo>
                  <a:pt x="607" y="415"/>
                </a:lnTo>
                <a:lnTo>
                  <a:pt x="607" y="448"/>
                </a:lnTo>
                <a:lnTo>
                  <a:pt x="574" y="448"/>
                </a:lnTo>
                <a:lnTo>
                  <a:pt x="574" y="415"/>
                </a:lnTo>
                <a:close/>
                <a:moveTo>
                  <a:pt x="673" y="197"/>
                </a:moveTo>
                <a:lnTo>
                  <a:pt x="673" y="230"/>
                </a:lnTo>
                <a:lnTo>
                  <a:pt x="640" y="230"/>
                </a:lnTo>
                <a:lnTo>
                  <a:pt x="640" y="197"/>
                </a:lnTo>
                <a:lnTo>
                  <a:pt x="673" y="197"/>
                </a:lnTo>
                <a:close/>
                <a:moveTo>
                  <a:pt x="640" y="271"/>
                </a:moveTo>
                <a:lnTo>
                  <a:pt x="673" y="271"/>
                </a:lnTo>
                <a:lnTo>
                  <a:pt x="673" y="304"/>
                </a:lnTo>
                <a:lnTo>
                  <a:pt x="640" y="304"/>
                </a:lnTo>
                <a:lnTo>
                  <a:pt x="640" y="271"/>
                </a:lnTo>
                <a:close/>
                <a:moveTo>
                  <a:pt x="640" y="343"/>
                </a:moveTo>
                <a:lnTo>
                  <a:pt x="673" y="343"/>
                </a:lnTo>
                <a:lnTo>
                  <a:pt x="673" y="376"/>
                </a:lnTo>
                <a:lnTo>
                  <a:pt x="640" y="376"/>
                </a:lnTo>
                <a:lnTo>
                  <a:pt x="640" y="343"/>
                </a:lnTo>
                <a:close/>
                <a:moveTo>
                  <a:pt x="640" y="415"/>
                </a:moveTo>
                <a:lnTo>
                  <a:pt x="673" y="415"/>
                </a:lnTo>
                <a:lnTo>
                  <a:pt x="673" y="448"/>
                </a:lnTo>
                <a:lnTo>
                  <a:pt x="640" y="448"/>
                </a:lnTo>
                <a:lnTo>
                  <a:pt x="640" y="415"/>
                </a:lnTo>
                <a:close/>
                <a:moveTo>
                  <a:pt x="289" y="298"/>
                </a:moveTo>
                <a:lnTo>
                  <a:pt x="88" y="298"/>
                </a:lnTo>
                <a:lnTo>
                  <a:pt x="88" y="485"/>
                </a:lnTo>
                <a:lnTo>
                  <a:pt x="69" y="485"/>
                </a:lnTo>
                <a:lnTo>
                  <a:pt x="69" y="156"/>
                </a:lnTo>
                <a:lnTo>
                  <a:pt x="205" y="156"/>
                </a:lnTo>
                <a:lnTo>
                  <a:pt x="205" y="284"/>
                </a:lnTo>
                <a:lnTo>
                  <a:pt x="238" y="284"/>
                </a:lnTo>
                <a:lnTo>
                  <a:pt x="238" y="123"/>
                </a:lnTo>
                <a:lnTo>
                  <a:pt x="37" y="123"/>
                </a:lnTo>
                <a:lnTo>
                  <a:pt x="37" y="485"/>
                </a:lnTo>
                <a:lnTo>
                  <a:pt x="0" y="485"/>
                </a:lnTo>
                <a:lnTo>
                  <a:pt x="0" y="518"/>
                </a:lnTo>
                <a:lnTo>
                  <a:pt x="328" y="518"/>
                </a:lnTo>
                <a:lnTo>
                  <a:pt x="328" y="485"/>
                </a:lnTo>
                <a:lnTo>
                  <a:pt x="289" y="485"/>
                </a:lnTo>
                <a:lnTo>
                  <a:pt x="289" y="298"/>
                </a:lnTo>
                <a:close/>
                <a:moveTo>
                  <a:pt x="121" y="331"/>
                </a:moveTo>
                <a:lnTo>
                  <a:pt x="256" y="331"/>
                </a:lnTo>
                <a:lnTo>
                  <a:pt x="256" y="485"/>
                </a:lnTo>
                <a:lnTo>
                  <a:pt x="121" y="485"/>
                </a:lnTo>
                <a:lnTo>
                  <a:pt x="121" y="331"/>
                </a:lnTo>
                <a:close/>
                <a:moveTo>
                  <a:pt x="123" y="212"/>
                </a:moveTo>
                <a:lnTo>
                  <a:pt x="90" y="212"/>
                </a:lnTo>
                <a:lnTo>
                  <a:pt x="90" y="179"/>
                </a:lnTo>
                <a:lnTo>
                  <a:pt x="123" y="179"/>
                </a:lnTo>
                <a:lnTo>
                  <a:pt x="123" y="212"/>
                </a:lnTo>
                <a:close/>
                <a:moveTo>
                  <a:pt x="90" y="243"/>
                </a:moveTo>
                <a:lnTo>
                  <a:pt x="123" y="243"/>
                </a:lnTo>
                <a:lnTo>
                  <a:pt x="123" y="275"/>
                </a:lnTo>
                <a:lnTo>
                  <a:pt x="90" y="275"/>
                </a:lnTo>
                <a:lnTo>
                  <a:pt x="90" y="243"/>
                </a:lnTo>
                <a:close/>
                <a:moveTo>
                  <a:pt x="184" y="212"/>
                </a:moveTo>
                <a:lnTo>
                  <a:pt x="151" y="212"/>
                </a:lnTo>
                <a:lnTo>
                  <a:pt x="151" y="179"/>
                </a:lnTo>
                <a:lnTo>
                  <a:pt x="184" y="179"/>
                </a:lnTo>
                <a:lnTo>
                  <a:pt x="184" y="212"/>
                </a:lnTo>
                <a:close/>
                <a:moveTo>
                  <a:pt x="151" y="243"/>
                </a:moveTo>
                <a:lnTo>
                  <a:pt x="184" y="243"/>
                </a:lnTo>
                <a:lnTo>
                  <a:pt x="184" y="275"/>
                </a:lnTo>
                <a:lnTo>
                  <a:pt x="151" y="275"/>
                </a:lnTo>
                <a:lnTo>
                  <a:pt x="151" y="243"/>
                </a:lnTo>
                <a:close/>
                <a:moveTo>
                  <a:pt x="141" y="360"/>
                </a:moveTo>
                <a:lnTo>
                  <a:pt x="174" y="360"/>
                </a:lnTo>
                <a:lnTo>
                  <a:pt x="174" y="392"/>
                </a:lnTo>
                <a:lnTo>
                  <a:pt x="141" y="392"/>
                </a:lnTo>
                <a:lnTo>
                  <a:pt x="141" y="360"/>
                </a:lnTo>
                <a:close/>
                <a:moveTo>
                  <a:pt x="141" y="423"/>
                </a:moveTo>
                <a:lnTo>
                  <a:pt x="174" y="423"/>
                </a:lnTo>
                <a:lnTo>
                  <a:pt x="174" y="456"/>
                </a:lnTo>
                <a:lnTo>
                  <a:pt x="141" y="456"/>
                </a:lnTo>
                <a:lnTo>
                  <a:pt x="141" y="423"/>
                </a:lnTo>
                <a:close/>
                <a:moveTo>
                  <a:pt x="236" y="360"/>
                </a:moveTo>
                <a:lnTo>
                  <a:pt x="236" y="392"/>
                </a:lnTo>
                <a:lnTo>
                  <a:pt x="203" y="392"/>
                </a:lnTo>
                <a:lnTo>
                  <a:pt x="203" y="360"/>
                </a:lnTo>
                <a:lnTo>
                  <a:pt x="236" y="360"/>
                </a:lnTo>
                <a:close/>
                <a:moveTo>
                  <a:pt x="203" y="423"/>
                </a:moveTo>
                <a:lnTo>
                  <a:pt x="236" y="423"/>
                </a:lnTo>
                <a:lnTo>
                  <a:pt x="236" y="456"/>
                </a:lnTo>
                <a:lnTo>
                  <a:pt x="203" y="456"/>
                </a:lnTo>
                <a:lnTo>
                  <a:pt x="203" y="42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solidFill>
                <a:schemeClr val="accent4"/>
              </a:solidFill>
              <a:latin typeface="Calibri" panose="020F050202020403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E195C94-0DD0-41F5-82F1-F1C55208F4B5}"/>
              </a:ext>
            </a:extLst>
          </p:cNvPr>
          <p:cNvGrpSpPr/>
          <p:nvPr/>
        </p:nvGrpSpPr>
        <p:grpSpPr>
          <a:xfrm>
            <a:off x="2834787" y="1268441"/>
            <a:ext cx="1687093" cy="1572667"/>
            <a:chOff x="1646067" y="950941"/>
            <a:chExt cx="1687093" cy="1572667"/>
          </a:xfrm>
        </p:grpSpPr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326B1B21-71DA-432D-B8FB-80E22C5D485A}"/>
                </a:ext>
              </a:extLst>
            </p:cNvPr>
            <p:cNvSpPr txBox="1"/>
            <p:nvPr/>
          </p:nvSpPr>
          <p:spPr>
            <a:xfrm>
              <a:off x="1646067" y="950941"/>
              <a:ext cx="1687093" cy="3845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Global Manager</a:t>
              </a:r>
            </a:p>
            <a:p>
              <a:pPr algn="ctr">
                <a:lnSpc>
                  <a:spcPct val="900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Active Cluster</a:t>
              </a:r>
            </a:p>
          </p:txBody>
        </p: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C65ADA6A-3981-495B-A83D-9345E0495185}"/>
                </a:ext>
              </a:extLst>
            </p:cNvPr>
            <p:cNvGrpSpPr/>
            <p:nvPr/>
          </p:nvGrpSpPr>
          <p:grpSpPr>
            <a:xfrm>
              <a:off x="1948731" y="1347203"/>
              <a:ext cx="869099" cy="869099"/>
              <a:chOff x="7730175" y="863411"/>
              <a:chExt cx="1828959" cy="1828959"/>
            </a:xfrm>
          </p:grpSpPr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CCEA0FDF-3E5A-460D-89B0-D26086C1A771}"/>
                  </a:ext>
                </a:extLst>
              </p:cNvPr>
              <p:cNvSpPr/>
              <p:nvPr/>
            </p:nvSpPr>
            <p:spPr>
              <a:xfrm>
                <a:off x="7730175" y="863411"/>
                <a:ext cx="1828959" cy="1828959"/>
              </a:xfrm>
              <a:prstGeom prst="ellipse">
                <a:avLst/>
              </a:prstGeom>
              <a:solidFill>
                <a:schemeClr val="accent6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A3897B46-C5C6-47A0-8281-8046B4F16379}"/>
                  </a:ext>
                </a:extLst>
              </p:cNvPr>
              <p:cNvGrpSpPr/>
              <p:nvPr/>
            </p:nvGrpSpPr>
            <p:grpSpPr>
              <a:xfrm>
                <a:off x="8049434" y="1298182"/>
                <a:ext cx="1224852" cy="1015906"/>
                <a:chOff x="1893888" y="1246188"/>
                <a:chExt cx="2159000" cy="1790700"/>
              </a:xfrm>
              <a:solidFill>
                <a:schemeClr val="bg1"/>
              </a:solidFill>
            </p:grpSpPr>
            <p:sp>
              <p:nvSpPr>
                <p:cNvPr id="317" name="Freeform 1">
                  <a:extLst>
                    <a:ext uri="{FF2B5EF4-FFF2-40B4-BE49-F238E27FC236}">
                      <a16:creationId xmlns:a16="http://schemas.microsoft.com/office/drawing/2014/main" id="{12F47084-9518-46E0-AD85-1CC7A2C381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7463" y="1435100"/>
                  <a:ext cx="833437" cy="831850"/>
                </a:xfrm>
                <a:custGeom>
                  <a:avLst/>
                  <a:gdLst>
                    <a:gd name="T0" fmla="*/ 262 w 2315"/>
                    <a:gd name="T1" fmla="*/ 1495 h 2310"/>
                    <a:gd name="T2" fmla="*/ 126 w 2315"/>
                    <a:gd name="T3" fmla="*/ 1766 h 2310"/>
                    <a:gd name="T4" fmla="*/ 545 w 2315"/>
                    <a:gd name="T5" fmla="*/ 2179 h 2310"/>
                    <a:gd name="T6" fmla="*/ 814 w 2315"/>
                    <a:gd name="T7" fmla="*/ 2044 h 2310"/>
                    <a:gd name="T8" fmla="*/ 1344 w 2315"/>
                    <a:gd name="T9" fmla="*/ 2309 h 2310"/>
                    <a:gd name="T10" fmla="*/ 1467 w 2315"/>
                    <a:gd name="T11" fmla="*/ 2191 h 2310"/>
                    <a:gd name="T12" fmla="*/ 1547 w 2315"/>
                    <a:gd name="T13" fmla="*/ 2028 h 2310"/>
                    <a:gd name="T14" fmla="*/ 2182 w 2315"/>
                    <a:gd name="T15" fmla="*/ 1772 h 2310"/>
                    <a:gd name="T16" fmla="*/ 2046 w 2315"/>
                    <a:gd name="T17" fmla="*/ 1498 h 2310"/>
                    <a:gd name="T18" fmla="*/ 2314 w 2315"/>
                    <a:gd name="T19" fmla="*/ 971 h 2310"/>
                    <a:gd name="T20" fmla="*/ 2228 w 2315"/>
                    <a:gd name="T21" fmla="*/ 851 h 2310"/>
                    <a:gd name="T22" fmla="*/ 2025 w 2315"/>
                    <a:gd name="T23" fmla="*/ 771 h 2310"/>
                    <a:gd name="T24" fmla="*/ 2185 w 2315"/>
                    <a:gd name="T25" fmla="*/ 549 h 2310"/>
                    <a:gd name="T26" fmla="*/ 1547 w 2315"/>
                    <a:gd name="T27" fmla="*/ 290 h 2310"/>
                    <a:gd name="T28" fmla="*/ 1451 w 2315"/>
                    <a:gd name="T29" fmla="*/ 0 h 2310"/>
                    <a:gd name="T30" fmla="*/ 816 w 2315"/>
                    <a:gd name="T31" fmla="*/ 265 h 2310"/>
                    <a:gd name="T32" fmla="*/ 542 w 2315"/>
                    <a:gd name="T33" fmla="*/ 133 h 2310"/>
                    <a:gd name="T34" fmla="*/ 286 w 2315"/>
                    <a:gd name="T35" fmla="*/ 771 h 2310"/>
                    <a:gd name="T36" fmla="*/ 0 w 2315"/>
                    <a:gd name="T37" fmla="*/ 866 h 2310"/>
                    <a:gd name="T38" fmla="*/ 6 w 2315"/>
                    <a:gd name="T39" fmla="*/ 1470 h 2310"/>
                    <a:gd name="T40" fmla="*/ 250 w 2315"/>
                    <a:gd name="T41" fmla="*/ 1076 h 2310"/>
                    <a:gd name="T42" fmla="*/ 410 w 2315"/>
                    <a:gd name="T43" fmla="*/ 1045 h 2310"/>
                    <a:gd name="T44" fmla="*/ 545 w 2315"/>
                    <a:gd name="T45" fmla="*/ 801 h 2310"/>
                    <a:gd name="T46" fmla="*/ 456 w 2315"/>
                    <a:gd name="T47" fmla="*/ 576 h 2310"/>
                    <a:gd name="T48" fmla="*/ 702 w 2315"/>
                    <a:gd name="T49" fmla="*/ 546 h 2310"/>
                    <a:gd name="T50" fmla="*/ 998 w 2315"/>
                    <a:gd name="T51" fmla="*/ 459 h 2310"/>
                    <a:gd name="T52" fmla="*/ 1073 w 2315"/>
                    <a:gd name="T53" fmla="*/ 250 h 2310"/>
                    <a:gd name="T54" fmla="*/ 1266 w 2315"/>
                    <a:gd name="T55" fmla="*/ 410 h 2310"/>
                    <a:gd name="T56" fmla="*/ 1529 w 2315"/>
                    <a:gd name="T57" fmla="*/ 552 h 2310"/>
                    <a:gd name="T58" fmla="*/ 1738 w 2315"/>
                    <a:gd name="T59" fmla="*/ 459 h 2310"/>
                    <a:gd name="T60" fmla="*/ 1763 w 2315"/>
                    <a:gd name="T61" fmla="*/ 706 h 2310"/>
                    <a:gd name="T62" fmla="*/ 1852 w 2315"/>
                    <a:gd name="T63" fmla="*/ 1008 h 2310"/>
                    <a:gd name="T64" fmla="*/ 2065 w 2315"/>
                    <a:gd name="T65" fmla="*/ 1076 h 2310"/>
                    <a:gd name="T66" fmla="*/ 1904 w 2315"/>
                    <a:gd name="T67" fmla="*/ 1270 h 2310"/>
                    <a:gd name="T68" fmla="*/ 1760 w 2315"/>
                    <a:gd name="T69" fmla="*/ 1538 h 2310"/>
                    <a:gd name="T70" fmla="*/ 1858 w 2315"/>
                    <a:gd name="T71" fmla="*/ 1742 h 2310"/>
                    <a:gd name="T72" fmla="*/ 1609 w 2315"/>
                    <a:gd name="T73" fmla="*/ 1766 h 2310"/>
                    <a:gd name="T74" fmla="*/ 1399 w 2315"/>
                    <a:gd name="T75" fmla="*/ 1822 h 2310"/>
                    <a:gd name="T76" fmla="*/ 1263 w 2315"/>
                    <a:gd name="T77" fmla="*/ 1905 h 2310"/>
                    <a:gd name="T78" fmla="*/ 1069 w 2315"/>
                    <a:gd name="T79" fmla="*/ 2059 h 2310"/>
                    <a:gd name="T80" fmla="*/ 995 w 2315"/>
                    <a:gd name="T81" fmla="*/ 1849 h 2310"/>
                    <a:gd name="T82" fmla="*/ 699 w 2315"/>
                    <a:gd name="T83" fmla="*/ 1763 h 2310"/>
                    <a:gd name="T84" fmla="*/ 450 w 2315"/>
                    <a:gd name="T85" fmla="*/ 1739 h 2310"/>
                    <a:gd name="T86" fmla="*/ 548 w 2315"/>
                    <a:gd name="T87" fmla="*/ 1532 h 2310"/>
                    <a:gd name="T88" fmla="*/ 462 w 2315"/>
                    <a:gd name="T89" fmla="*/ 1316 h 2310"/>
                    <a:gd name="T90" fmla="*/ 250 w 2315"/>
                    <a:gd name="T91" fmla="*/ 1239 h 2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15" h="2310">
                      <a:moveTo>
                        <a:pt x="120" y="1473"/>
                      </a:moveTo>
                      <a:lnTo>
                        <a:pt x="262" y="1495"/>
                      </a:lnTo>
                      <a:lnTo>
                        <a:pt x="284" y="1544"/>
                      </a:lnTo>
                      <a:lnTo>
                        <a:pt x="126" y="1766"/>
                      </a:lnTo>
                      <a:lnTo>
                        <a:pt x="465" y="2108"/>
                      </a:lnTo>
                      <a:lnTo>
                        <a:pt x="545" y="2179"/>
                      </a:lnTo>
                      <a:lnTo>
                        <a:pt x="764" y="2025"/>
                      </a:lnTo>
                      <a:lnTo>
                        <a:pt x="814" y="2044"/>
                      </a:lnTo>
                      <a:lnTo>
                        <a:pt x="857" y="2309"/>
                      </a:lnTo>
                      <a:lnTo>
                        <a:pt x="1344" y="2309"/>
                      </a:lnTo>
                      <a:lnTo>
                        <a:pt x="1464" y="2306"/>
                      </a:lnTo>
                      <a:lnTo>
                        <a:pt x="1467" y="2191"/>
                      </a:lnTo>
                      <a:lnTo>
                        <a:pt x="1491" y="2056"/>
                      </a:lnTo>
                      <a:lnTo>
                        <a:pt x="1547" y="2028"/>
                      </a:lnTo>
                      <a:lnTo>
                        <a:pt x="1766" y="2185"/>
                      </a:lnTo>
                      <a:lnTo>
                        <a:pt x="2182" y="1772"/>
                      </a:lnTo>
                      <a:lnTo>
                        <a:pt x="2025" y="1547"/>
                      </a:lnTo>
                      <a:lnTo>
                        <a:pt x="2046" y="1498"/>
                      </a:lnTo>
                      <a:lnTo>
                        <a:pt x="2314" y="1458"/>
                      </a:lnTo>
                      <a:lnTo>
                        <a:pt x="2314" y="971"/>
                      </a:lnTo>
                      <a:lnTo>
                        <a:pt x="2311" y="879"/>
                      </a:lnTo>
                      <a:lnTo>
                        <a:pt x="2228" y="851"/>
                      </a:lnTo>
                      <a:lnTo>
                        <a:pt x="2046" y="823"/>
                      </a:lnTo>
                      <a:lnTo>
                        <a:pt x="2025" y="771"/>
                      </a:lnTo>
                      <a:lnTo>
                        <a:pt x="2120" y="641"/>
                      </a:lnTo>
                      <a:lnTo>
                        <a:pt x="2185" y="549"/>
                      </a:lnTo>
                      <a:lnTo>
                        <a:pt x="1766" y="139"/>
                      </a:lnTo>
                      <a:lnTo>
                        <a:pt x="1547" y="290"/>
                      </a:lnTo>
                      <a:lnTo>
                        <a:pt x="1495" y="268"/>
                      </a:lnTo>
                      <a:lnTo>
                        <a:pt x="1451" y="0"/>
                      </a:lnTo>
                      <a:lnTo>
                        <a:pt x="863" y="0"/>
                      </a:lnTo>
                      <a:lnTo>
                        <a:pt x="816" y="265"/>
                      </a:lnTo>
                      <a:lnTo>
                        <a:pt x="767" y="287"/>
                      </a:lnTo>
                      <a:lnTo>
                        <a:pt x="542" y="133"/>
                      </a:lnTo>
                      <a:lnTo>
                        <a:pt x="129" y="552"/>
                      </a:lnTo>
                      <a:lnTo>
                        <a:pt x="286" y="771"/>
                      </a:lnTo>
                      <a:lnTo>
                        <a:pt x="268" y="820"/>
                      </a:lnTo>
                      <a:lnTo>
                        <a:pt x="0" y="866"/>
                      </a:lnTo>
                      <a:lnTo>
                        <a:pt x="0" y="1350"/>
                      </a:lnTo>
                      <a:lnTo>
                        <a:pt x="6" y="1470"/>
                      </a:lnTo>
                      <a:lnTo>
                        <a:pt x="120" y="1473"/>
                      </a:lnTo>
                      <a:close/>
                      <a:moveTo>
                        <a:pt x="250" y="1076"/>
                      </a:moveTo>
                      <a:lnTo>
                        <a:pt x="373" y="1054"/>
                      </a:lnTo>
                      <a:lnTo>
                        <a:pt x="410" y="1045"/>
                      </a:lnTo>
                      <a:lnTo>
                        <a:pt x="459" y="1005"/>
                      </a:lnTo>
                      <a:lnTo>
                        <a:pt x="545" y="801"/>
                      </a:lnTo>
                      <a:lnTo>
                        <a:pt x="567" y="730"/>
                      </a:lnTo>
                      <a:lnTo>
                        <a:pt x="456" y="576"/>
                      </a:lnTo>
                      <a:lnTo>
                        <a:pt x="573" y="456"/>
                      </a:lnTo>
                      <a:lnTo>
                        <a:pt x="702" y="546"/>
                      </a:lnTo>
                      <a:lnTo>
                        <a:pt x="777" y="552"/>
                      </a:lnTo>
                      <a:lnTo>
                        <a:pt x="998" y="459"/>
                      </a:lnTo>
                      <a:lnTo>
                        <a:pt x="1048" y="407"/>
                      </a:lnTo>
                      <a:lnTo>
                        <a:pt x="1073" y="250"/>
                      </a:lnTo>
                      <a:lnTo>
                        <a:pt x="1239" y="250"/>
                      </a:lnTo>
                      <a:lnTo>
                        <a:pt x="1266" y="410"/>
                      </a:lnTo>
                      <a:lnTo>
                        <a:pt x="1316" y="466"/>
                      </a:lnTo>
                      <a:lnTo>
                        <a:pt x="1529" y="552"/>
                      </a:lnTo>
                      <a:lnTo>
                        <a:pt x="1612" y="549"/>
                      </a:lnTo>
                      <a:lnTo>
                        <a:pt x="1738" y="459"/>
                      </a:lnTo>
                      <a:lnTo>
                        <a:pt x="1855" y="580"/>
                      </a:lnTo>
                      <a:lnTo>
                        <a:pt x="1763" y="706"/>
                      </a:lnTo>
                      <a:lnTo>
                        <a:pt x="1760" y="780"/>
                      </a:lnTo>
                      <a:lnTo>
                        <a:pt x="1852" y="1008"/>
                      </a:lnTo>
                      <a:lnTo>
                        <a:pt x="1908" y="1054"/>
                      </a:lnTo>
                      <a:lnTo>
                        <a:pt x="2065" y="1076"/>
                      </a:lnTo>
                      <a:lnTo>
                        <a:pt x="2065" y="1242"/>
                      </a:lnTo>
                      <a:lnTo>
                        <a:pt x="1904" y="1270"/>
                      </a:lnTo>
                      <a:lnTo>
                        <a:pt x="1852" y="1316"/>
                      </a:lnTo>
                      <a:lnTo>
                        <a:pt x="1760" y="1538"/>
                      </a:lnTo>
                      <a:lnTo>
                        <a:pt x="1766" y="1612"/>
                      </a:lnTo>
                      <a:lnTo>
                        <a:pt x="1858" y="1742"/>
                      </a:lnTo>
                      <a:lnTo>
                        <a:pt x="1741" y="1859"/>
                      </a:lnTo>
                      <a:lnTo>
                        <a:pt x="1609" y="1766"/>
                      </a:lnTo>
                      <a:lnTo>
                        <a:pt x="1535" y="1760"/>
                      </a:lnTo>
                      <a:lnTo>
                        <a:pt x="1399" y="1822"/>
                      </a:lnTo>
                      <a:lnTo>
                        <a:pt x="1316" y="1849"/>
                      </a:lnTo>
                      <a:lnTo>
                        <a:pt x="1263" y="1905"/>
                      </a:lnTo>
                      <a:lnTo>
                        <a:pt x="1236" y="2059"/>
                      </a:lnTo>
                      <a:lnTo>
                        <a:pt x="1069" y="2059"/>
                      </a:lnTo>
                      <a:lnTo>
                        <a:pt x="1041" y="1905"/>
                      </a:lnTo>
                      <a:lnTo>
                        <a:pt x="995" y="1849"/>
                      </a:lnTo>
                      <a:lnTo>
                        <a:pt x="773" y="1757"/>
                      </a:lnTo>
                      <a:lnTo>
                        <a:pt x="699" y="1763"/>
                      </a:lnTo>
                      <a:lnTo>
                        <a:pt x="570" y="1856"/>
                      </a:lnTo>
                      <a:lnTo>
                        <a:pt x="450" y="1739"/>
                      </a:lnTo>
                      <a:lnTo>
                        <a:pt x="545" y="1606"/>
                      </a:lnTo>
                      <a:lnTo>
                        <a:pt x="548" y="1532"/>
                      </a:lnTo>
                      <a:lnTo>
                        <a:pt x="477" y="1365"/>
                      </a:lnTo>
                      <a:lnTo>
                        <a:pt x="462" y="1316"/>
                      </a:lnTo>
                      <a:lnTo>
                        <a:pt x="404" y="1264"/>
                      </a:lnTo>
                      <a:lnTo>
                        <a:pt x="250" y="1239"/>
                      </a:lnTo>
                      <a:lnTo>
                        <a:pt x="250" y="10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8" name="Freeform 2">
                  <a:extLst>
                    <a:ext uri="{FF2B5EF4-FFF2-40B4-BE49-F238E27FC236}">
                      <a16:creationId xmlns:a16="http://schemas.microsoft.com/office/drawing/2014/main" id="{4066E378-A9ED-4D26-A770-ABBFD0DF42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0825" y="1668463"/>
                  <a:ext cx="366713" cy="366712"/>
                </a:xfrm>
                <a:custGeom>
                  <a:avLst/>
                  <a:gdLst>
                    <a:gd name="T0" fmla="*/ 561 w 1018"/>
                    <a:gd name="T1" fmla="*/ 1014 h 1018"/>
                    <a:gd name="T2" fmla="*/ 706 w 1018"/>
                    <a:gd name="T3" fmla="*/ 977 h 1018"/>
                    <a:gd name="T4" fmla="*/ 832 w 1018"/>
                    <a:gd name="T5" fmla="*/ 900 h 1018"/>
                    <a:gd name="T6" fmla="*/ 931 w 1018"/>
                    <a:gd name="T7" fmla="*/ 792 h 1018"/>
                    <a:gd name="T8" fmla="*/ 995 w 1018"/>
                    <a:gd name="T9" fmla="*/ 660 h 1018"/>
                    <a:gd name="T10" fmla="*/ 1017 w 1018"/>
                    <a:gd name="T11" fmla="*/ 509 h 1018"/>
                    <a:gd name="T12" fmla="*/ 1008 w 1018"/>
                    <a:gd name="T13" fmla="*/ 407 h 1018"/>
                    <a:gd name="T14" fmla="*/ 956 w 1018"/>
                    <a:gd name="T15" fmla="*/ 266 h 1018"/>
                    <a:gd name="T16" fmla="*/ 869 w 1018"/>
                    <a:gd name="T17" fmla="*/ 148 h 1018"/>
                    <a:gd name="T18" fmla="*/ 752 w 1018"/>
                    <a:gd name="T19" fmla="*/ 62 h 1018"/>
                    <a:gd name="T20" fmla="*/ 610 w 1018"/>
                    <a:gd name="T21" fmla="*/ 9 h 1018"/>
                    <a:gd name="T22" fmla="*/ 509 w 1018"/>
                    <a:gd name="T23" fmla="*/ 0 h 1018"/>
                    <a:gd name="T24" fmla="*/ 358 w 1018"/>
                    <a:gd name="T25" fmla="*/ 22 h 1018"/>
                    <a:gd name="T26" fmla="*/ 225 w 1018"/>
                    <a:gd name="T27" fmla="*/ 87 h 1018"/>
                    <a:gd name="T28" fmla="*/ 117 w 1018"/>
                    <a:gd name="T29" fmla="*/ 185 h 1018"/>
                    <a:gd name="T30" fmla="*/ 40 w 1018"/>
                    <a:gd name="T31" fmla="*/ 312 h 1018"/>
                    <a:gd name="T32" fmla="*/ 3 w 1018"/>
                    <a:gd name="T33" fmla="*/ 457 h 1018"/>
                    <a:gd name="T34" fmla="*/ 3 w 1018"/>
                    <a:gd name="T35" fmla="*/ 561 h 1018"/>
                    <a:gd name="T36" fmla="*/ 40 w 1018"/>
                    <a:gd name="T37" fmla="*/ 706 h 1018"/>
                    <a:gd name="T38" fmla="*/ 117 w 1018"/>
                    <a:gd name="T39" fmla="*/ 833 h 1018"/>
                    <a:gd name="T40" fmla="*/ 225 w 1018"/>
                    <a:gd name="T41" fmla="*/ 928 h 1018"/>
                    <a:gd name="T42" fmla="*/ 358 w 1018"/>
                    <a:gd name="T43" fmla="*/ 993 h 1018"/>
                    <a:gd name="T44" fmla="*/ 509 w 1018"/>
                    <a:gd name="T45" fmla="*/ 1017 h 1018"/>
                    <a:gd name="T46" fmla="*/ 536 w 1018"/>
                    <a:gd name="T47" fmla="*/ 250 h 1018"/>
                    <a:gd name="T48" fmla="*/ 610 w 1018"/>
                    <a:gd name="T49" fmla="*/ 268 h 1018"/>
                    <a:gd name="T50" fmla="*/ 675 w 1018"/>
                    <a:gd name="T51" fmla="*/ 309 h 1018"/>
                    <a:gd name="T52" fmla="*/ 724 w 1018"/>
                    <a:gd name="T53" fmla="*/ 364 h 1018"/>
                    <a:gd name="T54" fmla="*/ 755 w 1018"/>
                    <a:gd name="T55" fmla="*/ 432 h 1018"/>
                    <a:gd name="T56" fmla="*/ 768 w 1018"/>
                    <a:gd name="T57" fmla="*/ 509 h 1018"/>
                    <a:gd name="T58" fmla="*/ 761 w 1018"/>
                    <a:gd name="T59" fmla="*/ 561 h 1018"/>
                    <a:gd name="T60" fmla="*/ 737 w 1018"/>
                    <a:gd name="T61" fmla="*/ 632 h 1018"/>
                    <a:gd name="T62" fmla="*/ 694 w 1018"/>
                    <a:gd name="T63" fmla="*/ 691 h 1018"/>
                    <a:gd name="T64" fmla="*/ 632 w 1018"/>
                    <a:gd name="T65" fmla="*/ 734 h 1018"/>
                    <a:gd name="T66" fmla="*/ 561 w 1018"/>
                    <a:gd name="T67" fmla="*/ 762 h 1018"/>
                    <a:gd name="T68" fmla="*/ 509 w 1018"/>
                    <a:gd name="T69" fmla="*/ 768 h 1018"/>
                    <a:gd name="T70" fmla="*/ 431 w 1018"/>
                    <a:gd name="T71" fmla="*/ 755 h 1018"/>
                    <a:gd name="T72" fmla="*/ 364 w 1018"/>
                    <a:gd name="T73" fmla="*/ 722 h 1018"/>
                    <a:gd name="T74" fmla="*/ 311 w 1018"/>
                    <a:gd name="T75" fmla="*/ 672 h 1018"/>
                    <a:gd name="T76" fmla="*/ 271 w 1018"/>
                    <a:gd name="T77" fmla="*/ 608 h 1018"/>
                    <a:gd name="T78" fmla="*/ 253 w 1018"/>
                    <a:gd name="T79" fmla="*/ 534 h 1018"/>
                    <a:gd name="T80" fmla="*/ 253 w 1018"/>
                    <a:gd name="T81" fmla="*/ 481 h 1018"/>
                    <a:gd name="T82" fmla="*/ 271 w 1018"/>
                    <a:gd name="T83" fmla="*/ 407 h 1018"/>
                    <a:gd name="T84" fmla="*/ 311 w 1018"/>
                    <a:gd name="T85" fmla="*/ 342 h 1018"/>
                    <a:gd name="T86" fmla="*/ 364 w 1018"/>
                    <a:gd name="T87" fmla="*/ 293 h 1018"/>
                    <a:gd name="T88" fmla="*/ 431 w 1018"/>
                    <a:gd name="T89" fmla="*/ 262 h 1018"/>
                    <a:gd name="T90" fmla="*/ 509 w 1018"/>
                    <a:gd name="T91" fmla="*/ 250 h 1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18" h="1018">
                      <a:moveTo>
                        <a:pt x="509" y="1017"/>
                      </a:moveTo>
                      <a:lnTo>
                        <a:pt x="509" y="1017"/>
                      </a:lnTo>
                      <a:lnTo>
                        <a:pt x="561" y="1014"/>
                      </a:lnTo>
                      <a:lnTo>
                        <a:pt x="610" y="1005"/>
                      </a:lnTo>
                      <a:lnTo>
                        <a:pt x="660" y="993"/>
                      </a:lnTo>
                      <a:lnTo>
                        <a:pt x="706" y="977"/>
                      </a:lnTo>
                      <a:lnTo>
                        <a:pt x="752" y="956"/>
                      </a:lnTo>
                      <a:lnTo>
                        <a:pt x="792" y="928"/>
                      </a:lnTo>
                      <a:lnTo>
                        <a:pt x="832" y="900"/>
                      </a:lnTo>
                      <a:lnTo>
                        <a:pt x="869" y="867"/>
                      </a:lnTo>
                      <a:lnTo>
                        <a:pt x="900" y="833"/>
                      </a:lnTo>
                      <a:lnTo>
                        <a:pt x="931" y="792"/>
                      </a:lnTo>
                      <a:lnTo>
                        <a:pt x="956" y="749"/>
                      </a:lnTo>
                      <a:lnTo>
                        <a:pt x="977" y="706"/>
                      </a:lnTo>
                      <a:lnTo>
                        <a:pt x="995" y="660"/>
                      </a:lnTo>
                      <a:lnTo>
                        <a:pt x="1008" y="611"/>
                      </a:lnTo>
                      <a:lnTo>
                        <a:pt x="1014" y="561"/>
                      </a:lnTo>
                      <a:lnTo>
                        <a:pt x="1017" y="509"/>
                      </a:lnTo>
                      <a:lnTo>
                        <a:pt x="1017" y="509"/>
                      </a:lnTo>
                      <a:lnTo>
                        <a:pt x="1014" y="457"/>
                      </a:lnTo>
                      <a:lnTo>
                        <a:pt x="1008" y="407"/>
                      </a:lnTo>
                      <a:lnTo>
                        <a:pt x="995" y="358"/>
                      </a:lnTo>
                      <a:lnTo>
                        <a:pt x="977" y="312"/>
                      </a:lnTo>
                      <a:lnTo>
                        <a:pt x="956" y="266"/>
                      </a:lnTo>
                      <a:lnTo>
                        <a:pt x="931" y="225"/>
                      </a:lnTo>
                      <a:lnTo>
                        <a:pt x="900" y="185"/>
                      </a:lnTo>
                      <a:lnTo>
                        <a:pt x="869" y="148"/>
                      </a:lnTo>
                      <a:lnTo>
                        <a:pt x="832" y="114"/>
                      </a:lnTo>
                      <a:lnTo>
                        <a:pt x="792" y="87"/>
                      </a:lnTo>
                      <a:lnTo>
                        <a:pt x="752" y="62"/>
                      </a:lnTo>
                      <a:lnTo>
                        <a:pt x="706" y="41"/>
                      </a:lnTo>
                      <a:lnTo>
                        <a:pt x="660" y="22"/>
                      </a:lnTo>
                      <a:lnTo>
                        <a:pt x="610" y="9"/>
                      </a:lnTo>
                      <a:lnTo>
                        <a:pt x="561" y="3"/>
                      </a:lnTo>
                      <a:lnTo>
                        <a:pt x="509" y="0"/>
                      </a:lnTo>
                      <a:lnTo>
                        <a:pt x="509" y="0"/>
                      </a:lnTo>
                      <a:lnTo>
                        <a:pt x="456" y="3"/>
                      </a:lnTo>
                      <a:lnTo>
                        <a:pt x="407" y="9"/>
                      </a:lnTo>
                      <a:lnTo>
                        <a:pt x="358" y="22"/>
                      </a:lnTo>
                      <a:lnTo>
                        <a:pt x="311" y="41"/>
                      </a:lnTo>
                      <a:lnTo>
                        <a:pt x="268" y="62"/>
                      </a:lnTo>
                      <a:lnTo>
                        <a:pt x="225" y="87"/>
                      </a:lnTo>
                      <a:lnTo>
                        <a:pt x="185" y="114"/>
                      </a:lnTo>
                      <a:lnTo>
                        <a:pt x="151" y="148"/>
                      </a:lnTo>
                      <a:lnTo>
                        <a:pt x="117" y="185"/>
                      </a:lnTo>
                      <a:lnTo>
                        <a:pt x="89" y="225"/>
                      </a:lnTo>
                      <a:lnTo>
                        <a:pt x="62" y="266"/>
                      </a:lnTo>
                      <a:lnTo>
                        <a:pt x="40" y="312"/>
                      </a:lnTo>
                      <a:lnTo>
                        <a:pt x="25" y="358"/>
                      </a:lnTo>
                      <a:lnTo>
                        <a:pt x="13" y="407"/>
                      </a:lnTo>
                      <a:lnTo>
                        <a:pt x="3" y="457"/>
                      </a:lnTo>
                      <a:lnTo>
                        <a:pt x="0" y="509"/>
                      </a:lnTo>
                      <a:lnTo>
                        <a:pt x="0" y="509"/>
                      </a:lnTo>
                      <a:lnTo>
                        <a:pt x="3" y="561"/>
                      </a:lnTo>
                      <a:lnTo>
                        <a:pt x="13" y="611"/>
                      </a:lnTo>
                      <a:lnTo>
                        <a:pt x="25" y="660"/>
                      </a:lnTo>
                      <a:lnTo>
                        <a:pt x="40" y="706"/>
                      </a:lnTo>
                      <a:lnTo>
                        <a:pt x="62" y="749"/>
                      </a:lnTo>
                      <a:lnTo>
                        <a:pt x="89" y="792"/>
                      </a:lnTo>
                      <a:lnTo>
                        <a:pt x="117" y="833"/>
                      </a:lnTo>
                      <a:lnTo>
                        <a:pt x="151" y="867"/>
                      </a:lnTo>
                      <a:lnTo>
                        <a:pt x="185" y="900"/>
                      </a:lnTo>
                      <a:lnTo>
                        <a:pt x="225" y="928"/>
                      </a:lnTo>
                      <a:lnTo>
                        <a:pt x="268" y="956"/>
                      </a:lnTo>
                      <a:lnTo>
                        <a:pt x="311" y="977"/>
                      </a:lnTo>
                      <a:lnTo>
                        <a:pt x="358" y="993"/>
                      </a:lnTo>
                      <a:lnTo>
                        <a:pt x="407" y="1005"/>
                      </a:lnTo>
                      <a:lnTo>
                        <a:pt x="456" y="1014"/>
                      </a:lnTo>
                      <a:lnTo>
                        <a:pt x="509" y="1017"/>
                      </a:lnTo>
                      <a:close/>
                      <a:moveTo>
                        <a:pt x="509" y="250"/>
                      </a:moveTo>
                      <a:lnTo>
                        <a:pt x="509" y="250"/>
                      </a:lnTo>
                      <a:lnTo>
                        <a:pt x="536" y="250"/>
                      </a:lnTo>
                      <a:lnTo>
                        <a:pt x="561" y="256"/>
                      </a:lnTo>
                      <a:lnTo>
                        <a:pt x="586" y="262"/>
                      </a:lnTo>
                      <a:lnTo>
                        <a:pt x="610" y="268"/>
                      </a:lnTo>
                      <a:lnTo>
                        <a:pt x="632" y="281"/>
                      </a:lnTo>
                      <a:lnTo>
                        <a:pt x="653" y="293"/>
                      </a:lnTo>
                      <a:lnTo>
                        <a:pt x="675" y="309"/>
                      </a:lnTo>
                      <a:lnTo>
                        <a:pt x="694" y="324"/>
                      </a:lnTo>
                      <a:lnTo>
                        <a:pt x="709" y="342"/>
                      </a:lnTo>
                      <a:lnTo>
                        <a:pt x="724" y="364"/>
                      </a:lnTo>
                      <a:lnTo>
                        <a:pt x="737" y="386"/>
                      </a:lnTo>
                      <a:lnTo>
                        <a:pt x="749" y="407"/>
                      </a:lnTo>
                      <a:lnTo>
                        <a:pt x="755" y="432"/>
                      </a:lnTo>
                      <a:lnTo>
                        <a:pt x="761" y="457"/>
                      </a:lnTo>
                      <a:lnTo>
                        <a:pt x="768" y="481"/>
                      </a:lnTo>
                      <a:lnTo>
                        <a:pt x="768" y="509"/>
                      </a:lnTo>
                      <a:lnTo>
                        <a:pt x="768" y="509"/>
                      </a:lnTo>
                      <a:lnTo>
                        <a:pt x="768" y="534"/>
                      </a:lnTo>
                      <a:lnTo>
                        <a:pt x="761" y="561"/>
                      </a:lnTo>
                      <a:lnTo>
                        <a:pt x="755" y="586"/>
                      </a:lnTo>
                      <a:lnTo>
                        <a:pt x="749" y="608"/>
                      </a:lnTo>
                      <a:lnTo>
                        <a:pt x="737" y="632"/>
                      </a:lnTo>
                      <a:lnTo>
                        <a:pt x="724" y="654"/>
                      </a:lnTo>
                      <a:lnTo>
                        <a:pt x="709" y="672"/>
                      </a:lnTo>
                      <a:lnTo>
                        <a:pt x="694" y="691"/>
                      </a:lnTo>
                      <a:lnTo>
                        <a:pt x="675" y="706"/>
                      </a:lnTo>
                      <a:lnTo>
                        <a:pt x="653" y="722"/>
                      </a:lnTo>
                      <a:lnTo>
                        <a:pt x="632" y="734"/>
                      </a:lnTo>
                      <a:lnTo>
                        <a:pt x="610" y="746"/>
                      </a:lnTo>
                      <a:lnTo>
                        <a:pt x="586" y="755"/>
                      </a:lnTo>
                      <a:lnTo>
                        <a:pt x="561" y="762"/>
                      </a:lnTo>
                      <a:lnTo>
                        <a:pt x="536" y="765"/>
                      </a:lnTo>
                      <a:lnTo>
                        <a:pt x="509" y="768"/>
                      </a:lnTo>
                      <a:lnTo>
                        <a:pt x="509" y="768"/>
                      </a:lnTo>
                      <a:lnTo>
                        <a:pt x="484" y="765"/>
                      </a:lnTo>
                      <a:lnTo>
                        <a:pt x="456" y="762"/>
                      </a:lnTo>
                      <a:lnTo>
                        <a:pt x="431" y="755"/>
                      </a:lnTo>
                      <a:lnTo>
                        <a:pt x="410" y="746"/>
                      </a:lnTo>
                      <a:lnTo>
                        <a:pt x="385" y="734"/>
                      </a:lnTo>
                      <a:lnTo>
                        <a:pt x="364" y="722"/>
                      </a:lnTo>
                      <a:lnTo>
                        <a:pt x="345" y="706"/>
                      </a:lnTo>
                      <a:lnTo>
                        <a:pt x="327" y="691"/>
                      </a:lnTo>
                      <a:lnTo>
                        <a:pt x="311" y="672"/>
                      </a:lnTo>
                      <a:lnTo>
                        <a:pt x="296" y="654"/>
                      </a:lnTo>
                      <a:lnTo>
                        <a:pt x="284" y="632"/>
                      </a:lnTo>
                      <a:lnTo>
                        <a:pt x="271" y="608"/>
                      </a:lnTo>
                      <a:lnTo>
                        <a:pt x="262" y="586"/>
                      </a:lnTo>
                      <a:lnTo>
                        <a:pt x="256" y="561"/>
                      </a:lnTo>
                      <a:lnTo>
                        <a:pt x="253" y="534"/>
                      </a:lnTo>
                      <a:lnTo>
                        <a:pt x="250" y="509"/>
                      </a:lnTo>
                      <a:lnTo>
                        <a:pt x="250" y="509"/>
                      </a:lnTo>
                      <a:lnTo>
                        <a:pt x="253" y="481"/>
                      </a:lnTo>
                      <a:lnTo>
                        <a:pt x="256" y="457"/>
                      </a:lnTo>
                      <a:lnTo>
                        <a:pt x="262" y="432"/>
                      </a:lnTo>
                      <a:lnTo>
                        <a:pt x="271" y="407"/>
                      </a:lnTo>
                      <a:lnTo>
                        <a:pt x="284" y="386"/>
                      </a:lnTo>
                      <a:lnTo>
                        <a:pt x="296" y="364"/>
                      </a:lnTo>
                      <a:lnTo>
                        <a:pt x="311" y="342"/>
                      </a:lnTo>
                      <a:lnTo>
                        <a:pt x="327" y="324"/>
                      </a:lnTo>
                      <a:lnTo>
                        <a:pt x="345" y="309"/>
                      </a:lnTo>
                      <a:lnTo>
                        <a:pt x="364" y="293"/>
                      </a:lnTo>
                      <a:lnTo>
                        <a:pt x="385" y="281"/>
                      </a:lnTo>
                      <a:lnTo>
                        <a:pt x="410" y="268"/>
                      </a:lnTo>
                      <a:lnTo>
                        <a:pt x="431" y="262"/>
                      </a:lnTo>
                      <a:lnTo>
                        <a:pt x="456" y="256"/>
                      </a:lnTo>
                      <a:lnTo>
                        <a:pt x="484" y="250"/>
                      </a:lnTo>
                      <a:lnTo>
                        <a:pt x="509" y="2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9" name="Freeform 3">
                  <a:extLst>
                    <a:ext uri="{FF2B5EF4-FFF2-40B4-BE49-F238E27FC236}">
                      <a16:creationId xmlns:a16="http://schemas.microsoft.com/office/drawing/2014/main" id="{8B6D440E-4039-41BC-8AC7-5EA964838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93888" y="1246188"/>
                  <a:ext cx="2159000" cy="1790700"/>
                </a:xfrm>
                <a:custGeom>
                  <a:avLst/>
                  <a:gdLst>
                    <a:gd name="T0" fmla="*/ 268 w 5998"/>
                    <a:gd name="T1" fmla="*/ 3 h 4973"/>
                    <a:gd name="T2" fmla="*/ 157 w 5998"/>
                    <a:gd name="T3" fmla="*/ 37 h 4973"/>
                    <a:gd name="T4" fmla="*/ 68 w 5998"/>
                    <a:gd name="T5" fmla="*/ 111 h 4973"/>
                    <a:gd name="T6" fmla="*/ 15 w 5998"/>
                    <a:gd name="T7" fmla="*/ 213 h 4973"/>
                    <a:gd name="T8" fmla="*/ 0 w 5998"/>
                    <a:gd name="T9" fmla="*/ 3696 h 4973"/>
                    <a:gd name="T10" fmla="*/ 15 w 5998"/>
                    <a:gd name="T11" fmla="*/ 3785 h 4973"/>
                    <a:gd name="T12" fmla="*/ 71 w 5998"/>
                    <a:gd name="T13" fmla="*/ 3887 h 4973"/>
                    <a:gd name="T14" fmla="*/ 157 w 5998"/>
                    <a:gd name="T15" fmla="*/ 3961 h 4973"/>
                    <a:gd name="T16" fmla="*/ 271 w 5998"/>
                    <a:gd name="T17" fmla="*/ 3995 h 4973"/>
                    <a:gd name="T18" fmla="*/ 2345 w 5998"/>
                    <a:gd name="T19" fmla="*/ 4426 h 4973"/>
                    <a:gd name="T20" fmla="*/ 2062 w 5998"/>
                    <a:gd name="T21" fmla="*/ 4528 h 4973"/>
                    <a:gd name="T22" fmla="*/ 1868 w 5998"/>
                    <a:gd name="T23" fmla="*/ 4645 h 4973"/>
                    <a:gd name="T24" fmla="*/ 1812 w 5998"/>
                    <a:gd name="T25" fmla="*/ 4710 h 4973"/>
                    <a:gd name="T26" fmla="*/ 1797 w 5998"/>
                    <a:gd name="T27" fmla="*/ 4824 h 4973"/>
                    <a:gd name="T28" fmla="*/ 1831 w 5998"/>
                    <a:gd name="T29" fmla="*/ 4901 h 4973"/>
                    <a:gd name="T30" fmla="*/ 1914 w 5998"/>
                    <a:gd name="T31" fmla="*/ 4966 h 4973"/>
                    <a:gd name="T32" fmla="*/ 4031 w 5998"/>
                    <a:gd name="T33" fmla="*/ 4972 h 4973"/>
                    <a:gd name="T34" fmla="*/ 4130 w 5998"/>
                    <a:gd name="T35" fmla="*/ 4941 h 4973"/>
                    <a:gd name="T36" fmla="*/ 4194 w 5998"/>
                    <a:gd name="T37" fmla="*/ 4852 h 4973"/>
                    <a:gd name="T38" fmla="*/ 4203 w 5998"/>
                    <a:gd name="T39" fmla="*/ 4765 h 4973"/>
                    <a:gd name="T40" fmla="*/ 4157 w 5998"/>
                    <a:gd name="T41" fmla="*/ 4666 h 4973"/>
                    <a:gd name="T42" fmla="*/ 4049 w 5998"/>
                    <a:gd name="T43" fmla="*/ 4590 h 4973"/>
                    <a:gd name="T44" fmla="*/ 3815 w 5998"/>
                    <a:gd name="T45" fmla="*/ 4478 h 4973"/>
                    <a:gd name="T46" fmla="*/ 5686 w 5998"/>
                    <a:gd name="T47" fmla="*/ 3998 h 4973"/>
                    <a:gd name="T48" fmla="*/ 5779 w 5998"/>
                    <a:gd name="T49" fmla="*/ 3982 h 4973"/>
                    <a:gd name="T50" fmla="*/ 5883 w 5998"/>
                    <a:gd name="T51" fmla="*/ 3927 h 4973"/>
                    <a:gd name="T52" fmla="*/ 5960 w 5998"/>
                    <a:gd name="T53" fmla="*/ 3834 h 4973"/>
                    <a:gd name="T54" fmla="*/ 5997 w 5998"/>
                    <a:gd name="T55" fmla="*/ 3717 h 4973"/>
                    <a:gd name="T56" fmla="*/ 5997 w 5998"/>
                    <a:gd name="T57" fmla="*/ 293 h 4973"/>
                    <a:gd name="T58" fmla="*/ 5960 w 5998"/>
                    <a:gd name="T59" fmla="*/ 173 h 4973"/>
                    <a:gd name="T60" fmla="*/ 5880 w 5998"/>
                    <a:gd name="T61" fmla="*/ 74 h 4973"/>
                    <a:gd name="T62" fmla="*/ 5769 w 5998"/>
                    <a:gd name="T63" fmla="*/ 16 h 4973"/>
                    <a:gd name="T64" fmla="*/ 2237 w 5998"/>
                    <a:gd name="T65" fmla="*/ 4722 h 4973"/>
                    <a:gd name="T66" fmla="*/ 2407 w 5998"/>
                    <a:gd name="T67" fmla="*/ 4666 h 4973"/>
                    <a:gd name="T68" fmla="*/ 2700 w 5998"/>
                    <a:gd name="T69" fmla="*/ 4614 h 4973"/>
                    <a:gd name="T70" fmla="*/ 3260 w 5998"/>
                    <a:gd name="T71" fmla="*/ 4614 h 4973"/>
                    <a:gd name="T72" fmla="*/ 3581 w 5998"/>
                    <a:gd name="T73" fmla="*/ 4666 h 4973"/>
                    <a:gd name="T74" fmla="*/ 2237 w 5998"/>
                    <a:gd name="T75" fmla="*/ 4722 h 4973"/>
                    <a:gd name="T76" fmla="*/ 2777 w 5998"/>
                    <a:gd name="T77" fmla="*/ 4358 h 4973"/>
                    <a:gd name="T78" fmla="*/ 3390 w 5998"/>
                    <a:gd name="T79" fmla="*/ 4358 h 4973"/>
                    <a:gd name="T80" fmla="*/ 2965 w 5998"/>
                    <a:gd name="T81" fmla="*/ 4352 h 4973"/>
                    <a:gd name="T82" fmla="*/ 5689 w 5998"/>
                    <a:gd name="T83" fmla="*/ 253 h 4973"/>
                    <a:gd name="T84" fmla="*/ 5735 w 5998"/>
                    <a:gd name="T85" fmla="*/ 284 h 4973"/>
                    <a:gd name="T86" fmla="*/ 5748 w 5998"/>
                    <a:gd name="T87" fmla="*/ 3153 h 4973"/>
                    <a:gd name="T88" fmla="*/ 253 w 5998"/>
                    <a:gd name="T89" fmla="*/ 290 h 4973"/>
                    <a:gd name="T90" fmla="*/ 290 w 5998"/>
                    <a:gd name="T91" fmla="*/ 253 h 4973"/>
                    <a:gd name="T92" fmla="*/ 302 w 5998"/>
                    <a:gd name="T93" fmla="*/ 3748 h 4973"/>
                    <a:gd name="T94" fmla="*/ 265 w 5998"/>
                    <a:gd name="T95" fmla="*/ 3732 h 4973"/>
                    <a:gd name="T96" fmla="*/ 249 w 5998"/>
                    <a:gd name="T97" fmla="*/ 3696 h 4973"/>
                    <a:gd name="T98" fmla="*/ 5748 w 5998"/>
                    <a:gd name="T99" fmla="*/ 3686 h 4973"/>
                    <a:gd name="T100" fmla="*/ 5729 w 5998"/>
                    <a:gd name="T101" fmla="*/ 3730 h 4973"/>
                    <a:gd name="T102" fmla="*/ 5686 w 5998"/>
                    <a:gd name="T103" fmla="*/ 3748 h 49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998" h="4973">
                      <a:moveTo>
                        <a:pt x="5674" y="0"/>
                      </a:moveTo>
                      <a:lnTo>
                        <a:pt x="299" y="0"/>
                      </a:lnTo>
                      <a:lnTo>
                        <a:pt x="299" y="0"/>
                      </a:lnTo>
                      <a:lnTo>
                        <a:pt x="268" y="3"/>
                      </a:lnTo>
                      <a:lnTo>
                        <a:pt x="240" y="6"/>
                      </a:lnTo>
                      <a:lnTo>
                        <a:pt x="209" y="16"/>
                      </a:lnTo>
                      <a:lnTo>
                        <a:pt x="185" y="25"/>
                      </a:lnTo>
                      <a:lnTo>
                        <a:pt x="157" y="37"/>
                      </a:lnTo>
                      <a:lnTo>
                        <a:pt x="132" y="53"/>
                      </a:lnTo>
                      <a:lnTo>
                        <a:pt x="111" y="68"/>
                      </a:lnTo>
                      <a:lnTo>
                        <a:pt x="89" y="90"/>
                      </a:lnTo>
                      <a:lnTo>
                        <a:pt x="68" y="111"/>
                      </a:lnTo>
                      <a:lnTo>
                        <a:pt x="52" y="133"/>
                      </a:lnTo>
                      <a:lnTo>
                        <a:pt x="37" y="157"/>
                      </a:lnTo>
                      <a:lnTo>
                        <a:pt x="24" y="185"/>
                      </a:lnTo>
                      <a:lnTo>
                        <a:pt x="15" y="213"/>
                      </a:lnTo>
                      <a:lnTo>
                        <a:pt x="6" y="241"/>
                      </a:lnTo>
                      <a:lnTo>
                        <a:pt x="3" y="268"/>
                      </a:lnTo>
                      <a:lnTo>
                        <a:pt x="0" y="299"/>
                      </a:lnTo>
                      <a:lnTo>
                        <a:pt x="0" y="3696"/>
                      </a:lnTo>
                      <a:lnTo>
                        <a:pt x="0" y="3696"/>
                      </a:lnTo>
                      <a:lnTo>
                        <a:pt x="3" y="3727"/>
                      </a:lnTo>
                      <a:lnTo>
                        <a:pt x="6" y="3757"/>
                      </a:lnTo>
                      <a:lnTo>
                        <a:pt x="15" y="3785"/>
                      </a:lnTo>
                      <a:lnTo>
                        <a:pt x="24" y="3813"/>
                      </a:lnTo>
                      <a:lnTo>
                        <a:pt x="37" y="3840"/>
                      </a:lnTo>
                      <a:lnTo>
                        <a:pt x="52" y="3865"/>
                      </a:lnTo>
                      <a:lnTo>
                        <a:pt x="71" y="3887"/>
                      </a:lnTo>
                      <a:lnTo>
                        <a:pt x="89" y="3908"/>
                      </a:lnTo>
                      <a:lnTo>
                        <a:pt x="111" y="3930"/>
                      </a:lnTo>
                      <a:lnTo>
                        <a:pt x="132" y="3945"/>
                      </a:lnTo>
                      <a:lnTo>
                        <a:pt x="157" y="3961"/>
                      </a:lnTo>
                      <a:lnTo>
                        <a:pt x="185" y="3973"/>
                      </a:lnTo>
                      <a:lnTo>
                        <a:pt x="212" y="3982"/>
                      </a:lnTo>
                      <a:lnTo>
                        <a:pt x="240" y="3991"/>
                      </a:lnTo>
                      <a:lnTo>
                        <a:pt x="271" y="3995"/>
                      </a:lnTo>
                      <a:lnTo>
                        <a:pt x="302" y="3998"/>
                      </a:lnTo>
                      <a:lnTo>
                        <a:pt x="2447" y="3998"/>
                      </a:lnTo>
                      <a:lnTo>
                        <a:pt x="2345" y="4426"/>
                      </a:lnTo>
                      <a:lnTo>
                        <a:pt x="2345" y="4426"/>
                      </a:lnTo>
                      <a:lnTo>
                        <a:pt x="2265" y="4448"/>
                      </a:lnTo>
                      <a:lnTo>
                        <a:pt x="2191" y="4472"/>
                      </a:lnTo>
                      <a:lnTo>
                        <a:pt x="2123" y="4500"/>
                      </a:lnTo>
                      <a:lnTo>
                        <a:pt x="2062" y="4528"/>
                      </a:lnTo>
                      <a:lnTo>
                        <a:pt x="2003" y="4556"/>
                      </a:lnTo>
                      <a:lnTo>
                        <a:pt x="1954" y="4586"/>
                      </a:lnTo>
                      <a:lnTo>
                        <a:pt x="1907" y="4614"/>
                      </a:lnTo>
                      <a:lnTo>
                        <a:pt x="1868" y="4645"/>
                      </a:lnTo>
                      <a:lnTo>
                        <a:pt x="1868" y="4645"/>
                      </a:lnTo>
                      <a:lnTo>
                        <a:pt x="1846" y="4664"/>
                      </a:lnTo>
                      <a:lnTo>
                        <a:pt x="1827" y="4685"/>
                      </a:lnTo>
                      <a:lnTo>
                        <a:pt x="1812" y="4710"/>
                      </a:lnTo>
                      <a:lnTo>
                        <a:pt x="1803" y="4737"/>
                      </a:lnTo>
                      <a:lnTo>
                        <a:pt x="1797" y="4765"/>
                      </a:lnTo>
                      <a:lnTo>
                        <a:pt x="1794" y="4793"/>
                      </a:lnTo>
                      <a:lnTo>
                        <a:pt x="1797" y="4824"/>
                      </a:lnTo>
                      <a:lnTo>
                        <a:pt x="1803" y="4852"/>
                      </a:lnTo>
                      <a:lnTo>
                        <a:pt x="1803" y="4852"/>
                      </a:lnTo>
                      <a:lnTo>
                        <a:pt x="1815" y="4879"/>
                      </a:lnTo>
                      <a:lnTo>
                        <a:pt x="1831" y="4901"/>
                      </a:lnTo>
                      <a:lnTo>
                        <a:pt x="1846" y="4922"/>
                      </a:lnTo>
                      <a:lnTo>
                        <a:pt x="1868" y="4941"/>
                      </a:lnTo>
                      <a:lnTo>
                        <a:pt x="1889" y="4953"/>
                      </a:lnTo>
                      <a:lnTo>
                        <a:pt x="1914" y="4966"/>
                      </a:lnTo>
                      <a:lnTo>
                        <a:pt x="1941" y="4972"/>
                      </a:lnTo>
                      <a:lnTo>
                        <a:pt x="1969" y="4972"/>
                      </a:lnTo>
                      <a:lnTo>
                        <a:pt x="4031" y="4972"/>
                      </a:lnTo>
                      <a:lnTo>
                        <a:pt x="4031" y="4972"/>
                      </a:lnTo>
                      <a:lnTo>
                        <a:pt x="4059" y="4972"/>
                      </a:lnTo>
                      <a:lnTo>
                        <a:pt x="4084" y="4966"/>
                      </a:lnTo>
                      <a:lnTo>
                        <a:pt x="4108" y="4953"/>
                      </a:lnTo>
                      <a:lnTo>
                        <a:pt x="4130" y="4941"/>
                      </a:lnTo>
                      <a:lnTo>
                        <a:pt x="4151" y="4922"/>
                      </a:lnTo>
                      <a:lnTo>
                        <a:pt x="4170" y="4901"/>
                      </a:lnTo>
                      <a:lnTo>
                        <a:pt x="4182" y="4879"/>
                      </a:lnTo>
                      <a:lnTo>
                        <a:pt x="4194" y="4852"/>
                      </a:lnTo>
                      <a:lnTo>
                        <a:pt x="4194" y="4852"/>
                      </a:lnTo>
                      <a:lnTo>
                        <a:pt x="4201" y="4824"/>
                      </a:lnTo>
                      <a:lnTo>
                        <a:pt x="4203" y="4796"/>
                      </a:lnTo>
                      <a:lnTo>
                        <a:pt x="4203" y="4765"/>
                      </a:lnTo>
                      <a:lnTo>
                        <a:pt x="4198" y="4740"/>
                      </a:lnTo>
                      <a:lnTo>
                        <a:pt x="4188" y="4713"/>
                      </a:lnTo>
                      <a:lnTo>
                        <a:pt x="4173" y="4688"/>
                      </a:lnTo>
                      <a:lnTo>
                        <a:pt x="4157" y="4666"/>
                      </a:lnTo>
                      <a:lnTo>
                        <a:pt x="4136" y="4645"/>
                      </a:lnTo>
                      <a:lnTo>
                        <a:pt x="4136" y="4645"/>
                      </a:lnTo>
                      <a:lnTo>
                        <a:pt x="4096" y="4617"/>
                      </a:lnTo>
                      <a:lnTo>
                        <a:pt x="4049" y="4590"/>
                      </a:lnTo>
                      <a:lnTo>
                        <a:pt x="4000" y="4559"/>
                      </a:lnTo>
                      <a:lnTo>
                        <a:pt x="3945" y="4531"/>
                      </a:lnTo>
                      <a:lnTo>
                        <a:pt x="3883" y="4503"/>
                      </a:lnTo>
                      <a:lnTo>
                        <a:pt x="3815" y="4478"/>
                      </a:lnTo>
                      <a:lnTo>
                        <a:pt x="3738" y="4451"/>
                      </a:lnTo>
                      <a:lnTo>
                        <a:pt x="3655" y="4429"/>
                      </a:lnTo>
                      <a:lnTo>
                        <a:pt x="3581" y="3998"/>
                      </a:lnTo>
                      <a:lnTo>
                        <a:pt x="5686" y="3998"/>
                      </a:lnTo>
                      <a:lnTo>
                        <a:pt x="5686" y="3998"/>
                      </a:lnTo>
                      <a:lnTo>
                        <a:pt x="5717" y="3995"/>
                      </a:lnTo>
                      <a:lnTo>
                        <a:pt x="5751" y="3991"/>
                      </a:lnTo>
                      <a:lnTo>
                        <a:pt x="5779" y="3982"/>
                      </a:lnTo>
                      <a:lnTo>
                        <a:pt x="5809" y="3973"/>
                      </a:lnTo>
                      <a:lnTo>
                        <a:pt x="5834" y="3961"/>
                      </a:lnTo>
                      <a:lnTo>
                        <a:pt x="5862" y="3945"/>
                      </a:lnTo>
                      <a:lnTo>
                        <a:pt x="5883" y="3927"/>
                      </a:lnTo>
                      <a:lnTo>
                        <a:pt x="5908" y="3905"/>
                      </a:lnTo>
                      <a:lnTo>
                        <a:pt x="5926" y="3884"/>
                      </a:lnTo>
                      <a:lnTo>
                        <a:pt x="5945" y="3859"/>
                      </a:lnTo>
                      <a:lnTo>
                        <a:pt x="5960" y="3834"/>
                      </a:lnTo>
                      <a:lnTo>
                        <a:pt x="5973" y="3807"/>
                      </a:lnTo>
                      <a:lnTo>
                        <a:pt x="5985" y="3779"/>
                      </a:lnTo>
                      <a:lnTo>
                        <a:pt x="5991" y="3748"/>
                      </a:lnTo>
                      <a:lnTo>
                        <a:pt x="5997" y="3717"/>
                      </a:lnTo>
                      <a:lnTo>
                        <a:pt x="5997" y="3686"/>
                      </a:lnTo>
                      <a:lnTo>
                        <a:pt x="5997" y="327"/>
                      </a:lnTo>
                      <a:lnTo>
                        <a:pt x="5997" y="327"/>
                      </a:lnTo>
                      <a:lnTo>
                        <a:pt x="5997" y="293"/>
                      </a:lnTo>
                      <a:lnTo>
                        <a:pt x="5991" y="262"/>
                      </a:lnTo>
                      <a:lnTo>
                        <a:pt x="5985" y="228"/>
                      </a:lnTo>
                      <a:lnTo>
                        <a:pt x="5973" y="200"/>
                      </a:lnTo>
                      <a:lnTo>
                        <a:pt x="5960" y="173"/>
                      </a:lnTo>
                      <a:lnTo>
                        <a:pt x="5942" y="145"/>
                      </a:lnTo>
                      <a:lnTo>
                        <a:pt x="5923" y="120"/>
                      </a:lnTo>
                      <a:lnTo>
                        <a:pt x="5902" y="96"/>
                      </a:lnTo>
                      <a:lnTo>
                        <a:pt x="5880" y="74"/>
                      </a:lnTo>
                      <a:lnTo>
                        <a:pt x="5856" y="56"/>
                      </a:lnTo>
                      <a:lnTo>
                        <a:pt x="5828" y="40"/>
                      </a:lnTo>
                      <a:lnTo>
                        <a:pt x="5800" y="28"/>
                      </a:lnTo>
                      <a:lnTo>
                        <a:pt x="5769" y="16"/>
                      </a:lnTo>
                      <a:lnTo>
                        <a:pt x="5738" y="6"/>
                      </a:lnTo>
                      <a:lnTo>
                        <a:pt x="5705" y="3"/>
                      </a:lnTo>
                      <a:lnTo>
                        <a:pt x="5674" y="0"/>
                      </a:lnTo>
                      <a:close/>
                      <a:moveTo>
                        <a:pt x="2237" y="4722"/>
                      </a:moveTo>
                      <a:lnTo>
                        <a:pt x="2237" y="4722"/>
                      </a:lnTo>
                      <a:lnTo>
                        <a:pt x="2290" y="4703"/>
                      </a:lnTo>
                      <a:lnTo>
                        <a:pt x="2345" y="4685"/>
                      </a:lnTo>
                      <a:lnTo>
                        <a:pt x="2407" y="4666"/>
                      </a:lnTo>
                      <a:lnTo>
                        <a:pt x="2471" y="4651"/>
                      </a:lnTo>
                      <a:lnTo>
                        <a:pt x="2542" y="4639"/>
                      </a:lnTo>
                      <a:lnTo>
                        <a:pt x="2620" y="4627"/>
                      </a:lnTo>
                      <a:lnTo>
                        <a:pt x="2700" y="4614"/>
                      </a:lnTo>
                      <a:lnTo>
                        <a:pt x="2786" y="4608"/>
                      </a:lnTo>
                      <a:lnTo>
                        <a:pt x="3165" y="4608"/>
                      </a:lnTo>
                      <a:lnTo>
                        <a:pt x="3165" y="4608"/>
                      </a:lnTo>
                      <a:lnTo>
                        <a:pt x="3260" y="4614"/>
                      </a:lnTo>
                      <a:lnTo>
                        <a:pt x="3350" y="4627"/>
                      </a:lnTo>
                      <a:lnTo>
                        <a:pt x="3433" y="4639"/>
                      </a:lnTo>
                      <a:lnTo>
                        <a:pt x="3510" y="4651"/>
                      </a:lnTo>
                      <a:lnTo>
                        <a:pt x="3581" y="4666"/>
                      </a:lnTo>
                      <a:lnTo>
                        <a:pt x="3646" y="4685"/>
                      </a:lnTo>
                      <a:lnTo>
                        <a:pt x="3705" y="4703"/>
                      </a:lnTo>
                      <a:lnTo>
                        <a:pt x="3757" y="4722"/>
                      </a:lnTo>
                      <a:lnTo>
                        <a:pt x="2237" y="4722"/>
                      </a:lnTo>
                      <a:close/>
                      <a:moveTo>
                        <a:pt x="2965" y="4352"/>
                      </a:moveTo>
                      <a:lnTo>
                        <a:pt x="2965" y="4352"/>
                      </a:lnTo>
                      <a:lnTo>
                        <a:pt x="2869" y="4355"/>
                      </a:lnTo>
                      <a:lnTo>
                        <a:pt x="2777" y="4358"/>
                      </a:lnTo>
                      <a:lnTo>
                        <a:pt x="2620" y="4358"/>
                      </a:lnTo>
                      <a:lnTo>
                        <a:pt x="2684" y="4081"/>
                      </a:lnTo>
                      <a:lnTo>
                        <a:pt x="3344" y="4081"/>
                      </a:lnTo>
                      <a:lnTo>
                        <a:pt x="3390" y="4358"/>
                      </a:lnTo>
                      <a:lnTo>
                        <a:pt x="3171" y="4358"/>
                      </a:lnTo>
                      <a:lnTo>
                        <a:pt x="3171" y="4358"/>
                      </a:lnTo>
                      <a:lnTo>
                        <a:pt x="3070" y="4355"/>
                      </a:lnTo>
                      <a:lnTo>
                        <a:pt x="2965" y="4352"/>
                      </a:lnTo>
                      <a:close/>
                      <a:moveTo>
                        <a:pt x="299" y="250"/>
                      </a:moveTo>
                      <a:lnTo>
                        <a:pt x="5674" y="250"/>
                      </a:lnTo>
                      <a:lnTo>
                        <a:pt x="5674" y="250"/>
                      </a:lnTo>
                      <a:lnTo>
                        <a:pt x="5689" y="253"/>
                      </a:lnTo>
                      <a:lnTo>
                        <a:pt x="5701" y="256"/>
                      </a:lnTo>
                      <a:lnTo>
                        <a:pt x="5714" y="265"/>
                      </a:lnTo>
                      <a:lnTo>
                        <a:pt x="5726" y="274"/>
                      </a:lnTo>
                      <a:lnTo>
                        <a:pt x="5735" y="284"/>
                      </a:lnTo>
                      <a:lnTo>
                        <a:pt x="5742" y="296"/>
                      </a:lnTo>
                      <a:lnTo>
                        <a:pt x="5748" y="311"/>
                      </a:lnTo>
                      <a:lnTo>
                        <a:pt x="5748" y="327"/>
                      </a:lnTo>
                      <a:lnTo>
                        <a:pt x="5748" y="3153"/>
                      </a:lnTo>
                      <a:lnTo>
                        <a:pt x="249" y="3153"/>
                      </a:lnTo>
                      <a:lnTo>
                        <a:pt x="249" y="299"/>
                      </a:lnTo>
                      <a:lnTo>
                        <a:pt x="249" y="299"/>
                      </a:lnTo>
                      <a:lnTo>
                        <a:pt x="253" y="290"/>
                      </a:lnTo>
                      <a:lnTo>
                        <a:pt x="256" y="281"/>
                      </a:lnTo>
                      <a:lnTo>
                        <a:pt x="265" y="265"/>
                      </a:lnTo>
                      <a:lnTo>
                        <a:pt x="280" y="256"/>
                      </a:lnTo>
                      <a:lnTo>
                        <a:pt x="290" y="253"/>
                      </a:lnTo>
                      <a:lnTo>
                        <a:pt x="299" y="250"/>
                      </a:lnTo>
                      <a:close/>
                      <a:moveTo>
                        <a:pt x="5686" y="3748"/>
                      </a:moveTo>
                      <a:lnTo>
                        <a:pt x="302" y="3748"/>
                      </a:lnTo>
                      <a:lnTo>
                        <a:pt x="302" y="3748"/>
                      </a:lnTo>
                      <a:lnTo>
                        <a:pt x="292" y="3745"/>
                      </a:lnTo>
                      <a:lnTo>
                        <a:pt x="280" y="3742"/>
                      </a:lnTo>
                      <a:lnTo>
                        <a:pt x="274" y="3739"/>
                      </a:lnTo>
                      <a:lnTo>
                        <a:pt x="265" y="3732"/>
                      </a:lnTo>
                      <a:lnTo>
                        <a:pt x="259" y="3723"/>
                      </a:lnTo>
                      <a:lnTo>
                        <a:pt x="256" y="3717"/>
                      </a:lnTo>
                      <a:lnTo>
                        <a:pt x="253" y="3708"/>
                      </a:lnTo>
                      <a:lnTo>
                        <a:pt x="249" y="3696"/>
                      </a:lnTo>
                      <a:lnTo>
                        <a:pt x="249" y="3403"/>
                      </a:lnTo>
                      <a:lnTo>
                        <a:pt x="5748" y="3403"/>
                      </a:lnTo>
                      <a:lnTo>
                        <a:pt x="5748" y="3686"/>
                      </a:lnTo>
                      <a:lnTo>
                        <a:pt x="5748" y="3686"/>
                      </a:lnTo>
                      <a:lnTo>
                        <a:pt x="5748" y="3699"/>
                      </a:lnTo>
                      <a:lnTo>
                        <a:pt x="5745" y="3711"/>
                      </a:lnTo>
                      <a:lnTo>
                        <a:pt x="5738" y="3720"/>
                      </a:lnTo>
                      <a:lnTo>
                        <a:pt x="5729" y="3730"/>
                      </a:lnTo>
                      <a:lnTo>
                        <a:pt x="5720" y="3736"/>
                      </a:lnTo>
                      <a:lnTo>
                        <a:pt x="5711" y="3742"/>
                      </a:lnTo>
                      <a:lnTo>
                        <a:pt x="5698" y="3745"/>
                      </a:lnTo>
                      <a:lnTo>
                        <a:pt x="5686" y="37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0" name="Freeform 4">
                  <a:extLst>
                    <a:ext uri="{FF2B5EF4-FFF2-40B4-BE49-F238E27FC236}">
                      <a16:creationId xmlns:a16="http://schemas.microsoft.com/office/drawing/2014/main" id="{D254CC1C-EF0F-4134-9003-92082334C0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0525" y="2501900"/>
                  <a:ext cx="88900" cy="87313"/>
                </a:xfrm>
                <a:custGeom>
                  <a:avLst/>
                  <a:gdLst>
                    <a:gd name="T0" fmla="*/ 121 w 245"/>
                    <a:gd name="T1" fmla="*/ 0 h 244"/>
                    <a:gd name="T2" fmla="*/ 121 w 245"/>
                    <a:gd name="T3" fmla="*/ 0 h 244"/>
                    <a:gd name="T4" fmla="*/ 96 w 245"/>
                    <a:gd name="T5" fmla="*/ 3 h 244"/>
                    <a:gd name="T6" fmla="*/ 74 w 245"/>
                    <a:gd name="T7" fmla="*/ 9 h 244"/>
                    <a:gd name="T8" fmla="*/ 53 w 245"/>
                    <a:gd name="T9" fmla="*/ 19 h 244"/>
                    <a:gd name="T10" fmla="*/ 34 w 245"/>
                    <a:gd name="T11" fmla="*/ 34 h 244"/>
                    <a:gd name="T12" fmla="*/ 19 w 245"/>
                    <a:gd name="T13" fmla="*/ 53 h 244"/>
                    <a:gd name="T14" fmla="*/ 10 w 245"/>
                    <a:gd name="T15" fmla="*/ 74 h 244"/>
                    <a:gd name="T16" fmla="*/ 0 w 245"/>
                    <a:gd name="T17" fmla="*/ 96 h 244"/>
                    <a:gd name="T18" fmla="*/ 0 w 245"/>
                    <a:gd name="T19" fmla="*/ 120 h 244"/>
                    <a:gd name="T20" fmla="*/ 0 w 245"/>
                    <a:gd name="T21" fmla="*/ 120 h 244"/>
                    <a:gd name="T22" fmla="*/ 0 w 245"/>
                    <a:gd name="T23" fmla="*/ 145 h 244"/>
                    <a:gd name="T24" fmla="*/ 10 w 245"/>
                    <a:gd name="T25" fmla="*/ 170 h 244"/>
                    <a:gd name="T26" fmla="*/ 19 w 245"/>
                    <a:gd name="T27" fmla="*/ 188 h 244"/>
                    <a:gd name="T28" fmla="*/ 34 w 245"/>
                    <a:gd name="T29" fmla="*/ 207 h 244"/>
                    <a:gd name="T30" fmla="*/ 53 w 245"/>
                    <a:gd name="T31" fmla="*/ 222 h 244"/>
                    <a:gd name="T32" fmla="*/ 74 w 245"/>
                    <a:gd name="T33" fmla="*/ 234 h 244"/>
                    <a:gd name="T34" fmla="*/ 96 w 245"/>
                    <a:gd name="T35" fmla="*/ 241 h 244"/>
                    <a:gd name="T36" fmla="*/ 121 w 245"/>
                    <a:gd name="T37" fmla="*/ 243 h 244"/>
                    <a:gd name="T38" fmla="*/ 121 w 245"/>
                    <a:gd name="T39" fmla="*/ 243 h 244"/>
                    <a:gd name="T40" fmla="*/ 145 w 245"/>
                    <a:gd name="T41" fmla="*/ 241 h 244"/>
                    <a:gd name="T42" fmla="*/ 170 w 245"/>
                    <a:gd name="T43" fmla="*/ 234 h 244"/>
                    <a:gd name="T44" fmla="*/ 188 w 245"/>
                    <a:gd name="T45" fmla="*/ 222 h 244"/>
                    <a:gd name="T46" fmla="*/ 207 w 245"/>
                    <a:gd name="T47" fmla="*/ 207 h 244"/>
                    <a:gd name="T48" fmla="*/ 222 w 245"/>
                    <a:gd name="T49" fmla="*/ 188 h 244"/>
                    <a:gd name="T50" fmla="*/ 235 w 245"/>
                    <a:gd name="T51" fmla="*/ 170 h 244"/>
                    <a:gd name="T52" fmla="*/ 241 w 245"/>
                    <a:gd name="T53" fmla="*/ 145 h 244"/>
                    <a:gd name="T54" fmla="*/ 244 w 245"/>
                    <a:gd name="T55" fmla="*/ 120 h 244"/>
                    <a:gd name="T56" fmla="*/ 244 w 245"/>
                    <a:gd name="T57" fmla="*/ 120 h 244"/>
                    <a:gd name="T58" fmla="*/ 241 w 245"/>
                    <a:gd name="T59" fmla="*/ 96 h 244"/>
                    <a:gd name="T60" fmla="*/ 235 w 245"/>
                    <a:gd name="T61" fmla="*/ 74 h 244"/>
                    <a:gd name="T62" fmla="*/ 222 w 245"/>
                    <a:gd name="T63" fmla="*/ 53 h 244"/>
                    <a:gd name="T64" fmla="*/ 207 w 245"/>
                    <a:gd name="T65" fmla="*/ 34 h 244"/>
                    <a:gd name="T66" fmla="*/ 188 w 245"/>
                    <a:gd name="T67" fmla="*/ 19 h 244"/>
                    <a:gd name="T68" fmla="*/ 170 w 245"/>
                    <a:gd name="T69" fmla="*/ 9 h 244"/>
                    <a:gd name="T70" fmla="*/ 145 w 245"/>
                    <a:gd name="T71" fmla="*/ 3 h 244"/>
                    <a:gd name="T72" fmla="*/ 121 w 245"/>
                    <a:gd name="T73" fmla="*/ 0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45" h="244">
                      <a:moveTo>
                        <a:pt x="121" y="0"/>
                      </a:moveTo>
                      <a:lnTo>
                        <a:pt x="121" y="0"/>
                      </a:lnTo>
                      <a:lnTo>
                        <a:pt x="96" y="3"/>
                      </a:lnTo>
                      <a:lnTo>
                        <a:pt x="74" y="9"/>
                      </a:lnTo>
                      <a:lnTo>
                        <a:pt x="53" y="19"/>
                      </a:lnTo>
                      <a:lnTo>
                        <a:pt x="34" y="34"/>
                      </a:lnTo>
                      <a:lnTo>
                        <a:pt x="19" y="53"/>
                      </a:lnTo>
                      <a:lnTo>
                        <a:pt x="10" y="74"/>
                      </a:lnTo>
                      <a:lnTo>
                        <a:pt x="0" y="96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45"/>
                      </a:lnTo>
                      <a:lnTo>
                        <a:pt x="10" y="170"/>
                      </a:lnTo>
                      <a:lnTo>
                        <a:pt x="19" y="188"/>
                      </a:lnTo>
                      <a:lnTo>
                        <a:pt x="34" y="207"/>
                      </a:lnTo>
                      <a:lnTo>
                        <a:pt x="53" y="222"/>
                      </a:lnTo>
                      <a:lnTo>
                        <a:pt x="74" y="234"/>
                      </a:lnTo>
                      <a:lnTo>
                        <a:pt x="96" y="241"/>
                      </a:lnTo>
                      <a:lnTo>
                        <a:pt x="121" y="243"/>
                      </a:lnTo>
                      <a:lnTo>
                        <a:pt x="121" y="243"/>
                      </a:lnTo>
                      <a:lnTo>
                        <a:pt x="145" y="241"/>
                      </a:lnTo>
                      <a:lnTo>
                        <a:pt x="170" y="234"/>
                      </a:lnTo>
                      <a:lnTo>
                        <a:pt x="188" y="222"/>
                      </a:lnTo>
                      <a:lnTo>
                        <a:pt x="207" y="207"/>
                      </a:lnTo>
                      <a:lnTo>
                        <a:pt x="222" y="188"/>
                      </a:lnTo>
                      <a:lnTo>
                        <a:pt x="235" y="170"/>
                      </a:lnTo>
                      <a:lnTo>
                        <a:pt x="241" y="145"/>
                      </a:lnTo>
                      <a:lnTo>
                        <a:pt x="244" y="120"/>
                      </a:lnTo>
                      <a:lnTo>
                        <a:pt x="244" y="120"/>
                      </a:lnTo>
                      <a:lnTo>
                        <a:pt x="241" y="96"/>
                      </a:lnTo>
                      <a:lnTo>
                        <a:pt x="235" y="74"/>
                      </a:lnTo>
                      <a:lnTo>
                        <a:pt x="222" y="53"/>
                      </a:lnTo>
                      <a:lnTo>
                        <a:pt x="207" y="34"/>
                      </a:lnTo>
                      <a:lnTo>
                        <a:pt x="188" y="19"/>
                      </a:lnTo>
                      <a:lnTo>
                        <a:pt x="170" y="9"/>
                      </a:lnTo>
                      <a:lnTo>
                        <a:pt x="145" y="3"/>
                      </a:lnTo>
                      <a:lnTo>
                        <a:pt x="12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4A15EAD7-CB13-414A-8644-68BE00F6F0DE}"/>
                </a:ext>
              </a:extLst>
            </p:cNvPr>
            <p:cNvGrpSpPr/>
            <p:nvPr/>
          </p:nvGrpSpPr>
          <p:grpSpPr>
            <a:xfrm>
              <a:off x="2097413" y="1489549"/>
              <a:ext cx="869099" cy="869099"/>
              <a:chOff x="7730175" y="863411"/>
              <a:chExt cx="1828959" cy="1828959"/>
            </a:xfrm>
          </p:grpSpPr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6DF4A39F-7941-4500-AA77-FD8205034520}"/>
                  </a:ext>
                </a:extLst>
              </p:cNvPr>
              <p:cNvSpPr/>
              <p:nvPr/>
            </p:nvSpPr>
            <p:spPr>
              <a:xfrm>
                <a:off x="7730175" y="863411"/>
                <a:ext cx="1828959" cy="1828959"/>
              </a:xfrm>
              <a:prstGeom prst="ellipse">
                <a:avLst/>
              </a:prstGeom>
              <a:solidFill>
                <a:schemeClr val="accent6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AEDB0CF7-6492-41C5-82E1-7A492ED4A7CB}"/>
                  </a:ext>
                </a:extLst>
              </p:cNvPr>
              <p:cNvGrpSpPr/>
              <p:nvPr/>
            </p:nvGrpSpPr>
            <p:grpSpPr>
              <a:xfrm>
                <a:off x="8049434" y="1298182"/>
                <a:ext cx="1224852" cy="1015906"/>
                <a:chOff x="1893888" y="1246188"/>
                <a:chExt cx="2159000" cy="1790700"/>
              </a:xfrm>
              <a:solidFill>
                <a:schemeClr val="bg1"/>
              </a:solidFill>
            </p:grpSpPr>
            <p:sp>
              <p:nvSpPr>
                <p:cNvPr id="301" name="Freeform 1">
                  <a:extLst>
                    <a:ext uri="{FF2B5EF4-FFF2-40B4-BE49-F238E27FC236}">
                      <a16:creationId xmlns:a16="http://schemas.microsoft.com/office/drawing/2014/main" id="{ECB56FA4-F5EE-4692-98F1-4DA881E6DD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7463" y="1435100"/>
                  <a:ext cx="833437" cy="831850"/>
                </a:xfrm>
                <a:custGeom>
                  <a:avLst/>
                  <a:gdLst>
                    <a:gd name="T0" fmla="*/ 262 w 2315"/>
                    <a:gd name="T1" fmla="*/ 1495 h 2310"/>
                    <a:gd name="T2" fmla="*/ 126 w 2315"/>
                    <a:gd name="T3" fmla="*/ 1766 h 2310"/>
                    <a:gd name="T4" fmla="*/ 545 w 2315"/>
                    <a:gd name="T5" fmla="*/ 2179 h 2310"/>
                    <a:gd name="T6" fmla="*/ 814 w 2315"/>
                    <a:gd name="T7" fmla="*/ 2044 h 2310"/>
                    <a:gd name="T8" fmla="*/ 1344 w 2315"/>
                    <a:gd name="T9" fmla="*/ 2309 h 2310"/>
                    <a:gd name="T10" fmla="*/ 1467 w 2315"/>
                    <a:gd name="T11" fmla="*/ 2191 h 2310"/>
                    <a:gd name="T12" fmla="*/ 1547 w 2315"/>
                    <a:gd name="T13" fmla="*/ 2028 h 2310"/>
                    <a:gd name="T14" fmla="*/ 2182 w 2315"/>
                    <a:gd name="T15" fmla="*/ 1772 h 2310"/>
                    <a:gd name="T16" fmla="*/ 2046 w 2315"/>
                    <a:gd name="T17" fmla="*/ 1498 h 2310"/>
                    <a:gd name="T18" fmla="*/ 2314 w 2315"/>
                    <a:gd name="T19" fmla="*/ 971 h 2310"/>
                    <a:gd name="T20" fmla="*/ 2228 w 2315"/>
                    <a:gd name="T21" fmla="*/ 851 h 2310"/>
                    <a:gd name="T22" fmla="*/ 2025 w 2315"/>
                    <a:gd name="T23" fmla="*/ 771 h 2310"/>
                    <a:gd name="T24" fmla="*/ 2185 w 2315"/>
                    <a:gd name="T25" fmla="*/ 549 h 2310"/>
                    <a:gd name="T26" fmla="*/ 1547 w 2315"/>
                    <a:gd name="T27" fmla="*/ 290 h 2310"/>
                    <a:gd name="T28" fmla="*/ 1451 w 2315"/>
                    <a:gd name="T29" fmla="*/ 0 h 2310"/>
                    <a:gd name="T30" fmla="*/ 816 w 2315"/>
                    <a:gd name="T31" fmla="*/ 265 h 2310"/>
                    <a:gd name="T32" fmla="*/ 542 w 2315"/>
                    <a:gd name="T33" fmla="*/ 133 h 2310"/>
                    <a:gd name="T34" fmla="*/ 286 w 2315"/>
                    <a:gd name="T35" fmla="*/ 771 h 2310"/>
                    <a:gd name="T36" fmla="*/ 0 w 2315"/>
                    <a:gd name="T37" fmla="*/ 866 h 2310"/>
                    <a:gd name="T38" fmla="*/ 6 w 2315"/>
                    <a:gd name="T39" fmla="*/ 1470 h 2310"/>
                    <a:gd name="T40" fmla="*/ 250 w 2315"/>
                    <a:gd name="T41" fmla="*/ 1076 h 2310"/>
                    <a:gd name="T42" fmla="*/ 410 w 2315"/>
                    <a:gd name="T43" fmla="*/ 1045 h 2310"/>
                    <a:gd name="T44" fmla="*/ 545 w 2315"/>
                    <a:gd name="T45" fmla="*/ 801 h 2310"/>
                    <a:gd name="T46" fmla="*/ 456 w 2315"/>
                    <a:gd name="T47" fmla="*/ 576 h 2310"/>
                    <a:gd name="T48" fmla="*/ 702 w 2315"/>
                    <a:gd name="T49" fmla="*/ 546 h 2310"/>
                    <a:gd name="T50" fmla="*/ 998 w 2315"/>
                    <a:gd name="T51" fmla="*/ 459 h 2310"/>
                    <a:gd name="T52" fmla="*/ 1073 w 2315"/>
                    <a:gd name="T53" fmla="*/ 250 h 2310"/>
                    <a:gd name="T54" fmla="*/ 1266 w 2315"/>
                    <a:gd name="T55" fmla="*/ 410 h 2310"/>
                    <a:gd name="T56" fmla="*/ 1529 w 2315"/>
                    <a:gd name="T57" fmla="*/ 552 h 2310"/>
                    <a:gd name="T58" fmla="*/ 1738 w 2315"/>
                    <a:gd name="T59" fmla="*/ 459 h 2310"/>
                    <a:gd name="T60" fmla="*/ 1763 w 2315"/>
                    <a:gd name="T61" fmla="*/ 706 h 2310"/>
                    <a:gd name="T62" fmla="*/ 1852 w 2315"/>
                    <a:gd name="T63" fmla="*/ 1008 h 2310"/>
                    <a:gd name="T64" fmla="*/ 2065 w 2315"/>
                    <a:gd name="T65" fmla="*/ 1076 h 2310"/>
                    <a:gd name="T66" fmla="*/ 1904 w 2315"/>
                    <a:gd name="T67" fmla="*/ 1270 h 2310"/>
                    <a:gd name="T68" fmla="*/ 1760 w 2315"/>
                    <a:gd name="T69" fmla="*/ 1538 h 2310"/>
                    <a:gd name="T70" fmla="*/ 1858 w 2315"/>
                    <a:gd name="T71" fmla="*/ 1742 h 2310"/>
                    <a:gd name="T72" fmla="*/ 1609 w 2315"/>
                    <a:gd name="T73" fmla="*/ 1766 h 2310"/>
                    <a:gd name="T74" fmla="*/ 1399 w 2315"/>
                    <a:gd name="T75" fmla="*/ 1822 h 2310"/>
                    <a:gd name="T76" fmla="*/ 1263 w 2315"/>
                    <a:gd name="T77" fmla="*/ 1905 h 2310"/>
                    <a:gd name="T78" fmla="*/ 1069 w 2315"/>
                    <a:gd name="T79" fmla="*/ 2059 h 2310"/>
                    <a:gd name="T80" fmla="*/ 995 w 2315"/>
                    <a:gd name="T81" fmla="*/ 1849 h 2310"/>
                    <a:gd name="T82" fmla="*/ 699 w 2315"/>
                    <a:gd name="T83" fmla="*/ 1763 h 2310"/>
                    <a:gd name="T84" fmla="*/ 450 w 2315"/>
                    <a:gd name="T85" fmla="*/ 1739 h 2310"/>
                    <a:gd name="T86" fmla="*/ 548 w 2315"/>
                    <a:gd name="T87" fmla="*/ 1532 h 2310"/>
                    <a:gd name="T88" fmla="*/ 462 w 2315"/>
                    <a:gd name="T89" fmla="*/ 1316 h 2310"/>
                    <a:gd name="T90" fmla="*/ 250 w 2315"/>
                    <a:gd name="T91" fmla="*/ 1239 h 2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15" h="2310">
                      <a:moveTo>
                        <a:pt x="120" y="1473"/>
                      </a:moveTo>
                      <a:lnTo>
                        <a:pt x="262" y="1495"/>
                      </a:lnTo>
                      <a:lnTo>
                        <a:pt x="284" y="1544"/>
                      </a:lnTo>
                      <a:lnTo>
                        <a:pt x="126" y="1766"/>
                      </a:lnTo>
                      <a:lnTo>
                        <a:pt x="465" y="2108"/>
                      </a:lnTo>
                      <a:lnTo>
                        <a:pt x="545" y="2179"/>
                      </a:lnTo>
                      <a:lnTo>
                        <a:pt x="764" y="2025"/>
                      </a:lnTo>
                      <a:lnTo>
                        <a:pt x="814" y="2044"/>
                      </a:lnTo>
                      <a:lnTo>
                        <a:pt x="857" y="2309"/>
                      </a:lnTo>
                      <a:lnTo>
                        <a:pt x="1344" y="2309"/>
                      </a:lnTo>
                      <a:lnTo>
                        <a:pt x="1464" y="2306"/>
                      </a:lnTo>
                      <a:lnTo>
                        <a:pt x="1467" y="2191"/>
                      </a:lnTo>
                      <a:lnTo>
                        <a:pt x="1491" y="2056"/>
                      </a:lnTo>
                      <a:lnTo>
                        <a:pt x="1547" y="2028"/>
                      </a:lnTo>
                      <a:lnTo>
                        <a:pt x="1766" y="2185"/>
                      </a:lnTo>
                      <a:lnTo>
                        <a:pt x="2182" y="1772"/>
                      </a:lnTo>
                      <a:lnTo>
                        <a:pt x="2025" y="1547"/>
                      </a:lnTo>
                      <a:lnTo>
                        <a:pt x="2046" y="1498"/>
                      </a:lnTo>
                      <a:lnTo>
                        <a:pt x="2314" y="1458"/>
                      </a:lnTo>
                      <a:lnTo>
                        <a:pt x="2314" y="971"/>
                      </a:lnTo>
                      <a:lnTo>
                        <a:pt x="2311" y="879"/>
                      </a:lnTo>
                      <a:lnTo>
                        <a:pt x="2228" y="851"/>
                      </a:lnTo>
                      <a:lnTo>
                        <a:pt x="2046" y="823"/>
                      </a:lnTo>
                      <a:lnTo>
                        <a:pt x="2025" y="771"/>
                      </a:lnTo>
                      <a:lnTo>
                        <a:pt x="2120" y="641"/>
                      </a:lnTo>
                      <a:lnTo>
                        <a:pt x="2185" y="549"/>
                      </a:lnTo>
                      <a:lnTo>
                        <a:pt x="1766" y="139"/>
                      </a:lnTo>
                      <a:lnTo>
                        <a:pt x="1547" y="290"/>
                      </a:lnTo>
                      <a:lnTo>
                        <a:pt x="1495" y="268"/>
                      </a:lnTo>
                      <a:lnTo>
                        <a:pt x="1451" y="0"/>
                      </a:lnTo>
                      <a:lnTo>
                        <a:pt x="863" y="0"/>
                      </a:lnTo>
                      <a:lnTo>
                        <a:pt x="816" y="265"/>
                      </a:lnTo>
                      <a:lnTo>
                        <a:pt x="767" y="287"/>
                      </a:lnTo>
                      <a:lnTo>
                        <a:pt x="542" y="133"/>
                      </a:lnTo>
                      <a:lnTo>
                        <a:pt x="129" y="552"/>
                      </a:lnTo>
                      <a:lnTo>
                        <a:pt x="286" y="771"/>
                      </a:lnTo>
                      <a:lnTo>
                        <a:pt x="268" y="820"/>
                      </a:lnTo>
                      <a:lnTo>
                        <a:pt x="0" y="866"/>
                      </a:lnTo>
                      <a:lnTo>
                        <a:pt x="0" y="1350"/>
                      </a:lnTo>
                      <a:lnTo>
                        <a:pt x="6" y="1470"/>
                      </a:lnTo>
                      <a:lnTo>
                        <a:pt x="120" y="1473"/>
                      </a:lnTo>
                      <a:close/>
                      <a:moveTo>
                        <a:pt x="250" y="1076"/>
                      </a:moveTo>
                      <a:lnTo>
                        <a:pt x="373" y="1054"/>
                      </a:lnTo>
                      <a:lnTo>
                        <a:pt x="410" y="1045"/>
                      </a:lnTo>
                      <a:lnTo>
                        <a:pt x="459" y="1005"/>
                      </a:lnTo>
                      <a:lnTo>
                        <a:pt x="545" y="801"/>
                      </a:lnTo>
                      <a:lnTo>
                        <a:pt x="567" y="730"/>
                      </a:lnTo>
                      <a:lnTo>
                        <a:pt x="456" y="576"/>
                      </a:lnTo>
                      <a:lnTo>
                        <a:pt x="573" y="456"/>
                      </a:lnTo>
                      <a:lnTo>
                        <a:pt x="702" y="546"/>
                      </a:lnTo>
                      <a:lnTo>
                        <a:pt x="777" y="552"/>
                      </a:lnTo>
                      <a:lnTo>
                        <a:pt x="998" y="459"/>
                      </a:lnTo>
                      <a:lnTo>
                        <a:pt x="1048" y="407"/>
                      </a:lnTo>
                      <a:lnTo>
                        <a:pt x="1073" y="250"/>
                      </a:lnTo>
                      <a:lnTo>
                        <a:pt x="1239" y="250"/>
                      </a:lnTo>
                      <a:lnTo>
                        <a:pt x="1266" y="410"/>
                      </a:lnTo>
                      <a:lnTo>
                        <a:pt x="1316" y="466"/>
                      </a:lnTo>
                      <a:lnTo>
                        <a:pt x="1529" y="552"/>
                      </a:lnTo>
                      <a:lnTo>
                        <a:pt x="1612" y="549"/>
                      </a:lnTo>
                      <a:lnTo>
                        <a:pt x="1738" y="459"/>
                      </a:lnTo>
                      <a:lnTo>
                        <a:pt x="1855" y="580"/>
                      </a:lnTo>
                      <a:lnTo>
                        <a:pt x="1763" y="706"/>
                      </a:lnTo>
                      <a:lnTo>
                        <a:pt x="1760" y="780"/>
                      </a:lnTo>
                      <a:lnTo>
                        <a:pt x="1852" y="1008"/>
                      </a:lnTo>
                      <a:lnTo>
                        <a:pt x="1908" y="1054"/>
                      </a:lnTo>
                      <a:lnTo>
                        <a:pt x="2065" y="1076"/>
                      </a:lnTo>
                      <a:lnTo>
                        <a:pt x="2065" y="1242"/>
                      </a:lnTo>
                      <a:lnTo>
                        <a:pt x="1904" y="1270"/>
                      </a:lnTo>
                      <a:lnTo>
                        <a:pt x="1852" y="1316"/>
                      </a:lnTo>
                      <a:lnTo>
                        <a:pt x="1760" y="1538"/>
                      </a:lnTo>
                      <a:lnTo>
                        <a:pt x="1766" y="1612"/>
                      </a:lnTo>
                      <a:lnTo>
                        <a:pt x="1858" y="1742"/>
                      </a:lnTo>
                      <a:lnTo>
                        <a:pt x="1741" y="1859"/>
                      </a:lnTo>
                      <a:lnTo>
                        <a:pt x="1609" y="1766"/>
                      </a:lnTo>
                      <a:lnTo>
                        <a:pt x="1535" y="1760"/>
                      </a:lnTo>
                      <a:lnTo>
                        <a:pt x="1399" y="1822"/>
                      </a:lnTo>
                      <a:lnTo>
                        <a:pt x="1316" y="1849"/>
                      </a:lnTo>
                      <a:lnTo>
                        <a:pt x="1263" y="1905"/>
                      </a:lnTo>
                      <a:lnTo>
                        <a:pt x="1236" y="2059"/>
                      </a:lnTo>
                      <a:lnTo>
                        <a:pt x="1069" y="2059"/>
                      </a:lnTo>
                      <a:lnTo>
                        <a:pt x="1041" y="1905"/>
                      </a:lnTo>
                      <a:lnTo>
                        <a:pt x="995" y="1849"/>
                      </a:lnTo>
                      <a:lnTo>
                        <a:pt x="773" y="1757"/>
                      </a:lnTo>
                      <a:lnTo>
                        <a:pt x="699" y="1763"/>
                      </a:lnTo>
                      <a:lnTo>
                        <a:pt x="570" y="1856"/>
                      </a:lnTo>
                      <a:lnTo>
                        <a:pt x="450" y="1739"/>
                      </a:lnTo>
                      <a:lnTo>
                        <a:pt x="545" y="1606"/>
                      </a:lnTo>
                      <a:lnTo>
                        <a:pt x="548" y="1532"/>
                      </a:lnTo>
                      <a:lnTo>
                        <a:pt x="477" y="1365"/>
                      </a:lnTo>
                      <a:lnTo>
                        <a:pt x="462" y="1316"/>
                      </a:lnTo>
                      <a:lnTo>
                        <a:pt x="404" y="1264"/>
                      </a:lnTo>
                      <a:lnTo>
                        <a:pt x="250" y="1239"/>
                      </a:lnTo>
                      <a:lnTo>
                        <a:pt x="250" y="10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02" name="Freeform 2">
                  <a:extLst>
                    <a:ext uri="{FF2B5EF4-FFF2-40B4-BE49-F238E27FC236}">
                      <a16:creationId xmlns:a16="http://schemas.microsoft.com/office/drawing/2014/main" id="{5D996761-3AB6-4381-84A6-A8FBC7CAFD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0825" y="1668463"/>
                  <a:ext cx="366713" cy="366712"/>
                </a:xfrm>
                <a:custGeom>
                  <a:avLst/>
                  <a:gdLst>
                    <a:gd name="T0" fmla="*/ 561 w 1018"/>
                    <a:gd name="T1" fmla="*/ 1014 h 1018"/>
                    <a:gd name="T2" fmla="*/ 706 w 1018"/>
                    <a:gd name="T3" fmla="*/ 977 h 1018"/>
                    <a:gd name="T4" fmla="*/ 832 w 1018"/>
                    <a:gd name="T5" fmla="*/ 900 h 1018"/>
                    <a:gd name="T6" fmla="*/ 931 w 1018"/>
                    <a:gd name="T7" fmla="*/ 792 h 1018"/>
                    <a:gd name="T8" fmla="*/ 995 w 1018"/>
                    <a:gd name="T9" fmla="*/ 660 h 1018"/>
                    <a:gd name="T10" fmla="*/ 1017 w 1018"/>
                    <a:gd name="T11" fmla="*/ 509 h 1018"/>
                    <a:gd name="T12" fmla="*/ 1008 w 1018"/>
                    <a:gd name="T13" fmla="*/ 407 h 1018"/>
                    <a:gd name="T14" fmla="*/ 956 w 1018"/>
                    <a:gd name="T15" fmla="*/ 266 h 1018"/>
                    <a:gd name="T16" fmla="*/ 869 w 1018"/>
                    <a:gd name="T17" fmla="*/ 148 h 1018"/>
                    <a:gd name="T18" fmla="*/ 752 w 1018"/>
                    <a:gd name="T19" fmla="*/ 62 h 1018"/>
                    <a:gd name="T20" fmla="*/ 610 w 1018"/>
                    <a:gd name="T21" fmla="*/ 9 h 1018"/>
                    <a:gd name="T22" fmla="*/ 509 w 1018"/>
                    <a:gd name="T23" fmla="*/ 0 h 1018"/>
                    <a:gd name="T24" fmla="*/ 358 w 1018"/>
                    <a:gd name="T25" fmla="*/ 22 h 1018"/>
                    <a:gd name="T26" fmla="*/ 225 w 1018"/>
                    <a:gd name="T27" fmla="*/ 87 h 1018"/>
                    <a:gd name="T28" fmla="*/ 117 w 1018"/>
                    <a:gd name="T29" fmla="*/ 185 h 1018"/>
                    <a:gd name="T30" fmla="*/ 40 w 1018"/>
                    <a:gd name="T31" fmla="*/ 312 h 1018"/>
                    <a:gd name="T32" fmla="*/ 3 w 1018"/>
                    <a:gd name="T33" fmla="*/ 457 h 1018"/>
                    <a:gd name="T34" fmla="*/ 3 w 1018"/>
                    <a:gd name="T35" fmla="*/ 561 h 1018"/>
                    <a:gd name="T36" fmla="*/ 40 w 1018"/>
                    <a:gd name="T37" fmla="*/ 706 h 1018"/>
                    <a:gd name="T38" fmla="*/ 117 w 1018"/>
                    <a:gd name="T39" fmla="*/ 833 h 1018"/>
                    <a:gd name="T40" fmla="*/ 225 w 1018"/>
                    <a:gd name="T41" fmla="*/ 928 h 1018"/>
                    <a:gd name="T42" fmla="*/ 358 w 1018"/>
                    <a:gd name="T43" fmla="*/ 993 h 1018"/>
                    <a:gd name="T44" fmla="*/ 509 w 1018"/>
                    <a:gd name="T45" fmla="*/ 1017 h 1018"/>
                    <a:gd name="T46" fmla="*/ 536 w 1018"/>
                    <a:gd name="T47" fmla="*/ 250 h 1018"/>
                    <a:gd name="T48" fmla="*/ 610 w 1018"/>
                    <a:gd name="T49" fmla="*/ 268 h 1018"/>
                    <a:gd name="T50" fmla="*/ 675 w 1018"/>
                    <a:gd name="T51" fmla="*/ 309 h 1018"/>
                    <a:gd name="T52" fmla="*/ 724 w 1018"/>
                    <a:gd name="T53" fmla="*/ 364 h 1018"/>
                    <a:gd name="T54" fmla="*/ 755 w 1018"/>
                    <a:gd name="T55" fmla="*/ 432 h 1018"/>
                    <a:gd name="T56" fmla="*/ 768 w 1018"/>
                    <a:gd name="T57" fmla="*/ 509 h 1018"/>
                    <a:gd name="T58" fmla="*/ 761 w 1018"/>
                    <a:gd name="T59" fmla="*/ 561 h 1018"/>
                    <a:gd name="T60" fmla="*/ 737 w 1018"/>
                    <a:gd name="T61" fmla="*/ 632 h 1018"/>
                    <a:gd name="T62" fmla="*/ 694 w 1018"/>
                    <a:gd name="T63" fmla="*/ 691 h 1018"/>
                    <a:gd name="T64" fmla="*/ 632 w 1018"/>
                    <a:gd name="T65" fmla="*/ 734 h 1018"/>
                    <a:gd name="T66" fmla="*/ 561 w 1018"/>
                    <a:gd name="T67" fmla="*/ 762 h 1018"/>
                    <a:gd name="T68" fmla="*/ 509 w 1018"/>
                    <a:gd name="T69" fmla="*/ 768 h 1018"/>
                    <a:gd name="T70" fmla="*/ 431 w 1018"/>
                    <a:gd name="T71" fmla="*/ 755 h 1018"/>
                    <a:gd name="T72" fmla="*/ 364 w 1018"/>
                    <a:gd name="T73" fmla="*/ 722 h 1018"/>
                    <a:gd name="T74" fmla="*/ 311 w 1018"/>
                    <a:gd name="T75" fmla="*/ 672 h 1018"/>
                    <a:gd name="T76" fmla="*/ 271 w 1018"/>
                    <a:gd name="T77" fmla="*/ 608 h 1018"/>
                    <a:gd name="T78" fmla="*/ 253 w 1018"/>
                    <a:gd name="T79" fmla="*/ 534 h 1018"/>
                    <a:gd name="T80" fmla="*/ 253 w 1018"/>
                    <a:gd name="T81" fmla="*/ 481 h 1018"/>
                    <a:gd name="T82" fmla="*/ 271 w 1018"/>
                    <a:gd name="T83" fmla="*/ 407 h 1018"/>
                    <a:gd name="T84" fmla="*/ 311 w 1018"/>
                    <a:gd name="T85" fmla="*/ 342 h 1018"/>
                    <a:gd name="T86" fmla="*/ 364 w 1018"/>
                    <a:gd name="T87" fmla="*/ 293 h 1018"/>
                    <a:gd name="T88" fmla="*/ 431 w 1018"/>
                    <a:gd name="T89" fmla="*/ 262 h 1018"/>
                    <a:gd name="T90" fmla="*/ 509 w 1018"/>
                    <a:gd name="T91" fmla="*/ 250 h 1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18" h="1018">
                      <a:moveTo>
                        <a:pt x="509" y="1017"/>
                      </a:moveTo>
                      <a:lnTo>
                        <a:pt x="509" y="1017"/>
                      </a:lnTo>
                      <a:lnTo>
                        <a:pt x="561" y="1014"/>
                      </a:lnTo>
                      <a:lnTo>
                        <a:pt x="610" y="1005"/>
                      </a:lnTo>
                      <a:lnTo>
                        <a:pt x="660" y="993"/>
                      </a:lnTo>
                      <a:lnTo>
                        <a:pt x="706" y="977"/>
                      </a:lnTo>
                      <a:lnTo>
                        <a:pt x="752" y="956"/>
                      </a:lnTo>
                      <a:lnTo>
                        <a:pt x="792" y="928"/>
                      </a:lnTo>
                      <a:lnTo>
                        <a:pt x="832" y="900"/>
                      </a:lnTo>
                      <a:lnTo>
                        <a:pt x="869" y="867"/>
                      </a:lnTo>
                      <a:lnTo>
                        <a:pt x="900" y="833"/>
                      </a:lnTo>
                      <a:lnTo>
                        <a:pt x="931" y="792"/>
                      </a:lnTo>
                      <a:lnTo>
                        <a:pt x="956" y="749"/>
                      </a:lnTo>
                      <a:lnTo>
                        <a:pt x="977" y="706"/>
                      </a:lnTo>
                      <a:lnTo>
                        <a:pt x="995" y="660"/>
                      </a:lnTo>
                      <a:lnTo>
                        <a:pt x="1008" y="611"/>
                      </a:lnTo>
                      <a:lnTo>
                        <a:pt x="1014" y="561"/>
                      </a:lnTo>
                      <a:lnTo>
                        <a:pt x="1017" y="509"/>
                      </a:lnTo>
                      <a:lnTo>
                        <a:pt x="1017" y="509"/>
                      </a:lnTo>
                      <a:lnTo>
                        <a:pt x="1014" y="457"/>
                      </a:lnTo>
                      <a:lnTo>
                        <a:pt x="1008" y="407"/>
                      </a:lnTo>
                      <a:lnTo>
                        <a:pt x="995" y="358"/>
                      </a:lnTo>
                      <a:lnTo>
                        <a:pt x="977" y="312"/>
                      </a:lnTo>
                      <a:lnTo>
                        <a:pt x="956" y="266"/>
                      </a:lnTo>
                      <a:lnTo>
                        <a:pt x="931" y="225"/>
                      </a:lnTo>
                      <a:lnTo>
                        <a:pt x="900" y="185"/>
                      </a:lnTo>
                      <a:lnTo>
                        <a:pt x="869" y="148"/>
                      </a:lnTo>
                      <a:lnTo>
                        <a:pt x="832" y="114"/>
                      </a:lnTo>
                      <a:lnTo>
                        <a:pt x="792" y="87"/>
                      </a:lnTo>
                      <a:lnTo>
                        <a:pt x="752" y="62"/>
                      </a:lnTo>
                      <a:lnTo>
                        <a:pt x="706" y="41"/>
                      </a:lnTo>
                      <a:lnTo>
                        <a:pt x="660" y="22"/>
                      </a:lnTo>
                      <a:lnTo>
                        <a:pt x="610" y="9"/>
                      </a:lnTo>
                      <a:lnTo>
                        <a:pt x="561" y="3"/>
                      </a:lnTo>
                      <a:lnTo>
                        <a:pt x="509" y="0"/>
                      </a:lnTo>
                      <a:lnTo>
                        <a:pt x="509" y="0"/>
                      </a:lnTo>
                      <a:lnTo>
                        <a:pt x="456" y="3"/>
                      </a:lnTo>
                      <a:lnTo>
                        <a:pt x="407" y="9"/>
                      </a:lnTo>
                      <a:lnTo>
                        <a:pt x="358" y="22"/>
                      </a:lnTo>
                      <a:lnTo>
                        <a:pt x="311" y="41"/>
                      </a:lnTo>
                      <a:lnTo>
                        <a:pt x="268" y="62"/>
                      </a:lnTo>
                      <a:lnTo>
                        <a:pt x="225" y="87"/>
                      </a:lnTo>
                      <a:lnTo>
                        <a:pt x="185" y="114"/>
                      </a:lnTo>
                      <a:lnTo>
                        <a:pt x="151" y="148"/>
                      </a:lnTo>
                      <a:lnTo>
                        <a:pt x="117" y="185"/>
                      </a:lnTo>
                      <a:lnTo>
                        <a:pt x="89" y="225"/>
                      </a:lnTo>
                      <a:lnTo>
                        <a:pt x="62" y="266"/>
                      </a:lnTo>
                      <a:lnTo>
                        <a:pt x="40" y="312"/>
                      </a:lnTo>
                      <a:lnTo>
                        <a:pt x="25" y="358"/>
                      </a:lnTo>
                      <a:lnTo>
                        <a:pt x="13" y="407"/>
                      </a:lnTo>
                      <a:lnTo>
                        <a:pt x="3" y="457"/>
                      </a:lnTo>
                      <a:lnTo>
                        <a:pt x="0" y="509"/>
                      </a:lnTo>
                      <a:lnTo>
                        <a:pt x="0" y="509"/>
                      </a:lnTo>
                      <a:lnTo>
                        <a:pt x="3" y="561"/>
                      </a:lnTo>
                      <a:lnTo>
                        <a:pt x="13" y="611"/>
                      </a:lnTo>
                      <a:lnTo>
                        <a:pt x="25" y="660"/>
                      </a:lnTo>
                      <a:lnTo>
                        <a:pt x="40" y="706"/>
                      </a:lnTo>
                      <a:lnTo>
                        <a:pt x="62" y="749"/>
                      </a:lnTo>
                      <a:lnTo>
                        <a:pt x="89" y="792"/>
                      </a:lnTo>
                      <a:lnTo>
                        <a:pt x="117" y="833"/>
                      </a:lnTo>
                      <a:lnTo>
                        <a:pt x="151" y="867"/>
                      </a:lnTo>
                      <a:lnTo>
                        <a:pt x="185" y="900"/>
                      </a:lnTo>
                      <a:lnTo>
                        <a:pt x="225" y="928"/>
                      </a:lnTo>
                      <a:lnTo>
                        <a:pt x="268" y="956"/>
                      </a:lnTo>
                      <a:lnTo>
                        <a:pt x="311" y="977"/>
                      </a:lnTo>
                      <a:lnTo>
                        <a:pt x="358" y="993"/>
                      </a:lnTo>
                      <a:lnTo>
                        <a:pt x="407" y="1005"/>
                      </a:lnTo>
                      <a:lnTo>
                        <a:pt x="456" y="1014"/>
                      </a:lnTo>
                      <a:lnTo>
                        <a:pt x="509" y="1017"/>
                      </a:lnTo>
                      <a:close/>
                      <a:moveTo>
                        <a:pt x="509" y="250"/>
                      </a:moveTo>
                      <a:lnTo>
                        <a:pt x="509" y="250"/>
                      </a:lnTo>
                      <a:lnTo>
                        <a:pt x="536" y="250"/>
                      </a:lnTo>
                      <a:lnTo>
                        <a:pt x="561" y="256"/>
                      </a:lnTo>
                      <a:lnTo>
                        <a:pt x="586" y="262"/>
                      </a:lnTo>
                      <a:lnTo>
                        <a:pt x="610" y="268"/>
                      </a:lnTo>
                      <a:lnTo>
                        <a:pt x="632" y="281"/>
                      </a:lnTo>
                      <a:lnTo>
                        <a:pt x="653" y="293"/>
                      </a:lnTo>
                      <a:lnTo>
                        <a:pt x="675" y="309"/>
                      </a:lnTo>
                      <a:lnTo>
                        <a:pt x="694" y="324"/>
                      </a:lnTo>
                      <a:lnTo>
                        <a:pt x="709" y="342"/>
                      </a:lnTo>
                      <a:lnTo>
                        <a:pt x="724" y="364"/>
                      </a:lnTo>
                      <a:lnTo>
                        <a:pt x="737" y="386"/>
                      </a:lnTo>
                      <a:lnTo>
                        <a:pt x="749" y="407"/>
                      </a:lnTo>
                      <a:lnTo>
                        <a:pt x="755" y="432"/>
                      </a:lnTo>
                      <a:lnTo>
                        <a:pt x="761" y="457"/>
                      </a:lnTo>
                      <a:lnTo>
                        <a:pt x="768" y="481"/>
                      </a:lnTo>
                      <a:lnTo>
                        <a:pt x="768" y="509"/>
                      </a:lnTo>
                      <a:lnTo>
                        <a:pt x="768" y="509"/>
                      </a:lnTo>
                      <a:lnTo>
                        <a:pt x="768" y="534"/>
                      </a:lnTo>
                      <a:lnTo>
                        <a:pt x="761" y="561"/>
                      </a:lnTo>
                      <a:lnTo>
                        <a:pt x="755" y="586"/>
                      </a:lnTo>
                      <a:lnTo>
                        <a:pt x="749" y="608"/>
                      </a:lnTo>
                      <a:lnTo>
                        <a:pt x="737" y="632"/>
                      </a:lnTo>
                      <a:lnTo>
                        <a:pt x="724" y="654"/>
                      </a:lnTo>
                      <a:lnTo>
                        <a:pt x="709" y="672"/>
                      </a:lnTo>
                      <a:lnTo>
                        <a:pt x="694" y="691"/>
                      </a:lnTo>
                      <a:lnTo>
                        <a:pt x="675" y="706"/>
                      </a:lnTo>
                      <a:lnTo>
                        <a:pt x="653" y="722"/>
                      </a:lnTo>
                      <a:lnTo>
                        <a:pt x="632" y="734"/>
                      </a:lnTo>
                      <a:lnTo>
                        <a:pt x="610" y="746"/>
                      </a:lnTo>
                      <a:lnTo>
                        <a:pt x="586" y="755"/>
                      </a:lnTo>
                      <a:lnTo>
                        <a:pt x="561" y="762"/>
                      </a:lnTo>
                      <a:lnTo>
                        <a:pt x="536" y="765"/>
                      </a:lnTo>
                      <a:lnTo>
                        <a:pt x="509" y="768"/>
                      </a:lnTo>
                      <a:lnTo>
                        <a:pt x="509" y="768"/>
                      </a:lnTo>
                      <a:lnTo>
                        <a:pt x="484" y="765"/>
                      </a:lnTo>
                      <a:lnTo>
                        <a:pt x="456" y="762"/>
                      </a:lnTo>
                      <a:lnTo>
                        <a:pt x="431" y="755"/>
                      </a:lnTo>
                      <a:lnTo>
                        <a:pt x="410" y="746"/>
                      </a:lnTo>
                      <a:lnTo>
                        <a:pt x="385" y="734"/>
                      </a:lnTo>
                      <a:lnTo>
                        <a:pt x="364" y="722"/>
                      </a:lnTo>
                      <a:lnTo>
                        <a:pt x="345" y="706"/>
                      </a:lnTo>
                      <a:lnTo>
                        <a:pt x="327" y="691"/>
                      </a:lnTo>
                      <a:lnTo>
                        <a:pt x="311" y="672"/>
                      </a:lnTo>
                      <a:lnTo>
                        <a:pt x="296" y="654"/>
                      </a:lnTo>
                      <a:lnTo>
                        <a:pt x="284" y="632"/>
                      </a:lnTo>
                      <a:lnTo>
                        <a:pt x="271" y="608"/>
                      </a:lnTo>
                      <a:lnTo>
                        <a:pt x="262" y="586"/>
                      </a:lnTo>
                      <a:lnTo>
                        <a:pt x="256" y="561"/>
                      </a:lnTo>
                      <a:lnTo>
                        <a:pt x="253" y="534"/>
                      </a:lnTo>
                      <a:lnTo>
                        <a:pt x="250" y="509"/>
                      </a:lnTo>
                      <a:lnTo>
                        <a:pt x="250" y="509"/>
                      </a:lnTo>
                      <a:lnTo>
                        <a:pt x="253" y="481"/>
                      </a:lnTo>
                      <a:lnTo>
                        <a:pt x="256" y="457"/>
                      </a:lnTo>
                      <a:lnTo>
                        <a:pt x="262" y="432"/>
                      </a:lnTo>
                      <a:lnTo>
                        <a:pt x="271" y="407"/>
                      </a:lnTo>
                      <a:lnTo>
                        <a:pt x="284" y="386"/>
                      </a:lnTo>
                      <a:lnTo>
                        <a:pt x="296" y="364"/>
                      </a:lnTo>
                      <a:lnTo>
                        <a:pt x="311" y="342"/>
                      </a:lnTo>
                      <a:lnTo>
                        <a:pt x="327" y="324"/>
                      </a:lnTo>
                      <a:lnTo>
                        <a:pt x="345" y="309"/>
                      </a:lnTo>
                      <a:lnTo>
                        <a:pt x="364" y="293"/>
                      </a:lnTo>
                      <a:lnTo>
                        <a:pt x="385" y="281"/>
                      </a:lnTo>
                      <a:lnTo>
                        <a:pt x="410" y="268"/>
                      </a:lnTo>
                      <a:lnTo>
                        <a:pt x="431" y="262"/>
                      </a:lnTo>
                      <a:lnTo>
                        <a:pt x="456" y="256"/>
                      </a:lnTo>
                      <a:lnTo>
                        <a:pt x="484" y="250"/>
                      </a:lnTo>
                      <a:lnTo>
                        <a:pt x="509" y="2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03" name="Freeform 3">
                  <a:extLst>
                    <a:ext uri="{FF2B5EF4-FFF2-40B4-BE49-F238E27FC236}">
                      <a16:creationId xmlns:a16="http://schemas.microsoft.com/office/drawing/2014/main" id="{E16C147F-4AB7-4149-8E9D-A819F4AEAF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93888" y="1246188"/>
                  <a:ext cx="2159000" cy="1790700"/>
                </a:xfrm>
                <a:custGeom>
                  <a:avLst/>
                  <a:gdLst>
                    <a:gd name="T0" fmla="*/ 268 w 5998"/>
                    <a:gd name="T1" fmla="*/ 3 h 4973"/>
                    <a:gd name="T2" fmla="*/ 157 w 5998"/>
                    <a:gd name="T3" fmla="*/ 37 h 4973"/>
                    <a:gd name="T4" fmla="*/ 68 w 5998"/>
                    <a:gd name="T5" fmla="*/ 111 h 4973"/>
                    <a:gd name="T6" fmla="*/ 15 w 5998"/>
                    <a:gd name="T7" fmla="*/ 213 h 4973"/>
                    <a:gd name="T8" fmla="*/ 0 w 5998"/>
                    <a:gd name="T9" fmla="*/ 3696 h 4973"/>
                    <a:gd name="T10" fmla="*/ 15 w 5998"/>
                    <a:gd name="T11" fmla="*/ 3785 h 4973"/>
                    <a:gd name="T12" fmla="*/ 71 w 5998"/>
                    <a:gd name="T13" fmla="*/ 3887 h 4973"/>
                    <a:gd name="T14" fmla="*/ 157 w 5998"/>
                    <a:gd name="T15" fmla="*/ 3961 h 4973"/>
                    <a:gd name="T16" fmla="*/ 271 w 5998"/>
                    <a:gd name="T17" fmla="*/ 3995 h 4973"/>
                    <a:gd name="T18" fmla="*/ 2345 w 5998"/>
                    <a:gd name="T19" fmla="*/ 4426 h 4973"/>
                    <a:gd name="T20" fmla="*/ 2062 w 5998"/>
                    <a:gd name="T21" fmla="*/ 4528 h 4973"/>
                    <a:gd name="T22" fmla="*/ 1868 w 5998"/>
                    <a:gd name="T23" fmla="*/ 4645 h 4973"/>
                    <a:gd name="T24" fmla="*/ 1812 w 5998"/>
                    <a:gd name="T25" fmla="*/ 4710 h 4973"/>
                    <a:gd name="T26" fmla="*/ 1797 w 5998"/>
                    <a:gd name="T27" fmla="*/ 4824 h 4973"/>
                    <a:gd name="T28" fmla="*/ 1831 w 5998"/>
                    <a:gd name="T29" fmla="*/ 4901 h 4973"/>
                    <a:gd name="T30" fmla="*/ 1914 w 5998"/>
                    <a:gd name="T31" fmla="*/ 4966 h 4973"/>
                    <a:gd name="T32" fmla="*/ 4031 w 5998"/>
                    <a:gd name="T33" fmla="*/ 4972 h 4973"/>
                    <a:gd name="T34" fmla="*/ 4130 w 5998"/>
                    <a:gd name="T35" fmla="*/ 4941 h 4973"/>
                    <a:gd name="T36" fmla="*/ 4194 w 5998"/>
                    <a:gd name="T37" fmla="*/ 4852 h 4973"/>
                    <a:gd name="T38" fmla="*/ 4203 w 5998"/>
                    <a:gd name="T39" fmla="*/ 4765 h 4973"/>
                    <a:gd name="T40" fmla="*/ 4157 w 5998"/>
                    <a:gd name="T41" fmla="*/ 4666 h 4973"/>
                    <a:gd name="T42" fmla="*/ 4049 w 5998"/>
                    <a:gd name="T43" fmla="*/ 4590 h 4973"/>
                    <a:gd name="T44" fmla="*/ 3815 w 5998"/>
                    <a:gd name="T45" fmla="*/ 4478 h 4973"/>
                    <a:gd name="T46" fmla="*/ 5686 w 5998"/>
                    <a:gd name="T47" fmla="*/ 3998 h 4973"/>
                    <a:gd name="T48" fmla="*/ 5779 w 5998"/>
                    <a:gd name="T49" fmla="*/ 3982 h 4973"/>
                    <a:gd name="T50" fmla="*/ 5883 w 5998"/>
                    <a:gd name="T51" fmla="*/ 3927 h 4973"/>
                    <a:gd name="T52" fmla="*/ 5960 w 5998"/>
                    <a:gd name="T53" fmla="*/ 3834 h 4973"/>
                    <a:gd name="T54" fmla="*/ 5997 w 5998"/>
                    <a:gd name="T55" fmla="*/ 3717 h 4973"/>
                    <a:gd name="T56" fmla="*/ 5997 w 5998"/>
                    <a:gd name="T57" fmla="*/ 293 h 4973"/>
                    <a:gd name="T58" fmla="*/ 5960 w 5998"/>
                    <a:gd name="T59" fmla="*/ 173 h 4973"/>
                    <a:gd name="T60" fmla="*/ 5880 w 5998"/>
                    <a:gd name="T61" fmla="*/ 74 h 4973"/>
                    <a:gd name="T62" fmla="*/ 5769 w 5998"/>
                    <a:gd name="T63" fmla="*/ 16 h 4973"/>
                    <a:gd name="T64" fmla="*/ 2237 w 5998"/>
                    <a:gd name="T65" fmla="*/ 4722 h 4973"/>
                    <a:gd name="T66" fmla="*/ 2407 w 5998"/>
                    <a:gd name="T67" fmla="*/ 4666 h 4973"/>
                    <a:gd name="T68" fmla="*/ 2700 w 5998"/>
                    <a:gd name="T69" fmla="*/ 4614 h 4973"/>
                    <a:gd name="T70" fmla="*/ 3260 w 5998"/>
                    <a:gd name="T71" fmla="*/ 4614 h 4973"/>
                    <a:gd name="T72" fmla="*/ 3581 w 5998"/>
                    <a:gd name="T73" fmla="*/ 4666 h 4973"/>
                    <a:gd name="T74" fmla="*/ 2237 w 5998"/>
                    <a:gd name="T75" fmla="*/ 4722 h 4973"/>
                    <a:gd name="T76" fmla="*/ 2777 w 5998"/>
                    <a:gd name="T77" fmla="*/ 4358 h 4973"/>
                    <a:gd name="T78" fmla="*/ 3390 w 5998"/>
                    <a:gd name="T79" fmla="*/ 4358 h 4973"/>
                    <a:gd name="T80" fmla="*/ 2965 w 5998"/>
                    <a:gd name="T81" fmla="*/ 4352 h 4973"/>
                    <a:gd name="T82" fmla="*/ 5689 w 5998"/>
                    <a:gd name="T83" fmla="*/ 253 h 4973"/>
                    <a:gd name="T84" fmla="*/ 5735 w 5998"/>
                    <a:gd name="T85" fmla="*/ 284 h 4973"/>
                    <a:gd name="T86" fmla="*/ 5748 w 5998"/>
                    <a:gd name="T87" fmla="*/ 3153 h 4973"/>
                    <a:gd name="T88" fmla="*/ 253 w 5998"/>
                    <a:gd name="T89" fmla="*/ 290 h 4973"/>
                    <a:gd name="T90" fmla="*/ 290 w 5998"/>
                    <a:gd name="T91" fmla="*/ 253 h 4973"/>
                    <a:gd name="T92" fmla="*/ 302 w 5998"/>
                    <a:gd name="T93" fmla="*/ 3748 h 4973"/>
                    <a:gd name="T94" fmla="*/ 265 w 5998"/>
                    <a:gd name="T95" fmla="*/ 3732 h 4973"/>
                    <a:gd name="T96" fmla="*/ 249 w 5998"/>
                    <a:gd name="T97" fmla="*/ 3696 h 4973"/>
                    <a:gd name="T98" fmla="*/ 5748 w 5998"/>
                    <a:gd name="T99" fmla="*/ 3686 h 4973"/>
                    <a:gd name="T100" fmla="*/ 5729 w 5998"/>
                    <a:gd name="T101" fmla="*/ 3730 h 4973"/>
                    <a:gd name="T102" fmla="*/ 5686 w 5998"/>
                    <a:gd name="T103" fmla="*/ 3748 h 49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998" h="4973">
                      <a:moveTo>
                        <a:pt x="5674" y="0"/>
                      </a:moveTo>
                      <a:lnTo>
                        <a:pt x="299" y="0"/>
                      </a:lnTo>
                      <a:lnTo>
                        <a:pt x="299" y="0"/>
                      </a:lnTo>
                      <a:lnTo>
                        <a:pt x="268" y="3"/>
                      </a:lnTo>
                      <a:lnTo>
                        <a:pt x="240" y="6"/>
                      </a:lnTo>
                      <a:lnTo>
                        <a:pt x="209" y="16"/>
                      </a:lnTo>
                      <a:lnTo>
                        <a:pt x="185" y="25"/>
                      </a:lnTo>
                      <a:lnTo>
                        <a:pt x="157" y="37"/>
                      </a:lnTo>
                      <a:lnTo>
                        <a:pt x="132" y="53"/>
                      </a:lnTo>
                      <a:lnTo>
                        <a:pt x="111" y="68"/>
                      </a:lnTo>
                      <a:lnTo>
                        <a:pt x="89" y="90"/>
                      </a:lnTo>
                      <a:lnTo>
                        <a:pt x="68" y="111"/>
                      </a:lnTo>
                      <a:lnTo>
                        <a:pt x="52" y="133"/>
                      </a:lnTo>
                      <a:lnTo>
                        <a:pt x="37" y="157"/>
                      </a:lnTo>
                      <a:lnTo>
                        <a:pt x="24" y="185"/>
                      </a:lnTo>
                      <a:lnTo>
                        <a:pt x="15" y="213"/>
                      </a:lnTo>
                      <a:lnTo>
                        <a:pt x="6" y="241"/>
                      </a:lnTo>
                      <a:lnTo>
                        <a:pt x="3" y="268"/>
                      </a:lnTo>
                      <a:lnTo>
                        <a:pt x="0" y="299"/>
                      </a:lnTo>
                      <a:lnTo>
                        <a:pt x="0" y="3696"/>
                      </a:lnTo>
                      <a:lnTo>
                        <a:pt x="0" y="3696"/>
                      </a:lnTo>
                      <a:lnTo>
                        <a:pt x="3" y="3727"/>
                      </a:lnTo>
                      <a:lnTo>
                        <a:pt x="6" y="3757"/>
                      </a:lnTo>
                      <a:lnTo>
                        <a:pt x="15" y="3785"/>
                      </a:lnTo>
                      <a:lnTo>
                        <a:pt x="24" y="3813"/>
                      </a:lnTo>
                      <a:lnTo>
                        <a:pt x="37" y="3840"/>
                      </a:lnTo>
                      <a:lnTo>
                        <a:pt x="52" y="3865"/>
                      </a:lnTo>
                      <a:lnTo>
                        <a:pt x="71" y="3887"/>
                      </a:lnTo>
                      <a:lnTo>
                        <a:pt x="89" y="3908"/>
                      </a:lnTo>
                      <a:lnTo>
                        <a:pt x="111" y="3930"/>
                      </a:lnTo>
                      <a:lnTo>
                        <a:pt x="132" y="3945"/>
                      </a:lnTo>
                      <a:lnTo>
                        <a:pt x="157" y="3961"/>
                      </a:lnTo>
                      <a:lnTo>
                        <a:pt x="185" y="3973"/>
                      </a:lnTo>
                      <a:lnTo>
                        <a:pt x="212" y="3982"/>
                      </a:lnTo>
                      <a:lnTo>
                        <a:pt x="240" y="3991"/>
                      </a:lnTo>
                      <a:lnTo>
                        <a:pt x="271" y="3995"/>
                      </a:lnTo>
                      <a:lnTo>
                        <a:pt x="302" y="3998"/>
                      </a:lnTo>
                      <a:lnTo>
                        <a:pt x="2447" y="3998"/>
                      </a:lnTo>
                      <a:lnTo>
                        <a:pt x="2345" y="4426"/>
                      </a:lnTo>
                      <a:lnTo>
                        <a:pt x="2345" y="4426"/>
                      </a:lnTo>
                      <a:lnTo>
                        <a:pt x="2265" y="4448"/>
                      </a:lnTo>
                      <a:lnTo>
                        <a:pt x="2191" y="4472"/>
                      </a:lnTo>
                      <a:lnTo>
                        <a:pt x="2123" y="4500"/>
                      </a:lnTo>
                      <a:lnTo>
                        <a:pt x="2062" y="4528"/>
                      </a:lnTo>
                      <a:lnTo>
                        <a:pt x="2003" y="4556"/>
                      </a:lnTo>
                      <a:lnTo>
                        <a:pt x="1954" y="4586"/>
                      </a:lnTo>
                      <a:lnTo>
                        <a:pt x="1907" y="4614"/>
                      </a:lnTo>
                      <a:lnTo>
                        <a:pt x="1868" y="4645"/>
                      </a:lnTo>
                      <a:lnTo>
                        <a:pt x="1868" y="4645"/>
                      </a:lnTo>
                      <a:lnTo>
                        <a:pt x="1846" y="4664"/>
                      </a:lnTo>
                      <a:lnTo>
                        <a:pt x="1827" y="4685"/>
                      </a:lnTo>
                      <a:lnTo>
                        <a:pt x="1812" y="4710"/>
                      </a:lnTo>
                      <a:lnTo>
                        <a:pt x="1803" y="4737"/>
                      </a:lnTo>
                      <a:lnTo>
                        <a:pt x="1797" y="4765"/>
                      </a:lnTo>
                      <a:lnTo>
                        <a:pt x="1794" y="4793"/>
                      </a:lnTo>
                      <a:lnTo>
                        <a:pt x="1797" y="4824"/>
                      </a:lnTo>
                      <a:lnTo>
                        <a:pt x="1803" y="4852"/>
                      </a:lnTo>
                      <a:lnTo>
                        <a:pt x="1803" y="4852"/>
                      </a:lnTo>
                      <a:lnTo>
                        <a:pt x="1815" y="4879"/>
                      </a:lnTo>
                      <a:lnTo>
                        <a:pt x="1831" y="4901"/>
                      </a:lnTo>
                      <a:lnTo>
                        <a:pt x="1846" y="4922"/>
                      </a:lnTo>
                      <a:lnTo>
                        <a:pt x="1868" y="4941"/>
                      </a:lnTo>
                      <a:lnTo>
                        <a:pt x="1889" y="4953"/>
                      </a:lnTo>
                      <a:lnTo>
                        <a:pt x="1914" y="4966"/>
                      </a:lnTo>
                      <a:lnTo>
                        <a:pt x="1941" y="4972"/>
                      </a:lnTo>
                      <a:lnTo>
                        <a:pt x="1969" y="4972"/>
                      </a:lnTo>
                      <a:lnTo>
                        <a:pt x="4031" y="4972"/>
                      </a:lnTo>
                      <a:lnTo>
                        <a:pt x="4031" y="4972"/>
                      </a:lnTo>
                      <a:lnTo>
                        <a:pt x="4059" y="4972"/>
                      </a:lnTo>
                      <a:lnTo>
                        <a:pt x="4084" y="4966"/>
                      </a:lnTo>
                      <a:lnTo>
                        <a:pt x="4108" y="4953"/>
                      </a:lnTo>
                      <a:lnTo>
                        <a:pt x="4130" y="4941"/>
                      </a:lnTo>
                      <a:lnTo>
                        <a:pt x="4151" y="4922"/>
                      </a:lnTo>
                      <a:lnTo>
                        <a:pt x="4170" y="4901"/>
                      </a:lnTo>
                      <a:lnTo>
                        <a:pt x="4182" y="4879"/>
                      </a:lnTo>
                      <a:lnTo>
                        <a:pt x="4194" y="4852"/>
                      </a:lnTo>
                      <a:lnTo>
                        <a:pt x="4194" y="4852"/>
                      </a:lnTo>
                      <a:lnTo>
                        <a:pt x="4201" y="4824"/>
                      </a:lnTo>
                      <a:lnTo>
                        <a:pt x="4203" y="4796"/>
                      </a:lnTo>
                      <a:lnTo>
                        <a:pt x="4203" y="4765"/>
                      </a:lnTo>
                      <a:lnTo>
                        <a:pt x="4198" y="4740"/>
                      </a:lnTo>
                      <a:lnTo>
                        <a:pt x="4188" y="4713"/>
                      </a:lnTo>
                      <a:lnTo>
                        <a:pt x="4173" y="4688"/>
                      </a:lnTo>
                      <a:lnTo>
                        <a:pt x="4157" y="4666"/>
                      </a:lnTo>
                      <a:lnTo>
                        <a:pt x="4136" y="4645"/>
                      </a:lnTo>
                      <a:lnTo>
                        <a:pt x="4136" y="4645"/>
                      </a:lnTo>
                      <a:lnTo>
                        <a:pt x="4096" y="4617"/>
                      </a:lnTo>
                      <a:lnTo>
                        <a:pt x="4049" y="4590"/>
                      </a:lnTo>
                      <a:lnTo>
                        <a:pt x="4000" y="4559"/>
                      </a:lnTo>
                      <a:lnTo>
                        <a:pt x="3945" y="4531"/>
                      </a:lnTo>
                      <a:lnTo>
                        <a:pt x="3883" y="4503"/>
                      </a:lnTo>
                      <a:lnTo>
                        <a:pt x="3815" y="4478"/>
                      </a:lnTo>
                      <a:lnTo>
                        <a:pt x="3738" y="4451"/>
                      </a:lnTo>
                      <a:lnTo>
                        <a:pt x="3655" y="4429"/>
                      </a:lnTo>
                      <a:lnTo>
                        <a:pt x="3581" y="3998"/>
                      </a:lnTo>
                      <a:lnTo>
                        <a:pt x="5686" y="3998"/>
                      </a:lnTo>
                      <a:lnTo>
                        <a:pt x="5686" y="3998"/>
                      </a:lnTo>
                      <a:lnTo>
                        <a:pt x="5717" y="3995"/>
                      </a:lnTo>
                      <a:lnTo>
                        <a:pt x="5751" y="3991"/>
                      </a:lnTo>
                      <a:lnTo>
                        <a:pt x="5779" y="3982"/>
                      </a:lnTo>
                      <a:lnTo>
                        <a:pt x="5809" y="3973"/>
                      </a:lnTo>
                      <a:lnTo>
                        <a:pt x="5834" y="3961"/>
                      </a:lnTo>
                      <a:lnTo>
                        <a:pt x="5862" y="3945"/>
                      </a:lnTo>
                      <a:lnTo>
                        <a:pt x="5883" y="3927"/>
                      </a:lnTo>
                      <a:lnTo>
                        <a:pt x="5908" y="3905"/>
                      </a:lnTo>
                      <a:lnTo>
                        <a:pt x="5926" y="3884"/>
                      </a:lnTo>
                      <a:lnTo>
                        <a:pt x="5945" y="3859"/>
                      </a:lnTo>
                      <a:lnTo>
                        <a:pt x="5960" y="3834"/>
                      </a:lnTo>
                      <a:lnTo>
                        <a:pt x="5973" y="3807"/>
                      </a:lnTo>
                      <a:lnTo>
                        <a:pt x="5985" y="3779"/>
                      </a:lnTo>
                      <a:lnTo>
                        <a:pt x="5991" y="3748"/>
                      </a:lnTo>
                      <a:lnTo>
                        <a:pt x="5997" y="3717"/>
                      </a:lnTo>
                      <a:lnTo>
                        <a:pt x="5997" y="3686"/>
                      </a:lnTo>
                      <a:lnTo>
                        <a:pt x="5997" y="327"/>
                      </a:lnTo>
                      <a:lnTo>
                        <a:pt x="5997" y="327"/>
                      </a:lnTo>
                      <a:lnTo>
                        <a:pt x="5997" y="293"/>
                      </a:lnTo>
                      <a:lnTo>
                        <a:pt x="5991" y="262"/>
                      </a:lnTo>
                      <a:lnTo>
                        <a:pt x="5985" y="228"/>
                      </a:lnTo>
                      <a:lnTo>
                        <a:pt x="5973" y="200"/>
                      </a:lnTo>
                      <a:lnTo>
                        <a:pt x="5960" y="173"/>
                      </a:lnTo>
                      <a:lnTo>
                        <a:pt x="5942" y="145"/>
                      </a:lnTo>
                      <a:lnTo>
                        <a:pt x="5923" y="120"/>
                      </a:lnTo>
                      <a:lnTo>
                        <a:pt x="5902" y="96"/>
                      </a:lnTo>
                      <a:lnTo>
                        <a:pt x="5880" y="74"/>
                      </a:lnTo>
                      <a:lnTo>
                        <a:pt x="5856" y="56"/>
                      </a:lnTo>
                      <a:lnTo>
                        <a:pt x="5828" y="40"/>
                      </a:lnTo>
                      <a:lnTo>
                        <a:pt x="5800" y="28"/>
                      </a:lnTo>
                      <a:lnTo>
                        <a:pt x="5769" y="16"/>
                      </a:lnTo>
                      <a:lnTo>
                        <a:pt x="5738" y="6"/>
                      </a:lnTo>
                      <a:lnTo>
                        <a:pt x="5705" y="3"/>
                      </a:lnTo>
                      <a:lnTo>
                        <a:pt x="5674" y="0"/>
                      </a:lnTo>
                      <a:close/>
                      <a:moveTo>
                        <a:pt x="2237" y="4722"/>
                      </a:moveTo>
                      <a:lnTo>
                        <a:pt x="2237" y="4722"/>
                      </a:lnTo>
                      <a:lnTo>
                        <a:pt x="2290" y="4703"/>
                      </a:lnTo>
                      <a:lnTo>
                        <a:pt x="2345" y="4685"/>
                      </a:lnTo>
                      <a:lnTo>
                        <a:pt x="2407" y="4666"/>
                      </a:lnTo>
                      <a:lnTo>
                        <a:pt x="2471" y="4651"/>
                      </a:lnTo>
                      <a:lnTo>
                        <a:pt x="2542" y="4639"/>
                      </a:lnTo>
                      <a:lnTo>
                        <a:pt x="2620" y="4627"/>
                      </a:lnTo>
                      <a:lnTo>
                        <a:pt x="2700" y="4614"/>
                      </a:lnTo>
                      <a:lnTo>
                        <a:pt x="2786" y="4608"/>
                      </a:lnTo>
                      <a:lnTo>
                        <a:pt x="3165" y="4608"/>
                      </a:lnTo>
                      <a:lnTo>
                        <a:pt x="3165" y="4608"/>
                      </a:lnTo>
                      <a:lnTo>
                        <a:pt x="3260" y="4614"/>
                      </a:lnTo>
                      <a:lnTo>
                        <a:pt x="3350" y="4627"/>
                      </a:lnTo>
                      <a:lnTo>
                        <a:pt x="3433" y="4639"/>
                      </a:lnTo>
                      <a:lnTo>
                        <a:pt x="3510" y="4651"/>
                      </a:lnTo>
                      <a:lnTo>
                        <a:pt x="3581" y="4666"/>
                      </a:lnTo>
                      <a:lnTo>
                        <a:pt x="3646" y="4685"/>
                      </a:lnTo>
                      <a:lnTo>
                        <a:pt x="3705" y="4703"/>
                      </a:lnTo>
                      <a:lnTo>
                        <a:pt x="3757" y="4722"/>
                      </a:lnTo>
                      <a:lnTo>
                        <a:pt x="2237" y="4722"/>
                      </a:lnTo>
                      <a:close/>
                      <a:moveTo>
                        <a:pt x="2965" y="4352"/>
                      </a:moveTo>
                      <a:lnTo>
                        <a:pt x="2965" y="4352"/>
                      </a:lnTo>
                      <a:lnTo>
                        <a:pt x="2869" y="4355"/>
                      </a:lnTo>
                      <a:lnTo>
                        <a:pt x="2777" y="4358"/>
                      </a:lnTo>
                      <a:lnTo>
                        <a:pt x="2620" y="4358"/>
                      </a:lnTo>
                      <a:lnTo>
                        <a:pt x="2684" y="4081"/>
                      </a:lnTo>
                      <a:lnTo>
                        <a:pt x="3344" y="4081"/>
                      </a:lnTo>
                      <a:lnTo>
                        <a:pt x="3390" y="4358"/>
                      </a:lnTo>
                      <a:lnTo>
                        <a:pt x="3171" y="4358"/>
                      </a:lnTo>
                      <a:lnTo>
                        <a:pt x="3171" y="4358"/>
                      </a:lnTo>
                      <a:lnTo>
                        <a:pt x="3070" y="4355"/>
                      </a:lnTo>
                      <a:lnTo>
                        <a:pt x="2965" y="4352"/>
                      </a:lnTo>
                      <a:close/>
                      <a:moveTo>
                        <a:pt x="299" y="250"/>
                      </a:moveTo>
                      <a:lnTo>
                        <a:pt x="5674" y="250"/>
                      </a:lnTo>
                      <a:lnTo>
                        <a:pt x="5674" y="250"/>
                      </a:lnTo>
                      <a:lnTo>
                        <a:pt x="5689" y="253"/>
                      </a:lnTo>
                      <a:lnTo>
                        <a:pt x="5701" y="256"/>
                      </a:lnTo>
                      <a:lnTo>
                        <a:pt x="5714" y="265"/>
                      </a:lnTo>
                      <a:lnTo>
                        <a:pt x="5726" y="274"/>
                      </a:lnTo>
                      <a:lnTo>
                        <a:pt x="5735" y="284"/>
                      </a:lnTo>
                      <a:lnTo>
                        <a:pt x="5742" y="296"/>
                      </a:lnTo>
                      <a:lnTo>
                        <a:pt x="5748" y="311"/>
                      </a:lnTo>
                      <a:lnTo>
                        <a:pt x="5748" y="327"/>
                      </a:lnTo>
                      <a:lnTo>
                        <a:pt x="5748" y="3153"/>
                      </a:lnTo>
                      <a:lnTo>
                        <a:pt x="249" y="3153"/>
                      </a:lnTo>
                      <a:lnTo>
                        <a:pt x="249" y="299"/>
                      </a:lnTo>
                      <a:lnTo>
                        <a:pt x="249" y="299"/>
                      </a:lnTo>
                      <a:lnTo>
                        <a:pt x="253" y="290"/>
                      </a:lnTo>
                      <a:lnTo>
                        <a:pt x="256" y="281"/>
                      </a:lnTo>
                      <a:lnTo>
                        <a:pt x="265" y="265"/>
                      </a:lnTo>
                      <a:lnTo>
                        <a:pt x="280" y="256"/>
                      </a:lnTo>
                      <a:lnTo>
                        <a:pt x="290" y="253"/>
                      </a:lnTo>
                      <a:lnTo>
                        <a:pt x="299" y="250"/>
                      </a:lnTo>
                      <a:close/>
                      <a:moveTo>
                        <a:pt x="5686" y="3748"/>
                      </a:moveTo>
                      <a:lnTo>
                        <a:pt x="302" y="3748"/>
                      </a:lnTo>
                      <a:lnTo>
                        <a:pt x="302" y="3748"/>
                      </a:lnTo>
                      <a:lnTo>
                        <a:pt x="292" y="3745"/>
                      </a:lnTo>
                      <a:lnTo>
                        <a:pt x="280" y="3742"/>
                      </a:lnTo>
                      <a:lnTo>
                        <a:pt x="274" y="3739"/>
                      </a:lnTo>
                      <a:lnTo>
                        <a:pt x="265" y="3732"/>
                      </a:lnTo>
                      <a:lnTo>
                        <a:pt x="259" y="3723"/>
                      </a:lnTo>
                      <a:lnTo>
                        <a:pt x="256" y="3717"/>
                      </a:lnTo>
                      <a:lnTo>
                        <a:pt x="253" y="3708"/>
                      </a:lnTo>
                      <a:lnTo>
                        <a:pt x="249" y="3696"/>
                      </a:lnTo>
                      <a:lnTo>
                        <a:pt x="249" y="3403"/>
                      </a:lnTo>
                      <a:lnTo>
                        <a:pt x="5748" y="3403"/>
                      </a:lnTo>
                      <a:lnTo>
                        <a:pt x="5748" y="3686"/>
                      </a:lnTo>
                      <a:lnTo>
                        <a:pt x="5748" y="3686"/>
                      </a:lnTo>
                      <a:lnTo>
                        <a:pt x="5748" y="3699"/>
                      </a:lnTo>
                      <a:lnTo>
                        <a:pt x="5745" y="3711"/>
                      </a:lnTo>
                      <a:lnTo>
                        <a:pt x="5738" y="3720"/>
                      </a:lnTo>
                      <a:lnTo>
                        <a:pt x="5729" y="3730"/>
                      </a:lnTo>
                      <a:lnTo>
                        <a:pt x="5720" y="3736"/>
                      </a:lnTo>
                      <a:lnTo>
                        <a:pt x="5711" y="3742"/>
                      </a:lnTo>
                      <a:lnTo>
                        <a:pt x="5698" y="3745"/>
                      </a:lnTo>
                      <a:lnTo>
                        <a:pt x="5686" y="37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04" name="Freeform 4">
                  <a:extLst>
                    <a:ext uri="{FF2B5EF4-FFF2-40B4-BE49-F238E27FC236}">
                      <a16:creationId xmlns:a16="http://schemas.microsoft.com/office/drawing/2014/main" id="{F4D9D6A9-C072-433F-9D7B-D316BDAD10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0525" y="2501900"/>
                  <a:ext cx="88900" cy="87313"/>
                </a:xfrm>
                <a:custGeom>
                  <a:avLst/>
                  <a:gdLst>
                    <a:gd name="T0" fmla="*/ 121 w 245"/>
                    <a:gd name="T1" fmla="*/ 0 h 244"/>
                    <a:gd name="T2" fmla="*/ 121 w 245"/>
                    <a:gd name="T3" fmla="*/ 0 h 244"/>
                    <a:gd name="T4" fmla="*/ 96 w 245"/>
                    <a:gd name="T5" fmla="*/ 3 h 244"/>
                    <a:gd name="T6" fmla="*/ 74 w 245"/>
                    <a:gd name="T7" fmla="*/ 9 h 244"/>
                    <a:gd name="T8" fmla="*/ 53 w 245"/>
                    <a:gd name="T9" fmla="*/ 19 h 244"/>
                    <a:gd name="T10" fmla="*/ 34 w 245"/>
                    <a:gd name="T11" fmla="*/ 34 h 244"/>
                    <a:gd name="T12" fmla="*/ 19 w 245"/>
                    <a:gd name="T13" fmla="*/ 53 h 244"/>
                    <a:gd name="T14" fmla="*/ 10 w 245"/>
                    <a:gd name="T15" fmla="*/ 74 h 244"/>
                    <a:gd name="T16" fmla="*/ 0 w 245"/>
                    <a:gd name="T17" fmla="*/ 96 h 244"/>
                    <a:gd name="T18" fmla="*/ 0 w 245"/>
                    <a:gd name="T19" fmla="*/ 120 h 244"/>
                    <a:gd name="T20" fmla="*/ 0 w 245"/>
                    <a:gd name="T21" fmla="*/ 120 h 244"/>
                    <a:gd name="T22" fmla="*/ 0 w 245"/>
                    <a:gd name="T23" fmla="*/ 145 h 244"/>
                    <a:gd name="T24" fmla="*/ 10 w 245"/>
                    <a:gd name="T25" fmla="*/ 170 h 244"/>
                    <a:gd name="T26" fmla="*/ 19 w 245"/>
                    <a:gd name="T27" fmla="*/ 188 h 244"/>
                    <a:gd name="T28" fmla="*/ 34 w 245"/>
                    <a:gd name="T29" fmla="*/ 207 h 244"/>
                    <a:gd name="T30" fmla="*/ 53 w 245"/>
                    <a:gd name="T31" fmla="*/ 222 h 244"/>
                    <a:gd name="T32" fmla="*/ 74 w 245"/>
                    <a:gd name="T33" fmla="*/ 234 h 244"/>
                    <a:gd name="T34" fmla="*/ 96 w 245"/>
                    <a:gd name="T35" fmla="*/ 241 h 244"/>
                    <a:gd name="T36" fmla="*/ 121 w 245"/>
                    <a:gd name="T37" fmla="*/ 243 h 244"/>
                    <a:gd name="T38" fmla="*/ 121 w 245"/>
                    <a:gd name="T39" fmla="*/ 243 h 244"/>
                    <a:gd name="T40" fmla="*/ 145 w 245"/>
                    <a:gd name="T41" fmla="*/ 241 h 244"/>
                    <a:gd name="T42" fmla="*/ 170 w 245"/>
                    <a:gd name="T43" fmla="*/ 234 h 244"/>
                    <a:gd name="T44" fmla="*/ 188 w 245"/>
                    <a:gd name="T45" fmla="*/ 222 h 244"/>
                    <a:gd name="T46" fmla="*/ 207 w 245"/>
                    <a:gd name="T47" fmla="*/ 207 h 244"/>
                    <a:gd name="T48" fmla="*/ 222 w 245"/>
                    <a:gd name="T49" fmla="*/ 188 h 244"/>
                    <a:gd name="T50" fmla="*/ 235 w 245"/>
                    <a:gd name="T51" fmla="*/ 170 h 244"/>
                    <a:gd name="T52" fmla="*/ 241 w 245"/>
                    <a:gd name="T53" fmla="*/ 145 h 244"/>
                    <a:gd name="T54" fmla="*/ 244 w 245"/>
                    <a:gd name="T55" fmla="*/ 120 h 244"/>
                    <a:gd name="T56" fmla="*/ 244 w 245"/>
                    <a:gd name="T57" fmla="*/ 120 h 244"/>
                    <a:gd name="T58" fmla="*/ 241 w 245"/>
                    <a:gd name="T59" fmla="*/ 96 h 244"/>
                    <a:gd name="T60" fmla="*/ 235 w 245"/>
                    <a:gd name="T61" fmla="*/ 74 h 244"/>
                    <a:gd name="T62" fmla="*/ 222 w 245"/>
                    <a:gd name="T63" fmla="*/ 53 h 244"/>
                    <a:gd name="T64" fmla="*/ 207 w 245"/>
                    <a:gd name="T65" fmla="*/ 34 h 244"/>
                    <a:gd name="T66" fmla="*/ 188 w 245"/>
                    <a:gd name="T67" fmla="*/ 19 h 244"/>
                    <a:gd name="T68" fmla="*/ 170 w 245"/>
                    <a:gd name="T69" fmla="*/ 9 h 244"/>
                    <a:gd name="T70" fmla="*/ 145 w 245"/>
                    <a:gd name="T71" fmla="*/ 3 h 244"/>
                    <a:gd name="T72" fmla="*/ 121 w 245"/>
                    <a:gd name="T73" fmla="*/ 0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45" h="244">
                      <a:moveTo>
                        <a:pt x="121" y="0"/>
                      </a:moveTo>
                      <a:lnTo>
                        <a:pt x="121" y="0"/>
                      </a:lnTo>
                      <a:lnTo>
                        <a:pt x="96" y="3"/>
                      </a:lnTo>
                      <a:lnTo>
                        <a:pt x="74" y="9"/>
                      </a:lnTo>
                      <a:lnTo>
                        <a:pt x="53" y="19"/>
                      </a:lnTo>
                      <a:lnTo>
                        <a:pt x="34" y="34"/>
                      </a:lnTo>
                      <a:lnTo>
                        <a:pt x="19" y="53"/>
                      </a:lnTo>
                      <a:lnTo>
                        <a:pt x="10" y="74"/>
                      </a:lnTo>
                      <a:lnTo>
                        <a:pt x="0" y="96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45"/>
                      </a:lnTo>
                      <a:lnTo>
                        <a:pt x="10" y="170"/>
                      </a:lnTo>
                      <a:lnTo>
                        <a:pt x="19" y="188"/>
                      </a:lnTo>
                      <a:lnTo>
                        <a:pt x="34" y="207"/>
                      </a:lnTo>
                      <a:lnTo>
                        <a:pt x="53" y="222"/>
                      </a:lnTo>
                      <a:lnTo>
                        <a:pt x="74" y="234"/>
                      </a:lnTo>
                      <a:lnTo>
                        <a:pt x="96" y="241"/>
                      </a:lnTo>
                      <a:lnTo>
                        <a:pt x="121" y="243"/>
                      </a:lnTo>
                      <a:lnTo>
                        <a:pt x="121" y="243"/>
                      </a:lnTo>
                      <a:lnTo>
                        <a:pt x="145" y="241"/>
                      </a:lnTo>
                      <a:lnTo>
                        <a:pt x="170" y="234"/>
                      </a:lnTo>
                      <a:lnTo>
                        <a:pt x="188" y="222"/>
                      </a:lnTo>
                      <a:lnTo>
                        <a:pt x="207" y="207"/>
                      </a:lnTo>
                      <a:lnTo>
                        <a:pt x="222" y="188"/>
                      </a:lnTo>
                      <a:lnTo>
                        <a:pt x="235" y="170"/>
                      </a:lnTo>
                      <a:lnTo>
                        <a:pt x="241" y="145"/>
                      </a:lnTo>
                      <a:lnTo>
                        <a:pt x="244" y="120"/>
                      </a:lnTo>
                      <a:lnTo>
                        <a:pt x="244" y="120"/>
                      </a:lnTo>
                      <a:lnTo>
                        <a:pt x="241" y="96"/>
                      </a:lnTo>
                      <a:lnTo>
                        <a:pt x="235" y="74"/>
                      </a:lnTo>
                      <a:lnTo>
                        <a:pt x="222" y="53"/>
                      </a:lnTo>
                      <a:lnTo>
                        <a:pt x="207" y="34"/>
                      </a:lnTo>
                      <a:lnTo>
                        <a:pt x="188" y="19"/>
                      </a:lnTo>
                      <a:lnTo>
                        <a:pt x="170" y="9"/>
                      </a:lnTo>
                      <a:lnTo>
                        <a:pt x="145" y="3"/>
                      </a:lnTo>
                      <a:lnTo>
                        <a:pt x="12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60B26A5F-455A-430C-B200-513511DD2E16}"/>
                </a:ext>
              </a:extLst>
            </p:cNvPr>
            <p:cNvGrpSpPr/>
            <p:nvPr/>
          </p:nvGrpSpPr>
          <p:grpSpPr>
            <a:xfrm>
              <a:off x="2228279" y="1654509"/>
              <a:ext cx="869099" cy="869099"/>
              <a:chOff x="7730175" y="863411"/>
              <a:chExt cx="1828959" cy="1828959"/>
            </a:xfrm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5CEFCE1B-BBDF-4D5C-ABD2-7CCD15E16A4B}"/>
                  </a:ext>
                </a:extLst>
              </p:cNvPr>
              <p:cNvSpPr/>
              <p:nvPr/>
            </p:nvSpPr>
            <p:spPr>
              <a:xfrm>
                <a:off x="7730175" y="863411"/>
                <a:ext cx="1828959" cy="1828959"/>
              </a:xfrm>
              <a:prstGeom prst="ellipse">
                <a:avLst/>
              </a:prstGeom>
              <a:solidFill>
                <a:schemeClr val="accent6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23D8BD90-E815-4FFD-8C11-367C2362781B}"/>
                  </a:ext>
                </a:extLst>
              </p:cNvPr>
              <p:cNvGrpSpPr/>
              <p:nvPr/>
            </p:nvGrpSpPr>
            <p:grpSpPr>
              <a:xfrm>
                <a:off x="8049434" y="1298182"/>
                <a:ext cx="1224852" cy="1015906"/>
                <a:chOff x="1893888" y="1246188"/>
                <a:chExt cx="2159000" cy="1790700"/>
              </a:xfrm>
              <a:solidFill>
                <a:schemeClr val="bg1"/>
              </a:solidFill>
            </p:grpSpPr>
            <p:sp>
              <p:nvSpPr>
                <p:cNvPr id="287" name="Freeform 1">
                  <a:extLst>
                    <a:ext uri="{FF2B5EF4-FFF2-40B4-BE49-F238E27FC236}">
                      <a16:creationId xmlns:a16="http://schemas.microsoft.com/office/drawing/2014/main" id="{B271B212-F95C-4E7F-A60A-B98533D71F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7463" y="1435100"/>
                  <a:ext cx="833437" cy="831850"/>
                </a:xfrm>
                <a:custGeom>
                  <a:avLst/>
                  <a:gdLst>
                    <a:gd name="T0" fmla="*/ 262 w 2315"/>
                    <a:gd name="T1" fmla="*/ 1495 h 2310"/>
                    <a:gd name="T2" fmla="*/ 126 w 2315"/>
                    <a:gd name="T3" fmla="*/ 1766 h 2310"/>
                    <a:gd name="T4" fmla="*/ 545 w 2315"/>
                    <a:gd name="T5" fmla="*/ 2179 h 2310"/>
                    <a:gd name="T6" fmla="*/ 814 w 2315"/>
                    <a:gd name="T7" fmla="*/ 2044 h 2310"/>
                    <a:gd name="T8" fmla="*/ 1344 w 2315"/>
                    <a:gd name="T9" fmla="*/ 2309 h 2310"/>
                    <a:gd name="T10" fmla="*/ 1467 w 2315"/>
                    <a:gd name="T11" fmla="*/ 2191 h 2310"/>
                    <a:gd name="T12" fmla="*/ 1547 w 2315"/>
                    <a:gd name="T13" fmla="*/ 2028 h 2310"/>
                    <a:gd name="T14" fmla="*/ 2182 w 2315"/>
                    <a:gd name="T15" fmla="*/ 1772 h 2310"/>
                    <a:gd name="T16" fmla="*/ 2046 w 2315"/>
                    <a:gd name="T17" fmla="*/ 1498 h 2310"/>
                    <a:gd name="T18" fmla="*/ 2314 w 2315"/>
                    <a:gd name="T19" fmla="*/ 971 h 2310"/>
                    <a:gd name="T20" fmla="*/ 2228 w 2315"/>
                    <a:gd name="T21" fmla="*/ 851 h 2310"/>
                    <a:gd name="T22" fmla="*/ 2025 w 2315"/>
                    <a:gd name="T23" fmla="*/ 771 h 2310"/>
                    <a:gd name="T24" fmla="*/ 2185 w 2315"/>
                    <a:gd name="T25" fmla="*/ 549 h 2310"/>
                    <a:gd name="T26" fmla="*/ 1547 w 2315"/>
                    <a:gd name="T27" fmla="*/ 290 h 2310"/>
                    <a:gd name="T28" fmla="*/ 1451 w 2315"/>
                    <a:gd name="T29" fmla="*/ 0 h 2310"/>
                    <a:gd name="T30" fmla="*/ 816 w 2315"/>
                    <a:gd name="T31" fmla="*/ 265 h 2310"/>
                    <a:gd name="T32" fmla="*/ 542 w 2315"/>
                    <a:gd name="T33" fmla="*/ 133 h 2310"/>
                    <a:gd name="T34" fmla="*/ 286 w 2315"/>
                    <a:gd name="T35" fmla="*/ 771 h 2310"/>
                    <a:gd name="T36" fmla="*/ 0 w 2315"/>
                    <a:gd name="T37" fmla="*/ 866 h 2310"/>
                    <a:gd name="T38" fmla="*/ 6 w 2315"/>
                    <a:gd name="T39" fmla="*/ 1470 h 2310"/>
                    <a:gd name="T40" fmla="*/ 250 w 2315"/>
                    <a:gd name="T41" fmla="*/ 1076 h 2310"/>
                    <a:gd name="T42" fmla="*/ 410 w 2315"/>
                    <a:gd name="T43" fmla="*/ 1045 h 2310"/>
                    <a:gd name="T44" fmla="*/ 545 w 2315"/>
                    <a:gd name="T45" fmla="*/ 801 h 2310"/>
                    <a:gd name="T46" fmla="*/ 456 w 2315"/>
                    <a:gd name="T47" fmla="*/ 576 h 2310"/>
                    <a:gd name="T48" fmla="*/ 702 w 2315"/>
                    <a:gd name="T49" fmla="*/ 546 h 2310"/>
                    <a:gd name="T50" fmla="*/ 998 w 2315"/>
                    <a:gd name="T51" fmla="*/ 459 h 2310"/>
                    <a:gd name="T52" fmla="*/ 1073 w 2315"/>
                    <a:gd name="T53" fmla="*/ 250 h 2310"/>
                    <a:gd name="T54" fmla="*/ 1266 w 2315"/>
                    <a:gd name="T55" fmla="*/ 410 h 2310"/>
                    <a:gd name="T56" fmla="*/ 1529 w 2315"/>
                    <a:gd name="T57" fmla="*/ 552 h 2310"/>
                    <a:gd name="T58" fmla="*/ 1738 w 2315"/>
                    <a:gd name="T59" fmla="*/ 459 h 2310"/>
                    <a:gd name="T60" fmla="*/ 1763 w 2315"/>
                    <a:gd name="T61" fmla="*/ 706 h 2310"/>
                    <a:gd name="T62" fmla="*/ 1852 w 2315"/>
                    <a:gd name="T63" fmla="*/ 1008 h 2310"/>
                    <a:gd name="T64" fmla="*/ 2065 w 2315"/>
                    <a:gd name="T65" fmla="*/ 1076 h 2310"/>
                    <a:gd name="T66" fmla="*/ 1904 w 2315"/>
                    <a:gd name="T67" fmla="*/ 1270 h 2310"/>
                    <a:gd name="T68" fmla="*/ 1760 w 2315"/>
                    <a:gd name="T69" fmla="*/ 1538 h 2310"/>
                    <a:gd name="T70" fmla="*/ 1858 w 2315"/>
                    <a:gd name="T71" fmla="*/ 1742 h 2310"/>
                    <a:gd name="T72" fmla="*/ 1609 w 2315"/>
                    <a:gd name="T73" fmla="*/ 1766 h 2310"/>
                    <a:gd name="T74" fmla="*/ 1399 w 2315"/>
                    <a:gd name="T75" fmla="*/ 1822 h 2310"/>
                    <a:gd name="T76" fmla="*/ 1263 w 2315"/>
                    <a:gd name="T77" fmla="*/ 1905 h 2310"/>
                    <a:gd name="T78" fmla="*/ 1069 w 2315"/>
                    <a:gd name="T79" fmla="*/ 2059 h 2310"/>
                    <a:gd name="T80" fmla="*/ 995 w 2315"/>
                    <a:gd name="T81" fmla="*/ 1849 h 2310"/>
                    <a:gd name="T82" fmla="*/ 699 w 2315"/>
                    <a:gd name="T83" fmla="*/ 1763 h 2310"/>
                    <a:gd name="T84" fmla="*/ 450 w 2315"/>
                    <a:gd name="T85" fmla="*/ 1739 h 2310"/>
                    <a:gd name="T86" fmla="*/ 548 w 2315"/>
                    <a:gd name="T87" fmla="*/ 1532 h 2310"/>
                    <a:gd name="T88" fmla="*/ 462 w 2315"/>
                    <a:gd name="T89" fmla="*/ 1316 h 2310"/>
                    <a:gd name="T90" fmla="*/ 250 w 2315"/>
                    <a:gd name="T91" fmla="*/ 1239 h 2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315" h="2310">
                      <a:moveTo>
                        <a:pt x="120" y="1473"/>
                      </a:moveTo>
                      <a:lnTo>
                        <a:pt x="262" y="1495"/>
                      </a:lnTo>
                      <a:lnTo>
                        <a:pt x="284" y="1544"/>
                      </a:lnTo>
                      <a:lnTo>
                        <a:pt x="126" y="1766"/>
                      </a:lnTo>
                      <a:lnTo>
                        <a:pt x="465" y="2108"/>
                      </a:lnTo>
                      <a:lnTo>
                        <a:pt x="545" y="2179"/>
                      </a:lnTo>
                      <a:lnTo>
                        <a:pt x="764" y="2025"/>
                      </a:lnTo>
                      <a:lnTo>
                        <a:pt x="814" y="2044"/>
                      </a:lnTo>
                      <a:lnTo>
                        <a:pt x="857" y="2309"/>
                      </a:lnTo>
                      <a:lnTo>
                        <a:pt x="1344" y="2309"/>
                      </a:lnTo>
                      <a:lnTo>
                        <a:pt x="1464" y="2306"/>
                      </a:lnTo>
                      <a:lnTo>
                        <a:pt x="1467" y="2191"/>
                      </a:lnTo>
                      <a:lnTo>
                        <a:pt x="1491" y="2056"/>
                      </a:lnTo>
                      <a:lnTo>
                        <a:pt x="1547" y="2028"/>
                      </a:lnTo>
                      <a:lnTo>
                        <a:pt x="1766" y="2185"/>
                      </a:lnTo>
                      <a:lnTo>
                        <a:pt x="2182" y="1772"/>
                      </a:lnTo>
                      <a:lnTo>
                        <a:pt x="2025" y="1547"/>
                      </a:lnTo>
                      <a:lnTo>
                        <a:pt x="2046" y="1498"/>
                      </a:lnTo>
                      <a:lnTo>
                        <a:pt x="2314" y="1458"/>
                      </a:lnTo>
                      <a:lnTo>
                        <a:pt x="2314" y="971"/>
                      </a:lnTo>
                      <a:lnTo>
                        <a:pt x="2311" y="879"/>
                      </a:lnTo>
                      <a:lnTo>
                        <a:pt x="2228" y="851"/>
                      </a:lnTo>
                      <a:lnTo>
                        <a:pt x="2046" y="823"/>
                      </a:lnTo>
                      <a:lnTo>
                        <a:pt x="2025" y="771"/>
                      </a:lnTo>
                      <a:lnTo>
                        <a:pt x="2120" y="641"/>
                      </a:lnTo>
                      <a:lnTo>
                        <a:pt x="2185" y="549"/>
                      </a:lnTo>
                      <a:lnTo>
                        <a:pt x="1766" y="139"/>
                      </a:lnTo>
                      <a:lnTo>
                        <a:pt x="1547" y="290"/>
                      </a:lnTo>
                      <a:lnTo>
                        <a:pt x="1495" y="268"/>
                      </a:lnTo>
                      <a:lnTo>
                        <a:pt x="1451" y="0"/>
                      </a:lnTo>
                      <a:lnTo>
                        <a:pt x="863" y="0"/>
                      </a:lnTo>
                      <a:lnTo>
                        <a:pt x="816" y="265"/>
                      </a:lnTo>
                      <a:lnTo>
                        <a:pt x="767" y="287"/>
                      </a:lnTo>
                      <a:lnTo>
                        <a:pt x="542" y="133"/>
                      </a:lnTo>
                      <a:lnTo>
                        <a:pt x="129" y="552"/>
                      </a:lnTo>
                      <a:lnTo>
                        <a:pt x="286" y="771"/>
                      </a:lnTo>
                      <a:lnTo>
                        <a:pt x="268" y="820"/>
                      </a:lnTo>
                      <a:lnTo>
                        <a:pt x="0" y="866"/>
                      </a:lnTo>
                      <a:lnTo>
                        <a:pt x="0" y="1350"/>
                      </a:lnTo>
                      <a:lnTo>
                        <a:pt x="6" y="1470"/>
                      </a:lnTo>
                      <a:lnTo>
                        <a:pt x="120" y="1473"/>
                      </a:lnTo>
                      <a:close/>
                      <a:moveTo>
                        <a:pt x="250" y="1076"/>
                      </a:moveTo>
                      <a:lnTo>
                        <a:pt x="373" y="1054"/>
                      </a:lnTo>
                      <a:lnTo>
                        <a:pt x="410" y="1045"/>
                      </a:lnTo>
                      <a:lnTo>
                        <a:pt x="459" y="1005"/>
                      </a:lnTo>
                      <a:lnTo>
                        <a:pt x="545" y="801"/>
                      </a:lnTo>
                      <a:lnTo>
                        <a:pt x="567" y="730"/>
                      </a:lnTo>
                      <a:lnTo>
                        <a:pt x="456" y="576"/>
                      </a:lnTo>
                      <a:lnTo>
                        <a:pt x="573" y="456"/>
                      </a:lnTo>
                      <a:lnTo>
                        <a:pt x="702" y="546"/>
                      </a:lnTo>
                      <a:lnTo>
                        <a:pt x="777" y="552"/>
                      </a:lnTo>
                      <a:lnTo>
                        <a:pt x="998" y="459"/>
                      </a:lnTo>
                      <a:lnTo>
                        <a:pt x="1048" y="407"/>
                      </a:lnTo>
                      <a:lnTo>
                        <a:pt x="1073" y="250"/>
                      </a:lnTo>
                      <a:lnTo>
                        <a:pt x="1239" y="250"/>
                      </a:lnTo>
                      <a:lnTo>
                        <a:pt x="1266" y="410"/>
                      </a:lnTo>
                      <a:lnTo>
                        <a:pt x="1316" y="466"/>
                      </a:lnTo>
                      <a:lnTo>
                        <a:pt x="1529" y="552"/>
                      </a:lnTo>
                      <a:lnTo>
                        <a:pt x="1612" y="549"/>
                      </a:lnTo>
                      <a:lnTo>
                        <a:pt x="1738" y="459"/>
                      </a:lnTo>
                      <a:lnTo>
                        <a:pt x="1855" y="580"/>
                      </a:lnTo>
                      <a:lnTo>
                        <a:pt x="1763" y="706"/>
                      </a:lnTo>
                      <a:lnTo>
                        <a:pt x="1760" y="780"/>
                      </a:lnTo>
                      <a:lnTo>
                        <a:pt x="1852" y="1008"/>
                      </a:lnTo>
                      <a:lnTo>
                        <a:pt x="1908" y="1054"/>
                      </a:lnTo>
                      <a:lnTo>
                        <a:pt x="2065" y="1076"/>
                      </a:lnTo>
                      <a:lnTo>
                        <a:pt x="2065" y="1242"/>
                      </a:lnTo>
                      <a:lnTo>
                        <a:pt x="1904" y="1270"/>
                      </a:lnTo>
                      <a:lnTo>
                        <a:pt x="1852" y="1316"/>
                      </a:lnTo>
                      <a:lnTo>
                        <a:pt x="1760" y="1538"/>
                      </a:lnTo>
                      <a:lnTo>
                        <a:pt x="1766" y="1612"/>
                      </a:lnTo>
                      <a:lnTo>
                        <a:pt x="1858" y="1742"/>
                      </a:lnTo>
                      <a:lnTo>
                        <a:pt x="1741" y="1859"/>
                      </a:lnTo>
                      <a:lnTo>
                        <a:pt x="1609" y="1766"/>
                      </a:lnTo>
                      <a:lnTo>
                        <a:pt x="1535" y="1760"/>
                      </a:lnTo>
                      <a:lnTo>
                        <a:pt x="1399" y="1822"/>
                      </a:lnTo>
                      <a:lnTo>
                        <a:pt x="1316" y="1849"/>
                      </a:lnTo>
                      <a:lnTo>
                        <a:pt x="1263" y="1905"/>
                      </a:lnTo>
                      <a:lnTo>
                        <a:pt x="1236" y="2059"/>
                      </a:lnTo>
                      <a:lnTo>
                        <a:pt x="1069" y="2059"/>
                      </a:lnTo>
                      <a:lnTo>
                        <a:pt x="1041" y="1905"/>
                      </a:lnTo>
                      <a:lnTo>
                        <a:pt x="995" y="1849"/>
                      </a:lnTo>
                      <a:lnTo>
                        <a:pt x="773" y="1757"/>
                      </a:lnTo>
                      <a:lnTo>
                        <a:pt x="699" y="1763"/>
                      </a:lnTo>
                      <a:lnTo>
                        <a:pt x="570" y="1856"/>
                      </a:lnTo>
                      <a:lnTo>
                        <a:pt x="450" y="1739"/>
                      </a:lnTo>
                      <a:lnTo>
                        <a:pt x="545" y="1606"/>
                      </a:lnTo>
                      <a:lnTo>
                        <a:pt x="548" y="1532"/>
                      </a:lnTo>
                      <a:lnTo>
                        <a:pt x="477" y="1365"/>
                      </a:lnTo>
                      <a:lnTo>
                        <a:pt x="462" y="1316"/>
                      </a:lnTo>
                      <a:lnTo>
                        <a:pt x="404" y="1264"/>
                      </a:lnTo>
                      <a:lnTo>
                        <a:pt x="250" y="1239"/>
                      </a:lnTo>
                      <a:lnTo>
                        <a:pt x="250" y="10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8" name="Freeform 2">
                  <a:extLst>
                    <a:ext uri="{FF2B5EF4-FFF2-40B4-BE49-F238E27FC236}">
                      <a16:creationId xmlns:a16="http://schemas.microsoft.com/office/drawing/2014/main" id="{F214816E-7F43-4DB3-854C-EF33B6C2C3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0825" y="1668463"/>
                  <a:ext cx="366713" cy="366712"/>
                </a:xfrm>
                <a:custGeom>
                  <a:avLst/>
                  <a:gdLst>
                    <a:gd name="T0" fmla="*/ 561 w 1018"/>
                    <a:gd name="T1" fmla="*/ 1014 h 1018"/>
                    <a:gd name="T2" fmla="*/ 706 w 1018"/>
                    <a:gd name="T3" fmla="*/ 977 h 1018"/>
                    <a:gd name="T4" fmla="*/ 832 w 1018"/>
                    <a:gd name="T5" fmla="*/ 900 h 1018"/>
                    <a:gd name="T6" fmla="*/ 931 w 1018"/>
                    <a:gd name="T7" fmla="*/ 792 h 1018"/>
                    <a:gd name="T8" fmla="*/ 995 w 1018"/>
                    <a:gd name="T9" fmla="*/ 660 h 1018"/>
                    <a:gd name="T10" fmla="*/ 1017 w 1018"/>
                    <a:gd name="T11" fmla="*/ 509 h 1018"/>
                    <a:gd name="T12" fmla="*/ 1008 w 1018"/>
                    <a:gd name="T13" fmla="*/ 407 h 1018"/>
                    <a:gd name="T14" fmla="*/ 956 w 1018"/>
                    <a:gd name="T15" fmla="*/ 266 h 1018"/>
                    <a:gd name="T16" fmla="*/ 869 w 1018"/>
                    <a:gd name="T17" fmla="*/ 148 h 1018"/>
                    <a:gd name="T18" fmla="*/ 752 w 1018"/>
                    <a:gd name="T19" fmla="*/ 62 h 1018"/>
                    <a:gd name="T20" fmla="*/ 610 w 1018"/>
                    <a:gd name="T21" fmla="*/ 9 h 1018"/>
                    <a:gd name="T22" fmla="*/ 509 w 1018"/>
                    <a:gd name="T23" fmla="*/ 0 h 1018"/>
                    <a:gd name="T24" fmla="*/ 358 w 1018"/>
                    <a:gd name="T25" fmla="*/ 22 h 1018"/>
                    <a:gd name="T26" fmla="*/ 225 w 1018"/>
                    <a:gd name="T27" fmla="*/ 87 h 1018"/>
                    <a:gd name="T28" fmla="*/ 117 w 1018"/>
                    <a:gd name="T29" fmla="*/ 185 h 1018"/>
                    <a:gd name="T30" fmla="*/ 40 w 1018"/>
                    <a:gd name="T31" fmla="*/ 312 h 1018"/>
                    <a:gd name="T32" fmla="*/ 3 w 1018"/>
                    <a:gd name="T33" fmla="*/ 457 h 1018"/>
                    <a:gd name="T34" fmla="*/ 3 w 1018"/>
                    <a:gd name="T35" fmla="*/ 561 h 1018"/>
                    <a:gd name="T36" fmla="*/ 40 w 1018"/>
                    <a:gd name="T37" fmla="*/ 706 h 1018"/>
                    <a:gd name="T38" fmla="*/ 117 w 1018"/>
                    <a:gd name="T39" fmla="*/ 833 h 1018"/>
                    <a:gd name="T40" fmla="*/ 225 w 1018"/>
                    <a:gd name="T41" fmla="*/ 928 h 1018"/>
                    <a:gd name="T42" fmla="*/ 358 w 1018"/>
                    <a:gd name="T43" fmla="*/ 993 h 1018"/>
                    <a:gd name="T44" fmla="*/ 509 w 1018"/>
                    <a:gd name="T45" fmla="*/ 1017 h 1018"/>
                    <a:gd name="T46" fmla="*/ 536 w 1018"/>
                    <a:gd name="T47" fmla="*/ 250 h 1018"/>
                    <a:gd name="T48" fmla="*/ 610 w 1018"/>
                    <a:gd name="T49" fmla="*/ 268 h 1018"/>
                    <a:gd name="T50" fmla="*/ 675 w 1018"/>
                    <a:gd name="T51" fmla="*/ 309 h 1018"/>
                    <a:gd name="T52" fmla="*/ 724 w 1018"/>
                    <a:gd name="T53" fmla="*/ 364 h 1018"/>
                    <a:gd name="T54" fmla="*/ 755 w 1018"/>
                    <a:gd name="T55" fmla="*/ 432 h 1018"/>
                    <a:gd name="T56" fmla="*/ 768 w 1018"/>
                    <a:gd name="T57" fmla="*/ 509 h 1018"/>
                    <a:gd name="T58" fmla="*/ 761 w 1018"/>
                    <a:gd name="T59" fmla="*/ 561 h 1018"/>
                    <a:gd name="T60" fmla="*/ 737 w 1018"/>
                    <a:gd name="T61" fmla="*/ 632 h 1018"/>
                    <a:gd name="T62" fmla="*/ 694 w 1018"/>
                    <a:gd name="T63" fmla="*/ 691 h 1018"/>
                    <a:gd name="T64" fmla="*/ 632 w 1018"/>
                    <a:gd name="T65" fmla="*/ 734 h 1018"/>
                    <a:gd name="T66" fmla="*/ 561 w 1018"/>
                    <a:gd name="T67" fmla="*/ 762 h 1018"/>
                    <a:gd name="T68" fmla="*/ 509 w 1018"/>
                    <a:gd name="T69" fmla="*/ 768 h 1018"/>
                    <a:gd name="T70" fmla="*/ 431 w 1018"/>
                    <a:gd name="T71" fmla="*/ 755 h 1018"/>
                    <a:gd name="T72" fmla="*/ 364 w 1018"/>
                    <a:gd name="T73" fmla="*/ 722 h 1018"/>
                    <a:gd name="T74" fmla="*/ 311 w 1018"/>
                    <a:gd name="T75" fmla="*/ 672 h 1018"/>
                    <a:gd name="T76" fmla="*/ 271 w 1018"/>
                    <a:gd name="T77" fmla="*/ 608 h 1018"/>
                    <a:gd name="T78" fmla="*/ 253 w 1018"/>
                    <a:gd name="T79" fmla="*/ 534 h 1018"/>
                    <a:gd name="T80" fmla="*/ 253 w 1018"/>
                    <a:gd name="T81" fmla="*/ 481 h 1018"/>
                    <a:gd name="T82" fmla="*/ 271 w 1018"/>
                    <a:gd name="T83" fmla="*/ 407 h 1018"/>
                    <a:gd name="T84" fmla="*/ 311 w 1018"/>
                    <a:gd name="T85" fmla="*/ 342 h 1018"/>
                    <a:gd name="T86" fmla="*/ 364 w 1018"/>
                    <a:gd name="T87" fmla="*/ 293 h 1018"/>
                    <a:gd name="T88" fmla="*/ 431 w 1018"/>
                    <a:gd name="T89" fmla="*/ 262 h 1018"/>
                    <a:gd name="T90" fmla="*/ 509 w 1018"/>
                    <a:gd name="T91" fmla="*/ 250 h 1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18" h="1018">
                      <a:moveTo>
                        <a:pt x="509" y="1017"/>
                      </a:moveTo>
                      <a:lnTo>
                        <a:pt x="509" y="1017"/>
                      </a:lnTo>
                      <a:lnTo>
                        <a:pt x="561" y="1014"/>
                      </a:lnTo>
                      <a:lnTo>
                        <a:pt x="610" y="1005"/>
                      </a:lnTo>
                      <a:lnTo>
                        <a:pt x="660" y="993"/>
                      </a:lnTo>
                      <a:lnTo>
                        <a:pt x="706" y="977"/>
                      </a:lnTo>
                      <a:lnTo>
                        <a:pt x="752" y="956"/>
                      </a:lnTo>
                      <a:lnTo>
                        <a:pt x="792" y="928"/>
                      </a:lnTo>
                      <a:lnTo>
                        <a:pt x="832" y="900"/>
                      </a:lnTo>
                      <a:lnTo>
                        <a:pt x="869" y="867"/>
                      </a:lnTo>
                      <a:lnTo>
                        <a:pt x="900" y="833"/>
                      </a:lnTo>
                      <a:lnTo>
                        <a:pt x="931" y="792"/>
                      </a:lnTo>
                      <a:lnTo>
                        <a:pt x="956" y="749"/>
                      </a:lnTo>
                      <a:lnTo>
                        <a:pt x="977" y="706"/>
                      </a:lnTo>
                      <a:lnTo>
                        <a:pt x="995" y="660"/>
                      </a:lnTo>
                      <a:lnTo>
                        <a:pt x="1008" y="611"/>
                      </a:lnTo>
                      <a:lnTo>
                        <a:pt x="1014" y="561"/>
                      </a:lnTo>
                      <a:lnTo>
                        <a:pt x="1017" y="509"/>
                      </a:lnTo>
                      <a:lnTo>
                        <a:pt x="1017" y="509"/>
                      </a:lnTo>
                      <a:lnTo>
                        <a:pt x="1014" y="457"/>
                      </a:lnTo>
                      <a:lnTo>
                        <a:pt x="1008" y="407"/>
                      </a:lnTo>
                      <a:lnTo>
                        <a:pt x="995" y="358"/>
                      </a:lnTo>
                      <a:lnTo>
                        <a:pt x="977" y="312"/>
                      </a:lnTo>
                      <a:lnTo>
                        <a:pt x="956" y="266"/>
                      </a:lnTo>
                      <a:lnTo>
                        <a:pt x="931" y="225"/>
                      </a:lnTo>
                      <a:lnTo>
                        <a:pt x="900" y="185"/>
                      </a:lnTo>
                      <a:lnTo>
                        <a:pt x="869" y="148"/>
                      </a:lnTo>
                      <a:lnTo>
                        <a:pt x="832" y="114"/>
                      </a:lnTo>
                      <a:lnTo>
                        <a:pt x="792" y="87"/>
                      </a:lnTo>
                      <a:lnTo>
                        <a:pt x="752" y="62"/>
                      </a:lnTo>
                      <a:lnTo>
                        <a:pt x="706" y="41"/>
                      </a:lnTo>
                      <a:lnTo>
                        <a:pt x="660" y="22"/>
                      </a:lnTo>
                      <a:lnTo>
                        <a:pt x="610" y="9"/>
                      </a:lnTo>
                      <a:lnTo>
                        <a:pt x="561" y="3"/>
                      </a:lnTo>
                      <a:lnTo>
                        <a:pt x="509" y="0"/>
                      </a:lnTo>
                      <a:lnTo>
                        <a:pt x="509" y="0"/>
                      </a:lnTo>
                      <a:lnTo>
                        <a:pt x="456" y="3"/>
                      </a:lnTo>
                      <a:lnTo>
                        <a:pt x="407" y="9"/>
                      </a:lnTo>
                      <a:lnTo>
                        <a:pt x="358" y="22"/>
                      </a:lnTo>
                      <a:lnTo>
                        <a:pt x="311" y="41"/>
                      </a:lnTo>
                      <a:lnTo>
                        <a:pt x="268" y="62"/>
                      </a:lnTo>
                      <a:lnTo>
                        <a:pt x="225" y="87"/>
                      </a:lnTo>
                      <a:lnTo>
                        <a:pt x="185" y="114"/>
                      </a:lnTo>
                      <a:lnTo>
                        <a:pt x="151" y="148"/>
                      </a:lnTo>
                      <a:lnTo>
                        <a:pt x="117" y="185"/>
                      </a:lnTo>
                      <a:lnTo>
                        <a:pt x="89" y="225"/>
                      </a:lnTo>
                      <a:lnTo>
                        <a:pt x="62" y="266"/>
                      </a:lnTo>
                      <a:lnTo>
                        <a:pt x="40" y="312"/>
                      </a:lnTo>
                      <a:lnTo>
                        <a:pt x="25" y="358"/>
                      </a:lnTo>
                      <a:lnTo>
                        <a:pt x="13" y="407"/>
                      </a:lnTo>
                      <a:lnTo>
                        <a:pt x="3" y="457"/>
                      </a:lnTo>
                      <a:lnTo>
                        <a:pt x="0" y="509"/>
                      </a:lnTo>
                      <a:lnTo>
                        <a:pt x="0" y="509"/>
                      </a:lnTo>
                      <a:lnTo>
                        <a:pt x="3" y="561"/>
                      </a:lnTo>
                      <a:lnTo>
                        <a:pt x="13" y="611"/>
                      </a:lnTo>
                      <a:lnTo>
                        <a:pt x="25" y="660"/>
                      </a:lnTo>
                      <a:lnTo>
                        <a:pt x="40" y="706"/>
                      </a:lnTo>
                      <a:lnTo>
                        <a:pt x="62" y="749"/>
                      </a:lnTo>
                      <a:lnTo>
                        <a:pt x="89" y="792"/>
                      </a:lnTo>
                      <a:lnTo>
                        <a:pt x="117" y="833"/>
                      </a:lnTo>
                      <a:lnTo>
                        <a:pt x="151" y="867"/>
                      </a:lnTo>
                      <a:lnTo>
                        <a:pt x="185" y="900"/>
                      </a:lnTo>
                      <a:lnTo>
                        <a:pt x="225" y="928"/>
                      </a:lnTo>
                      <a:lnTo>
                        <a:pt x="268" y="956"/>
                      </a:lnTo>
                      <a:lnTo>
                        <a:pt x="311" y="977"/>
                      </a:lnTo>
                      <a:lnTo>
                        <a:pt x="358" y="993"/>
                      </a:lnTo>
                      <a:lnTo>
                        <a:pt x="407" y="1005"/>
                      </a:lnTo>
                      <a:lnTo>
                        <a:pt x="456" y="1014"/>
                      </a:lnTo>
                      <a:lnTo>
                        <a:pt x="509" y="1017"/>
                      </a:lnTo>
                      <a:close/>
                      <a:moveTo>
                        <a:pt x="509" y="250"/>
                      </a:moveTo>
                      <a:lnTo>
                        <a:pt x="509" y="250"/>
                      </a:lnTo>
                      <a:lnTo>
                        <a:pt x="536" y="250"/>
                      </a:lnTo>
                      <a:lnTo>
                        <a:pt x="561" y="256"/>
                      </a:lnTo>
                      <a:lnTo>
                        <a:pt x="586" y="262"/>
                      </a:lnTo>
                      <a:lnTo>
                        <a:pt x="610" y="268"/>
                      </a:lnTo>
                      <a:lnTo>
                        <a:pt x="632" y="281"/>
                      </a:lnTo>
                      <a:lnTo>
                        <a:pt x="653" y="293"/>
                      </a:lnTo>
                      <a:lnTo>
                        <a:pt x="675" y="309"/>
                      </a:lnTo>
                      <a:lnTo>
                        <a:pt x="694" y="324"/>
                      </a:lnTo>
                      <a:lnTo>
                        <a:pt x="709" y="342"/>
                      </a:lnTo>
                      <a:lnTo>
                        <a:pt x="724" y="364"/>
                      </a:lnTo>
                      <a:lnTo>
                        <a:pt x="737" y="386"/>
                      </a:lnTo>
                      <a:lnTo>
                        <a:pt x="749" y="407"/>
                      </a:lnTo>
                      <a:lnTo>
                        <a:pt x="755" y="432"/>
                      </a:lnTo>
                      <a:lnTo>
                        <a:pt x="761" y="457"/>
                      </a:lnTo>
                      <a:lnTo>
                        <a:pt x="768" y="481"/>
                      </a:lnTo>
                      <a:lnTo>
                        <a:pt x="768" y="509"/>
                      </a:lnTo>
                      <a:lnTo>
                        <a:pt x="768" y="509"/>
                      </a:lnTo>
                      <a:lnTo>
                        <a:pt x="768" y="534"/>
                      </a:lnTo>
                      <a:lnTo>
                        <a:pt x="761" y="561"/>
                      </a:lnTo>
                      <a:lnTo>
                        <a:pt x="755" y="586"/>
                      </a:lnTo>
                      <a:lnTo>
                        <a:pt x="749" y="608"/>
                      </a:lnTo>
                      <a:lnTo>
                        <a:pt x="737" y="632"/>
                      </a:lnTo>
                      <a:lnTo>
                        <a:pt x="724" y="654"/>
                      </a:lnTo>
                      <a:lnTo>
                        <a:pt x="709" y="672"/>
                      </a:lnTo>
                      <a:lnTo>
                        <a:pt x="694" y="691"/>
                      </a:lnTo>
                      <a:lnTo>
                        <a:pt x="675" y="706"/>
                      </a:lnTo>
                      <a:lnTo>
                        <a:pt x="653" y="722"/>
                      </a:lnTo>
                      <a:lnTo>
                        <a:pt x="632" y="734"/>
                      </a:lnTo>
                      <a:lnTo>
                        <a:pt x="610" y="746"/>
                      </a:lnTo>
                      <a:lnTo>
                        <a:pt x="586" y="755"/>
                      </a:lnTo>
                      <a:lnTo>
                        <a:pt x="561" y="762"/>
                      </a:lnTo>
                      <a:lnTo>
                        <a:pt x="536" y="765"/>
                      </a:lnTo>
                      <a:lnTo>
                        <a:pt x="509" y="768"/>
                      </a:lnTo>
                      <a:lnTo>
                        <a:pt x="509" y="768"/>
                      </a:lnTo>
                      <a:lnTo>
                        <a:pt x="484" y="765"/>
                      </a:lnTo>
                      <a:lnTo>
                        <a:pt x="456" y="762"/>
                      </a:lnTo>
                      <a:lnTo>
                        <a:pt x="431" y="755"/>
                      </a:lnTo>
                      <a:lnTo>
                        <a:pt x="410" y="746"/>
                      </a:lnTo>
                      <a:lnTo>
                        <a:pt x="385" y="734"/>
                      </a:lnTo>
                      <a:lnTo>
                        <a:pt x="364" y="722"/>
                      </a:lnTo>
                      <a:lnTo>
                        <a:pt x="345" y="706"/>
                      </a:lnTo>
                      <a:lnTo>
                        <a:pt x="327" y="691"/>
                      </a:lnTo>
                      <a:lnTo>
                        <a:pt x="311" y="672"/>
                      </a:lnTo>
                      <a:lnTo>
                        <a:pt x="296" y="654"/>
                      </a:lnTo>
                      <a:lnTo>
                        <a:pt x="284" y="632"/>
                      </a:lnTo>
                      <a:lnTo>
                        <a:pt x="271" y="608"/>
                      </a:lnTo>
                      <a:lnTo>
                        <a:pt x="262" y="586"/>
                      </a:lnTo>
                      <a:lnTo>
                        <a:pt x="256" y="561"/>
                      </a:lnTo>
                      <a:lnTo>
                        <a:pt x="253" y="534"/>
                      </a:lnTo>
                      <a:lnTo>
                        <a:pt x="250" y="509"/>
                      </a:lnTo>
                      <a:lnTo>
                        <a:pt x="250" y="509"/>
                      </a:lnTo>
                      <a:lnTo>
                        <a:pt x="253" y="481"/>
                      </a:lnTo>
                      <a:lnTo>
                        <a:pt x="256" y="457"/>
                      </a:lnTo>
                      <a:lnTo>
                        <a:pt x="262" y="432"/>
                      </a:lnTo>
                      <a:lnTo>
                        <a:pt x="271" y="407"/>
                      </a:lnTo>
                      <a:lnTo>
                        <a:pt x="284" y="386"/>
                      </a:lnTo>
                      <a:lnTo>
                        <a:pt x="296" y="364"/>
                      </a:lnTo>
                      <a:lnTo>
                        <a:pt x="311" y="342"/>
                      </a:lnTo>
                      <a:lnTo>
                        <a:pt x="327" y="324"/>
                      </a:lnTo>
                      <a:lnTo>
                        <a:pt x="345" y="309"/>
                      </a:lnTo>
                      <a:lnTo>
                        <a:pt x="364" y="293"/>
                      </a:lnTo>
                      <a:lnTo>
                        <a:pt x="385" y="281"/>
                      </a:lnTo>
                      <a:lnTo>
                        <a:pt x="410" y="268"/>
                      </a:lnTo>
                      <a:lnTo>
                        <a:pt x="431" y="262"/>
                      </a:lnTo>
                      <a:lnTo>
                        <a:pt x="456" y="256"/>
                      </a:lnTo>
                      <a:lnTo>
                        <a:pt x="484" y="250"/>
                      </a:lnTo>
                      <a:lnTo>
                        <a:pt x="509" y="2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9" name="Freeform 3">
                  <a:extLst>
                    <a:ext uri="{FF2B5EF4-FFF2-40B4-BE49-F238E27FC236}">
                      <a16:creationId xmlns:a16="http://schemas.microsoft.com/office/drawing/2014/main" id="{C678925F-08E3-4E26-8C3F-C5F29DCEC3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93888" y="1246188"/>
                  <a:ext cx="2159000" cy="1790700"/>
                </a:xfrm>
                <a:custGeom>
                  <a:avLst/>
                  <a:gdLst>
                    <a:gd name="T0" fmla="*/ 268 w 5998"/>
                    <a:gd name="T1" fmla="*/ 3 h 4973"/>
                    <a:gd name="T2" fmla="*/ 157 w 5998"/>
                    <a:gd name="T3" fmla="*/ 37 h 4973"/>
                    <a:gd name="T4" fmla="*/ 68 w 5998"/>
                    <a:gd name="T5" fmla="*/ 111 h 4973"/>
                    <a:gd name="T6" fmla="*/ 15 w 5998"/>
                    <a:gd name="T7" fmla="*/ 213 h 4973"/>
                    <a:gd name="T8" fmla="*/ 0 w 5998"/>
                    <a:gd name="T9" fmla="*/ 3696 h 4973"/>
                    <a:gd name="T10" fmla="*/ 15 w 5998"/>
                    <a:gd name="T11" fmla="*/ 3785 h 4973"/>
                    <a:gd name="T12" fmla="*/ 71 w 5998"/>
                    <a:gd name="T13" fmla="*/ 3887 h 4973"/>
                    <a:gd name="T14" fmla="*/ 157 w 5998"/>
                    <a:gd name="T15" fmla="*/ 3961 h 4973"/>
                    <a:gd name="T16" fmla="*/ 271 w 5998"/>
                    <a:gd name="T17" fmla="*/ 3995 h 4973"/>
                    <a:gd name="T18" fmla="*/ 2345 w 5998"/>
                    <a:gd name="T19" fmla="*/ 4426 h 4973"/>
                    <a:gd name="T20" fmla="*/ 2062 w 5998"/>
                    <a:gd name="T21" fmla="*/ 4528 h 4973"/>
                    <a:gd name="T22" fmla="*/ 1868 w 5998"/>
                    <a:gd name="T23" fmla="*/ 4645 h 4973"/>
                    <a:gd name="T24" fmla="*/ 1812 w 5998"/>
                    <a:gd name="T25" fmla="*/ 4710 h 4973"/>
                    <a:gd name="T26" fmla="*/ 1797 w 5998"/>
                    <a:gd name="T27" fmla="*/ 4824 h 4973"/>
                    <a:gd name="T28" fmla="*/ 1831 w 5998"/>
                    <a:gd name="T29" fmla="*/ 4901 h 4973"/>
                    <a:gd name="T30" fmla="*/ 1914 w 5998"/>
                    <a:gd name="T31" fmla="*/ 4966 h 4973"/>
                    <a:gd name="T32" fmla="*/ 4031 w 5998"/>
                    <a:gd name="T33" fmla="*/ 4972 h 4973"/>
                    <a:gd name="T34" fmla="*/ 4130 w 5998"/>
                    <a:gd name="T35" fmla="*/ 4941 h 4973"/>
                    <a:gd name="T36" fmla="*/ 4194 w 5998"/>
                    <a:gd name="T37" fmla="*/ 4852 h 4973"/>
                    <a:gd name="T38" fmla="*/ 4203 w 5998"/>
                    <a:gd name="T39" fmla="*/ 4765 h 4973"/>
                    <a:gd name="T40" fmla="*/ 4157 w 5998"/>
                    <a:gd name="T41" fmla="*/ 4666 h 4973"/>
                    <a:gd name="T42" fmla="*/ 4049 w 5998"/>
                    <a:gd name="T43" fmla="*/ 4590 h 4973"/>
                    <a:gd name="T44" fmla="*/ 3815 w 5998"/>
                    <a:gd name="T45" fmla="*/ 4478 h 4973"/>
                    <a:gd name="T46" fmla="*/ 5686 w 5998"/>
                    <a:gd name="T47" fmla="*/ 3998 h 4973"/>
                    <a:gd name="T48" fmla="*/ 5779 w 5998"/>
                    <a:gd name="T49" fmla="*/ 3982 h 4973"/>
                    <a:gd name="T50" fmla="*/ 5883 w 5998"/>
                    <a:gd name="T51" fmla="*/ 3927 h 4973"/>
                    <a:gd name="T52" fmla="*/ 5960 w 5998"/>
                    <a:gd name="T53" fmla="*/ 3834 h 4973"/>
                    <a:gd name="T54" fmla="*/ 5997 w 5998"/>
                    <a:gd name="T55" fmla="*/ 3717 h 4973"/>
                    <a:gd name="T56" fmla="*/ 5997 w 5998"/>
                    <a:gd name="T57" fmla="*/ 293 h 4973"/>
                    <a:gd name="T58" fmla="*/ 5960 w 5998"/>
                    <a:gd name="T59" fmla="*/ 173 h 4973"/>
                    <a:gd name="T60" fmla="*/ 5880 w 5998"/>
                    <a:gd name="T61" fmla="*/ 74 h 4973"/>
                    <a:gd name="T62" fmla="*/ 5769 w 5998"/>
                    <a:gd name="T63" fmla="*/ 16 h 4973"/>
                    <a:gd name="T64" fmla="*/ 2237 w 5998"/>
                    <a:gd name="T65" fmla="*/ 4722 h 4973"/>
                    <a:gd name="T66" fmla="*/ 2407 w 5998"/>
                    <a:gd name="T67" fmla="*/ 4666 h 4973"/>
                    <a:gd name="T68" fmla="*/ 2700 w 5998"/>
                    <a:gd name="T69" fmla="*/ 4614 h 4973"/>
                    <a:gd name="T70" fmla="*/ 3260 w 5998"/>
                    <a:gd name="T71" fmla="*/ 4614 h 4973"/>
                    <a:gd name="T72" fmla="*/ 3581 w 5998"/>
                    <a:gd name="T73" fmla="*/ 4666 h 4973"/>
                    <a:gd name="T74" fmla="*/ 2237 w 5998"/>
                    <a:gd name="T75" fmla="*/ 4722 h 4973"/>
                    <a:gd name="T76" fmla="*/ 2777 w 5998"/>
                    <a:gd name="T77" fmla="*/ 4358 h 4973"/>
                    <a:gd name="T78" fmla="*/ 3390 w 5998"/>
                    <a:gd name="T79" fmla="*/ 4358 h 4973"/>
                    <a:gd name="T80" fmla="*/ 2965 w 5998"/>
                    <a:gd name="T81" fmla="*/ 4352 h 4973"/>
                    <a:gd name="T82" fmla="*/ 5689 w 5998"/>
                    <a:gd name="T83" fmla="*/ 253 h 4973"/>
                    <a:gd name="T84" fmla="*/ 5735 w 5998"/>
                    <a:gd name="T85" fmla="*/ 284 h 4973"/>
                    <a:gd name="T86" fmla="*/ 5748 w 5998"/>
                    <a:gd name="T87" fmla="*/ 3153 h 4973"/>
                    <a:gd name="T88" fmla="*/ 253 w 5998"/>
                    <a:gd name="T89" fmla="*/ 290 h 4973"/>
                    <a:gd name="T90" fmla="*/ 290 w 5998"/>
                    <a:gd name="T91" fmla="*/ 253 h 4973"/>
                    <a:gd name="T92" fmla="*/ 302 w 5998"/>
                    <a:gd name="T93" fmla="*/ 3748 h 4973"/>
                    <a:gd name="T94" fmla="*/ 265 w 5998"/>
                    <a:gd name="T95" fmla="*/ 3732 h 4973"/>
                    <a:gd name="T96" fmla="*/ 249 w 5998"/>
                    <a:gd name="T97" fmla="*/ 3696 h 4973"/>
                    <a:gd name="T98" fmla="*/ 5748 w 5998"/>
                    <a:gd name="T99" fmla="*/ 3686 h 4973"/>
                    <a:gd name="T100" fmla="*/ 5729 w 5998"/>
                    <a:gd name="T101" fmla="*/ 3730 h 4973"/>
                    <a:gd name="T102" fmla="*/ 5686 w 5998"/>
                    <a:gd name="T103" fmla="*/ 3748 h 49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998" h="4973">
                      <a:moveTo>
                        <a:pt x="5674" y="0"/>
                      </a:moveTo>
                      <a:lnTo>
                        <a:pt x="299" y="0"/>
                      </a:lnTo>
                      <a:lnTo>
                        <a:pt x="299" y="0"/>
                      </a:lnTo>
                      <a:lnTo>
                        <a:pt x="268" y="3"/>
                      </a:lnTo>
                      <a:lnTo>
                        <a:pt x="240" y="6"/>
                      </a:lnTo>
                      <a:lnTo>
                        <a:pt x="209" y="16"/>
                      </a:lnTo>
                      <a:lnTo>
                        <a:pt x="185" y="25"/>
                      </a:lnTo>
                      <a:lnTo>
                        <a:pt x="157" y="37"/>
                      </a:lnTo>
                      <a:lnTo>
                        <a:pt x="132" y="53"/>
                      </a:lnTo>
                      <a:lnTo>
                        <a:pt x="111" y="68"/>
                      </a:lnTo>
                      <a:lnTo>
                        <a:pt x="89" y="90"/>
                      </a:lnTo>
                      <a:lnTo>
                        <a:pt x="68" y="111"/>
                      </a:lnTo>
                      <a:lnTo>
                        <a:pt x="52" y="133"/>
                      </a:lnTo>
                      <a:lnTo>
                        <a:pt x="37" y="157"/>
                      </a:lnTo>
                      <a:lnTo>
                        <a:pt x="24" y="185"/>
                      </a:lnTo>
                      <a:lnTo>
                        <a:pt x="15" y="213"/>
                      </a:lnTo>
                      <a:lnTo>
                        <a:pt x="6" y="241"/>
                      </a:lnTo>
                      <a:lnTo>
                        <a:pt x="3" y="268"/>
                      </a:lnTo>
                      <a:lnTo>
                        <a:pt x="0" y="299"/>
                      </a:lnTo>
                      <a:lnTo>
                        <a:pt x="0" y="3696"/>
                      </a:lnTo>
                      <a:lnTo>
                        <a:pt x="0" y="3696"/>
                      </a:lnTo>
                      <a:lnTo>
                        <a:pt x="3" y="3727"/>
                      </a:lnTo>
                      <a:lnTo>
                        <a:pt x="6" y="3757"/>
                      </a:lnTo>
                      <a:lnTo>
                        <a:pt x="15" y="3785"/>
                      </a:lnTo>
                      <a:lnTo>
                        <a:pt x="24" y="3813"/>
                      </a:lnTo>
                      <a:lnTo>
                        <a:pt x="37" y="3840"/>
                      </a:lnTo>
                      <a:lnTo>
                        <a:pt x="52" y="3865"/>
                      </a:lnTo>
                      <a:lnTo>
                        <a:pt x="71" y="3887"/>
                      </a:lnTo>
                      <a:lnTo>
                        <a:pt x="89" y="3908"/>
                      </a:lnTo>
                      <a:lnTo>
                        <a:pt x="111" y="3930"/>
                      </a:lnTo>
                      <a:lnTo>
                        <a:pt x="132" y="3945"/>
                      </a:lnTo>
                      <a:lnTo>
                        <a:pt x="157" y="3961"/>
                      </a:lnTo>
                      <a:lnTo>
                        <a:pt x="185" y="3973"/>
                      </a:lnTo>
                      <a:lnTo>
                        <a:pt x="212" y="3982"/>
                      </a:lnTo>
                      <a:lnTo>
                        <a:pt x="240" y="3991"/>
                      </a:lnTo>
                      <a:lnTo>
                        <a:pt x="271" y="3995"/>
                      </a:lnTo>
                      <a:lnTo>
                        <a:pt x="302" y="3998"/>
                      </a:lnTo>
                      <a:lnTo>
                        <a:pt x="2447" y="3998"/>
                      </a:lnTo>
                      <a:lnTo>
                        <a:pt x="2345" y="4426"/>
                      </a:lnTo>
                      <a:lnTo>
                        <a:pt x="2345" y="4426"/>
                      </a:lnTo>
                      <a:lnTo>
                        <a:pt x="2265" y="4448"/>
                      </a:lnTo>
                      <a:lnTo>
                        <a:pt x="2191" y="4472"/>
                      </a:lnTo>
                      <a:lnTo>
                        <a:pt x="2123" y="4500"/>
                      </a:lnTo>
                      <a:lnTo>
                        <a:pt x="2062" y="4528"/>
                      </a:lnTo>
                      <a:lnTo>
                        <a:pt x="2003" y="4556"/>
                      </a:lnTo>
                      <a:lnTo>
                        <a:pt x="1954" y="4586"/>
                      </a:lnTo>
                      <a:lnTo>
                        <a:pt x="1907" y="4614"/>
                      </a:lnTo>
                      <a:lnTo>
                        <a:pt x="1868" y="4645"/>
                      </a:lnTo>
                      <a:lnTo>
                        <a:pt x="1868" y="4645"/>
                      </a:lnTo>
                      <a:lnTo>
                        <a:pt x="1846" y="4664"/>
                      </a:lnTo>
                      <a:lnTo>
                        <a:pt x="1827" y="4685"/>
                      </a:lnTo>
                      <a:lnTo>
                        <a:pt x="1812" y="4710"/>
                      </a:lnTo>
                      <a:lnTo>
                        <a:pt x="1803" y="4737"/>
                      </a:lnTo>
                      <a:lnTo>
                        <a:pt x="1797" y="4765"/>
                      </a:lnTo>
                      <a:lnTo>
                        <a:pt x="1794" y="4793"/>
                      </a:lnTo>
                      <a:lnTo>
                        <a:pt x="1797" y="4824"/>
                      </a:lnTo>
                      <a:lnTo>
                        <a:pt x="1803" y="4852"/>
                      </a:lnTo>
                      <a:lnTo>
                        <a:pt x="1803" y="4852"/>
                      </a:lnTo>
                      <a:lnTo>
                        <a:pt x="1815" y="4879"/>
                      </a:lnTo>
                      <a:lnTo>
                        <a:pt x="1831" y="4901"/>
                      </a:lnTo>
                      <a:lnTo>
                        <a:pt x="1846" y="4922"/>
                      </a:lnTo>
                      <a:lnTo>
                        <a:pt x="1868" y="4941"/>
                      </a:lnTo>
                      <a:lnTo>
                        <a:pt x="1889" y="4953"/>
                      </a:lnTo>
                      <a:lnTo>
                        <a:pt x="1914" y="4966"/>
                      </a:lnTo>
                      <a:lnTo>
                        <a:pt x="1941" y="4972"/>
                      </a:lnTo>
                      <a:lnTo>
                        <a:pt x="1969" y="4972"/>
                      </a:lnTo>
                      <a:lnTo>
                        <a:pt x="4031" y="4972"/>
                      </a:lnTo>
                      <a:lnTo>
                        <a:pt x="4031" y="4972"/>
                      </a:lnTo>
                      <a:lnTo>
                        <a:pt x="4059" y="4972"/>
                      </a:lnTo>
                      <a:lnTo>
                        <a:pt x="4084" y="4966"/>
                      </a:lnTo>
                      <a:lnTo>
                        <a:pt x="4108" y="4953"/>
                      </a:lnTo>
                      <a:lnTo>
                        <a:pt x="4130" y="4941"/>
                      </a:lnTo>
                      <a:lnTo>
                        <a:pt x="4151" y="4922"/>
                      </a:lnTo>
                      <a:lnTo>
                        <a:pt x="4170" y="4901"/>
                      </a:lnTo>
                      <a:lnTo>
                        <a:pt x="4182" y="4879"/>
                      </a:lnTo>
                      <a:lnTo>
                        <a:pt x="4194" y="4852"/>
                      </a:lnTo>
                      <a:lnTo>
                        <a:pt x="4194" y="4852"/>
                      </a:lnTo>
                      <a:lnTo>
                        <a:pt x="4201" y="4824"/>
                      </a:lnTo>
                      <a:lnTo>
                        <a:pt x="4203" y="4796"/>
                      </a:lnTo>
                      <a:lnTo>
                        <a:pt x="4203" y="4765"/>
                      </a:lnTo>
                      <a:lnTo>
                        <a:pt x="4198" y="4740"/>
                      </a:lnTo>
                      <a:lnTo>
                        <a:pt x="4188" y="4713"/>
                      </a:lnTo>
                      <a:lnTo>
                        <a:pt x="4173" y="4688"/>
                      </a:lnTo>
                      <a:lnTo>
                        <a:pt x="4157" y="4666"/>
                      </a:lnTo>
                      <a:lnTo>
                        <a:pt x="4136" y="4645"/>
                      </a:lnTo>
                      <a:lnTo>
                        <a:pt x="4136" y="4645"/>
                      </a:lnTo>
                      <a:lnTo>
                        <a:pt x="4096" y="4617"/>
                      </a:lnTo>
                      <a:lnTo>
                        <a:pt x="4049" y="4590"/>
                      </a:lnTo>
                      <a:lnTo>
                        <a:pt x="4000" y="4559"/>
                      </a:lnTo>
                      <a:lnTo>
                        <a:pt x="3945" y="4531"/>
                      </a:lnTo>
                      <a:lnTo>
                        <a:pt x="3883" y="4503"/>
                      </a:lnTo>
                      <a:lnTo>
                        <a:pt x="3815" y="4478"/>
                      </a:lnTo>
                      <a:lnTo>
                        <a:pt x="3738" y="4451"/>
                      </a:lnTo>
                      <a:lnTo>
                        <a:pt x="3655" y="4429"/>
                      </a:lnTo>
                      <a:lnTo>
                        <a:pt x="3581" y="3998"/>
                      </a:lnTo>
                      <a:lnTo>
                        <a:pt x="5686" y="3998"/>
                      </a:lnTo>
                      <a:lnTo>
                        <a:pt x="5686" y="3998"/>
                      </a:lnTo>
                      <a:lnTo>
                        <a:pt x="5717" y="3995"/>
                      </a:lnTo>
                      <a:lnTo>
                        <a:pt x="5751" y="3991"/>
                      </a:lnTo>
                      <a:lnTo>
                        <a:pt x="5779" y="3982"/>
                      </a:lnTo>
                      <a:lnTo>
                        <a:pt x="5809" y="3973"/>
                      </a:lnTo>
                      <a:lnTo>
                        <a:pt x="5834" y="3961"/>
                      </a:lnTo>
                      <a:lnTo>
                        <a:pt x="5862" y="3945"/>
                      </a:lnTo>
                      <a:lnTo>
                        <a:pt x="5883" y="3927"/>
                      </a:lnTo>
                      <a:lnTo>
                        <a:pt x="5908" y="3905"/>
                      </a:lnTo>
                      <a:lnTo>
                        <a:pt x="5926" y="3884"/>
                      </a:lnTo>
                      <a:lnTo>
                        <a:pt x="5945" y="3859"/>
                      </a:lnTo>
                      <a:lnTo>
                        <a:pt x="5960" y="3834"/>
                      </a:lnTo>
                      <a:lnTo>
                        <a:pt x="5973" y="3807"/>
                      </a:lnTo>
                      <a:lnTo>
                        <a:pt x="5985" y="3779"/>
                      </a:lnTo>
                      <a:lnTo>
                        <a:pt x="5991" y="3748"/>
                      </a:lnTo>
                      <a:lnTo>
                        <a:pt x="5997" y="3717"/>
                      </a:lnTo>
                      <a:lnTo>
                        <a:pt x="5997" y="3686"/>
                      </a:lnTo>
                      <a:lnTo>
                        <a:pt x="5997" y="327"/>
                      </a:lnTo>
                      <a:lnTo>
                        <a:pt x="5997" y="327"/>
                      </a:lnTo>
                      <a:lnTo>
                        <a:pt x="5997" y="293"/>
                      </a:lnTo>
                      <a:lnTo>
                        <a:pt x="5991" y="262"/>
                      </a:lnTo>
                      <a:lnTo>
                        <a:pt x="5985" y="228"/>
                      </a:lnTo>
                      <a:lnTo>
                        <a:pt x="5973" y="200"/>
                      </a:lnTo>
                      <a:lnTo>
                        <a:pt x="5960" y="173"/>
                      </a:lnTo>
                      <a:lnTo>
                        <a:pt x="5942" y="145"/>
                      </a:lnTo>
                      <a:lnTo>
                        <a:pt x="5923" y="120"/>
                      </a:lnTo>
                      <a:lnTo>
                        <a:pt x="5902" y="96"/>
                      </a:lnTo>
                      <a:lnTo>
                        <a:pt x="5880" y="74"/>
                      </a:lnTo>
                      <a:lnTo>
                        <a:pt x="5856" y="56"/>
                      </a:lnTo>
                      <a:lnTo>
                        <a:pt x="5828" y="40"/>
                      </a:lnTo>
                      <a:lnTo>
                        <a:pt x="5800" y="28"/>
                      </a:lnTo>
                      <a:lnTo>
                        <a:pt x="5769" y="16"/>
                      </a:lnTo>
                      <a:lnTo>
                        <a:pt x="5738" y="6"/>
                      </a:lnTo>
                      <a:lnTo>
                        <a:pt x="5705" y="3"/>
                      </a:lnTo>
                      <a:lnTo>
                        <a:pt x="5674" y="0"/>
                      </a:lnTo>
                      <a:close/>
                      <a:moveTo>
                        <a:pt x="2237" y="4722"/>
                      </a:moveTo>
                      <a:lnTo>
                        <a:pt x="2237" y="4722"/>
                      </a:lnTo>
                      <a:lnTo>
                        <a:pt x="2290" y="4703"/>
                      </a:lnTo>
                      <a:lnTo>
                        <a:pt x="2345" y="4685"/>
                      </a:lnTo>
                      <a:lnTo>
                        <a:pt x="2407" y="4666"/>
                      </a:lnTo>
                      <a:lnTo>
                        <a:pt x="2471" y="4651"/>
                      </a:lnTo>
                      <a:lnTo>
                        <a:pt x="2542" y="4639"/>
                      </a:lnTo>
                      <a:lnTo>
                        <a:pt x="2620" y="4627"/>
                      </a:lnTo>
                      <a:lnTo>
                        <a:pt x="2700" y="4614"/>
                      </a:lnTo>
                      <a:lnTo>
                        <a:pt x="2786" y="4608"/>
                      </a:lnTo>
                      <a:lnTo>
                        <a:pt x="3165" y="4608"/>
                      </a:lnTo>
                      <a:lnTo>
                        <a:pt x="3165" y="4608"/>
                      </a:lnTo>
                      <a:lnTo>
                        <a:pt x="3260" y="4614"/>
                      </a:lnTo>
                      <a:lnTo>
                        <a:pt x="3350" y="4627"/>
                      </a:lnTo>
                      <a:lnTo>
                        <a:pt x="3433" y="4639"/>
                      </a:lnTo>
                      <a:lnTo>
                        <a:pt x="3510" y="4651"/>
                      </a:lnTo>
                      <a:lnTo>
                        <a:pt x="3581" y="4666"/>
                      </a:lnTo>
                      <a:lnTo>
                        <a:pt x="3646" y="4685"/>
                      </a:lnTo>
                      <a:lnTo>
                        <a:pt x="3705" y="4703"/>
                      </a:lnTo>
                      <a:lnTo>
                        <a:pt x="3757" y="4722"/>
                      </a:lnTo>
                      <a:lnTo>
                        <a:pt x="2237" y="4722"/>
                      </a:lnTo>
                      <a:close/>
                      <a:moveTo>
                        <a:pt x="2965" y="4352"/>
                      </a:moveTo>
                      <a:lnTo>
                        <a:pt x="2965" y="4352"/>
                      </a:lnTo>
                      <a:lnTo>
                        <a:pt x="2869" y="4355"/>
                      </a:lnTo>
                      <a:lnTo>
                        <a:pt x="2777" y="4358"/>
                      </a:lnTo>
                      <a:lnTo>
                        <a:pt x="2620" y="4358"/>
                      </a:lnTo>
                      <a:lnTo>
                        <a:pt x="2684" y="4081"/>
                      </a:lnTo>
                      <a:lnTo>
                        <a:pt x="3344" y="4081"/>
                      </a:lnTo>
                      <a:lnTo>
                        <a:pt x="3390" y="4358"/>
                      </a:lnTo>
                      <a:lnTo>
                        <a:pt x="3171" y="4358"/>
                      </a:lnTo>
                      <a:lnTo>
                        <a:pt x="3171" y="4358"/>
                      </a:lnTo>
                      <a:lnTo>
                        <a:pt x="3070" y="4355"/>
                      </a:lnTo>
                      <a:lnTo>
                        <a:pt x="2965" y="4352"/>
                      </a:lnTo>
                      <a:close/>
                      <a:moveTo>
                        <a:pt x="299" y="250"/>
                      </a:moveTo>
                      <a:lnTo>
                        <a:pt x="5674" y="250"/>
                      </a:lnTo>
                      <a:lnTo>
                        <a:pt x="5674" y="250"/>
                      </a:lnTo>
                      <a:lnTo>
                        <a:pt x="5689" y="253"/>
                      </a:lnTo>
                      <a:lnTo>
                        <a:pt x="5701" y="256"/>
                      </a:lnTo>
                      <a:lnTo>
                        <a:pt x="5714" y="265"/>
                      </a:lnTo>
                      <a:lnTo>
                        <a:pt x="5726" y="274"/>
                      </a:lnTo>
                      <a:lnTo>
                        <a:pt x="5735" y="284"/>
                      </a:lnTo>
                      <a:lnTo>
                        <a:pt x="5742" y="296"/>
                      </a:lnTo>
                      <a:lnTo>
                        <a:pt x="5748" y="311"/>
                      </a:lnTo>
                      <a:lnTo>
                        <a:pt x="5748" y="327"/>
                      </a:lnTo>
                      <a:lnTo>
                        <a:pt x="5748" y="3153"/>
                      </a:lnTo>
                      <a:lnTo>
                        <a:pt x="249" y="3153"/>
                      </a:lnTo>
                      <a:lnTo>
                        <a:pt x="249" y="299"/>
                      </a:lnTo>
                      <a:lnTo>
                        <a:pt x="249" y="299"/>
                      </a:lnTo>
                      <a:lnTo>
                        <a:pt x="253" y="290"/>
                      </a:lnTo>
                      <a:lnTo>
                        <a:pt x="256" y="281"/>
                      </a:lnTo>
                      <a:lnTo>
                        <a:pt x="265" y="265"/>
                      </a:lnTo>
                      <a:lnTo>
                        <a:pt x="280" y="256"/>
                      </a:lnTo>
                      <a:lnTo>
                        <a:pt x="290" y="253"/>
                      </a:lnTo>
                      <a:lnTo>
                        <a:pt x="299" y="250"/>
                      </a:lnTo>
                      <a:close/>
                      <a:moveTo>
                        <a:pt x="5686" y="3748"/>
                      </a:moveTo>
                      <a:lnTo>
                        <a:pt x="302" y="3748"/>
                      </a:lnTo>
                      <a:lnTo>
                        <a:pt x="302" y="3748"/>
                      </a:lnTo>
                      <a:lnTo>
                        <a:pt x="292" y="3745"/>
                      </a:lnTo>
                      <a:lnTo>
                        <a:pt x="280" y="3742"/>
                      </a:lnTo>
                      <a:lnTo>
                        <a:pt x="274" y="3739"/>
                      </a:lnTo>
                      <a:lnTo>
                        <a:pt x="265" y="3732"/>
                      </a:lnTo>
                      <a:lnTo>
                        <a:pt x="259" y="3723"/>
                      </a:lnTo>
                      <a:lnTo>
                        <a:pt x="256" y="3717"/>
                      </a:lnTo>
                      <a:lnTo>
                        <a:pt x="253" y="3708"/>
                      </a:lnTo>
                      <a:lnTo>
                        <a:pt x="249" y="3696"/>
                      </a:lnTo>
                      <a:lnTo>
                        <a:pt x="249" y="3403"/>
                      </a:lnTo>
                      <a:lnTo>
                        <a:pt x="5748" y="3403"/>
                      </a:lnTo>
                      <a:lnTo>
                        <a:pt x="5748" y="3686"/>
                      </a:lnTo>
                      <a:lnTo>
                        <a:pt x="5748" y="3686"/>
                      </a:lnTo>
                      <a:lnTo>
                        <a:pt x="5748" y="3699"/>
                      </a:lnTo>
                      <a:lnTo>
                        <a:pt x="5745" y="3711"/>
                      </a:lnTo>
                      <a:lnTo>
                        <a:pt x="5738" y="3720"/>
                      </a:lnTo>
                      <a:lnTo>
                        <a:pt x="5729" y="3730"/>
                      </a:lnTo>
                      <a:lnTo>
                        <a:pt x="5720" y="3736"/>
                      </a:lnTo>
                      <a:lnTo>
                        <a:pt x="5711" y="3742"/>
                      </a:lnTo>
                      <a:lnTo>
                        <a:pt x="5698" y="3745"/>
                      </a:lnTo>
                      <a:lnTo>
                        <a:pt x="5686" y="37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1" name="Freeform 4">
                  <a:extLst>
                    <a:ext uri="{FF2B5EF4-FFF2-40B4-BE49-F238E27FC236}">
                      <a16:creationId xmlns:a16="http://schemas.microsoft.com/office/drawing/2014/main" id="{24DA1C3D-6683-4316-A705-A6029944FD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0525" y="2501900"/>
                  <a:ext cx="88900" cy="87313"/>
                </a:xfrm>
                <a:custGeom>
                  <a:avLst/>
                  <a:gdLst>
                    <a:gd name="T0" fmla="*/ 121 w 245"/>
                    <a:gd name="T1" fmla="*/ 0 h 244"/>
                    <a:gd name="T2" fmla="*/ 121 w 245"/>
                    <a:gd name="T3" fmla="*/ 0 h 244"/>
                    <a:gd name="T4" fmla="*/ 96 w 245"/>
                    <a:gd name="T5" fmla="*/ 3 h 244"/>
                    <a:gd name="T6" fmla="*/ 74 w 245"/>
                    <a:gd name="T7" fmla="*/ 9 h 244"/>
                    <a:gd name="T8" fmla="*/ 53 w 245"/>
                    <a:gd name="T9" fmla="*/ 19 h 244"/>
                    <a:gd name="T10" fmla="*/ 34 w 245"/>
                    <a:gd name="T11" fmla="*/ 34 h 244"/>
                    <a:gd name="T12" fmla="*/ 19 w 245"/>
                    <a:gd name="T13" fmla="*/ 53 h 244"/>
                    <a:gd name="T14" fmla="*/ 10 w 245"/>
                    <a:gd name="T15" fmla="*/ 74 h 244"/>
                    <a:gd name="T16" fmla="*/ 0 w 245"/>
                    <a:gd name="T17" fmla="*/ 96 h 244"/>
                    <a:gd name="T18" fmla="*/ 0 w 245"/>
                    <a:gd name="T19" fmla="*/ 120 h 244"/>
                    <a:gd name="T20" fmla="*/ 0 w 245"/>
                    <a:gd name="T21" fmla="*/ 120 h 244"/>
                    <a:gd name="T22" fmla="*/ 0 w 245"/>
                    <a:gd name="T23" fmla="*/ 145 h 244"/>
                    <a:gd name="T24" fmla="*/ 10 w 245"/>
                    <a:gd name="T25" fmla="*/ 170 h 244"/>
                    <a:gd name="T26" fmla="*/ 19 w 245"/>
                    <a:gd name="T27" fmla="*/ 188 h 244"/>
                    <a:gd name="T28" fmla="*/ 34 w 245"/>
                    <a:gd name="T29" fmla="*/ 207 h 244"/>
                    <a:gd name="T30" fmla="*/ 53 w 245"/>
                    <a:gd name="T31" fmla="*/ 222 h 244"/>
                    <a:gd name="T32" fmla="*/ 74 w 245"/>
                    <a:gd name="T33" fmla="*/ 234 h 244"/>
                    <a:gd name="T34" fmla="*/ 96 w 245"/>
                    <a:gd name="T35" fmla="*/ 241 h 244"/>
                    <a:gd name="T36" fmla="*/ 121 w 245"/>
                    <a:gd name="T37" fmla="*/ 243 h 244"/>
                    <a:gd name="T38" fmla="*/ 121 w 245"/>
                    <a:gd name="T39" fmla="*/ 243 h 244"/>
                    <a:gd name="T40" fmla="*/ 145 w 245"/>
                    <a:gd name="T41" fmla="*/ 241 h 244"/>
                    <a:gd name="T42" fmla="*/ 170 w 245"/>
                    <a:gd name="T43" fmla="*/ 234 h 244"/>
                    <a:gd name="T44" fmla="*/ 188 w 245"/>
                    <a:gd name="T45" fmla="*/ 222 h 244"/>
                    <a:gd name="T46" fmla="*/ 207 w 245"/>
                    <a:gd name="T47" fmla="*/ 207 h 244"/>
                    <a:gd name="T48" fmla="*/ 222 w 245"/>
                    <a:gd name="T49" fmla="*/ 188 h 244"/>
                    <a:gd name="T50" fmla="*/ 235 w 245"/>
                    <a:gd name="T51" fmla="*/ 170 h 244"/>
                    <a:gd name="T52" fmla="*/ 241 w 245"/>
                    <a:gd name="T53" fmla="*/ 145 h 244"/>
                    <a:gd name="T54" fmla="*/ 244 w 245"/>
                    <a:gd name="T55" fmla="*/ 120 h 244"/>
                    <a:gd name="T56" fmla="*/ 244 w 245"/>
                    <a:gd name="T57" fmla="*/ 120 h 244"/>
                    <a:gd name="T58" fmla="*/ 241 w 245"/>
                    <a:gd name="T59" fmla="*/ 96 h 244"/>
                    <a:gd name="T60" fmla="*/ 235 w 245"/>
                    <a:gd name="T61" fmla="*/ 74 h 244"/>
                    <a:gd name="T62" fmla="*/ 222 w 245"/>
                    <a:gd name="T63" fmla="*/ 53 h 244"/>
                    <a:gd name="T64" fmla="*/ 207 w 245"/>
                    <a:gd name="T65" fmla="*/ 34 h 244"/>
                    <a:gd name="T66" fmla="*/ 188 w 245"/>
                    <a:gd name="T67" fmla="*/ 19 h 244"/>
                    <a:gd name="T68" fmla="*/ 170 w 245"/>
                    <a:gd name="T69" fmla="*/ 9 h 244"/>
                    <a:gd name="T70" fmla="*/ 145 w 245"/>
                    <a:gd name="T71" fmla="*/ 3 h 244"/>
                    <a:gd name="T72" fmla="*/ 121 w 245"/>
                    <a:gd name="T73" fmla="*/ 0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45" h="244">
                      <a:moveTo>
                        <a:pt x="121" y="0"/>
                      </a:moveTo>
                      <a:lnTo>
                        <a:pt x="121" y="0"/>
                      </a:lnTo>
                      <a:lnTo>
                        <a:pt x="96" y="3"/>
                      </a:lnTo>
                      <a:lnTo>
                        <a:pt x="74" y="9"/>
                      </a:lnTo>
                      <a:lnTo>
                        <a:pt x="53" y="19"/>
                      </a:lnTo>
                      <a:lnTo>
                        <a:pt x="34" y="34"/>
                      </a:lnTo>
                      <a:lnTo>
                        <a:pt x="19" y="53"/>
                      </a:lnTo>
                      <a:lnTo>
                        <a:pt x="10" y="74"/>
                      </a:lnTo>
                      <a:lnTo>
                        <a:pt x="0" y="96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45"/>
                      </a:lnTo>
                      <a:lnTo>
                        <a:pt x="10" y="170"/>
                      </a:lnTo>
                      <a:lnTo>
                        <a:pt x="19" y="188"/>
                      </a:lnTo>
                      <a:lnTo>
                        <a:pt x="34" y="207"/>
                      </a:lnTo>
                      <a:lnTo>
                        <a:pt x="53" y="222"/>
                      </a:lnTo>
                      <a:lnTo>
                        <a:pt x="74" y="234"/>
                      </a:lnTo>
                      <a:lnTo>
                        <a:pt x="96" y="241"/>
                      </a:lnTo>
                      <a:lnTo>
                        <a:pt x="121" y="243"/>
                      </a:lnTo>
                      <a:lnTo>
                        <a:pt x="121" y="243"/>
                      </a:lnTo>
                      <a:lnTo>
                        <a:pt x="145" y="241"/>
                      </a:lnTo>
                      <a:lnTo>
                        <a:pt x="170" y="234"/>
                      </a:lnTo>
                      <a:lnTo>
                        <a:pt x="188" y="222"/>
                      </a:lnTo>
                      <a:lnTo>
                        <a:pt x="207" y="207"/>
                      </a:lnTo>
                      <a:lnTo>
                        <a:pt x="222" y="188"/>
                      </a:lnTo>
                      <a:lnTo>
                        <a:pt x="235" y="170"/>
                      </a:lnTo>
                      <a:lnTo>
                        <a:pt x="241" y="145"/>
                      </a:lnTo>
                      <a:lnTo>
                        <a:pt x="244" y="120"/>
                      </a:lnTo>
                      <a:lnTo>
                        <a:pt x="244" y="120"/>
                      </a:lnTo>
                      <a:lnTo>
                        <a:pt x="241" y="96"/>
                      </a:lnTo>
                      <a:lnTo>
                        <a:pt x="235" y="74"/>
                      </a:lnTo>
                      <a:lnTo>
                        <a:pt x="222" y="53"/>
                      </a:lnTo>
                      <a:lnTo>
                        <a:pt x="207" y="34"/>
                      </a:lnTo>
                      <a:lnTo>
                        <a:pt x="188" y="19"/>
                      </a:lnTo>
                      <a:lnTo>
                        <a:pt x="170" y="9"/>
                      </a:lnTo>
                      <a:lnTo>
                        <a:pt x="145" y="3"/>
                      </a:lnTo>
                      <a:lnTo>
                        <a:pt x="12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42FD7D-72A2-4A92-858C-D2B55EE1E963}"/>
              </a:ext>
            </a:extLst>
          </p:cNvPr>
          <p:cNvGrpSpPr/>
          <p:nvPr/>
        </p:nvGrpSpPr>
        <p:grpSpPr>
          <a:xfrm>
            <a:off x="6003514" y="1315941"/>
            <a:ext cx="1687093" cy="1526459"/>
            <a:chOff x="5077684" y="998441"/>
            <a:chExt cx="1687093" cy="1526459"/>
          </a:xfrm>
        </p:grpSpPr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07511ED3-BCDF-4732-AA36-D084213BD8A7}"/>
                </a:ext>
              </a:extLst>
            </p:cNvPr>
            <p:cNvSpPr txBox="1"/>
            <p:nvPr/>
          </p:nvSpPr>
          <p:spPr>
            <a:xfrm>
              <a:off x="5077684" y="998441"/>
              <a:ext cx="1687093" cy="3845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Global Manager</a:t>
              </a:r>
            </a:p>
            <a:p>
              <a:pPr algn="ctr">
                <a:lnSpc>
                  <a:spcPct val="900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Standby Cluster</a:t>
              </a:r>
            </a:p>
          </p:txBody>
        </p: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55AF5005-7BB0-47E4-B116-273AF818C9FC}"/>
                </a:ext>
              </a:extLst>
            </p:cNvPr>
            <p:cNvGrpSpPr/>
            <p:nvPr/>
          </p:nvGrpSpPr>
          <p:grpSpPr>
            <a:xfrm>
              <a:off x="5421674" y="1416746"/>
              <a:ext cx="869099" cy="870391"/>
              <a:chOff x="5737641" y="1654509"/>
              <a:chExt cx="869099" cy="870391"/>
            </a:xfrm>
          </p:grpSpPr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85DBCBF1-2286-47ED-BBFB-56D8A75020AB}"/>
                  </a:ext>
                </a:extLst>
              </p:cNvPr>
              <p:cNvGrpSpPr/>
              <p:nvPr/>
            </p:nvGrpSpPr>
            <p:grpSpPr>
              <a:xfrm>
                <a:off x="5737641" y="1654509"/>
                <a:ext cx="869099" cy="869099"/>
                <a:chOff x="7730175" y="863411"/>
                <a:chExt cx="1828959" cy="1828959"/>
              </a:xfrm>
            </p:grpSpPr>
            <p:sp>
              <p:nvSpPr>
                <p:cNvPr id="393" name="Oval 392">
                  <a:extLst>
                    <a:ext uri="{FF2B5EF4-FFF2-40B4-BE49-F238E27FC236}">
                      <a16:creationId xmlns:a16="http://schemas.microsoft.com/office/drawing/2014/main" id="{4C937628-3C2B-40CB-9230-F8ACA7F635C9}"/>
                    </a:ext>
                  </a:extLst>
                </p:cNvPr>
                <p:cNvSpPr/>
                <p:nvPr/>
              </p:nvSpPr>
              <p:spPr>
                <a:xfrm>
                  <a:off x="7730175" y="863411"/>
                  <a:ext cx="1828959" cy="1828959"/>
                </a:xfrm>
                <a:prstGeom prst="ellipse">
                  <a:avLst/>
                </a:prstGeom>
                <a:solidFill>
                  <a:schemeClr val="accent6"/>
                </a:solidFill>
                <a:ln w="762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4" name="Group 393">
                  <a:extLst>
                    <a:ext uri="{FF2B5EF4-FFF2-40B4-BE49-F238E27FC236}">
                      <a16:creationId xmlns:a16="http://schemas.microsoft.com/office/drawing/2014/main" id="{925CED8E-7BA0-4A7D-879B-393385FD3E4E}"/>
                    </a:ext>
                  </a:extLst>
                </p:cNvPr>
                <p:cNvGrpSpPr/>
                <p:nvPr/>
              </p:nvGrpSpPr>
              <p:grpSpPr>
                <a:xfrm>
                  <a:off x="8049434" y="1298182"/>
                  <a:ext cx="1224852" cy="1015906"/>
                  <a:chOff x="1893888" y="1246188"/>
                  <a:chExt cx="2159000" cy="1790700"/>
                </a:xfrm>
                <a:solidFill>
                  <a:schemeClr val="bg1"/>
                </a:solidFill>
              </p:grpSpPr>
              <p:sp>
                <p:nvSpPr>
                  <p:cNvPr id="395" name="Freeform 1">
                    <a:extLst>
                      <a:ext uri="{FF2B5EF4-FFF2-40B4-BE49-F238E27FC236}">
                        <a16:creationId xmlns:a16="http://schemas.microsoft.com/office/drawing/2014/main" id="{C2A9A8B1-14FE-48C9-949B-DBB9019A10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57463" y="1435100"/>
                    <a:ext cx="833437" cy="831850"/>
                  </a:xfrm>
                  <a:custGeom>
                    <a:avLst/>
                    <a:gdLst>
                      <a:gd name="T0" fmla="*/ 262 w 2315"/>
                      <a:gd name="T1" fmla="*/ 1495 h 2310"/>
                      <a:gd name="T2" fmla="*/ 126 w 2315"/>
                      <a:gd name="T3" fmla="*/ 1766 h 2310"/>
                      <a:gd name="T4" fmla="*/ 545 w 2315"/>
                      <a:gd name="T5" fmla="*/ 2179 h 2310"/>
                      <a:gd name="T6" fmla="*/ 814 w 2315"/>
                      <a:gd name="T7" fmla="*/ 2044 h 2310"/>
                      <a:gd name="T8" fmla="*/ 1344 w 2315"/>
                      <a:gd name="T9" fmla="*/ 2309 h 2310"/>
                      <a:gd name="T10" fmla="*/ 1467 w 2315"/>
                      <a:gd name="T11" fmla="*/ 2191 h 2310"/>
                      <a:gd name="T12" fmla="*/ 1547 w 2315"/>
                      <a:gd name="T13" fmla="*/ 2028 h 2310"/>
                      <a:gd name="T14" fmla="*/ 2182 w 2315"/>
                      <a:gd name="T15" fmla="*/ 1772 h 2310"/>
                      <a:gd name="T16" fmla="*/ 2046 w 2315"/>
                      <a:gd name="T17" fmla="*/ 1498 h 2310"/>
                      <a:gd name="T18" fmla="*/ 2314 w 2315"/>
                      <a:gd name="T19" fmla="*/ 971 h 2310"/>
                      <a:gd name="T20" fmla="*/ 2228 w 2315"/>
                      <a:gd name="T21" fmla="*/ 851 h 2310"/>
                      <a:gd name="T22" fmla="*/ 2025 w 2315"/>
                      <a:gd name="T23" fmla="*/ 771 h 2310"/>
                      <a:gd name="T24" fmla="*/ 2185 w 2315"/>
                      <a:gd name="T25" fmla="*/ 549 h 2310"/>
                      <a:gd name="T26" fmla="*/ 1547 w 2315"/>
                      <a:gd name="T27" fmla="*/ 290 h 2310"/>
                      <a:gd name="T28" fmla="*/ 1451 w 2315"/>
                      <a:gd name="T29" fmla="*/ 0 h 2310"/>
                      <a:gd name="T30" fmla="*/ 816 w 2315"/>
                      <a:gd name="T31" fmla="*/ 265 h 2310"/>
                      <a:gd name="T32" fmla="*/ 542 w 2315"/>
                      <a:gd name="T33" fmla="*/ 133 h 2310"/>
                      <a:gd name="T34" fmla="*/ 286 w 2315"/>
                      <a:gd name="T35" fmla="*/ 771 h 2310"/>
                      <a:gd name="T36" fmla="*/ 0 w 2315"/>
                      <a:gd name="T37" fmla="*/ 866 h 2310"/>
                      <a:gd name="T38" fmla="*/ 6 w 2315"/>
                      <a:gd name="T39" fmla="*/ 1470 h 2310"/>
                      <a:gd name="T40" fmla="*/ 250 w 2315"/>
                      <a:gd name="T41" fmla="*/ 1076 h 2310"/>
                      <a:gd name="T42" fmla="*/ 410 w 2315"/>
                      <a:gd name="T43" fmla="*/ 1045 h 2310"/>
                      <a:gd name="T44" fmla="*/ 545 w 2315"/>
                      <a:gd name="T45" fmla="*/ 801 h 2310"/>
                      <a:gd name="T46" fmla="*/ 456 w 2315"/>
                      <a:gd name="T47" fmla="*/ 576 h 2310"/>
                      <a:gd name="T48" fmla="*/ 702 w 2315"/>
                      <a:gd name="T49" fmla="*/ 546 h 2310"/>
                      <a:gd name="T50" fmla="*/ 998 w 2315"/>
                      <a:gd name="T51" fmla="*/ 459 h 2310"/>
                      <a:gd name="T52" fmla="*/ 1073 w 2315"/>
                      <a:gd name="T53" fmla="*/ 250 h 2310"/>
                      <a:gd name="T54" fmla="*/ 1266 w 2315"/>
                      <a:gd name="T55" fmla="*/ 410 h 2310"/>
                      <a:gd name="T56" fmla="*/ 1529 w 2315"/>
                      <a:gd name="T57" fmla="*/ 552 h 2310"/>
                      <a:gd name="T58" fmla="*/ 1738 w 2315"/>
                      <a:gd name="T59" fmla="*/ 459 h 2310"/>
                      <a:gd name="T60" fmla="*/ 1763 w 2315"/>
                      <a:gd name="T61" fmla="*/ 706 h 2310"/>
                      <a:gd name="T62" fmla="*/ 1852 w 2315"/>
                      <a:gd name="T63" fmla="*/ 1008 h 2310"/>
                      <a:gd name="T64" fmla="*/ 2065 w 2315"/>
                      <a:gd name="T65" fmla="*/ 1076 h 2310"/>
                      <a:gd name="T66" fmla="*/ 1904 w 2315"/>
                      <a:gd name="T67" fmla="*/ 1270 h 2310"/>
                      <a:gd name="T68" fmla="*/ 1760 w 2315"/>
                      <a:gd name="T69" fmla="*/ 1538 h 2310"/>
                      <a:gd name="T70" fmla="*/ 1858 w 2315"/>
                      <a:gd name="T71" fmla="*/ 1742 h 2310"/>
                      <a:gd name="T72" fmla="*/ 1609 w 2315"/>
                      <a:gd name="T73" fmla="*/ 1766 h 2310"/>
                      <a:gd name="T74" fmla="*/ 1399 w 2315"/>
                      <a:gd name="T75" fmla="*/ 1822 h 2310"/>
                      <a:gd name="T76" fmla="*/ 1263 w 2315"/>
                      <a:gd name="T77" fmla="*/ 1905 h 2310"/>
                      <a:gd name="T78" fmla="*/ 1069 w 2315"/>
                      <a:gd name="T79" fmla="*/ 2059 h 2310"/>
                      <a:gd name="T80" fmla="*/ 995 w 2315"/>
                      <a:gd name="T81" fmla="*/ 1849 h 2310"/>
                      <a:gd name="T82" fmla="*/ 699 w 2315"/>
                      <a:gd name="T83" fmla="*/ 1763 h 2310"/>
                      <a:gd name="T84" fmla="*/ 450 w 2315"/>
                      <a:gd name="T85" fmla="*/ 1739 h 2310"/>
                      <a:gd name="T86" fmla="*/ 548 w 2315"/>
                      <a:gd name="T87" fmla="*/ 1532 h 2310"/>
                      <a:gd name="T88" fmla="*/ 462 w 2315"/>
                      <a:gd name="T89" fmla="*/ 1316 h 2310"/>
                      <a:gd name="T90" fmla="*/ 250 w 2315"/>
                      <a:gd name="T91" fmla="*/ 1239 h 2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2315" h="2310">
                        <a:moveTo>
                          <a:pt x="120" y="1473"/>
                        </a:moveTo>
                        <a:lnTo>
                          <a:pt x="262" y="1495"/>
                        </a:lnTo>
                        <a:lnTo>
                          <a:pt x="284" y="1544"/>
                        </a:lnTo>
                        <a:lnTo>
                          <a:pt x="126" y="1766"/>
                        </a:lnTo>
                        <a:lnTo>
                          <a:pt x="465" y="2108"/>
                        </a:lnTo>
                        <a:lnTo>
                          <a:pt x="545" y="2179"/>
                        </a:lnTo>
                        <a:lnTo>
                          <a:pt x="764" y="2025"/>
                        </a:lnTo>
                        <a:lnTo>
                          <a:pt x="814" y="2044"/>
                        </a:lnTo>
                        <a:lnTo>
                          <a:pt x="857" y="2309"/>
                        </a:lnTo>
                        <a:lnTo>
                          <a:pt x="1344" y="2309"/>
                        </a:lnTo>
                        <a:lnTo>
                          <a:pt x="1464" y="2306"/>
                        </a:lnTo>
                        <a:lnTo>
                          <a:pt x="1467" y="2191"/>
                        </a:lnTo>
                        <a:lnTo>
                          <a:pt x="1491" y="2056"/>
                        </a:lnTo>
                        <a:lnTo>
                          <a:pt x="1547" y="2028"/>
                        </a:lnTo>
                        <a:lnTo>
                          <a:pt x="1766" y="2185"/>
                        </a:lnTo>
                        <a:lnTo>
                          <a:pt x="2182" y="1772"/>
                        </a:lnTo>
                        <a:lnTo>
                          <a:pt x="2025" y="1547"/>
                        </a:lnTo>
                        <a:lnTo>
                          <a:pt x="2046" y="1498"/>
                        </a:lnTo>
                        <a:lnTo>
                          <a:pt x="2314" y="1458"/>
                        </a:lnTo>
                        <a:lnTo>
                          <a:pt x="2314" y="971"/>
                        </a:lnTo>
                        <a:lnTo>
                          <a:pt x="2311" y="879"/>
                        </a:lnTo>
                        <a:lnTo>
                          <a:pt x="2228" y="851"/>
                        </a:lnTo>
                        <a:lnTo>
                          <a:pt x="2046" y="823"/>
                        </a:lnTo>
                        <a:lnTo>
                          <a:pt x="2025" y="771"/>
                        </a:lnTo>
                        <a:lnTo>
                          <a:pt x="2120" y="641"/>
                        </a:lnTo>
                        <a:lnTo>
                          <a:pt x="2185" y="549"/>
                        </a:lnTo>
                        <a:lnTo>
                          <a:pt x="1766" y="139"/>
                        </a:lnTo>
                        <a:lnTo>
                          <a:pt x="1547" y="290"/>
                        </a:lnTo>
                        <a:lnTo>
                          <a:pt x="1495" y="268"/>
                        </a:lnTo>
                        <a:lnTo>
                          <a:pt x="1451" y="0"/>
                        </a:lnTo>
                        <a:lnTo>
                          <a:pt x="863" y="0"/>
                        </a:lnTo>
                        <a:lnTo>
                          <a:pt x="816" y="265"/>
                        </a:lnTo>
                        <a:lnTo>
                          <a:pt x="767" y="287"/>
                        </a:lnTo>
                        <a:lnTo>
                          <a:pt x="542" y="133"/>
                        </a:lnTo>
                        <a:lnTo>
                          <a:pt x="129" y="552"/>
                        </a:lnTo>
                        <a:lnTo>
                          <a:pt x="286" y="771"/>
                        </a:lnTo>
                        <a:lnTo>
                          <a:pt x="268" y="820"/>
                        </a:lnTo>
                        <a:lnTo>
                          <a:pt x="0" y="866"/>
                        </a:lnTo>
                        <a:lnTo>
                          <a:pt x="0" y="1350"/>
                        </a:lnTo>
                        <a:lnTo>
                          <a:pt x="6" y="1470"/>
                        </a:lnTo>
                        <a:lnTo>
                          <a:pt x="120" y="1473"/>
                        </a:lnTo>
                        <a:close/>
                        <a:moveTo>
                          <a:pt x="250" y="1076"/>
                        </a:moveTo>
                        <a:lnTo>
                          <a:pt x="373" y="1054"/>
                        </a:lnTo>
                        <a:lnTo>
                          <a:pt x="410" y="1045"/>
                        </a:lnTo>
                        <a:lnTo>
                          <a:pt x="459" y="1005"/>
                        </a:lnTo>
                        <a:lnTo>
                          <a:pt x="545" y="801"/>
                        </a:lnTo>
                        <a:lnTo>
                          <a:pt x="567" y="730"/>
                        </a:lnTo>
                        <a:lnTo>
                          <a:pt x="456" y="576"/>
                        </a:lnTo>
                        <a:lnTo>
                          <a:pt x="573" y="456"/>
                        </a:lnTo>
                        <a:lnTo>
                          <a:pt x="702" y="546"/>
                        </a:lnTo>
                        <a:lnTo>
                          <a:pt x="777" y="552"/>
                        </a:lnTo>
                        <a:lnTo>
                          <a:pt x="998" y="459"/>
                        </a:lnTo>
                        <a:lnTo>
                          <a:pt x="1048" y="407"/>
                        </a:lnTo>
                        <a:lnTo>
                          <a:pt x="1073" y="250"/>
                        </a:lnTo>
                        <a:lnTo>
                          <a:pt x="1239" y="250"/>
                        </a:lnTo>
                        <a:lnTo>
                          <a:pt x="1266" y="410"/>
                        </a:lnTo>
                        <a:lnTo>
                          <a:pt x="1316" y="466"/>
                        </a:lnTo>
                        <a:lnTo>
                          <a:pt x="1529" y="552"/>
                        </a:lnTo>
                        <a:lnTo>
                          <a:pt x="1612" y="549"/>
                        </a:lnTo>
                        <a:lnTo>
                          <a:pt x="1738" y="459"/>
                        </a:lnTo>
                        <a:lnTo>
                          <a:pt x="1855" y="580"/>
                        </a:lnTo>
                        <a:lnTo>
                          <a:pt x="1763" y="706"/>
                        </a:lnTo>
                        <a:lnTo>
                          <a:pt x="1760" y="780"/>
                        </a:lnTo>
                        <a:lnTo>
                          <a:pt x="1852" y="1008"/>
                        </a:lnTo>
                        <a:lnTo>
                          <a:pt x="1908" y="1054"/>
                        </a:lnTo>
                        <a:lnTo>
                          <a:pt x="2065" y="1076"/>
                        </a:lnTo>
                        <a:lnTo>
                          <a:pt x="2065" y="1242"/>
                        </a:lnTo>
                        <a:lnTo>
                          <a:pt x="1904" y="1270"/>
                        </a:lnTo>
                        <a:lnTo>
                          <a:pt x="1852" y="1316"/>
                        </a:lnTo>
                        <a:lnTo>
                          <a:pt x="1760" y="1538"/>
                        </a:lnTo>
                        <a:lnTo>
                          <a:pt x="1766" y="1612"/>
                        </a:lnTo>
                        <a:lnTo>
                          <a:pt x="1858" y="1742"/>
                        </a:lnTo>
                        <a:lnTo>
                          <a:pt x="1741" y="1859"/>
                        </a:lnTo>
                        <a:lnTo>
                          <a:pt x="1609" y="1766"/>
                        </a:lnTo>
                        <a:lnTo>
                          <a:pt x="1535" y="1760"/>
                        </a:lnTo>
                        <a:lnTo>
                          <a:pt x="1399" y="1822"/>
                        </a:lnTo>
                        <a:lnTo>
                          <a:pt x="1316" y="1849"/>
                        </a:lnTo>
                        <a:lnTo>
                          <a:pt x="1263" y="1905"/>
                        </a:lnTo>
                        <a:lnTo>
                          <a:pt x="1236" y="2059"/>
                        </a:lnTo>
                        <a:lnTo>
                          <a:pt x="1069" y="2059"/>
                        </a:lnTo>
                        <a:lnTo>
                          <a:pt x="1041" y="1905"/>
                        </a:lnTo>
                        <a:lnTo>
                          <a:pt x="995" y="1849"/>
                        </a:lnTo>
                        <a:lnTo>
                          <a:pt x="773" y="1757"/>
                        </a:lnTo>
                        <a:lnTo>
                          <a:pt x="699" y="1763"/>
                        </a:lnTo>
                        <a:lnTo>
                          <a:pt x="570" y="1856"/>
                        </a:lnTo>
                        <a:lnTo>
                          <a:pt x="450" y="1739"/>
                        </a:lnTo>
                        <a:lnTo>
                          <a:pt x="545" y="1606"/>
                        </a:lnTo>
                        <a:lnTo>
                          <a:pt x="548" y="1532"/>
                        </a:lnTo>
                        <a:lnTo>
                          <a:pt x="477" y="1365"/>
                        </a:lnTo>
                        <a:lnTo>
                          <a:pt x="462" y="1316"/>
                        </a:lnTo>
                        <a:lnTo>
                          <a:pt x="404" y="1264"/>
                        </a:lnTo>
                        <a:lnTo>
                          <a:pt x="250" y="1239"/>
                        </a:lnTo>
                        <a:lnTo>
                          <a:pt x="250" y="107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6" name="Freeform 2">
                    <a:extLst>
                      <a:ext uri="{FF2B5EF4-FFF2-40B4-BE49-F238E27FC236}">
                        <a16:creationId xmlns:a16="http://schemas.microsoft.com/office/drawing/2014/main" id="{47330886-0BD6-4A92-B96D-0B8F8F3DB7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90825" y="1668463"/>
                    <a:ext cx="366713" cy="366712"/>
                  </a:xfrm>
                  <a:custGeom>
                    <a:avLst/>
                    <a:gdLst>
                      <a:gd name="T0" fmla="*/ 561 w 1018"/>
                      <a:gd name="T1" fmla="*/ 1014 h 1018"/>
                      <a:gd name="T2" fmla="*/ 706 w 1018"/>
                      <a:gd name="T3" fmla="*/ 977 h 1018"/>
                      <a:gd name="T4" fmla="*/ 832 w 1018"/>
                      <a:gd name="T5" fmla="*/ 900 h 1018"/>
                      <a:gd name="T6" fmla="*/ 931 w 1018"/>
                      <a:gd name="T7" fmla="*/ 792 h 1018"/>
                      <a:gd name="T8" fmla="*/ 995 w 1018"/>
                      <a:gd name="T9" fmla="*/ 660 h 1018"/>
                      <a:gd name="T10" fmla="*/ 1017 w 1018"/>
                      <a:gd name="T11" fmla="*/ 509 h 1018"/>
                      <a:gd name="T12" fmla="*/ 1008 w 1018"/>
                      <a:gd name="T13" fmla="*/ 407 h 1018"/>
                      <a:gd name="T14" fmla="*/ 956 w 1018"/>
                      <a:gd name="T15" fmla="*/ 266 h 1018"/>
                      <a:gd name="T16" fmla="*/ 869 w 1018"/>
                      <a:gd name="T17" fmla="*/ 148 h 1018"/>
                      <a:gd name="T18" fmla="*/ 752 w 1018"/>
                      <a:gd name="T19" fmla="*/ 62 h 1018"/>
                      <a:gd name="T20" fmla="*/ 610 w 1018"/>
                      <a:gd name="T21" fmla="*/ 9 h 1018"/>
                      <a:gd name="T22" fmla="*/ 509 w 1018"/>
                      <a:gd name="T23" fmla="*/ 0 h 1018"/>
                      <a:gd name="T24" fmla="*/ 358 w 1018"/>
                      <a:gd name="T25" fmla="*/ 22 h 1018"/>
                      <a:gd name="T26" fmla="*/ 225 w 1018"/>
                      <a:gd name="T27" fmla="*/ 87 h 1018"/>
                      <a:gd name="T28" fmla="*/ 117 w 1018"/>
                      <a:gd name="T29" fmla="*/ 185 h 1018"/>
                      <a:gd name="T30" fmla="*/ 40 w 1018"/>
                      <a:gd name="T31" fmla="*/ 312 h 1018"/>
                      <a:gd name="T32" fmla="*/ 3 w 1018"/>
                      <a:gd name="T33" fmla="*/ 457 h 1018"/>
                      <a:gd name="T34" fmla="*/ 3 w 1018"/>
                      <a:gd name="T35" fmla="*/ 561 h 1018"/>
                      <a:gd name="T36" fmla="*/ 40 w 1018"/>
                      <a:gd name="T37" fmla="*/ 706 h 1018"/>
                      <a:gd name="T38" fmla="*/ 117 w 1018"/>
                      <a:gd name="T39" fmla="*/ 833 h 1018"/>
                      <a:gd name="T40" fmla="*/ 225 w 1018"/>
                      <a:gd name="T41" fmla="*/ 928 h 1018"/>
                      <a:gd name="T42" fmla="*/ 358 w 1018"/>
                      <a:gd name="T43" fmla="*/ 993 h 1018"/>
                      <a:gd name="T44" fmla="*/ 509 w 1018"/>
                      <a:gd name="T45" fmla="*/ 1017 h 1018"/>
                      <a:gd name="T46" fmla="*/ 536 w 1018"/>
                      <a:gd name="T47" fmla="*/ 250 h 1018"/>
                      <a:gd name="T48" fmla="*/ 610 w 1018"/>
                      <a:gd name="T49" fmla="*/ 268 h 1018"/>
                      <a:gd name="T50" fmla="*/ 675 w 1018"/>
                      <a:gd name="T51" fmla="*/ 309 h 1018"/>
                      <a:gd name="T52" fmla="*/ 724 w 1018"/>
                      <a:gd name="T53" fmla="*/ 364 h 1018"/>
                      <a:gd name="T54" fmla="*/ 755 w 1018"/>
                      <a:gd name="T55" fmla="*/ 432 h 1018"/>
                      <a:gd name="T56" fmla="*/ 768 w 1018"/>
                      <a:gd name="T57" fmla="*/ 509 h 1018"/>
                      <a:gd name="T58" fmla="*/ 761 w 1018"/>
                      <a:gd name="T59" fmla="*/ 561 h 1018"/>
                      <a:gd name="T60" fmla="*/ 737 w 1018"/>
                      <a:gd name="T61" fmla="*/ 632 h 1018"/>
                      <a:gd name="T62" fmla="*/ 694 w 1018"/>
                      <a:gd name="T63" fmla="*/ 691 h 1018"/>
                      <a:gd name="T64" fmla="*/ 632 w 1018"/>
                      <a:gd name="T65" fmla="*/ 734 h 1018"/>
                      <a:gd name="T66" fmla="*/ 561 w 1018"/>
                      <a:gd name="T67" fmla="*/ 762 h 1018"/>
                      <a:gd name="T68" fmla="*/ 509 w 1018"/>
                      <a:gd name="T69" fmla="*/ 768 h 1018"/>
                      <a:gd name="T70" fmla="*/ 431 w 1018"/>
                      <a:gd name="T71" fmla="*/ 755 h 1018"/>
                      <a:gd name="T72" fmla="*/ 364 w 1018"/>
                      <a:gd name="T73" fmla="*/ 722 h 1018"/>
                      <a:gd name="T74" fmla="*/ 311 w 1018"/>
                      <a:gd name="T75" fmla="*/ 672 h 1018"/>
                      <a:gd name="T76" fmla="*/ 271 w 1018"/>
                      <a:gd name="T77" fmla="*/ 608 h 1018"/>
                      <a:gd name="T78" fmla="*/ 253 w 1018"/>
                      <a:gd name="T79" fmla="*/ 534 h 1018"/>
                      <a:gd name="T80" fmla="*/ 253 w 1018"/>
                      <a:gd name="T81" fmla="*/ 481 h 1018"/>
                      <a:gd name="T82" fmla="*/ 271 w 1018"/>
                      <a:gd name="T83" fmla="*/ 407 h 1018"/>
                      <a:gd name="T84" fmla="*/ 311 w 1018"/>
                      <a:gd name="T85" fmla="*/ 342 h 1018"/>
                      <a:gd name="T86" fmla="*/ 364 w 1018"/>
                      <a:gd name="T87" fmla="*/ 293 h 1018"/>
                      <a:gd name="T88" fmla="*/ 431 w 1018"/>
                      <a:gd name="T89" fmla="*/ 262 h 1018"/>
                      <a:gd name="T90" fmla="*/ 509 w 1018"/>
                      <a:gd name="T91" fmla="*/ 250 h 10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18" h="1018">
                        <a:moveTo>
                          <a:pt x="509" y="1017"/>
                        </a:moveTo>
                        <a:lnTo>
                          <a:pt x="509" y="1017"/>
                        </a:lnTo>
                        <a:lnTo>
                          <a:pt x="561" y="1014"/>
                        </a:lnTo>
                        <a:lnTo>
                          <a:pt x="610" y="1005"/>
                        </a:lnTo>
                        <a:lnTo>
                          <a:pt x="660" y="993"/>
                        </a:lnTo>
                        <a:lnTo>
                          <a:pt x="706" y="977"/>
                        </a:lnTo>
                        <a:lnTo>
                          <a:pt x="752" y="956"/>
                        </a:lnTo>
                        <a:lnTo>
                          <a:pt x="792" y="928"/>
                        </a:lnTo>
                        <a:lnTo>
                          <a:pt x="832" y="900"/>
                        </a:lnTo>
                        <a:lnTo>
                          <a:pt x="869" y="867"/>
                        </a:lnTo>
                        <a:lnTo>
                          <a:pt x="900" y="833"/>
                        </a:lnTo>
                        <a:lnTo>
                          <a:pt x="931" y="792"/>
                        </a:lnTo>
                        <a:lnTo>
                          <a:pt x="956" y="749"/>
                        </a:lnTo>
                        <a:lnTo>
                          <a:pt x="977" y="706"/>
                        </a:lnTo>
                        <a:lnTo>
                          <a:pt x="995" y="660"/>
                        </a:lnTo>
                        <a:lnTo>
                          <a:pt x="1008" y="611"/>
                        </a:lnTo>
                        <a:lnTo>
                          <a:pt x="1014" y="561"/>
                        </a:lnTo>
                        <a:lnTo>
                          <a:pt x="1017" y="509"/>
                        </a:lnTo>
                        <a:lnTo>
                          <a:pt x="1017" y="509"/>
                        </a:lnTo>
                        <a:lnTo>
                          <a:pt x="1014" y="457"/>
                        </a:lnTo>
                        <a:lnTo>
                          <a:pt x="1008" y="407"/>
                        </a:lnTo>
                        <a:lnTo>
                          <a:pt x="995" y="358"/>
                        </a:lnTo>
                        <a:lnTo>
                          <a:pt x="977" y="312"/>
                        </a:lnTo>
                        <a:lnTo>
                          <a:pt x="956" y="266"/>
                        </a:lnTo>
                        <a:lnTo>
                          <a:pt x="931" y="225"/>
                        </a:lnTo>
                        <a:lnTo>
                          <a:pt x="900" y="185"/>
                        </a:lnTo>
                        <a:lnTo>
                          <a:pt x="869" y="148"/>
                        </a:lnTo>
                        <a:lnTo>
                          <a:pt x="832" y="114"/>
                        </a:lnTo>
                        <a:lnTo>
                          <a:pt x="792" y="87"/>
                        </a:lnTo>
                        <a:lnTo>
                          <a:pt x="752" y="62"/>
                        </a:lnTo>
                        <a:lnTo>
                          <a:pt x="706" y="41"/>
                        </a:lnTo>
                        <a:lnTo>
                          <a:pt x="660" y="22"/>
                        </a:lnTo>
                        <a:lnTo>
                          <a:pt x="610" y="9"/>
                        </a:lnTo>
                        <a:lnTo>
                          <a:pt x="561" y="3"/>
                        </a:lnTo>
                        <a:lnTo>
                          <a:pt x="509" y="0"/>
                        </a:lnTo>
                        <a:lnTo>
                          <a:pt x="509" y="0"/>
                        </a:lnTo>
                        <a:lnTo>
                          <a:pt x="456" y="3"/>
                        </a:lnTo>
                        <a:lnTo>
                          <a:pt x="407" y="9"/>
                        </a:lnTo>
                        <a:lnTo>
                          <a:pt x="358" y="22"/>
                        </a:lnTo>
                        <a:lnTo>
                          <a:pt x="311" y="41"/>
                        </a:lnTo>
                        <a:lnTo>
                          <a:pt x="268" y="62"/>
                        </a:lnTo>
                        <a:lnTo>
                          <a:pt x="225" y="87"/>
                        </a:lnTo>
                        <a:lnTo>
                          <a:pt x="185" y="114"/>
                        </a:lnTo>
                        <a:lnTo>
                          <a:pt x="151" y="148"/>
                        </a:lnTo>
                        <a:lnTo>
                          <a:pt x="117" y="185"/>
                        </a:lnTo>
                        <a:lnTo>
                          <a:pt x="89" y="225"/>
                        </a:lnTo>
                        <a:lnTo>
                          <a:pt x="62" y="266"/>
                        </a:lnTo>
                        <a:lnTo>
                          <a:pt x="40" y="312"/>
                        </a:lnTo>
                        <a:lnTo>
                          <a:pt x="25" y="358"/>
                        </a:lnTo>
                        <a:lnTo>
                          <a:pt x="13" y="407"/>
                        </a:lnTo>
                        <a:lnTo>
                          <a:pt x="3" y="457"/>
                        </a:lnTo>
                        <a:lnTo>
                          <a:pt x="0" y="509"/>
                        </a:lnTo>
                        <a:lnTo>
                          <a:pt x="0" y="509"/>
                        </a:lnTo>
                        <a:lnTo>
                          <a:pt x="3" y="561"/>
                        </a:lnTo>
                        <a:lnTo>
                          <a:pt x="13" y="611"/>
                        </a:lnTo>
                        <a:lnTo>
                          <a:pt x="25" y="660"/>
                        </a:lnTo>
                        <a:lnTo>
                          <a:pt x="40" y="706"/>
                        </a:lnTo>
                        <a:lnTo>
                          <a:pt x="62" y="749"/>
                        </a:lnTo>
                        <a:lnTo>
                          <a:pt x="89" y="792"/>
                        </a:lnTo>
                        <a:lnTo>
                          <a:pt x="117" y="833"/>
                        </a:lnTo>
                        <a:lnTo>
                          <a:pt x="151" y="867"/>
                        </a:lnTo>
                        <a:lnTo>
                          <a:pt x="185" y="900"/>
                        </a:lnTo>
                        <a:lnTo>
                          <a:pt x="225" y="928"/>
                        </a:lnTo>
                        <a:lnTo>
                          <a:pt x="268" y="956"/>
                        </a:lnTo>
                        <a:lnTo>
                          <a:pt x="311" y="977"/>
                        </a:lnTo>
                        <a:lnTo>
                          <a:pt x="358" y="993"/>
                        </a:lnTo>
                        <a:lnTo>
                          <a:pt x="407" y="1005"/>
                        </a:lnTo>
                        <a:lnTo>
                          <a:pt x="456" y="1014"/>
                        </a:lnTo>
                        <a:lnTo>
                          <a:pt x="509" y="1017"/>
                        </a:lnTo>
                        <a:close/>
                        <a:moveTo>
                          <a:pt x="509" y="250"/>
                        </a:moveTo>
                        <a:lnTo>
                          <a:pt x="509" y="250"/>
                        </a:lnTo>
                        <a:lnTo>
                          <a:pt x="536" y="250"/>
                        </a:lnTo>
                        <a:lnTo>
                          <a:pt x="561" y="256"/>
                        </a:lnTo>
                        <a:lnTo>
                          <a:pt x="586" y="262"/>
                        </a:lnTo>
                        <a:lnTo>
                          <a:pt x="610" y="268"/>
                        </a:lnTo>
                        <a:lnTo>
                          <a:pt x="632" y="281"/>
                        </a:lnTo>
                        <a:lnTo>
                          <a:pt x="653" y="293"/>
                        </a:lnTo>
                        <a:lnTo>
                          <a:pt x="675" y="309"/>
                        </a:lnTo>
                        <a:lnTo>
                          <a:pt x="694" y="324"/>
                        </a:lnTo>
                        <a:lnTo>
                          <a:pt x="709" y="342"/>
                        </a:lnTo>
                        <a:lnTo>
                          <a:pt x="724" y="364"/>
                        </a:lnTo>
                        <a:lnTo>
                          <a:pt x="737" y="386"/>
                        </a:lnTo>
                        <a:lnTo>
                          <a:pt x="749" y="407"/>
                        </a:lnTo>
                        <a:lnTo>
                          <a:pt x="755" y="432"/>
                        </a:lnTo>
                        <a:lnTo>
                          <a:pt x="761" y="457"/>
                        </a:lnTo>
                        <a:lnTo>
                          <a:pt x="768" y="481"/>
                        </a:lnTo>
                        <a:lnTo>
                          <a:pt x="768" y="509"/>
                        </a:lnTo>
                        <a:lnTo>
                          <a:pt x="768" y="509"/>
                        </a:lnTo>
                        <a:lnTo>
                          <a:pt x="768" y="534"/>
                        </a:lnTo>
                        <a:lnTo>
                          <a:pt x="761" y="561"/>
                        </a:lnTo>
                        <a:lnTo>
                          <a:pt x="755" y="586"/>
                        </a:lnTo>
                        <a:lnTo>
                          <a:pt x="749" y="608"/>
                        </a:lnTo>
                        <a:lnTo>
                          <a:pt x="737" y="632"/>
                        </a:lnTo>
                        <a:lnTo>
                          <a:pt x="724" y="654"/>
                        </a:lnTo>
                        <a:lnTo>
                          <a:pt x="709" y="672"/>
                        </a:lnTo>
                        <a:lnTo>
                          <a:pt x="694" y="691"/>
                        </a:lnTo>
                        <a:lnTo>
                          <a:pt x="675" y="706"/>
                        </a:lnTo>
                        <a:lnTo>
                          <a:pt x="653" y="722"/>
                        </a:lnTo>
                        <a:lnTo>
                          <a:pt x="632" y="734"/>
                        </a:lnTo>
                        <a:lnTo>
                          <a:pt x="610" y="746"/>
                        </a:lnTo>
                        <a:lnTo>
                          <a:pt x="586" y="755"/>
                        </a:lnTo>
                        <a:lnTo>
                          <a:pt x="561" y="762"/>
                        </a:lnTo>
                        <a:lnTo>
                          <a:pt x="536" y="765"/>
                        </a:lnTo>
                        <a:lnTo>
                          <a:pt x="509" y="768"/>
                        </a:lnTo>
                        <a:lnTo>
                          <a:pt x="509" y="768"/>
                        </a:lnTo>
                        <a:lnTo>
                          <a:pt x="484" y="765"/>
                        </a:lnTo>
                        <a:lnTo>
                          <a:pt x="456" y="762"/>
                        </a:lnTo>
                        <a:lnTo>
                          <a:pt x="431" y="755"/>
                        </a:lnTo>
                        <a:lnTo>
                          <a:pt x="410" y="746"/>
                        </a:lnTo>
                        <a:lnTo>
                          <a:pt x="385" y="734"/>
                        </a:lnTo>
                        <a:lnTo>
                          <a:pt x="364" y="722"/>
                        </a:lnTo>
                        <a:lnTo>
                          <a:pt x="345" y="706"/>
                        </a:lnTo>
                        <a:lnTo>
                          <a:pt x="327" y="691"/>
                        </a:lnTo>
                        <a:lnTo>
                          <a:pt x="311" y="672"/>
                        </a:lnTo>
                        <a:lnTo>
                          <a:pt x="296" y="654"/>
                        </a:lnTo>
                        <a:lnTo>
                          <a:pt x="284" y="632"/>
                        </a:lnTo>
                        <a:lnTo>
                          <a:pt x="271" y="608"/>
                        </a:lnTo>
                        <a:lnTo>
                          <a:pt x="262" y="586"/>
                        </a:lnTo>
                        <a:lnTo>
                          <a:pt x="256" y="561"/>
                        </a:lnTo>
                        <a:lnTo>
                          <a:pt x="253" y="534"/>
                        </a:lnTo>
                        <a:lnTo>
                          <a:pt x="250" y="509"/>
                        </a:lnTo>
                        <a:lnTo>
                          <a:pt x="250" y="509"/>
                        </a:lnTo>
                        <a:lnTo>
                          <a:pt x="253" y="481"/>
                        </a:lnTo>
                        <a:lnTo>
                          <a:pt x="256" y="457"/>
                        </a:lnTo>
                        <a:lnTo>
                          <a:pt x="262" y="432"/>
                        </a:lnTo>
                        <a:lnTo>
                          <a:pt x="271" y="407"/>
                        </a:lnTo>
                        <a:lnTo>
                          <a:pt x="284" y="386"/>
                        </a:lnTo>
                        <a:lnTo>
                          <a:pt x="296" y="364"/>
                        </a:lnTo>
                        <a:lnTo>
                          <a:pt x="311" y="342"/>
                        </a:lnTo>
                        <a:lnTo>
                          <a:pt x="327" y="324"/>
                        </a:lnTo>
                        <a:lnTo>
                          <a:pt x="345" y="309"/>
                        </a:lnTo>
                        <a:lnTo>
                          <a:pt x="364" y="293"/>
                        </a:lnTo>
                        <a:lnTo>
                          <a:pt x="385" y="281"/>
                        </a:lnTo>
                        <a:lnTo>
                          <a:pt x="410" y="268"/>
                        </a:lnTo>
                        <a:lnTo>
                          <a:pt x="431" y="262"/>
                        </a:lnTo>
                        <a:lnTo>
                          <a:pt x="456" y="256"/>
                        </a:lnTo>
                        <a:lnTo>
                          <a:pt x="484" y="250"/>
                        </a:lnTo>
                        <a:lnTo>
                          <a:pt x="509" y="25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7" name="Freeform 3">
                    <a:extLst>
                      <a:ext uri="{FF2B5EF4-FFF2-40B4-BE49-F238E27FC236}">
                        <a16:creationId xmlns:a16="http://schemas.microsoft.com/office/drawing/2014/main" id="{A7E2D8EA-DC05-421E-ACAE-7428B93F359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93888" y="1246188"/>
                    <a:ext cx="2159000" cy="1790700"/>
                  </a:xfrm>
                  <a:custGeom>
                    <a:avLst/>
                    <a:gdLst>
                      <a:gd name="T0" fmla="*/ 268 w 5998"/>
                      <a:gd name="T1" fmla="*/ 3 h 4973"/>
                      <a:gd name="T2" fmla="*/ 157 w 5998"/>
                      <a:gd name="T3" fmla="*/ 37 h 4973"/>
                      <a:gd name="T4" fmla="*/ 68 w 5998"/>
                      <a:gd name="T5" fmla="*/ 111 h 4973"/>
                      <a:gd name="T6" fmla="*/ 15 w 5998"/>
                      <a:gd name="T7" fmla="*/ 213 h 4973"/>
                      <a:gd name="T8" fmla="*/ 0 w 5998"/>
                      <a:gd name="T9" fmla="*/ 3696 h 4973"/>
                      <a:gd name="T10" fmla="*/ 15 w 5998"/>
                      <a:gd name="T11" fmla="*/ 3785 h 4973"/>
                      <a:gd name="T12" fmla="*/ 71 w 5998"/>
                      <a:gd name="T13" fmla="*/ 3887 h 4973"/>
                      <a:gd name="T14" fmla="*/ 157 w 5998"/>
                      <a:gd name="T15" fmla="*/ 3961 h 4973"/>
                      <a:gd name="T16" fmla="*/ 271 w 5998"/>
                      <a:gd name="T17" fmla="*/ 3995 h 4973"/>
                      <a:gd name="T18" fmla="*/ 2345 w 5998"/>
                      <a:gd name="T19" fmla="*/ 4426 h 4973"/>
                      <a:gd name="T20" fmla="*/ 2062 w 5998"/>
                      <a:gd name="T21" fmla="*/ 4528 h 4973"/>
                      <a:gd name="T22" fmla="*/ 1868 w 5998"/>
                      <a:gd name="T23" fmla="*/ 4645 h 4973"/>
                      <a:gd name="T24" fmla="*/ 1812 w 5998"/>
                      <a:gd name="T25" fmla="*/ 4710 h 4973"/>
                      <a:gd name="T26" fmla="*/ 1797 w 5998"/>
                      <a:gd name="T27" fmla="*/ 4824 h 4973"/>
                      <a:gd name="T28" fmla="*/ 1831 w 5998"/>
                      <a:gd name="T29" fmla="*/ 4901 h 4973"/>
                      <a:gd name="T30" fmla="*/ 1914 w 5998"/>
                      <a:gd name="T31" fmla="*/ 4966 h 4973"/>
                      <a:gd name="T32" fmla="*/ 4031 w 5998"/>
                      <a:gd name="T33" fmla="*/ 4972 h 4973"/>
                      <a:gd name="T34" fmla="*/ 4130 w 5998"/>
                      <a:gd name="T35" fmla="*/ 4941 h 4973"/>
                      <a:gd name="T36" fmla="*/ 4194 w 5998"/>
                      <a:gd name="T37" fmla="*/ 4852 h 4973"/>
                      <a:gd name="T38" fmla="*/ 4203 w 5998"/>
                      <a:gd name="T39" fmla="*/ 4765 h 4973"/>
                      <a:gd name="T40" fmla="*/ 4157 w 5998"/>
                      <a:gd name="T41" fmla="*/ 4666 h 4973"/>
                      <a:gd name="T42" fmla="*/ 4049 w 5998"/>
                      <a:gd name="T43" fmla="*/ 4590 h 4973"/>
                      <a:gd name="T44" fmla="*/ 3815 w 5998"/>
                      <a:gd name="T45" fmla="*/ 4478 h 4973"/>
                      <a:gd name="T46" fmla="*/ 5686 w 5998"/>
                      <a:gd name="T47" fmla="*/ 3998 h 4973"/>
                      <a:gd name="T48" fmla="*/ 5779 w 5998"/>
                      <a:gd name="T49" fmla="*/ 3982 h 4973"/>
                      <a:gd name="T50" fmla="*/ 5883 w 5998"/>
                      <a:gd name="T51" fmla="*/ 3927 h 4973"/>
                      <a:gd name="T52" fmla="*/ 5960 w 5998"/>
                      <a:gd name="T53" fmla="*/ 3834 h 4973"/>
                      <a:gd name="T54" fmla="*/ 5997 w 5998"/>
                      <a:gd name="T55" fmla="*/ 3717 h 4973"/>
                      <a:gd name="T56" fmla="*/ 5997 w 5998"/>
                      <a:gd name="T57" fmla="*/ 293 h 4973"/>
                      <a:gd name="T58" fmla="*/ 5960 w 5998"/>
                      <a:gd name="T59" fmla="*/ 173 h 4973"/>
                      <a:gd name="T60" fmla="*/ 5880 w 5998"/>
                      <a:gd name="T61" fmla="*/ 74 h 4973"/>
                      <a:gd name="T62" fmla="*/ 5769 w 5998"/>
                      <a:gd name="T63" fmla="*/ 16 h 4973"/>
                      <a:gd name="T64" fmla="*/ 2237 w 5998"/>
                      <a:gd name="T65" fmla="*/ 4722 h 4973"/>
                      <a:gd name="T66" fmla="*/ 2407 w 5998"/>
                      <a:gd name="T67" fmla="*/ 4666 h 4973"/>
                      <a:gd name="T68" fmla="*/ 2700 w 5998"/>
                      <a:gd name="T69" fmla="*/ 4614 h 4973"/>
                      <a:gd name="T70" fmla="*/ 3260 w 5998"/>
                      <a:gd name="T71" fmla="*/ 4614 h 4973"/>
                      <a:gd name="T72" fmla="*/ 3581 w 5998"/>
                      <a:gd name="T73" fmla="*/ 4666 h 4973"/>
                      <a:gd name="T74" fmla="*/ 2237 w 5998"/>
                      <a:gd name="T75" fmla="*/ 4722 h 4973"/>
                      <a:gd name="T76" fmla="*/ 2777 w 5998"/>
                      <a:gd name="T77" fmla="*/ 4358 h 4973"/>
                      <a:gd name="T78" fmla="*/ 3390 w 5998"/>
                      <a:gd name="T79" fmla="*/ 4358 h 4973"/>
                      <a:gd name="T80" fmla="*/ 2965 w 5998"/>
                      <a:gd name="T81" fmla="*/ 4352 h 4973"/>
                      <a:gd name="T82" fmla="*/ 5689 w 5998"/>
                      <a:gd name="T83" fmla="*/ 253 h 4973"/>
                      <a:gd name="T84" fmla="*/ 5735 w 5998"/>
                      <a:gd name="T85" fmla="*/ 284 h 4973"/>
                      <a:gd name="T86" fmla="*/ 5748 w 5998"/>
                      <a:gd name="T87" fmla="*/ 3153 h 4973"/>
                      <a:gd name="T88" fmla="*/ 253 w 5998"/>
                      <a:gd name="T89" fmla="*/ 290 h 4973"/>
                      <a:gd name="T90" fmla="*/ 290 w 5998"/>
                      <a:gd name="T91" fmla="*/ 253 h 4973"/>
                      <a:gd name="T92" fmla="*/ 302 w 5998"/>
                      <a:gd name="T93" fmla="*/ 3748 h 4973"/>
                      <a:gd name="T94" fmla="*/ 265 w 5998"/>
                      <a:gd name="T95" fmla="*/ 3732 h 4973"/>
                      <a:gd name="T96" fmla="*/ 249 w 5998"/>
                      <a:gd name="T97" fmla="*/ 3696 h 4973"/>
                      <a:gd name="T98" fmla="*/ 5748 w 5998"/>
                      <a:gd name="T99" fmla="*/ 3686 h 4973"/>
                      <a:gd name="T100" fmla="*/ 5729 w 5998"/>
                      <a:gd name="T101" fmla="*/ 3730 h 4973"/>
                      <a:gd name="T102" fmla="*/ 5686 w 5998"/>
                      <a:gd name="T103" fmla="*/ 3748 h 49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5998" h="4973">
                        <a:moveTo>
                          <a:pt x="5674" y="0"/>
                        </a:moveTo>
                        <a:lnTo>
                          <a:pt x="299" y="0"/>
                        </a:lnTo>
                        <a:lnTo>
                          <a:pt x="299" y="0"/>
                        </a:lnTo>
                        <a:lnTo>
                          <a:pt x="268" y="3"/>
                        </a:lnTo>
                        <a:lnTo>
                          <a:pt x="240" y="6"/>
                        </a:lnTo>
                        <a:lnTo>
                          <a:pt x="209" y="16"/>
                        </a:lnTo>
                        <a:lnTo>
                          <a:pt x="185" y="25"/>
                        </a:lnTo>
                        <a:lnTo>
                          <a:pt x="157" y="37"/>
                        </a:lnTo>
                        <a:lnTo>
                          <a:pt x="132" y="53"/>
                        </a:lnTo>
                        <a:lnTo>
                          <a:pt x="111" y="68"/>
                        </a:lnTo>
                        <a:lnTo>
                          <a:pt x="89" y="90"/>
                        </a:lnTo>
                        <a:lnTo>
                          <a:pt x="68" y="111"/>
                        </a:lnTo>
                        <a:lnTo>
                          <a:pt x="52" y="133"/>
                        </a:lnTo>
                        <a:lnTo>
                          <a:pt x="37" y="157"/>
                        </a:lnTo>
                        <a:lnTo>
                          <a:pt x="24" y="185"/>
                        </a:lnTo>
                        <a:lnTo>
                          <a:pt x="15" y="213"/>
                        </a:lnTo>
                        <a:lnTo>
                          <a:pt x="6" y="241"/>
                        </a:lnTo>
                        <a:lnTo>
                          <a:pt x="3" y="268"/>
                        </a:lnTo>
                        <a:lnTo>
                          <a:pt x="0" y="299"/>
                        </a:lnTo>
                        <a:lnTo>
                          <a:pt x="0" y="3696"/>
                        </a:lnTo>
                        <a:lnTo>
                          <a:pt x="0" y="3696"/>
                        </a:lnTo>
                        <a:lnTo>
                          <a:pt x="3" y="3727"/>
                        </a:lnTo>
                        <a:lnTo>
                          <a:pt x="6" y="3757"/>
                        </a:lnTo>
                        <a:lnTo>
                          <a:pt x="15" y="3785"/>
                        </a:lnTo>
                        <a:lnTo>
                          <a:pt x="24" y="3813"/>
                        </a:lnTo>
                        <a:lnTo>
                          <a:pt x="37" y="3840"/>
                        </a:lnTo>
                        <a:lnTo>
                          <a:pt x="52" y="3865"/>
                        </a:lnTo>
                        <a:lnTo>
                          <a:pt x="71" y="3887"/>
                        </a:lnTo>
                        <a:lnTo>
                          <a:pt x="89" y="3908"/>
                        </a:lnTo>
                        <a:lnTo>
                          <a:pt x="111" y="3930"/>
                        </a:lnTo>
                        <a:lnTo>
                          <a:pt x="132" y="3945"/>
                        </a:lnTo>
                        <a:lnTo>
                          <a:pt x="157" y="3961"/>
                        </a:lnTo>
                        <a:lnTo>
                          <a:pt x="185" y="3973"/>
                        </a:lnTo>
                        <a:lnTo>
                          <a:pt x="212" y="3982"/>
                        </a:lnTo>
                        <a:lnTo>
                          <a:pt x="240" y="3991"/>
                        </a:lnTo>
                        <a:lnTo>
                          <a:pt x="271" y="3995"/>
                        </a:lnTo>
                        <a:lnTo>
                          <a:pt x="302" y="3998"/>
                        </a:lnTo>
                        <a:lnTo>
                          <a:pt x="2447" y="3998"/>
                        </a:lnTo>
                        <a:lnTo>
                          <a:pt x="2345" y="4426"/>
                        </a:lnTo>
                        <a:lnTo>
                          <a:pt x="2345" y="4426"/>
                        </a:lnTo>
                        <a:lnTo>
                          <a:pt x="2265" y="4448"/>
                        </a:lnTo>
                        <a:lnTo>
                          <a:pt x="2191" y="4472"/>
                        </a:lnTo>
                        <a:lnTo>
                          <a:pt x="2123" y="4500"/>
                        </a:lnTo>
                        <a:lnTo>
                          <a:pt x="2062" y="4528"/>
                        </a:lnTo>
                        <a:lnTo>
                          <a:pt x="2003" y="4556"/>
                        </a:lnTo>
                        <a:lnTo>
                          <a:pt x="1954" y="4586"/>
                        </a:lnTo>
                        <a:lnTo>
                          <a:pt x="1907" y="4614"/>
                        </a:lnTo>
                        <a:lnTo>
                          <a:pt x="1868" y="4645"/>
                        </a:lnTo>
                        <a:lnTo>
                          <a:pt x="1868" y="4645"/>
                        </a:lnTo>
                        <a:lnTo>
                          <a:pt x="1846" y="4664"/>
                        </a:lnTo>
                        <a:lnTo>
                          <a:pt x="1827" y="4685"/>
                        </a:lnTo>
                        <a:lnTo>
                          <a:pt x="1812" y="4710"/>
                        </a:lnTo>
                        <a:lnTo>
                          <a:pt x="1803" y="4737"/>
                        </a:lnTo>
                        <a:lnTo>
                          <a:pt x="1797" y="4765"/>
                        </a:lnTo>
                        <a:lnTo>
                          <a:pt x="1794" y="4793"/>
                        </a:lnTo>
                        <a:lnTo>
                          <a:pt x="1797" y="4824"/>
                        </a:lnTo>
                        <a:lnTo>
                          <a:pt x="1803" y="4852"/>
                        </a:lnTo>
                        <a:lnTo>
                          <a:pt x="1803" y="4852"/>
                        </a:lnTo>
                        <a:lnTo>
                          <a:pt x="1815" y="4879"/>
                        </a:lnTo>
                        <a:lnTo>
                          <a:pt x="1831" y="4901"/>
                        </a:lnTo>
                        <a:lnTo>
                          <a:pt x="1846" y="4922"/>
                        </a:lnTo>
                        <a:lnTo>
                          <a:pt x="1868" y="4941"/>
                        </a:lnTo>
                        <a:lnTo>
                          <a:pt x="1889" y="4953"/>
                        </a:lnTo>
                        <a:lnTo>
                          <a:pt x="1914" y="4966"/>
                        </a:lnTo>
                        <a:lnTo>
                          <a:pt x="1941" y="4972"/>
                        </a:lnTo>
                        <a:lnTo>
                          <a:pt x="1969" y="4972"/>
                        </a:lnTo>
                        <a:lnTo>
                          <a:pt x="4031" y="4972"/>
                        </a:lnTo>
                        <a:lnTo>
                          <a:pt x="4031" y="4972"/>
                        </a:lnTo>
                        <a:lnTo>
                          <a:pt x="4059" y="4972"/>
                        </a:lnTo>
                        <a:lnTo>
                          <a:pt x="4084" y="4966"/>
                        </a:lnTo>
                        <a:lnTo>
                          <a:pt x="4108" y="4953"/>
                        </a:lnTo>
                        <a:lnTo>
                          <a:pt x="4130" y="4941"/>
                        </a:lnTo>
                        <a:lnTo>
                          <a:pt x="4151" y="4922"/>
                        </a:lnTo>
                        <a:lnTo>
                          <a:pt x="4170" y="4901"/>
                        </a:lnTo>
                        <a:lnTo>
                          <a:pt x="4182" y="4879"/>
                        </a:lnTo>
                        <a:lnTo>
                          <a:pt x="4194" y="4852"/>
                        </a:lnTo>
                        <a:lnTo>
                          <a:pt x="4194" y="4852"/>
                        </a:lnTo>
                        <a:lnTo>
                          <a:pt x="4201" y="4824"/>
                        </a:lnTo>
                        <a:lnTo>
                          <a:pt x="4203" y="4796"/>
                        </a:lnTo>
                        <a:lnTo>
                          <a:pt x="4203" y="4765"/>
                        </a:lnTo>
                        <a:lnTo>
                          <a:pt x="4198" y="4740"/>
                        </a:lnTo>
                        <a:lnTo>
                          <a:pt x="4188" y="4713"/>
                        </a:lnTo>
                        <a:lnTo>
                          <a:pt x="4173" y="4688"/>
                        </a:lnTo>
                        <a:lnTo>
                          <a:pt x="4157" y="4666"/>
                        </a:lnTo>
                        <a:lnTo>
                          <a:pt x="4136" y="4645"/>
                        </a:lnTo>
                        <a:lnTo>
                          <a:pt x="4136" y="4645"/>
                        </a:lnTo>
                        <a:lnTo>
                          <a:pt x="4096" y="4617"/>
                        </a:lnTo>
                        <a:lnTo>
                          <a:pt x="4049" y="4590"/>
                        </a:lnTo>
                        <a:lnTo>
                          <a:pt x="4000" y="4559"/>
                        </a:lnTo>
                        <a:lnTo>
                          <a:pt x="3945" y="4531"/>
                        </a:lnTo>
                        <a:lnTo>
                          <a:pt x="3883" y="4503"/>
                        </a:lnTo>
                        <a:lnTo>
                          <a:pt x="3815" y="4478"/>
                        </a:lnTo>
                        <a:lnTo>
                          <a:pt x="3738" y="4451"/>
                        </a:lnTo>
                        <a:lnTo>
                          <a:pt x="3655" y="4429"/>
                        </a:lnTo>
                        <a:lnTo>
                          <a:pt x="3581" y="3998"/>
                        </a:lnTo>
                        <a:lnTo>
                          <a:pt x="5686" y="3998"/>
                        </a:lnTo>
                        <a:lnTo>
                          <a:pt x="5686" y="3998"/>
                        </a:lnTo>
                        <a:lnTo>
                          <a:pt x="5717" y="3995"/>
                        </a:lnTo>
                        <a:lnTo>
                          <a:pt x="5751" y="3991"/>
                        </a:lnTo>
                        <a:lnTo>
                          <a:pt x="5779" y="3982"/>
                        </a:lnTo>
                        <a:lnTo>
                          <a:pt x="5809" y="3973"/>
                        </a:lnTo>
                        <a:lnTo>
                          <a:pt x="5834" y="3961"/>
                        </a:lnTo>
                        <a:lnTo>
                          <a:pt x="5862" y="3945"/>
                        </a:lnTo>
                        <a:lnTo>
                          <a:pt x="5883" y="3927"/>
                        </a:lnTo>
                        <a:lnTo>
                          <a:pt x="5908" y="3905"/>
                        </a:lnTo>
                        <a:lnTo>
                          <a:pt x="5926" y="3884"/>
                        </a:lnTo>
                        <a:lnTo>
                          <a:pt x="5945" y="3859"/>
                        </a:lnTo>
                        <a:lnTo>
                          <a:pt x="5960" y="3834"/>
                        </a:lnTo>
                        <a:lnTo>
                          <a:pt x="5973" y="3807"/>
                        </a:lnTo>
                        <a:lnTo>
                          <a:pt x="5985" y="3779"/>
                        </a:lnTo>
                        <a:lnTo>
                          <a:pt x="5991" y="3748"/>
                        </a:lnTo>
                        <a:lnTo>
                          <a:pt x="5997" y="3717"/>
                        </a:lnTo>
                        <a:lnTo>
                          <a:pt x="5997" y="3686"/>
                        </a:lnTo>
                        <a:lnTo>
                          <a:pt x="5997" y="327"/>
                        </a:lnTo>
                        <a:lnTo>
                          <a:pt x="5997" y="327"/>
                        </a:lnTo>
                        <a:lnTo>
                          <a:pt x="5997" y="293"/>
                        </a:lnTo>
                        <a:lnTo>
                          <a:pt x="5991" y="262"/>
                        </a:lnTo>
                        <a:lnTo>
                          <a:pt x="5985" y="228"/>
                        </a:lnTo>
                        <a:lnTo>
                          <a:pt x="5973" y="200"/>
                        </a:lnTo>
                        <a:lnTo>
                          <a:pt x="5960" y="173"/>
                        </a:lnTo>
                        <a:lnTo>
                          <a:pt x="5942" y="145"/>
                        </a:lnTo>
                        <a:lnTo>
                          <a:pt x="5923" y="120"/>
                        </a:lnTo>
                        <a:lnTo>
                          <a:pt x="5902" y="96"/>
                        </a:lnTo>
                        <a:lnTo>
                          <a:pt x="5880" y="74"/>
                        </a:lnTo>
                        <a:lnTo>
                          <a:pt x="5856" y="56"/>
                        </a:lnTo>
                        <a:lnTo>
                          <a:pt x="5828" y="40"/>
                        </a:lnTo>
                        <a:lnTo>
                          <a:pt x="5800" y="28"/>
                        </a:lnTo>
                        <a:lnTo>
                          <a:pt x="5769" y="16"/>
                        </a:lnTo>
                        <a:lnTo>
                          <a:pt x="5738" y="6"/>
                        </a:lnTo>
                        <a:lnTo>
                          <a:pt x="5705" y="3"/>
                        </a:lnTo>
                        <a:lnTo>
                          <a:pt x="5674" y="0"/>
                        </a:lnTo>
                        <a:close/>
                        <a:moveTo>
                          <a:pt x="2237" y="4722"/>
                        </a:moveTo>
                        <a:lnTo>
                          <a:pt x="2237" y="4722"/>
                        </a:lnTo>
                        <a:lnTo>
                          <a:pt x="2290" y="4703"/>
                        </a:lnTo>
                        <a:lnTo>
                          <a:pt x="2345" y="4685"/>
                        </a:lnTo>
                        <a:lnTo>
                          <a:pt x="2407" y="4666"/>
                        </a:lnTo>
                        <a:lnTo>
                          <a:pt x="2471" y="4651"/>
                        </a:lnTo>
                        <a:lnTo>
                          <a:pt x="2542" y="4639"/>
                        </a:lnTo>
                        <a:lnTo>
                          <a:pt x="2620" y="4627"/>
                        </a:lnTo>
                        <a:lnTo>
                          <a:pt x="2700" y="4614"/>
                        </a:lnTo>
                        <a:lnTo>
                          <a:pt x="2786" y="4608"/>
                        </a:lnTo>
                        <a:lnTo>
                          <a:pt x="3165" y="4608"/>
                        </a:lnTo>
                        <a:lnTo>
                          <a:pt x="3165" y="4608"/>
                        </a:lnTo>
                        <a:lnTo>
                          <a:pt x="3260" y="4614"/>
                        </a:lnTo>
                        <a:lnTo>
                          <a:pt x="3350" y="4627"/>
                        </a:lnTo>
                        <a:lnTo>
                          <a:pt x="3433" y="4639"/>
                        </a:lnTo>
                        <a:lnTo>
                          <a:pt x="3510" y="4651"/>
                        </a:lnTo>
                        <a:lnTo>
                          <a:pt x="3581" y="4666"/>
                        </a:lnTo>
                        <a:lnTo>
                          <a:pt x="3646" y="4685"/>
                        </a:lnTo>
                        <a:lnTo>
                          <a:pt x="3705" y="4703"/>
                        </a:lnTo>
                        <a:lnTo>
                          <a:pt x="3757" y="4722"/>
                        </a:lnTo>
                        <a:lnTo>
                          <a:pt x="2237" y="4722"/>
                        </a:lnTo>
                        <a:close/>
                        <a:moveTo>
                          <a:pt x="2965" y="4352"/>
                        </a:moveTo>
                        <a:lnTo>
                          <a:pt x="2965" y="4352"/>
                        </a:lnTo>
                        <a:lnTo>
                          <a:pt x="2869" y="4355"/>
                        </a:lnTo>
                        <a:lnTo>
                          <a:pt x="2777" y="4358"/>
                        </a:lnTo>
                        <a:lnTo>
                          <a:pt x="2620" y="4358"/>
                        </a:lnTo>
                        <a:lnTo>
                          <a:pt x="2684" y="4081"/>
                        </a:lnTo>
                        <a:lnTo>
                          <a:pt x="3344" y="4081"/>
                        </a:lnTo>
                        <a:lnTo>
                          <a:pt x="3390" y="4358"/>
                        </a:lnTo>
                        <a:lnTo>
                          <a:pt x="3171" y="4358"/>
                        </a:lnTo>
                        <a:lnTo>
                          <a:pt x="3171" y="4358"/>
                        </a:lnTo>
                        <a:lnTo>
                          <a:pt x="3070" y="4355"/>
                        </a:lnTo>
                        <a:lnTo>
                          <a:pt x="2965" y="4352"/>
                        </a:lnTo>
                        <a:close/>
                        <a:moveTo>
                          <a:pt x="299" y="250"/>
                        </a:moveTo>
                        <a:lnTo>
                          <a:pt x="5674" y="250"/>
                        </a:lnTo>
                        <a:lnTo>
                          <a:pt x="5674" y="250"/>
                        </a:lnTo>
                        <a:lnTo>
                          <a:pt x="5689" y="253"/>
                        </a:lnTo>
                        <a:lnTo>
                          <a:pt x="5701" y="256"/>
                        </a:lnTo>
                        <a:lnTo>
                          <a:pt x="5714" y="265"/>
                        </a:lnTo>
                        <a:lnTo>
                          <a:pt x="5726" y="274"/>
                        </a:lnTo>
                        <a:lnTo>
                          <a:pt x="5735" y="284"/>
                        </a:lnTo>
                        <a:lnTo>
                          <a:pt x="5742" y="296"/>
                        </a:lnTo>
                        <a:lnTo>
                          <a:pt x="5748" y="311"/>
                        </a:lnTo>
                        <a:lnTo>
                          <a:pt x="5748" y="327"/>
                        </a:lnTo>
                        <a:lnTo>
                          <a:pt x="5748" y="3153"/>
                        </a:lnTo>
                        <a:lnTo>
                          <a:pt x="249" y="3153"/>
                        </a:lnTo>
                        <a:lnTo>
                          <a:pt x="249" y="299"/>
                        </a:lnTo>
                        <a:lnTo>
                          <a:pt x="249" y="299"/>
                        </a:lnTo>
                        <a:lnTo>
                          <a:pt x="253" y="290"/>
                        </a:lnTo>
                        <a:lnTo>
                          <a:pt x="256" y="281"/>
                        </a:lnTo>
                        <a:lnTo>
                          <a:pt x="265" y="265"/>
                        </a:lnTo>
                        <a:lnTo>
                          <a:pt x="280" y="256"/>
                        </a:lnTo>
                        <a:lnTo>
                          <a:pt x="290" y="253"/>
                        </a:lnTo>
                        <a:lnTo>
                          <a:pt x="299" y="250"/>
                        </a:lnTo>
                        <a:close/>
                        <a:moveTo>
                          <a:pt x="5686" y="3748"/>
                        </a:moveTo>
                        <a:lnTo>
                          <a:pt x="302" y="3748"/>
                        </a:lnTo>
                        <a:lnTo>
                          <a:pt x="302" y="3748"/>
                        </a:lnTo>
                        <a:lnTo>
                          <a:pt x="292" y="3745"/>
                        </a:lnTo>
                        <a:lnTo>
                          <a:pt x="280" y="3742"/>
                        </a:lnTo>
                        <a:lnTo>
                          <a:pt x="274" y="3739"/>
                        </a:lnTo>
                        <a:lnTo>
                          <a:pt x="265" y="3732"/>
                        </a:lnTo>
                        <a:lnTo>
                          <a:pt x="259" y="3723"/>
                        </a:lnTo>
                        <a:lnTo>
                          <a:pt x="256" y="3717"/>
                        </a:lnTo>
                        <a:lnTo>
                          <a:pt x="253" y="3708"/>
                        </a:lnTo>
                        <a:lnTo>
                          <a:pt x="249" y="3696"/>
                        </a:lnTo>
                        <a:lnTo>
                          <a:pt x="249" y="3403"/>
                        </a:lnTo>
                        <a:lnTo>
                          <a:pt x="5748" y="3403"/>
                        </a:lnTo>
                        <a:lnTo>
                          <a:pt x="5748" y="3686"/>
                        </a:lnTo>
                        <a:lnTo>
                          <a:pt x="5748" y="3686"/>
                        </a:lnTo>
                        <a:lnTo>
                          <a:pt x="5748" y="3699"/>
                        </a:lnTo>
                        <a:lnTo>
                          <a:pt x="5745" y="3711"/>
                        </a:lnTo>
                        <a:lnTo>
                          <a:pt x="5738" y="3720"/>
                        </a:lnTo>
                        <a:lnTo>
                          <a:pt x="5729" y="3730"/>
                        </a:lnTo>
                        <a:lnTo>
                          <a:pt x="5720" y="3736"/>
                        </a:lnTo>
                        <a:lnTo>
                          <a:pt x="5711" y="3742"/>
                        </a:lnTo>
                        <a:lnTo>
                          <a:pt x="5698" y="3745"/>
                        </a:lnTo>
                        <a:lnTo>
                          <a:pt x="5686" y="374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6" name="Freeform 4">
                    <a:extLst>
                      <a:ext uri="{FF2B5EF4-FFF2-40B4-BE49-F238E27FC236}">
                        <a16:creationId xmlns:a16="http://schemas.microsoft.com/office/drawing/2014/main" id="{38231FD8-40FB-4D5D-830A-869A13BB60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30525" y="2501900"/>
                    <a:ext cx="88900" cy="87313"/>
                  </a:xfrm>
                  <a:custGeom>
                    <a:avLst/>
                    <a:gdLst>
                      <a:gd name="T0" fmla="*/ 121 w 245"/>
                      <a:gd name="T1" fmla="*/ 0 h 244"/>
                      <a:gd name="T2" fmla="*/ 121 w 245"/>
                      <a:gd name="T3" fmla="*/ 0 h 244"/>
                      <a:gd name="T4" fmla="*/ 96 w 245"/>
                      <a:gd name="T5" fmla="*/ 3 h 244"/>
                      <a:gd name="T6" fmla="*/ 74 w 245"/>
                      <a:gd name="T7" fmla="*/ 9 h 244"/>
                      <a:gd name="T8" fmla="*/ 53 w 245"/>
                      <a:gd name="T9" fmla="*/ 19 h 244"/>
                      <a:gd name="T10" fmla="*/ 34 w 245"/>
                      <a:gd name="T11" fmla="*/ 34 h 244"/>
                      <a:gd name="T12" fmla="*/ 19 w 245"/>
                      <a:gd name="T13" fmla="*/ 53 h 244"/>
                      <a:gd name="T14" fmla="*/ 10 w 245"/>
                      <a:gd name="T15" fmla="*/ 74 h 244"/>
                      <a:gd name="T16" fmla="*/ 0 w 245"/>
                      <a:gd name="T17" fmla="*/ 96 h 244"/>
                      <a:gd name="T18" fmla="*/ 0 w 245"/>
                      <a:gd name="T19" fmla="*/ 120 h 244"/>
                      <a:gd name="T20" fmla="*/ 0 w 245"/>
                      <a:gd name="T21" fmla="*/ 120 h 244"/>
                      <a:gd name="T22" fmla="*/ 0 w 245"/>
                      <a:gd name="T23" fmla="*/ 145 h 244"/>
                      <a:gd name="T24" fmla="*/ 10 w 245"/>
                      <a:gd name="T25" fmla="*/ 170 h 244"/>
                      <a:gd name="T26" fmla="*/ 19 w 245"/>
                      <a:gd name="T27" fmla="*/ 188 h 244"/>
                      <a:gd name="T28" fmla="*/ 34 w 245"/>
                      <a:gd name="T29" fmla="*/ 207 h 244"/>
                      <a:gd name="T30" fmla="*/ 53 w 245"/>
                      <a:gd name="T31" fmla="*/ 222 h 244"/>
                      <a:gd name="T32" fmla="*/ 74 w 245"/>
                      <a:gd name="T33" fmla="*/ 234 h 244"/>
                      <a:gd name="T34" fmla="*/ 96 w 245"/>
                      <a:gd name="T35" fmla="*/ 241 h 244"/>
                      <a:gd name="T36" fmla="*/ 121 w 245"/>
                      <a:gd name="T37" fmla="*/ 243 h 244"/>
                      <a:gd name="T38" fmla="*/ 121 w 245"/>
                      <a:gd name="T39" fmla="*/ 243 h 244"/>
                      <a:gd name="T40" fmla="*/ 145 w 245"/>
                      <a:gd name="T41" fmla="*/ 241 h 244"/>
                      <a:gd name="T42" fmla="*/ 170 w 245"/>
                      <a:gd name="T43" fmla="*/ 234 h 244"/>
                      <a:gd name="T44" fmla="*/ 188 w 245"/>
                      <a:gd name="T45" fmla="*/ 222 h 244"/>
                      <a:gd name="T46" fmla="*/ 207 w 245"/>
                      <a:gd name="T47" fmla="*/ 207 h 244"/>
                      <a:gd name="T48" fmla="*/ 222 w 245"/>
                      <a:gd name="T49" fmla="*/ 188 h 244"/>
                      <a:gd name="T50" fmla="*/ 235 w 245"/>
                      <a:gd name="T51" fmla="*/ 170 h 244"/>
                      <a:gd name="T52" fmla="*/ 241 w 245"/>
                      <a:gd name="T53" fmla="*/ 145 h 244"/>
                      <a:gd name="T54" fmla="*/ 244 w 245"/>
                      <a:gd name="T55" fmla="*/ 120 h 244"/>
                      <a:gd name="T56" fmla="*/ 244 w 245"/>
                      <a:gd name="T57" fmla="*/ 120 h 244"/>
                      <a:gd name="T58" fmla="*/ 241 w 245"/>
                      <a:gd name="T59" fmla="*/ 96 h 244"/>
                      <a:gd name="T60" fmla="*/ 235 w 245"/>
                      <a:gd name="T61" fmla="*/ 74 h 244"/>
                      <a:gd name="T62" fmla="*/ 222 w 245"/>
                      <a:gd name="T63" fmla="*/ 53 h 244"/>
                      <a:gd name="T64" fmla="*/ 207 w 245"/>
                      <a:gd name="T65" fmla="*/ 34 h 244"/>
                      <a:gd name="T66" fmla="*/ 188 w 245"/>
                      <a:gd name="T67" fmla="*/ 19 h 244"/>
                      <a:gd name="T68" fmla="*/ 170 w 245"/>
                      <a:gd name="T69" fmla="*/ 9 h 244"/>
                      <a:gd name="T70" fmla="*/ 145 w 245"/>
                      <a:gd name="T71" fmla="*/ 3 h 244"/>
                      <a:gd name="T72" fmla="*/ 121 w 245"/>
                      <a:gd name="T73" fmla="*/ 0 h 2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245" h="244">
                        <a:moveTo>
                          <a:pt x="121" y="0"/>
                        </a:moveTo>
                        <a:lnTo>
                          <a:pt x="121" y="0"/>
                        </a:lnTo>
                        <a:lnTo>
                          <a:pt x="96" y="3"/>
                        </a:lnTo>
                        <a:lnTo>
                          <a:pt x="74" y="9"/>
                        </a:lnTo>
                        <a:lnTo>
                          <a:pt x="53" y="19"/>
                        </a:lnTo>
                        <a:lnTo>
                          <a:pt x="34" y="34"/>
                        </a:lnTo>
                        <a:lnTo>
                          <a:pt x="19" y="53"/>
                        </a:lnTo>
                        <a:lnTo>
                          <a:pt x="10" y="74"/>
                        </a:lnTo>
                        <a:lnTo>
                          <a:pt x="0" y="96"/>
                        </a:lnTo>
                        <a:lnTo>
                          <a:pt x="0" y="120"/>
                        </a:lnTo>
                        <a:lnTo>
                          <a:pt x="0" y="120"/>
                        </a:lnTo>
                        <a:lnTo>
                          <a:pt x="0" y="145"/>
                        </a:lnTo>
                        <a:lnTo>
                          <a:pt x="10" y="170"/>
                        </a:lnTo>
                        <a:lnTo>
                          <a:pt x="19" y="188"/>
                        </a:lnTo>
                        <a:lnTo>
                          <a:pt x="34" y="207"/>
                        </a:lnTo>
                        <a:lnTo>
                          <a:pt x="53" y="222"/>
                        </a:lnTo>
                        <a:lnTo>
                          <a:pt x="74" y="234"/>
                        </a:lnTo>
                        <a:lnTo>
                          <a:pt x="96" y="241"/>
                        </a:lnTo>
                        <a:lnTo>
                          <a:pt x="121" y="243"/>
                        </a:lnTo>
                        <a:lnTo>
                          <a:pt x="121" y="243"/>
                        </a:lnTo>
                        <a:lnTo>
                          <a:pt x="145" y="241"/>
                        </a:lnTo>
                        <a:lnTo>
                          <a:pt x="170" y="234"/>
                        </a:lnTo>
                        <a:lnTo>
                          <a:pt x="188" y="222"/>
                        </a:lnTo>
                        <a:lnTo>
                          <a:pt x="207" y="207"/>
                        </a:lnTo>
                        <a:lnTo>
                          <a:pt x="222" y="188"/>
                        </a:lnTo>
                        <a:lnTo>
                          <a:pt x="235" y="170"/>
                        </a:lnTo>
                        <a:lnTo>
                          <a:pt x="241" y="145"/>
                        </a:lnTo>
                        <a:lnTo>
                          <a:pt x="244" y="120"/>
                        </a:lnTo>
                        <a:lnTo>
                          <a:pt x="244" y="120"/>
                        </a:lnTo>
                        <a:lnTo>
                          <a:pt x="241" y="96"/>
                        </a:lnTo>
                        <a:lnTo>
                          <a:pt x="235" y="74"/>
                        </a:lnTo>
                        <a:lnTo>
                          <a:pt x="222" y="53"/>
                        </a:lnTo>
                        <a:lnTo>
                          <a:pt x="207" y="34"/>
                        </a:lnTo>
                        <a:lnTo>
                          <a:pt x="188" y="19"/>
                        </a:lnTo>
                        <a:lnTo>
                          <a:pt x="170" y="9"/>
                        </a:lnTo>
                        <a:lnTo>
                          <a:pt x="145" y="3"/>
                        </a:lnTo>
                        <a:lnTo>
                          <a:pt x="121" y="0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622205E5-38B6-47A5-A0B5-B1DF9F05489C}"/>
                  </a:ext>
                </a:extLst>
              </p:cNvPr>
              <p:cNvSpPr/>
              <p:nvPr/>
            </p:nvSpPr>
            <p:spPr>
              <a:xfrm>
                <a:off x="5737641" y="1655801"/>
                <a:ext cx="866073" cy="869099"/>
              </a:xfrm>
              <a:prstGeom prst="ellipse">
                <a:avLst/>
              </a:prstGeom>
              <a:solidFill>
                <a:schemeClr val="tx1">
                  <a:alpha val="75000"/>
                </a:schemeClr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3197C759-898B-4892-88BB-326E51D369BD}"/>
                </a:ext>
              </a:extLst>
            </p:cNvPr>
            <p:cNvGrpSpPr/>
            <p:nvPr/>
          </p:nvGrpSpPr>
          <p:grpSpPr>
            <a:xfrm>
              <a:off x="5580301" y="1523484"/>
              <a:ext cx="869099" cy="870391"/>
              <a:chOff x="5737641" y="1654509"/>
              <a:chExt cx="869099" cy="870391"/>
            </a:xfrm>
          </p:grpSpPr>
          <p:grpSp>
            <p:nvGrpSpPr>
              <p:cNvPr id="369" name="Group 368">
                <a:extLst>
                  <a:ext uri="{FF2B5EF4-FFF2-40B4-BE49-F238E27FC236}">
                    <a16:creationId xmlns:a16="http://schemas.microsoft.com/office/drawing/2014/main" id="{F793817A-71E2-46F2-96CF-DC8195F377FA}"/>
                  </a:ext>
                </a:extLst>
              </p:cNvPr>
              <p:cNvGrpSpPr/>
              <p:nvPr/>
            </p:nvGrpSpPr>
            <p:grpSpPr>
              <a:xfrm>
                <a:off x="5737641" y="1654509"/>
                <a:ext cx="869099" cy="869099"/>
                <a:chOff x="7730175" y="863411"/>
                <a:chExt cx="1828959" cy="1828959"/>
              </a:xfrm>
            </p:grpSpPr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9112DB90-5F25-4157-A796-8F9B65280C1B}"/>
                    </a:ext>
                  </a:extLst>
                </p:cNvPr>
                <p:cNvSpPr/>
                <p:nvPr/>
              </p:nvSpPr>
              <p:spPr>
                <a:xfrm>
                  <a:off x="7730175" y="863411"/>
                  <a:ext cx="1828959" cy="1828959"/>
                </a:xfrm>
                <a:prstGeom prst="ellipse">
                  <a:avLst/>
                </a:prstGeom>
                <a:solidFill>
                  <a:schemeClr val="accent6"/>
                </a:solidFill>
                <a:ln w="762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72" name="Group 371">
                  <a:extLst>
                    <a:ext uri="{FF2B5EF4-FFF2-40B4-BE49-F238E27FC236}">
                      <a16:creationId xmlns:a16="http://schemas.microsoft.com/office/drawing/2014/main" id="{13B6466F-B2E5-4EE0-A694-077D9ED78EC3}"/>
                    </a:ext>
                  </a:extLst>
                </p:cNvPr>
                <p:cNvGrpSpPr/>
                <p:nvPr/>
              </p:nvGrpSpPr>
              <p:grpSpPr>
                <a:xfrm>
                  <a:off x="8049434" y="1298182"/>
                  <a:ext cx="1224852" cy="1015906"/>
                  <a:chOff x="1893888" y="1246188"/>
                  <a:chExt cx="2159000" cy="1790700"/>
                </a:xfrm>
                <a:solidFill>
                  <a:schemeClr val="bg1"/>
                </a:solidFill>
              </p:grpSpPr>
              <p:sp>
                <p:nvSpPr>
                  <p:cNvPr id="373" name="Freeform 1">
                    <a:extLst>
                      <a:ext uri="{FF2B5EF4-FFF2-40B4-BE49-F238E27FC236}">
                        <a16:creationId xmlns:a16="http://schemas.microsoft.com/office/drawing/2014/main" id="{CEAD1A01-CDE4-437E-9F34-1AA5556B3F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57463" y="1435100"/>
                    <a:ext cx="833437" cy="831850"/>
                  </a:xfrm>
                  <a:custGeom>
                    <a:avLst/>
                    <a:gdLst>
                      <a:gd name="T0" fmla="*/ 262 w 2315"/>
                      <a:gd name="T1" fmla="*/ 1495 h 2310"/>
                      <a:gd name="T2" fmla="*/ 126 w 2315"/>
                      <a:gd name="T3" fmla="*/ 1766 h 2310"/>
                      <a:gd name="T4" fmla="*/ 545 w 2315"/>
                      <a:gd name="T5" fmla="*/ 2179 h 2310"/>
                      <a:gd name="T6" fmla="*/ 814 w 2315"/>
                      <a:gd name="T7" fmla="*/ 2044 h 2310"/>
                      <a:gd name="T8" fmla="*/ 1344 w 2315"/>
                      <a:gd name="T9" fmla="*/ 2309 h 2310"/>
                      <a:gd name="T10" fmla="*/ 1467 w 2315"/>
                      <a:gd name="T11" fmla="*/ 2191 h 2310"/>
                      <a:gd name="T12" fmla="*/ 1547 w 2315"/>
                      <a:gd name="T13" fmla="*/ 2028 h 2310"/>
                      <a:gd name="T14" fmla="*/ 2182 w 2315"/>
                      <a:gd name="T15" fmla="*/ 1772 h 2310"/>
                      <a:gd name="T16" fmla="*/ 2046 w 2315"/>
                      <a:gd name="T17" fmla="*/ 1498 h 2310"/>
                      <a:gd name="T18" fmla="*/ 2314 w 2315"/>
                      <a:gd name="T19" fmla="*/ 971 h 2310"/>
                      <a:gd name="T20" fmla="*/ 2228 w 2315"/>
                      <a:gd name="T21" fmla="*/ 851 h 2310"/>
                      <a:gd name="T22" fmla="*/ 2025 w 2315"/>
                      <a:gd name="T23" fmla="*/ 771 h 2310"/>
                      <a:gd name="T24" fmla="*/ 2185 w 2315"/>
                      <a:gd name="T25" fmla="*/ 549 h 2310"/>
                      <a:gd name="T26" fmla="*/ 1547 w 2315"/>
                      <a:gd name="T27" fmla="*/ 290 h 2310"/>
                      <a:gd name="T28" fmla="*/ 1451 w 2315"/>
                      <a:gd name="T29" fmla="*/ 0 h 2310"/>
                      <a:gd name="T30" fmla="*/ 816 w 2315"/>
                      <a:gd name="T31" fmla="*/ 265 h 2310"/>
                      <a:gd name="T32" fmla="*/ 542 w 2315"/>
                      <a:gd name="T33" fmla="*/ 133 h 2310"/>
                      <a:gd name="T34" fmla="*/ 286 w 2315"/>
                      <a:gd name="T35" fmla="*/ 771 h 2310"/>
                      <a:gd name="T36" fmla="*/ 0 w 2315"/>
                      <a:gd name="T37" fmla="*/ 866 h 2310"/>
                      <a:gd name="T38" fmla="*/ 6 w 2315"/>
                      <a:gd name="T39" fmla="*/ 1470 h 2310"/>
                      <a:gd name="T40" fmla="*/ 250 w 2315"/>
                      <a:gd name="T41" fmla="*/ 1076 h 2310"/>
                      <a:gd name="T42" fmla="*/ 410 w 2315"/>
                      <a:gd name="T43" fmla="*/ 1045 h 2310"/>
                      <a:gd name="T44" fmla="*/ 545 w 2315"/>
                      <a:gd name="T45" fmla="*/ 801 h 2310"/>
                      <a:gd name="T46" fmla="*/ 456 w 2315"/>
                      <a:gd name="T47" fmla="*/ 576 h 2310"/>
                      <a:gd name="T48" fmla="*/ 702 w 2315"/>
                      <a:gd name="T49" fmla="*/ 546 h 2310"/>
                      <a:gd name="T50" fmla="*/ 998 w 2315"/>
                      <a:gd name="T51" fmla="*/ 459 h 2310"/>
                      <a:gd name="T52" fmla="*/ 1073 w 2315"/>
                      <a:gd name="T53" fmla="*/ 250 h 2310"/>
                      <a:gd name="T54" fmla="*/ 1266 w 2315"/>
                      <a:gd name="T55" fmla="*/ 410 h 2310"/>
                      <a:gd name="T56" fmla="*/ 1529 w 2315"/>
                      <a:gd name="T57" fmla="*/ 552 h 2310"/>
                      <a:gd name="T58" fmla="*/ 1738 w 2315"/>
                      <a:gd name="T59" fmla="*/ 459 h 2310"/>
                      <a:gd name="T60" fmla="*/ 1763 w 2315"/>
                      <a:gd name="T61" fmla="*/ 706 h 2310"/>
                      <a:gd name="T62" fmla="*/ 1852 w 2315"/>
                      <a:gd name="T63" fmla="*/ 1008 h 2310"/>
                      <a:gd name="T64" fmla="*/ 2065 w 2315"/>
                      <a:gd name="T65" fmla="*/ 1076 h 2310"/>
                      <a:gd name="T66" fmla="*/ 1904 w 2315"/>
                      <a:gd name="T67" fmla="*/ 1270 h 2310"/>
                      <a:gd name="T68" fmla="*/ 1760 w 2315"/>
                      <a:gd name="T69" fmla="*/ 1538 h 2310"/>
                      <a:gd name="T70" fmla="*/ 1858 w 2315"/>
                      <a:gd name="T71" fmla="*/ 1742 h 2310"/>
                      <a:gd name="T72" fmla="*/ 1609 w 2315"/>
                      <a:gd name="T73" fmla="*/ 1766 h 2310"/>
                      <a:gd name="T74" fmla="*/ 1399 w 2315"/>
                      <a:gd name="T75" fmla="*/ 1822 h 2310"/>
                      <a:gd name="T76" fmla="*/ 1263 w 2315"/>
                      <a:gd name="T77" fmla="*/ 1905 h 2310"/>
                      <a:gd name="T78" fmla="*/ 1069 w 2315"/>
                      <a:gd name="T79" fmla="*/ 2059 h 2310"/>
                      <a:gd name="T80" fmla="*/ 995 w 2315"/>
                      <a:gd name="T81" fmla="*/ 1849 h 2310"/>
                      <a:gd name="T82" fmla="*/ 699 w 2315"/>
                      <a:gd name="T83" fmla="*/ 1763 h 2310"/>
                      <a:gd name="T84" fmla="*/ 450 w 2315"/>
                      <a:gd name="T85" fmla="*/ 1739 h 2310"/>
                      <a:gd name="T86" fmla="*/ 548 w 2315"/>
                      <a:gd name="T87" fmla="*/ 1532 h 2310"/>
                      <a:gd name="T88" fmla="*/ 462 w 2315"/>
                      <a:gd name="T89" fmla="*/ 1316 h 2310"/>
                      <a:gd name="T90" fmla="*/ 250 w 2315"/>
                      <a:gd name="T91" fmla="*/ 1239 h 2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2315" h="2310">
                        <a:moveTo>
                          <a:pt x="120" y="1473"/>
                        </a:moveTo>
                        <a:lnTo>
                          <a:pt x="262" y="1495"/>
                        </a:lnTo>
                        <a:lnTo>
                          <a:pt x="284" y="1544"/>
                        </a:lnTo>
                        <a:lnTo>
                          <a:pt x="126" y="1766"/>
                        </a:lnTo>
                        <a:lnTo>
                          <a:pt x="465" y="2108"/>
                        </a:lnTo>
                        <a:lnTo>
                          <a:pt x="545" y="2179"/>
                        </a:lnTo>
                        <a:lnTo>
                          <a:pt x="764" y="2025"/>
                        </a:lnTo>
                        <a:lnTo>
                          <a:pt x="814" y="2044"/>
                        </a:lnTo>
                        <a:lnTo>
                          <a:pt x="857" y="2309"/>
                        </a:lnTo>
                        <a:lnTo>
                          <a:pt x="1344" y="2309"/>
                        </a:lnTo>
                        <a:lnTo>
                          <a:pt x="1464" y="2306"/>
                        </a:lnTo>
                        <a:lnTo>
                          <a:pt x="1467" y="2191"/>
                        </a:lnTo>
                        <a:lnTo>
                          <a:pt x="1491" y="2056"/>
                        </a:lnTo>
                        <a:lnTo>
                          <a:pt x="1547" y="2028"/>
                        </a:lnTo>
                        <a:lnTo>
                          <a:pt x="1766" y="2185"/>
                        </a:lnTo>
                        <a:lnTo>
                          <a:pt x="2182" y="1772"/>
                        </a:lnTo>
                        <a:lnTo>
                          <a:pt x="2025" y="1547"/>
                        </a:lnTo>
                        <a:lnTo>
                          <a:pt x="2046" y="1498"/>
                        </a:lnTo>
                        <a:lnTo>
                          <a:pt x="2314" y="1458"/>
                        </a:lnTo>
                        <a:lnTo>
                          <a:pt x="2314" y="971"/>
                        </a:lnTo>
                        <a:lnTo>
                          <a:pt x="2311" y="879"/>
                        </a:lnTo>
                        <a:lnTo>
                          <a:pt x="2228" y="851"/>
                        </a:lnTo>
                        <a:lnTo>
                          <a:pt x="2046" y="823"/>
                        </a:lnTo>
                        <a:lnTo>
                          <a:pt x="2025" y="771"/>
                        </a:lnTo>
                        <a:lnTo>
                          <a:pt x="2120" y="641"/>
                        </a:lnTo>
                        <a:lnTo>
                          <a:pt x="2185" y="549"/>
                        </a:lnTo>
                        <a:lnTo>
                          <a:pt x="1766" y="139"/>
                        </a:lnTo>
                        <a:lnTo>
                          <a:pt x="1547" y="290"/>
                        </a:lnTo>
                        <a:lnTo>
                          <a:pt x="1495" y="268"/>
                        </a:lnTo>
                        <a:lnTo>
                          <a:pt x="1451" y="0"/>
                        </a:lnTo>
                        <a:lnTo>
                          <a:pt x="863" y="0"/>
                        </a:lnTo>
                        <a:lnTo>
                          <a:pt x="816" y="265"/>
                        </a:lnTo>
                        <a:lnTo>
                          <a:pt x="767" y="287"/>
                        </a:lnTo>
                        <a:lnTo>
                          <a:pt x="542" y="133"/>
                        </a:lnTo>
                        <a:lnTo>
                          <a:pt x="129" y="552"/>
                        </a:lnTo>
                        <a:lnTo>
                          <a:pt x="286" y="771"/>
                        </a:lnTo>
                        <a:lnTo>
                          <a:pt x="268" y="820"/>
                        </a:lnTo>
                        <a:lnTo>
                          <a:pt x="0" y="866"/>
                        </a:lnTo>
                        <a:lnTo>
                          <a:pt x="0" y="1350"/>
                        </a:lnTo>
                        <a:lnTo>
                          <a:pt x="6" y="1470"/>
                        </a:lnTo>
                        <a:lnTo>
                          <a:pt x="120" y="1473"/>
                        </a:lnTo>
                        <a:close/>
                        <a:moveTo>
                          <a:pt x="250" y="1076"/>
                        </a:moveTo>
                        <a:lnTo>
                          <a:pt x="373" y="1054"/>
                        </a:lnTo>
                        <a:lnTo>
                          <a:pt x="410" y="1045"/>
                        </a:lnTo>
                        <a:lnTo>
                          <a:pt x="459" y="1005"/>
                        </a:lnTo>
                        <a:lnTo>
                          <a:pt x="545" y="801"/>
                        </a:lnTo>
                        <a:lnTo>
                          <a:pt x="567" y="730"/>
                        </a:lnTo>
                        <a:lnTo>
                          <a:pt x="456" y="576"/>
                        </a:lnTo>
                        <a:lnTo>
                          <a:pt x="573" y="456"/>
                        </a:lnTo>
                        <a:lnTo>
                          <a:pt x="702" y="546"/>
                        </a:lnTo>
                        <a:lnTo>
                          <a:pt x="777" y="552"/>
                        </a:lnTo>
                        <a:lnTo>
                          <a:pt x="998" y="459"/>
                        </a:lnTo>
                        <a:lnTo>
                          <a:pt x="1048" y="407"/>
                        </a:lnTo>
                        <a:lnTo>
                          <a:pt x="1073" y="250"/>
                        </a:lnTo>
                        <a:lnTo>
                          <a:pt x="1239" y="250"/>
                        </a:lnTo>
                        <a:lnTo>
                          <a:pt x="1266" y="410"/>
                        </a:lnTo>
                        <a:lnTo>
                          <a:pt x="1316" y="466"/>
                        </a:lnTo>
                        <a:lnTo>
                          <a:pt x="1529" y="552"/>
                        </a:lnTo>
                        <a:lnTo>
                          <a:pt x="1612" y="549"/>
                        </a:lnTo>
                        <a:lnTo>
                          <a:pt x="1738" y="459"/>
                        </a:lnTo>
                        <a:lnTo>
                          <a:pt x="1855" y="580"/>
                        </a:lnTo>
                        <a:lnTo>
                          <a:pt x="1763" y="706"/>
                        </a:lnTo>
                        <a:lnTo>
                          <a:pt x="1760" y="780"/>
                        </a:lnTo>
                        <a:lnTo>
                          <a:pt x="1852" y="1008"/>
                        </a:lnTo>
                        <a:lnTo>
                          <a:pt x="1908" y="1054"/>
                        </a:lnTo>
                        <a:lnTo>
                          <a:pt x="2065" y="1076"/>
                        </a:lnTo>
                        <a:lnTo>
                          <a:pt x="2065" y="1242"/>
                        </a:lnTo>
                        <a:lnTo>
                          <a:pt x="1904" y="1270"/>
                        </a:lnTo>
                        <a:lnTo>
                          <a:pt x="1852" y="1316"/>
                        </a:lnTo>
                        <a:lnTo>
                          <a:pt x="1760" y="1538"/>
                        </a:lnTo>
                        <a:lnTo>
                          <a:pt x="1766" y="1612"/>
                        </a:lnTo>
                        <a:lnTo>
                          <a:pt x="1858" y="1742"/>
                        </a:lnTo>
                        <a:lnTo>
                          <a:pt x="1741" y="1859"/>
                        </a:lnTo>
                        <a:lnTo>
                          <a:pt x="1609" y="1766"/>
                        </a:lnTo>
                        <a:lnTo>
                          <a:pt x="1535" y="1760"/>
                        </a:lnTo>
                        <a:lnTo>
                          <a:pt x="1399" y="1822"/>
                        </a:lnTo>
                        <a:lnTo>
                          <a:pt x="1316" y="1849"/>
                        </a:lnTo>
                        <a:lnTo>
                          <a:pt x="1263" y="1905"/>
                        </a:lnTo>
                        <a:lnTo>
                          <a:pt x="1236" y="2059"/>
                        </a:lnTo>
                        <a:lnTo>
                          <a:pt x="1069" y="2059"/>
                        </a:lnTo>
                        <a:lnTo>
                          <a:pt x="1041" y="1905"/>
                        </a:lnTo>
                        <a:lnTo>
                          <a:pt x="995" y="1849"/>
                        </a:lnTo>
                        <a:lnTo>
                          <a:pt x="773" y="1757"/>
                        </a:lnTo>
                        <a:lnTo>
                          <a:pt x="699" y="1763"/>
                        </a:lnTo>
                        <a:lnTo>
                          <a:pt x="570" y="1856"/>
                        </a:lnTo>
                        <a:lnTo>
                          <a:pt x="450" y="1739"/>
                        </a:lnTo>
                        <a:lnTo>
                          <a:pt x="545" y="1606"/>
                        </a:lnTo>
                        <a:lnTo>
                          <a:pt x="548" y="1532"/>
                        </a:lnTo>
                        <a:lnTo>
                          <a:pt x="477" y="1365"/>
                        </a:lnTo>
                        <a:lnTo>
                          <a:pt x="462" y="1316"/>
                        </a:lnTo>
                        <a:lnTo>
                          <a:pt x="404" y="1264"/>
                        </a:lnTo>
                        <a:lnTo>
                          <a:pt x="250" y="1239"/>
                        </a:lnTo>
                        <a:lnTo>
                          <a:pt x="250" y="107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4" name="Freeform 2">
                    <a:extLst>
                      <a:ext uri="{FF2B5EF4-FFF2-40B4-BE49-F238E27FC236}">
                        <a16:creationId xmlns:a16="http://schemas.microsoft.com/office/drawing/2014/main" id="{3A45514C-D940-452F-A2B9-4623BC0A0C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90825" y="1668463"/>
                    <a:ext cx="366713" cy="366712"/>
                  </a:xfrm>
                  <a:custGeom>
                    <a:avLst/>
                    <a:gdLst>
                      <a:gd name="T0" fmla="*/ 561 w 1018"/>
                      <a:gd name="T1" fmla="*/ 1014 h 1018"/>
                      <a:gd name="T2" fmla="*/ 706 w 1018"/>
                      <a:gd name="T3" fmla="*/ 977 h 1018"/>
                      <a:gd name="T4" fmla="*/ 832 w 1018"/>
                      <a:gd name="T5" fmla="*/ 900 h 1018"/>
                      <a:gd name="T6" fmla="*/ 931 w 1018"/>
                      <a:gd name="T7" fmla="*/ 792 h 1018"/>
                      <a:gd name="T8" fmla="*/ 995 w 1018"/>
                      <a:gd name="T9" fmla="*/ 660 h 1018"/>
                      <a:gd name="T10" fmla="*/ 1017 w 1018"/>
                      <a:gd name="T11" fmla="*/ 509 h 1018"/>
                      <a:gd name="T12" fmla="*/ 1008 w 1018"/>
                      <a:gd name="T13" fmla="*/ 407 h 1018"/>
                      <a:gd name="T14" fmla="*/ 956 w 1018"/>
                      <a:gd name="T15" fmla="*/ 266 h 1018"/>
                      <a:gd name="T16" fmla="*/ 869 w 1018"/>
                      <a:gd name="T17" fmla="*/ 148 h 1018"/>
                      <a:gd name="T18" fmla="*/ 752 w 1018"/>
                      <a:gd name="T19" fmla="*/ 62 h 1018"/>
                      <a:gd name="T20" fmla="*/ 610 w 1018"/>
                      <a:gd name="T21" fmla="*/ 9 h 1018"/>
                      <a:gd name="T22" fmla="*/ 509 w 1018"/>
                      <a:gd name="T23" fmla="*/ 0 h 1018"/>
                      <a:gd name="T24" fmla="*/ 358 w 1018"/>
                      <a:gd name="T25" fmla="*/ 22 h 1018"/>
                      <a:gd name="T26" fmla="*/ 225 w 1018"/>
                      <a:gd name="T27" fmla="*/ 87 h 1018"/>
                      <a:gd name="T28" fmla="*/ 117 w 1018"/>
                      <a:gd name="T29" fmla="*/ 185 h 1018"/>
                      <a:gd name="T30" fmla="*/ 40 w 1018"/>
                      <a:gd name="T31" fmla="*/ 312 h 1018"/>
                      <a:gd name="T32" fmla="*/ 3 w 1018"/>
                      <a:gd name="T33" fmla="*/ 457 h 1018"/>
                      <a:gd name="T34" fmla="*/ 3 w 1018"/>
                      <a:gd name="T35" fmla="*/ 561 h 1018"/>
                      <a:gd name="T36" fmla="*/ 40 w 1018"/>
                      <a:gd name="T37" fmla="*/ 706 h 1018"/>
                      <a:gd name="T38" fmla="*/ 117 w 1018"/>
                      <a:gd name="T39" fmla="*/ 833 h 1018"/>
                      <a:gd name="T40" fmla="*/ 225 w 1018"/>
                      <a:gd name="T41" fmla="*/ 928 h 1018"/>
                      <a:gd name="T42" fmla="*/ 358 w 1018"/>
                      <a:gd name="T43" fmla="*/ 993 h 1018"/>
                      <a:gd name="T44" fmla="*/ 509 w 1018"/>
                      <a:gd name="T45" fmla="*/ 1017 h 1018"/>
                      <a:gd name="T46" fmla="*/ 536 w 1018"/>
                      <a:gd name="T47" fmla="*/ 250 h 1018"/>
                      <a:gd name="T48" fmla="*/ 610 w 1018"/>
                      <a:gd name="T49" fmla="*/ 268 h 1018"/>
                      <a:gd name="T50" fmla="*/ 675 w 1018"/>
                      <a:gd name="T51" fmla="*/ 309 h 1018"/>
                      <a:gd name="T52" fmla="*/ 724 w 1018"/>
                      <a:gd name="T53" fmla="*/ 364 h 1018"/>
                      <a:gd name="T54" fmla="*/ 755 w 1018"/>
                      <a:gd name="T55" fmla="*/ 432 h 1018"/>
                      <a:gd name="T56" fmla="*/ 768 w 1018"/>
                      <a:gd name="T57" fmla="*/ 509 h 1018"/>
                      <a:gd name="T58" fmla="*/ 761 w 1018"/>
                      <a:gd name="T59" fmla="*/ 561 h 1018"/>
                      <a:gd name="T60" fmla="*/ 737 w 1018"/>
                      <a:gd name="T61" fmla="*/ 632 h 1018"/>
                      <a:gd name="T62" fmla="*/ 694 w 1018"/>
                      <a:gd name="T63" fmla="*/ 691 h 1018"/>
                      <a:gd name="T64" fmla="*/ 632 w 1018"/>
                      <a:gd name="T65" fmla="*/ 734 h 1018"/>
                      <a:gd name="T66" fmla="*/ 561 w 1018"/>
                      <a:gd name="T67" fmla="*/ 762 h 1018"/>
                      <a:gd name="T68" fmla="*/ 509 w 1018"/>
                      <a:gd name="T69" fmla="*/ 768 h 1018"/>
                      <a:gd name="T70" fmla="*/ 431 w 1018"/>
                      <a:gd name="T71" fmla="*/ 755 h 1018"/>
                      <a:gd name="T72" fmla="*/ 364 w 1018"/>
                      <a:gd name="T73" fmla="*/ 722 h 1018"/>
                      <a:gd name="T74" fmla="*/ 311 w 1018"/>
                      <a:gd name="T75" fmla="*/ 672 h 1018"/>
                      <a:gd name="T76" fmla="*/ 271 w 1018"/>
                      <a:gd name="T77" fmla="*/ 608 h 1018"/>
                      <a:gd name="T78" fmla="*/ 253 w 1018"/>
                      <a:gd name="T79" fmla="*/ 534 h 1018"/>
                      <a:gd name="T80" fmla="*/ 253 w 1018"/>
                      <a:gd name="T81" fmla="*/ 481 h 1018"/>
                      <a:gd name="T82" fmla="*/ 271 w 1018"/>
                      <a:gd name="T83" fmla="*/ 407 h 1018"/>
                      <a:gd name="T84" fmla="*/ 311 w 1018"/>
                      <a:gd name="T85" fmla="*/ 342 h 1018"/>
                      <a:gd name="T86" fmla="*/ 364 w 1018"/>
                      <a:gd name="T87" fmla="*/ 293 h 1018"/>
                      <a:gd name="T88" fmla="*/ 431 w 1018"/>
                      <a:gd name="T89" fmla="*/ 262 h 1018"/>
                      <a:gd name="T90" fmla="*/ 509 w 1018"/>
                      <a:gd name="T91" fmla="*/ 250 h 10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18" h="1018">
                        <a:moveTo>
                          <a:pt x="509" y="1017"/>
                        </a:moveTo>
                        <a:lnTo>
                          <a:pt x="509" y="1017"/>
                        </a:lnTo>
                        <a:lnTo>
                          <a:pt x="561" y="1014"/>
                        </a:lnTo>
                        <a:lnTo>
                          <a:pt x="610" y="1005"/>
                        </a:lnTo>
                        <a:lnTo>
                          <a:pt x="660" y="993"/>
                        </a:lnTo>
                        <a:lnTo>
                          <a:pt x="706" y="977"/>
                        </a:lnTo>
                        <a:lnTo>
                          <a:pt x="752" y="956"/>
                        </a:lnTo>
                        <a:lnTo>
                          <a:pt x="792" y="928"/>
                        </a:lnTo>
                        <a:lnTo>
                          <a:pt x="832" y="900"/>
                        </a:lnTo>
                        <a:lnTo>
                          <a:pt x="869" y="867"/>
                        </a:lnTo>
                        <a:lnTo>
                          <a:pt x="900" y="833"/>
                        </a:lnTo>
                        <a:lnTo>
                          <a:pt x="931" y="792"/>
                        </a:lnTo>
                        <a:lnTo>
                          <a:pt x="956" y="749"/>
                        </a:lnTo>
                        <a:lnTo>
                          <a:pt x="977" y="706"/>
                        </a:lnTo>
                        <a:lnTo>
                          <a:pt x="995" y="660"/>
                        </a:lnTo>
                        <a:lnTo>
                          <a:pt x="1008" y="611"/>
                        </a:lnTo>
                        <a:lnTo>
                          <a:pt x="1014" y="561"/>
                        </a:lnTo>
                        <a:lnTo>
                          <a:pt x="1017" y="509"/>
                        </a:lnTo>
                        <a:lnTo>
                          <a:pt x="1017" y="509"/>
                        </a:lnTo>
                        <a:lnTo>
                          <a:pt x="1014" y="457"/>
                        </a:lnTo>
                        <a:lnTo>
                          <a:pt x="1008" y="407"/>
                        </a:lnTo>
                        <a:lnTo>
                          <a:pt x="995" y="358"/>
                        </a:lnTo>
                        <a:lnTo>
                          <a:pt x="977" y="312"/>
                        </a:lnTo>
                        <a:lnTo>
                          <a:pt x="956" y="266"/>
                        </a:lnTo>
                        <a:lnTo>
                          <a:pt x="931" y="225"/>
                        </a:lnTo>
                        <a:lnTo>
                          <a:pt x="900" y="185"/>
                        </a:lnTo>
                        <a:lnTo>
                          <a:pt x="869" y="148"/>
                        </a:lnTo>
                        <a:lnTo>
                          <a:pt x="832" y="114"/>
                        </a:lnTo>
                        <a:lnTo>
                          <a:pt x="792" y="87"/>
                        </a:lnTo>
                        <a:lnTo>
                          <a:pt x="752" y="62"/>
                        </a:lnTo>
                        <a:lnTo>
                          <a:pt x="706" y="41"/>
                        </a:lnTo>
                        <a:lnTo>
                          <a:pt x="660" y="22"/>
                        </a:lnTo>
                        <a:lnTo>
                          <a:pt x="610" y="9"/>
                        </a:lnTo>
                        <a:lnTo>
                          <a:pt x="561" y="3"/>
                        </a:lnTo>
                        <a:lnTo>
                          <a:pt x="509" y="0"/>
                        </a:lnTo>
                        <a:lnTo>
                          <a:pt x="509" y="0"/>
                        </a:lnTo>
                        <a:lnTo>
                          <a:pt x="456" y="3"/>
                        </a:lnTo>
                        <a:lnTo>
                          <a:pt x="407" y="9"/>
                        </a:lnTo>
                        <a:lnTo>
                          <a:pt x="358" y="22"/>
                        </a:lnTo>
                        <a:lnTo>
                          <a:pt x="311" y="41"/>
                        </a:lnTo>
                        <a:lnTo>
                          <a:pt x="268" y="62"/>
                        </a:lnTo>
                        <a:lnTo>
                          <a:pt x="225" y="87"/>
                        </a:lnTo>
                        <a:lnTo>
                          <a:pt x="185" y="114"/>
                        </a:lnTo>
                        <a:lnTo>
                          <a:pt x="151" y="148"/>
                        </a:lnTo>
                        <a:lnTo>
                          <a:pt x="117" y="185"/>
                        </a:lnTo>
                        <a:lnTo>
                          <a:pt x="89" y="225"/>
                        </a:lnTo>
                        <a:lnTo>
                          <a:pt x="62" y="266"/>
                        </a:lnTo>
                        <a:lnTo>
                          <a:pt x="40" y="312"/>
                        </a:lnTo>
                        <a:lnTo>
                          <a:pt x="25" y="358"/>
                        </a:lnTo>
                        <a:lnTo>
                          <a:pt x="13" y="407"/>
                        </a:lnTo>
                        <a:lnTo>
                          <a:pt x="3" y="457"/>
                        </a:lnTo>
                        <a:lnTo>
                          <a:pt x="0" y="509"/>
                        </a:lnTo>
                        <a:lnTo>
                          <a:pt x="0" y="509"/>
                        </a:lnTo>
                        <a:lnTo>
                          <a:pt x="3" y="561"/>
                        </a:lnTo>
                        <a:lnTo>
                          <a:pt x="13" y="611"/>
                        </a:lnTo>
                        <a:lnTo>
                          <a:pt x="25" y="660"/>
                        </a:lnTo>
                        <a:lnTo>
                          <a:pt x="40" y="706"/>
                        </a:lnTo>
                        <a:lnTo>
                          <a:pt x="62" y="749"/>
                        </a:lnTo>
                        <a:lnTo>
                          <a:pt x="89" y="792"/>
                        </a:lnTo>
                        <a:lnTo>
                          <a:pt x="117" y="833"/>
                        </a:lnTo>
                        <a:lnTo>
                          <a:pt x="151" y="867"/>
                        </a:lnTo>
                        <a:lnTo>
                          <a:pt x="185" y="900"/>
                        </a:lnTo>
                        <a:lnTo>
                          <a:pt x="225" y="928"/>
                        </a:lnTo>
                        <a:lnTo>
                          <a:pt x="268" y="956"/>
                        </a:lnTo>
                        <a:lnTo>
                          <a:pt x="311" y="977"/>
                        </a:lnTo>
                        <a:lnTo>
                          <a:pt x="358" y="993"/>
                        </a:lnTo>
                        <a:lnTo>
                          <a:pt x="407" y="1005"/>
                        </a:lnTo>
                        <a:lnTo>
                          <a:pt x="456" y="1014"/>
                        </a:lnTo>
                        <a:lnTo>
                          <a:pt x="509" y="1017"/>
                        </a:lnTo>
                        <a:close/>
                        <a:moveTo>
                          <a:pt x="509" y="250"/>
                        </a:moveTo>
                        <a:lnTo>
                          <a:pt x="509" y="250"/>
                        </a:lnTo>
                        <a:lnTo>
                          <a:pt x="536" y="250"/>
                        </a:lnTo>
                        <a:lnTo>
                          <a:pt x="561" y="256"/>
                        </a:lnTo>
                        <a:lnTo>
                          <a:pt x="586" y="262"/>
                        </a:lnTo>
                        <a:lnTo>
                          <a:pt x="610" y="268"/>
                        </a:lnTo>
                        <a:lnTo>
                          <a:pt x="632" y="281"/>
                        </a:lnTo>
                        <a:lnTo>
                          <a:pt x="653" y="293"/>
                        </a:lnTo>
                        <a:lnTo>
                          <a:pt x="675" y="309"/>
                        </a:lnTo>
                        <a:lnTo>
                          <a:pt x="694" y="324"/>
                        </a:lnTo>
                        <a:lnTo>
                          <a:pt x="709" y="342"/>
                        </a:lnTo>
                        <a:lnTo>
                          <a:pt x="724" y="364"/>
                        </a:lnTo>
                        <a:lnTo>
                          <a:pt x="737" y="386"/>
                        </a:lnTo>
                        <a:lnTo>
                          <a:pt x="749" y="407"/>
                        </a:lnTo>
                        <a:lnTo>
                          <a:pt x="755" y="432"/>
                        </a:lnTo>
                        <a:lnTo>
                          <a:pt x="761" y="457"/>
                        </a:lnTo>
                        <a:lnTo>
                          <a:pt x="768" y="481"/>
                        </a:lnTo>
                        <a:lnTo>
                          <a:pt x="768" y="509"/>
                        </a:lnTo>
                        <a:lnTo>
                          <a:pt x="768" y="509"/>
                        </a:lnTo>
                        <a:lnTo>
                          <a:pt x="768" y="534"/>
                        </a:lnTo>
                        <a:lnTo>
                          <a:pt x="761" y="561"/>
                        </a:lnTo>
                        <a:lnTo>
                          <a:pt x="755" y="586"/>
                        </a:lnTo>
                        <a:lnTo>
                          <a:pt x="749" y="608"/>
                        </a:lnTo>
                        <a:lnTo>
                          <a:pt x="737" y="632"/>
                        </a:lnTo>
                        <a:lnTo>
                          <a:pt x="724" y="654"/>
                        </a:lnTo>
                        <a:lnTo>
                          <a:pt x="709" y="672"/>
                        </a:lnTo>
                        <a:lnTo>
                          <a:pt x="694" y="691"/>
                        </a:lnTo>
                        <a:lnTo>
                          <a:pt x="675" y="706"/>
                        </a:lnTo>
                        <a:lnTo>
                          <a:pt x="653" y="722"/>
                        </a:lnTo>
                        <a:lnTo>
                          <a:pt x="632" y="734"/>
                        </a:lnTo>
                        <a:lnTo>
                          <a:pt x="610" y="746"/>
                        </a:lnTo>
                        <a:lnTo>
                          <a:pt x="586" y="755"/>
                        </a:lnTo>
                        <a:lnTo>
                          <a:pt x="561" y="762"/>
                        </a:lnTo>
                        <a:lnTo>
                          <a:pt x="536" y="765"/>
                        </a:lnTo>
                        <a:lnTo>
                          <a:pt x="509" y="768"/>
                        </a:lnTo>
                        <a:lnTo>
                          <a:pt x="509" y="768"/>
                        </a:lnTo>
                        <a:lnTo>
                          <a:pt x="484" y="765"/>
                        </a:lnTo>
                        <a:lnTo>
                          <a:pt x="456" y="762"/>
                        </a:lnTo>
                        <a:lnTo>
                          <a:pt x="431" y="755"/>
                        </a:lnTo>
                        <a:lnTo>
                          <a:pt x="410" y="746"/>
                        </a:lnTo>
                        <a:lnTo>
                          <a:pt x="385" y="734"/>
                        </a:lnTo>
                        <a:lnTo>
                          <a:pt x="364" y="722"/>
                        </a:lnTo>
                        <a:lnTo>
                          <a:pt x="345" y="706"/>
                        </a:lnTo>
                        <a:lnTo>
                          <a:pt x="327" y="691"/>
                        </a:lnTo>
                        <a:lnTo>
                          <a:pt x="311" y="672"/>
                        </a:lnTo>
                        <a:lnTo>
                          <a:pt x="296" y="654"/>
                        </a:lnTo>
                        <a:lnTo>
                          <a:pt x="284" y="632"/>
                        </a:lnTo>
                        <a:lnTo>
                          <a:pt x="271" y="608"/>
                        </a:lnTo>
                        <a:lnTo>
                          <a:pt x="262" y="586"/>
                        </a:lnTo>
                        <a:lnTo>
                          <a:pt x="256" y="561"/>
                        </a:lnTo>
                        <a:lnTo>
                          <a:pt x="253" y="534"/>
                        </a:lnTo>
                        <a:lnTo>
                          <a:pt x="250" y="509"/>
                        </a:lnTo>
                        <a:lnTo>
                          <a:pt x="250" y="509"/>
                        </a:lnTo>
                        <a:lnTo>
                          <a:pt x="253" y="481"/>
                        </a:lnTo>
                        <a:lnTo>
                          <a:pt x="256" y="457"/>
                        </a:lnTo>
                        <a:lnTo>
                          <a:pt x="262" y="432"/>
                        </a:lnTo>
                        <a:lnTo>
                          <a:pt x="271" y="407"/>
                        </a:lnTo>
                        <a:lnTo>
                          <a:pt x="284" y="386"/>
                        </a:lnTo>
                        <a:lnTo>
                          <a:pt x="296" y="364"/>
                        </a:lnTo>
                        <a:lnTo>
                          <a:pt x="311" y="342"/>
                        </a:lnTo>
                        <a:lnTo>
                          <a:pt x="327" y="324"/>
                        </a:lnTo>
                        <a:lnTo>
                          <a:pt x="345" y="309"/>
                        </a:lnTo>
                        <a:lnTo>
                          <a:pt x="364" y="293"/>
                        </a:lnTo>
                        <a:lnTo>
                          <a:pt x="385" y="281"/>
                        </a:lnTo>
                        <a:lnTo>
                          <a:pt x="410" y="268"/>
                        </a:lnTo>
                        <a:lnTo>
                          <a:pt x="431" y="262"/>
                        </a:lnTo>
                        <a:lnTo>
                          <a:pt x="456" y="256"/>
                        </a:lnTo>
                        <a:lnTo>
                          <a:pt x="484" y="250"/>
                        </a:lnTo>
                        <a:lnTo>
                          <a:pt x="509" y="25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5" name="Freeform 3">
                    <a:extLst>
                      <a:ext uri="{FF2B5EF4-FFF2-40B4-BE49-F238E27FC236}">
                        <a16:creationId xmlns:a16="http://schemas.microsoft.com/office/drawing/2014/main" id="{9CA97F59-7F41-4C72-86E3-FD0C35049A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93888" y="1246188"/>
                    <a:ext cx="2159000" cy="1790700"/>
                  </a:xfrm>
                  <a:custGeom>
                    <a:avLst/>
                    <a:gdLst>
                      <a:gd name="T0" fmla="*/ 268 w 5998"/>
                      <a:gd name="T1" fmla="*/ 3 h 4973"/>
                      <a:gd name="T2" fmla="*/ 157 w 5998"/>
                      <a:gd name="T3" fmla="*/ 37 h 4973"/>
                      <a:gd name="T4" fmla="*/ 68 w 5998"/>
                      <a:gd name="T5" fmla="*/ 111 h 4973"/>
                      <a:gd name="T6" fmla="*/ 15 w 5998"/>
                      <a:gd name="T7" fmla="*/ 213 h 4973"/>
                      <a:gd name="T8" fmla="*/ 0 w 5998"/>
                      <a:gd name="T9" fmla="*/ 3696 h 4973"/>
                      <a:gd name="T10" fmla="*/ 15 w 5998"/>
                      <a:gd name="T11" fmla="*/ 3785 h 4973"/>
                      <a:gd name="T12" fmla="*/ 71 w 5998"/>
                      <a:gd name="T13" fmla="*/ 3887 h 4973"/>
                      <a:gd name="T14" fmla="*/ 157 w 5998"/>
                      <a:gd name="T15" fmla="*/ 3961 h 4973"/>
                      <a:gd name="T16" fmla="*/ 271 w 5998"/>
                      <a:gd name="T17" fmla="*/ 3995 h 4973"/>
                      <a:gd name="T18" fmla="*/ 2345 w 5998"/>
                      <a:gd name="T19" fmla="*/ 4426 h 4973"/>
                      <a:gd name="T20" fmla="*/ 2062 w 5998"/>
                      <a:gd name="T21" fmla="*/ 4528 h 4973"/>
                      <a:gd name="T22" fmla="*/ 1868 w 5998"/>
                      <a:gd name="T23" fmla="*/ 4645 h 4973"/>
                      <a:gd name="T24" fmla="*/ 1812 w 5998"/>
                      <a:gd name="T25" fmla="*/ 4710 h 4973"/>
                      <a:gd name="T26" fmla="*/ 1797 w 5998"/>
                      <a:gd name="T27" fmla="*/ 4824 h 4973"/>
                      <a:gd name="T28" fmla="*/ 1831 w 5998"/>
                      <a:gd name="T29" fmla="*/ 4901 h 4973"/>
                      <a:gd name="T30" fmla="*/ 1914 w 5998"/>
                      <a:gd name="T31" fmla="*/ 4966 h 4973"/>
                      <a:gd name="T32" fmla="*/ 4031 w 5998"/>
                      <a:gd name="T33" fmla="*/ 4972 h 4973"/>
                      <a:gd name="T34" fmla="*/ 4130 w 5998"/>
                      <a:gd name="T35" fmla="*/ 4941 h 4973"/>
                      <a:gd name="T36" fmla="*/ 4194 w 5998"/>
                      <a:gd name="T37" fmla="*/ 4852 h 4973"/>
                      <a:gd name="T38" fmla="*/ 4203 w 5998"/>
                      <a:gd name="T39" fmla="*/ 4765 h 4973"/>
                      <a:gd name="T40" fmla="*/ 4157 w 5998"/>
                      <a:gd name="T41" fmla="*/ 4666 h 4973"/>
                      <a:gd name="T42" fmla="*/ 4049 w 5998"/>
                      <a:gd name="T43" fmla="*/ 4590 h 4973"/>
                      <a:gd name="T44" fmla="*/ 3815 w 5998"/>
                      <a:gd name="T45" fmla="*/ 4478 h 4973"/>
                      <a:gd name="T46" fmla="*/ 5686 w 5998"/>
                      <a:gd name="T47" fmla="*/ 3998 h 4973"/>
                      <a:gd name="T48" fmla="*/ 5779 w 5998"/>
                      <a:gd name="T49" fmla="*/ 3982 h 4973"/>
                      <a:gd name="T50" fmla="*/ 5883 w 5998"/>
                      <a:gd name="T51" fmla="*/ 3927 h 4973"/>
                      <a:gd name="T52" fmla="*/ 5960 w 5998"/>
                      <a:gd name="T53" fmla="*/ 3834 h 4973"/>
                      <a:gd name="T54" fmla="*/ 5997 w 5998"/>
                      <a:gd name="T55" fmla="*/ 3717 h 4973"/>
                      <a:gd name="T56" fmla="*/ 5997 w 5998"/>
                      <a:gd name="T57" fmla="*/ 293 h 4973"/>
                      <a:gd name="T58" fmla="*/ 5960 w 5998"/>
                      <a:gd name="T59" fmla="*/ 173 h 4973"/>
                      <a:gd name="T60" fmla="*/ 5880 w 5998"/>
                      <a:gd name="T61" fmla="*/ 74 h 4973"/>
                      <a:gd name="T62" fmla="*/ 5769 w 5998"/>
                      <a:gd name="T63" fmla="*/ 16 h 4973"/>
                      <a:gd name="T64" fmla="*/ 2237 w 5998"/>
                      <a:gd name="T65" fmla="*/ 4722 h 4973"/>
                      <a:gd name="T66" fmla="*/ 2407 w 5998"/>
                      <a:gd name="T67" fmla="*/ 4666 h 4973"/>
                      <a:gd name="T68" fmla="*/ 2700 w 5998"/>
                      <a:gd name="T69" fmla="*/ 4614 h 4973"/>
                      <a:gd name="T70" fmla="*/ 3260 w 5998"/>
                      <a:gd name="T71" fmla="*/ 4614 h 4973"/>
                      <a:gd name="T72" fmla="*/ 3581 w 5998"/>
                      <a:gd name="T73" fmla="*/ 4666 h 4973"/>
                      <a:gd name="T74" fmla="*/ 2237 w 5998"/>
                      <a:gd name="T75" fmla="*/ 4722 h 4973"/>
                      <a:gd name="T76" fmla="*/ 2777 w 5998"/>
                      <a:gd name="T77" fmla="*/ 4358 h 4973"/>
                      <a:gd name="T78" fmla="*/ 3390 w 5998"/>
                      <a:gd name="T79" fmla="*/ 4358 h 4973"/>
                      <a:gd name="T80" fmla="*/ 2965 w 5998"/>
                      <a:gd name="T81" fmla="*/ 4352 h 4973"/>
                      <a:gd name="T82" fmla="*/ 5689 w 5998"/>
                      <a:gd name="T83" fmla="*/ 253 h 4973"/>
                      <a:gd name="T84" fmla="*/ 5735 w 5998"/>
                      <a:gd name="T85" fmla="*/ 284 h 4973"/>
                      <a:gd name="T86" fmla="*/ 5748 w 5998"/>
                      <a:gd name="T87" fmla="*/ 3153 h 4973"/>
                      <a:gd name="T88" fmla="*/ 253 w 5998"/>
                      <a:gd name="T89" fmla="*/ 290 h 4973"/>
                      <a:gd name="T90" fmla="*/ 290 w 5998"/>
                      <a:gd name="T91" fmla="*/ 253 h 4973"/>
                      <a:gd name="T92" fmla="*/ 302 w 5998"/>
                      <a:gd name="T93" fmla="*/ 3748 h 4973"/>
                      <a:gd name="T94" fmla="*/ 265 w 5998"/>
                      <a:gd name="T95" fmla="*/ 3732 h 4973"/>
                      <a:gd name="T96" fmla="*/ 249 w 5998"/>
                      <a:gd name="T97" fmla="*/ 3696 h 4973"/>
                      <a:gd name="T98" fmla="*/ 5748 w 5998"/>
                      <a:gd name="T99" fmla="*/ 3686 h 4973"/>
                      <a:gd name="T100" fmla="*/ 5729 w 5998"/>
                      <a:gd name="T101" fmla="*/ 3730 h 4973"/>
                      <a:gd name="T102" fmla="*/ 5686 w 5998"/>
                      <a:gd name="T103" fmla="*/ 3748 h 49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5998" h="4973">
                        <a:moveTo>
                          <a:pt x="5674" y="0"/>
                        </a:moveTo>
                        <a:lnTo>
                          <a:pt x="299" y="0"/>
                        </a:lnTo>
                        <a:lnTo>
                          <a:pt x="299" y="0"/>
                        </a:lnTo>
                        <a:lnTo>
                          <a:pt x="268" y="3"/>
                        </a:lnTo>
                        <a:lnTo>
                          <a:pt x="240" y="6"/>
                        </a:lnTo>
                        <a:lnTo>
                          <a:pt x="209" y="16"/>
                        </a:lnTo>
                        <a:lnTo>
                          <a:pt x="185" y="25"/>
                        </a:lnTo>
                        <a:lnTo>
                          <a:pt x="157" y="37"/>
                        </a:lnTo>
                        <a:lnTo>
                          <a:pt x="132" y="53"/>
                        </a:lnTo>
                        <a:lnTo>
                          <a:pt x="111" y="68"/>
                        </a:lnTo>
                        <a:lnTo>
                          <a:pt x="89" y="90"/>
                        </a:lnTo>
                        <a:lnTo>
                          <a:pt x="68" y="111"/>
                        </a:lnTo>
                        <a:lnTo>
                          <a:pt x="52" y="133"/>
                        </a:lnTo>
                        <a:lnTo>
                          <a:pt x="37" y="157"/>
                        </a:lnTo>
                        <a:lnTo>
                          <a:pt x="24" y="185"/>
                        </a:lnTo>
                        <a:lnTo>
                          <a:pt x="15" y="213"/>
                        </a:lnTo>
                        <a:lnTo>
                          <a:pt x="6" y="241"/>
                        </a:lnTo>
                        <a:lnTo>
                          <a:pt x="3" y="268"/>
                        </a:lnTo>
                        <a:lnTo>
                          <a:pt x="0" y="299"/>
                        </a:lnTo>
                        <a:lnTo>
                          <a:pt x="0" y="3696"/>
                        </a:lnTo>
                        <a:lnTo>
                          <a:pt x="0" y="3696"/>
                        </a:lnTo>
                        <a:lnTo>
                          <a:pt x="3" y="3727"/>
                        </a:lnTo>
                        <a:lnTo>
                          <a:pt x="6" y="3757"/>
                        </a:lnTo>
                        <a:lnTo>
                          <a:pt x="15" y="3785"/>
                        </a:lnTo>
                        <a:lnTo>
                          <a:pt x="24" y="3813"/>
                        </a:lnTo>
                        <a:lnTo>
                          <a:pt x="37" y="3840"/>
                        </a:lnTo>
                        <a:lnTo>
                          <a:pt x="52" y="3865"/>
                        </a:lnTo>
                        <a:lnTo>
                          <a:pt x="71" y="3887"/>
                        </a:lnTo>
                        <a:lnTo>
                          <a:pt x="89" y="3908"/>
                        </a:lnTo>
                        <a:lnTo>
                          <a:pt x="111" y="3930"/>
                        </a:lnTo>
                        <a:lnTo>
                          <a:pt x="132" y="3945"/>
                        </a:lnTo>
                        <a:lnTo>
                          <a:pt x="157" y="3961"/>
                        </a:lnTo>
                        <a:lnTo>
                          <a:pt x="185" y="3973"/>
                        </a:lnTo>
                        <a:lnTo>
                          <a:pt x="212" y="3982"/>
                        </a:lnTo>
                        <a:lnTo>
                          <a:pt x="240" y="3991"/>
                        </a:lnTo>
                        <a:lnTo>
                          <a:pt x="271" y="3995"/>
                        </a:lnTo>
                        <a:lnTo>
                          <a:pt x="302" y="3998"/>
                        </a:lnTo>
                        <a:lnTo>
                          <a:pt x="2447" y="3998"/>
                        </a:lnTo>
                        <a:lnTo>
                          <a:pt x="2345" y="4426"/>
                        </a:lnTo>
                        <a:lnTo>
                          <a:pt x="2345" y="4426"/>
                        </a:lnTo>
                        <a:lnTo>
                          <a:pt x="2265" y="4448"/>
                        </a:lnTo>
                        <a:lnTo>
                          <a:pt x="2191" y="4472"/>
                        </a:lnTo>
                        <a:lnTo>
                          <a:pt x="2123" y="4500"/>
                        </a:lnTo>
                        <a:lnTo>
                          <a:pt x="2062" y="4528"/>
                        </a:lnTo>
                        <a:lnTo>
                          <a:pt x="2003" y="4556"/>
                        </a:lnTo>
                        <a:lnTo>
                          <a:pt x="1954" y="4586"/>
                        </a:lnTo>
                        <a:lnTo>
                          <a:pt x="1907" y="4614"/>
                        </a:lnTo>
                        <a:lnTo>
                          <a:pt x="1868" y="4645"/>
                        </a:lnTo>
                        <a:lnTo>
                          <a:pt x="1868" y="4645"/>
                        </a:lnTo>
                        <a:lnTo>
                          <a:pt x="1846" y="4664"/>
                        </a:lnTo>
                        <a:lnTo>
                          <a:pt x="1827" y="4685"/>
                        </a:lnTo>
                        <a:lnTo>
                          <a:pt x="1812" y="4710"/>
                        </a:lnTo>
                        <a:lnTo>
                          <a:pt x="1803" y="4737"/>
                        </a:lnTo>
                        <a:lnTo>
                          <a:pt x="1797" y="4765"/>
                        </a:lnTo>
                        <a:lnTo>
                          <a:pt x="1794" y="4793"/>
                        </a:lnTo>
                        <a:lnTo>
                          <a:pt x="1797" y="4824"/>
                        </a:lnTo>
                        <a:lnTo>
                          <a:pt x="1803" y="4852"/>
                        </a:lnTo>
                        <a:lnTo>
                          <a:pt x="1803" y="4852"/>
                        </a:lnTo>
                        <a:lnTo>
                          <a:pt x="1815" y="4879"/>
                        </a:lnTo>
                        <a:lnTo>
                          <a:pt x="1831" y="4901"/>
                        </a:lnTo>
                        <a:lnTo>
                          <a:pt x="1846" y="4922"/>
                        </a:lnTo>
                        <a:lnTo>
                          <a:pt x="1868" y="4941"/>
                        </a:lnTo>
                        <a:lnTo>
                          <a:pt x="1889" y="4953"/>
                        </a:lnTo>
                        <a:lnTo>
                          <a:pt x="1914" y="4966"/>
                        </a:lnTo>
                        <a:lnTo>
                          <a:pt x="1941" y="4972"/>
                        </a:lnTo>
                        <a:lnTo>
                          <a:pt x="1969" y="4972"/>
                        </a:lnTo>
                        <a:lnTo>
                          <a:pt x="4031" y="4972"/>
                        </a:lnTo>
                        <a:lnTo>
                          <a:pt x="4031" y="4972"/>
                        </a:lnTo>
                        <a:lnTo>
                          <a:pt x="4059" y="4972"/>
                        </a:lnTo>
                        <a:lnTo>
                          <a:pt x="4084" y="4966"/>
                        </a:lnTo>
                        <a:lnTo>
                          <a:pt x="4108" y="4953"/>
                        </a:lnTo>
                        <a:lnTo>
                          <a:pt x="4130" y="4941"/>
                        </a:lnTo>
                        <a:lnTo>
                          <a:pt x="4151" y="4922"/>
                        </a:lnTo>
                        <a:lnTo>
                          <a:pt x="4170" y="4901"/>
                        </a:lnTo>
                        <a:lnTo>
                          <a:pt x="4182" y="4879"/>
                        </a:lnTo>
                        <a:lnTo>
                          <a:pt x="4194" y="4852"/>
                        </a:lnTo>
                        <a:lnTo>
                          <a:pt x="4194" y="4852"/>
                        </a:lnTo>
                        <a:lnTo>
                          <a:pt x="4201" y="4824"/>
                        </a:lnTo>
                        <a:lnTo>
                          <a:pt x="4203" y="4796"/>
                        </a:lnTo>
                        <a:lnTo>
                          <a:pt x="4203" y="4765"/>
                        </a:lnTo>
                        <a:lnTo>
                          <a:pt x="4198" y="4740"/>
                        </a:lnTo>
                        <a:lnTo>
                          <a:pt x="4188" y="4713"/>
                        </a:lnTo>
                        <a:lnTo>
                          <a:pt x="4173" y="4688"/>
                        </a:lnTo>
                        <a:lnTo>
                          <a:pt x="4157" y="4666"/>
                        </a:lnTo>
                        <a:lnTo>
                          <a:pt x="4136" y="4645"/>
                        </a:lnTo>
                        <a:lnTo>
                          <a:pt x="4136" y="4645"/>
                        </a:lnTo>
                        <a:lnTo>
                          <a:pt x="4096" y="4617"/>
                        </a:lnTo>
                        <a:lnTo>
                          <a:pt x="4049" y="4590"/>
                        </a:lnTo>
                        <a:lnTo>
                          <a:pt x="4000" y="4559"/>
                        </a:lnTo>
                        <a:lnTo>
                          <a:pt x="3945" y="4531"/>
                        </a:lnTo>
                        <a:lnTo>
                          <a:pt x="3883" y="4503"/>
                        </a:lnTo>
                        <a:lnTo>
                          <a:pt x="3815" y="4478"/>
                        </a:lnTo>
                        <a:lnTo>
                          <a:pt x="3738" y="4451"/>
                        </a:lnTo>
                        <a:lnTo>
                          <a:pt x="3655" y="4429"/>
                        </a:lnTo>
                        <a:lnTo>
                          <a:pt x="3581" y="3998"/>
                        </a:lnTo>
                        <a:lnTo>
                          <a:pt x="5686" y="3998"/>
                        </a:lnTo>
                        <a:lnTo>
                          <a:pt x="5686" y="3998"/>
                        </a:lnTo>
                        <a:lnTo>
                          <a:pt x="5717" y="3995"/>
                        </a:lnTo>
                        <a:lnTo>
                          <a:pt x="5751" y="3991"/>
                        </a:lnTo>
                        <a:lnTo>
                          <a:pt x="5779" y="3982"/>
                        </a:lnTo>
                        <a:lnTo>
                          <a:pt x="5809" y="3973"/>
                        </a:lnTo>
                        <a:lnTo>
                          <a:pt x="5834" y="3961"/>
                        </a:lnTo>
                        <a:lnTo>
                          <a:pt x="5862" y="3945"/>
                        </a:lnTo>
                        <a:lnTo>
                          <a:pt x="5883" y="3927"/>
                        </a:lnTo>
                        <a:lnTo>
                          <a:pt x="5908" y="3905"/>
                        </a:lnTo>
                        <a:lnTo>
                          <a:pt x="5926" y="3884"/>
                        </a:lnTo>
                        <a:lnTo>
                          <a:pt x="5945" y="3859"/>
                        </a:lnTo>
                        <a:lnTo>
                          <a:pt x="5960" y="3834"/>
                        </a:lnTo>
                        <a:lnTo>
                          <a:pt x="5973" y="3807"/>
                        </a:lnTo>
                        <a:lnTo>
                          <a:pt x="5985" y="3779"/>
                        </a:lnTo>
                        <a:lnTo>
                          <a:pt x="5991" y="3748"/>
                        </a:lnTo>
                        <a:lnTo>
                          <a:pt x="5997" y="3717"/>
                        </a:lnTo>
                        <a:lnTo>
                          <a:pt x="5997" y="3686"/>
                        </a:lnTo>
                        <a:lnTo>
                          <a:pt x="5997" y="327"/>
                        </a:lnTo>
                        <a:lnTo>
                          <a:pt x="5997" y="327"/>
                        </a:lnTo>
                        <a:lnTo>
                          <a:pt x="5997" y="293"/>
                        </a:lnTo>
                        <a:lnTo>
                          <a:pt x="5991" y="262"/>
                        </a:lnTo>
                        <a:lnTo>
                          <a:pt x="5985" y="228"/>
                        </a:lnTo>
                        <a:lnTo>
                          <a:pt x="5973" y="200"/>
                        </a:lnTo>
                        <a:lnTo>
                          <a:pt x="5960" y="173"/>
                        </a:lnTo>
                        <a:lnTo>
                          <a:pt x="5942" y="145"/>
                        </a:lnTo>
                        <a:lnTo>
                          <a:pt x="5923" y="120"/>
                        </a:lnTo>
                        <a:lnTo>
                          <a:pt x="5902" y="96"/>
                        </a:lnTo>
                        <a:lnTo>
                          <a:pt x="5880" y="74"/>
                        </a:lnTo>
                        <a:lnTo>
                          <a:pt x="5856" y="56"/>
                        </a:lnTo>
                        <a:lnTo>
                          <a:pt x="5828" y="40"/>
                        </a:lnTo>
                        <a:lnTo>
                          <a:pt x="5800" y="28"/>
                        </a:lnTo>
                        <a:lnTo>
                          <a:pt x="5769" y="16"/>
                        </a:lnTo>
                        <a:lnTo>
                          <a:pt x="5738" y="6"/>
                        </a:lnTo>
                        <a:lnTo>
                          <a:pt x="5705" y="3"/>
                        </a:lnTo>
                        <a:lnTo>
                          <a:pt x="5674" y="0"/>
                        </a:lnTo>
                        <a:close/>
                        <a:moveTo>
                          <a:pt x="2237" y="4722"/>
                        </a:moveTo>
                        <a:lnTo>
                          <a:pt x="2237" y="4722"/>
                        </a:lnTo>
                        <a:lnTo>
                          <a:pt x="2290" y="4703"/>
                        </a:lnTo>
                        <a:lnTo>
                          <a:pt x="2345" y="4685"/>
                        </a:lnTo>
                        <a:lnTo>
                          <a:pt x="2407" y="4666"/>
                        </a:lnTo>
                        <a:lnTo>
                          <a:pt x="2471" y="4651"/>
                        </a:lnTo>
                        <a:lnTo>
                          <a:pt x="2542" y="4639"/>
                        </a:lnTo>
                        <a:lnTo>
                          <a:pt x="2620" y="4627"/>
                        </a:lnTo>
                        <a:lnTo>
                          <a:pt x="2700" y="4614"/>
                        </a:lnTo>
                        <a:lnTo>
                          <a:pt x="2786" y="4608"/>
                        </a:lnTo>
                        <a:lnTo>
                          <a:pt x="3165" y="4608"/>
                        </a:lnTo>
                        <a:lnTo>
                          <a:pt x="3165" y="4608"/>
                        </a:lnTo>
                        <a:lnTo>
                          <a:pt x="3260" y="4614"/>
                        </a:lnTo>
                        <a:lnTo>
                          <a:pt x="3350" y="4627"/>
                        </a:lnTo>
                        <a:lnTo>
                          <a:pt x="3433" y="4639"/>
                        </a:lnTo>
                        <a:lnTo>
                          <a:pt x="3510" y="4651"/>
                        </a:lnTo>
                        <a:lnTo>
                          <a:pt x="3581" y="4666"/>
                        </a:lnTo>
                        <a:lnTo>
                          <a:pt x="3646" y="4685"/>
                        </a:lnTo>
                        <a:lnTo>
                          <a:pt x="3705" y="4703"/>
                        </a:lnTo>
                        <a:lnTo>
                          <a:pt x="3757" y="4722"/>
                        </a:lnTo>
                        <a:lnTo>
                          <a:pt x="2237" y="4722"/>
                        </a:lnTo>
                        <a:close/>
                        <a:moveTo>
                          <a:pt x="2965" y="4352"/>
                        </a:moveTo>
                        <a:lnTo>
                          <a:pt x="2965" y="4352"/>
                        </a:lnTo>
                        <a:lnTo>
                          <a:pt x="2869" y="4355"/>
                        </a:lnTo>
                        <a:lnTo>
                          <a:pt x="2777" y="4358"/>
                        </a:lnTo>
                        <a:lnTo>
                          <a:pt x="2620" y="4358"/>
                        </a:lnTo>
                        <a:lnTo>
                          <a:pt x="2684" y="4081"/>
                        </a:lnTo>
                        <a:lnTo>
                          <a:pt x="3344" y="4081"/>
                        </a:lnTo>
                        <a:lnTo>
                          <a:pt x="3390" y="4358"/>
                        </a:lnTo>
                        <a:lnTo>
                          <a:pt x="3171" y="4358"/>
                        </a:lnTo>
                        <a:lnTo>
                          <a:pt x="3171" y="4358"/>
                        </a:lnTo>
                        <a:lnTo>
                          <a:pt x="3070" y="4355"/>
                        </a:lnTo>
                        <a:lnTo>
                          <a:pt x="2965" y="4352"/>
                        </a:lnTo>
                        <a:close/>
                        <a:moveTo>
                          <a:pt x="299" y="250"/>
                        </a:moveTo>
                        <a:lnTo>
                          <a:pt x="5674" y="250"/>
                        </a:lnTo>
                        <a:lnTo>
                          <a:pt x="5674" y="250"/>
                        </a:lnTo>
                        <a:lnTo>
                          <a:pt x="5689" y="253"/>
                        </a:lnTo>
                        <a:lnTo>
                          <a:pt x="5701" y="256"/>
                        </a:lnTo>
                        <a:lnTo>
                          <a:pt x="5714" y="265"/>
                        </a:lnTo>
                        <a:lnTo>
                          <a:pt x="5726" y="274"/>
                        </a:lnTo>
                        <a:lnTo>
                          <a:pt x="5735" y="284"/>
                        </a:lnTo>
                        <a:lnTo>
                          <a:pt x="5742" y="296"/>
                        </a:lnTo>
                        <a:lnTo>
                          <a:pt x="5748" y="311"/>
                        </a:lnTo>
                        <a:lnTo>
                          <a:pt x="5748" y="327"/>
                        </a:lnTo>
                        <a:lnTo>
                          <a:pt x="5748" y="3153"/>
                        </a:lnTo>
                        <a:lnTo>
                          <a:pt x="249" y="3153"/>
                        </a:lnTo>
                        <a:lnTo>
                          <a:pt x="249" y="299"/>
                        </a:lnTo>
                        <a:lnTo>
                          <a:pt x="249" y="299"/>
                        </a:lnTo>
                        <a:lnTo>
                          <a:pt x="253" y="290"/>
                        </a:lnTo>
                        <a:lnTo>
                          <a:pt x="256" y="281"/>
                        </a:lnTo>
                        <a:lnTo>
                          <a:pt x="265" y="265"/>
                        </a:lnTo>
                        <a:lnTo>
                          <a:pt x="280" y="256"/>
                        </a:lnTo>
                        <a:lnTo>
                          <a:pt x="290" y="253"/>
                        </a:lnTo>
                        <a:lnTo>
                          <a:pt x="299" y="250"/>
                        </a:lnTo>
                        <a:close/>
                        <a:moveTo>
                          <a:pt x="5686" y="3748"/>
                        </a:moveTo>
                        <a:lnTo>
                          <a:pt x="302" y="3748"/>
                        </a:lnTo>
                        <a:lnTo>
                          <a:pt x="302" y="3748"/>
                        </a:lnTo>
                        <a:lnTo>
                          <a:pt x="292" y="3745"/>
                        </a:lnTo>
                        <a:lnTo>
                          <a:pt x="280" y="3742"/>
                        </a:lnTo>
                        <a:lnTo>
                          <a:pt x="274" y="3739"/>
                        </a:lnTo>
                        <a:lnTo>
                          <a:pt x="265" y="3732"/>
                        </a:lnTo>
                        <a:lnTo>
                          <a:pt x="259" y="3723"/>
                        </a:lnTo>
                        <a:lnTo>
                          <a:pt x="256" y="3717"/>
                        </a:lnTo>
                        <a:lnTo>
                          <a:pt x="253" y="3708"/>
                        </a:lnTo>
                        <a:lnTo>
                          <a:pt x="249" y="3696"/>
                        </a:lnTo>
                        <a:lnTo>
                          <a:pt x="249" y="3403"/>
                        </a:lnTo>
                        <a:lnTo>
                          <a:pt x="5748" y="3403"/>
                        </a:lnTo>
                        <a:lnTo>
                          <a:pt x="5748" y="3686"/>
                        </a:lnTo>
                        <a:lnTo>
                          <a:pt x="5748" y="3686"/>
                        </a:lnTo>
                        <a:lnTo>
                          <a:pt x="5748" y="3699"/>
                        </a:lnTo>
                        <a:lnTo>
                          <a:pt x="5745" y="3711"/>
                        </a:lnTo>
                        <a:lnTo>
                          <a:pt x="5738" y="3720"/>
                        </a:lnTo>
                        <a:lnTo>
                          <a:pt x="5729" y="3730"/>
                        </a:lnTo>
                        <a:lnTo>
                          <a:pt x="5720" y="3736"/>
                        </a:lnTo>
                        <a:lnTo>
                          <a:pt x="5711" y="3742"/>
                        </a:lnTo>
                        <a:lnTo>
                          <a:pt x="5698" y="3745"/>
                        </a:lnTo>
                        <a:lnTo>
                          <a:pt x="5686" y="374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6" name="Freeform 4">
                    <a:extLst>
                      <a:ext uri="{FF2B5EF4-FFF2-40B4-BE49-F238E27FC236}">
                        <a16:creationId xmlns:a16="http://schemas.microsoft.com/office/drawing/2014/main" id="{66B97AF7-970E-4C69-B9D2-BA738FD700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30525" y="2501900"/>
                    <a:ext cx="88900" cy="87313"/>
                  </a:xfrm>
                  <a:custGeom>
                    <a:avLst/>
                    <a:gdLst>
                      <a:gd name="T0" fmla="*/ 121 w 245"/>
                      <a:gd name="T1" fmla="*/ 0 h 244"/>
                      <a:gd name="T2" fmla="*/ 121 w 245"/>
                      <a:gd name="T3" fmla="*/ 0 h 244"/>
                      <a:gd name="T4" fmla="*/ 96 w 245"/>
                      <a:gd name="T5" fmla="*/ 3 h 244"/>
                      <a:gd name="T6" fmla="*/ 74 w 245"/>
                      <a:gd name="T7" fmla="*/ 9 h 244"/>
                      <a:gd name="T8" fmla="*/ 53 w 245"/>
                      <a:gd name="T9" fmla="*/ 19 h 244"/>
                      <a:gd name="T10" fmla="*/ 34 w 245"/>
                      <a:gd name="T11" fmla="*/ 34 h 244"/>
                      <a:gd name="T12" fmla="*/ 19 w 245"/>
                      <a:gd name="T13" fmla="*/ 53 h 244"/>
                      <a:gd name="T14" fmla="*/ 10 w 245"/>
                      <a:gd name="T15" fmla="*/ 74 h 244"/>
                      <a:gd name="T16" fmla="*/ 0 w 245"/>
                      <a:gd name="T17" fmla="*/ 96 h 244"/>
                      <a:gd name="T18" fmla="*/ 0 w 245"/>
                      <a:gd name="T19" fmla="*/ 120 h 244"/>
                      <a:gd name="T20" fmla="*/ 0 w 245"/>
                      <a:gd name="T21" fmla="*/ 120 h 244"/>
                      <a:gd name="T22" fmla="*/ 0 w 245"/>
                      <a:gd name="T23" fmla="*/ 145 h 244"/>
                      <a:gd name="T24" fmla="*/ 10 w 245"/>
                      <a:gd name="T25" fmla="*/ 170 h 244"/>
                      <a:gd name="T26" fmla="*/ 19 w 245"/>
                      <a:gd name="T27" fmla="*/ 188 h 244"/>
                      <a:gd name="T28" fmla="*/ 34 w 245"/>
                      <a:gd name="T29" fmla="*/ 207 h 244"/>
                      <a:gd name="T30" fmla="*/ 53 w 245"/>
                      <a:gd name="T31" fmla="*/ 222 h 244"/>
                      <a:gd name="T32" fmla="*/ 74 w 245"/>
                      <a:gd name="T33" fmla="*/ 234 h 244"/>
                      <a:gd name="T34" fmla="*/ 96 w 245"/>
                      <a:gd name="T35" fmla="*/ 241 h 244"/>
                      <a:gd name="T36" fmla="*/ 121 w 245"/>
                      <a:gd name="T37" fmla="*/ 243 h 244"/>
                      <a:gd name="T38" fmla="*/ 121 w 245"/>
                      <a:gd name="T39" fmla="*/ 243 h 244"/>
                      <a:gd name="T40" fmla="*/ 145 w 245"/>
                      <a:gd name="T41" fmla="*/ 241 h 244"/>
                      <a:gd name="T42" fmla="*/ 170 w 245"/>
                      <a:gd name="T43" fmla="*/ 234 h 244"/>
                      <a:gd name="T44" fmla="*/ 188 w 245"/>
                      <a:gd name="T45" fmla="*/ 222 h 244"/>
                      <a:gd name="T46" fmla="*/ 207 w 245"/>
                      <a:gd name="T47" fmla="*/ 207 h 244"/>
                      <a:gd name="T48" fmla="*/ 222 w 245"/>
                      <a:gd name="T49" fmla="*/ 188 h 244"/>
                      <a:gd name="T50" fmla="*/ 235 w 245"/>
                      <a:gd name="T51" fmla="*/ 170 h 244"/>
                      <a:gd name="T52" fmla="*/ 241 w 245"/>
                      <a:gd name="T53" fmla="*/ 145 h 244"/>
                      <a:gd name="T54" fmla="*/ 244 w 245"/>
                      <a:gd name="T55" fmla="*/ 120 h 244"/>
                      <a:gd name="T56" fmla="*/ 244 w 245"/>
                      <a:gd name="T57" fmla="*/ 120 h 244"/>
                      <a:gd name="T58" fmla="*/ 241 w 245"/>
                      <a:gd name="T59" fmla="*/ 96 h 244"/>
                      <a:gd name="T60" fmla="*/ 235 w 245"/>
                      <a:gd name="T61" fmla="*/ 74 h 244"/>
                      <a:gd name="T62" fmla="*/ 222 w 245"/>
                      <a:gd name="T63" fmla="*/ 53 h 244"/>
                      <a:gd name="T64" fmla="*/ 207 w 245"/>
                      <a:gd name="T65" fmla="*/ 34 h 244"/>
                      <a:gd name="T66" fmla="*/ 188 w 245"/>
                      <a:gd name="T67" fmla="*/ 19 h 244"/>
                      <a:gd name="T68" fmla="*/ 170 w 245"/>
                      <a:gd name="T69" fmla="*/ 9 h 244"/>
                      <a:gd name="T70" fmla="*/ 145 w 245"/>
                      <a:gd name="T71" fmla="*/ 3 h 244"/>
                      <a:gd name="T72" fmla="*/ 121 w 245"/>
                      <a:gd name="T73" fmla="*/ 0 h 2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245" h="244">
                        <a:moveTo>
                          <a:pt x="121" y="0"/>
                        </a:moveTo>
                        <a:lnTo>
                          <a:pt x="121" y="0"/>
                        </a:lnTo>
                        <a:lnTo>
                          <a:pt x="96" y="3"/>
                        </a:lnTo>
                        <a:lnTo>
                          <a:pt x="74" y="9"/>
                        </a:lnTo>
                        <a:lnTo>
                          <a:pt x="53" y="19"/>
                        </a:lnTo>
                        <a:lnTo>
                          <a:pt x="34" y="34"/>
                        </a:lnTo>
                        <a:lnTo>
                          <a:pt x="19" y="53"/>
                        </a:lnTo>
                        <a:lnTo>
                          <a:pt x="10" y="74"/>
                        </a:lnTo>
                        <a:lnTo>
                          <a:pt x="0" y="96"/>
                        </a:lnTo>
                        <a:lnTo>
                          <a:pt x="0" y="120"/>
                        </a:lnTo>
                        <a:lnTo>
                          <a:pt x="0" y="120"/>
                        </a:lnTo>
                        <a:lnTo>
                          <a:pt x="0" y="145"/>
                        </a:lnTo>
                        <a:lnTo>
                          <a:pt x="10" y="170"/>
                        </a:lnTo>
                        <a:lnTo>
                          <a:pt x="19" y="188"/>
                        </a:lnTo>
                        <a:lnTo>
                          <a:pt x="34" y="207"/>
                        </a:lnTo>
                        <a:lnTo>
                          <a:pt x="53" y="222"/>
                        </a:lnTo>
                        <a:lnTo>
                          <a:pt x="74" y="234"/>
                        </a:lnTo>
                        <a:lnTo>
                          <a:pt x="96" y="241"/>
                        </a:lnTo>
                        <a:lnTo>
                          <a:pt x="121" y="243"/>
                        </a:lnTo>
                        <a:lnTo>
                          <a:pt x="121" y="243"/>
                        </a:lnTo>
                        <a:lnTo>
                          <a:pt x="145" y="241"/>
                        </a:lnTo>
                        <a:lnTo>
                          <a:pt x="170" y="234"/>
                        </a:lnTo>
                        <a:lnTo>
                          <a:pt x="188" y="222"/>
                        </a:lnTo>
                        <a:lnTo>
                          <a:pt x="207" y="207"/>
                        </a:lnTo>
                        <a:lnTo>
                          <a:pt x="222" y="188"/>
                        </a:lnTo>
                        <a:lnTo>
                          <a:pt x="235" y="170"/>
                        </a:lnTo>
                        <a:lnTo>
                          <a:pt x="241" y="145"/>
                        </a:lnTo>
                        <a:lnTo>
                          <a:pt x="244" y="120"/>
                        </a:lnTo>
                        <a:lnTo>
                          <a:pt x="244" y="120"/>
                        </a:lnTo>
                        <a:lnTo>
                          <a:pt x="241" y="96"/>
                        </a:lnTo>
                        <a:lnTo>
                          <a:pt x="235" y="74"/>
                        </a:lnTo>
                        <a:lnTo>
                          <a:pt x="222" y="53"/>
                        </a:lnTo>
                        <a:lnTo>
                          <a:pt x="207" y="34"/>
                        </a:lnTo>
                        <a:lnTo>
                          <a:pt x="188" y="19"/>
                        </a:lnTo>
                        <a:lnTo>
                          <a:pt x="170" y="9"/>
                        </a:lnTo>
                        <a:lnTo>
                          <a:pt x="145" y="3"/>
                        </a:lnTo>
                        <a:lnTo>
                          <a:pt x="121" y="0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DBFEE533-8C7F-46B6-BCB0-22B23E3051F4}"/>
                  </a:ext>
                </a:extLst>
              </p:cNvPr>
              <p:cNvSpPr/>
              <p:nvPr/>
            </p:nvSpPr>
            <p:spPr>
              <a:xfrm>
                <a:off x="5737641" y="1655801"/>
                <a:ext cx="866073" cy="869099"/>
              </a:xfrm>
              <a:prstGeom prst="ellipse">
                <a:avLst/>
              </a:prstGeom>
              <a:solidFill>
                <a:schemeClr val="tx1">
                  <a:alpha val="75000"/>
                </a:schemeClr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AE0BE02-E843-413B-86F2-77E4E0E047F9}"/>
                </a:ext>
              </a:extLst>
            </p:cNvPr>
            <p:cNvGrpSpPr/>
            <p:nvPr/>
          </p:nvGrpSpPr>
          <p:grpSpPr>
            <a:xfrm>
              <a:off x="5737641" y="1654509"/>
              <a:ext cx="869099" cy="870391"/>
              <a:chOff x="5737641" y="1654509"/>
              <a:chExt cx="869099" cy="870391"/>
            </a:xfrm>
          </p:grpSpPr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7C0B3D01-6B02-4A90-9E34-EE8A8111D662}"/>
                  </a:ext>
                </a:extLst>
              </p:cNvPr>
              <p:cNvGrpSpPr/>
              <p:nvPr/>
            </p:nvGrpSpPr>
            <p:grpSpPr>
              <a:xfrm>
                <a:off x="5737641" y="1654509"/>
                <a:ext cx="869099" cy="869099"/>
                <a:chOff x="7730175" y="863411"/>
                <a:chExt cx="1828959" cy="1828959"/>
              </a:xfrm>
            </p:grpSpPr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8ACE25BA-2354-4235-AD71-077F2972D59E}"/>
                    </a:ext>
                  </a:extLst>
                </p:cNvPr>
                <p:cNvSpPr/>
                <p:nvPr/>
              </p:nvSpPr>
              <p:spPr>
                <a:xfrm>
                  <a:off x="7730175" y="863411"/>
                  <a:ext cx="1828959" cy="1828959"/>
                </a:xfrm>
                <a:prstGeom prst="ellipse">
                  <a:avLst/>
                </a:prstGeom>
                <a:solidFill>
                  <a:schemeClr val="accent6"/>
                </a:solidFill>
                <a:ln w="762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799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62" name="Group 361">
                  <a:extLst>
                    <a:ext uri="{FF2B5EF4-FFF2-40B4-BE49-F238E27FC236}">
                      <a16:creationId xmlns:a16="http://schemas.microsoft.com/office/drawing/2014/main" id="{07C07671-A44E-4832-B483-2C9F776E5DC4}"/>
                    </a:ext>
                  </a:extLst>
                </p:cNvPr>
                <p:cNvGrpSpPr/>
                <p:nvPr/>
              </p:nvGrpSpPr>
              <p:grpSpPr>
                <a:xfrm>
                  <a:off x="8049434" y="1298182"/>
                  <a:ext cx="1224852" cy="1015906"/>
                  <a:chOff x="1893888" y="1246188"/>
                  <a:chExt cx="2159000" cy="1790700"/>
                </a:xfrm>
                <a:solidFill>
                  <a:schemeClr val="bg1"/>
                </a:solidFill>
              </p:grpSpPr>
              <p:sp>
                <p:nvSpPr>
                  <p:cNvPr id="363" name="Freeform 1">
                    <a:extLst>
                      <a:ext uri="{FF2B5EF4-FFF2-40B4-BE49-F238E27FC236}">
                        <a16:creationId xmlns:a16="http://schemas.microsoft.com/office/drawing/2014/main" id="{A7E307BC-2D51-49F0-99B2-C4112C02C1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57463" y="1435100"/>
                    <a:ext cx="833437" cy="831850"/>
                  </a:xfrm>
                  <a:custGeom>
                    <a:avLst/>
                    <a:gdLst>
                      <a:gd name="T0" fmla="*/ 262 w 2315"/>
                      <a:gd name="T1" fmla="*/ 1495 h 2310"/>
                      <a:gd name="T2" fmla="*/ 126 w 2315"/>
                      <a:gd name="T3" fmla="*/ 1766 h 2310"/>
                      <a:gd name="T4" fmla="*/ 545 w 2315"/>
                      <a:gd name="T5" fmla="*/ 2179 h 2310"/>
                      <a:gd name="T6" fmla="*/ 814 w 2315"/>
                      <a:gd name="T7" fmla="*/ 2044 h 2310"/>
                      <a:gd name="T8" fmla="*/ 1344 w 2315"/>
                      <a:gd name="T9" fmla="*/ 2309 h 2310"/>
                      <a:gd name="T10" fmla="*/ 1467 w 2315"/>
                      <a:gd name="T11" fmla="*/ 2191 h 2310"/>
                      <a:gd name="T12" fmla="*/ 1547 w 2315"/>
                      <a:gd name="T13" fmla="*/ 2028 h 2310"/>
                      <a:gd name="T14" fmla="*/ 2182 w 2315"/>
                      <a:gd name="T15" fmla="*/ 1772 h 2310"/>
                      <a:gd name="T16" fmla="*/ 2046 w 2315"/>
                      <a:gd name="T17" fmla="*/ 1498 h 2310"/>
                      <a:gd name="T18" fmla="*/ 2314 w 2315"/>
                      <a:gd name="T19" fmla="*/ 971 h 2310"/>
                      <a:gd name="T20" fmla="*/ 2228 w 2315"/>
                      <a:gd name="T21" fmla="*/ 851 h 2310"/>
                      <a:gd name="T22" fmla="*/ 2025 w 2315"/>
                      <a:gd name="T23" fmla="*/ 771 h 2310"/>
                      <a:gd name="T24" fmla="*/ 2185 w 2315"/>
                      <a:gd name="T25" fmla="*/ 549 h 2310"/>
                      <a:gd name="T26" fmla="*/ 1547 w 2315"/>
                      <a:gd name="T27" fmla="*/ 290 h 2310"/>
                      <a:gd name="T28" fmla="*/ 1451 w 2315"/>
                      <a:gd name="T29" fmla="*/ 0 h 2310"/>
                      <a:gd name="T30" fmla="*/ 816 w 2315"/>
                      <a:gd name="T31" fmla="*/ 265 h 2310"/>
                      <a:gd name="T32" fmla="*/ 542 w 2315"/>
                      <a:gd name="T33" fmla="*/ 133 h 2310"/>
                      <a:gd name="T34" fmla="*/ 286 w 2315"/>
                      <a:gd name="T35" fmla="*/ 771 h 2310"/>
                      <a:gd name="T36" fmla="*/ 0 w 2315"/>
                      <a:gd name="T37" fmla="*/ 866 h 2310"/>
                      <a:gd name="T38" fmla="*/ 6 w 2315"/>
                      <a:gd name="T39" fmla="*/ 1470 h 2310"/>
                      <a:gd name="T40" fmla="*/ 250 w 2315"/>
                      <a:gd name="T41" fmla="*/ 1076 h 2310"/>
                      <a:gd name="T42" fmla="*/ 410 w 2315"/>
                      <a:gd name="T43" fmla="*/ 1045 h 2310"/>
                      <a:gd name="T44" fmla="*/ 545 w 2315"/>
                      <a:gd name="T45" fmla="*/ 801 h 2310"/>
                      <a:gd name="T46" fmla="*/ 456 w 2315"/>
                      <a:gd name="T47" fmla="*/ 576 h 2310"/>
                      <a:gd name="T48" fmla="*/ 702 w 2315"/>
                      <a:gd name="T49" fmla="*/ 546 h 2310"/>
                      <a:gd name="T50" fmla="*/ 998 w 2315"/>
                      <a:gd name="T51" fmla="*/ 459 h 2310"/>
                      <a:gd name="T52" fmla="*/ 1073 w 2315"/>
                      <a:gd name="T53" fmla="*/ 250 h 2310"/>
                      <a:gd name="T54" fmla="*/ 1266 w 2315"/>
                      <a:gd name="T55" fmla="*/ 410 h 2310"/>
                      <a:gd name="T56" fmla="*/ 1529 w 2315"/>
                      <a:gd name="T57" fmla="*/ 552 h 2310"/>
                      <a:gd name="T58" fmla="*/ 1738 w 2315"/>
                      <a:gd name="T59" fmla="*/ 459 h 2310"/>
                      <a:gd name="T60" fmla="*/ 1763 w 2315"/>
                      <a:gd name="T61" fmla="*/ 706 h 2310"/>
                      <a:gd name="T62" fmla="*/ 1852 w 2315"/>
                      <a:gd name="T63" fmla="*/ 1008 h 2310"/>
                      <a:gd name="T64" fmla="*/ 2065 w 2315"/>
                      <a:gd name="T65" fmla="*/ 1076 h 2310"/>
                      <a:gd name="T66" fmla="*/ 1904 w 2315"/>
                      <a:gd name="T67" fmla="*/ 1270 h 2310"/>
                      <a:gd name="T68" fmla="*/ 1760 w 2315"/>
                      <a:gd name="T69" fmla="*/ 1538 h 2310"/>
                      <a:gd name="T70" fmla="*/ 1858 w 2315"/>
                      <a:gd name="T71" fmla="*/ 1742 h 2310"/>
                      <a:gd name="T72" fmla="*/ 1609 w 2315"/>
                      <a:gd name="T73" fmla="*/ 1766 h 2310"/>
                      <a:gd name="T74" fmla="*/ 1399 w 2315"/>
                      <a:gd name="T75" fmla="*/ 1822 h 2310"/>
                      <a:gd name="T76" fmla="*/ 1263 w 2315"/>
                      <a:gd name="T77" fmla="*/ 1905 h 2310"/>
                      <a:gd name="T78" fmla="*/ 1069 w 2315"/>
                      <a:gd name="T79" fmla="*/ 2059 h 2310"/>
                      <a:gd name="T80" fmla="*/ 995 w 2315"/>
                      <a:gd name="T81" fmla="*/ 1849 h 2310"/>
                      <a:gd name="T82" fmla="*/ 699 w 2315"/>
                      <a:gd name="T83" fmla="*/ 1763 h 2310"/>
                      <a:gd name="T84" fmla="*/ 450 w 2315"/>
                      <a:gd name="T85" fmla="*/ 1739 h 2310"/>
                      <a:gd name="T86" fmla="*/ 548 w 2315"/>
                      <a:gd name="T87" fmla="*/ 1532 h 2310"/>
                      <a:gd name="T88" fmla="*/ 462 w 2315"/>
                      <a:gd name="T89" fmla="*/ 1316 h 2310"/>
                      <a:gd name="T90" fmla="*/ 250 w 2315"/>
                      <a:gd name="T91" fmla="*/ 1239 h 2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2315" h="2310">
                        <a:moveTo>
                          <a:pt x="120" y="1473"/>
                        </a:moveTo>
                        <a:lnTo>
                          <a:pt x="262" y="1495"/>
                        </a:lnTo>
                        <a:lnTo>
                          <a:pt x="284" y="1544"/>
                        </a:lnTo>
                        <a:lnTo>
                          <a:pt x="126" y="1766"/>
                        </a:lnTo>
                        <a:lnTo>
                          <a:pt x="465" y="2108"/>
                        </a:lnTo>
                        <a:lnTo>
                          <a:pt x="545" y="2179"/>
                        </a:lnTo>
                        <a:lnTo>
                          <a:pt x="764" y="2025"/>
                        </a:lnTo>
                        <a:lnTo>
                          <a:pt x="814" y="2044"/>
                        </a:lnTo>
                        <a:lnTo>
                          <a:pt x="857" y="2309"/>
                        </a:lnTo>
                        <a:lnTo>
                          <a:pt x="1344" y="2309"/>
                        </a:lnTo>
                        <a:lnTo>
                          <a:pt x="1464" y="2306"/>
                        </a:lnTo>
                        <a:lnTo>
                          <a:pt x="1467" y="2191"/>
                        </a:lnTo>
                        <a:lnTo>
                          <a:pt x="1491" y="2056"/>
                        </a:lnTo>
                        <a:lnTo>
                          <a:pt x="1547" y="2028"/>
                        </a:lnTo>
                        <a:lnTo>
                          <a:pt x="1766" y="2185"/>
                        </a:lnTo>
                        <a:lnTo>
                          <a:pt x="2182" y="1772"/>
                        </a:lnTo>
                        <a:lnTo>
                          <a:pt x="2025" y="1547"/>
                        </a:lnTo>
                        <a:lnTo>
                          <a:pt x="2046" y="1498"/>
                        </a:lnTo>
                        <a:lnTo>
                          <a:pt x="2314" y="1458"/>
                        </a:lnTo>
                        <a:lnTo>
                          <a:pt x="2314" y="971"/>
                        </a:lnTo>
                        <a:lnTo>
                          <a:pt x="2311" y="879"/>
                        </a:lnTo>
                        <a:lnTo>
                          <a:pt x="2228" y="851"/>
                        </a:lnTo>
                        <a:lnTo>
                          <a:pt x="2046" y="823"/>
                        </a:lnTo>
                        <a:lnTo>
                          <a:pt x="2025" y="771"/>
                        </a:lnTo>
                        <a:lnTo>
                          <a:pt x="2120" y="641"/>
                        </a:lnTo>
                        <a:lnTo>
                          <a:pt x="2185" y="549"/>
                        </a:lnTo>
                        <a:lnTo>
                          <a:pt x="1766" y="139"/>
                        </a:lnTo>
                        <a:lnTo>
                          <a:pt x="1547" y="290"/>
                        </a:lnTo>
                        <a:lnTo>
                          <a:pt x="1495" y="268"/>
                        </a:lnTo>
                        <a:lnTo>
                          <a:pt x="1451" y="0"/>
                        </a:lnTo>
                        <a:lnTo>
                          <a:pt x="863" y="0"/>
                        </a:lnTo>
                        <a:lnTo>
                          <a:pt x="816" y="265"/>
                        </a:lnTo>
                        <a:lnTo>
                          <a:pt x="767" y="287"/>
                        </a:lnTo>
                        <a:lnTo>
                          <a:pt x="542" y="133"/>
                        </a:lnTo>
                        <a:lnTo>
                          <a:pt x="129" y="552"/>
                        </a:lnTo>
                        <a:lnTo>
                          <a:pt x="286" y="771"/>
                        </a:lnTo>
                        <a:lnTo>
                          <a:pt x="268" y="820"/>
                        </a:lnTo>
                        <a:lnTo>
                          <a:pt x="0" y="866"/>
                        </a:lnTo>
                        <a:lnTo>
                          <a:pt x="0" y="1350"/>
                        </a:lnTo>
                        <a:lnTo>
                          <a:pt x="6" y="1470"/>
                        </a:lnTo>
                        <a:lnTo>
                          <a:pt x="120" y="1473"/>
                        </a:lnTo>
                        <a:close/>
                        <a:moveTo>
                          <a:pt x="250" y="1076"/>
                        </a:moveTo>
                        <a:lnTo>
                          <a:pt x="373" y="1054"/>
                        </a:lnTo>
                        <a:lnTo>
                          <a:pt x="410" y="1045"/>
                        </a:lnTo>
                        <a:lnTo>
                          <a:pt x="459" y="1005"/>
                        </a:lnTo>
                        <a:lnTo>
                          <a:pt x="545" y="801"/>
                        </a:lnTo>
                        <a:lnTo>
                          <a:pt x="567" y="730"/>
                        </a:lnTo>
                        <a:lnTo>
                          <a:pt x="456" y="576"/>
                        </a:lnTo>
                        <a:lnTo>
                          <a:pt x="573" y="456"/>
                        </a:lnTo>
                        <a:lnTo>
                          <a:pt x="702" y="546"/>
                        </a:lnTo>
                        <a:lnTo>
                          <a:pt x="777" y="552"/>
                        </a:lnTo>
                        <a:lnTo>
                          <a:pt x="998" y="459"/>
                        </a:lnTo>
                        <a:lnTo>
                          <a:pt x="1048" y="407"/>
                        </a:lnTo>
                        <a:lnTo>
                          <a:pt x="1073" y="250"/>
                        </a:lnTo>
                        <a:lnTo>
                          <a:pt x="1239" y="250"/>
                        </a:lnTo>
                        <a:lnTo>
                          <a:pt x="1266" y="410"/>
                        </a:lnTo>
                        <a:lnTo>
                          <a:pt x="1316" y="466"/>
                        </a:lnTo>
                        <a:lnTo>
                          <a:pt x="1529" y="552"/>
                        </a:lnTo>
                        <a:lnTo>
                          <a:pt x="1612" y="549"/>
                        </a:lnTo>
                        <a:lnTo>
                          <a:pt x="1738" y="459"/>
                        </a:lnTo>
                        <a:lnTo>
                          <a:pt x="1855" y="580"/>
                        </a:lnTo>
                        <a:lnTo>
                          <a:pt x="1763" y="706"/>
                        </a:lnTo>
                        <a:lnTo>
                          <a:pt x="1760" y="780"/>
                        </a:lnTo>
                        <a:lnTo>
                          <a:pt x="1852" y="1008"/>
                        </a:lnTo>
                        <a:lnTo>
                          <a:pt x="1908" y="1054"/>
                        </a:lnTo>
                        <a:lnTo>
                          <a:pt x="2065" y="1076"/>
                        </a:lnTo>
                        <a:lnTo>
                          <a:pt x="2065" y="1242"/>
                        </a:lnTo>
                        <a:lnTo>
                          <a:pt x="1904" y="1270"/>
                        </a:lnTo>
                        <a:lnTo>
                          <a:pt x="1852" y="1316"/>
                        </a:lnTo>
                        <a:lnTo>
                          <a:pt x="1760" y="1538"/>
                        </a:lnTo>
                        <a:lnTo>
                          <a:pt x="1766" y="1612"/>
                        </a:lnTo>
                        <a:lnTo>
                          <a:pt x="1858" y="1742"/>
                        </a:lnTo>
                        <a:lnTo>
                          <a:pt x="1741" y="1859"/>
                        </a:lnTo>
                        <a:lnTo>
                          <a:pt x="1609" y="1766"/>
                        </a:lnTo>
                        <a:lnTo>
                          <a:pt x="1535" y="1760"/>
                        </a:lnTo>
                        <a:lnTo>
                          <a:pt x="1399" y="1822"/>
                        </a:lnTo>
                        <a:lnTo>
                          <a:pt x="1316" y="1849"/>
                        </a:lnTo>
                        <a:lnTo>
                          <a:pt x="1263" y="1905"/>
                        </a:lnTo>
                        <a:lnTo>
                          <a:pt x="1236" y="2059"/>
                        </a:lnTo>
                        <a:lnTo>
                          <a:pt x="1069" y="2059"/>
                        </a:lnTo>
                        <a:lnTo>
                          <a:pt x="1041" y="1905"/>
                        </a:lnTo>
                        <a:lnTo>
                          <a:pt x="995" y="1849"/>
                        </a:lnTo>
                        <a:lnTo>
                          <a:pt x="773" y="1757"/>
                        </a:lnTo>
                        <a:lnTo>
                          <a:pt x="699" y="1763"/>
                        </a:lnTo>
                        <a:lnTo>
                          <a:pt x="570" y="1856"/>
                        </a:lnTo>
                        <a:lnTo>
                          <a:pt x="450" y="1739"/>
                        </a:lnTo>
                        <a:lnTo>
                          <a:pt x="545" y="1606"/>
                        </a:lnTo>
                        <a:lnTo>
                          <a:pt x="548" y="1532"/>
                        </a:lnTo>
                        <a:lnTo>
                          <a:pt x="477" y="1365"/>
                        </a:lnTo>
                        <a:lnTo>
                          <a:pt x="462" y="1316"/>
                        </a:lnTo>
                        <a:lnTo>
                          <a:pt x="404" y="1264"/>
                        </a:lnTo>
                        <a:lnTo>
                          <a:pt x="250" y="1239"/>
                        </a:lnTo>
                        <a:lnTo>
                          <a:pt x="250" y="107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4" name="Freeform 2">
                    <a:extLst>
                      <a:ext uri="{FF2B5EF4-FFF2-40B4-BE49-F238E27FC236}">
                        <a16:creationId xmlns:a16="http://schemas.microsoft.com/office/drawing/2014/main" id="{89AAC209-201B-4010-890F-2B498156DC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90825" y="1668463"/>
                    <a:ext cx="366713" cy="366712"/>
                  </a:xfrm>
                  <a:custGeom>
                    <a:avLst/>
                    <a:gdLst>
                      <a:gd name="T0" fmla="*/ 561 w 1018"/>
                      <a:gd name="T1" fmla="*/ 1014 h 1018"/>
                      <a:gd name="T2" fmla="*/ 706 w 1018"/>
                      <a:gd name="T3" fmla="*/ 977 h 1018"/>
                      <a:gd name="T4" fmla="*/ 832 w 1018"/>
                      <a:gd name="T5" fmla="*/ 900 h 1018"/>
                      <a:gd name="T6" fmla="*/ 931 w 1018"/>
                      <a:gd name="T7" fmla="*/ 792 h 1018"/>
                      <a:gd name="T8" fmla="*/ 995 w 1018"/>
                      <a:gd name="T9" fmla="*/ 660 h 1018"/>
                      <a:gd name="T10" fmla="*/ 1017 w 1018"/>
                      <a:gd name="T11" fmla="*/ 509 h 1018"/>
                      <a:gd name="T12" fmla="*/ 1008 w 1018"/>
                      <a:gd name="T13" fmla="*/ 407 h 1018"/>
                      <a:gd name="T14" fmla="*/ 956 w 1018"/>
                      <a:gd name="T15" fmla="*/ 266 h 1018"/>
                      <a:gd name="T16" fmla="*/ 869 w 1018"/>
                      <a:gd name="T17" fmla="*/ 148 h 1018"/>
                      <a:gd name="T18" fmla="*/ 752 w 1018"/>
                      <a:gd name="T19" fmla="*/ 62 h 1018"/>
                      <a:gd name="T20" fmla="*/ 610 w 1018"/>
                      <a:gd name="T21" fmla="*/ 9 h 1018"/>
                      <a:gd name="T22" fmla="*/ 509 w 1018"/>
                      <a:gd name="T23" fmla="*/ 0 h 1018"/>
                      <a:gd name="T24" fmla="*/ 358 w 1018"/>
                      <a:gd name="T25" fmla="*/ 22 h 1018"/>
                      <a:gd name="T26" fmla="*/ 225 w 1018"/>
                      <a:gd name="T27" fmla="*/ 87 h 1018"/>
                      <a:gd name="T28" fmla="*/ 117 w 1018"/>
                      <a:gd name="T29" fmla="*/ 185 h 1018"/>
                      <a:gd name="T30" fmla="*/ 40 w 1018"/>
                      <a:gd name="T31" fmla="*/ 312 h 1018"/>
                      <a:gd name="T32" fmla="*/ 3 w 1018"/>
                      <a:gd name="T33" fmla="*/ 457 h 1018"/>
                      <a:gd name="T34" fmla="*/ 3 w 1018"/>
                      <a:gd name="T35" fmla="*/ 561 h 1018"/>
                      <a:gd name="T36" fmla="*/ 40 w 1018"/>
                      <a:gd name="T37" fmla="*/ 706 h 1018"/>
                      <a:gd name="T38" fmla="*/ 117 w 1018"/>
                      <a:gd name="T39" fmla="*/ 833 h 1018"/>
                      <a:gd name="T40" fmla="*/ 225 w 1018"/>
                      <a:gd name="T41" fmla="*/ 928 h 1018"/>
                      <a:gd name="T42" fmla="*/ 358 w 1018"/>
                      <a:gd name="T43" fmla="*/ 993 h 1018"/>
                      <a:gd name="T44" fmla="*/ 509 w 1018"/>
                      <a:gd name="T45" fmla="*/ 1017 h 1018"/>
                      <a:gd name="T46" fmla="*/ 536 w 1018"/>
                      <a:gd name="T47" fmla="*/ 250 h 1018"/>
                      <a:gd name="T48" fmla="*/ 610 w 1018"/>
                      <a:gd name="T49" fmla="*/ 268 h 1018"/>
                      <a:gd name="T50" fmla="*/ 675 w 1018"/>
                      <a:gd name="T51" fmla="*/ 309 h 1018"/>
                      <a:gd name="T52" fmla="*/ 724 w 1018"/>
                      <a:gd name="T53" fmla="*/ 364 h 1018"/>
                      <a:gd name="T54" fmla="*/ 755 w 1018"/>
                      <a:gd name="T55" fmla="*/ 432 h 1018"/>
                      <a:gd name="T56" fmla="*/ 768 w 1018"/>
                      <a:gd name="T57" fmla="*/ 509 h 1018"/>
                      <a:gd name="T58" fmla="*/ 761 w 1018"/>
                      <a:gd name="T59" fmla="*/ 561 h 1018"/>
                      <a:gd name="T60" fmla="*/ 737 w 1018"/>
                      <a:gd name="T61" fmla="*/ 632 h 1018"/>
                      <a:gd name="T62" fmla="*/ 694 w 1018"/>
                      <a:gd name="T63" fmla="*/ 691 h 1018"/>
                      <a:gd name="T64" fmla="*/ 632 w 1018"/>
                      <a:gd name="T65" fmla="*/ 734 h 1018"/>
                      <a:gd name="T66" fmla="*/ 561 w 1018"/>
                      <a:gd name="T67" fmla="*/ 762 h 1018"/>
                      <a:gd name="T68" fmla="*/ 509 w 1018"/>
                      <a:gd name="T69" fmla="*/ 768 h 1018"/>
                      <a:gd name="T70" fmla="*/ 431 w 1018"/>
                      <a:gd name="T71" fmla="*/ 755 h 1018"/>
                      <a:gd name="T72" fmla="*/ 364 w 1018"/>
                      <a:gd name="T73" fmla="*/ 722 h 1018"/>
                      <a:gd name="T74" fmla="*/ 311 w 1018"/>
                      <a:gd name="T75" fmla="*/ 672 h 1018"/>
                      <a:gd name="T76" fmla="*/ 271 w 1018"/>
                      <a:gd name="T77" fmla="*/ 608 h 1018"/>
                      <a:gd name="T78" fmla="*/ 253 w 1018"/>
                      <a:gd name="T79" fmla="*/ 534 h 1018"/>
                      <a:gd name="T80" fmla="*/ 253 w 1018"/>
                      <a:gd name="T81" fmla="*/ 481 h 1018"/>
                      <a:gd name="T82" fmla="*/ 271 w 1018"/>
                      <a:gd name="T83" fmla="*/ 407 h 1018"/>
                      <a:gd name="T84" fmla="*/ 311 w 1018"/>
                      <a:gd name="T85" fmla="*/ 342 h 1018"/>
                      <a:gd name="T86" fmla="*/ 364 w 1018"/>
                      <a:gd name="T87" fmla="*/ 293 h 1018"/>
                      <a:gd name="T88" fmla="*/ 431 w 1018"/>
                      <a:gd name="T89" fmla="*/ 262 h 1018"/>
                      <a:gd name="T90" fmla="*/ 509 w 1018"/>
                      <a:gd name="T91" fmla="*/ 250 h 10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18" h="1018">
                        <a:moveTo>
                          <a:pt x="509" y="1017"/>
                        </a:moveTo>
                        <a:lnTo>
                          <a:pt x="509" y="1017"/>
                        </a:lnTo>
                        <a:lnTo>
                          <a:pt x="561" y="1014"/>
                        </a:lnTo>
                        <a:lnTo>
                          <a:pt x="610" y="1005"/>
                        </a:lnTo>
                        <a:lnTo>
                          <a:pt x="660" y="993"/>
                        </a:lnTo>
                        <a:lnTo>
                          <a:pt x="706" y="977"/>
                        </a:lnTo>
                        <a:lnTo>
                          <a:pt x="752" y="956"/>
                        </a:lnTo>
                        <a:lnTo>
                          <a:pt x="792" y="928"/>
                        </a:lnTo>
                        <a:lnTo>
                          <a:pt x="832" y="900"/>
                        </a:lnTo>
                        <a:lnTo>
                          <a:pt x="869" y="867"/>
                        </a:lnTo>
                        <a:lnTo>
                          <a:pt x="900" y="833"/>
                        </a:lnTo>
                        <a:lnTo>
                          <a:pt x="931" y="792"/>
                        </a:lnTo>
                        <a:lnTo>
                          <a:pt x="956" y="749"/>
                        </a:lnTo>
                        <a:lnTo>
                          <a:pt x="977" y="706"/>
                        </a:lnTo>
                        <a:lnTo>
                          <a:pt x="995" y="660"/>
                        </a:lnTo>
                        <a:lnTo>
                          <a:pt x="1008" y="611"/>
                        </a:lnTo>
                        <a:lnTo>
                          <a:pt x="1014" y="561"/>
                        </a:lnTo>
                        <a:lnTo>
                          <a:pt x="1017" y="509"/>
                        </a:lnTo>
                        <a:lnTo>
                          <a:pt x="1017" y="509"/>
                        </a:lnTo>
                        <a:lnTo>
                          <a:pt x="1014" y="457"/>
                        </a:lnTo>
                        <a:lnTo>
                          <a:pt x="1008" y="407"/>
                        </a:lnTo>
                        <a:lnTo>
                          <a:pt x="995" y="358"/>
                        </a:lnTo>
                        <a:lnTo>
                          <a:pt x="977" y="312"/>
                        </a:lnTo>
                        <a:lnTo>
                          <a:pt x="956" y="266"/>
                        </a:lnTo>
                        <a:lnTo>
                          <a:pt x="931" y="225"/>
                        </a:lnTo>
                        <a:lnTo>
                          <a:pt x="900" y="185"/>
                        </a:lnTo>
                        <a:lnTo>
                          <a:pt x="869" y="148"/>
                        </a:lnTo>
                        <a:lnTo>
                          <a:pt x="832" y="114"/>
                        </a:lnTo>
                        <a:lnTo>
                          <a:pt x="792" y="87"/>
                        </a:lnTo>
                        <a:lnTo>
                          <a:pt x="752" y="62"/>
                        </a:lnTo>
                        <a:lnTo>
                          <a:pt x="706" y="41"/>
                        </a:lnTo>
                        <a:lnTo>
                          <a:pt x="660" y="22"/>
                        </a:lnTo>
                        <a:lnTo>
                          <a:pt x="610" y="9"/>
                        </a:lnTo>
                        <a:lnTo>
                          <a:pt x="561" y="3"/>
                        </a:lnTo>
                        <a:lnTo>
                          <a:pt x="509" y="0"/>
                        </a:lnTo>
                        <a:lnTo>
                          <a:pt x="509" y="0"/>
                        </a:lnTo>
                        <a:lnTo>
                          <a:pt x="456" y="3"/>
                        </a:lnTo>
                        <a:lnTo>
                          <a:pt x="407" y="9"/>
                        </a:lnTo>
                        <a:lnTo>
                          <a:pt x="358" y="22"/>
                        </a:lnTo>
                        <a:lnTo>
                          <a:pt x="311" y="41"/>
                        </a:lnTo>
                        <a:lnTo>
                          <a:pt x="268" y="62"/>
                        </a:lnTo>
                        <a:lnTo>
                          <a:pt x="225" y="87"/>
                        </a:lnTo>
                        <a:lnTo>
                          <a:pt x="185" y="114"/>
                        </a:lnTo>
                        <a:lnTo>
                          <a:pt x="151" y="148"/>
                        </a:lnTo>
                        <a:lnTo>
                          <a:pt x="117" y="185"/>
                        </a:lnTo>
                        <a:lnTo>
                          <a:pt x="89" y="225"/>
                        </a:lnTo>
                        <a:lnTo>
                          <a:pt x="62" y="266"/>
                        </a:lnTo>
                        <a:lnTo>
                          <a:pt x="40" y="312"/>
                        </a:lnTo>
                        <a:lnTo>
                          <a:pt x="25" y="358"/>
                        </a:lnTo>
                        <a:lnTo>
                          <a:pt x="13" y="407"/>
                        </a:lnTo>
                        <a:lnTo>
                          <a:pt x="3" y="457"/>
                        </a:lnTo>
                        <a:lnTo>
                          <a:pt x="0" y="509"/>
                        </a:lnTo>
                        <a:lnTo>
                          <a:pt x="0" y="509"/>
                        </a:lnTo>
                        <a:lnTo>
                          <a:pt x="3" y="561"/>
                        </a:lnTo>
                        <a:lnTo>
                          <a:pt x="13" y="611"/>
                        </a:lnTo>
                        <a:lnTo>
                          <a:pt x="25" y="660"/>
                        </a:lnTo>
                        <a:lnTo>
                          <a:pt x="40" y="706"/>
                        </a:lnTo>
                        <a:lnTo>
                          <a:pt x="62" y="749"/>
                        </a:lnTo>
                        <a:lnTo>
                          <a:pt x="89" y="792"/>
                        </a:lnTo>
                        <a:lnTo>
                          <a:pt x="117" y="833"/>
                        </a:lnTo>
                        <a:lnTo>
                          <a:pt x="151" y="867"/>
                        </a:lnTo>
                        <a:lnTo>
                          <a:pt x="185" y="900"/>
                        </a:lnTo>
                        <a:lnTo>
                          <a:pt x="225" y="928"/>
                        </a:lnTo>
                        <a:lnTo>
                          <a:pt x="268" y="956"/>
                        </a:lnTo>
                        <a:lnTo>
                          <a:pt x="311" y="977"/>
                        </a:lnTo>
                        <a:lnTo>
                          <a:pt x="358" y="993"/>
                        </a:lnTo>
                        <a:lnTo>
                          <a:pt x="407" y="1005"/>
                        </a:lnTo>
                        <a:lnTo>
                          <a:pt x="456" y="1014"/>
                        </a:lnTo>
                        <a:lnTo>
                          <a:pt x="509" y="1017"/>
                        </a:lnTo>
                        <a:close/>
                        <a:moveTo>
                          <a:pt x="509" y="250"/>
                        </a:moveTo>
                        <a:lnTo>
                          <a:pt x="509" y="250"/>
                        </a:lnTo>
                        <a:lnTo>
                          <a:pt x="536" y="250"/>
                        </a:lnTo>
                        <a:lnTo>
                          <a:pt x="561" y="256"/>
                        </a:lnTo>
                        <a:lnTo>
                          <a:pt x="586" y="262"/>
                        </a:lnTo>
                        <a:lnTo>
                          <a:pt x="610" y="268"/>
                        </a:lnTo>
                        <a:lnTo>
                          <a:pt x="632" y="281"/>
                        </a:lnTo>
                        <a:lnTo>
                          <a:pt x="653" y="293"/>
                        </a:lnTo>
                        <a:lnTo>
                          <a:pt x="675" y="309"/>
                        </a:lnTo>
                        <a:lnTo>
                          <a:pt x="694" y="324"/>
                        </a:lnTo>
                        <a:lnTo>
                          <a:pt x="709" y="342"/>
                        </a:lnTo>
                        <a:lnTo>
                          <a:pt x="724" y="364"/>
                        </a:lnTo>
                        <a:lnTo>
                          <a:pt x="737" y="386"/>
                        </a:lnTo>
                        <a:lnTo>
                          <a:pt x="749" y="407"/>
                        </a:lnTo>
                        <a:lnTo>
                          <a:pt x="755" y="432"/>
                        </a:lnTo>
                        <a:lnTo>
                          <a:pt x="761" y="457"/>
                        </a:lnTo>
                        <a:lnTo>
                          <a:pt x="768" y="481"/>
                        </a:lnTo>
                        <a:lnTo>
                          <a:pt x="768" y="509"/>
                        </a:lnTo>
                        <a:lnTo>
                          <a:pt x="768" y="509"/>
                        </a:lnTo>
                        <a:lnTo>
                          <a:pt x="768" y="534"/>
                        </a:lnTo>
                        <a:lnTo>
                          <a:pt x="761" y="561"/>
                        </a:lnTo>
                        <a:lnTo>
                          <a:pt x="755" y="586"/>
                        </a:lnTo>
                        <a:lnTo>
                          <a:pt x="749" y="608"/>
                        </a:lnTo>
                        <a:lnTo>
                          <a:pt x="737" y="632"/>
                        </a:lnTo>
                        <a:lnTo>
                          <a:pt x="724" y="654"/>
                        </a:lnTo>
                        <a:lnTo>
                          <a:pt x="709" y="672"/>
                        </a:lnTo>
                        <a:lnTo>
                          <a:pt x="694" y="691"/>
                        </a:lnTo>
                        <a:lnTo>
                          <a:pt x="675" y="706"/>
                        </a:lnTo>
                        <a:lnTo>
                          <a:pt x="653" y="722"/>
                        </a:lnTo>
                        <a:lnTo>
                          <a:pt x="632" y="734"/>
                        </a:lnTo>
                        <a:lnTo>
                          <a:pt x="610" y="746"/>
                        </a:lnTo>
                        <a:lnTo>
                          <a:pt x="586" y="755"/>
                        </a:lnTo>
                        <a:lnTo>
                          <a:pt x="561" y="762"/>
                        </a:lnTo>
                        <a:lnTo>
                          <a:pt x="536" y="765"/>
                        </a:lnTo>
                        <a:lnTo>
                          <a:pt x="509" y="768"/>
                        </a:lnTo>
                        <a:lnTo>
                          <a:pt x="509" y="768"/>
                        </a:lnTo>
                        <a:lnTo>
                          <a:pt x="484" y="765"/>
                        </a:lnTo>
                        <a:lnTo>
                          <a:pt x="456" y="762"/>
                        </a:lnTo>
                        <a:lnTo>
                          <a:pt x="431" y="755"/>
                        </a:lnTo>
                        <a:lnTo>
                          <a:pt x="410" y="746"/>
                        </a:lnTo>
                        <a:lnTo>
                          <a:pt x="385" y="734"/>
                        </a:lnTo>
                        <a:lnTo>
                          <a:pt x="364" y="722"/>
                        </a:lnTo>
                        <a:lnTo>
                          <a:pt x="345" y="706"/>
                        </a:lnTo>
                        <a:lnTo>
                          <a:pt x="327" y="691"/>
                        </a:lnTo>
                        <a:lnTo>
                          <a:pt x="311" y="672"/>
                        </a:lnTo>
                        <a:lnTo>
                          <a:pt x="296" y="654"/>
                        </a:lnTo>
                        <a:lnTo>
                          <a:pt x="284" y="632"/>
                        </a:lnTo>
                        <a:lnTo>
                          <a:pt x="271" y="608"/>
                        </a:lnTo>
                        <a:lnTo>
                          <a:pt x="262" y="586"/>
                        </a:lnTo>
                        <a:lnTo>
                          <a:pt x="256" y="561"/>
                        </a:lnTo>
                        <a:lnTo>
                          <a:pt x="253" y="534"/>
                        </a:lnTo>
                        <a:lnTo>
                          <a:pt x="250" y="509"/>
                        </a:lnTo>
                        <a:lnTo>
                          <a:pt x="250" y="509"/>
                        </a:lnTo>
                        <a:lnTo>
                          <a:pt x="253" y="481"/>
                        </a:lnTo>
                        <a:lnTo>
                          <a:pt x="256" y="457"/>
                        </a:lnTo>
                        <a:lnTo>
                          <a:pt x="262" y="432"/>
                        </a:lnTo>
                        <a:lnTo>
                          <a:pt x="271" y="407"/>
                        </a:lnTo>
                        <a:lnTo>
                          <a:pt x="284" y="386"/>
                        </a:lnTo>
                        <a:lnTo>
                          <a:pt x="296" y="364"/>
                        </a:lnTo>
                        <a:lnTo>
                          <a:pt x="311" y="342"/>
                        </a:lnTo>
                        <a:lnTo>
                          <a:pt x="327" y="324"/>
                        </a:lnTo>
                        <a:lnTo>
                          <a:pt x="345" y="309"/>
                        </a:lnTo>
                        <a:lnTo>
                          <a:pt x="364" y="293"/>
                        </a:lnTo>
                        <a:lnTo>
                          <a:pt x="385" y="281"/>
                        </a:lnTo>
                        <a:lnTo>
                          <a:pt x="410" y="268"/>
                        </a:lnTo>
                        <a:lnTo>
                          <a:pt x="431" y="262"/>
                        </a:lnTo>
                        <a:lnTo>
                          <a:pt x="456" y="256"/>
                        </a:lnTo>
                        <a:lnTo>
                          <a:pt x="484" y="250"/>
                        </a:lnTo>
                        <a:lnTo>
                          <a:pt x="509" y="25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5" name="Freeform 3">
                    <a:extLst>
                      <a:ext uri="{FF2B5EF4-FFF2-40B4-BE49-F238E27FC236}">
                        <a16:creationId xmlns:a16="http://schemas.microsoft.com/office/drawing/2014/main" id="{4A4D2C0B-6344-4625-9C61-179C92329B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93888" y="1246188"/>
                    <a:ext cx="2159000" cy="1790700"/>
                  </a:xfrm>
                  <a:custGeom>
                    <a:avLst/>
                    <a:gdLst>
                      <a:gd name="T0" fmla="*/ 268 w 5998"/>
                      <a:gd name="T1" fmla="*/ 3 h 4973"/>
                      <a:gd name="T2" fmla="*/ 157 w 5998"/>
                      <a:gd name="T3" fmla="*/ 37 h 4973"/>
                      <a:gd name="T4" fmla="*/ 68 w 5998"/>
                      <a:gd name="T5" fmla="*/ 111 h 4973"/>
                      <a:gd name="T6" fmla="*/ 15 w 5998"/>
                      <a:gd name="T7" fmla="*/ 213 h 4973"/>
                      <a:gd name="T8" fmla="*/ 0 w 5998"/>
                      <a:gd name="T9" fmla="*/ 3696 h 4973"/>
                      <a:gd name="T10" fmla="*/ 15 w 5998"/>
                      <a:gd name="T11" fmla="*/ 3785 h 4973"/>
                      <a:gd name="T12" fmla="*/ 71 w 5998"/>
                      <a:gd name="T13" fmla="*/ 3887 h 4973"/>
                      <a:gd name="T14" fmla="*/ 157 w 5998"/>
                      <a:gd name="T15" fmla="*/ 3961 h 4973"/>
                      <a:gd name="T16" fmla="*/ 271 w 5998"/>
                      <a:gd name="T17" fmla="*/ 3995 h 4973"/>
                      <a:gd name="T18" fmla="*/ 2345 w 5998"/>
                      <a:gd name="T19" fmla="*/ 4426 h 4973"/>
                      <a:gd name="T20" fmla="*/ 2062 w 5998"/>
                      <a:gd name="T21" fmla="*/ 4528 h 4973"/>
                      <a:gd name="T22" fmla="*/ 1868 w 5998"/>
                      <a:gd name="T23" fmla="*/ 4645 h 4973"/>
                      <a:gd name="T24" fmla="*/ 1812 w 5998"/>
                      <a:gd name="T25" fmla="*/ 4710 h 4973"/>
                      <a:gd name="T26" fmla="*/ 1797 w 5998"/>
                      <a:gd name="T27" fmla="*/ 4824 h 4973"/>
                      <a:gd name="T28" fmla="*/ 1831 w 5998"/>
                      <a:gd name="T29" fmla="*/ 4901 h 4973"/>
                      <a:gd name="T30" fmla="*/ 1914 w 5998"/>
                      <a:gd name="T31" fmla="*/ 4966 h 4973"/>
                      <a:gd name="T32" fmla="*/ 4031 w 5998"/>
                      <a:gd name="T33" fmla="*/ 4972 h 4973"/>
                      <a:gd name="T34" fmla="*/ 4130 w 5998"/>
                      <a:gd name="T35" fmla="*/ 4941 h 4973"/>
                      <a:gd name="T36" fmla="*/ 4194 w 5998"/>
                      <a:gd name="T37" fmla="*/ 4852 h 4973"/>
                      <a:gd name="T38" fmla="*/ 4203 w 5998"/>
                      <a:gd name="T39" fmla="*/ 4765 h 4973"/>
                      <a:gd name="T40" fmla="*/ 4157 w 5998"/>
                      <a:gd name="T41" fmla="*/ 4666 h 4973"/>
                      <a:gd name="T42" fmla="*/ 4049 w 5998"/>
                      <a:gd name="T43" fmla="*/ 4590 h 4973"/>
                      <a:gd name="T44" fmla="*/ 3815 w 5998"/>
                      <a:gd name="T45" fmla="*/ 4478 h 4973"/>
                      <a:gd name="T46" fmla="*/ 5686 w 5998"/>
                      <a:gd name="T47" fmla="*/ 3998 h 4973"/>
                      <a:gd name="T48" fmla="*/ 5779 w 5998"/>
                      <a:gd name="T49" fmla="*/ 3982 h 4973"/>
                      <a:gd name="T50" fmla="*/ 5883 w 5998"/>
                      <a:gd name="T51" fmla="*/ 3927 h 4973"/>
                      <a:gd name="T52" fmla="*/ 5960 w 5998"/>
                      <a:gd name="T53" fmla="*/ 3834 h 4973"/>
                      <a:gd name="T54" fmla="*/ 5997 w 5998"/>
                      <a:gd name="T55" fmla="*/ 3717 h 4973"/>
                      <a:gd name="T56" fmla="*/ 5997 w 5998"/>
                      <a:gd name="T57" fmla="*/ 293 h 4973"/>
                      <a:gd name="T58" fmla="*/ 5960 w 5998"/>
                      <a:gd name="T59" fmla="*/ 173 h 4973"/>
                      <a:gd name="T60" fmla="*/ 5880 w 5998"/>
                      <a:gd name="T61" fmla="*/ 74 h 4973"/>
                      <a:gd name="T62" fmla="*/ 5769 w 5998"/>
                      <a:gd name="T63" fmla="*/ 16 h 4973"/>
                      <a:gd name="T64" fmla="*/ 2237 w 5998"/>
                      <a:gd name="T65" fmla="*/ 4722 h 4973"/>
                      <a:gd name="T66" fmla="*/ 2407 w 5998"/>
                      <a:gd name="T67" fmla="*/ 4666 h 4973"/>
                      <a:gd name="T68" fmla="*/ 2700 w 5998"/>
                      <a:gd name="T69" fmla="*/ 4614 h 4973"/>
                      <a:gd name="T70" fmla="*/ 3260 w 5998"/>
                      <a:gd name="T71" fmla="*/ 4614 h 4973"/>
                      <a:gd name="T72" fmla="*/ 3581 w 5998"/>
                      <a:gd name="T73" fmla="*/ 4666 h 4973"/>
                      <a:gd name="T74" fmla="*/ 2237 w 5998"/>
                      <a:gd name="T75" fmla="*/ 4722 h 4973"/>
                      <a:gd name="T76" fmla="*/ 2777 w 5998"/>
                      <a:gd name="T77" fmla="*/ 4358 h 4973"/>
                      <a:gd name="T78" fmla="*/ 3390 w 5998"/>
                      <a:gd name="T79" fmla="*/ 4358 h 4973"/>
                      <a:gd name="T80" fmla="*/ 2965 w 5998"/>
                      <a:gd name="T81" fmla="*/ 4352 h 4973"/>
                      <a:gd name="T82" fmla="*/ 5689 w 5998"/>
                      <a:gd name="T83" fmla="*/ 253 h 4973"/>
                      <a:gd name="T84" fmla="*/ 5735 w 5998"/>
                      <a:gd name="T85" fmla="*/ 284 h 4973"/>
                      <a:gd name="T86" fmla="*/ 5748 w 5998"/>
                      <a:gd name="T87" fmla="*/ 3153 h 4973"/>
                      <a:gd name="T88" fmla="*/ 253 w 5998"/>
                      <a:gd name="T89" fmla="*/ 290 h 4973"/>
                      <a:gd name="T90" fmla="*/ 290 w 5998"/>
                      <a:gd name="T91" fmla="*/ 253 h 4973"/>
                      <a:gd name="T92" fmla="*/ 302 w 5998"/>
                      <a:gd name="T93" fmla="*/ 3748 h 4973"/>
                      <a:gd name="T94" fmla="*/ 265 w 5998"/>
                      <a:gd name="T95" fmla="*/ 3732 h 4973"/>
                      <a:gd name="T96" fmla="*/ 249 w 5998"/>
                      <a:gd name="T97" fmla="*/ 3696 h 4973"/>
                      <a:gd name="T98" fmla="*/ 5748 w 5998"/>
                      <a:gd name="T99" fmla="*/ 3686 h 4973"/>
                      <a:gd name="T100" fmla="*/ 5729 w 5998"/>
                      <a:gd name="T101" fmla="*/ 3730 h 4973"/>
                      <a:gd name="T102" fmla="*/ 5686 w 5998"/>
                      <a:gd name="T103" fmla="*/ 3748 h 49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5998" h="4973">
                        <a:moveTo>
                          <a:pt x="5674" y="0"/>
                        </a:moveTo>
                        <a:lnTo>
                          <a:pt x="299" y="0"/>
                        </a:lnTo>
                        <a:lnTo>
                          <a:pt x="299" y="0"/>
                        </a:lnTo>
                        <a:lnTo>
                          <a:pt x="268" y="3"/>
                        </a:lnTo>
                        <a:lnTo>
                          <a:pt x="240" y="6"/>
                        </a:lnTo>
                        <a:lnTo>
                          <a:pt x="209" y="16"/>
                        </a:lnTo>
                        <a:lnTo>
                          <a:pt x="185" y="25"/>
                        </a:lnTo>
                        <a:lnTo>
                          <a:pt x="157" y="37"/>
                        </a:lnTo>
                        <a:lnTo>
                          <a:pt x="132" y="53"/>
                        </a:lnTo>
                        <a:lnTo>
                          <a:pt x="111" y="68"/>
                        </a:lnTo>
                        <a:lnTo>
                          <a:pt x="89" y="90"/>
                        </a:lnTo>
                        <a:lnTo>
                          <a:pt x="68" y="111"/>
                        </a:lnTo>
                        <a:lnTo>
                          <a:pt x="52" y="133"/>
                        </a:lnTo>
                        <a:lnTo>
                          <a:pt x="37" y="157"/>
                        </a:lnTo>
                        <a:lnTo>
                          <a:pt x="24" y="185"/>
                        </a:lnTo>
                        <a:lnTo>
                          <a:pt x="15" y="213"/>
                        </a:lnTo>
                        <a:lnTo>
                          <a:pt x="6" y="241"/>
                        </a:lnTo>
                        <a:lnTo>
                          <a:pt x="3" y="268"/>
                        </a:lnTo>
                        <a:lnTo>
                          <a:pt x="0" y="299"/>
                        </a:lnTo>
                        <a:lnTo>
                          <a:pt x="0" y="3696"/>
                        </a:lnTo>
                        <a:lnTo>
                          <a:pt x="0" y="3696"/>
                        </a:lnTo>
                        <a:lnTo>
                          <a:pt x="3" y="3727"/>
                        </a:lnTo>
                        <a:lnTo>
                          <a:pt x="6" y="3757"/>
                        </a:lnTo>
                        <a:lnTo>
                          <a:pt x="15" y="3785"/>
                        </a:lnTo>
                        <a:lnTo>
                          <a:pt x="24" y="3813"/>
                        </a:lnTo>
                        <a:lnTo>
                          <a:pt x="37" y="3840"/>
                        </a:lnTo>
                        <a:lnTo>
                          <a:pt x="52" y="3865"/>
                        </a:lnTo>
                        <a:lnTo>
                          <a:pt x="71" y="3887"/>
                        </a:lnTo>
                        <a:lnTo>
                          <a:pt x="89" y="3908"/>
                        </a:lnTo>
                        <a:lnTo>
                          <a:pt x="111" y="3930"/>
                        </a:lnTo>
                        <a:lnTo>
                          <a:pt x="132" y="3945"/>
                        </a:lnTo>
                        <a:lnTo>
                          <a:pt x="157" y="3961"/>
                        </a:lnTo>
                        <a:lnTo>
                          <a:pt x="185" y="3973"/>
                        </a:lnTo>
                        <a:lnTo>
                          <a:pt x="212" y="3982"/>
                        </a:lnTo>
                        <a:lnTo>
                          <a:pt x="240" y="3991"/>
                        </a:lnTo>
                        <a:lnTo>
                          <a:pt x="271" y="3995"/>
                        </a:lnTo>
                        <a:lnTo>
                          <a:pt x="302" y="3998"/>
                        </a:lnTo>
                        <a:lnTo>
                          <a:pt x="2447" y="3998"/>
                        </a:lnTo>
                        <a:lnTo>
                          <a:pt x="2345" y="4426"/>
                        </a:lnTo>
                        <a:lnTo>
                          <a:pt x="2345" y="4426"/>
                        </a:lnTo>
                        <a:lnTo>
                          <a:pt x="2265" y="4448"/>
                        </a:lnTo>
                        <a:lnTo>
                          <a:pt x="2191" y="4472"/>
                        </a:lnTo>
                        <a:lnTo>
                          <a:pt x="2123" y="4500"/>
                        </a:lnTo>
                        <a:lnTo>
                          <a:pt x="2062" y="4528"/>
                        </a:lnTo>
                        <a:lnTo>
                          <a:pt x="2003" y="4556"/>
                        </a:lnTo>
                        <a:lnTo>
                          <a:pt x="1954" y="4586"/>
                        </a:lnTo>
                        <a:lnTo>
                          <a:pt x="1907" y="4614"/>
                        </a:lnTo>
                        <a:lnTo>
                          <a:pt x="1868" y="4645"/>
                        </a:lnTo>
                        <a:lnTo>
                          <a:pt x="1868" y="4645"/>
                        </a:lnTo>
                        <a:lnTo>
                          <a:pt x="1846" y="4664"/>
                        </a:lnTo>
                        <a:lnTo>
                          <a:pt x="1827" y="4685"/>
                        </a:lnTo>
                        <a:lnTo>
                          <a:pt x="1812" y="4710"/>
                        </a:lnTo>
                        <a:lnTo>
                          <a:pt x="1803" y="4737"/>
                        </a:lnTo>
                        <a:lnTo>
                          <a:pt x="1797" y="4765"/>
                        </a:lnTo>
                        <a:lnTo>
                          <a:pt x="1794" y="4793"/>
                        </a:lnTo>
                        <a:lnTo>
                          <a:pt x="1797" y="4824"/>
                        </a:lnTo>
                        <a:lnTo>
                          <a:pt x="1803" y="4852"/>
                        </a:lnTo>
                        <a:lnTo>
                          <a:pt x="1803" y="4852"/>
                        </a:lnTo>
                        <a:lnTo>
                          <a:pt x="1815" y="4879"/>
                        </a:lnTo>
                        <a:lnTo>
                          <a:pt x="1831" y="4901"/>
                        </a:lnTo>
                        <a:lnTo>
                          <a:pt x="1846" y="4922"/>
                        </a:lnTo>
                        <a:lnTo>
                          <a:pt x="1868" y="4941"/>
                        </a:lnTo>
                        <a:lnTo>
                          <a:pt x="1889" y="4953"/>
                        </a:lnTo>
                        <a:lnTo>
                          <a:pt x="1914" y="4966"/>
                        </a:lnTo>
                        <a:lnTo>
                          <a:pt x="1941" y="4972"/>
                        </a:lnTo>
                        <a:lnTo>
                          <a:pt x="1969" y="4972"/>
                        </a:lnTo>
                        <a:lnTo>
                          <a:pt x="4031" y="4972"/>
                        </a:lnTo>
                        <a:lnTo>
                          <a:pt x="4031" y="4972"/>
                        </a:lnTo>
                        <a:lnTo>
                          <a:pt x="4059" y="4972"/>
                        </a:lnTo>
                        <a:lnTo>
                          <a:pt x="4084" y="4966"/>
                        </a:lnTo>
                        <a:lnTo>
                          <a:pt x="4108" y="4953"/>
                        </a:lnTo>
                        <a:lnTo>
                          <a:pt x="4130" y="4941"/>
                        </a:lnTo>
                        <a:lnTo>
                          <a:pt x="4151" y="4922"/>
                        </a:lnTo>
                        <a:lnTo>
                          <a:pt x="4170" y="4901"/>
                        </a:lnTo>
                        <a:lnTo>
                          <a:pt x="4182" y="4879"/>
                        </a:lnTo>
                        <a:lnTo>
                          <a:pt x="4194" y="4852"/>
                        </a:lnTo>
                        <a:lnTo>
                          <a:pt x="4194" y="4852"/>
                        </a:lnTo>
                        <a:lnTo>
                          <a:pt x="4201" y="4824"/>
                        </a:lnTo>
                        <a:lnTo>
                          <a:pt x="4203" y="4796"/>
                        </a:lnTo>
                        <a:lnTo>
                          <a:pt x="4203" y="4765"/>
                        </a:lnTo>
                        <a:lnTo>
                          <a:pt x="4198" y="4740"/>
                        </a:lnTo>
                        <a:lnTo>
                          <a:pt x="4188" y="4713"/>
                        </a:lnTo>
                        <a:lnTo>
                          <a:pt x="4173" y="4688"/>
                        </a:lnTo>
                        <a:lnTo>
                          <a:pt x="4157" y="4666"/>
                        </a:lnTo>
                        <a:lnTo>
                          <a:pt x="4136" y="4645"/>
                        </a:lnTo>
                        <a:lnTo>
                          <a:pt x="4136" y="4645"/>
                        </a:lnTo>
                        <a:lnTo>
                          <a:pt x="4096" y="4617"/>
                        </a:lnTo>
                        <a:lnTo>
                          <a:pt x="4049" y="4590"/>
                        </a:lnTo>
                        <a:lnTo>
                          <a:pt x="4000" y="4559"/>
                        </a:lnTo>
                        <a:lnTo>
                          <a:pt x="3945" y="4531"/>
                        </a:lnTo>
                        <a:lnTo>
                          <a:pt x="3883" y="4503"/>
                        </a:lnTo>
                        <a:lnTo>
                          <a:pt x="3815" y="4478"/>
                        </a:lnTo>
                        <a:lnTo>
                          <a:pt x="3738" y="4451"/>
                        </a:lnTo>
                        <a:lnTo>
                          <a:pt x="3655" y="4429"/>
                        </a:lnTo>
                        <a:lnTo>
                          <a:pt x="3581" y="3998"/>
                        </a:lnTo>
                        <a:lnTo>
                          <a:pt x="5686" y="3998"/>
                        </a:lnTo>
                        <a:lnTo>
                          <a:pt x="5686" y="3998"/>
                        </a:lnTo>
                        <a:lnTo>
                          <a:pt x="5717" y="3995"/>
                        </a:lnTo>
                        <a:lnTo>
                          <a:pt x="5751" y="3991"/>
                        </a:lnTo>
                        <a:lnTo>
                          <a:pt x="5779" y="3982"/>
                        </a:lnTo>
                        <a:lnTo>
                          <a:pt x="5809" y="3973"/>
                        </a:lnTo>
                        <a:lnTo>
                          <a:pt x="5834" y="3961"/>
                        </a:lnTo>
                        <a:lnTo>
                          <a:pt x="5862" y="3945"/>
                        </a:lnTo>
                        <a:lnTo>
                          <a:pt x="5883" y="3927"/>
                        </a:lnTo>
                        <a:lnTo>
                          <a:pt x="5908" y="3905"/>
                        </a:lnTo>
                        <a:lnTo>
                          <a:pt x="5926" y="3884"/>
                        </a:lnTo>
                        <a:lnTo>
                          <a:pt x="5945" y="3859"/>
                        </a:lnTo>
                        <a:lnTo>
                          <a:pt x="5960" y="3834"/>
                        </a:lnTo>
                        <a:lnTo>
                          <a:pt x="5973" y="3807"/>
                        </a:lnTo>
                        <a:lnTo>
                          <a:pt x="5985" y="3779"/>
                        </a:lnTo>
                        <a:lnTo>
                          <a:pt x="5991" y="3748"/>
                        </a:lnTo>
                        <a:lnTo>
                          <a:pt x="5997" y="3717"/>
                        </a:lnTo>
                        <a:lnTo>
                          <a:pt x="5997" y="3686"/>
                        </a:lnTo>
                        <a:lnTo>
                          <a:pt x="5997" y="327"/>
                        </a:lnTo>
                        <a:lnTo>
                          <a:pt x="5997" y="327"/>
                        </a:lnTo>
                        <a:lnTo>
                          <a:pt x="5997" y="293"/>
                        </a:lnTo>
                        <a:lnTo>
                          <a:pt x="5991" y="262"/>
                        </a:lnTo>
                        <a:lnTo>
                          <a:pt x="5985" y="228"/>
                        </a:lnTo>
                        <a:lnTo>
                          <a:pt x="5973" y="200"/>
                        </a:lnTo>
                        <a:lnTo>
                          <a:pt x="5960" y="173"/>
                        </a:lnTo>
                        <a:lnTo>
                          <a:pt x="5942" y="145"/>
                        </a:lnTo>
                        <a:lnTo>
                          <a:pt x="5923" y="120"/>
                        </a:lnTo>
                        <a:lnTo>
                          <a:pt x="5902" y="96"/>
                        </a:lnTo>
                        <a:lnTo>
                          <a:pt x="5880" y="74"/>
                        </a:lnTo>
                        <a:lnTo>
                          <a:pt x="5856" y="56"/>
                        </a:lnTo>
                        <a:lnTo>
                          <a:pt x="5828" y="40"/>
                        </a:lnTo>
                        <a:lnTo>
                          <a:pt x="5800" y="28"/>
                        </a:lnTo>
                        <a:lnTo>
                          <a:pt x="5769" y="16"/>
                        </a:lnTo>
                        <a:lnTo>
                          <a:pt x="5738" y="6"/>
                        </a:lnTo>
                        <a:lnTo>
                          <a:pt x="5705" y="3"/>
                        </a:lnTo>
                        <a:lnTo>
                          <a:pt x="5674" y="0"/>
                        </a:lnTo>
                        <a:close/>
                        <a:moveTo>
                          <a:pt x="2237" y="4722"/>
                        </a:moveTo>
                        <a:lnTo>
                          <a:pt x="2237" y="4722"/>
                        </a:lnTo>
                        <a:lnTo>
                          <a:pt x="2290" y="4703"/>
                        </a:lnTo>
                        <a:lnTo>
                          <a:pt x="2345" y="4685"/>
                        </a:lnTo>
                        <a:lnTo>
                          <a:pt x="2407" y="4666"/>
                        </a:lnTo>
                        <a:lnTo>
                          <a:pt x="2471" y="4651"/>
                        </a:lnTo>
                        <a:lnTo>
                          <a:pt x="2542" y="4639"/>
                        </a:lnTo>
                        <a:lnTo>
                          <a:pt x="2620" y="4627"/>
                        </a:lnTo>
                        <a:lnTo>
                          <a:pt x="2700" y="4614"/>
                        </a:lnTo>
                        <a:lnTo>
                          <a:pt x="2786" y="4608"/>
                        </a:lnTo>
                        <a:lnTo>
                          <a:pt x="3165" y="4608"/>
                        </a:lnTo>
                        <a:lnTo>
                          <a:pt x="3165" y="4608"/>
                        </a:lnTo>
                        <a:lnTo>
                          <a:pt x="3260" y="4614"/>
                        </a:lnTo>
                        <a:lnTo>
                          <a:pt x="3350" y="4627"/>
                        </a:lnTo>
                        <a:lnTo>
                          <a:pt x="3433" y="4639"/>
                        </a:lnTo>
                        <a:lnTo>
                          <a:pt x="3510" y="4651"/>
                        </a:lnTo>
                        <a:lnTo>
                          <a:pt x="3581" y="4666"/>
                        </a:lnTo>
                        <a:lnTo>
                          <a:pt x="3646" y="4685"/>
                        </a:lnTo>
                        <a:lnTo>
                          <a:pt x="3705" y="4703"/>
                        </a:lnTo>
                        <a:lnTo>
                          <a:pt x="3757" y="4722"/>
                        </a:lnTo>
                        <a:lnTo>
                          <a:pt x="2237" y="4722"/>
                        </a:lnTo>
                        <a:close/>
                        <a:moveTo>
                          <a:pt x="2965" y="4352"/>
                        </a:moveTo>
                        <a:lnTo>
                          <a:pt x="2965" y="4352"/>
                        </a:lnTo>
                        <a:lnTo>
                          <a:pt x="2869" y="4355"/>
                        </a:lnTo>
                        <a:lnTo>
                          <a:pt x="2777" y="4358"/>
                        </a:lnTo>
                        <a:lnTo>
                          <a:pt x="2620" y="4358"/>
                        </a:lnTo>
                        <a:lnTo>
                          <a:pt x="2684" y="4081"/>
                        </a:lnTo>
                        <a:lnTo>
                          <a:pt x="3344" y="4081"/>
                        </a:lnTo>
                        <a:lnTo>
                          <a:pt x="3390" y="4358"/>
                        </a:lnTo>
                        <a:lnTo>
                          <a:pt x="3171" y="4358"/>
                        </a:lnTo>
                        <a:lnTo>
                          <a:pt x="3171" y="4358"/>
                        </a:lnTo>
                        <a:lnTo>
                          <a:pt x="3070" y="4355"/>
                        </a:lnTo>
                        <a:lnTo>
                          <a:pt x="2965" y="4352"/>
                        </a:lnTo>
                        <a:close/>
                        <a:moveTo>
                          <a:pt x="299" y="250"/>
                        </a:moveTo>
                        <a:lnTo>
                          <a:pt x="5674" y="250"/>
                        </a:lnTo>
                        <a:lnTo>
                          <a:pt x="5674" y="250"/>
                        </a:lnTo>
                        <a:lnTo>
                          <a:pt x="5689" y="253"/>
                        </a:lnTo>
                        <a:lnTo>
                          <a:pt x="5701" y="256"/>
                        </a:lnTo>
                        <a:lnTo>
                          <a:pt x="5714" y="265"/>
                        </a:lnTo>
                        <a:lnTo>
                          <a:pt x="5726" y="274"/>
                        </a:lnTo>
                        <a:lnTo>
                          <a:pt x="5735" y="284"/>
                        </a:lnTo>
                        <a:lnTo>
                          <a:pt x="5742" y="296"/>
                        </a:lnTo>
                        <a:lnTo>
                          <a:pt x="5748" y="311"/>
                        </a:lnTo>
                        <a:lnTo>
                          <a:pt x="5748" y="327"/>
                        </a:lnTo>
                        <a:lnTo>
                          <a:pt x="5748" y="3153"/>
                        </a:lnTo>
                        <a:lnTo>
                          <a:pt x="249" y="3153"/>
                        </a:lnTo>
                        <a:lnTo>
                          <a:pt x="249" y="299"/>
                        </a:lnTo>
                        <a:lnTo>
                          <a:pt x="249" y="299"/>
                        </a:lnTo>
                        <a:lnTo>
                          <a:pt x="253" y="290"/>
                        </a:lnTo>
                        <a:lnTo>
                          <a:pt x="256" y="281"/>
                        </a:lnTo>
                        <a:lnTo>
                          <a:pt x="265" y="265"/>
                        </a:lnTo>
                        <a:lnTo>
                          <a:pt x="280" y="256"/>
                        </a:lnTo>
                        <a:lnTo>
                          <a:pt x="290" y="253"/>
                        </a:lnTo>
                        <a:lnTo>
                          <a:pt x="299" y="250"/>
                        </a:lnTo>
                        <a:close/>
                        <a:moveTo>
                          <a:pt x="5686" y="3748"/>
                        </a:moveTo>
                        <a:lnTo>
                          <a:pt x="302" y="3748"/>
                        </a:lnTo>
                        <a:lnTo>
                          <a:pt x="302" y="3748"/>
                        </a:lnTo>
                        <a:lnTo>
                          <a:pt x="292" y="3745"/>
                        </a:lnTo>
                        <a:lnTo>
                          <a:pt x="280" y="3742"/>
                        </a:lnTo>
                        <a:lnTo>
                          <a:pt x="274" y="3739"/>
                        </a:lnTo>
                        <a:lnTo>
                          <a:pt x="265" y="3732"/>
                        </a:lnTo>
                        <a:lnTo>
                          <a:pt x="259" y="3723"/>
                        </a:lnTo>
                        <a:lnTo>
                          <a:pt x="256" y="3717"/>
                        </a:lnTo>
                        <a:lnTo>
                          <a:pt x="253" y="3708"/>
                        </a:lnTo>
                        <a:lnTo>
                          <a:pt x="249" y="3696"/>
                        </a:lnTo>
                        <a:lnTo>
                          <a:pt x="249" y="3403"/>
                        </a:lnTo>
                        <a:lnTo>
                          <a:pt x="5748" y="3403"/>
                        </a:lnTo>
                        <a:lnTo>
                          <a:pt x="5748" y="3686"/>
                        </a:lnTo>
                        <a:lnTo>
                          <a:pt x="5748" y="3686"/>
                        </a:lnTo>
                        <a:lnTo>
                          <a:pt x="5748" y="3699"/>
                        </a:lnTo>
                        <a:lnTo>
                          <a:pt x="5745" y="3711"/>
                        </a:lnTo>
                        <a:lnTo>
                          <a:pt x="5738" y="3720"/>
                        </a:lnTo>
                        <a:lnTo>
                          <a:pt x="5729" y="3730"/>
                        </a:lnTo>
                        <a:lnTo>
                          <a:pt x="5720" y="3736"/>
                        </a:lnTo>
                        <a:lnTo>
                          <a:pt x="5711" y="3742"/>
                        </a:lnTo>
                        <a:lnTo>
                          <a:pt x="5698" y="3745"/>
                        </a:lnTo>
                        <a:lnTo>
                          <a:pt x="5686" y="374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6" name="Freeform 4">
                    <a:extLst>
                      <a:ext uri="{FF2B5EF4-FFF2-40B4-BE49-F238E27FC236}">
                        <a16:creationId xmlns:a16="http://schemas.microsoft.com/office/drawing/2014/main" id="{F668DBA6-3F8F-4C06-A0D7-6876CF0F87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30525" y="2501900"/>
                    <a:ext cx="88900" cy="87313"/>
                  </a:xfrm>
                  <a:custGeom>
                    <a:avLst/>
                    <a:gdLst>
                      <a:gd name="T0" fmla="*/ 121 w 245"/>
                      <a:gd name="T1" fmla="*/ 0 h 244"/>
                      <a:gd name="T2" fmla="*/ 121 w 245"/>
                      <a:gd name="T3" fmla="*/ 0 h 244"/>
                      <a:gd name="T4" fmla="*/ 96 w 245"/>
                      <a:gd name="T5" fmla="*/ 3 h 244"/>
                      <a:gd name="T6" fmla="*/ 74 w 245"/>
                      <a:gd name="T7" fmla="*/ 9 h 244"/>
                      <a:gd name="T8" fmla="*/ 53 w 245"/>
                      <a:gd name="T9" fmla="*/ 19 h 244"/>
                      <a:gd name="T10" fmla="*/ 34 w 245"/>
                      <a:gd name="T11" fmla="*/ 34 h 244"/>
                      <a:gd name="T12" fmla="*/ 19 w 245"/>
                      <a:gd name="T13" fmla="*/ 53 h 244"/>
                      <a:gd name="T14" fmla="*/ 10 w 245"/>
                      <a:gd name="T15" fmla="*/ 74 h 244"/>
                      <a:gd name="T16" fmla="*/ 0 w 245"/>
                      <a:gd name="T17" fmla="*/ 96 h 244"/>
                      <a:gd name="T18" fmla="*/ 0 w 245"/>
                      <a:gd name="T19" fmla="*/ 120 h 244"/>
                      <a:gd name="T20" fmla="*/ 0 w 245"/>
                      <a:gd name="T21" fmla="*/ 120 h 244"/>
                      <a:gd name="T22" fmla="*/ 0 w 245"/>
                      <a:gd name="T23" fmla="*/ 145 h 244"/>
                      <a:gd name="T24" fmla="*/ 10 w 245"/>
                      <a:gd name="T25" fmla="*/ 170 h 244"/>
                      <a:gd name="T26" fmla="*/ 19 w 245"/>
                      <a:gd name="T27" fmla="*/ 188 h 244"/>
                      <a:gd name="T28" fmla="*/ 34 w 245"/>
                      <a:gd name="T29" fmla="*/ 207 h 244"/>
                      <a:gd name="T30" fmla="*/ 53 w 245"/>
                      <a:gd name="T31" fmla="*/ 222 h 244"/>
                      <a:gd name="T32" fmla="*/ 74 w 245"/>
                      <a:gd name="T33" fmla="*/ 234 h 244"/>
                      <a:gd name="T34" fmla="*/ 96 w 245"/>
                      <a:gd name="T35" fmla="*/ 241 h 244"/>
                      <a:gd name="T36" fmla="*/ 121 w 245"/>
                      <a:gd name="T37" fmla="*/ 243 h 244"/>
                      <a:gd name="T38" fmla="*/ 121 w 245"/>
                      <a:gd name="T39" fmla="*/ 243 h 244"/>
                      <a:gd name="T40" fmla="*/ 145 w 245"/>
                      <a:gd name="T41" fmla="*/ 241 h 244"/>
                      <a:gd name="T42" fmla="*/ 170 w 245"/>
                      <a:gd name="T43" fmla="*/ 234 h 244"/>
                      <a:gd name="T44" fmla="*/ 188 w 245"/>
                      <a:gd name="T45" fmla="*/ 222 h 244"/>
                      <a:gd name="T46" fmla="*/ 207 w 245"/>
                      <a:gd name="T47" fmla="*/ 207 h 244"/>
                      <a:gd name="T48" fmla="*/ 222 w 245"/>
                      <a:gd name="T49" fmla="*/ 188 h 244"/>
                      <a:gd name="T50" fmla="*/ 235 w 245"/>
                      <a:gd name="T51" fmla="*/ 170 h 244"/>
                      <a:gd name="T52" fmla="*/ 241 w 245"/>
                      <a:gd name="T53" fmla="*/ 145 h 244"/>
                      <a:gd name="T54" fmla="*/ 244 w 245"/>
                      <a:gd name="T55" fmla="*/ 120 h 244"/>
                      <a:gd name="T56" fmla="*/ 244 w 245"/>
                      <a:gd name="T57" fmla="*/ 120 h 244"/>
                      <a:gd name="T58" fmla="*/ 241 w 245"/>
                      <a:gd name="T59" fmla="*/ 96 h 244"/>
                      <a:gd name="T60" fmla="*/ 235 w 245"/>
                      <a:gd name="T61" fmla="*/ 74 h 244"/>
                      <a:gd name="T62" fmla="*/ 222 w 245"/>
                      <a:gd name="T63" fmla="*/ 53 h 244"/>
                      <a:gd name="T64" fmla="*/ 207 w 245"/>
                      <a:gd name="T65" fmla="*/ 34 h 244"/>
                      <a:gd name="T66" fmla="*/ 188 w 245"/>
                      <a:gd name="T67" fmla="*/ 19 h 244"/>
                      <a:gd name="T68" fmla="*/ 170 w 245"/>
                      <a:gd name="T69" fmla="*/ 9 h 244"/>
                      <a:gd name="T70" fmla="*/ 145 w 245"/>
                      <a:gd name="T71" fmla="*/ 3 h 244"/>
                      <a:gd name="T72" fmla="*/ 121 w 245"/>
                      <a:gd name="T73" fmla="*/ 0 h 2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245" h="244">
                        <a:moveTo>
                          <a:pt x="121" y="0"/>
                        </a:moveTo>
                        <a:lnTo>
                          <a:pt x="121" y="0"/>
                        </a:lnTo>
                        <a:lnTo>
                          <a:pt x="96" y="3"/>
                        </a:lnTo>
                        <a:lnTo>
                          <a:pt x="74" y="9"/>
                        </a:lnTo>
                        <a:lnTo>
                          <a:pt x="53" y="19"/>
                        </a:lnTo>
                        <a:lnTo>
                          <a:pt x="34" y="34"/>
                        </a:lnTo>
                        <a:lnTo>
                          <a:pt x="19" y="53"/>
                        </a:lnTo>
                        <a:lnTo>
                          <a:pt x="10" y="74"/>
                        </a:lnTo>
                        <a:lnTo>
                          <a:pt x="0" y="96"/>
                        </a:lnTo>
                        <a:lnTo>
                          <a:pt x="0" y="120"/>
                        </a:lnTo>
                        <a:lnTo>
                          <a:pt x="0" y="120"/>
                        </a:lnTo>
                        <a:lnTo>
                          <a:pt x="0" y="145"/>
                        </a:lnTo>
                        <a:lnTo>
                          <a:pt x="10" y="170"/>
                        </a:lnTo>
                        <a:lnTo>
                          <a:pt x="19" y="188"/>
                        </a:lnTo>
                        <a:lnTo>
                          <a:pt x="34" y="207"/>
                        </a:lnTo>
                        <a:lnTo>
                          <a:pt x="53" y="222"/>
                        </a:lnTo>
                        <a:lnTo>
                          <a:pt x="74" y="234"/>
                        </a:lnTo>
                        <a:lnTo>
                          <a:pt x="96" y="241"/>
                        </a:lnTo>
                        <a:lnTo>
                          <a:pt x="121" y="243"/>
                        </a:lnTo>
                        <a:lnTo>
                          <a:pt x="121" y="243"/>
                        </a:lnTo>
                        <a:lnTo>
                          <a:pt x="145" y="241"/>
                        </a:lnTo>
                        <a:lnTo>
                          <a:pt x="170" y="234"/>
                        </a:lnTo>
                        <a:lnTo>
                          <a:pt x="188" y="222"/>
                        </a:lnTo>
                        <a:lnTo>
                          <a:pt x="207" y="207"/>
                        </a:lnTo>
                        <a:lnTo>
                          <a:pt x="222" y="188"/>
                        </a:lnTo>
                        <a:lnTo>
                          <a:pt x="235" y="170"/>
                        </a:lnTo>
                        <a:lnTo>
                          <a:pt x="241" y="145"/>
                        </a:lnTo>
                        <a:lnTo>
                          <a:pt x="244" y="120"/>
                        </a:lnTo>
                        <a:lnTo>
                          <a:pt x="244" y="120"/>
                        </a:lnTo>
                        <a:lnTo>
                          <a:pt x="241" y="96"/>
                        </a:lnTo>
                        <a:lnTo>
                          <a:pt x="235" y="74"/>
                        </a:lnTo>
                        <a:lnTo>
                          <a:pt x="222" y="53"/>
                        </a:lnTo>
                        <a:lnTo>
                          <a:pt x="207" y="34"/>
                        </a:lnTo>
                        <a:lnTo>
                          <a:pt x="188" y="19"/>
                        </a:lnTo>
                        <a:lnTo>
                          <a:pt x="170" y="9"/>
                        </a:lnTo>
                        <a:lnTo>
                          <a:pt x="145" y="3"/>
                        </a:lnTo>
                        <a:lnTo>
                          <a:pt x="121" y="0"/>
                        </a:ln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799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250EC534-4F6D-4939-9CFA-C3E48E0717C3}"/>
                  </a:ext>
                </a:extLst>
              </p:cNvPr>
              <p:cNvSpPr/>
              <p:nvPr/>
            </p:nvSpPr>
            <p:spPr>
              <a:xfrm>
                <a:off x="5737641" y="1655801"/>
                <a:ext cx="866073" cy="869099"/>
              </a:xfrm>
              <a:prstGeom prst="ellipse">
                <a:avLst/>
              </a:prstGeom>
              <a:solidFill>
                <a:schemeClr val="tx1">
                  <a:alpha val="75000"/>
                </a:schemeClr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20" name="Rectangle 219">
            <a:extLst>
              <a:ext uri="{FF2B5EF4-FFF2-40B4-BE49-F238E27FC236}">
                <a16:creationId xmlns:a16="http://schemas.microsoft.com/office/drawing/2014/main" id="{0617ADA0-B055-F547-8471-263B0C3C35B3}"/>
              </a:ext>
            </a:extLst>
          </p:cNvPr>
          <p:cNvSpPr/>
          <p:nvPr/>
        </p:nvSpPr>
        <p:spPr>
          <a:xfrm>
            <a:off x="8761091" y="239710"/>
            <a:ext cx="3321624" cy="1308050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LM in each Location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GM Active in One Location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GM Standby in second Location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Register LMs to GM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2D9E657-4E44-1D44-9B4A-1F2274230C1C}"/>
              </a:ext>
            </a:extLst>
          </p:cNvPr>
          <p:cNvGrpSpPr/>
          <p:nvPr/>
        </p:nvGrpSpPr>
        <p:grpSpPr>
          <a:xfrm>
            <a:off x="1561161" y="4146626"/>
            <a:ext cx="10193356" cy="1991098"/>
            <a:chOff x="1389010" y="4126764"/>
            <a:chExt cx="10193356" cy="1991098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71BCDB12-5145-42F9-B224-90FECE466662}"/>
                </a:ext>
              </a:extLst>
            </p:cNvPr>
            <p:cNvSpPr txBox="1"/>
            <p:nvPr/>
          </p:nvSpPr>
          <p:spPr>
            <a:xfrm>
              <a:off x="2920016" y="5331990"/>
              <a:ext cx="1260010" cy="1938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LM Cluster</a:t>
              </a:r>
            </a:p>
          </p:txBody>
        </p:sp>
        <p:grpSp>
          <p:nvGrpSpPr>
            <p:cNvPr id="438" name="Group 437">
              <a:extLst>
                <a:ext uri="{FF2B5EF4-FFF2-40B4-BE49-F238E27FC236}">
                  <a16:creationId xmlns:a16="http://schemas.microsoft.com/office/drawing/2014/main" id="{8299195B-0F02-4394-AA75-E4B878BD44BB}"/>
                </a:ext>
              </a:extLst>
            </p:cNvPr>
            <p:cNvGrpSpPr/>
            <p:nvPr/>
          </p:nvGrpSpPr>
          <p:grpSpPr>
            <a:xfrm>
              <a:off x="3070681" y="4126764"/>
              <a:ext cx="869099" cy="869099"/>
              <a:chOff x="982576" y="1691974"/>
              <a:chExt cx="1828959" cy="1828959"/>
            </a:xfrm>
          </p:grpSpPr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25882582-8C1C-46B7-85BD-8616FBE4C40D}"/>
                  </a:ext>
                </a:extLst>
              </p:cNvPr>
              <p:cNvSpPr/>
              <p:nvPr/>
            </p:nvSpPr>
            <p:spPr>
              <a:xfrm>
                <a:off x="982576" y="1691974"/>
                <a:ext cx="1828959" cy="1828959"/>
              </a:xfrm>
              <a:prstGeom prst="ellipse">
                <a:avLst/>
              </a:prstGeom>
              <a:solidFill>
                <a:schemeClr val="accent1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grpSp>
            <p:nvGrpSpPr>
              <p:cNvPr id="440" name="Group 439">
                <a:extLst>
                  <a:ext uri="{FF2B5EF4-FFF2-40B4-BE49-F238E27FC236}">
                    <a16:creationId xmlns:a16="http://schemas.microsoft.com/office/drawing/2014/main" id="{02127D2F-64DF-429C-8F97-D9C3D3A3406E}"/>
                  </a:ext>
                </a:extLst>
              </p:cNvPr>
              <p:cNvGrpSpPr/>
              <p:nvPr/>
            </p:nvGrpSpPr>
            <p:grpSpPr>
              <a:xfrm>
                <a:off x="1329053" y="2040965"/>
                <a:ext cx="1154290" cy="1153784"/>
                <a:chOff x="477838" y="30163"/>
                <a:chExt cx="3621087" cy="3619500"/>
              </a:xfrm>
              <a:solidFill>
                <a:schemeClr val="bg1"/>
              </a:solidFill>
            </p:grpSpPr>
            <p:sp>
              <p:nvSpPr>
                <p:cNvPr id="441" name="Freeform 19">
                  <a:extLst>
                    <a:ext uri="{FF2B5EF4-FFF2-40B4-BE49-F238E27FC236}">
                      <a16:creationId xmlns:a16="http://schemas.microsoft.com/office/drawing/2014/main" id="{91F10763-BA30-45B2-AFB3-8BA66B4390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838" y="30163"/>
                  <a:ext cx="3621087" cy="3619500"/>
                </a:xfrm>
                <a:custGeom>
                  <a:avLst/>
                  <a:gdLst>
                    <a:gd name="T0" fmla="*/ 4641 w 10059"/>
                    <a:gd name="T1" fmla="*/ 11 h 10054"/>
                    <a:gd name="T2" fmla="*/ 3774 w 10059"/>
                    <a:gd name="T3" fmla="*/ 160 h 10054"/>
                    <a:gd name="T4" fmla="*/ 2632 w 10059"/>
                    <a:gd name="T5" fmla="*/ 606 h 10054"/>
                    <a:gd name="T6" fmla="*/ 1648 w 10059"/>
                    <a:gd name="T7" fmla="*/ 1302 h 10054"/>
                    <a:gd name="T8" fmla="*/ 861 w 10059"/>
                    <a:gd name="T9" fmla="*/ 2217 h 10054"/>
                    <a:gd name="T10" fmla="*/ 309 w 10059"/>
                    <a:gd name="T11" fmla="*/ 3296 h 10054"/>
                    <a:gd name="T12" fmla="*/ 43 w 10059"/>
                    <a:gd name="T13" fmla="*/ 4386 h 10054"/>
                    <a:gd name="T14" fmla="*/ 0 w 10059"/>
                    <a:gd name="T15" fmla="*/ 5029 h 10054"/>
                    <a:gd name="T16" fmla="*/ 27 w 10059"/>
                    <a:gd name="T17" fmla="*/ 5540 h 10054"/>
                    <a:gd name="T18" fmla="*/ 228 w 10059"/>
                    <a:gd name="T19" fmla="*/ 6523 h 10054"/>
                    <a:gd name="T20" fmla="*/ 729 w 10059"/>
                    <a:gd name="T21" fmla="*/ 7634 h 10054"/>
                    <a:gd name="T22" fmla="*/ 1472 w 10059"/>
                    <a:gd name="T23" fmla="*/ 8581 h 10054"/>
                    <a:gd name="T24" fmla="*/ 2424 w 10059"/>
                    <a:gd name="T25" fmla="*/ 9325 h 10054"/>
                    <a:gd name="T26" fmla="*/ 3535 w 10059"/>
                    <a:gd name="T27" fmla="*/ 9830 h 10054"/>
                    <a:gd name="T28" fmla="*/ 4513 w 10059"/>
                    <a:gd name="T29" fmla="*/ 10027 h 10054"/>
                    <a:gd name="T30" fmla="*/ 5029 w 10059"/>
                    <a:gd name="T31" fmla="*/ 10053 h 10054"/>
                    <a:gd name="T32" fmla="*/ 5672 w 10059"/>
                    <a:gd name="T33" fmla="*/ 10016 h 10054"/>
                    <a:gd name="T34" fmla="*/ 6757 w 10059"/>
                    <a:gd name="T35" fmla="*/ 9750 h 10054"/>
                    <a:gd name="T36" fmla="*/ 7841 w 10059"/>
                    <a:gd name="T37" fmla="*/ 9198 h 10054"/>
                    <a:gd name="T38" fmla="*/ 8750 w 10059"/>
                    <a:gd name="T39" fmla="*/ 8411 h 10054"/>
                    <a:gd name="T40" fmla="*/ 9452 w 10059"/>
                    <a:gd name="T41" fmla="*/ 7422 h 10054"/>
                    <a:gd name="T42" fmla="*/ 9898 w 10059"/>
                    <a:gd name="T43" fmla="*/ 6284 h 10054"/>
                    <a:gd name="T44" fmla="*/ 10042 w 10059"/>
                    <a:gd name="T45" fmla="*/ 5412 h 10054"/>
                    <a:gd name="T46" fmla="*/ 10058 w 10059"/>
                    <a:gd name="T47" fmla="*/ 4897 h 10054"/>
                    <a:gd name="T48" fmla="*/ 10000 w 10059"/>
                    <a:gd name="T49" fmla="*/ 4264 h 10054"/>
                    <a:gd name="T50" fmla="*/ 9665 w 10059"/>
                    <a:gd name="T51" fmla="*/ 3067 h 10054"/>
                    <a:gd name="T52" fmla="*/ 9058 w 10059"/>
                    <a:gd name="T53" fmla="*/ 2020 h 10054"/>
                    <a:gd name="T54" fmla="*/ 8229 w 10059"/>
                    <a:gd name="T55" fmla="*/ 1149 h 10054"/>
                    <a:gd name="T56" fmla="*/ 7209 w 10059"/>
                    <a:gd name="T57" fmla="*/ 494 h 10054"/>
                    <a:gd name="T58" fmla="*/ 6045 w 10059"/>
                    <a:gd name="T59" fmla="*/ 101 h 10054"/>
                    <a:gd name="T60" fmla="*/ 5289 w 10059"/>
                    <a:gd name="T61" fmla="*/ 5 h 10054"/>
                    <a:gd name="T62" fmla="*/ 4795 w 10059"/>
                    <a:gd name="T63" fmla="*/ 9628 h 10054"/>
                    <a:gd name="T64" fmla="*/ 3663 w 10059"/>
                    <a:gd name="T65" fmla="*/ 9431 h 10054"/>
                    <a:gd name="T66" fmla="*/ 2642 w 10059"/>
                    <a:gd name="T67" fmla="*/ 8969 h 10054"/>
                    <a:gd name="T68" fmla="*/ 1770 w 10059"/>
                    <a:gd name="T69" fmla="*/ 8283 h 10054"/>
                    <a:gd name="T70" fmla="*/ 1090 w 10059"/>
                    <a:gd name="T71" fmla="*/ 7416 h 10054"/>
                    <a:gd name="T72" fmla="*/ 627 w 10059"/>
                    <a:gd name="T73" fmla="*/ 6396 h 10054"/>
                    <a:gd name="T74" fmla="*/ 425 w 10059"/>
                    <a:gd name="T75" fmla="*/ 5264 h 10054"/>
                    <a:gd name="T76" fmla="*/ 473 w 10059"/>
                    <a:gd name="T77" fmla="*/ 4328 h 10054"/>
                    <a:gd name="T78" fmla="*/ 782 w 10059"/>
                    <a:gd name="T79" fmla="*/ 3233 h 10054"/>
                    <a:gd name="T80" fmla="*/ 1340 w 10059"/>
                    <a:gd name="T81" fmla="*/ 2270 h 10054"/>
                    <a:gd name="T82" fmla="*/ 2100 w 10059"/>
                    <a:gd name="T83" fmla="*/ 1473 h 10054"/>
                    <a:gd name="T84" fmla="*/ 3036 w 10059"/>
                    <a:gd name="T85" fmla="*/ 872 h 10054"/>
                    <a:gd name="T86" fmla="*/ 4104 w 10059"/>
                    <a:gd name="T87" fmla="*/ 510 h 10054"/>
                    <a:gd name="T88" fmla="*/ 5029 w 10059"/>
                    <a:gd name="T89" fmla="*/ 420 h 10054"/>
                    <a:gd name="T90" fmla="*/ 6183 w 10059"/>
                    <a:gd name="T91" fmla="*/ 563 h 10054"/>
                    <a:gd name="T92" fmla="*/ 7224 w 10059"/>
                    <a:gd name="T93" fmla="*/ 973 h 10054"/>
                    <a:gd name="T94" fmla="*/ 8128 w 10059"/>
                    <a:gd name="T95" fmla="*/ 1616 h 10054"/>
                    <a:gd name="T96" fmla="*/ 8851 w 10059"/>
                    <a:gd name="T97" fmla="*/ 2451 h 10054"/>
                    <a:gd name="T98" fmla="*/ 9356 w 10059"/>
                    <a:gd name="T99" fmla="*/ 3445 h 10054"/>
                    <a:gd name="T100" fmla="*/ 9617 w 10059"/>
                    <a:gd name="T101" fmla="*/ 4556 h 10054"/>
                    <a:gd name="T102" fmla="*/ 9617 w 10059"/>
                    <a:gd name="T103" fmla="*/ 5497 h 10054"/>
                    <a:gd name="T104" fmla="*/ 9356 w 10059"/>
                    <a:gd name="T105" fmla="*/ 6608 h 10054"/>
                    <a:gd name="T106" fmla="*/ 8851 w 10059"/>
                    <a:gd name="T107" fmla="*/ 7602 h 10054"/>
                    <a:gd name="T108" fmla="*/ 8128 w 10059"/>
                    <a:gd name="T109" fmla="*/ 8437 h 10054"/>
                    <a:gd name="T110" fmla="*/ 7224 w 10059"/>
                    <a:gd name="T111" fmla="*/ 9081 h 10054"/>
                    <a:gd name="T112" fmla="*/ 6183 w 10059"/>
                    <a:gd name="T113" fmla="*/ 9490 h 10054"/>
                    <a:gd name="T114" fmla="*/ 5029 w 10059"/>
                    <a:gd name="T115" fmla="*/ 9639 h 100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059" h="10054">
                      <a:moveTo>
                        <a:pt x="5029" y="0"/>
                      </a:moveTo>
                      <a:lnTo>
                        <a:pt x="5029" y="0"/>
                      </a:lnTo>
                      <a:lnTo>
                        <a:pt x="4901" y="0"/>
                      </a:lnTo>
                      <a:lnTo>
                        <a:pt x="4769" y="5"/>
                      </a:lnTo>
                      <a:lnTo>
                        <a:pt x="4641" y="11"/>
                      </a:lnTo>
                      <a:lnTo>
                        <a:pt x="4513" y="27"/>
                      </a:lnTo>
                      <a:lnTo>
                        <a:pt x="4391" y="37"/>
                      </a:lnTo>
                      <a:lnTo>
                        <a:pt x="4264" y="58"/>
                      </a:lnTo>
                      <a:lnTo>
                        <a:pt x="4014" y="101"/>
                      </a:lnTo>
                      <a:lnTo>
                        <a:pt x="3774" y="160"/>
                      </a:lnTo>
                      <a:lnTo>
                        <a:pt x="3535" y="224"/>
                      </a:lnTo>
                      <a:lnTo>
                        <a:pt x="3301" y="303"/>
                      </a:lnTo>
                      <a:lnTo>
                        <a:pt x="3073" y="394"/>
                      </a:lnTo>
                      <a:lnTo>
                        <a:pt x="2849" y="494"/>
                      </a:lnTo>
                      <a:lnTo>
                        <a:pt x="2632" y="606"/>
                      </a:lnTo>
                      <a:lnTo>
                        <a:pt x="2424" y="729"/>
                      </a:lnTo>
                      <a:lnTo>
                        <a:pt x="2217" y="856"/>
                      </a:lnTo>
                      <a:lnTo>
                        <a:pt x="2020" y="999"/>
                      </a:lnTo>
                      <a:lnTo>
                        <a:pt x="1829" y="1149"/>
                      </a:lnTo>
                      <a:lnTo>
                        <a:pt x="1648" y="1302"/>
                      </a:lnTo>
                      <a:lnTo>
                        <a:pt x="1472" y="1473"/>
                      </a:lnTo>
                      <a:lnTo>
                        <a:pt x="1308" y="1648"/>
                      </a:lnTo>
                      <a:lnTo>
                        <a:pt x="1148" y="1829"/>
                      </a:lnTo>
                      <a:lnTo>
                        <a:pt x="999" y="2020"/>
                      </a:lnTo>
                      <a:lnTo>
                        <a:pt x="861" y="2217"/>
                      </a:lnTo>
                      <a:lnTo>
                        <a:pt x="729" y="2419"/>
                      </a:lnTo>
                      <a:lnTo>
                        <a:pt x="606" y="2632"/>
                      </a:lnTo>
                      <a:lnTo>
                        <a:pt x="500" y="2849"/>
                      </a:lnTo>
                      <a:lnTo>
                        <a:pt x="399" y="3067"/>
                      </a:lnTo>
                      <a:lnTo>
                        <a:pt x="309" y="3296"/>
                      </a:lnTo>
                      <a:lnTo>
                        <a:pt x="228" y="3530"/>
                      </a:lnTo>
                      <a:lnTo>
                        <a:pt x="160" y="3770"/>
                      </a:lnTo>
                      <a:lnTo>
                        <a:pt x="101" y="4014"/>
                      </a:lnTo>
                      <a:lnTo>
                        <a:pt x="58" y="4264"/>
                      </a:lnTo>
                      <a:lnTo>
                        <a:pt x="43" y="4386"/>
                      </a:lnTo>
                      <a:lnTo>
                        <a:pt x="27" y="4514"/>
                      </a:lnTo>
                      <a:lnTo>
                        <a:pt x="16" y="4641"/>
                      </a:lnTo>
                      <a:lnTo>
                        <a:pt x="5" y="4769"/>
                      </a:lnTo>
                      <a:lnTo>
                        <a:pt x="5" y="4897"/>
                      </a:lnTo>
                      <a:lnTo>
                        <a:pt x="0" y="5029"/>
                      </a:lnTo>
                      <a:lnTo>
                        <a:pt x="0" y="5029"/>
                      </a:lnTo>
                      <a:lnTo>
                        <a:pt x="5" y="5157"/>
                      </a:lnTo>
                      <a:lnTo>
                        <a:pt x="5" y="5285"/>
                      </a:lnTo>
                      <a:lnTo>
                        <a:pt x="16" y="5412"/>
                      </a:lnTo>
                      <a:lnTo>
                        <a:pt x="27" y="5540"/>
                      </a:lnTo>
                      <a:lnTo>
                        <a:pt x="43" y="5667"/>
                      </a:lnTo>
                      <a:lnTo>
                        <a:pt x="58" y="5795"/>
                      </a:lnTo>
                      <a:lnTo>
                        <a:pt x="101" y="6040"/>
                      </a:lnTo>
                      <a:lnTo>
                        <a:pt x="160" y="6284"/>
                      </a:lnTo>
                      <a:lnTo>
                        <a:pt x="228" y="6523"/>
                      </a:lnTo>
                      <a:lnTo>
                        <a:pt x="309" y="6757"/>
                      </a:lnTo>
                      <a:lnTo>
                        <a:pt x="399" y="6986"/>
                      </a:lnTo>
                      <a:lnTo>
                        <a:pt x="500" y="7209"/>
                      </a:lnTo>
                      <a:lnTo>
                        <a:pt x="606" y="7422"/>
                      </a:lnTo>
                      <a:lnTo>
                        <a:pt x="729" y="7634"/>
                      </a:lnTo>
                      <a:lnTo>
                        <a:pt x="861" y="7836"/>
                      </a:lnTo>
                      <a:lnTo>
                        <a:pt x="999" y="8033"/>
                      </a:lnTo>
                      <a:lnTo>
                        <a:pt x="1148" y="8224"/>
                      </a:lnTo>
                      <a:lnTo>
                        <a:pt x="1308" y="8411"/>
                      </a:lnTo>
                      <a:lnTo>
                        <a:pt x="1472" y="8581"/>
                      </a:lnTo>
                      <a:lnTo>
                        <a:pt x="1648" y="8751"/>
                      </a:lnTo>
                      <a:lnTo>
                        <a:pt x="1829" y="8905"/>
                      </a:lnTo>
                      <a:lnTo>
                        <a:pt x="2020" y="9054"/>
                      </a:lnTo>
                      <a:lnTo>
                        <a:pt x="2217" y="9198"/>
                      </a:lnTo>
                      <a:lnTo>
                        <a:pt x="2424" y="9325"/>
                      </a:lnTo>
                      <a:lnTo>
                        <a:pt x="2632" y="9447"/>
                      </a:lnTo>
                      <a:lnTo>
                        <a:pt x="2849" y="9559"/>
                      </a:lnTo>
                      <a:lnTo>
                        <a:pt x="3073" y="9660"/>
                      </a:lnTo>
                      <a:lnTo>
                        <a:pt x="3301" y="9750"/>
                      </a:lnTo>
                      <a:lnTo>
                        <a:pt x="3535" y="9830"/>
                      </a:lnTo>
                      <a:lnTo>
                        <a:pt x="3774" y="9899"/>
                      </a:lnTo>
                      <a:lnTo>
                        <a:pt x="4014" y="9952"/>
                      </a:lnTo>
                      <a:lnTo>
                        <a:pt x="4264" y="9995"/>
                      </a:lnTo>
                      <a:lnTo>
                        <a:pt x="4391" y="10016"/>
                      </a:lnTo>
                      <a:lnTo>
                        <a:pt x="4513" y="10027"/>
                      </a:lnTo>
                      <a:lnTo>
                        <a:pt x="4641" y="10043"/>
                      </a:lnTo>
                      <a:lnTo>
                        <a:pt x="4769" y="10048"/>
                      </a:lnTo>
                      <a:lnTo>
                        <a:pt x="4901" y="10053"/>
                      </a:lnTo>
                      <a:lnTo>
                        <a:pt x="5029" y="10053"/>
                      </a:lnTo>
                      <a:lnTo>
                        <a:pt x="5029" y="10053"/>
                      </a:lnTo>
                      <a:lnTo>
                        <a:pt x="5157" y="10053"/>
                      </a:lnTo>
                      <a:lnTo>
                        <a:pt x="5289" y="10048"/>
                      </a:lnTo>
                      <a:lnTo>
                        <a:pt x="5417" y="10043"/>
                      </a:lnTo>
                      <a:lnTo>
                        <a:pt x="5545" y="10027"/>
                      </a:lnTo>
                      <a:lnTo>
                        <a:pt x="5672" y="10016"/>
                      </a:lnTo>
                      <a:lnTo>
                        <a:pt x="5794" y="9995"/>
                      </a:lnTo>
                      <a:lnTo>
                        <a:pt x="6045" y="9952"/>
                      </a:lnTo>
                      <a:lnTo>
                        <a:pt x="6284" y="9899"/>
                      </a:lnTo>
                      <a:lnTo>
                        <a:pt x="6523" y="9830"/>
                      </a:lnTo>
                      <a:lnTo>
                        <a:pt x="6757" y="9750"/>
                      </a:lnTo>
                      <a:lnTo>
                        <a:pt x="6985" y="9660"/>
                      </a:lnTo>
                      <a:lnTo>
                        <a:pt x="7209" y="9559"/>
                      </a:lnTo>
                      <a:lnTo>
                        <a:pt x="7426" y="9447"/>
                      </a:lnTo>
                      <a:lnTo>
                        <a:pt x="7639" y="9325"/>
                      </a:lnTo>
                      <a:lnTo>
                        <a:pt x="7841" y="9198"/>
                      </a:lnTo>
                      <a:lnTo>
                        <a:pt x="8038" y="9054"/>
                      </a:lnTo>
                      <a:lnTo>
                        <a:pt x="8229" y="8905"/>
                      </a:lnTo>
                      <a:lnTo>
                        <a:pt x="8410" y="8751"/>
                      </a:lnTo>
                      <a:lnTo>
                        <a:pt x="8585" y="8581"/>
                      </a:lnTo>
                      <a:lnTo>
                        <a:pt x="8750" y="8411"/>
                      </a:lnTo>
                      <a:lnTo>
                        <a:pt x="8909" y="8224"/>
                      </a:lnTo>
                      <a:lnTo>
                        <a:pt x="9058" y="8033"/>
                      </a:lnTo>
                      <a:lnTo>
                        <a:pt x="9197" y="7836"/>
                      </a:lnTo>
                      <a:lnTo>
                        <a:pt x="9330" y="7634"/>
                      </a:lnTo>
                      <a:lnTo>
                        <a:pt x="9452" y="7422"/>
                      </a:lnTo>
                      <a:lnTo>
                        <a:pt x="9563" y="7209"/>
                      </a:lnTo>
                      <a:lnTo>
                        <a:pt x="9665" y="6986"/>
                      </a:lnTo>
                      <a:lnTo>
                        <a:pt x="9755" y="6757"/>
                      </a:lnTo>
                      <a:lnTo>
                        <a:pt x="9829" y="6523"/>
                      </a:lnTo>
                      <a:lnTo>
                        <a:pt x="9898" y="6284"/>
                      </a:lnTo>
                      <a:lnTo>
                        <a:pt x="9957" y="6040"/>
                      </a:lnTo>
                      <a:lnTo>
                        <a:pt x="10000" y="5795"/>
                      </a:lnTo>
                      <a:lnTo>
                        <a:pt x="10015" y="5667"/>
                      </a:lnTo>
                      <a:lnTo>
                        <a:pt x="10032" y="5540"/>
                      </a:lnTo>
                      <a:lnTo>
                        <a:pt x="10042" y="5412"/>
                      </a:lnTo>
                      <a:lnTo>
                        <a:pt x="10053" y="5285"/>
                      </a:lnTo>
                      <a:lnTo>
                        <a:pt x="10058" y="5157"/>
                      </a:lnTo>
                      <a:lnTo>
                        <a:pt x="10058" y="5029"/>
                      </a:lnTo>
                      <a:lnTo>
                        <a:pt x="10058" y="5029"/>
                      </a:lnTo>
                      <a:lnTo>
                        <a:pt x="10058" y="4897"/>
                      </a:lnTo>
                      <a:lnTo>
                        <a:pt x="10053" y="4769"/>
                      </a:lnTo>
                      <a:lnTo>
                        <a:pt x="10042" y="4641"/>
                      </a:lnTo>
                      <a:lnTo>
                        <a:pt x="10032" y="4514"/>
                      </a:lnTo>
                      <a:lnTo>
                        <a:pt x="10015" y="4386"/>
                      </a:lnTo>
                      <a:lnTo>
                        <a:pt x="10000" y="4264"/>
                      </a:lnTo>
                      <a:lnTo>
                        <a:pt x="9957" y="4014"/>
                      </a:lnTo>
                      <a:lnTo>
                        <a:pt x="9898" y="3770"/>
                      </a:lnTo>
                      <a:lnTo>
                        <a:pt x="9829" y="3530"/>
                      </a:lnTo>
                      <a:lnTo>
                        <a:pt x="9755" y="3296"/>
                      </a:lnTo>
                      <a:lnTo>
                        <a:pt x="9665" y="3067"/>
                      </a:lnTo>
                      <a:lnTo>
                        <a:pt x="9563" y="2849"/>
                      </a:lnTo>
                      <a:lnTo>
                        <a:pt x="9452" y="2632"/>
                      </a:lnTo>
                      <a:lnTo>
                        <a:pt x="9330" y="2419"/>
                      </a:lnTo>
                      <a:lnTo>
                        <a:pt x="9197" y="2217"/>
                      </a:lnTo>
                      <a:lnTo>
                        <a:pt x="9058" y="2020"/>
                      </a:lnTo>
                      <a:lnTo>
                        <a:pt x="8909" y="1829"/>
                      </a:lnTo>
                      <a:lnTo>
                        <a:pt x="8750" y="1648"/>
                      </a:lnTo>
                      <a:lnTo>
                        <a:pt x="8585" y="1473"/>
                      </a:lnTo>
                      <a:lnTo>
                        <a:pt x="8410" y="1302"/>
                      </a:lnTo>
                      <a:lnTo>
                        <a:pt x="8229" y="1149"/>
                      </a:lnTo>
                      <a:lnTo>
                        <a:pt x="8038" y="999"/>
                      </a:lnTo>
                      <a:lnTo>
                        <a:pt x="7841" y="856"/>
                      </a:lnTo>
                      <a:lnTo>
                        <a:pt x="7639" y="729"/>
                      </a:lnTo>
                      <a:lnTo>
                        <a:pt x="7426" y="606"/>
                      </a:lnTo>
                      <a:lnTo>
                        <a:pt x="7209" y="494"/>
                      </a:lnTo>
                      <a:lnTo>
                        <a:pt x="6985" y="394"/>
                      </a:lnTo>
                      <a:lnTo>
                        <a:pt x="6757" y="303"/>
                      </a:lnTo>
                      <a:lnTo>
                        <a:pt x="6523" y="224"/>
                      </a:lnTo>
                      <a:lnTo>
                        <a:pt x="6284" y="160"/>
                      </a:lnTo>
                      <a:lnTo>
                        <a:pt x="6045" y="101"/>
                      </a:lnTo>
                      <a:lnTo>
                        <a:pt x="5794" y="58"/>
                      </a:lnTo>
                      <a:lnTo>
                        <a:pt x="5672" y="37"/>
                      </a:lnTo>
                      <a:lnTo>
                        <a:pt x="5545" y="27"/>
                      </a:lnTo>
                      <a:lnTo>
                        <a:pt x="5417" y="11"/>
                      </a:lnTo>
                      <a:lnTo>
                        <a:pt x="5289" y="5"/>
                      </a:lnTo>
                      <a:lnTo>
                        <a:pt x="5157" y="0"/>
                      </a:lnTo>
                      <a:lnTo>
                        <a:pt x="5029" y="0"/>
                      </a:lnTo>
                      <a:close/>
                      <a:moveTo>
                        <a:pt x="5029" y="9639"/>
                      </a:moveTo>
                      <a:lnTo>
                        <a:pt x="5029" y="9639"/>
                      </a:lnTo>
                      <a:lnTo>
                        <a:pt x="4795" y="9628"/>
                      </a:lnTo>
                      <a:lnTo>
                        <a:pt x="4561" y="9612"/>
                      </a:lnTo>
                      <a:lnTo>
                        <a:pt x="4327" y="9586"/>
                      </a:lnTo>
                      <a:lnTo>
                        <a:pt x="4104" y="9543"/>
                      </a:lnTo>
                      <a:lnTo>
                        <a:pt x="3881" y="9490"/>
                      </a:lnTo>
                      <a:lnTo>
                        <a:pt x="3663" y="9431"/>
                      </a:lnTo>
                      <a:lnTo>
                        <a:pt x="3445" y="9357"/>
                      </a:lnTo>
                      <a:lnTo>
                        <a:pt x="3237" y="9272"/>
                      </a:lnTo>
                      <a:lnTo>
                        <a:pt x="3036" y="9181"/>
                      </a:lnTo>
                      <a:lnTo>
                        <a:pt x="2834" y="9081"/>
                      </a:lnTo>
                      <a:lnTo>
                        <a:pt x="2642" y="8969"/>
                      </a:lnTo>
                      <a:lnTo>
                        <a:pt x="2456" y="8846"/>
                      </a:lnTo>
                      <a:lnTo>
                        <a:pt x="2275" y="8719"/>
                      </a:lnTo>
                      <a:lnTo>
                        <a:pt x="2100" y="8581"/>
                      </a:lnTo>
                      <a:lnTo>
                        <a:pt x="1930" y="8437"/>
                      </a:lnTo>
                      <a:lnTo>
                        <a:pt x="1770" y="8283"/>
                      </a:lnTo>
                      <a:lnTo>
                        <a:pt x="1621" y="8124"/>
                      </a:lnTo>
                      <a:lnTo>
                        <a:pt x="1472" y="7959"/>
                      </a:lnTo>
                      <a:lnTo>
                        <a:pt x="1340" y="7783"/>
                      </a:lnTo>
                      <a:lnTo>
                        <a:pt x="1206" y="7602"/>
                      </a:lnTo>
                      <a:lnTo>
                        <a:pt x="1090" y="7416"/>
                      </a:lnTo>
                      <a:lnTo>
                        <a:pt x="978" y="7220"/>
                      </a:lnTo>
                      <a:lnTo>
                        <a:pt x="877" y="7023"/>
                      </a:lnTo>
                      <a:lnTo>
                        <a:pt x="782" y="6821"/>
                      </a:lnTo>
                      <a:lnTo>
                        <a:pt x="701" y="6608"/>
                      </a:lnTo>
                      <a:lnTo>
                        <a:pt x="627" y="6396"/>
                      </a:lnTo>
                      <a:lnTo>
                        <a:pt x="563" y="6178"/>
                      </a:lnTo>
                      <a:lnTo>
                        <a:pt x="516" y="5954"/>
                      </a:lnTo>
                      <a:lnTo>
                        <a:pt x="473" y="5726"/>
                      </a:lnTo>
                      <a:lnTo>
                        <a:pt x="447" y="5497"/>
                      </a:lnTo>
                      <a:lnTo>
                        <a:pt x="425" y="5264"/>
                      </a:lnTo>
                      <a:lnTo>
                        <a:pt x="420" y="5029"/>
                      </a:lnTo>
                      <a:lnTo>
                        <a:pt x="420" y="5029"/>
                      </a:lnTo>
                      <a:lnTo>
                        <a:pt x="425" y="4790"/>
                      </a:lnTo>
                      <a:lnTo>
                        <a:pt x="447" y="4556"/>
                      </a:lnTo>
                      <a:lnTo>
                        <a:pt x="473" y="4328"/>
                      </a:lnTo>
                      <a:lnTo>
                        <a:pt x="516" y="4099"/>
                      </a:lnTo>
                      <a:lnTo>
                        <a:pt x="563" y="3876"/>
                      </a:lnTo>
                      <a:lnTo>
                        <a:pt x="627" y="3657"/>
                      </a:lnTo>
                      <a:lnTo>
                        <a:pt x="701" y="3445"/>
                      </a:lnTo>
                      <a:lnTo>
                        <a:pt x="782" y="3233"/>
                      </a:lnTo>
                      <a:lnTo>
                        <a:pt x="877" y="3030"/>
                      </a:lnTo>
                      <a:lnTo>
                        <a:pt x="978" y="2834"/>
                      </a:lnTo>
                      <a:lnTo>
                        <a:pt x="1090" y="2637"/>
                      </a:lnTo>
                      <a:lnTo>
                        <a:pt x="1206" y="2451"/>
                      </a:lnTo>
                      <a:lnTo>
                        <a:pt x="1340" y="2270"/>
                      </a:lnTo>
                      <a:lnTo>
                        <a:pt x="1472" y="2095"/>
                      </a:lnTo>
                      <a:lnTo>
                        <a:pt x="1621" y="1930"/>
                      </a:lnTo>
                      <a:lnTo>
                        <a:pt x="1770" y="1771"/>
                      </a:lnTo>
                      <a:lnTo>
                        <a:pt x="1930" y="1616"/>
                      </a:lnTo>
                      <a:lnTo>
                        <a:pt x="2100" y="1473"/>
                      </a:lnTo>
                      <a:lnTo>
                        <a:pt x="2275" y="1334"/>
                      </a:lnTo>
                      <a:lnTo>
                        <a:pt x="2456" y="1207"/>
                      </a:lnTo>
                      <a:lnTo>
                        <a:pt x="2642" y="1085"/>
                      </a:lnTo>
                      <a:lnTo>
                        <a:pt x="2834" y="973"/>
                      </a:lnTo>
                      <a:lnTo>
                        <a:pt x="3036" y="872"/>
                      </a:lnTo>
                      <a:lnTo>
                        <a:pt x="3237" y="782"/>
                      </a:lnTo>
                      <a:lnTo>
                        <a:pt x="3445" y="697"/>
                      </a:lnTo>
                      <a:lnTo>
                        <a:pt x="3663" y="627"/>
                      </a:lnTo>
                      <a:lnTo>
                        <a:pt x="3881" y="563"/>
                      </a:lnTo>
                      <a:lnTo>
                        <a:pt x="4104" y="510"/>
                      </a:lnTo>
                      <a:lnTo>
                        <a:pt x="4327" y="473"/>
                      </a:lnTo>
                      <a:lnTo>
                        <a:pt x="4561" y="441"/>
                      </a:lnTo>
                      <a:lnTo>
                        <a:pt x="4795" y="425"/>
                      </a:lnTo>
                      <a:lnTo>
                        <a:pt x="5029" y="420"/>
                      </a:lnTo>
                      <a:lnTo>
                        <a:pt x="5029" y="420"/>
                      </a:lnTo>
                      <a:lnTo>
                        <a:pt x="5268" y="425"/>
                      </a:lnTo>
                      <a:lnTo>
                        <a:pt x="5502" y="441"/>
                      </a:lnTo>
                      <a:lnTo>
                        <a:pt x="5731" y="473"/>
                      </a:lnTo>
                      <a:lnTo>
                        <a:pt x="5960" y="510"/>
                      </a:lnTo>
                      <a:lnTo>
                        <a:pt x="6183" y="563"/>
                      </a:lnTo>
                      <a:lnTo>
                        <a:pt x="6401" y="627"/>
                      </a:lnTo>
                      <a:lnTo>
                        <a:pt x="6613" y="697"/>
                      </a:lnTo>
                      <a:lnTo>
                        <a:pt x="6821" y="782"/>
                      </a:lnTo>
                      <a:lnTo>
                        <a:pt x="7028" y="872"/>
                      </a:lnTo>
                      <a:lnTo>
                        <a:pt x="7224" y="973"/>
                      </a:lnTo>
                      <a:lnTo>
                        <a:pt x="7416" y="1085"/>
                      </a:lnTo>
                      <a:lnTo>
                        <a:pt x="7602" y="1207"/>
                      </a:lnTo>
                      <a:lnTo>
                        <a:pt x="7783" y="1334"/>
                      </a:lnTo>
                      <a:lnTo>
                        <a:pt x="7958" y="1473"/>
                      </a:lnTo>
                      <a:lnTo>
                        <a:pt x="8128" y="1616"/>
                      </a:lnTo>
                      <a:lnTo>
                        <a:pt x="8288" y="1771"/>
                      </a:lnTo>
                      <a:lnTo>
                        <a:pt x="8442" y="1930"/>
                      </a:lnTo>
                      <a:lnTo>
                        <a:pt x="8585" y="2095"/>
                      </a:lnTo>
                      <a:lnTo>
                        <a:pt x="8724" y="2270"/>
                      </a:lnTo>
                      <a:lnTo>
                        <a:pt x="8851" y="2451"/>
                      </a:lnTo>
                      <a:lnTo>
                        <a:pt x="8968" y="2637"/>
                      </a:lnTo>
                      <a:lnTo>
                        <a:pt x="9080" y="2834"/>
                      </a:lnTo>
                      <a:lnTo>
                        <a:pt x="9181" y="3030"/>
                      </a:lnTo>
                      <a:lnTo>
                        <a:pt x="9276" y="3233"/>
                      </a:lnTo>
                      <a:lnTo>
                        <a:pt x="9356" y="3445"/>
                      </a:lnTo>
                      <a:lnTo>
                        <a:pt x="9431" y="3657"/>
                      </a:lnTo>
                      <a:lnTo>
                        <a:pt x="9495" y="3876"/>
                      </a:lnTo>
                      <a:lnTo>
                        <a:pt x="9542" y="4099"/>
                      </a:lnTo>
                      <a:lnTo>
                        <a:pt x="9585" y="4328"/>
                      </a:lnTo>
                      <a:lnTo>
                        <a:pt x="9617" y="4556"/>
                      </a:lnTo>
                      <a:lnTo>
                        <a:pt x="9633" y="4790"/>
                      </a:lnTo>
                      <a:lnTo>
                        <a:pt x="9638" y="5029"/>
                      </a:lnTo>
                      <a:lnTo>
                        <a:pt x="9638" y="5029"/>
                      </a:lnTo>
                      <a:lnTo>
                        <a:pt x="9633" y="5264"/>
                      </a:lnTo>
                      <a:lnTo>
                        <a:pt x="9617" y="5497"/>
                      </a:lnTo>
                      <a:lnTo>
                        <a:pt x="9585" y="5726"/>
                      </a:lnTo>
                      <a:lnTo>
                        <a:pt x="9542" y="5954"/>
                      </a:lnTo>
                      <a:lnTo>
                        <a:pt x="9495" y="6178"/>
                      </a:lnTo>
                      <a:lnTo>
                        <a:pt x="9431" y="6396"/>
                      </a:lnTo>
                      <a:lnTo>
                        <a:pt x="9356" y="6608"/>
                      </a:lnTo>
                      <a:lnTo>
                        <a:pt x="9276" y="6821"/>
                      </a:lnTo>
                      <a:lnTo>
                        <a:pt x="9181" y="7023"/>
                      </a:lnTo>
                      <a:lnTo>
                        <a:pt x="9080" y="7220"/>
                      </a:lnTo>
                      <a:lnTo>
                        <a:pt x="8968" y="7416"/>
                      </a:lnTo>
                      <a:lnTo>
                        <a:pt x="8851" y="7602"/>
                      </a:lnTo>
                      <a:lnTo>
                        <a:pt x="8724" y="7783"/>
                      </a:lnTo>
                      <a:lnTo>
                        <a:pt x="8585" y="7959"/>
                      </a:lnTo>
                      <a:lnTo>
                        <a:pt x="8442" y="8124"/>
                      </a:lnTo>
                      <a:lnTo>
                        <a:pt x="8288" y="8283"/>
                      </a:lnTo>
                      <a:lnTo>
                        <a:pt x="8128" y="8437"/>
                      </a:lnTo>
                      <a:lnTo>
                        <a:pt x="7958" y="8581"/>
                      </a:lnTo>
                      <a:lnTo>
                        <a:pt x="7783" y="8719"/>
                      </a:lnTo>
                      <a:lnTo>
                        <a:pt x="7602" y="8846"/>
                      </a:lnTo>
                      <a:lnTo>
                        <a:pt x="7416" y="8969"/>
                      </a:lnTo>
                      <a:lnTo>
                        <a:pt x="7224" y="9081"/>
                      </a:lnTo>
                      <a:lnTo>
                        <a:pt x="7028" y="9181"/>
                      </a:lnTo>
                      <a:lnTo>
                        <a:pt x="6821" y="9272"/>
                      </a:lnTo>
                      <a:lnTo>
                        <a:pt x="6613" y="9357"/>
                      </a:lnTo>
                      <a:lnTo>
                        <a:pt x="6401" y="9431"/>
                      </a:lnTo>
                      <a:lnTo>
                        <a:pt x="6183" y="9490"/>
                      </a:lnTo>
                      <a:lnTo>
                        <a:pt x="5960" y="9543"/>
                      </a:lnTo>
                      <a:lnTo>
                        <a:pt x="5731" y="9586"/>
                      </a:lnTo>
                      <a:lnTo>
                        <a:pt x="5502" y="9612"/>
                      </a:lnTo>
                      <a:lnTo>
                        <a:pt x="5268" y="9628"/>
                      </a:lnTo>
                      <a:lnTo>
                        <a:pt x="5029" y="96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42" name="Freeform 20">
                  <a:extLst>
                    <a:ext uri="{FF2B5EF4-FFF2-40B4-BE49-F238E27FC236}">
                      <a16:creationId xmlns:a16="http://schemas.microsoft.com/office/drawing/2014/main" id="{7F1907F9-3D31-4551-B550-06CC50AC9D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52688" y="1906588"/>
                  <a:ext cx="584200" cy="584200"/>
                </a:xfrm>
                <a:custGeom>
                  <a:avLst/>
                  <a:gdLst>
                    <a:gd name="T0" fmla="*/ 808 w 1623"/>
                    <a:gd name="T1" fmla="*/ 0 h 1623"/>
                    <a:gd name="T2" fmla="*/ 643 w 1623"/>
                    <a:gd name="T3" fmla="*/ 17 h 1623"/>
                    <a:gd name="T4" fmla="*/ 495 w 1623"/>
                    <a:gd name="T5" fmla="*/ 64 h 1623"/>
                    <a:gd name="T6" fmla="*/ 357 w 1623"/>
                    <a:gd name="T7" fmla="*/ 139 h 1623"/>
                    <a:gd name="T8" fmla="*/ 234 w 1623"/>
                    <a:gd name="T9" fmla="*/ 234 h 1623"/>
                    <a:gd name="T10" fmla="*/ 138 w 1623"/>
                    <a:gd name="T11" fmla="*/ 357 h 1623"/>
                    <a:gd name="T12" fmla="*/ 64 w 1623"/>
                    <a:gd name="T13" fmla="*/ 495 h 1623"/>
                    <a:gd name="T14" fmla="*/ 16 w 1623"/>
                    <a:gd name="T15" fmla="*/ 644 h 1623"/>
                    <a:gd name="T16" fmla="*/ 0 w 1623"/>
                    <a:gd name="T17" fmla="*/ 809 h 1623"/>
                    <a:gd name="T18" fmla="*/ 0 w 1623"/>
                    <a:gd name="T19" fmla="*/ 893 h 1623"/>
                    <a:gd name="T20" fmla="*/ 32 w 1623"/>
                    <a:gd name="T21" fmla="*/ 1053 h 1623"/>
                    <a:gd name="T22" fmla="*/ 96 w 1623"/>
                    <a:gd name="T23" fmla="*/ 1197 h 1623"/>
                    <a:gd name="T24" fmla="*/ 181 w 1623"/>
                    <a:gd name="T25" fmla="*/ 1324 h 1623"/>
                    <a:gd name="T26" fmla="*/ 293 w 1623"/>
                    <a:gd name="T27" fmla="*/ 1436 h 1623"/>
                    <a:gd name="T28" fmla="*/ 420 w 1623"/>
                    <a:gd name="T29" fmla="*/ 1526 h 1623"/>
                    <a:gd name="T30" fmla="*/ 569 w 1623"/>
                    <a:gd name="T31" fmla="*/ 1585 h 1623"/>
                    <a:gd name="T32" fmla="*/ 728 w 1623"/>
                    <a:gd name="T33" fmla="*/ 1617 h 1623"/>
                    <a:gd name="T34" fmla="*/ 808 w 1623"/>
                    <a:gd name="T35" fmla="*/ 1622 h 1623"/>
                    <a:gd name="T36" fmla="*/ 973 w 1623"/>
                    <a:gd name="T37" fmla="*/ 1606 h 1623"/>
                    <a:gd name="T38" fmla="*/ 1127 w 1623"/>
                    <a:gd name="T39" fmla="*/ 1558 h 1623"/>
                    <a:gd name="T40" fmla="*/ 1265 w 1623"/>
                    <a:gd name="T41" fmla="*/ 1483 h 1623"/>
                    <a:gd name="T42" fmla="*/ 1382 w 1623"/>
                    <a:gd name="T43" fmla="*/ 1383 h 1623"/>
                    <a:gd name="T44" fmla="*/ 1484 w 1623"/>
                    <a:gd name="T45" fmla="*/ 1266 h 1623"/>
                    <a:gd name="T46" fmla="*/ 1558 w 1623"/>
                    <a:gd name="T47" fmla="*/ 1127 h 1623"/>
                    <a:gd name="T48" fmla="*/ 1606 w 1623"/>
                    <a:gd name="T49" fmla="*/ 974 h 1623"/>
                    <a:gd name="T50" fmla="*/ 1622 w 1623"/>
                    <a:gd name="T51" fmla="*/ 809 h 1623"/>
                    <a:gd name="T52" fmla="*/ 1616 w 1623"/>
                    <a:gd name="T53" fmla="*/ 729 h 1623"/>
                    <a:gd name="T54" fmla="*/ 1584 w 1623"/>
                    <a:gd name="T55" fmla="*/ 569 h 1623"/>
                    <a:gd name="T56" fmla="*/ 1526 w 1623"/>
                    <a:gd name="T57" fmla="*/ 420 h 1623"/>
                    <a:gd name="T58" fmla="*/ 1435 w 1623"/>
                    <a:gd name="T59" fmla="*/ 293 h 1623"/>
                    <a:gd name="T60" fmla="*/ 1324 w 1623"/>
                    <a:gd name="T61" fmla="*/ 181 h 1623"/>
                    <a:gd name="T62" fmla="*/ 1196 w 1623"/>
                    <a:gd name="T63" fmla="*/ 96 h 1623"/>
                    <a:gd name="T64" fmla="*/ 1053 w 1623"/>
                    <a:gd name="T65" fmla="*/ 32 h 1623"/>
                    <a:gd name="T66" fmla="*/ 894 w 1623"/>
                    <a:gd name="T67" fmla="*/ 0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3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0"/>
                      </a:lnTo>
                      <a:lnTo>
                        <a:pt x="643" y="17"/>
                      </a:lnTo>
                      <a:lnTo>
                        <a:pt x="569" y="32"/>
                      </a:lnTo>
                      <a:lnTo>
                        <a:pt x="495" y="64"/>
                      </a:lnTo>
                      <a:lnTo>
                        <a:pt x="420" y="96"/>
                      </a:lnTo>
                      <a:lnTo>
                        <a:pt x="357" y="139"/>
                      </a:lnTo>
                      <a:lnTo>
                        <a:pt x="293" y="181"/>
                      </a:lnTo>
                      <a:lnTo>
                        <a:pt x="234" y="234"/>
                      </a:lnTo>
                      <a:lnTo>
                        <a:pt x="181" y="293"/>
                      </a:lnTo>
                      <a:lnTo>
                        <a:pt x="138" y="357"/>
                      </a:lnTo>
                      <a:lnTo>
                        <a:pt x="96" y="420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4"/>
                      </a:lnTo>
                      <a:lnTo>
                        <a:pt x="0" y="729"/>
                      </a:lnTo>
                      <a:lnTo>
                        <a:pt x="0" y="809"/>
                      </a:lnTo>
                      <a:lnTo>
                        <a:pt x="0" y="809"/>
                      </a:lnTo>
                      <a:lnTo>
                        <a:pt x="0" y="893"/>
                      </a:lnTo>
                      <a:lnTo>
                        <a:pt x="16" y="974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7"/>
                      </a:lnTo>
                      <a:lnTo>
                        <a:pt x="138" y="1266"/>
                      </a:lnTo>
                      <a:lnTo>
                        <a:pt x="181" y="1324"/>
                      </a:lnTo>
                      <a:lnTo>
                        <a:pt x="234" y="1383"/>
                      </a:lnTo>
                      <a:lnTo>
                        <a:pt x="293" y="1436"/>
                      </a:lnTo>
                      <a:lnTo>
                        <a:pt x="357" y="1483"/>
                      </a:lnTo>
                      <a:lnTo>
                        <a:pt x="420" y="1526"/>
                      </a:lnTo>
                      <a:lnTo>
                        <a:pt x="495" y="1558"/>
                      </a:lnTo>
                      <a:lnTo>
                        <a:pt x="569" y="1585"/>
                      </a:lnTo>
                      <a:lnTo>
                        <a:pt x="643" y="1606"/>
                      </a:lnTo>
                      <a:lnTo>
                        <a:pt x="728" y="1617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4" y="1617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3"/>
                      </a:lnTo>
                      <a:lnTo>
                        <a:pt x="1435" y="1324"/>
                      </a:lnTo>
                      <a:lnTo>
                        <a:pt x="1484" y="1266"/>
                      </a:lnTo>
                      <a:lnTo>
                        <a:pt x="1526" y="1197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4"/>
                      </a:lnTo>
                      <a:lnTo>
                        <a:pt x="1616" y="893"/>
                      </a:lnTo>
                      <a:lnTo>
                        <a:pt x="1622" y="809"/>
                      </a:lnTo>
                      <a:lnTo>
                        <a:pt x="1622" y="809"/>
                      </a:lnTo>
                      <a:lnTo>
                        <a:pt x="1616" y="729"/>
                      </a:lnTo>
                      <a:lnTo>
                        <a:pt x="1606" y="644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0"/>
                      </a:lnTo>
                      <a:lnTo>
                        <a:pt x="1484" y="357"/>
                      </a:lnTo>
                      <a:lnTo>
                        <a:pt x="1435" y="293"/>
                      </a:lnTo>
                      <a:lnTo>
                        <a:pt x="1382" y="234"/>
                      </a:lnTo>
                      <a:lnTo>
                        <a:pt x="1324" y="181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2"/>
                      </a:lnTo>
                      <a:lnTo>
                        <a:pt x="973" y="17"/>
                      </a:lnTo>
                      <a:lnTo>
                        <a:pt x="894" y="0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43" name="Freeform 21">
                  <a:extLst>
                    <a:ext uri="{FF2B5EF4-FFF2-40B4-BE49-F238E27FC236}">
                      <a16:creationId xmlns:a16="http://schemas.microsoft.com/office/drawing/2014/main" id="{9E3A22CF-F0D2-4B44-B182-4E8C42AAB0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0813" y="2314575"/>
                  <a:ext cx="584200" cy="585788"/>
                </a:xfrm>
                <a:custGeom>
                  <a:avLst/>
                  <a:gdLst>
                    <a:gd name="T0" fmla="*/ 808 w 1622"/>
                    <a:gd name="T1" fmla="*/ 0 h 1628"/>
                    <a:gd name="T2" fmla="*/ 648 w 1622"/>
                    <a:gd name="T3" fmla="*/ 16 h 1628"/>
                    <a:gd name="T4" fmla="*/ 494 w 1622"/>
                    <a:gd name="T5" fmla="*/ 64 h 1628"/>
                    <a:gd name="T6" fmla="*/ 356 w 1622"/>
                    <a:gd name="T7" fmla="*/ 138 h 1628"/>
                    <a:gd name="T8" fmla="*/ 234 w 1622"/>
                    <a:gd name="T9" fmla="*/ 239 h 1628"/>
                    <a:gd name="T10" fmla="*/ 138 w 1622"/>
                    <a:gd name="T11" fmla="*/ 356 h 1628"/>
                    <a:gd name="T12" fmla="*/ 64 w 1622"/>
                    <a:gd name="T13" fmla="*/ 495 h 1628"/>
                    <a:gd name="T14" fmla="*/ 16 w 1622"/>
                    <a:gd name="T15" fmla="*/ 648 h 1628"/>
                    <a:gd name="T16" fmla="*/ 0 w 1622"/>
                    <a:gd name="T17" fmla="*/ 813 h 1628"/>
                    <a:gd name="T18" fmla="*/ 0 w 1622"/>
                    <a:gd name="T19" fmla="*/ 893 h 1628"/>
                    <a:gd name="T20" fmla="*/ 32 w 1622"/>
                    <a:gd name="T21" fmla="*/ 1053 h 1628"/>
                    <a:gd name="T22" fmla="*/ 96 w 1622"/>
                    <a:gd name="T23" fmla="*/ 1201 h 1628"/>
                    <a:gd name="T24" fmla="*/ 181 w 1622"/>
                    <a:gd name="T25" fmla="*/ 1329 h 1628"/>
                    <a:gd name="T26" fmla="*/ 292 w 1622"/>
                    <a:gd name="T27" fmla="*/ 1441 h 1628"/>
                    <a:gd name="T28" fmla="*/ 425 w 1622"/>
                    <a:gd name="T29" fmla="*/ 1526 h 1628"/>
                    <a:gd name="T30" fmla="*/ 569 w 1622"/>
                    <a:gd name="T31" fmla="*/ 1590 h 1628"/>
                    <a:gd name="T32" fmla="*/ 728 w 1622"/>
                    <a:gd name="T33" fmla="*/ 1621 h 1628"/>
                    <a:gd name="T34" fmla="*/ 808 w 1622"/>
                    <a:gd name="T35" fmla="*/ 1627 h 1628"/>
                    <a:gd name="T36" fmla="*/ 973 w 1622"/>
                    <a:gd name="T37" fmla="*/ 1605 h 1628"/>
                    <a:gd name="T38" fmla="*/ 1127 w 1622"/>
                    <a:gd name="T39" fmla="*/ 1563 h 1628"/>
                    <a:gd name="T40" fmla="*/ 1265 w 1622"/>
                    <a:gd name="T41" fmla="*/ 1483 h 1628"/>
                    <a:gd name="T42" fmla="*/ 1382 w 1622"/>
                    <a:gd name="T43" fmla="*/ 1388 h 1628"/>
                    <a:gd name="T44" fmla="*/ 1483 w 1622"/>
                    <a:gd name="T45" fmla="*/ 1265 h 1628"/>
                    <a:gd name="T46" fmla="*/ 1558 w 1622"/>
                    <a:gd name="T47" fmla="*/ 1127 h 1628"/>
                    <a:gd name="T48" fmla="*/ 1605 w 1622"/>
                    <a:gd name="T49" fmla="*/ 978 h 1628"/>
                    <a:gd name="T50" fmla="*/ 1621 w 1622"/>
                    <a:gd name="T51" fmla="*/ 813 h 1628"/>
                    <a:gd name="T52" fmla="*/ 1616 w 1622"/>
                    <a:gd name="T53" fmla="*/ 728 h 1628"/>
                    <a:gd name="T54" fmla="*/ 1584 w 1622"/>
                    <a:gd name="T55" fmla="*/ 569 h 1628"/>
                    <a:gd name="T56" fmla="*/ 1526 w 1622"/>
                    <a:gd name="T57" fmla="*/ 425 h 1628"/>
                    <a:gd name="T58" fmla="*/ 1435 w 1622"/>
                    <a:gd name="T59" fmla="*/ 297 h 1628"/>
                    <a:gd name="T60" fmla="*/ 1329 w 1622"/>
                    <a:gd name="T61" fmla="*/ 186 h 1628"/>
                    <a:gd name="T62" fmla="*/ 1196 w 1622"/>
                    <a:gd name="T63" fmla="*/ 96 h 1628"/>
                    <a:gd name="T64" fmla="*/ 1052 w 1622"/>
                    <a:gd name="T65" fmla="*/ 37 h 1628"/>
                    <a:gd name="T66" fmla="*/ 893 w 1622"/>
                    <a:gd name="T67" fmla="*/ 5 h 1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8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5"/>
                      </a:lnTo>
                      <a:lnTo>
                        <a:pt x="648" y="16"/>
                      </a:lnTo>
                      <a:lnTo>
                        <a:pt x="569" y="37"/>
                      </a:lnTo>
                      <a:lnTo>
                        <a:pt x="494" y="64"/>
                      </a:lnTo>
                      <a:lnTo>
                        <a:pt x="425" y="96"/>
                      </a:lnTo>
                      <a:lnTo>
                        <a:pt x="356" y="138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7"/>
                      </a:lnTo>
                      <a:lnTo>
                        <a:pt x="138" y="356"/>
                      </a:lnTo>
                      <a:lnTo>
                        <a:pt x="96" y="425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8"/>
                      </a:lnTo>
                      <a:lnTo>
                        <a:pt x="0" y="728"/>
                      </a:lnTo>
                      <a:lnTo>
                        <a:pt x="0" y="813"/>
                      </a:lnTo>
                      <a:lnTo>
                        <a:pt x="0" y="813"/>
                      </a:lnTo>
                      <a:lnTo>
                        <a:pt x="0" y="893"/>
                      </a:lnTo>
                      <a:lnTo>
                        <a:pt x="16" y="978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201"/>
                      </a:lnTo>
                      <a:lnTo>
                        <a:pt x="138" y="1265"/>
                      </a:lnTo>
                      <a:lnTo>
                        <a:pt x="181" y="1329"/>
                      </a:lnTo>
                      <a:lnTo>
                        <a:pt x="234" y="1388"/>
                      </a:lnTo>
                      <a:lnTo>
                        <a:pt x="292" y="1441"/>
                      </a:lnTo>
                      <a:lnTo>
                        <a:pt x="356" y="1483"/>
                      </a:lnTo>
                      <a:lnTo>
                        <a:pt x="425" y="1526"/>
                      </a:lnTo>
                      <a:lnTo>
                        <a:pt x="494" y="1563"/>
                      </a:lnTo>
                      <a:lnTo>
                        <a:pt x="569" y="1590"/>
                      </a:lnTo>
                      <a:lnTo>
                        <a:pt x="648" y="1605"/>
                      </a:lnTo>
                      <a:lnTo>
                        <a:pt x="728" y="1621"/>
                      </a:lnTo>
                      <a:lnTo>
                        <a:pt x="808" y="1627"/>
                      </a:lnTo>
                      <a:lnTo>
                        <a:pt x="808" y="1627"/>
                      </a:lnTo>
                      <a:lnTo>
                        <a:pt x="893" y="1621"/>
                      </a:lnTo>
                      <a:lnTo>
                        <a:pt x="973" y="1605"/>
                      </a:lnTo>
                      <a:lnTo>
                        <a:pt x="1052" y="1590"/>
                      </a:lnTo>
                      <a:lnTo>
                        <a:pt x="1127" y="1563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9" y="1441"/>
                      </a:lnTo>
                      <a:lnTo>
                        <a:pt x="1382" y="1388"/>
                      </a:lnTo>
                      <a:lnTo>
                        <a:pt x="1435" y="1329"/>
                      </a:lnTo>
                      <a:lnTo>
                        <a:pt x="1483" y="1265"/>
                      </a:lnTo>
                      <a:lnTo>
                        <a:pt x="1526" y="1201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5" y="978"/>
                      </a:lnTo>
                      <a:lnTo>
                        <a:pt x="1616" y="893"/>
                      </a:lnTo>
                      <a:lnTo>
                        <a:pt x="1621" y="813"/>
                      </a:lnTo>
                      <a:lnTo>
                        <a:pt x="1621" y="813"/>
                      </a:lnTo>
                      <a:lnTo>
                        <a:pt x="1616" y="728"/>
                      </a:lnTo>
                      <a:lnTo>
                        <a:pt x="1605" y="648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5"/>
                      </a:lnTo>
                      <a:lnTo>
                        <a:pt x="1483" y="356"/>
                      </a:lnTo>
                      <a:lnTo>
                        <a:pt x="1435" y="297"/>
                      </a:lnTo>
                      <a:lnTo>
                        <a:pt x="1382" y="239"/>
                      </a:lnTo>
                      <a:lnTo>
                        <a:pt x="1329" y="186"/>
                      </a:lnTo>
                      <a:lnTo>
                        <a:pt x="1265" y="138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2" y="37"/>
                      </a:lnTo>
                      <a:lnTo>
                        <a:pt x="973" y="16"/>
                      </a:lnTo>
                      <a:lnTo>
                        <a:pt x="893" y="5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44" name="Freeform 22">
                  <a:extLst>
                    <a:ext uri="{FF2B5EF4-FFF2-40B4-BE49-F238E27FC236}">
                      <a16:creationId xmlns:a16="http://schemas.microsoft.com/office/drawing/2014/main" id="{C4BB923D-70A1-4406-8673-5A58CA525B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688" y="908050"/>
                  <a:ext cx="584200" cy="584200"/>
                </a:xfrm>
                <a:custGeom>
                  <a:avLst/>
                  <a:gdLst>
                    <a:gd name="T0" fmla="*/ 808 w 1622"/>
                    <a:gd name="T1" fmla="*/ 0 h 1623"/>
                    <a:gd name="T2" fmla="*/ 649 w 1622"/>
                    <a:gd name="T3" fmla="*/ 16 h 1623"/>
                    <a:gd name="T4" fmla="*/ 494 w 1622"/>
                    <a:gd name="T5" fmla="*/ 64 h 1623"/>
                    <a:gd name="T6" fmla="*/ 356 w 1622"/>
                    <a:gd name="T7" fmla="*/ 139 h 1623"/>
                    <a:gd name="T8" fmla="*/ 234 w 1622"/>
                    <a:gd name="T9" fmla="*/ 239 h 1623"/>
                    <a:gd name="T10" fmla="*/ 138 w 1622"/>
                    <a:gd name="T11" fmla="*/ 356 h 1623"/>
                    <a:gd name="T12" fmla="*/ 64 w 1622"/>
                    <a:gd name="T13" fmla="*/ 495 h 1623"/>
                    <a:gd name="T14" fmla="*/ 16 w 1622"/>
                    <a:gd name="T15" fmla="*/ 649 h 1623"/>
                    <a:gd name="T16" fmla="*/ 0 w 1622"/>
                    <a:gd name="T17" fmla="*/ 814 h 1623"/>
                    <a:gd name="T18" fmla="*/ 0 w 1622"/>
                    <a:gd name="T19" fmla="*/ 893 h 1623"/>
                    <a:gd name="T20" fmla="*/ 32 w 1622"/>
                    <a:gd name="T21" fmla="*/ 1053 h 1623"/>
                    <a:gd name="T22" fmla="*/ 96 w 1622"/>
                    <a:gd name="T23" fmla="*/ 1196 h 1623"/>
                    <a:gd name="T24" fmla="*/ 181 w 1622"/>
                    <a:gd name="T25" fmla="*/ 1330 h 1623"/>
                    <a:gd name="T26" fmla="*/ 292 w 1622"/>
                    <a:gd name="T27" fmla="*/ 1436 h 1623"/>
                    <a:gd name="T28" fmla="*/ 426 w 1622"/>
                    <a:gd name="T29" fmla="*/ 1526 h 1623"/>
                    <a:gd name="T30" fmla="*/ 569 w 1622"/>
                    <a:gd name="T31" fmla="*/ 1585 h 1623"/>
                    <a:gd name="T32" fmla="*/ 728 w 1622"/>
                    <a:gd name="T33" fmla="*/ 1622 h 1623"/>
                    <a:gd name="T34" fmla="*/ 808 w 1622"/>
                    <a:gd name="T35" fmla="*/ 1622 h 1623"/>
                    <a:gd name="T36" fmla="*/ 973 w 1622"/>
                    <a:gd name="T37" fmla="*/ 1606 h 1623"/>
                    <a:gd name="T38" fmla="*/ 1127 w 1622"/>
                    <a:gd name="T39" fmla="*/ 1558 h 1623"/>
                    <a:gd name="T40" fmla="*/ 1265 w 1622"/>
                    <a:gd name="T41" fmla="*/ 1483 h 1623"/>
                    <a:gd name="T42" fmla="*/ 1382 w 1622"/>
                    <a:gd name="T43" fmla="*/ 1388 h 1623"/>
                    <a:gd name="T44" fmla="*/ 1483 w 1622"/>
                    <a:gd name="T45" fmla="*/ 1266 h 1623"/>
                    <a:gd name="T46" fmla="*/ 1558 w 1622"/>
                    <a:gd name="T47" fmla="*/ 1127 h 1623"/>
                    <a:gd name="T48" fmla="*/ 1606 w 1622"/>
                    <a:gd name="T49" fmla="*/ 973 h 1623"/>
                    <a:gd name="T50" fmla="*/ 1621 w 1622"/>
                    <a:gd name="T51" fmla="*/ 814 h 1623"/>
                    <a:gd name="T52" fmla="*/ 1616 w 1622"/>
                    <a:gd name="T53" fmla="*/ 729 h 1623"/>
                    <a:gd name="T54" fmla="*/ 1584 w 1622"/>
                    <a:gd name="T55" fmla="*/ 569 h 1623"/>
                    <a:gd name="T56" fmla="*/ 1526 w 1622"/>
                    <a:gd name="T57" fmla="*/ 426 h 1623"/>
                    <a:gd name="T58" fmla="*/ 1436 w 1622"/>
                    <a:gd name="T59" fmla="*/ 292 h 1623"/>
                    <a:gd name="T60" fmla="*/ 1324 w 1622"/>
                    <a:gd name="T61" fmla="*/ 186 h 1623"/>
                    <a:gd name="T62" fmla="*/ 1196 w 1622"/>
                    <a:gd name="T63" fmla="*/ 96 h 1623"/>
                    <a:gd name="T64" fmla="*/ 1053 w 1622"/>
                    <a:gd name="T65" fmla="*/ 38 h 1623"/>
                    <a:gd name="T66" fmla="*/ 893 w 1622"/>
                    <a:gd name="T67" fmla="*/ 6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6"/>
                      </a:lnTo>
                      <a:lnTo>
                        <a:pt x="649" y="16"/>
                      </a:lnTo>
                      <a:lnTo>
                        <a:pt x="569" y="38"/>
                      </a:lnTo>
                      <a:lnTo>
                        <a:pt x="494" y="64"/>
                      </a:lnTo>
                      <a:lnTo>
                        <a:pt x="426" y="96"/>
                      </a:lnTo>
                      <a:lnTo>
                        <a:pt x="356" y="139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2"/>
                      </a:lnTo>
                      <a:lnTo>
                        <a:pt x="138" y="356"/>
                      </a:lnTo>
                      <a:lnTo>
                        <a:pt x="96" y="426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9"/>
                      </a:lnTo>
                      <a:lnTo>
                        <a:pt x="0" y="729"/>
                      </a:lnTo>
                      <a:lnTo>
                        <a:pt x="0" y="814"/>
                      </a:lnTo>
                      <a:lnTo>
                        <a:pt x="0" y="814"/>
                      </a:lnTo>
                      <a:lnTo>
                        <a:pt x="0" y="893"/>
                      </a:lnTo>
                      <a:lnTo>
                        <a:pt x="16" y="973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6"/>
                      </a:lnTo>
                      <a:lnTo>
                        <a:pt x="138" y="1266"/>
                      </a:lnTo>
                      <a:lnTo>
                        <a:pt x="181" y="1330"/>
                      </a:lnTo>
                      <a:lnTo>
                        <a:pt x="234" y="1388"/>
                      </a:lnTo>
                      <a:lnTo>
                        <a:pt x="292" y="1436"/>
                      </a:lnTo>
                      <a:lnTo>
                        <a:pt x="356" y="1483"/>
                      </a:lnTo>
                      <a:lnTo>
                        <a:pt x="426" y="1526"/>
                      </a:lnTo>
                      <a:lnTo>
                        <a:pt x="494" y="1558"/>
                      </a:lnTo>
                      <a:lnTo>
                        <a:pt x="569" y="1585"/>
                      </a:lnTo>
                      <a:lnTo>
                        <a:pt x="649" y="1606"/>
                      </a:lnTo>
                      <a:lnTo>
                        <a:pt x="728" y="1622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3" y="1622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8"/>
                      </a:lnTo>
                      <a:lnTo>
                        <a:pt x="1436" y="1330"/>
                      </a:lnTo>
                      <a:lnTo>
                        <a:pt x="1483" y="1266"/>
                      </a:lnTo>
                      <a:lnTo>
                        <a:pt x="1526" y="1196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3"/>
                      </a:lnTo>
                      <a:lnTo>
                        <a:pt x="1616" y="893"/>
                      </a:lnTo>
                      <a:lnTo>
                        <a:pt x="1621" y="814"/>
                      </a:lnTo>
                      <a:lnTo>
                        <a:pt x="1621" y="814"/>
                      </a:lnTo>
                      <a:lnTo>
                        <a:pt x="1616" y="729"/>
                      </a:lnTo>
                      <a:lnTo>
                        <a:pt x="1606" y="649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6"/>
                      </a:lnTo>
                      <a:lnTo>
                        <a:pt x="1483" y="356"/>
                      </a:lnTo>
                      <a:lnTo>
                        <a:pt x="1436" y="292"/>
                      </a:lnTo>
                      <a:lnTo>
                        <a:pt x="1382" y="239"/>
                      </a:lnTo>
                      <a:lnTo>
                        <a:pt x="1324" y="186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8"/>
                      </a:lnTo>
                      <a:lnTo>
                        <a:pt x="973" y="16"/>
                      </a:lnTo>
                      <a:lnTo>
                        <a:pt x="893" y="6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45" name="Freeform 23">
                  <a:extLst>
                    <a:ext uri="{FF2B5EF4-FFF2-40B4-BE49-F238E27FC236}">
                      <a16:creationId xmlns:a16="http://schemas.microsoft.com/office/drawing/2014/main" id="{78FDF622-412C-4B54-9975-E2A9B36677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2713" y="869950"/>
                  <a:ext cx="660400" cy="660400"/>
                </a:xfrm>
                <a:custGeom>
                  <a:avLst/>
                  <a:gdLst>
                    <a:gd name="T0" fmla="*/ 1010 w 1836"/>
                    <a:gd name="T1" fmla="*/ 1829 h 1835"/>
                    <a:gd name="T2" fmla="*/ 1271 w 1836"/>
                    <a:gd name="T3" fmla="*/ 1765 h 1835"/>
                    <a:gd name="T4" fmla="*/ 1500 w 1836"/>
                    <a:gd name="T5" fmla="*/ 1627 h 1835"/>
                    <a:gd name="T6" fmla="*/ 1675 w 1836"/>
                    <a:gd name="T7" fmla="*/ 1430 h 1835"/>
                    <a:gd name="T8" fmla="*/ 1792 w 1836"/>
                    <a:gd name="T9" fmla="*/ 1191 h 1835"/>
                    <a:gd name="T10" fmla="*/ 1835 w 1836"/>
                    <a:gd name="T11" fmla="*/ 920 h 1835"/>
                    <a:gd name="T12" fmla="*/ 1813 w 1836"/>
                    <a:gd name="T13" fmla="*/ 733 h 1835"/>
                    <a:gd name="T14" fmla="*/ 1723 w 1836"/>
                    <a:gd name="T15" fmla="*/ 479 h 1835"/>
                    <a:gd name="T16" fmla="*/ 1563 w 1836"/>
                    <a:gd name="T17" fmla="*/ 271 h 1835"/>
                    <a:gd name="T18" fmla="*/ 1356 w 1836"/>
                    <a:gd name="T19" fmla="*/ 112 h 1835"/>
                    <a:gd name="T20" fmla="*/ 1101 w 1836"/>
                    <a:gd name="T21" fmla="*/ 21 h 1835"/>
                    <a:gd name="T22" fmla="*/ 915 w 1836"/>
                    <a:gd name="T23" fmla="*/ 0 h 1835"/>
                    <a:gd name="T24" fmla="*/ 644 w 1836"/>
                    <a:gd name="T25" fmla="*/ 42 h 1835"/>
                    <a:gd name="T26" fmla="*/ 405 w 1836"/>
                    <a:gd name="T27" fmla="*/ 159 h 1835"/>
                    <a:gd name="T28" fmla="*/ 208 w 1836"/>
                    <a:gd name="T29" fmla="*/ 335 h 1835"/>
                    <a:gd name="T30" fmla="*/ 70 w 1836"/>
                    <a:gd name="T31" fmla="*/ 558 h 1835"/>
                    <a:gd name="T32" fmla="*/ 6 w 1836"/>
                    <a:gd name="T33" fmla="*/ 824 h 1835"/>
                    <a:gd name="T34" fmla="*/ 6 w 1836"/>
                    <a:gd name="T35" fmla="*/ 1010 h 1835"/>
                    <a:gd name="T36" fmla="*/ 70 w 1836"/>
                    <a:gd name="T37" fmla="*/ 1276 h 1835"/>
                    <a:gd name="T38" fmla="*/ 208 w 1836"/>
                    <a:gd name="T39" fmla="*/ 1499 h 1835"/>
                    <a:gd name="T40" fmla="*/ 405 w 1836"/>
                    <a:gd name="T41" fmla="*/ 1680 h 1835"/>
                    <a:gd name="T42" fmla="*/ 644 w 1836"/>
                    <a:gd name="T43" fmla="*/ 1792 h 1835"/>
                    <a:gd name="T44" fmla="*/ 915 w 1836"/>
                    <a:gd name="T45" fmla="*/ 1834 h 1835"/>
                    <a:gd name="T46" fmla="*/ 963 w 1836"/>
                    <a:gd name="T47" fmla="*/ 457 h 1835"/>
                    <a:gd name="T48" fmla="*/ 1096 w 1836"/>
                    <a:gd name="T49" fmla="*/ 489 h 1835"/>
                    <a:gd name="T50" fmla="*/ 1213 w 1836"/>
                    <a:gd name="T51" fmla="*/ 558 h 1835"/>
                    <a:gd name="T52" fmla="*/ 1303 w 1836"/>
                    <a:gd name="T53" fmla="*/ 659 h 1835"/>
                    <a:gd name="T54" fmla="*/ 1362 w 1836"/>
                    <a:gd name="T55" fmla="*/ 782 h 1835"/>
                    <a:gd name="T56" fmla="*/ 1383 w 1836"/>
                    <a:gd name="T57" fmla="*/ 920 h 1835"/>
                    <a:gd name="T58" fmla="*/ 1372 w 1836"/>
                    <a:gd name="T59" fmla="*/ 1010 h 1835"/>
                    <a:gd name="T60" fmla="*/ 1324 w 1836"/>
                    <a:gd name="T61" fmla="*/ 1138 h 1835"/>
                    <a:gd name="T62" fmla="*/ 1245 w 1836"/>
                    <a:gd name="T63" fmla="*/ 1244 h 1835"/>
                    <a:gd name="T64" fmla="*/ 1138 w 1836"/>
                    <a:gd name="T65" fmla="*/ 1329 h 1835"/>
                    <a:gd name="T66" fmla="*/ 1010 w 1836"/>
                    <a:gd name="T67" fmla="*/ 1372 h 1835"/>
                    <a:gd name="T68" fmla="*/ 915 w 1836"/>
                    <a:gd name="T69" fmla="*/ 1382 h 1835"/>
                    <a:gd name="T70" fmla="*/ 776 w 1836"/>
                    <a:gd name="T71" fmla="*/ 1361 h 1835"/>
                    <a:gd name="T72" fmla="*/ 654 w 1836"/>
                    <a:gd name="T73" fmla="*/ 1302 h 1835"/>
                    <a:gd name="T74" fmla="*/ 559 w 1836"/>
                    <a:gd name="T75" fmla="*/ 1212 h 1835"/>
                    <a:gd name="T76" fmla="*/ 490 w 1836"/>
                    <a:gd name="T77" fmla="*/ 1101 h 1835"/>
                    <a:gd name="T78" fmla="*/ 452 w 1836"/>
                    <a:gd name="T79" fmla="*/ 967 h 1835"/>
                    <a:gd name="T80" fmla="*/ 452 w 1836"/>
                    <a:gd name="T81" fmla="*/ 872 h 1835"/>
                    <a:gd name="T82" fmla="*/ 490 w 1836"/>
                    <a:gd name="T83" fmla="*/ 739 h 1835"/>
                    <a:gd name="T84" fmla="*/ 559 w 1836"/>
                    <a:gd name="T85" fmla="*/ 622 h 1835"/>
                    <a:gd name="T86" fmla="*/ 654 w 1836"/>
                    <a:gd name="T87" fmla="*/ 532 h 1835"/>
                    <a:gd name="T88" fmla="*/ 776 w 1836"/>
                    <a:gd name="T89" fmla="*/ 473 h 1835"/>
                    <a:gd name="T90" fmla="*/ 915 w 1836"/>
                    <a:gd name="T91" fmla="*/ 452 h 1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836" h="1835">
                      <a:moveTo>
                        <a:pt x="915" y="1834"/>
                      </a:moveTo>
                      <a:lnTo>
                        <a:pt x="915" y="1834"/>
                      </a:lnTo>
                      <a:lnTo>
                        <a:pt x="1010" y="1829"/>
                      </a:lnTo>
                      <a:lnTo>
                        <a:pt x="1101" y="1818"/>
                      </a:lnTo>
                      <a:lnTo>
                        <a:pt x="1191" y="1792"/>
                      </a:lnTo>
                      <a:lnTo>
                        <a:pt x="1271" y="1765"/>
                      </a:lnTo>
                      <a:lnTo>
                        <a:pt x="1356" y="1722"/>
                      </a:lnTo>
                      <a:lnTo>
                        <a:pt x="1430" y="1680"/>
                      </a:lnTo>
                      <a:lnTo>
                        <a:pt x="1500" y="1627"/>
                      </a:lnTo>
                      <a:lnTo>
                        <a:pt x="1563" y="1568"/>
                      </a:lnTo>
                      <a:lnTo>
                        <a:pt x="1622" y="1499"/>
                      </a:lnTo>
                      <a:lnTo>
                        <a:pt x="1675" y="1430"/>
                      </a:lnTo>
                      <a:lnTo>
                        <a:pt x="1723" y="1355"/>
                      </a:lnTo>
                      <a:lnTo>
                        <a:pt x="1760" y="1276"/>
                      </a:lnTo>
                      <a:lnTo>
                        <a:pt x="1792" y="1191"/>
                      </a:lnTo>
                      <a:lnTo>
                        <a:pt x="1813" y="1101"/>
                      </a:lnTo>
                      <a:lnTo>
                        <a:pt x="1829" y="1010"/>
                      </a:lnTo>
                      <a:lnTo>
                        <a:pt x="1835" y="920"/>
                      </a:lnTo>
                      <a:lnTo>
                        <a:pt x="1835" y="920"/>
                      </a:lnTo>
                      <a:lnTo>
                        <a:pt x="1829" y="824"/>
                      </a:lnTo>
                      <a:lnTo>
                        <a:pt x="1813" y="733"/>
                      </a:lnTo>
                      <a:lnTo>
                        <a:pt x="1792" y="643"/>
                      </a:lnTo>
                      <a:lnTo>
                        <a:pt x="1760" y="558"/>
                      </a:lnTo>
                      <a:lnTo>
                        <a:pt x="1723" y="479"/>
                      </a:lnTo>
                      <a:lnTo>
                        <a:pt x="1675" y="404"/>
                      </a:lnTo>
                      <a:lnTo>
                        <a:pt x="1622" y="335"/>
                      </a:lnTo>
                      <a:lnTo>
                        <a:pt x="1563" y="271"/>
                      </a:lnTo>
                      <a:lnTo>
                        <a:pt x="1500" y="207"/>
                      </a:lnTo>
                      <a:lnTo>
                        <a:pt x="1430" y="159"/>
                      </a:lnTo>
                      <a:lnTo>
                        <a:pt x="1356" y="112"/>
                      </a:lnTo>
                      <a:lnTo>
                        <a:pt x="1271" y="74"/>
                      </a:lnTo>
                      <a:lnTo>
                        <a:pt x="1191" y="42"/>
                      </a:lnTo>
                      <a:lnTo>
                        <a:pt x="1101" y="21"/>
                      </a:lnTo>
                      <a:lnTo>
                        <a:pt x="1010" y="5"/>
                      </a:lnTo>
                      <a:lnTo>
                        <a:pt x="915" y="0"/>
                      </a:lnTo>
                      <a:lnTo>
                        <a:pt x="915" y="0"/>
                      </a:lnTo>
                      <a:lnTo>
                        <a:pt x="825" y="5"/>
                      </a:lnTo>
                      <a:lnTo>
                        <a:pt x="734" y="21"/>
                      </a:lnTo>
                      <a:lnTo>
                        <a:pt x="644" y="42"/>
                      </a:lnTo>
                      <a:lnTo>
                        <a:pt x="559" y="74"/>
                      </a:lnTo>
                      <a:lnTo>
                        <a:pt x="479" y="112"/>
                      </a:lnTo>
                      <a:lnTo>
                        <a:pt x="405" y="159"/>
                      </a:lnTo>
                      <a:lnTo>
                        <a:pt x="335" y="207"/>
                      </a:lnTo>
                      <a:lnTo>
                        <a:pt x="267" y="271"/>
                      </a:lnTo>
                      <a:lnTo>
                        <a:pt x="208" y="335"/>
                      </a:lnTo>
                      <a:lnTo>
                        <a:pt x="155" y="404"/>
                      </a:lnTo>
                      <a:lnTo>
                        <a:pt x="112" y="479"/>
                      </a:lnTo>
                      <a:lnTo>
                        <a:pt x="70" y="558"/>
                      </a:lnTo>
                      <a:lnTo>
                        <a:pt x="43" y="643"/>
                      </a:lnTo>
                      <a:lnTo>
                        <a:pt x="17" y="733"/>
                      </a:lnTo>
                      <a:lnTo>
                        <a:pt x="6" y="824"/>
                      </a:lnTo>
                      <a:lnTo>
                        <a:pt x="0" y="920"/>
                      </a:lnTo>
                      <a:lnTo>
                        <a:pt x="0" y="920"/>
                      </a:lnTo>
                      <a:lnTo>
                        <a:pt x="6" y="1010"/>
                      </a:lnTo>
                      <a:lnTo>
                        <a:pt x="17" y="1101"/>
                      </a:lnTo>
                      <a:lnTo>
                        <a:pt x="43" y="1191"/>
                      </a:lnTo>
                      <a:lnTo>
                        <a:pt x="70" y="1276"/>
                      </a:lnTo>
                      <a:lnTo>
                        <a:pt x="112" y="1355"/>
                      </a:lnTo>
                      <a:lnTo>
                        <a:pt x="155" y="1430"/>
                      </a:lnTo>
                      <a:lnTo>
                        <a:pt x="208" y="1499"/>
                      </a:lnTo>
                      <a:lnTo>
                        <a:pt x="267" y="1568"/>
                      </a:lnTo>
                      <a:lnTo>
                        <a:pt x="335" y="1627"/>
                      </a:lnTo>
                      <a:lnTo>
                        <a:pt x="405" y="1680"/>
                      </a:lnTo>
                      <a:lnTo>
                        <a:pt x="479" y="1722"/>
                      </a:lnTo>
                      <a:lnTo>
                        <a:pt x="559" y="1765"/>
                      </a:lnTo>
                      <a:lnTo>
                        <a:pt x="644" y="1792"/>
                      </a:lnTo>
                      <a:lnTo>
                        <a:pt x="734" y="1818"/>
                      </a:lnTo>
                      <a:lnTo>
                        <a:pt x="825" y="1829"/>
                      </a:lnTo>
                      <a:lnTo>
                        <a:pt x="915" y="1834"/>
                      </a:lnTo>
                      <a:close/>
                      <a:moveTo>
                        <a:pt x="915" y="452"/>
                      </a:moveTo>
                      <a:lnTo>
                        <a:pt x="915" y="452"/>
                      </a:lnTo>
                      <a:lnTo>
                        <a:pt x="963" y="457"/>
                      </a:lnTo>
                      <a:lnTo>
                        <a:pt x="1010" y="462"/>
                      </a:lnTo>
                      <a:lnTo>
                        <a:pt x="1053" y="473"/>
                      </a:lnTo>
                      <a:lnTo>
                        <a:pt x="1096" y="489"/>
                      </a:lnTo>
                      <a:lnTo>
                        <a:pt x="1138" y="511"/>
                      </a:lnTo>
                      <a:lnTo>
                        <a:pt x="1175" y="532"/>
                      </a:lnTo>
                      <a:lnTo>
                        <a:pt x="1213" y="558"/>
                      </a:lnTo>
                      <a:lnTo>
                        <a:pt x="1245" y="590"/>
                      </a:lnTo>
                      <a:lnTo>
                        <a:pt x="1277" y="622"/>
                      </a:lnTo>
                      <a:lnTo>
                        <a:pt x="1303" y="659"/>
                      </a:lnTo>
                      <a:lnTo>
                        <a:pt x="1324" y="696"/>
                      </a:lnTo>
                      <a:lnTo>
                        <a:pt x="1345" y="739"/>
                      </a:lnTo>
                      <a:lnTo>
                        <a:pt x="1362" y="782"/>
                      </a:lnTo>
                      <a:lnTo>
                        <a:pt x="1372" y="824"/>
                      </a:lnTo>
                      <a:lnTo>
                        <a:pt x="1377" y="872"/>
                      </a:lnTo>
                      <a:lnTo>
                        <a:pt x="1383" y="920"/>
                      </a:lnTo>
                      <a:lnTo>
                        <a:pt x="1383" y="920"/>
                      </a:lnTo>
                      <a:lnTo>
                        <a:pt x="1377" y="967"/>
                      </a:lnTo>
                      <a:lnTo>
                        <a:pt x="1372" y="1010"/>
                      </a:lnTo>
                      <a:lnTo>
                        <a:pt x="1362" y="1058"/>
                      </a:lnTo>
                      <a:lnTo>
                        <a:pt x="1345" y="1101"/>
                      </a:lnTo>
                      <a:lnTo>
                        <a:pt x="1324" y="1138"/>
                      </a:lnTo>
                      <a:lnTo>
                        <a:pt x="1303" y="1180"/>
                      </a:lnTo>
                      <a:lnTo>
                        <a:pt x="1277" y="1212"/>
                      </a:lnTo>
                      <a:lnTo>
                        <a:pt x="1245" y="1244"/>
                      </a:lnTo>
                      <a:lnTo>
                        <a:pt x="1213" y="1276"/>
                      </a:lnTo>
                      <a:lnTo>
                        <a:pt x="1175" y="1302"/>
                      </a:lnTo>
                      <a:lnTo>
                        <a:pt x="1138" y="1329"/>
                      </a:lnTo>
                      <a:lnTo>
                        <a:pt x="1096" y="1345"/>
                      </a:lnTo>
                      <a:lnTo>
                        <a:pt x="1053" y="1361"/>
                      </a:lnTo>
                      <a:lnTo>
                        <a:pt x="1010" y="1372"/>
                      </a:lnTo>
                      <a:lnTo>
                        <a:pt x="963" y="1382"/>
                      </a:lnTo>
                      <a:lnTo>
                        <a:pt x="915" y="1382"/>
                      </a:lnTo>
                      <a:lnTo>
                        <a:pt x="915" y="1382"/>
                      </a:lnTo>
                      <a:lnTo>
                        <a:pt x="867" y="1382"/>
                      </a:lnTo>
                      <a:lnTo>
                        <a:pt x="825" y="1372"/>
                      </a:lnTo>
                      <a:lnTo>
                        <a:pt x="776" y="1361"/>
                      </a:lnTo>
                      <a:lnTo>
                        <a:pt x="734" y="1345"/>
                      </a:lnTo>
                      <a:lnTo>
                        <a:pt x="697" y="1329"/>
                      </a:lnTo>
                      <a:lnTo>
                        <a:pt x="654" y="1302"/>
                      </a:lnTo>
                      <a:lnTo>
                        <a:pt x="623" y="1276"/>
                      </a:lnTo>
                      <a:lnTo>
                        <a:pt x="585" y="1244"/>
                      </a:lnTo>
                      <a:lnTo>
                        <a:pt x="559" y="1212"/>
                      </a:lnTo>
                      <a:lnTo>
                        <a:pt x="532" y="1180"/>
                      </a:lnTo>
                      <a:lnTo>
                        <a:pt x="505" y="1138"/>
                      </a:lnTo>
                      <a:lnTo>
                        <a:pt x="490" y="1101"/>
                      </a:lnTo>
                      <a:lnTo>
                        <a:pt x="474" y="1058"/>
                      </a:lnTo>
                      <a:lnTo>
                        <a:pt x="463" y="1010"/>
                      </a:lnTo>
                      <a:lnTo>
                        <a:pt x="452" y="967"/>
                      </a:lnTo>
                      <a:lnTo>
                        <a:pt x="452" y="920"/>
                      </a:lnTo>
                      <a:lnTo>
                        <a:pt x="452" y="920"/>
                      </a:lnTo>
                      <a:lnTo>
                        <a:pt x="452" y="872"/>
                      </a:lnTo>
                      <a:lnTo>
                        <a:pt x="463" y="824"/>
                      </a:lnTo>
                      <a:lnTo>
                        <a:pt x="474" y="782"/>
                      </a:lnTo>
                      <a:lnTo>
                        <a:pt x="490" y="739"/>
                      </a:lnTo>
                      <a:lnTo>
                        <a:pt x="505" y="696"/>
                      </a:lnTo>
                      <a:lnTo>
                        <a:pt x="532" y="659"/>
                      </a:lnTo>
                      <a:lnTo>
                        <a:pt x="559" y="622"/>
                      </a:lnTo>
                      <a:lnTo>
                        <a:pt x="585" y="590"/>
                      </a:lnTo>
                      <a:lnTo>
                        <a:pt x="623" y="558"/>
                      </a:lnTo>
                      <a:lnTo>
                        <a:pt x="654" y="532"/>
                      </a:lnTo>
                      <a:lnTo>
                        <a:pt x="697" y="511"/>
                      </a:lnTo>
                      <a:lnTo>
                        <a:pt x="734" y="489"/>
                      </a:lnTo>
                      <a:lnTo>
                        <a:pt x="776" y="473"/>
                      </a:lnTo>
                      <a:lnTo>
                        <a:pt x="825" y="462"/>
                      </a:lnTo>
                      <a:lnTo>
                        <a:pt x="867" y="457"/>
                      </a:lnTo>
                      <a:lnTo>
                        <a:pt x="915" y="4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46" name="Freeform 24">
                  <a:extLst>
                    <a:ext uri="{FF2B5EF4-FFF2-40B4-BE49-F238E27FC236}">
                      <a16:creationId xmlns:a16="http://schemas.microsoft.com/office/drawing/2014/main" id="{FEDD2943-1C49-47A5-9300-C858869774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1950" y="1627188"/>
                  <a:ext cx="163513" cy="612775"/>
                </a:xfrm>
                <a:custGeom>
                  <a:avLst/>
                  <a:gdLst>
                    <a:gd name="T0" fmla="*/ 0 w 453"/>
                    <a:gd name="T1" fmla="*/ 1701 h 1702"/>
                    <a:gd name="T2" fmla="*/ 452 w 453"/>
                    <a:gd name="T3" fmla="*/ 1701 h 1702"/>
                    <a:gd name="T4" fmla="*/ 452 w 453"/>
                    <a:gd name="T5" fmla="*/ 0 h 1702"/>
                    <a:gd name="T6" fmla="*/ 0 w 453"/>
                    <a:gd name="T7" fmla="*/ 0 h 1702"/>
                    <a:gd name="T8" fmla="*/ 0 w 453"/>
                    <a:gd name="T9" fmla="*/ 1701 h 17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3" h="1702">
                      <a:moveTo>
                        <a:pt x="0" y="1701"/>
                      </a:moveTo>
                      <a:lnTo>
                        <a:pt x="452" y="1701"/>
                      </a:lnTo>
                      <a:lnTo>
                        <a:pt x="452" y="0"/>
                      </a:lnTo>
                      <a:lnTo>
                        <a:pt x="0" y="0"/>
                      </a:lnTo>
                      <a:lnTo>
                        <a:pt x="0" y="1701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47" name="Freeform 25">
                  <a:extLst>
                    <a:ext uri="{FF2B5EF4-FFF2-40B4-BE49-F238E27FC236}">
                      <a16:creationId xmlns:a16="http://schemas.microsoft.com/office/drawing/2014/main" id="{67EF2B38-7FD6-486E-B3EA-E82403EC73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2013" y="1119188"/>
                  <a:ext cx="612775" cy="163512"/>
                </a:xfrm>
                <a:custGeom>
                  <a:avLst/>
                  <a:gdLst>
                    <a:gd name="T0" fmla="*/ 1701 w 1702"/>
                    <a:gd name="T1" fmla="*/ 0 h 453"/>
                    <a:gd name="T2" fmla="*/ 0 w 1702"/>
                    <a:gd name="T3" fmla="*/ 0 h 453"/>
                    <a:gd name="T4" fmla="*/ 0 w 1702"/>
                    <a:gd name="T5" fmla="*/ 452 h 453"/>
                    <a:gd name="T6" fmla="*/ 1701 w 1702"/>
                    <a:gd name="T7" fmla="*/ 452 h 453"/>
                    <a:gd name="T8" fmla="*/ 1701 w 1702"/>
                    <a:gd name="T9" fmla="*/ 0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2" h="453">
                      <a:moveTo>
                        <a:pt x="1701" y="0"/>
                      </a:moveTo>
                      <a:lnTo>
                        <a:pt x="0" y="0"/>
                      </a:lnTo>
                      <a:lnTo>
                        <a:pt x="0" y="452"/>
                      </a:lnTo>
                      <a:lnTo>
                        <a:pt x="1701" y="452"/>
                      </a:lnTo>
                      <a:lnTo>
                        <a:pt x="170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48" name="Freeform 26">
                  <a:extLst>
                    <a:ext uri="{FF2B5EF4-FFF2-40B4-BE49-F238E27FC236}">
                      <a16:creationId xmlns:a16="http://schemas.microsoft.com/office/drawing/2014/main" id="{D37A03E2-763D-4852-BC41-35872C1C57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81200" y="1435100"/>
                  <a:ext cx="547688" cy="549275"/>
                </a:xfrm>
                <a:custGeom>
                  <a:avLst/>
                  <a:gdLst>
                    <a:gd name="T0" fmla="*/ 319 w 1521"/>
                    <a:gd name="T1" fmla="*/ 0 h 1527"/>
                    <a:gd name="T2" fmla="*/ 0 w 1521"/>
                    <a:gd name="T3" fmla="*/ 319 h 1527"/>
                    <a:gd name="T4" fmla="*/ 1201 w 1521"/>
                    <a:gd name="T5" fmla="*/ 1526 h 1527"/>
                    <a:gd name="T6" fmla="*/ 1520 w 1521"/>
                    <a:gd name="T7" fmla="*/ 1202 h 1527"/>
                    <a:gd name="T8" fmla="*/ 319 w 1521"/>
                    <a:gd name="T9" fmla="*/ 0 h 15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1" h="1527">
                      <a:moveTo>
                        <a:pt x="319" y="0"/>
                      </a:moveTo>
                      <a:lnTo>
                        <a:pt x="0" y="319"/>
                      </a:lnTo>
                      <a:lnTo>
                        <a:pt x="1201" y="1526"/>
                      </a:lnTo>
                      <a:lnTo>
                        <a:pt x="1520" y="1202"/>
                      </a:lnTo>
                      <a:lnTo>
                        <a:pt x="319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1A090666-93F6-4D7E-927C-C0C9A749F0A7}"/>
                </a:ext>
              </a:extLst>
            </p:cNvPr>
            <p:cNvGrpSpPr/>
            <p:nvPr/>
          </p:nvGrpSpPr>
          <p:grpSpPr>
            <a:xfrm>
              <a:off x="3282185" y="4274247"/>
              <a:ext cx="869099" cy="869099"/>
              <a:chOff x="982576" y="1691974"/>
              <a:chExt cx="1828959" cy="1828959"/>
            </a:xfrm>
          </p:grpSpPr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A183593F-9EBC-47FB-BAE6-845CE80DA18A}"/>
                  </a:ext>
                </a:extLst>
              </p:cNvPr>
              <p:cNvSpPr/>
              <p:nvPr/>
            </p:nvSpPr>
            <p:spPr>
              <a:xfrm>
                <a:off x="982576" y="1691974"/>
                <a:ext cx="1828959" cy="1828959"/>
              </a:xfrm>
              <a:prstGeom prst="ellipse">
                <a:avLst/>
              </a:prstGeom>
              <a:solidFill>
                <a:schemeClr val="accent1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grpSp>
            <p:nvGrpSpPr>
              <p:cNvPr id="429" name="Group 428">
                <a:extLst>
                  <a:ext uri="{FF2B5EF4-FFF2-40B4-BE49-F238E27FC236}">
                    <a16:creationId xmlns:a16="http://schemas.microsoft.com/office/drawing/2014/main" id="{488EBB5A-16A5-421E-84EA-19185ACD4702}"/>
                  </a:ext>
                </a:extLst>
              </p:cNvPr>
              <p:cNvGrpSpPr/>
              <p:nvPr/>
            </p:nvGrpSpPr>
            <p:grpSpPr>
              <a:xfrm>
                <a:off x="1329053" y="2040965"/>
                <a:ext cx="1154290" cy="1153784"/>
                <a:chOff x="477838" y="30163"/>
                <a:chExt cx="3621087" cy="3619500"/>
              </a:xfrm>
              <a:solidFill>
                <a:schemeClr val="bg1"/>
              </a:solidFill>
            </p:grpSpPr>
            <p:sp>
              <p:nvSpPr>
                <p:cNvPr id="430" name="Freeform 19">
                  <a:extLst>
                    <a:ext uri="{FF2B5EF4-FFF2-40B4-BE49-F238E27FC236}">
                      <a16:creationId xmlns:a16="http://schemas.microsoft.com/office/drawing/2014/main" id="{BACB833C-D8E1-499F-86D4-E76B3B4D89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838" y="30163"/>
                  <a:ext cx="3621087" cy="3619500"/>
                </a:xfrm>
                <a:custGeom>
                  <a:avLst/>
                  <a:gdLst>
                    <a:gd name="T0" fmla="*/ 4641 w 10059"/>
                    <a:gd name="T1" fmla="*/ 11 h 10054"/>
                    <a:gd name="T2" fmla="*/ 3774 w 10059"/>
                    <a:gd name="T3" fmla="*/ 160 h 10054"/>
                    <a:gd name="T4" fmla="*/ 2632 w 10059"/>
                    <a:gd name="T5" fmla="*/ 606 h 10054"/>
                    <a:gd name="T6" fmla="*/ 1648 w 10059"/>
                    <a:gd name="T7" fmla="*/ 1302 h 10054"/>
                    <a:gd name="T8" fmla="*/ 861 w 10059"/>
                    <a:gd name="T9" fmla="*/ 2217 h 10054"/>
                    <a:gd name="T10" fmla="*/ 309 w 10059"/>
                    <a:gd name="T11" fmla="*/ 3296 h 10054"/>
                    <a:gd name="T12" fmla="*/ 43 w 10059"/>
                    <a:gd name="T13" fmla="*/ 4386 h 10054"/>
                    <a:gd name="T14" fmla="*/ 0 w 10059"/>
                    <a:gd name="T15" fmla="*/ 5029 h 10054"/>
                    <a:gd name="T16" fmla="*/ 27 w 10059"/>
                    <a:gd name="T17" fmla="*/ 5540 h 10054"/>
                    <a:gd name="T18" fmla="*/ 228 w 10059"/>
                    <a:gd name="T19" fmla="*/ 6523 h 10054"/>
                    <a:gd name="T20" fmla="*/ 729 w 10059"/>
                    <a:gd name="T21" fmla="*/ 7634 h 10054"/>
                    <a:gd name="T22" fmla="*/ 1472 w 10059"/>
                    <a:gd name="T23" fmla="*/ 8581 h 10054"/>
                    <a:gd name="T24" fmla="*/ 2424 w 10059"/>
                    <a:gd name="T25" fmla="*/ 9325 h 10054"/>
                    <a:gd name="T26" fmla="*/ 3535 w 10059"/>
                    <a:gd name="T27" fmla="*/ 9830 h 10054"/>
                    <a:gd name="T28" fmla="*/ 4513 w 10059"/>
                    <a:gd name="T29" fmla="*/ 10027 h 10054"/>
                    <a:gd name="T30" fmla="*/ 5029 w 10059"/>
                    <a:gd name="T31" fmla="*/ 10053 h 10054"/>
                    <a:gd name="T32" fmla="*/ 5672 w 10059"/>
                    <a:gd name="T33" fmla="*/ 10016 h 10054"/>
                    <a:gd name="T34" fmla="*/ 6757 w 10059"/>
                    <a:gd name="T35" fmla="*/ 9750 h 10054"/>
                    <a:gd name="T36" fmla="*/ 7841 w 10059"/>
                    <a:gd name="T37" fmla="*/ 9198 h 10054"/>
                    <a:gd name="T38" fmla="*/ 8750 w 10059"/>
                    <a:gd name="T39" fmla="*/ 8411 h 10054"/>
                    <a:gd name="T40" fmla="*/ 9452 w 10059"/>
                    <a:gd name="T41" fmla="*/ 7422 h 10054"/>
                    <a:gd name="T42" fmla="*/ 9898 w 10059"/>
                    <a:gd name="T43" fmla="*/ 6284 h 10054"/>
                    <a:gd name="T44" fmla="*/ 10042 w 10059"/>
                    <a:gd name="T45" fmla="*/ 5412 h 10054"/>
                    <a:gd name="T46" fmla="*/ 10058 w 10059"/>
                    <a:gd name="T47" fmla="*/ 4897 h 10054"/>
                    <a:gd name="T48" fmla="*/ 10000 w 10059"/>
                    <a:gd name="T49" fmla="*/ 4264 h 10054"/>
                    <a:gd name="T50" fmla="*/ 9665 w 10059"/>
                    <a:gd name="T51" fmla="*/ 3067 h 10054"/>
                    <a:gd name="T52" fmla="*/ 9058 w 10059"/>
                    <a:gd name="T53" fmla="*/ 2020 h 10054"/>
                    <a:gd name="T54" fmla="*/ 8229 w 10059"/>
                    <a:gd name="T55" fmla="*/ 1149 h 10054"/>
                    <a:gd name="T56" fmla="*/ 7209 w 10059"/>
                    <a:gd name="T57" fmla="*/ 494 h 10054"/>
                    <a:gd name="T58" fmla="*/ 6045 w 10059"/>
                    <a:gd name="T59" fmla="*/ 101 h 10054"/>
                    <a:gd name="T60" fmla="*/ 5289 w 10059"/>
                    <a:gd name="T61" fmla="*/ 5 h 10054"/>
                    <a:gd name="T62" fmla="*/ 4795 w 10059"/>
                    <a:gd name="T63" fmla="*/ 9628 h 10054"/>
                    <a:gd name="T64" fmla="*/ 3663 w 10059"/>
                    <a:gd name="T65" fmla="*/ 9431 h 10054"/>
                    <a:gd name="T66" fmla="*/ 2642 w 10059"/>
                    <a:gd name="T67" fmla="*/ 8969 h 10054"/>
                    <a:gd name="T68" fmla="*/ 1770 w 10059"/>
                    <a:gd name="T69" fmla="*/ 8283 h 10054"/>
                    <a:gd name="T70" fmla="*/ 1090 w 10059"/>
                    <a:gd name="T71" fmla="*/ 7416 h 10054"/>
                    <a:gd name="T72" fmla="*/ 627 w 10059"/>
                    <a:gd name="T73" fmla="*/ 6396 h 10054"/>
                    <a:gd name="T74" fmla="*/ 425 w 10059"/>
                    <a:gd name="T75" fmla="*/ 5264 h 10054"/>
                    <a:gd name="T76" fmla="*/ 473 w 10059"/>
                    <a:gd name="T77" fmla="*/ 4328 h 10054"/>
                    <a:gd name="T78" fmla="*/ 782 w 10059"/>
                    <a:gd name="T79" fmla="*/ 3233 h 10054"/>
                    <a:gd name="T80" fmla="*/ 1340 w 10059"/>
                    <a:gd name="T81" fmla="*/ 2270 h 10054"/>
                    <a:gd name="T82" fmla="*/ 2100 w 10059"/>
                    <a:gd name="T83" fmla="*/ 1473 h 10054"/>
                    <a:gd name="T84" fmla="*/ 3036 w 10059"/>
                    <a:gd name="T85" fmla="*/ 872 h 10054"/>
                    <a:gd name="T86" fmla="*/ 4104 w 10059"/>
                    <a:gd name="T87" fmla="*/ 510 h 10054"/>
                    <a:gd name="T88" fmla="*/ 5029 w 10059"/>
                    <a:gd name="T89" fmla="*/ 420 h 10054"/>
                    <a:gd name="T90" fmla="*/ 6183 w 10059"/>
                    <a:gd name="T91" fmla="*/ 563 h 10054"/>
                    <a:gd name="T92" fmla="*/ 7224 w 10059"/>
                    <a:gd name="T93" fmla="*/ 973 h 10054"/>
                    <a:gd name="T94" fmla="*/ 8128 w 10059"/>
                    <a:gd name="T95" fmla="*/ 1616 h 10054"/>
                    <a:gd name="T96" fmla="*/ 8851 w 10059"/>
                    <a:gd name="T97" fmla="*/ 2451 h 10054"/>
                    <a:gd name="T98" fmla="*/ 9356 w 10059"/>
                    <a:gd name="T99" fmla="*/ 3445 h 10054"/>
                    <a:gd name="T100" fmla="*/ 9617 w 10059"/>
                    <a:gd name="T101" fmla="*/ 4556 h 10054"/>
                    <a:gd name="T102" fmla="*/ 9617 w 10059"/>
                    <a:gd name="T103" fmla="*/ 5497 h 10054"/>
                    <a:gd name="T104" fmla="*/ 9356 w 10059"/>
                    <a:gd name="T105" fmla="*/ 6608 h 10054"/>
                    <a:gd name="T106" fmla="*/ 8851 w 10059"/>
                    <a:gd name="T107" fmla="*/ 7602 h 10054"/>
                    <a:gd name="T108" fmla="*/ 8128 w 10059"/>
                    <a:gd name="T109" fmla="*/ 8437 h 10054"/>
                    <a:gd name="T110" fmla="*/ 7224 w 10059"/>
                    <a:gd name="T111" fmla="*/ 9081 h 10054"/>
                    <a:gd name="T112" fmla="*/ 6183 w 10059"/>
                    <a:gd name="T113" fmla="*/ 9490 h 10054"/>
                    <a:gd name="T114" fmla="*/ 5029 w 10059"/>
                    <a:gd name="T115" fmla="*/ 9639 h 100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059" h="10054">
                      <a:moveTo>
                        <a:pt x="5029" y="0"/>
                      </a:moveTo>
                      <a:lnTo>
                        <a:pt x="5029" y="0"/>
                      </a:lnTo>
                      <a:lnTo>
                        <a:pt x="4901" y="0"/>
                      </a:lnTo>
                      <a:lnTo>
                        <a:pt x="4769" y="5"/>
                      </a:lnTo>
                      <a:lnTo>
                        <a:pt x="4641" y="11"/>
                      </a:lnTo>
                      <a:lnTo>
                        <a:pt x="4513" y="27"/>
                      </a:lnTo>
                      <a:lnTo>
                        <a:pt x="4391" y="37"/>
                      </a:lnTo>
                      <a:lnTo>
                        <a:pt x="4264" y="58"/>
                      </a:lnTo>
                      <a:lnTo>
                        <a:pt x="4014" y="101"/>
                      </a:lnTo>
                      <a:lnTo>
                        <a:pt x="3774" y="160"/>
                      </a:lnTo>
                      <a:lnTo>
                        <a:pt x="3535" y="224"/>
                      </a:lnTo>
                      <a:lnTo>
                        <a:pt x="3301" y="303"/>
                      </a:lnTo>
                      <a:lnTo>
                        <a:pt x="3073" y="394"/>
                      </a:lnTo>
                      <a:lnTo>
                        <a:pt x="2849" y="494"/>
                      </a:lnTo>
                      <a:lnTo>
                        <a:pt x="2632" y="606"/>
                      </a:lnTo>
                      <a:lnTo>
                        <a:pt x="2424" y="729"/>
                      </a:lnTo>
                      <a:lnTo>
                        <a:pt x="2217" y="856"/>
                      </a:lnTo>
                      <a:lnTo>
                        <a:pt x="2020" y="999"/>
                      </a:lnTo>
                      <a:lnTo>
                        <a:pt x="1829" y="1149"/>
                      </a:lnTo>
                      <a:lnTo>
                        <a:pt x="1648" y="1302"/>
                      </a:lnTo>
                      <a:lnTo>
                        <a:pt x="1472" y="1473"/>
                      </a:lnTo>
                      <a:lnTo>
                        <a:pt x="1308" y="1648"/>
                      </a:lnTo>
                      <a:lnTo>
                        <a:pt x="1148" y="1829"/>
                      </a:lnTo>
                      <a:lnTo>
                        <a:pt x="999" y="2020"/>
                      </a:lnTo>
                      <a:lnTo>
                        <a:pt x="861" y="2217"/>
                      </a:lnTo>
                      <a:lnTo>
                        <a:pt x="729" y="2419"/>
                      </a:lnTo>
                      <a:lnTo>
                        <a:pt x="606" y="2632"/>
                      </a:lnTo>
                      <a:lnTo>
                        <a:pt x="500" y="2849"/>
                      </a:lnTo>
                      <a:lnTo>
                        <a:pt x="399" y="3067"/>
                      </a:lnTo>
                      <a:lnTo>
                        <a:pt x="309" y="3296"/>
                      </a:lnTo>
                      <a:lnTo>
                        <a:pt x="228" y="3530"/>
                      </a:lnTo>
                      <a:lnTo>
                        <a:pt x="160" y="3770"/>
                      </a:lnTo>
                      <a:lnTo>
                        <a:pt x="101" y="4014"/>
                      </a:lnTo>
                      <a:lnTo>
                        <a:pt x="58" y="4264"/>
                      </a:lnTo>
                      <a:lnTo>
                        <a:pt x="43" y="4386"/>
                      </a:lnTo>
                      <a:lnTo>
                        <a:pt x="27" y="4514"/>
                      </a:lnTo>
                      <a:lnTo>
                        <a:pt x="16" y="4641"/>
                      </a:lnTo>
                      <a:lnTo>
                        <a:pt x="5" y="4769"/>
                      </a:lnTo>
                      <a:lnTo>
                        <a:pt x="5" y="4897"/>
                      </a:lnTo>
                      <a:lnTo>
                        <a:pt x="0" y="5029"/>
                      </a:lnTo>
                      <a:lnTo>
                        <a:pt x="0" y="5029"/>
                      </a:lnTo>
                      <a:lnTo>
                        <a:pt x="5" y="5157"/>
                      </a:lnTo>
                      <a:lnTo>
                        <a:pt x="5" y="5285"/>
                      </a:lnTo>
                      <a:lnTo>
                        <a:pt x="16" y="5412"/>
                      </a:lnTo>
                      <a:lnTo>
                        <a:pt x="27" y="5540"/>
                      </a:lnTo>
                      <a:lnTo>
                        <a:pt x="43" y="5667"/>
                      </a:lnTo>
                      <a:lnTo>
                        <a:pt x="58" y="5795"/>
                      </a:lnTo>
                      <a:lnTo>
                        <a:pt x="101" y="6040"/>
                      </a:lnTo>
                      <a:lnTo>
                        <a:pt x="160" y="6284"/>
                      </a:lnTo>
                      <a:lnTo>
                        <a:pt x="228" y="6523"/>
                      </a:lnTo>
                      <a:lnTo>
                        <a:pt x="309" y="6757"/>
                      </a:lnTo>
                      <a:lnTo>
                        <a:pt x="399" y="6986"/>
                      </a:lnTo>
                      <a:lnTo>
                        <a:pt x="500" y="7209"/>
                      </a:lnTo>
                      <a:lnTo>
                        <a:pt x="606" y="7422"/>
                      </a:lnTo>
                      <a:lnTo>
                        <a:pt x="729" y="7634"/>
                      </a:lnTo>
                      <a:lnTo>
                        <a:pt x="861" y="7836"/>
                      </a:lnTo>
                      <a:lnTo>
                        <a:pt x="999" y="8033"/>
                      </a:lnTo>
                      <a:lnTo>
                        <a:pt x="1148" y="8224"/>
                      </a:lnTo>
                      <a:lnTo>
                        <a:pt x="1308" y="8411"/>
                      </a:lnTo>
                      <a:lnTo>
                        <a:pt x="1472" y="8581"/>
                      </a:lnTo>
                      <a:lnTo>
                        <a:pt x="1648" y="8751"/>
                      </a:lnTo>
                      <a:lnTo>
                        <a:pt x="1829" y="8905"/>
                      </a:lnTo>
                      <a:lnTo>
                        <a:pt x="2020" y="9054"/>
                      </a:lnTo>
                      <a:lnTo>
                        <a:pt x="2217" y="9198"/>
                      </a:lnTo>
                      <a:lnTo>
                        <a:pt x="2424" y="9325"/>
                      </a:lnTo>
                      <a:lnTo>
                        <a:pt x="2632" y="9447"/>
                      </a:lnTo>
                      <a:lnTo>
                        <a:pt x="2849" y="9559"/>
                      </a:lnTo>
                      <a:lnTo>
                        <a:pt x="3073" y="9660"/>
                      </a:lnTo>
                      <a:lnTo>
                        <a:pt x="3301" y="9750"/>
                      </a:lnTo>
                      <a:lnTo>
                        <a:pt x="3535" y="9830"/>
                      </a:lnTo>
                      <a:lnTo>
                        <a:pt x="3774" y="9899"/>
                      </a:lnTo>
                      <a:lnTo>
                        <a:pt x="4014" y="9952"/>
                      </a:lnTo>
                      <a:lnTo>
                        <a:pt x="4264" y="9995"/>
                      </a:lnTo>
                      <a:lnTo>
                        <a:pt x="4391" y="10016"/>
                      </a:lnTo>
                      <a:lnTo>
                        <a:pt x="4513" y="10027"/>
                      </a:lnTo>
                      <a:lnTo>
                        <a:pt x="4641" y="10043"/>
                      </a:lnTo>
                      <a:lnTo>
                        <a:pt x="4769" y="10048"/>
                      </a:lnTo>
                      <a:lnTo>
                        <a:pt x="4901" y="10053"/>
                      </a:lnTo>
                      <a:lnTo>
                        <a:pt x="5029" y="10053"/>
                      </a:lnTo>
                      <a:lnTo>
                        <a:pt x="5029" y="10053"/>
                      </a:lnTo>
                      <a:lnTo>
                        <a:pt x="5157" y="10053"/>
                      </a:lnTo>
                      <a:lnTo>
                        <a:pt x="5289" y="10048"/>
                      </a:lnTo>
                      <a:lnTo>
                        <a:pt x="5417" y="10043"/>
                      </a:lnTo>
                      <a:lnTo>
                        <a:pt x="5545" y="10027"/>
                      </a:lnTo>
                      <a:lnTo>
                        <a:pt x="5672" y="10016"/>
                      </a:lnTo>
                      <a:lnTo>
                        <a:pt x="5794" y="9995"/>
                      </a:lnTo>
                      <a:lnTo>
                        <a:pt x="6045" y="9952"/>
                      </a:lnTo>
                      <a:lnTo>
                        <a:pt x="6284" y="9899"/>
                      </a:lnTo>
                      <a:lnTo>
                        <a:pt x="6523" y="9830"/>
                      </a:lnTo>
                      <a:lnTo>
                        <a:pt x="6757" y="9750"/>
                      </a:lnTo>
                      <a:lnTo>
                        <a:pt x="6985" y="9660"/>
                      </a:lnTo>
                      <a:lnTo>
                        <a:pt x="7209" y="9559"/>
                      </a:lnTo>
                      <a:lnTo>
                        <a:pt x="7426" y="9447"/>
                      </a:lnTo>
                      <a:lnTo>
                        <a:pt x="7639" y="9325"/>
                      </a:lnTo>
                      <a:lnTo>
                        <a:pt x="7841" y="9198"/>
                      </a:lnTo>
                      <a:lnTo>
                        <a:pt x="8038" y="9054"/>
                      </a:lnTo>
                      <a:lnTo>
                        <a:pt x="8229" y="8905"/>
                      </a:lnTo>
                      <a:lnTo>
                        <a:pt x="8410" y="8751"/>
                      </a:lnTo>
                      <a:lnTo>
                        <a:pt x="8585" y="8581"/>
                      </a:lnTo>
                      <a:lnTo>
                        <a:pt x="8750" y="8411"/>
                      </a:lnTo>
                      <a:lnTo>
                        <a:pt x="8909" y="8224"/>
                      </a:lnTo>
                      <a:lnTo>
                        <a:pt x="9058" y="8033"/>
                      </a:lnTo>
                      <a:lnTo>
                        <a:pt x="9197" y="7836"/>
                      </a:lnTo>
                      <a:lnTo>
                        <a:pt x="9330" y="7634"/>
                      </a:lnTo>
                      <a:lnTo>
                        <a:pt x="9452" y="7422"/>
                      </a:lnTo>
                      <a:lnTo>
                        <a:pt x="9563" y="7209"/>
                      </a:lnTo>
                      <a:lnTo>
                        <a:pt x="9665" y="6986"/>
                      </a:lnTo>
                      <a:lnTo>
                        <a:pt x="9755" y="6757"/>
                      </a:lnTo>
                      <a:lnTo>
                        <a:pt x="9829" y="6523"/>
                      </a:lnTo>
                      <a:lnTo>
                        <a:pt x="9898" y="6284"/>
                      </a:lnTo>
                      <a:lnTo>
                        <a:pt x="9957" y="6040"/>
                      </a:lnTo>
                      <a:lnTo>
                        <a:pt x="10000" y="5795"/>
                      </a:lnTo>
                      <a:lnTo>
                        <a:pt x="10015" y="5667"/>
                      </a:lnTo>
                      <a:lnTo>
                        <a:pt x="10032" y="5540"/>
                      </a:lnTo>
                      <a:lnTo>
                        <a:pt x="10042" y="5412"/>
                      </a:lnTo>
                      <a:lnTo>
                        <a:pt x="10053" y="5285"/>
                      </a:lnTo>
                      <a:lnTo>
                        <a:pt x="10058" y="5157"/>
                      </a:lnTo>
                      <a:lnTo>
                        <a:pt x="10058" y="5029"/>
                      </a:lnTo>
                      <a:lnTo>
                        <a:pt x="10058" y="5029"/>
                      </a:lnTo>
                      <a:lnTo>
                        <a:pt x="10058" y="4897"/>
                      </a:lnTo>
                      <a:lnTo>
                        <a:pt x="10053" y="4769"/>
                      </a:lnTo>
                      <a:lnTo>
                        <a:pt x="10042" y="4641"/>
                      </a:lnTo>
                      <a:lnTo>
                        <a:pt x="10032" y="4514"/>
                      </a:lnTo>
                      <a:lnTo>
                        <a:pt x="10015" y="4386"/>
                      </a:lnTo>
                      <a:lnTo>
                        <a:pt x="10000" y="4264"/>
                      </a:lnTo>
                      <a:lnTo>
                        <a:pt x="9957" y="4014"/>
                      </a:lnTo>
                      <a:lnTo>
                        <a:pt x="9898" y="3770"/>
                      </a:lnTo>
                      <a:lnTo>
                        <a:pt x="9829" y="3530"/>
                      </a:lnTo>
                      <a:lnTo>
                        <a:pt x="9755" y="3296"/>
                      </a:lnTo>
                      <a:lnTo>
                        <a:pt x="9665" y="3067"/>
                      </a:lnTo>
                      <a:lnTo>
                        <a:pt x="9563" y="2849"/>
                      </a:lnTo>
                      <a:lnTo>
                        <a:pt x="9452" y="2632"/>
                      </a:lnTo>
                      <a:lnTo>
                        <a:pt x="9330" y="2419"/>
                      </a:lnTo>
                      <a:lnTo>
                        <a:pt x="9197" y="2217"/>
                      </a:lnTo>
                      <a:lnTo>
                        <a:pt x="9058" y="2020"/>
                      </a:lnTo>
                      <a:lnTo>
                        <a:pt x="8909" y="1829"/>
                      </a:lnTo>
                      <a:lnTo>
                        <a:pt x="8750" y="1648"/>
                      </a:lnTo>
                      <a:lnTo>
                        <a:pt x="8585" y="1473"/>
                      </a:lnTo>
                      <a:lnTo>
                        <a:pt x="8410" y="1302"/>
                      </a:lnTo>
                      <a:lnTo>
                        <a:pt x="8229" y="1149"/>
                      </a:lnTo>
                      <a:lnTo>
                        <a:pt x="8038" y="999"/>
                      </a:lnTo>
                      <a:lnTo>
                        <a:pt x="7841" y="856"/>
                      </a:lnTo>
                      <a:lnTo>
                        <a:pt x="7639" y="729"/>
                      </a:lnTo>
                      <a:lnTo>
                        <a:pt x="7426" y="606"/>
                      </a:lnTo>
                      <a:lnTo>
                        <a:pt x="7209" y="494"/>
                      </a:lnTo>
                      <a:lnTo>
                        <a:pt x="6985" y="394"/>
                      </a:lnTo>
                      <a:lnTo>
                        <a:pt x="6757" y="303"/>
                      </a:lnTo>
                      <a:lnTo>
                        <a:pt x="6523" y="224"/>
                      </a:lnTo>
                      <a:lnTo>
                        <a:pt x="6284" y="160"/>
                      </a:lnTo>
                      <a:lnTo>
                        <a:pt x="6045" y="101"/>
                      </a:lnTo>
                      <a:lnTo>
                        <a:pt x="5794" y="58"/>
                      </a:lnTo>
                      <a:lnTo>
                        <a:pt x="5672" y="37"/>
                      </a:lnTo>
                      <a:lnTo>
                        <a:pt x="5545" y="27"/>
                      </a:lnTo>
                      <a:lnTo>
                        <a:pt x="5417" y="11"/>
                      </a:lnTo>
                      <a:lnTo>
                        <a:pt x="5289" y="5"/>
                      </a:lnTo>
                      <a:lnTo>
                        <a:pt x="5157" y="0"/>
                      </a:lnTo>
                      <a:lnTo>
                        <a:pt x="5029" y="0"/>
                      </a:lnTo>
                      <a:close/>
                      <a:moveTo>
                        <a:pt x="5029" y="9639"/>
                      </a:moveTo>
                      <a:lnTo>
                        <a:pt x="5029" y="9639"/>
                      </a:lnTo>
                      <a:lnTo>
                        <a:pt x="4795" y="9628"/>
                      </a:lnTo>
                      <a:lnTo>
                        <a:pt x="4561" y="9612"/>
                      </a:lnTo>
                      <a:lnTo>
                        <a:pt x="4327" y="9586"/>
                      </a:lnTo>
                      <a:lnTo>
                        <a:pt x="4104" y="9543"/>
                      </a:lnTo>
                      <a:lnTo>
                        <a:pt x="3881" y="9490"/>
                      </a:lnTo>
                      <a:lnTo>
                        <a:pt x="3663" y="9431"/>
                      </a:lnTo>
                      <a:lnTo>
                        <a:pt x="3445" y="9357"/>
                      </a:lnTo>
                      <a:lnTo>
                        <a:pt x="3237" y="9272"/>
                      </a:lnTo>
                      <a:lnTo>
                        <a:pt x="3036" y="9181"/>
                      </a:lnTo>
                      <a:lnTo>
                        <a:pt x="2834" y="9081"/>
                      </a:lnTo>
                      <a:lnTo>
                        <a:pt x="2642" y="8969"/>
                      </a:lnTo>
                      <a:lnTo>
                        <a:pt x="2456" y="8846"/>
                      </a:lnTo>
                      <a:lnTo>
                        <a:pt x="2275" y="8719"/>
                      </a:lnTo>
                      <a:lnTo>
                        <a:pt x="2100" y="8581"/>
                      </a:lnTo>
                      <a:lnTo>
                        <a:pt x="1930" y="8437"/>
                      </a:lnTo>
                      <a:lnTo>
                        <a:pt x="1770" y="8283"/>
                      </a:lnTo>
                      <a:lnTo>
                        <a:pt x="1621" y="8124"/>
                      </a:lnTo>
                      <a:lnTo>
                        <a:pt x="1472" y="7959"/>
                      </a:lnTo>
                      <a:lnTo>
                        <a:pt x="1340" y="7783"/>
                      </a:lnTo>
                      <a:lnTo>
                        <a:pt x="1206" y="7602"/>
                      </a:lnTo>
                      <a:lnTo>
                        <a:pt x="1090" y="7416"/>
                      </a:lnTo>
                      <a:lnTo>
                        <a:pt x="978" y="7220"/>
                      </a:lnTo>
                      <a:lnTo>
                        <a:pt x="877" y="7023"/>
                      </a:lnTo>
                      <a:lnTo>
                        <a:pt x="782" y="6821"/>
                      </a:lnTo>
                      <a:lnTo>
                        <a:pt x="701" y="6608"/>
                      </a:lnTo>
                      <a:lnTo>
                        <a:pt x="627" y="6396"/>
                      </a:lnTo>
                      <a:lnTo>
                        <a:pt x="563" y="6178"/>
                      </a:lnTo>
                      <a:lnTo>
                        <a:pt x="516" y="5954"/>
                      </a:lnTo>
                      <a:lnTo>
                        <a:pt x="473" y="5726"/>
                      </a:lnTo>
                      <a:lnTo>
                        <a:pt x="447" y="5497"/>
                      </a:lnTo>
                      <a:lnTo>
                        <a:pt x="425" y="5264"/>
                      </a:lnTo>
                      <a:lnTo>
                        <a:pt x="420" y="5029"/>
                      </a:lnTo>
                      <a:lnTo>
                        <a:pt x="420" y="5029"/>
                      </a:lnTo>
                      <a:lnTo>
                        <a:pt x="425" y="4790"/>
                      </a:lnTo>
                      <a:lnTo>
                        <a:pt x="447" y="4556"/>
                      </a:lnTo>
                      <a:lnTo>
                        <a:pt x="473" y="4328"/>
                      </a:lnTo>
                      <a:lnTo>
                        <a:pt x="516" y="4099"/>
                      </a:lnTo>
                      <a:lnTo>
                        <a:pt x="563" y="3876"/>
                      </a:lnTo>
                      <a:lnTo>
                        <a:pt x="627" y="3657"/>
                      </a:lnTo>
                      <a:lnTo>
                        <a:pt x="701" y="3445"/>
                      </a:lnTo>
                      <a:lnTo>
                        <a:pt x="782" y="3233"/>
                      </a:lnTo>
                      <a:lnTo>
                        <a:pt x="877" y="3030"/>
                      </a:lnTo>
                      <a:lnTo>
                        <a:pt x="978" y="2834"/>
                      </a:lnTo>
                      <a:lnTo>
                        <a:pt x="1090" y="2637"/>
                      </a:lnTo>
                      <a:lnTo>
                        <a:pt x="1206" y="2451"/>
                      </a:lnTo>
                      <a:lnTo>
                        <a:pt x="1340" y="2270"/>
                      </a:lnTo>
                      <a:lnTo>
                        <a:pt x="1472" y="2095"/>
                      </a:lnTo>
                      <a:lnTo>
                        <a:pt x="1621" y="1930"/>
                      </a:lnTo>
                      <a:lnTo>
                        <a:pt x="1770" y="1771"/>
                      </a:lnTo>
                      <a:lnTo>
                        <a:pt x="1930" y="1616"/>
                      </a:lnTo>
                      <a:lnTo>
                        <a:pt x="2100" y="1473"/>
                      </a:lnTo>
                      <a:lnTo>
                        <a:pt x="2275" y="1334"/>
                      </a:lnTo>
                      <a:lnTo>
                        <a:pt x="2456" y="1207"/>
                      </a:lnTo>
                      <a:lnTo>
                        <a:pt x="2642" y="1085"/>
                      </a:lnTo>
                      <a:lnTo>
                        <a:pt x="2834" y="973"/>
                      </a:lnTo>
                      <a:lnTo>
                        <a:pt x="3036" y="872"/>
                      </a:lnTo>
                      <a:lnTo>
                        <a:pt x="3237" y="782"/>
                      </a:lnTo>
                      <a:lnTo>
                        <a:pt x="3445" y="697"/>
                      </a:lnTo>
                      <a:lnTo>
                        <a:pt x="3663" y="627"/>
                      </a:lnTo>
                      <a:lnTo>
                        <a:pt x="3881" y="563"/>
                      </a:lnTo>
                      <a:lnTo>
                        <a:pt x="4104" y="510"/>
                      </a:lnTo>
                      <a:lnTo>
                        <a:pt x="4327" y="473"/>
                      </a:lnTo>
                      <a:lnTo>
                        <a:pt x="4561" y="441"/>
                      </a:lnTo>
                      <a:lnTo>
                        <a:pt x="4795" y="425"/>
                      </a:lnTo>
                      <a:lnTo>
                        <a:pt x="5029" y="420"/>
                      </a:lnTo>
                      <a:lnTo>
                        <a:pt x="5029" y="420"/>
                      </a:lnTo>
                      <a:lnTo>
                        <a:pt x="5268" y="425"/>
                      </a:lnTo>
                      <a:lnTo>
                        <a:pt x="5502" y="441"/>
                      </a:lnTo>
                      <a:lnTo>
                        <a:pt x="5731" y="473"/>
                      </a:lnTo>
                      <a:lnTo>
                        <a:pt x="5960" y="510"/>
                      </a:lnTo>
                      <a:lnTo>
                        <a:pt x="6183" y="563"/>
                      </a:lnTo>
                      <a:lnTo>
                        <a:pt x="6401" y="627"/>
                      </a:lnTo>
                      <a:lnTo>
                        <a:pt x="6613" y="697"/>
                      </a:lnTo>
                      <a:lnTo>
                        <a:pt x="6821" y="782"/>
                      </a:lnTo>
                      <a:lnTo>
                        <a:pt x="7028" y="872"/>
                      </a:lnTo>
                      <a:lnTo>
                        <a:pt x="7224" y="973"/>
                      </a:lnTo>
                      <a:lnTo>
                        <a:pt x="7416" y="1085"/>
                      </a:lnTo>
                      <a:lnTo>
                        <a:pt x="7602" y="1207"/>
                      </a:lnTo>
                      <a:lnTo>
                        <a:pt x="7783" y="1334"/>
                      </a:lnTo>
                      <a:lnTo>
                        <a:pt x="7958" y="1473"/>
                      </a:lnTo>
                      <a:lnTo>
                        <a:pt x="8128" y="1616"/>
                      </a:lnTo>
                      <a:lnTo>
                        <a:pt x="8288" y="1771"/>
                      </a:lnTo>
                      <a:lnTo>
                        <a:pt x="8442" y="1930"/>
                      </a:lnTo>
                      <a:lnTo>
                        <a:pt x="8585" y="2095"/>
                      </a:lnTo>
                      <a:lnTo>
                        <a:pt x="8724" y="2270"/>
                      </a:lnTo>
                      <a:lnTo>
                        <a:pt x="8851" y="2451"/>
                      </a:lnTo>
                      <a:lnTo>
                        <a:pt x="8968" y="2637"/>
                      </a:lnTo>
                      <a:lnTo>
                        <a:pt x="9080" y="2834"/>
                      </a:lnTo>
                      <a:lnTo>
                        <a:pt x="9181" y="3030"/>
                      </a:lnTo>
                      <a:lnTo>
                        <a:pt x="9276" y="3233"/>
                      </a:lnTo>
                      <a:lnTo>
                        <a:pt x="9356" y="3445"/>
                      </a:lnTo>
                      <a:lnTo>
                        <a:pt x="9431" y="3657"/>
                      </a:lnTo>
                      <a:lnTo>
                        <a:pt x="9495" y="3876"/>
                      </a:lnTo>
                      <a:lnTo>
                        <a:pt x="9542" y="4099"/>
                      </a:lnTo>
                      <a:lnTo>
                        <a:pt x="9585" y="4328"/>
                      </a:lnTo>
                      <a:lnTo>
                        <a:pt x="9617" y="4556"/>
                      </a:lnTo>
                      <a:lnTo>
                        <a:pt x="9633" y="4790"/>
                      </a:lnTo>
                      <a:lnTo>
                        <a:pt x="9638" y="5029"/>
                      </a:lnTo>
                      <a:lnTo>
                        <a:pt x="9638" y="5029"/>
                      </a:lnTo>
                      <a:lnTo>
                        <a:pt x="9633" y="5264"/>
                      </a:lnTo>
                      <a:lnTo>
                        <a:pt x="9617" y="5497"/>
                      </a:lnTo>
                      <a:lnTo>
                        <a:pt x="9585" y="5726"/>
                      </a:lnTo>
                      <a:lnTo>
                        <a:pt x="9542" y="5954"/>
                      </a:lnTo>
                      <a:lnTo>
                        <a:pt x="9495" y="6178"/>
                      </a:lnTo>
                      <a:lnTo>
                        <a:pt x="9431" y="6396"/>
                      </a:lnTo>
                      <a:lnTo>
                        <a:pt x="9356" y="6608"/>
                      </a:lnTo>
                      <a:lnTo>
                        <a:pt x="9276" y="6821"/>
                      </a:lnTo>
                      <a:lnTo>
                        <a:pt x="9181" y="7023"/>
                      </a:lnTo>
                      <a:lnTo>
                        <a:pt x="9080" y="7220"/>
                      </a:lnTo>
                      <a:lnTo>
                        <a:pt x="8968" y="7416"/>
                      </a:lnTo>
                      <a:lnTo>
                        <a:pt x="8851" y="7602"/>
                      </a:lnTo>
                      <a:lnTo>
                        <a:pt x="8724" y="7783"/>
                      </a:lnTo>
                      <a:lnTo>
                        <a:pt x="8585" y="7959"/>
                      </a:lnTo>
                      <a:lnTo>
                        <a:pt x="8442" y="8124"/>
                      </a:lnTo>
                      <a:lnTo>
                        <a:pt x="8288" y="8283"/>
                      </a:lnTo>
                      <a:lnTo>
                        <a:pt x="8128" y="8437"/>
                      </a:lnTo>
                      <a:lnTo>
                        <a:pt x="7958" y="8581"/>
                      </a:lnTo>
                      <a:lnTo>
                        <a:pt x="7783" y="8719"/>
                      </a:lnTo>
                      <a:lnTo>
                        <a:pt x="7602" y="8846"/>
                      </a:lnTo>
                      <a:lnTo>
                        <a:pt x="7416" y="8969"/>
                      </a:lnTo>
                      <a:lnTo>
                        <a:pt x="7224" y="9081"/>
                      </a:lnTo>
                      <a:lnTo>
                        <a:pt x="7028" y="9181"/>
                      </a:lnTo>
                      <a:lnTo>
                        <a:pt x="6821" y="9272"/>
                      </a:lnTo>
                      <a:lnTo>
                        <a:pt x="6613" y="9357"/>
                      </a:lnTo>
                      <a:lnTo>
                        <a:pt x="6401" y="9431"/>
                      </a:lnTo>
                      <a:lnTo>
                        <a:pt x="6183" y="9490"/>
                      </a:lnTo>
                      <a:lnTo>
                        <a:pt x="5960" y="9543"/>
                      </a:lnTo>
                      <a:lnTo>
                        <a:pt x="5731" y="9586"/>
                      </a:lnTo>
                      <a:lnTo>
                        <a:pt x="5502" y="9612"/>
                      </a:lnTo>
                      <a:lnTo>
                        <a:pt x="5268" y="9628"/>
                      </a:lnTo>
                      <a:lnTo>
                        <a:pt x="5029" y="96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31" name="Freeform 20">
                  <a:extLst>
                    <a:ext uri="{FF2B5EF4-FFF2-40B4-BE49-F238E27FC236}">
                      <a16:creationId xmlns:a16="http://schemas.microsoft.com/office/drawing/2014/main" id="{EC536B43-47C1-4960-9854-B894A3C6C7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52688" y="1906588"/>
                  <a:ext cx="584200" cy="584200"/>
                </a:xfrm>
                <a:custGeom>
                  <a:avLst/>
                  <a:gdLst>
                    <a:gd name="T0" fmla="*/ 808 w 1623"/>
                    <a:gd name="T1" fmla="*/ 0 h 1623"/>
                    <a:gd name="T2" fmla="*/ 643 w 1623"/>
                    <a:gd name="T3" fmla="*/ 17 h 1623"/>
                    <a:gd name="T4" fmla="*/ 495 w 1623"/>
                    <a:gd name="T5" fmla="*/ 64 h 1623"/>
                    <a:gd name="T6" fmla="*/ 357 w 1623"/>
                    <a:gd name="T7" fmla="*/ 139 h 1623"/>
                    <a:gd name="T8" fmla="*/ 234 w 1623"/>
                    <a:gd name="T9" fmla="*/ 234 h 1623"/>
                    <a:gd name="T10" fmla="*/ 138 w 1623"/>
                    <a:gd name="T11" fmla="*/ 357 h 1623"/>
                    <a:gd name="T12" fmla="*/ 64 w 1623"/>
                    <a:gd name="T13" fmla="*/ 495 h 1623"/>
                    <a:gd name="T14" fmla="*/ 16 w 1623"/>
                    <a:gd name="T15" fmla="*/ 644 h 1623"/>
                    <a:gd name="T16" fmla="*/ 0 w 1623"/>
                    <a:gd name="T17" fmla="*/ 809 h 1623"/>
                    <a:gd name="T18" fmla="*/ 0 w 1623"/>
                    <a:gd name="T19" fmla="*/ 893 h 1623"/>
                    <a:gd name="T20" fmla="*/ 32 w 1623"/>
                    <a:gd name="T21" fmla="*/ 1053 h 1623"/>
                    <a:gd name="T22" fmla="*/ 96 w 1623"/>
                    <a:gd name="T23" fmla="*/ 1197 h 1623"/>
                    <a:gd name="T24" fmla="*/ 181 w 1623"/>
                    <a:gd name="T25" fmla="*/ 1324 h 1623"/>
                    <a:gd name="T26" fmla="*/ 293 w 1623"/>
                    <a:gd name="T27" fmla="*/ 1436 h 1623"/>
                    <a:gd name="T28" fmla="*/ 420 w 1623"/>
                    <a:gd name="T29" fmla="*/ 1526 h 1623"/>
                    <a:gd name="T30" fmla="*/ 569 w 1623"/>
                    <a:gd name="T31" fmla="*/ 1585 h 1623"/>
                    <a:gd name="T32" fmla="*/ 728 w 1623"/>
                    <a:gd name="T33" fmla="*/ 1617 h 1623"/>
                    <a:gd name="T34" fmla="*/ 808 w 1623"/>
                    <a:gd name="T35" fmla="*/ 1622 h 1623"/>
                    <a:gd name="T36" fmla="*/ 973 w 1623"/>
                    <a:gd name="T37" fmla="*/ 1606 h 1623"/>
                    <a:gd name="T38" fmla="*/ 1127 w 1623"/>
                    <a:gd name="T39" fmla="*/ 1558 h 1623"/>
                    <a:gd name="T40" fmla="*/ 1265 w 1623"/>
                    <a:gd name="T41" fmla="*/ 1483 h 1623"/>
                    <a:gd name="T42" fmla="*/ 1382 w 1623"/>
                    <a:gd name="T43" fmla="*/ 1383 h 1623"/>
                    <a:gd name="T44" fmla="*/ 1484 w 1623"/>
                    <a:gd name="T45" fmla="*/ 1266 h 1623"/>
                    <a:gd name="T46" fmla="*/ 1558 w 1623"/>
                    <a:gd name="T47" fmla="*/ 1127 h 1623"/>
                    <a:gd name="T48" fmla="*/ 1606 w 1623"/>
                    <a:gd name="T49" fmla="*/ 974 h 1623"/>
                    <a:gd name="T50" fmla="*/ 1622 w 1623"/>
                    <a:gd name="T51" fmla="*/ 809 h 1623"/>
                    <a:gd name="T52" fmla="*/ 1616 w 1623"/>
                    <a:gd name="T53" fmla="*/ 729 h 1623"/>
                    <a:gd name="T54" fmla="*/ 1584 w 1623"/>
                    <a:gd name="T55" fmla="*/ 569 h 1623"/>
                    <a:gd name="T56" fmla="*/ 1526 w 1623"/>
                    <a:gd name="T57" fmla="*/ 420 h 1623"/>
                    <a:gd name="T58" fmla="*/ 1435 w 1623"/>
                    <a:gd name="T59" fmla="*/ 293 h 1623"/>
                    <a:gd name="T60" fmla="*/ 1324 w 1623"/>
                    <a:gd name="T61" fmla="*/ 181 h 1623"/>
                    <a:gd name="T62" fmla="*/ 1196 w 1623"/>
                    <a:gd name="T63" fmla="*/ 96 h 1623"/>
                    <a:gd name="T64" fmla="*/ 1053 w 1623"/>
                    <a:gd name="T65" fmla="*/ 32 h 1623"/>
                    <a:gd name="T66" fmla="*/ 894 w 1623"/>
                    <a:gd name="T67" fmla="*/ 0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3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0"/>
                      </a:lnTo>
                      <a:lnTo>
                        <a:pt x="643" y="17"/>
                      </a:lnTo>
                      <a:lnTo>
                        <a:pt x="569" y="32"/>
                      </a:lnTo>
                      <a:lnTo>
                        <a:pt x="495" y="64"/>
                      </a:lnTo>
                      <a:lnTo>
                        <a:pt x="420" y="96"/>
                      </a:lnTo>
                      <a:lnTo>
                        <a:pt x="357" y="139"/>
                      </a:lnTo>
                      <a:lnTo>
                        <a:pt x="293" y="181"/>
                      </a:lnTo>
                      <a:lnTo>
                        <a:pt x="234" y="234"/>
                      </a:lnTo>
                      <a:lnTo>
                        <a:pt x="181" y="293"/>
                      </a:lnTo>
                      <a:lnTo>
                        <a:pt x="138" y="357"/>
                      </a:lnTo>
                      <a:lnTo>
                        <a:pt x="96" y="420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4"/>
                      </a:lnTo>
                      <a:lnTo>
                        <a:pt x="0" y="729"/>
                      </a:lnTo>
                      <a:lnTo>
                        <a:pt x="0" y="809"/>
                      </a:lnTo>
                      <a:lnTo>
                        <a:pt x="0" y="809"/>
                      </a:lnTo>
                      <a:lnTo>
                        <a:pt x="0" y="893"/>
                      </a:lnTo>
                      <a:lnTo>
                        <a:pt x="16" y="974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7"/>
                      </a:lnTo>
                      <a:lnTo>
                        <a:pt x="138" y="1266"/>
                      </a:lnTo>
                      <a:lnTo>
                        <a:pt x="181" y="1324"/>
                      </a:lnTo>
                      <a:lnTo>
                        <a:pt x="234" y="1383"/>
                      </a:lnTo>
                      <a:lnTo>
                        <a:pt x="293" y="1436"/>
                      </a:lnTo>
                      <a:lnTo>
                        <a:pt x="357" y="1483"/>
                      </a:lnTo>
                      <a:lnTo>
                        <a:pt x="420" y="1526"/>
                      </a:lnTo>
                      <a:lnTo>
                        <a:pt x="495" y="1558"/>
                      </a:lnTo>
                      <a:lnTo>
                        <a:pt x="569" y="1585"/>
                      </a:lnTo>
                      <a:lnTo>
                        <a:pt x="643" y="1606"/>
                      </a:lnTo>
                      <a:lnTo>
                        <a:pt x="728" y="1617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4" y="1617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3"/>
                      </a:lnTo>
                      <a:lnTo>
                        <a:pt x="1435" y="1324"/>
                      </a:lnTo>
                      <a:lnTo>
                        <a:pt x="1484" y="1266"/>
                      </a:lnTo>
                      <a:lnTo>
                        <a:pt x="1526" y="1197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4"/>
                      </a:lnTo>
                      <a:lnTo>
                        <a:pt x="1616" y="893"/>
                      </a:lnTo>
                      <a:lnTo>
                        <a:pt x="1622" y="809"/>
                      </a:lnTo>
                      <a:lnTo>
                        <a:pt x="1622" y="809"/>
                      </a:lnTo>
                      <a:lnTo>
                        <a:pt x="1616" y="729"/>
                      </a:lnTo>
                      <a:lnTo>
                        <a:pt x="1606" y="644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0"/>
                      </a:lnTo>
                      <a:lnTo>
                        <a:pt x="1484" y="357"/>
                      </a:lnTo>
                      <a:lnTo>
                        <a:pt x="1435" y="293"/>
                      </a:lnTo>
                      <a:lnTo>
                        <a:pt x="1382" y="234"/>
                      </a:lnTo>
                      <a:lnTo>
                        <a:pt x="1324" y="181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2"/>
                      </a:lnTo>
                      <a:lnTo>
                        <a:pt x="973" y="17"/>
                      </a:lnTo>
                      <a:lnTo>
                        <a:pt x="894" y="0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32" name="Freeform 21">
                  <a:extLst>
                    <a:ext uri="{FF2B5EF4-FFF2-40B4-BE49-F238E27FC236}">
                      <a16:creationId xmlns:a16="http://schemas.microsoft.com/office/drawing/2014/main" id="{E169A347-ABF7-424D-B6F2-D8E08F8654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0813" y="2314575"/>
                  <a:ext cx="584200" cy="585788"/>
                </a:xfrm>
                <a:custGeom>
                  <a:avLst/>
                  <a:gdLst>
                    <a:gd name="T0" fmla="*/ 808 w 1622"/>
                    <a:gd name="T1" fmla="*/ 0 h 1628"/>
                    <a:gd name="T2" fmla="*/ 648 w 1622"/>
                    <a:gd name="T3" fmla="*/ 16 h 1628"/>
                    <a:gd name="T4" fmla="*/ 494 w 1622"/>
                    <a:gd name="T5" fmla="*/ 64 h 1628"/>
                    <a:gd name="T6" fmla="*/ 356 w 1622"/>
                    <a:gd name="T7" fmla="*/ 138 h 1628"/>
                    <a:gd name="T8" fmla="*/ 234 w 1622"/>
                    <a:gd name="T9" fmla="*/ 239 h 1628"/>
                    <a:gd name="T10" fmla="*/ 138 w 1622"/>
                    <a:gd name="T11" fmla="*/ 356 h 1628"/>
                    <a:gd name="T12" fmla="*/ 64 w 1622"/>
                    <a:gd name="T13" fmla="*/ 495 h 1628"/>
                    <a:gd name="T14" fmla="*/ 16 w 1622"/>
                    <a:gd name="T15" fmla="*/ 648 h 1628"/>
                    <a:gd name="T16" fmla="*/ 0 w 1622"/>
                    <a:gd name="T17" fmla="*/ 813 h 1628"/>
                    <a:gd name="T18" fmla="*/ 0 w 1622"/>
                    <a:gd name="T19" fmla="*/ 893 h 1628"/>
                    <a:gd name="T20" fmla="*/ 32 w 1622"/>
                    <a:gd name="T21" fmla="*/ 1053 h 1628"/>
                    <a:gd name="T22" fmla="*/ 96 w 1622"/>
                    <a:gd name="T23" fmla="*/ 1201 h 1628"/>
                    <a:gd name="T24" fmla="*/ 181 w 1622"/>
                    <a:gd name="T25" fmla="*/ 1329 h 1628"/>
                    <a:gd name="T26" fmla="*/ 292 w 1622"/>
                    <a:gd name="T27" fmla="*/ 1441 h 1628"/>
                    <a:gd name="T28" fmla="*/ 425 w 1622"/>
                    <a:gd name="T29" fmla="*/ 1526 h 1628"/>
                    <a:gd name="T30" fmla="*/ 569 w 1622"/>
                    <a:gd name="T31" fmla="*/ 1590 h 1628"/>
                    <a:gd name="T32" fmla="*/ 728 w 1622"/>
                    <a:gd name="T33" fmla="*/ 1621 h 1628"/>
                    <a:gd name="T34" fmla="*/ 808 w 1622"/>
                    <a:gd name="T35" fmla="*/ 1627 h 1628"/>
                    <a:gd name="T36" fmla="*/ 973 w 1622"/>
                    <a:gd name="T37" fmla="*/ 1605 h 1628"/>
                    <a:gd name="T38" fmla="*/ 1127 w 1622"/>
                    <a:gd name="T39" fmla="*/ 1563 h 1628"/>
                    <a:gd name="T40" fmla="*/ 1265 w 1622"/>
                    <a:gd name="T41" fmla="*/ 1483 h 1628"/>
                    <a:gd name="T42" fmla="*/ 1382 w 1622"/>
                    <a:gd name="T43" fmla="*/ 1388 h 1628"/>
                    <a:gd name="T44" fmla="*/ 1483 w 1622"/>
                    <a:gd name="T45" fmla="*/ 1265 h 1628"/>
                    <a:gd name="T46" fmla="*/ 1558 w 1622"/>
                    <a:gd name="T47" fmla="*/ 1127 h 1628"/>
                    <a:gd name="T48" fmla="*/ 1605 w 1622"/>
                    <a:gd name="T49" fmla="*/ 978 h 1628"/>
                    <a:gd name="T50" fmla="*/ 1621 w 1622"/>
                    <a:gd name="T51" fmla="*/ 813 h 1628"/>
                    <a:gd name="T52" fmla="*/ 1616 w 1622"/>
                    <a:gd name="T53" fmla="*/ 728 h 1628"/>
                    <a:gd name="T54" fmla="*/ 1584 w 1622"/>
                    <a:gd name="T55" fmla="*/ 569 h 1628"/>
                    <a:gd name="T56" fmla="*/ 1526 w 1622"/>
                    <a:gd name="T57" fmla="*/ 425 h 1628"/>
                    <a:gd name="T58" fmla="*/ 1435 w 1622"/>
                    <a:gd name="T59" fmla="*/ 297 h 1628"/>
                    <a:gd name="T60" fmla="*/ 1329 w 1622"/>
                    <a:gd name="T61" fmla="*/ 186 h 1628"/>
                    <a:gd name="T62" fmla="*/ 1196 w 1622"/>
                    <a:gd name="T63" fmla="*/ 96 h 1628"/>
                    <a:gd name="T64" fmla="*/ 1052 w 1622"/>
                    <a:gd name="T65" fmla="*/ 37 h 1628"/>
                    <a:gd name="T66" fmla="*/ 893 w 1622"/>
                    <a:gd name="T67" fmla="*/ 5 h 1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8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5"/>
                      </a:lnTo>
                      <a:lnTo>
                        <a:pt x="648" y="16"/>
                      </a:lnTo>
                      <a:lnTo>
                        <a:pt x="569" y="37"/>
                      </a:lnTo>
                      <a:lnTo>
                        <a:pt x="494" y="64"/>
                      </a:lnTo>
                      <a:lnTo>
                        <a:pt x="425" y="96"/>
                      </a:lnTo>
                      <a:lnTo>
                        <a:pt x="356" y="138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7"/>
                      </a:lnTo>
                      <a:lnTo>
                        <a:pt x="138" y="356"/>
                      </a:lnTo>
                      <a:lnTo>
                        <a:pt x="96" y="425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8"/>
                      </a:lnTo>
                      <a:lnTo>
                        <a:pt x="0" y="728"/>
                      </a:lnTo>
                      <a:lnTo>
                        <a:pt x="0" y="813"/>
                      </a:lnTo>
                      <a:lnTo>
                        <a:pt x="0" y="813"/>
                      </a:lnTo>
                      <a:lnTo>
                        <a:pt x="0" y="893"/>
                      </a:lnTo>
                      <a:lnTo>
                        <a:pt x="16" y="978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201"/>
                      </a:lnTo>
                      <a:lnTo>
                        <a:pt x="138" y="1265"/>
                      </a:lnTo>
                      <a:lnTo>
                        <a:pt x="181" y="1329"/>
                      </a:lnTo>
                      <a:lnTo>
                        <a:pt x="234" y="1388"/>
                      </a:lnTo>
                      <a:lnTo>
                        <a:pt x="292" y="1441"/>
                      </a:lnTo>
                      <a:lnTo>
                        <a:pt x="356" y="1483"/>
                      </a:lnTo>
                      <a:lnTo>
                        <a:pt x="425" y="1526"/>
                      </a:lnTo>
                      <a:lnTo>
                        <a:pt x="494" y="1563"/>
                      </a:lnTo>
                      <a:lnTo>
                        <a:pt x="569" y="1590"/>
                      </a:lnTo>
                      <a:lnTo>
                        <a:pt x="648" y="1605"/>
                      </a:lnTo>
                      <a:lnTo>
                        <a:pt x="728" y="1621"/>
                      </a:lnTo>
                      <a:lnTo>
                        <a:pt x="808" y="1627"/>
                      </a:lnTo>
                      <a:lnTo>
                        <a:pt x="808" y="1627"/>
                      </a:lnTo>
                      <a:lnTo>
                        <a:pt x="893" y="1621"/>
                      </a:lnTo>
                      <a:lnTo>
                        <a:pt x="973" y="1605"/>
                      </a:lnTo>
                      <a:lnTo>
                        <a:pt x="1052" y="1590"/>
                      </a:lnTo>
                      <a:lnTo>
                        <a:pt x="1127" y="1563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9" y="1441"/>
                      </a:lnTo>
                      <a:lnTo>
                        <a:pt x="1382" y="1388"/>
                      </a:lnTo>
                      <a:lnTo>
                        <a:pt x="1435" y="1329"/>
                      </a:lnTo>
                      <a:lnTo>
                        <a:pt x="1483" y="1265"/>
                      </a:lnTo>
                      <a:lnTo>
                        <a:pt x="1526" y="1201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5" y="978"/>
                      </a:lnTo>
                      <a:lnTo>
                        <a:pt x="1616" y="893"/>
                      </a:lnTo>
                      <a:lnTo>
                        <a:pt x="1621" y="813"/>
                      </a:lnTo>
                      <a:lnTo>
                        <a:pt x="1621" y="813"/>
                      </a:lnTo>
                      <a:lnTo>
                        <a:pt x="1616" y="728"/>
                      </a:lnTo>
                      <a:lnTo>
                        <a:pt x="1605" y="648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5"/>
                      </a:lnTo>
                      <a:lnTo>
                        <a:pt x="1483" y="356"/>
                      </a:lnTo>
                      <a:lnTo>
                        <a:pt x="1435" y="297"/>
                      </a:lnTo>
                      <a:lnTo>
                        <a:pt x="1382" y="239"/>
                      </a:lnTo>
                      <a:lnTo>
                        <a:pt x="1329" y="186"/>
                      </a:lnTo>
                      <a:lnTo>
                        <a:pt x="1265" y="138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2" y="37"/>
                      </a:lnTo>
                      <a:lnTo>
                        <a:pt x="973" y="16"/>
                      </a:lnTo>
                      <a:lnTo>
                        <a:pt x="893" y="5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33" name="Freeform 22">
                  <a:extLst>
                    <a:ext uri="{FF2B5EF4-FFF2-40B4-BE49-F238E27FC236}">
                      <a16:creationId xmlns:a16="http://schemas.microsoft.com/office/drawing/2014/main" id="{450AA3B5-A2F9-42E6-815E-62EA879E0C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688" y="908050"/>
                  <a:ext cx="584200" cy="584200"/>
                </a:xfrm>
                <a:custGeom>
                  <a:avLst/>
                  <a:gdLst>
                    <a:gd name="T0" fmla="*/ 808 w 1622"/>
                    <a:gd name="T1" fmla="*/ 0 h 1623"/>
                    <a:gd name="T2" fmla="*/ 649 w 1622"/>
                    <a:gd name="T3" fmla="*/ 16 h 1623"/>
                    <a:gd name="T4" fmla="*/ 494 w 1622"/>
                    <a:gd name="T5" fmla="*/ 64 h 1623"/>
                    <a:gd name="T6" fmla="*/ 356 w 1622"/>
                    <a:gd name="T7" fmla="*/ 139 h 1623"/>
                    <a:gd name="T8" fmla="*/ 234 w 1622"/>
                    <a:gd name="T9" fmla="*/ 239 h 1623"/>
                    <a:gd name="T10" fmla="*/ 138 w 1622"/>
                    <a:gd name="T11" fmla="*/ 356 h 1623"/>
                    <a:gd name="T12" fmla="*/ 64 w 1622"/>
                    <a:gd name="T13" fmla="*/ 495 h 1623"/>
                    <a:gd name="T14" fmla="*/ 16 w 1622"/>
                    <a:gd name="T15" fmla="*/ 649 h 1623"/>
                    <a:gd name="T16" fmla="*/ 0 w 1622"/>
                    <a:gd name="T17" fmla="*/ 814 h 1623"/>
                    <a:gd name="T18" fmla="*/ 0 w 1622"/>
                    <a:gd name="T19" fmla="*/ 893 h 1623"/>
                    <a:gd name="T20" fmla="*/ 32 w 1622"/>
                    <a:gd name="T21" fmla="*/ 1053 h 1623"/>
                    <a:gd name="T22" fmla="*/ 96 w 1622"/>
                    <a:gd name="T23" fmla="*/ 1196 h 1623"/>
                    <a:gd name="T24" fmla="*/ 181 w 1622"/>
                    <a:gd name="T25" fmla="*/ 1330 h 1623"/>
                    <a:gd name="T26" fmla="*/ 292 w 1622"/>
                    <a:gd name="T27" fmla="*/ 1436 h 1623"/>
                    <a:gd name="T28" fmla="*/ 426 w 1622"/>
                    <a:gd name="T29" fmla="*/ 1526 h 1623"/>
                    <a:gd name="T30" fmla="*/ 569 w 1622"/>
                    <a:gd name="T31" fmla="*/ 1585 h 1623"/>
                    <a:gd name="T32" fmla="*/ 728 w 1622"/>
                    <a:gd name="T33" fmla="*/ 1622 h 1623"/>
                    <a:gd name="T34" fmla="*/ 808 w 1622"/>
                    <a:gd name="T35" fmla="*/ 1622 h 1623"/>
                    <a:gd name="T36" fmla="*/ 973 w 1622"/>
                    <a:gd name="T37" fmla="*/ 1606 h 1623"/>
                    <a:gd name="T38" fmla="*/ 1127 w 1622"/>
                    <a:gd name="T39" fmla="*/ 1558 h 1623"/>
                    <a:gd name="T40" fmla="*/ 1265 w 1622"/>
                    <a:gd name="T41" fmla="*/ 1483 h 1623"/>
                    <a:gd name="T42" fmla="*/ 1382 w 1622"/>
                    <a:gd name="T43" fmla="*/ 1388 h 1623"/>
                    <a:gd name="T44" fmla="*/ 1483 w 1622"/>
                    <a:gd name="T45" fmla="*/ 1266 h 1623"/>
                    <a:gd name="T46" fmla="*/ 1558 w 1622"/>
                    <a:gd name="T47" fmla="*/ 1127 h 1623"/>
                    <a:gd name="T48" fmla="*/ 1606 w 1622"/>
                    <a:gd name="T49" fmla="*/ 973 h 1623"/>
                    <a:gd name="T50" fmla="*/ 1621 w 1622"/>
                    <a:gd name="T51" fmla="*/ 814 h 1623"/>
                    <a:gd name="T52" fmla="*/ 1616 w 1622"/>
                    <a:gd name="T53" fmla="*/ 729 h 1623"/>
                    <a:gd name="T54" fmla="*/ 1584 w 1622"/>
                    <a:gd name="T55" fmla="*/ 569 h 1623"/>
                    <a:gd name="T56" fmla="*/ 1526 w 1622"/>
                    <a:gd name="T57" fmla="*/ 426 h 1623"/>
                    <a:gd name="T58" fmla="*/ 1436 w 1622"/>
                    <a:gd name="T59" fmla="*/ 292 h 1623"/>
                    <a:gd name="T60" fmla="*/ 1324 w 1622"/>
                    <a:gd name="T61" fmla="*/ 186 h 1623"/>
                    <a:gd name="T62" fmla="*/ 1196 w 1622"/>
                    <a:gd name="T63" fmla="*/ 96 h 1623"/>
                    <a:gd name="T64" fmla="*/ 1053 w 1622"/>
                    <a:gd name="T65" fmla="*/ 38 h 1623"/>
                    <a:gd name="T66" fmla="*/ 893 w 1622"/>
                    <a:gd name="T67" fmla="*/ 6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6"/>
                      </a:lnTo>
                      <a:lnTo>
                        <a:pt x="649" y="16"/>
                      </a:lnTo>
                      <a:lnTo>
                        <a:pt x="569" y="38"/>
                      </a:lnTo>
                      <a:lnTo>
                        <a:pt x="494" y="64"/>
                      </a:lnTo>
                      <a:lnTo>
                        <a:pt x="426" y="96"/>
                      </a:lnTo>
                      <a:lnTo>
                        <a:pt x="356" y="139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2"/>
                      </a:lnTo>
                      <a:lnTo>
                        <a:pt x="138" y="356"/>
                      </a:lnTo>
                      <a:lnTo>
                        <a:pt x="96" y="426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9"/>
                      </a:lnTo>
                      <a:lnTo>
                        <a:pt x="0" y="729"/>
                      </a:lnTo>
                      <a:lnTo>
                        <a:pt x="0" y="814"/>
                      </a:lnTo>
                      <a:lnTo>
                        <a:pt x="0" y="814"/>
                      </a:lnTo>
                      <a:lnTo>
                        <a:pt x="0" y="893"/>
                      </a:lnTo>
                      <a:lnTo>
                        <a:pt x="16" y="973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6"/>
                      </a:lnTo>
                      <a:lnTo>
                        <a:pt x="138" y="1266"/>
                      </a:lnTo>
                      <a:lnTo>
                        <a:pt x="181" y="1330"/>
                      </a:lnTo>
                      <a:lnTo>
                        <a:pt x="234" y="1388"/>
                      </a:lnTo>
                      <a:lnTo>
                        <a:pt x="292" y="1436"/>
                      </a:lnTo>
                      <a:lnTo>
                        <a:pt x="356" y="1483"/>
                      </a:lnTo>
                      <a:lnTo>
                        <a:pt x="426" y="1526"/>
                      </a:lnTo>
                      <a:lnTo>
                        <a:pt x="494" y="1558"/>
                      </a:lnTo>
                      <a:lnTo>
                        <a:pt x="569" y="1585"/>
                      </a:lnTo>
                      <a:lnTo>
                        <a:pt x="649" y="1606"/>
                      </a:lnTo>
                      <a:lnTo>
                        <a:pt x="728" y="1622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3" y="1622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8"/>
                      </a:lnTo>
                      <a:lnTo>
                        <a:pt x="1436" y="1330"/>
                      </a:lnTo>
                      <a:lnTo>
                        <a:pt x="1483" y="1266"/>
                      </a:lnTo>
                      <a:lnTo>
                        <a:pt x="1526" y="1196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3"/>
                      </a:lnTo>
                      <a:lnTo>
                        <a:pt x="1616" y="893"/>
                      </a:lnTo>
                      <a:lnTo>
                        <a:pt x="1621" y="814"/>
                      </a:lnTo>
                      <a:lnTo>
                        <a:pt x="1621" y="814"/>
                      </a:lnTo>
                      <a:lnTo>
                        <a:pt x="1616" y="729"/>
                      </a:lnTo>
                      <a:lnTo>
                        <a:pt x="1606" y="649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6"/>
                      </a:lnTo>
                      <a:lnTo>
                        <a:pt x="1483" y="356"/>
                      </a:lnTo>
                      <a:lnTo>
                        <a:pt x="1436" y="292"/>
                      </a:lnTo>
                      <a:lnTo>
                        <a:pt x="1382" y="239"/>
                      </a:lnTo>
                      <a:lnTo>
                        <a:pt x="1324" y="186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8"/>
                      </a:lnTo>
                      <a:lnTo>
                        <a:pt x="973" y="16"/>
                      </a:lnTo>
                      <a:lnTo>
                        <a:pt x="893" y="6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34" name="Freeform 23">
                  <a:extLst>
                    <a:ext uri="{FF2B5EF4-FFF2-40B4-BE49-F238E27FC236}">
                      <a16:creationId xmlns:a16="http://schemas.microsoft.com/office/drawing/2014/main" id="{5AEB3981-0156-4F5C-A057-CA36644C26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2713" y="869950"/>
                  <a:ext cx="660400" cy="660400"/>
                </a:xfrm>
                <a:custGeom>
                  <a:avLst/>
                  <a:gdLst>
                    <a:gd name="T0" fmla="*/ 1010 w 1836"/>
                    <a:gd name="T1" fmla="*/ 1829 h 1835"/>
                    <a:gd name="T2" fmla="*/ 1271 w 1836"/>
                    <a:gd name="T3" fmla="*/ 1765 h 1835"/>
                    <a:gd name="T4" fmla="*/ 1500 w 1836"/>
                    <a:gd name="T5" fmla="*/ 1627 h 1835"/>
                    <a:gd name="T6" fmla="*/ 1675 w 1836"/>
                    <a:gd name="T7" fmla="*/ 1430 h 1835"/>
                    <a:gd name="T8" fmla="*/ 1792 w 1836"/>
                    <a:gd name="T9" fmla="*/ 1191 h 1835"/>
                    <a:gd name="T10" fmla="*/ 1835 w 1836"/>
                    <a:gd name="T11" fmla="*/ 920 h 1835"/>
                    <a:gd name="T12" fmla="*/ 1813 w 1836"/>
                    <a:gd name="T13" fmla="*/ 733 h 1835"/>
                    <a:gd name="T14" fmla="*/ 1723 w 1836"/>
                    <a:gd name="T15" fmla="*/ 479 h 1835"/>
                    <a:gd name="T16" fmla="*/ 1563 w 1836"/>
                    <a:gd name="T17" fmla="*/ 271 h 1835"/>
                    <a:gd name="T18" fmla="*/ 1356 w 1836"/>
                    <a:gd name="T19" fmla="*/ 112 h 1835"/>
                    <a:gd name="T20" fmla="*/ 1101 w 1836"/>
                    <a:gd name="T21" fmla="*/ 21 h 1835"/>
                    <a:gd name="T22" fmla="*/ 915 w 1836"/>
                    <a:gd name="T23" fmla="*/ 0 h 1835"/>
                    <a:gd name="T24" fmla="*/ 644 w 1836"/>
                    <a:gd name="T25" fmla="*/ 42 h 1835"/>
                    <a:gd name="T26" fmla="*/ 405 w 1836"/>
                    <a:gd name="T27" fmla="*/ 159 h 1835"/>
                    <a:gd name="T28" fmla="*/ 208 w 1836"/>
                    <a:gd name="T29" fmla="*/ 335 h 1835"/>
                    <a:gd name="T30" fmla="*/ 70 w 1836"/>
                    <a:gd name="T31" fmla="*/ 558 h 1835"/>
                    <a:gd name="T32" fmla="*/ 6 w 1836"/>
                    <a:gd name="T33" fmla="*/ 824 h 1835"/>
                    <a:gd name="T34" fmla="*/ 6 w 1836"/>
                    <a:gd name="T35" fmla="*/ 1010 h 1835"/>
                    <a:gd name="T36" fmla="*/ 70 w 1836"/>
                    <a:gd name="T37" fmla="*/ 1276 h 1835"/>
                    <a:gd name="T38" fmla="*/ 208 w 1836"/>
                    <a:gd name="T39" fmla="*/ 1499 h 1835"/>
                    <a:gd name="T40" fmla="*/ 405 w 1836"/>
                    <a:gd name="T41" fmla="*/ 1680 h 1835"/>
                    <a:gd name="T42" fmla="*/ 644 w 1836"/>
                    <a:gd name="T43" fmla="*/ 1792 h 1835"/>
                    <a:gd name="T44" fmla="*/ 915 w 1836"/>
                    <a:gd name="T45" fmla="*/ 1834 h 1835"/>
                    <a:gd name="T46" fmla="*/ 963 w 1836"/>
                    <a:gd name="T47" fmla="*/ 457 h 1835"/>
                    <a:gd name="T48" fmla="*/ 1096 w 1836"/>
                    <a:gd name="T49" fmla="*/ 489 h 1835"/>
                    <a:gd name="T50" fmla="*/ 1213 w 1836"/>
                    <a:gd name="T51" fmla="*/ 558 h 1835"/>
                    <a:gd name="T52" fmla="*/ 1303 w 1836"/>
                    <a:gd name="T53" fmla="*/ 659 h 1835"/>
                    <a:gd name="T54" fmla="*/ 1362 w 1836"/>
                    <a:gd name="T55" fmla="*/ 782 h 1835"/>
                    <a:gd name="T56" fmla="*/ 1383 w 1836"/>
                    <a:gd name="T57" fmla="*/ 920 h 1835"/>
                    <a:gd name="T58" fmla="*/ 1372 w 1836"/>
                    <a:gd name="T59" fmla="*/ 1010 h 1835"/>
                    <a:gd name="T60" fmla="*/ 1324 w 1836"/>
                    <a:gd name="T61" fmla="*/ 1138 h 1835"/>
                    <a:gd name="T62" fmla="*/ 1245 w 1836"/>
                    <a:gd name="T63" fmla="*/ 1244 h 1835"/>
                    <a:gd name="T64" fmla="*/ 1138 w 1836"/>
                    <a:gd name="T65" fmla="*/ 1329 h 1835"/>
                    <a:gd name="T66" fmla="*/ 1010 w 1836"/>
                    <a:gd name="T67" fmla="*/ 1372 h 1835"/>
                    <a:gd name="T68" fmla="*/ 915 w 1836"/>
                    <a:gd name="T69" fmla="*/ 1382 h 1835"/>
                    <a:gd name="T70" fmla="*/ 776 w 1836"/>
                    <a:gd name="T71" fmla="*/ 1361 h 1835"/>
                    <a:gd name="T72" fmla="*/ 654 w 1836"/>
                    <a:gd name="T73" fmla="*/ 1302 h 1835"/>
                    <a:gd name="T74" fmla="*/ 559 w 1836"/>
                    <a:gd name="T75" fmla="*/ 1212 h 1835"/>
                    <a:gd name="T76" fmla="*/ 490 w 1836"/>
                    <a:gd name="T77" fmla="*/ 1101 h 1835"/>
                    <a:gd name="T78" fmla="*/ 452 w 1836"/>
                    <a:gd name="T79" fmla="*/ 967 h 1835"/>
                    <a:gd name="T80" fmla="*/ 452 w 1836"/>
                    <a:gd name="T81" fmla="*/ 872 h 1835"/>
                    <a:gd name="T82" fmla="*/ 490 w 1836"/>
                    <a:gd name="T83" fmla="*/ 739 h 1835"/>
                    <a:gd name="T84" fmla="*/ 559 w 1836"/>
                    <a:gd name="T85" fmla="*/ 622 h 1835"/>
                    <a:gd name="T86" fmla="*/ 654 w 1836"/>
                    <a:gd name="T87" fmla="*/ 532 h 1835"/>
                    <a:gd name="T88" fmla="*/ 776 w 1836"/>
                    <a:gd name="T89" fmla="*/ 473 h 1835"/>
                    <a:gd name="T90" fmla="*/ 915 w 1836"/>
                    <a:gd name="T91" fmla="*/ 452 h 1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836" h="1835">
                      <a:moveTo>
                        <a:pt x="915" y="1834"/>
                      </a:moveTo>
                      <a:lnTo>
                        <a:pt x="915" y="1834"/>
                      </a:lnTo>
                      <a:lnTo>
                        <a:pt x="1010" y="1829"/>
                      </a:lnTo>
                      <a:lnTo>
                        <a:pt x="1101" y="1818"/>
                      </a:lnTo>
                      <a:lnTo>
                        <a:pt x="1191" y="1792"/>
                      </a:lnTo>
                      <a:lnTo>
                        <a:pt x="1271" y="1765"/>
                      </a:lnTo>
                      <a:lnTo>
                        <a:pt x="1356" y="1722"/>
                      </a:lnTo>
                      <a:lnTo>
                        <a:pt x="1430" y="1680"/>
                      </a:lnTo>
                      <a:lnTo>
                        <a:pt x="1500" y="1627"/>
                      </a:lnTo>
                      <a:lnTo>
                        <a:pt x="1563" y="1568"/>
                      </a:lnTo>
                      <a:lnTo>
                        <a:pt x="1622" y="1499"/>
                      </a:lnTo>
                      <a:lnTo>
                        <a:pt x="1675" y="1430"/>
                      </a:lnTo>
                      <a:lnTo>
                        <a:pt x="1723" y="1355"/>
                      </a:lnTo>
                      <a:lnTo>
                        <a:pt x="1760" y="1276"/>
                      </a:lnTo>
                      <a:lnTo>
                        <a:pt x="1792" y="1191"/>
                      </a:lnTo>
                      <a:lnTo>
                        <a:pt x="1813" y="1101"/>
                      </a:lnTo>
                      <a:lnTo>
                        <a:pt x="1829" y="1010"/>
                      </a:lnTo>
                      <a:lnTo>
                        <a:pt x="1835" y="920"/>
                      </a:lnTo>
                      <a:lnTo>
                        <a:pt x="1835" y="920"/>
                      </a:lnTo>
                      <a:lnTo>
                        <a:pt x="1829" y="824"/>
                      </a:lnTo>
                      <a:lnTo>
                        <a:pt x="1813" y="733"/>
                      </a:lnTo>
                      <a:lnTo>
                        <a:pt x="1792" y="643"/>
                      </a:lnTo>
                      <a:lnTo>
                        <a:pt x="1760" y="558"/>
                      </a:lnTo>
                      <a:lnTo>
                        <a:pt x="1723" y="479"/>
                      </a:lnTo>
                      <a:lnTo>
                        <a:pt x="1675" y="404"/>
                      </a:lnTo>
                      <a:lnTo>
                        <a:pt x="1622" y="335"/>
                      </a:lnTo>
                      <a:lnTo>
                        <a:pt x="1563" y="271"/>
                      </a:lnTo>
                      <a:lnTo>
                        <a:pt x="1500" y="207"/>
                      </a:lnTo>
                      <a:lnTo>
                        <a:pt x="1430" y="159"/>
                      </a:lnTo>
                      <a:lnTo>
                        <a:pt x="1356" y="112"/>
                      </a:lnTo>
                      <a:lnTo>
                        <a:pt x="1271" y="74"/>
                      </a:lnTo>
                      <a:lnTo>
                        <a:pt x="1191" y="42"/>
                      </a:lnTo>
                      <a:lnTo>
                        <a:pt x="1101" y="21"/>
                      </a:lnTo>
                      <a:lnTo>
                        <a:pt x="1010" y="5"/>
                      </a:lnTo>
                      <a:lnTo>
                        <a:pt x="915" y="0"/>
                      </a:lnTo>
                      <a:lnTo>
                        <a:pt x="915" y="0"/>
                      </a:lnTo>
                      <a:lnTo>
                        <a:pt x="825" y="5"/>
                      </a:lnTo>
                      <a:lnTo>
                        <a:pt x="734" y="21"/>
                      </a:lnTo>
                      <a:lnTo>
                        <a:pt x="644" y="42"/>
                      </a:lnTo>
                      <a:lnTo>
                        <a:pt x="559" y="74"/>
                      </a:lnTo>
                      <a:lnTo>
                        <a:pt x="479" y="112"/>
                      </a:lnTo>
                      <a:lnTo>
                        <a:pt x="405" y="159"/>
                      </a:lnTo>
                      <a:lnTo>
                        <a:pt x="335" y="207"/>
                      </a:lnTo>
                      <a:lnTo>
                        <a:pt x="267" y="271"/>
                      </a:lnTo>
                      <a:lnTo>
                        <a:pt x="208" y="335"/>
                      </a:lnTo>
                      <a:lnTo>
                        <a:pt x="155" y="404"/>
                      </a:lnTo>
                      <a:lnTo>
                        <a:pt x="112" y="479"/>
                      </a:lnTo>
                      <a:lnTo>
                        <a:pt x="70" y="558"/>
                      </a:lnTo>
                      <a:lnTo>
                        <a:pt x="43" y="643"/>
                      </a:lnTo>
                      <a:lnTo>
                        <a:pt x="17" y="733"/>
                      </a:lnTo>
                      <a:lnTo>
                        <a:pt x="6" y="824"/>
                      </a:lnTo>
                      <a:lnTo>
                        <a:pt x="0" y="920"/>
                      </a:lnTo>
                      <a:lnTo>
                        <a:pt x="0" y="920"/>
                      </a:lnTo>
                      <a:lnTo>
                        <a:pt x="6" y="1010"/>
                      </a:lnTo>
                      <a:lnTo>
                        <a:pt x="17" y="1101"/>
                      </a:lnTo>
                      <a:lnTo>
                        <a:pt x="43" y="1191"/>
                      </a:lnTo>
                      <a:lnTo>
                        <a:pt x="70" y="1276"/>
                      </a:lnTo>
                      <a:lnTo>
                        <a:pt x="112" y="1355"/>
                      </a:lnTo>
                      <a:lnTo>
                        <a:pt x="155" y="1430"/>
                      </a:lnTo>
                      <a:lnTo>
                        <a:pt x="208" y="1499"/>
                      </a:lnTo>
                      <a:lnTo>
                        <a:pt x="267" y="1568"/>
                      </a:lnTo>
                      <a:lnTo>
                        <a:pt x="335" y="1627"/>
                      </a:lnTo>
                      <a:lnTo>
                        <a:pt x="405" y="1680"/>
                      </a:lnTo>
                      <a:lnTo>
                        <a:pt x="479" y="1722"/>
                      </a:lnTo>
                      <a:lnTo>
                        <a:pt x="559" y="1765"/>
                      </a:lnTo>
                      <a:lnTo>
                        <a:pt x="644" y="1792"/>
                      </a:lnTo>
                      <a:lnTo>
                        <a:pt x="734" y="1818"/>
                      </a:lnTo>
                      <a:lnTo>
                        <a:pt x="825" y="1829"/>
                      </a:lnTo>
                      <a:lnTo>
                        <a:pt x="915" y="1834"/>
                      </a:lnTo>
                      <a:close/>
                      <a:moveTo>
                        <a:pt x="915" y="452"/>
                      </a:moveTo>
                      <a:lnTo>
                        <a:pt x="915" y="452"/>
                      </a:lnTo>
                      <a:lnTo>
                        <a:pt x="963" y="457"/>
                      </a:lnTo>
                      <a:lnTo>
                        <a:pt x="1010" y="462"/>
                      </a:lnTo>
                      <a:lnTo>
                        <a:pt x="1053" y="473"/>
                      </a:lnTo>
                      <a:lnTo>
                        <a:pt x="1096" y="489"/>
                      </a:lnTo>
                      <a:lnTo>
                        <a:pt x="1138" y="511"/>
                      </a:lnTo>
                      <a:lnTo>
                        <a:pt x="1175" y="532"/>
                      </a:lnTo>
                      <a:lnTo>
                        <a:pt x="1213" y="558"/>
                      </a:lnTo>
                      <a:lnTo>
                        <a:pt x="1245" y="590"/>
                      </a:lnTo>
                      <a:lnTo>
                        <a:pt x="1277" y="622"/>
                      </a:lnTo>
                      <a:lnTo>
                        <a:pt x="1303" y="659"/>
                      </a:lnTo>
                      <a:lnTo>
                        <a:pt x="1324" y="696"/>
                      </a:lnTo>
                      <a:lnTo>
                        <a:pt x="1345" y="739"/>
                      </a:lnTo>
                      <a:lnTo>
                        <a:pt x="1362" y="782"/>
                      </a:lnTo>
                      <a:lnTo>
                        <a:pt x="1372" y="824"/>
                      </a:lnTo>
                      <a:lnTo>
                        <a:pt x="1377" y="872"/>
                      </a:lnTo>
                      <a:lnTo>
                        <a:pt x="1383" y="920"/>
                      </a:lnTo>
                      <a:lnTo>
                        <a:pt x="1383" y="920"/>
                      </a:lnTo>
                      <a:lnTo>
                        <a:pt x="1377" y="967"/>
                      </a:lnTo>
                      <a:lnTo>
                        <a:pt x="1372" y="1010"/>
                      </a:lnTo>
                      <a:lnTo>
                        <a:pt x="1362" y="1058"/>
                      </a:lnTo>
                      <a:lnTo>
                        <a:pt x="1345" y="1101"/>
                      </a:lnTo>
                      <a:lnTo>
                        <a:pt x="1324" y="1138"/>
                      </a:lnTo>
                      <a:lnTo>
                        <a:pt x="1303" y="1180"/>
                      </a:lnTo>
                      <a:lnTo>
                        <a:pt x="1277" y="1212"/>
                      </a:lnTo>
                      <a:lnTo>
                        <a:pt x="1245" y="1244"/>
                      </a:lnTo>
                      <a:lnTo>
                        <a:pt x="1213" y="1276"/>
                      </a:lnTo>
                      <a:lnTo>
                        <a:pt x="1175" y="1302"/>
                      </a:lnTo>
                      <a:lnTo>
                        <a:pt x="1138" y="1329"/>
                      </a:lnTo>
                      <a:lnTo>
                        <a:pt x="1096" y="1345"/>
                      </a:lnTo>
                      <a:lnTo>
                        <a:pt x="1053" y="1361"/>
                      </a:lnTo>
                      <a:lnTo>
                        <a:pt x="1010" y="1372"/>
                      </a:lnTo>
                      <a:lnTo>
                        <a:pt x="963" y="1382"/>
                      </a:lnTo>
                      <a:lnTo>
                        <a:pt x="915" y="1382"/>
                      </a:lnTo>
                      <a:lnTo>
                        <a:pt x="915" y="1382"/>
                      </a:lnTo>
                      <a:lnTo>
                        <a:pt x="867" y="1382"/>
                      </a:lnTo>
                      <a:lnTo>
                        <a:pt x="825" y="1372"/>
                      </a:lnTo>
                      <a:lnTo>
                        <a:pt x="776" y="1361"/>
                      </a:lnTo>
                      <a:lnTo>
                        <a:pt x="734" y="1345"/>
                      </a:lnTo>
                      <a:lnTo>
                        <a:pt x="697" y="1329"/>
                      </a:lnTo>
                      <a:lnTo>
                        <a:pt x="654" y="1302"/>
                      </a:lnTo>
                      <a:lnTo>
                        <a:pt x="623" y="1276"/>
                      </a:lnTo>
                      <a:lnTo>
                        <a:pt x="585" y="1244"/>
                      </a:lnTo>
                      <a:lnTo>
                        <a:pt x="559" y="1212"/>
                      </a:lnTo>
                      <a:lnTo>
                        <a:pt x="532" y="1180"/>
                      </a:lnTo>
                      <a:lnTo>
                        <a:pt x="505" y="1138"/>
                      </a:lnTo>
                      <a:lnTo>
                        <a:pt x="490" y="1101"/>
                      </a:lnTo>
                      <a:lnTo>
                        <a:pt x="474" y="1058"/>
                      </a:lnTo>
                      <a:lnTo>
                        <a:pt x="463" y="1010"/>
                      </a:lnTo>
                      <a:lnTo>
                        <a:pt x="452" y="967"/>
                      </a:lnTo>
                      <a:lnTo>
                        <a:pt x="452" y="920"/>
                      </a:lnTo>
                      <a:lnTo>
                        <a:pt x="452" y="920"/>
                      </a:lnTo>
                      <a:lnTo>
                        <a:pt x="452" y="872"/>
                      </a:lnTo>
                      <a:lnTo>
                        <a:pt x="463" y="824"/>
                      </a:lnTo>
                      <a:lnTo>
                        <a:pt x="474" y="782"/>
                      </a:lnTo>
                      <a:lnTo>
                        <a:pt x="490" y="739"/>
                      </a:lnTo>
                      <a:lnTo>
                        <a:pt x="505" y="696"/>
                      </a:lnTo>
                      <a:lnTo>
                        <a:pt x="532" y="659"/>
                      </a:lnTo>
                      <a:lnTo>
                        <a:pt x="559" y="622"/>
                      </a:lnTo>
                      <a:lnTo>
                        <a:pt x="585" y="590"/>
                      </a:lnTo>
                      <a:lnTo>
                        <a:pt x="623" y="558"/>
                      </a:lnTo>
                      <a:lnTo>
                        <a:pt x="654" y="532"/>
                      </a:lnTo>
                      <a:lnTo>
                        <a:pt x="697" y="511"/>
                      </a:lnTo>
                      <a:lnTo>
                        <a:pt x="734" y="489"/>
                      </a:lnTo>
                      <a:lnTo>
                        <a:pt x="776" y="473"/>
                      </a:lnTo>
                      <a:lnTo>
                        <a:pt x="825" y="462"/>
                      </a:lnTo>
                      <a:lnTo>
                        <a:pt x="867" y="457"/>
                      </a:lnTo>
                      <a:lnTo>
                        <a:pt x="915" y="4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35" name="Freeform 24">
                  <a:extLst>
                    <a:ext uri="{FF2B5EF4-FFF2-40B4-BE49-F238E27FC236}">
                      <a16:creationId xmlns:a16="http://schemas.microsoft.com/office/drawing/2014/main" id="{99EBCD47-99C3-4A46-BDE2-3A3D1BCB71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1950" y="1627188"/>
                  <a:ext cx="163513" cy="612775"/>
                </a:xfrm>
                <a:custGeom>
                  <a:avLst/>
                  <a:gdLst>
                    <a:gd name="T0" fmla="*/ 0 w 453"/>
                    <a:gd name="T1" fmla="*/ 1701 h 1702"/>
                    <a:gd name="T2" fmla="*/ 452 w 453"/>
                    <a:gd name="T3" fmla="*/ 1701 h 1702"/>
                    <a:gd name="T4" fmla="*/ 452 w 453"/>
                    <a:gd name="T5" fmla="*/ 0 h 1702"/>
                    <a:gd name="T6" fmla="*/ 0 w 453"/>
                    <a:gd name="T7" fmla="*/ 0 h 1702"/>
                    <a:gd name="T8" fmla="*/ 0 w 453"/>
                    <a:gd name="T9" fmla="*/ 1701 h 17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3" h="1702">
                      <a:moveTo>
                        <a:pt x="0" y="1701"/>
                      </a:moveTo>
                      <a:lnTo>
                        <a:pt x="452" y="1701"/>
                      </a:lnTo>
                      <a:lnTo>
                        <a:pt x="452" y="0"/>
                      </a:lnTo>
                      <a:lnTo>
                        <a:pt x="0" y="0"/>
                      </a:lnTo>
                      <a:lnTo>
                        <a:pt x="0" y="1701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36" name="Freeform 25">
                  <a:extLst>
                    <a:ext uri="{FF2B5EF4-FFF2-40B4-BE49-F238E27FC236}">
                      <a16:creationId xmlns:a16="http://schemas.microsoft.com/office/drawing/2014/main" id="{AE8BFFA8-5590-4190-8B6A-98CCE31C1F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2013" y="1119188"/>
                  <a:ext cx="612775" cy="163512"/>
                </a:xfrm>
                <a:custGeom>
                  <a:avLst/>
                  <a:gdLst>
                    <a:gd name="T0" fmla="*/ 1701 w 1702"/>
                    <a:gd name="T1" fmla="*/ 0 h 453"/>
                    <a:gd name="T2" fmla="*/ 0 w 1702"/>
                    <a:gd name="T3" fmla="*/ 0 h 453"/>
                    <a:gd name="T4" fmla="*/ 0 w 1702"/>
                    <a:gd name="T5" fmla="*/ 452 h 453"/>
                    <a:gd name="T6" fmla="*/ 1701 w 1702"/>
                    <a:gd name="T7" fmla="*/ 452 h 453"/>
                    <a:gd name="T8" fmla="*/ 1701 w 1702"/>
                    <a:gd name="T9" fmla="*/ 0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2" h="453">
                      <a:moveTo>
                        <a:pt x="1701" y="0"/>
                      </a:moveTo>
                      <a:lnTo>
                        <a:pt x="0" y="0"/>
                      </a:lnTo>
                      <a:lnTo>
                        <a:pt x="0" y="452"/>
                      </a:lnTo>
                      <a:lnTo>
                        <a:pt x="1701" y="452"/>
                      </a:lnTo>
                      <a:lnTo>
                        <a:pt x="170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37" name="Freeform 26">
                  <a:extLst>
                    <a:ext uri="{FF2B5EF4-FFF2-40B4-BE49-F238E27FC236}">
                      <a16:creationId xmlns:a16="http://schemas.microsoft.com/office/drawing/2014/main" id="{EF323652-B0FE-4236-82E0-1EF0BC62FB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81200" y="1435100"/>
                  <a:ext cx="547688" cy="549275"/>
                </a:xfrm>
                <a:custGeom>
                  <a:avLst/>
                  <a:gdLst>
                    <a:gd name="T0" fmla="*/ 319 w 1521"/>
                    <a:gd name="T1" fmla="*/ 0 h 1527"/>
                    <a:gd name="T2" fmla="*/ 0 w 1521"/>
                    <a:gd name="T3" fmla="*/ 319 h 1527"/>
                    <a:gd name="T4" fmla="*/ 1201 w 1521"/>
                    <a:gd name="T5" fmla="*/ 1526 h 1527"/>
                    <a:gd name="T6" fmla="*/ 1520 w 1521"/>
                    <a:gd name="T7" fmla="*/ 1202 h 1527"/>
                    <a:gd name="T8" fmla="*/ 319 w 1521"/>
                    <a:gd name="T9" fmla="*/ 0 h 15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1" h="1527">
                      <a:moveTo>
                        <a:pt x="319" y="0"/>
                      </a:moveTo>
                      <a:lnTo>
                        <a:pt x="0" y="319"/>
                      </a:lnTo>
                      <a:lnTo>
                        <a:pt x="1201" y="1526"/>
                      </a:lnTo>
                      <a:lnTo>
                        <a:pt x="1520" y="1202"/>
                      </a:lnTo>
                      <a:lnTo>
                        <a:pt x="319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974034F3-CB0F-48F7-B32A-7B9635703D09}"/>
                </a:ext>
              </a:extLst>
            </p:cNvPr>
            <p:cNvGrpSpPr/>
            <p:nvPr/>
          </p:nvGrpSpPr>
          <p:grpSpPr>
            <a:xfrm>
              <a:off x="3479402" y="4417172"/>
              <a:ext cx="869099" cy="869099"/>
              <a:chOff x="982576" y="1691974"/>
              <a:chExt cx="1828959" cy="1828959"/>
            </a:xfrm>
          </p:grpSpPr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D8CD9AC7-0BE3-414D-B798-79B7081196A0}"/>
                  </a:ext>
                </a:extLst>
              </p:cNvPr>
              <p:cNvSpPr/>
              <p:nvPr/>
            </p:nvSpPr>
            <p:spPr>
              <a:xfrm>
                <a:off x="982576" y="1691974"/>
                <a:ext cx="1828959" cy="1828959"/>
              </a:xfrm>
              <a:prstGeom prst="ellipse">
                <a:avLst/>
              </a:prstGeom>
              <a:solidFill>
                <a:schemeClr val="accent1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70D2B746-3313-48E6-A16D-2E7C8570C53F}"/>
                  </a:ext>
                </a:extLst>
              </p:cNvPr>
              <p:cNvGrpSpPr/>
              <p:nvPr/>
            </p:nvGrpSpPr>
            <p:grpSpPr>
              <a:xfrm>
                <a:off x="1329053" y="2040965"/>
                <a:ext cx="1154290" cy="1153784"/>
                <a:chOff x="477838" y="30163"/>
                <a:chExt cx="3621087" cy="3619500"/>
              </a:xfrm>
              <a:solidFill>
                <a:schemeClr val="bg1"/>
              </a:solidFill>
            </p:grpSpPr>
            <p:sp>
              <p:nvSpPr>
                <p:cNvPr id="201" name="Freeform 19">
                  <a:extLst>
                    <a:ext uri="{FF2B5EF4-FFF2-40B4-BE49-F238E27FC236}">
                      <a16:creationId xmlns:a16="http://schemas.microsoft.com/office/drawing/2014/main" id="{0BDE494F-E914-4242-9BF9-04063894FC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838" y="30163"/>
                  <a:ext cx="3621087" cy="3619500"/>
                </a:xfrm>
                <a:custGeom>
                  <a:avLst/>
                  <a:gdLst>
                    <a:gd name="T0" fmla="*/ 4641 w 10059"/>
                    <a:gd name="T1" fmla="*/ 11 h 10054"/>
                    <a:gd name="T2" fmla="*/ 3774 w 10059"/>
                    <a:gd name="T3" fmla="*/ 160 h 10054"/>
                    <a:gd name="T4" fmla="*/ 2632 w 10059"/>
                    <a:gd name="T5" fmla="*/ 606 h 10054"/>
                    <a:gd name="T6" fmla="*/ 1648 w 10059"/>
                    <a:gd name="T7" fmla="*/ 1302 h 10054"/>
                    <a:gd name="T8" fmla="*/ 861 w 10059"/>
                    <a:gd name="T9" fmla="*/ 2217 h 10054"/>
                    <a:gd name="T10" fmla="*/ 309 w 10059"/>
                    <a:gd name="T11" fmla="*/ 3296 h 10054"/>
                    <a:gd name="T12" fmla="*/ 43 w 10059"/>
                    <a:gd name="T13" fmla="*/ 4386 h 10054"/>
                    <a:gd name="T14" fmla="*/ 0 w 10059"/>
                    <a:gd name="T15" fmla="*/ 5029 h 10054"/>
                    <a:gd name="T16" fmla="*/ 27 w 10059"/>
                    <a:gd name="T17" fmla="*/ 5540 h 10054"/>
                    <a:gd name="T18" fmla="*/ 228 w 10059"/>
                    <a:gd name="T19" fmla="*/ 6523 h 10054"/>
                    <a:gd name="T20" fmla="*/ 729 w 10059"/>
                    <a:gd name="T21" fmla="*/ 7634 h 10054"/>
                    <a:gd name="T22" fmla="*/ 1472 w 10059"/>
                    <a:gd name="T23" fmla="*/ 8581 h 10054"/>
                    <a:gd name="T24" fmla="*/ 2424 w 10059"/>
                    <a:gd name="T25" fmla="*/ 9325 h 10054"/>
                    <a:gd name="T26" fmla="*/ 3535 w 10059"/>
                    <a:gd name="T27" fmla="*/ 9830 h 10054"/>
                    <a:gd name="T28" fmla="*/ 4513 w 10059"/>
                    <a:gd name="T29" fmla="*/ 10027 h 10054"/>
                    <a:gd name="T30" fmla="*/ 5029 w 10059"/>
                    <a:gd name="T31" fmla="*/ 10053 h 10054"/>
                    <a:gd name="T32" fmla="*/ 5672 w 10059"/>
                    <a:gd name="T33" fmla="*/ 10016 h 10054"/>
                    <a:gd name="T34" fmla="*/ 6757 w 10059"/>
                    <a:gd name="T35" fmla="*/ 9750 h 10054"/>
                    <a:gd name="T36" fmla="*/ 7841 w 10059"/>
                    <a:gd name="T37" fmla="*/ 9198 h 10054"/>
                    <a:gd name="T38" fmla="*/ 8750 w 10059"/>
                    <a:gd name="T39" fmla="*/ 8411 h 10054"/>
                    <a:gd name="T40" fmla="*/ 9452 w 10059"/>
                    <a:gd name="T41" fmla="*/ 7422 h 10054"/>
                    <a:gd name="T42" fmla="*/ 9898 w 10059"/>
                    <a:gd name="T43" fmla="*/ 6284 h 10054"/>
                    <a:gd name="T44" fmla="*/ 10042 w 10059"/>
                    <a:gd name="T45" fmla="*/ 5412 h 10054"/>
                    <a:gd name="T46" fmla="*/ 10058 w 10059"/>
                    <a:gd name="T47" fmla="*/ 4897 h 10054"/>
                    <a:gd name="T48" fmla="*/ 10000 w 10059"/>
                    <a:gd name="T49" fmla="*/ 4264 h 10054"/>
                    <a:gd name="T50" fmla="*/ 9665 w 10059"/>
                    <a:gd name="T51" fmla="*/ 3067 h 10054"/>
                    <a:gd name="T52" fmla="*/ 9058 w 10059"/>
                    <a:gd name="T53" fmla="*/ 2020 h 10054"/>
                    <a:gd name="T54" fmla="*/ 8229 w 10059"/>
                    <a:gd name="T55" fmla="*/ 1149 h 10054"/>
                    <a:gd name="T56" fmla="*/ 7209 w 10059"/>
                    <a:gd name="T57" fmla="*/ 494 h 10054"/>
                    <a:gd name="T58" fmla="*/ 6045 w 10059"/>
                    <a:gd name="T59" fmla="*/ 101 h 10054"/>
                    <a:gd name="T60" fmla="*/ 5289 w 10059"/>
                    <a:gd name="T61" fmla="*/ 5 h 10054"/>
                    <a:gd name="T62" fmla="*/ 4795 w 10059"/>
                    <a:gd name="T63" fmla="*/ 9628 h 10054"/>
                    <a:gd name="T64" fmla="*/ 3663 w 10059"/>
                    <a:gd name="T65" fmla="*/ 9431 h 10054"/>
                    <a:gd name="T66" fmla="*/ 2642 w 10059"/>
                    <a:gd name="T67" fmla="*/ 8969 h 10054"/>
                    <a:gd name="T68" fmla="*/ 1770 w 10059"/>
                    <a:gd name="T69" fmla="*/ 8283 h 10054"/>
                    <a:gd name="T70" fmla="*/ 1090 w 10059"/>
                    <a:gd name="T71" fmla="*/ 7416 h 10054"/>
                    <a:gd name="T72" fmla="*/ 627 w 10059"/>
                    <a:gd name="T73" fmla="*/ 6396 h 10054"/>
                    <a:gd name="T74" fmla="*/ 425 w 10059"/>
                    <a:gd name="T75" fmla="*/ 5264 h 10054"/>
                    <a:gd name="T76" fmla="*/ 473 w 10059"/>
                    <a:gd name="T77" fmla="*/ 4328 h 10054"/>
                    <a:gd name="T78" fmla="*/ 782 w 10059"/>
                    <a:gd name="T79" fmla="*/ 3233 h 10054"/>
                    <a:gd name="T80" fmla="*/ 1340 w 10059"/>
                    <a:gd name="T81" fmla="*/ 2270 h 10054"/>
                    <a:gd name="T82" fmla="*/ 2100 w 10059"/>
                    <a:gd name="T83" fmla="*/ 1473 h 10054"/>
                    <a:gd name="T84" fmla="*/ 3036 w 10059"/>
                    <a:gd name="T85" fmla="*/ 872 h 10054"/>
                    <a:gd name="T86" fmla="*/ 4104 w 10059"/>
                    <a:gd name="T87" fmla="*/ 510 h 10054"/>
                    <a:gd name="T88" fmla="*/ 5029 w 10059"/>
                    <a:gd name="T89" fmla="*/ 420 h 10054"/>
                    <a:gd name="T90" fmla="*/ 6183 w 10059"/>
                    <a:gd name="T91" fmla="*/ 563 h 10054"/>
                    <a:gd name="T92" fmla="*/ 7224 w 10059"/>
                    <a:gd name="T93" fmla="*/ 973 h 10054"/>
                    <a:gd name="T94" fmla="*/ 8128 w 10059"/>
                    <a:gd name="T95" fmla="*/ 1616 h 10054"/>
                    <a:gd name="T96" fmla="*/ 8851 w 10059"/>
                    <a:gd name="T97" fmla="*/ 2451 h 10054"/>
                    <a:gd name="T98" fmla="*/ 9356 w 10059"/>
                    <a:gd name="T99" fmla="*/ 3445 h 10054"/>
                    <a:gd name="T100" fmla="*/ 9617 w 10059"/>
                    <a:gd name="T101" fmla="*/ 4556 h 10054"/>
                    <a:gd name="T102" fmla="*/ 9617 w 10059"/>
                    <a:gd name="T103" fmla="*/ 5497 h 10054"/>
                    <a:gd name="T104" fmla="*/ 9356 w 10059"/>
                    <a:gd name="T105" fmla="*/ 6608 h 10054"/>
                    <a:gd name="T106" fmla="*/ 8851 w 10059"/>
                    <a:gd name="T107" fmla="*/ 7602 h 10054"/>
                    <a:gd name="T108" fmla="*/ 8128 w 10059"/>
                    <a:gd name="T109" fmla="*/ 8437 h 10054"/>
                    <a:gd name="T110" fmla="*/ 7224 w 10059"/>
                    <a:gd name="T111" fmla="*/ 9081 h 10054"/>
                    <a:gd name="T112" fmla="*/ 6183 w 10059"/>
                    <a:gd name="T113" fmla="*/ 9490 h 10054"/>
                    <a:gd name="T114" fmla="*/ 5029 w 10059"/>
                    <a:gd name="T115" fmla="*/ 9639 h 100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059" h="10054">
                      <a:moveTo>
                        <a:pt x="5029" y="0"/>
                      </a:moveTo>
                      <a:lnTo>
                        <a:pt x="5029" y="0"/>
                      </a:lnTo>
                      <a:lnTo>
                        <a:pt x="4901" y="0"/>
                      </a:lnTo>
                      <a:lnTo>
                        <a:pt x="4769" y="5"/>
                      </a:lnTo>
                      <a:lnTo>
                        <a:pt x="4641" y="11"/>
                      </a:lnTo>
                      <a:lnTo>
                        <a:pt x="4513" y="27"/>
                      </a:lnTo>
                      <a:lnTo>
                        <a:pt x="4391" y="37"/>
                      </a:lnTo>
                      <a:lnTo>
                        <a:pt x="4264" y="58"/>
                      </a:lnTo>
                      <a:lnTo>
                        <a:pt x="4014" y="101"/>
                      </a:lnTo>
                      <a:lnTo>
                        <a:pt x="3774" y="160"/>
                      </a:lnTo>
                      <a:lnTo>
                        <a:pt x="3535" y="224"/>
                      </a:lnTo>
                      <a:lnTo>
                        <a:pt x="3301" y="303"/>
                      </a:lnTo>
                      <a:lnTo>
                        <a:pt x="3073" y="394"/>
                      </a:lnTo>
                      <a:lnTo>
                        <a:pt x="2849" y="494"/>
                      </a:lnTo>
                      <a:lnTo>
                        <a:pt x="2632" y="606"/>
                      </a:lnTo>
                      <a:lnTo>
                        <a:pt x="2424" y="729"/>
                      </a:lnTo>
                      <a:lnTo>
                        <a:pt x="2217" y="856"/>
                      </a:lnTo>
                      <a:lnTo>
                        <a:pt x="2020" y="999"/>
                      </a:lnTo>
                      <a:lnTo>
                        <a:pt x="1829" y="1149"/>
                      </a:lnTo>
                      <a:lnTo>
                        <a:pt x="1648" y="1302"/>
                      </a:lnTo>
                      <a:lnTo>
                        <a:pt x="1472" y="1473"/>
                      </a:lnTo>
                      <a:lnTo>
                        <a:pt x="1308" y="1648"/>
                      </a:lnTo>
                      <a:lnTo>
                        <a:pt x="1148" y="1829"/>
                      </a:lnTo>
                      <a:lnTo>
                        <a:pt x="999" y="2020"/>
                      </a:lnTo>
                      <a:lnTo>
                        <a:pt x="861" y="2217"/>
                      </a:lnTo>
                      <a:lnTo>
                        <a:pt x="729" y="2419"/>
                      </a:lnTo>
                      <a:lnTo>
                        <a:pt x="606" y="2632"/>
                      </a:lnTo>
                      <a:lnTo>
                        <a:pt x="500" y="2849"/>
                      </a:lnTo>
                      <a:lnTo>
                        <a:pt x="399" y="3067"/>
                      </a:lnTo>
                      <a:lnTo>
                        <a:pt x="309" y="3296"/>
                      </a:lnTo>
                      <a:lnTo>
                        <a:pt x="228" y="3530"/>
                      </a:lnTo>
                      <a:lnTo>
                        <a:pt x="160" y="3770"/>
                      </a:lnTo>
                      <a:lnTo>
                        <a:pt x="101" y="4014"/>
                      </a:lnTo>
                      <a:lnTo>
                        <a:pt x="58" y="4264"/>
                      </a:lnTo>
                      <a:lnTo>
                        <a:pt x="43" y="4386"/>
                      </a:lnTo>
                      <a:lnTo>
                        <a:pt x="27" y="4514"/>
                      </a:lnTo>
                      <a:lnTo>
                        <a:pt x="16" y="4641"/>
                      </a:lnTo>
                      <a:lnTo>
                        <a:pt x="5" y="4769"/>
                      </a:lnTo>
                      <a:lnTo>
                        <a:pt x="5" y="4897"/>
                      </a:lnTo>
                      <a:lnTo>
                        <a:pt x="0" y="5029"/>
                      </a:lnTo>
                      <a:lnTo>
                        <a:pt x="0" y="5029"/>
                      </a:lnTo>
                      <a:lnTo>
                        <a:pt x="5" y="5157"/>
                      </a:lnTo>
                      <a:lnTo>
                        <a:pt x="5" y="5285"/>
                      </a:lnTo>
                      <a:lnTo>
                        <a:pt x="16" y="5412"/>
                      </a:lnTo>
                      <a:lnTo>
                        <a:pt x="27" y="5540"/>
                      </a:lnTo>
                      <a:lnTo>
                        <a:pt x="43" y="5667"/>
                      </a:lnTo>
                      <a:lnTo>
                        <a:pt x="58" y="5795"/>
                      </a:lnTo>
                      <a:lnTo>
                        <a:pt x="101" y="6040"/>
                      </a:lnTo>
                      <a:lnTo>
                        <a:pt x="160" y="6284"/>
                      </a:lnTo>
                      <a:lnTo>
                        <a:pt x="228" y="6523"/>
                      </a:lnTo>
                      <a:lnTo>
                        <a:pt x="309" y="6757"/>
                      </a:lnTo>
                      <a:lnTo>
                        <a:pt x="399" y="6986"/>
                      </a:lnTo>
                      <a:lnTo>
                        <a:pt x="500" y="7209"/>
                      </a:lnTo>
                      <a:lnTo>
                        <a:pt x="606" y="7422"/>
                      </a:lnTo>
                      <a:lnTo>
                        <a:pt x="729" y="7634"/>
                      </a:lnTo>
                      <a:lnTo>
                        <a:pt x="861" y="7836"/>
                      </a:lnTo>
                      <a:lnTo>
                        <a:pt x="999" y="8033"/>
                      </a:lnTo>
                      <a:lnTo>
                        <a:pt x="1148" y="8224"/>
                      </a:lnTo>
                      <a:lnTo>
                        <a:pt x="1308" y="8411"/>
                      </a:lnTo>
                      <a:lnTo>
                        <a:pt x="1472" y="8581"/>
                      </a:lnTo>
                      <a:lnTo>
                        <a:pt x="1648" y="8751"/>
                      </a:lnTo>
                      <a:lnTo>
                        <a:pt x="1829" y="8905"/>
                      </a:lnTo>
                      <a:lnTo>
                        <a:pt x="2020" y="9054"/>
                      </a:lnTo>
                      <a:lnTo>
                        <a:pt x="2217" y="9198"/>
                      </a:lnTo>
                      <a:lnTo>
                        <a:pt x="2424" y="9325"/>
                      </a:lnTo>
                      <a:lnTo>
                        <a:pt x="2632" y="9447"/>
                      </a:lnTo>
                      <a:lnTo>
                        <a:pt x="2849" y="9559"/>
                      </a:lnTo>
                      <a:lnTo>
                        <a:pt x="3073" y="9660"/>
                      </a:lnTo>
                      <a:lnTo>
                        <a:pt x="3301" y="9750"/>
                      </a:lnTo>
                      <a:lnTo>
                        <a:pt x="3535" y="9830"/>
                      </a:lnTo>
                      <a:lnTo>
                        <a:pt x="3774" y="9899"/>
                      </a:lnTo>
                      <a:lnTo>
                        <a:pt x="4014" y="9952"/>
                      </a:lnTo>
                      <a:lnTo>
                        <a:pt x="4264" y="9995"/>
                      </a:lnTo>
                      <a:lnTo>
                        <a:pt x="4391" y="10016"/>
                      </a:lnTo>
                      <a:lnTo>
                        <a:pt x="4513" y="10027"/>
                      </a:lnTo>
                      <a:lnTo>
                        <a:pt x="4641" y="10043"/>
                      </a:lnTo>
                      <a:lnTo>
                        <a:pt x="4769" y="10048"/>
                      </a:lnTo>
                      <a:lnTo>
                        <a:pt x="4901" y="10053"/>
                      </a:lnTo>
                      <a:lnTo>
                        <a:pt x="5029" y="10053"/>
                      </a:lnTo>
                      <a:lnTo>
                        <a:pt x="5029" y="10053"/>
                      </a:lnTo>
                      <a:lnTo>
                        <a:pt x="5157" y="10053"/>
                      </a:lnTo>
                      <a:lnTo>
                        <a:pt x="5289" y="10048"/>
                      </a:lnTo>
                      <a:lnTo>
                        <a:pt x="5417" y="10043"/>
                      </a:lnTo>
                      <a:lnTo>
                        <a:pt x="5545" y="10027"/>
                      </a:lnTo>
                      <a:lnTo>
                        <a:pt x="5672" y="10016"/>
                      </a:lnTo>
                      <a:lnTo>
                        <a:pt x="5794" y="9995"/>
                      </a:lnTo>
                      <a:lnTo>
                        <a:pt x="6045" y="9952"/>
                      </a:lnTo>
                      <a:lnTo>
                        <a:pt x="6284" y="9899"/>
                      </a:lnTo>
                      <a:lnTo>
                        <a:pt x="6523" y="9830"/>
                      </a:lnTo>
                      <a:lnTo>
                        <a:pt x="6757" y="9750"/>
                      </a:lnTo>
                      <a:lnTo>
                        <a:pt x="6985" y="9660"/>
                      </a:lnTo>
                      <a:lnTo>
                        <a:pt x="7209" y="9559"/>
                      </a:lnTo>
                      <a:lnTo>
                        <a:pt x="7426" y="9447"/>
                      </a:lnTo>
                      <a:lnTo>
                        <a:pt x="7639" y="9325"/>
                      </a:lnTo>
                      <a:lnTo>
                        <a:pt x="7841" y="9198"/>
                      </a:lnTo>
                      <a:lnTo>
                        <a:pt x="8038" y="9054"/>
                      </a:lnTo>
                      <a:lnTo>
                        <a:pt x="8229" y="8905"/>
                      </a:lnTo>
                      <a:lnTo>
                        <a:pt x="8410" y="8751"/>
                      </a:lnTo>
                      <a:lnTo>
                        <a:pt x="8585" y="8581"/>
                      </a:lnTo>
                      <a:lnTo>
                        <a:pt x="8750" y="8411"/>
                      </a:lnTo>
                      <a:lnTo>
                        <a:pt x="8909" y="8224"/>
                      </a:lnTo>
                      <a:lnTo>
                        <a:pt x="9058" y="8033"/>
                      </a:lnTo>
                      <a:lnTo>
                        <a:pt x="9197" y="7836"/>
                      </a:lnTo>
                      <a:lnTo>
                        <a:pt x="9330" y="7634"/>
                      </a:lnTo>
                      <a:lnTo>
                        <a:pt x="9452" y="7422"/>
                      </a:lnTo>
                      <a:lnTo>
                        <a:pt x="9563" y="7209"/>
                      </a:lnTo>
                      <a:lnTo>
                        <a:pt x="9665" y="6986"/>
                      </a:lnTo>
                      <a:lnTo>
                        <a:pt x="9755" y="6757"/>
                      </a:lnTo>
                      <a:lnTo>
                        <a:pt x="9829" y="6523"/>
                      </a:lnTo>
                      <a:lnTo>
                        <a:pt x="9898" y="6284"/>
                      </a:lnTo>
                      <a:lnTo>
                        <a:pt x="9957" y="6040"/>
                      </a:lnTo>
                      <a:lnTo>
                        <a:pt x="10000" y="5795"/>
                      </a:lnTo>
                      <a:lnTo>
                        <a:pt x="10015" y="5667"/>
                      </a:lnTo>
                      <a:lnTo>
                        <a:pt x="10032" y="5540"/>
                      </a:lnTo>
                      <a:lnTo>
                        <a:pt x="10042" y="5412"/>
                      </a:lnTo>
                      <a:lnTo>
                        <a:pt x="10053" y="5285"/>
                      </a:lnTo>
                      <a:lnTo>
                        <a:pt x="10058" y="5157"/>
                      </a:lnTo>
                      <a:lnTo>
                        <a:pt x="10058" y="5029"/>
                      </a:lnTo>
                      <a:lnTo>
                        <a:pt x="10058" y="5029"/>
                      </a:lnTo>
                      <a:lnTo>
                        <a:pt x="10058" y="4897"/>
                      </a:lnTo>
                      <a:lnTo>
                        <a:pt x="10053" y="4769"/>
                      </a:lnTo>
                      <a:lnTo>
                        <a:pt x="10042" y="4641"/>
                      </a:lnTo>
                      <a:lnTo>
                        <a:pt x="10032" y="4514"/>
                      </a:lnTo>
                      <a:lnTo>
                        <a:pt x="10015" y="4386"/>
                      </a:lnTo>
                      <a:lnTo>
                        <a:pt x="10000" y="4264"/>
                      </a:lnTo>
                      <a:lnTo>
                        <a:pt x="9957" y="4014"/>
                      </a:lnTo>
                      <a:lnTo>
                        <a:pt x="9898" y="3770"/>
                      </a:lnTo>
                      <a:lnTo>
                        <a:pt x="9829" y="3530"/>
                      </a:lnTo>
                      <a:lnTo>
                        <a:pt x="9755" y="3296"/>
                      </a:lnTo>
                      <a:lnTo>
                        <a:pt x="9665" y="3067"/>
                      </a:lnTo>
                      <a:lnTo>
                        <a:pt x="9563" y="2849"/>
                      </a:lnTo>
                      <a:lnTo>
                        <a:pt x="9452" y="2632"/>
                      </a:lnTo>
                      <a:lnTo>
                        <a:pt x="9330" y="2419"/>
                      </a:lnTo>
                      <a:lnTo>
                        <a:pt x="9197" y="2217"/>
                      </a:lnTo>
                      <a:lnTo>
                        <a:pt x="9058" y="2020"/>
                      </a:lnTo>
                      <a:lnTo>
                        <a:pt x="8909" y="1829"/>
                      </a:lnTo>
                      <a:lnTo>
                        <a:pt x="8750" y="1648"/>
                      </a:lnTo>
                      <a:lnTo>
                        <a:pt x="8585" y="1473"/>
                      </a:lnTo>
                      <a:lnTo>
                        <a:pt x="8410" y="1302"/>
                      </a:lnTo>
                      <a:lnTo>
                        <a:pt x="8229" y="1149"/>
                      </a:lnTo>
                      <a:lnTo>
                        <a:pt x="8038" y="999"/>
                      </a:lnTo>
                      <a:lnTo>
                        <a:pt x="7841" y="856"/>
                      </a:lnTo>
                      <a:lnTo>
                        <a:pt x="7639" y="729"/>
                      </a:lnTo>
                      <a:lnTo>
                        <a:pt x="7426" y="606"/>
                      </a:lnTo>
                      <a:lnTo>
                        <a:pt x="7209" y="494"/>
                      </a:lnTo>
                      <a:lnTo>
                        <a:pt x="6985" y="394"/>
                      </a:lnTo>
                      <a:lnTo>
                        <a:pt x="6757" y="303"/>
                      </a:lnTo>
                      <a:lnTo>
                        <a:pt x="6523" y="224"/>
                      </a:lnTo>
                      <a:lnTo>
                        <a:pt x="6284" y="160"/>
                      </a:lnTo>
                      <a:lnTo>
                        <a:pt x="6045" y="101"/>
                      </a:lnTo>
                      <a:lnTo>
                        <a:pt x="5794" y="58"/>
                      </a:lnTo>
                      <a:lnTo>
                        <a:pt x="5672" y="37"/>
                      </a:lnTo>
                      <a:lnTo>
                        <a:pt x="5545" y="27"/>
                      </a:lnTo>
                      <a:lnTo>
                        <a:pt x="5417" y="11"/>
                      </a:lnTo>
                      <a:lnTo>
                        <a:pt x="5289" y="5"/>
                      </a:lnTo>
                      <a:lnTo>
                        <a:pt x="5157" y="0"/>
                      </a:lnTo>
                      <a:lnTo>
                        <a:pt x="5029" y="0"/>
                      </a:lnTo>
                      <a:close/>
                      <a:moveTo>
                        <a:pt x="5029" y="9639"/>
                      </a:moveTo>
                      <a:lnTo>
                        <a:pt x="5029" y="9639"/>
                      </a:lnTo>
                      <a:lnTo>
                        <a:pt x="4795" y="9628"/>
                      </a:lnTo>
                      <a:lnTo>
                        <a:pt x="4561" y="9612"/>
                      </a:lnTo>
                      <a:lnTo>
                        <a:pt x="4327" y="9586"/>
                      </a:lnTo>
                      <a:lnTo>
                        <a:pt x="4104" y="9543"/>
                      </a:lnTo>
                      <a:lnTo>
                        <a:pt x="3881" y="9490"/>
                      </a:lnTo>
                      <a:lnTo>
                        <a:pt x="3663" y="9431"/>
                      </a:lnTo>
                      <a:lnTo>
                        <a:pt x="3445" y="9357"/>
                      </a:lnTo>
                      <a:lnTo>
                        <a:pt x="3237" y="9272"/>
                      </a:lnTo>
                      <a:lnTo>
                        <a:pt x="3036" y="9181"/>
                      </a:lnTo>
                      <a:lnTo>
                        <a:pt x="2834" y="9081"/>
                      </a:lnTo>
                      <a:lnTo>
                        <a:pt x="2642" y="8969"/>
                      </a:lnTo>
                      <a:lnTo>
                        <a:pt x="2456" y="8846"/>
                      </a:lnTo>
                      <a:lnTo>
                        <a:pt x="2275" y="8719"/>
                      </a:lnTo>
                      <a:lnTo>
                        <a:pt x="2100" y="8581"/>
                      </a:lnTo>
                      <a:lnTo>
                        <a:pt x="1930" y="8437"/>
                      </a:lnTo>
                      <a:lnTo>
                        <a:pt x="1770" y="8283"/>
                      </a:lnTo>
                      <a:lnTo>
                        <a:pt x="1621" y="8124"/>
                      </a:lnTo>
                      <a:lnTo>
                        <a:pt x="1472" y="7959"/>
                      </a:lnTo>
                      <a:lnTo>
                        <a:pt x="1340" y="7783"/>
                      </a:lnTo>
                      <a:lnTo>
                        <a:pt x="1206" y="7602"/>
                      </a:lnTo>
                      <a:lnTo>
                        <a:pt x="1090" y="7416"/>
                      </a:lnTo>
                      <a:lnTo>
                        <a:pt x="978" y="7220"/>
                      </a:lnTo>
                      <a:lnTo>
                        <a:pt x="877" y="7023"/>
                      </a:lnTo>
                      <a:lnTo>
                        <a:pt x="782" y="6821"/>
                      </a:lnTo>
                      <a:lnTo>
                        <a:pt x="701" y="6608"/>
                      </a:lnTo>
                      <a:lnTo>
                        <a:pt x="627" y="6396"/>
                      </a:lnTo>
                      <a:lnTo>
                        <a:pt x="563" y="6178"/>
                      </a:lnTo>
                      <a:lnTo>
                        <a:pt x="516" y="5954"/>
                      </a:lnTo>
                      <a:lnTo>
                        <a:pt x="473" y="5726"/>
                      </a:lnTo>
                      <a:lnTo>
                        <a:pt x="447" y="5497"/>
                      </a:lnTo>
                      <a:lnTo>
                        <a:pt x="425" y="5264"/>
                      </a:lnTo>
                      <a:lnTo>
                        <a:pt x="420" y="5029"/>
                      </a:lnTo>
                      <a:lnTo>
                        <a:pt x="420" y="5029"/>
                      </a:lnTo>
                      <a:lnTo>
                        <a:pt x="425" y="4790"/>
                      </a:lnTo>
                      <a:lnTo>
                        <a:pt x="447" y="4556"/>
                      </a:lnTo>
                      <a:lnTo>
                        <a:pt x="473" y="4328"/>
                      </a:lnTo>
                      <a:lnTo>
                        <a:pt x="516" y="4099"/>
                      </a:lnTo>
                      <a:lnTo>
                        <a:pt x="563" y="3876"/>
                      </a:lnTo>
                      <a:lnTo>
                        <a:pt x="627" y="3657"/>
                      </a:lnTo>
                      <a:lnTo>
                        <a:pt x="701" y="3445"/>
                      </a:lnTo>
                      <a:lnTo>
                        <a:pt x="782" y="3233"/>
                      </a:lnTo>
                      <a:lnTo>
                        <a:pt x="877" y="3030"/>
                      </a:lnTo>
                      <a:lnTo>
                        <a:pt x="978" y="2834"/>
                      </a:lnTo>
                      <a:lnTo>
                        <a:pt x="1090" y="2637"/>
                      </a:lnTo>
                      <a:lnTo>
                        <a:pt x="1206" y="2451"/>
                      </a:lnTo>
                      <a:lnTo>
                        <a:pt x="1340" y="2270"/>
                      </a:lnTo>
                      <a:lnTo>
                        <a:pt x="1472" y="2095"/>
                      </a:lnTo>
                      <a:lnTo>
                        <a:pt x="1621" y="1930"/>
                      </a:lnTo>
                      <a:lnTo>
                        <a:pt x="1770" y="1771"/>
                      </a:lnTo>
                      <a:lnTo>
                        <a:pt x="1930" y="1616"/>
                      </a:lnTo>
                      <a:lnTo>
                        <a:pt x="2100" y="1473"/>
                      </a:lnTo>
                      <a:lnTo>
                        <a:pt x="2275" y="1334"/>
                      </a:lnTo>
                      <a:lnTo>
                        <a:pt x="2456" y="1207"/>
                      </a:lnTo>
                      <a:lnTo>
                        <a:pt x="2642" y="1085"/>
                      </a:lnTo>
                      <a:lnTo>
                        <a:pt x="2834" y="973"/>
                      </a:lnTo>
                      <a:lnTo>
                        <a:pt x="3036" y="872"/>
                      </a:lnTo>
                      <a:lnTo>
                        <a:pt x="3237" y="782"/>
                      </a:lnTo>
                      <a:lnTo>
                        <a:pt x="3445" y="697"/>
                      </a:lnTo>
                      <a:lnTo>
                        <a:pt x="3663" y="627"/>
                      </a:lnTo>
                      <a:lnTo>
                        <a:pt x="3881" y="563"/>
                      </a:lnTo>
                      <a:lnTo>
                        <a:pt x="4104" y="510"/>
                      </a:lnTo>
                      <a:lnTo>
                        <a:pt x="4327" y="473"/>
                      </a:lnTo>
                      <a:lnTo>
                        <a:pt x="4561" y="441"/>
                      </a:lnTo>
                      <a:lnTo>
                        <a:pt x="4795" y="425"/>
                      </a:lnTo>
                      <a:lnTo>
                        <a:pt x="5029" y="420"/>
                      </a:lnTo>
                      <a:lnTo>
                        <a:pt x="5029" y="420"/>
                      </a:lnTo>
                      <a:lnTo>
                        <a:pt x="5268" y="425"/>
                      </a:lnTo>
                      <a:lnTo>
                        <a:pt x="5502" y="441"/>
                      </a:lnTo>
                      <a:lnTo>
                        <a:pt x="5731" y="473"/>
                      </a:lnTo>
                      <a:lnTo>
                        <a:pt x="5960" y="510"/>
                      </a:lnTo>
                      <a:lnTo>
                        <a:pt x="6183" y="563"/>
                      </a:lnTo>
                      <a:lnTo>
                        <a:pt x="6401" y="627"/>
                      </a:lnTo>
                      <a:lnTo>
                        <a:pt x="6613" y="697"/>
                      </a:lnTo>
                      <a:lnTo>
                        <a:pt x="6821" y="782"/>
                      </a:lnTo>
                      <a:lnTo>
                        <a:pt x="7028" y="872"/>
                      </a:lnTo>
                      <a:lnTo>
                        <a:pt x="7224" y="973"/>
                      </a:lnTo>
                      <a:lnTo>
                        <a:pt x="7416" y="1085"/>
                      </a:lnTo>
                      <a:lnTo>
                        <a:pt x="7602" y="1207"/>
                      </a:lnTo>
                      <a:lnTo>
                        <a:pt x="7783" y="1334"/>
                      </a:lnTo>
                      <a:lnTo>
                        <a:pt x="7958" y="1473"/>
                      </a:lnTo>
                      <a:lnTo>
                        <a:pt x="8128" y="1616"/>
                      </a:lnTo>
                      <a:lnTo>
                        <a:pt x="8288" y="1771"/>
                      </a:lnTo>
                      <a:lnTo>
                        <a:pt x="8442" y="1930"/>
                      </a:lnTo>
                      <a:lnTo>
                        <a:pt x="8585" y="2095"/>
                      </a:lnTo>
                      <a:lnTo>
                        <a:pt x="8724" y="2270"/>
                      </a:lnTo>
                      <a:lnTo>
                        <a:pt x="8851" y="2451"/>
                      </a:lnTo>
                      <a:lnTo>
                        <a:pt x="8968" y="2637"/>
                      </a:lnTo>
                      <a:lnTo>
                        <a:pt x="9080" y="2834"/>
                      </a:lnTo>
                      <a:lnTo>
                        <a:pt x="9181" y="3030"/>
                      </a:lnTo>
                      <a:lnTo>
                        <a:pt x="9276" y="3233"/>
                      </a:lnTo>
                      <a:lnTo>
                        <a:pt x="9356" y="3445"/>
                      </a:lnTo>
                      <a:lnTo>
                        <a:pt x="9431" y="3657"/>
                      </a:lnTo>
                      <a:lnTo>
                        <a:pt x="9495" y="3876"/>
                      </a:lnTo>
                      <a:lnTo>
                        <a:pt x="9542" y="4099"/>
                      </a:lnTo>
                      <a:lnTo>
                        <a:pt x="9585" y="4328"/>
                      </a:lnTo>
                      <a:lnTo>
                        <a:pt x="9617" y="4556"/>
                      </a:lnTo>
                      <a:lnTo>
                        <a:pt x="9633" y="4790"/>
                      </a:lnTo>
                      <a:lnTo>
                        <a:pt x="9638" y="5029"/>
                      </a:lnTo>
                      <a:lnTo>
                        <a:pt x="9638" y="5029"/>
                      </a:lnTo>
                      <a:lnTo>
                        <a:pt x="9633" y="5264"/>
                      </a:lnTo>
                      <a:lnTo>
                        <a:pt x="9617" y="5497"/>
                      </a:lnTo>
                      <a:lnTo>
                        <a:pt x="9585" y="5726"/>
                      </a:lnTo>
                      <a:lnTo>
                        <a:pt x="9542" y="5954"/>
                      </a:lnTo>
                      <a:lnTo>
                        <a:pt x="9495" y="6178"/>
                      </a:lnTo>
                      <a:lnTo>
                        <a:pt x="9431" y="6396"/>
                      </a:lnTo>
                      <a:lnTo>
                        <a:pt x="9356" y="6608"/>
                      </a:lnTo>
                      <a:lnTo>
                        <a:pt x="9276" y="6821"/>
                      </a:lnTo>
                      <a:lnTo>
                        <a:pt x="9181" y="7023"/>
                      </a:lnTo>
                      <a:lnTo>
                        <a:pt x="9080" y="7220"/>
                      </a:lnTo>
                      <a:lnTo>
                        <a:pt x="8968" y="7416"/>
                      </a:lnTo>
                      <a:lnTo>
                        <a:pt x="8851" y="7602"/>
                      </a:lnTo>
                      <a:lnTo>
                        <a:pt x="8724" y="7783"/>
                      </a:lnTo>
                      <a:lnTo>
                        <a:pt x="8585" y="7959"/>
                      </a:lnTo>
                      <a:lnTo>
                        <a:pt x="8442" y="8124"/>
                      </a:lnTo>
                      <a:lnTo>
                        <a:pt x="8288" y="8283"/>
                      </a:lnTo>
                      <a:lnTo>
                        <a:pt x="8128" y="8437"/>
                      </a:lnTo>
                      <a:lnTo>
                        <a:pt x="7958" y="8581"/>
                      </a:lnTo>
                      <a:lnTo>
                        <a:pt x="7783" y="8719"/>
                      </a:lnTo>
                      <a:lnTo>
                        <a:pt x="7602" y="8846"/>
                      </a:lnTo>
                      <a:lnTo>
                        <a:pt x="7416" y="8969"/>
                      </a:lnTo>
                      <a:lnTo>
                        <a:pt x="7224" y="9081"/>
                      </a:lnTo>
                      <a:lnTo>
                        <a:pt x="7028" y="9181"/>
                      </a:lnTo>
                      <a:lnTo>
                        <a:pt x="6821" y="9272"/>
                      </a:lnTo>
                      <a:lnTo>
                        <a:pt x="6613" y="9357"/>
                      </a:lnTo>
                      <a:lnTo>
                        <a:pt x="6401" y="9431"/>
                      </a:lnTo>
                      <a:lnTo>
                        <a:pt x="6183" y="9490"/>
                      </a:lnTo>
                      <a:lnTo>
                        <a:pt x="5960" y="9543"/>
                      </a:lnTo>
                      <a:lnTo>
                        <a:pt x="5731" y="9586"/>
                      </a:lnTo>
                      <a:lnTo>
                        <a:pt x="5502" y="9612"/>
                      </a:lnTo>
                      <a:lnTo>
                        <a:pt x="5268" y="9628"/>
                      </a:lnTo>
                      <a:lnTo>
                        <a:pt x="5029" y="96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02" name="Freeform 20">
                  <a:extLst>
                    <a:ext uri="{FF2B5EF4-FFF2-40B4-BE49-F238E27FC236}">
                      <a16:creationId xmlns:a16="http://schemas.microsoft.com/office/drawing/2014/main" id="{7B40D437-0D83-4A5F-B35A-ED9C23FD60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52688" y="1906588"/>
                  <a:ext cx="584200" cy="584200"/>
                </a:xfrm>
                <a:custGeom>
                  <a:avLst/>
                  <a:gdLst>
                    <a:gd name="T0" fmla="*/ 808 w 1623"/>
                    <a:gd name="T1" fmla="*/ 0 h 1623"/>
                    <a:gd name="T2" fmla="*/ 643 w 1623"/>
                    <a:gd name="T3" fmla="*/ 17 h 1623"/>
                    <a:gd name="T4" fmla="*/ 495 w 1623"/>
                    <a:gd name="T5" fmla="*/ 64 h 1623"/>
                    <a:gd name="T6" fmla="*/ 357 w 1623"/>
                    <a:gd name="T7" fmla="*/ 139 h 1623"/>
                    <a:gd name="T8" fmla="*/ 234 w 1623"/>
                    <a:gd name="T9" fmla="*/ 234 h 1623"/>
                    <a:gd name="T10" fmla="*/ 138 w 1623"/>
                    <a:gd name="T11" fmla="*/ 357 h 1623"/>
                    <a:gd name="T12" fmla="*/ 64 w 1623"/>
                    <a:gd name="T13" fmla="*/ 495 h 1623"/>
                    <a:gd name="T14" fmla="*/ 16 w 1623"/>
                    <a:gd name="T15" fmla="*/ 644 h 1623"/>
                    <a:gd name="T16" fmla="*/ 0 w 1623"/>
                    <a:gd name="T17" fmla="*/ 809 h 1623"/>
                    <a:gd name="T18" fmla="*/ 0 w 1623"/>
                    <a:gd name="T19" fmla="*/ 893 h 1623"/>
                    <a:gd name="T20" fmla="*/ 32 w 1623"/>
                    <a:gd name="T21" fmla="*/ 1053 h 1623"/>
                    <a:gd name="T22" fmla="*/ 96 w 1623"/>
                    <a:gd name="T23" fmla="*/ 1197 h 1623"/>
                    <a:gd name="T24" fmla="*/ 181 w 1623"/>
                    <a:gd name="T25" fmla="*/ 1324 h 1623"/>
                    <a:gd name="T26" fmla="*/ 293 w 1623"/>
                    <a:gd name="T27" fmla="*/ 1436 h 1623"/>
                    <a:gd name="T28" fmla="*/ 420 w 1623"/>
                    <a:gd name="T29" fmla="*/ 1526 h 1623"/>
                    <a:gd name="T30" fmla="*/ 569 w 1623"/>
                    <a:gd name="T31" fmla="*/ 1585 h 1623"/>
                    <a:gd name="T32" fmla="*/ 728 w 1623"/>
                    <a:gd name="T33" fmla="*/ 1617 h 1623"/>
                    <a:gd name="T34" fmla="*/ 808 w 1623"/>
                    <a:gd name="T35" fmla="*/ 1622 h 1623"/>
                    <a:gd name="T36" fmla="*/ 973 w 1623"/>
                    <a:gd name="T37" fmla="*/ 1606 h 1623"/>
                    <a:gd name="T38" fmla="*/ 1127 w 1623"/>
                    <a:gd name="T39" fmla="*/ 1558 h 1623"/>
                    <a:gd name="T40" fmla="*/ 1265 w 1623"/>
                    <a:gd name="T41" fmla="*/ 1483 h 1623"/>
                    <a:gd name="T42" fmla="*/ 1382 w 1623"/>
                    <a:gd name="T43" fmla="*/ 1383 h 1623"/>
                    <a:gd name="T44" fmla="*/ 1484 w 1623"/>
                    <a:gd name="T45" fmla="*/ 1266 h 1623"/>
                    <a:gd name="T46" fmla="*/ 1558 w 1623"/>
                    <a:gd name="T47" fmla="*/ 1127 h 1623"/>
                    <a:gd name="T48" fmla="*/ 1606 w 1623"/>
                    <a:gd name="T49" fmla="*/ 974 h 1623"/>
                    <a:gd name="T50" fmla="*/ 1622 w 1623"/>
                    <a:gd name="T51" fmla="*/ 809 h 1623"/>
                    <a:gd name="T52" fmla="*/ 1616 w 1623"/>
                    <a:gd name="T53" fmla="*/ 729 h 1623"/>
                    <a:gd name="T54" fmla="*/ 1584 w 1623"/>
                    <a:gd name="T55" fmla="*/ 569 h 1623"/>
                    <a:gd name="T56" fmla="*/ 1526 w 1623"/>
                    <a:gd name="T57" fmla="*/ 420 h 1623"/>
                    <a:gd name="T58" fmla="*/ 1435 w 1623"/>
                    <a:gd name="T59" fmla="*/ 293 h 1623"/>
                    <a:gd name="T60" fmla="*/ 1324 w 1623"/>
                    <a:gd name="T61" fmla="*/ 181 h 1623"/>
                    <a:gd name="T62" fmla="*/ 1196 w 1623"/>
                    <a:gd name="T63" fmla="*/ 96 h 1623"/>
                    <a:gd name="T64" fmla="*/ 1053 w 1623"/>
                    <a:gd name="T65" fmla="*/ 32 h 1623"/>
                    <a:gd name="T66" fmla="*/ 894 w 1623"/>
                    <a:gd name="T67" fmla="*/ 0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3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0"/>
                      </a:lnTo>
                      <a:lnTo>
                        <a:pt x="643" y="17"/>
                      </a:lnTo>
                      <a:lnTo>
                        <a:pt x="569" y="32"/>
                      </a:lnTo>
                      <a:lnTo>
                        <a:pt x="495" y="64"/>
                      </a:lnTo>
                      <a:lnTo>
                        <a:pt x="420" y="96"/>
                      </a:lnTo>
                      <a:lnTo>
                        <a:pt x="357" y="139"/>
                      </a:lnTo>
                      <a:lnTo>
                        <a:pt x="293" y="181"/>
                      </a:lnTo>
                      <a:lnTo>
                        <a:pt x="234" y="234"/>
                      </a:lnTo>
                      <a:lnTo>
                        <a:pt x="181" y="293"/>
                      </a:lnTo>
                      <a:lnTo>
                        <a:pt x="138" y="357"/>
                      </a:lnTo>
                      <a:lnTo>
                        <a:pt x="96" y="420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4"/>
                      </a:lnTo>
                      <a:lnTo>
                        <a:pt x="0" y="729"/>
                      </a:lnTo>
                      <a:lnTo>
                        <a:pt x="0" y="809"/>
                      </a:lnTo>
                      <a:lnTo>
                        <a:pt x="0" y="809"/>
                      </a:lnTo>
                      <a:lnTo>
                        <a:pt x="0" y="893"/>
                      </a:lnTo>
                      <a:lnTo>
                        <a:pt x="16" y="974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7"/>
                      </a:lnTo>
                      <a:lnTo>
                        <a:pt x="138" y="1266"/>
                      </a:lnTo>
                      <a:lnTo>
                        <a:pt x="181" y="1324"/>
                      </a:lnTo>
                      <a:lnTo>
                        <a:pt x="234" y="1383"/>
                      </a:lnTo>
                      <a:lnTo>
                        <a:pt x="293" y="1436"/>
                      </a:lnTo>
                      <a:lnTo>
                        <a:pt x="357" y="1483"/>
                      </a:lnTo>
                      <a:lnTo>
                        <a:pt x="420" y="1526"/>
                      </a:lnTo>
                      <a:lnTo>
                        <a:pt x="495" y="1558"/>
                      </a:lnTo>
                      <a:lnTo>
                        <a:pt x="569" y="1585"/>
                      </a:lnTo>
                      <a:lnTo>
                        <a:pt x="643" y="1606"/>
                      </a:lnTo>
                      <a:lnTo>
                        <a:pt x="728" y="1617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4" y="1617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3"/>
                      </a:lnTo>
                      <a:lnTo>
                        <a:pt x="1435" y="1324"/>
                      </a:lnTo>
                      <a:lnTo>
                        <a:pt x="1484" y="1266"/>
                      </a:lnTo>
                      <a:lnTo>
                        <a:pt x="1526" y="1197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4"/>
                      </a:lnTo>
                      <a:lnTo>
                        <a:pt x="1616" y="893"/>
                      </a:lnTo>
                      <a:lnTo>
                        <a:pt x="1622" y="809"/>
                      </a:lnTo>
                      <a:lnTo>
                        <a:pt x="1622" y="809"/>
                      </a:lnTo>
                      <a:lnTo>
                        <a:pt x="1616" y="729"/>
                      </a:lnTo>
                      <a:lnTo>
                        <a:pt x="1606" y="644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0"/>
                      </a:lnTo>
                      <a:lnTo>
                        <a:pt x="1484" y="357"/>
                      </a:lnTo>
                      <a:lnTo>
                        <a:pt x="1435" y="293"/>
                      </a:lnTo>
                      <a:lnTo>
                        <a:pt x="1382" y="234"/>
                      </a:lnTo>
                      <a:lnTo>
                        <a:pt x="1324" y="181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2"/>
                      </a:lnTo>
                      <a:lnTo>
                        <a:pt x="973" y="17"/>
                      </a:lnTo>
                      <a:lnTo>
                        <a:pt x="894" y="0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03" name="Freeform 21">
                  <a:extLst>
                    <a:ext uri="{FF2B5EF4-FFF2-40B4-BE49-F238E27FC236}">
                      <a16:creationId xmlns:a16="http://schemas.microsoft.com/office/drawing/2014/main" id="{AFAC0EC1-3001-4ADF-9639-A651E8A525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0813" y="2314575"/>
                  <a:ext cx="584200" cy="585788"/>
                </a:xfrm>
                <a:custGeom>
                  <a:avLst/>
                  <a:gdLst>
                    <a:gd name="T0" fmla="*/ 808 w 1622"/>
                    <a:gd name="T1" fmla="*/ 0 h 1628"/>
                    <a:gd name="T2" fmla="*/ 648 w 1622"/>
                    <a:gd name="T3" fmla="*/ 16 h 1628"/>
                    <a:gd name="T4" fmla="*/ 494 w 1622"/>
                    <a:gd name="T5" fmla="*/ 64 h 1628"/>
                    <a:gd name="T6" fmla="*/ 356 w 1622"/>
                    <a:gd name="T7" fmla="*/ 138 h 1628"/>
                    <a:gd name="T8" fmla="*/ 234 w 1622"/>
                    <a:gd name="T9" fmla="*/ 239 h 1628"/>
                    <a:gd name="T10" fmla="*/ 138 w 1622"/>
                    <a:gd name="T11" fmla="*/ 356 h 1628"/>
                    <a:gd name="T12" fmla="*/ 64 w 1622"/>
                    <a:gd name="T13" fmla="*/ 495 h 1628"/>
                    <a:gd name="T14" fmla="*/ 16 w 1622"/>
                    <a:gd name="T15" fmla="*/ 648 h 1628"/>
                    <a:gd name="T16" fmla="*/ 0 w 1622"/>
                    <a:gd name="T17" fmla="*/ 813 h 1628"/>
                    <a:gd name="T18" fmla="*/ 0 w 1622"/>
                    <a:gd name="T19" fmla="*/ 893 h 1628"/>
                    <a:gd name="T20" fmla="*/ 32 w 1622"/>
                    <a:gd name="T21" fmla="*/ 1053 h 1628"/>
                    <a:gd name="T22" fmla="*/ 96 w 1622"/>
                    <a:gd name="T23" fmla="*/ 1201 h 1628"/>
                    <a:gd name="T24" fmla="*/ 181 w 1622"/>
                    <a:gd name="T25" fmla="*/ 1329 h 1628"/>
                    <a:gd name="T26" fmla="*/ 292 w 1622"/>
                    <a:gd name="T27" fmla="*/ 1441 h 1628"/>
                    <a:gd name="T28" fmla="*/ 425 w 1622"/>
                    <a:gd name="T29" fmla="*/ 1526 h 1628"/>
                    <a:gd name="T30" fmla="*/ 569 w 1622"/>
                    <a:gd name="T31" fmla="*/ 1590 h 1628"/>
                    <a:gd name="T32" fmla="*/ 728 w 1622"/>
                    <a:gd name="T33" fmla="*/ 1621 h 1628"/>
                    <a:gd name="T34" fmla="*/ 808 w 1622"/>
                    <a:gd name="T35" fmla="*/ 1627 h 1628"/>
                    <a:gd name="T36" fmla="*/ 973 w 1622"/>
                    <a:gd name="T37" fmla="*/ 1605 h 1628"/>
                    <a:gd name="T38" fmla="*/ 1127 w 1622"/>
                    <a:gd name="T39" fmla="*/ 1563 h 1628"/>
                    <a:gd name="T40" fmla="*/ 1265 w 1622"/>
                    <a:gd name="T41" fmla="*/ 1483 h 1628"/>
                    <a:gd name="T42" fmla="*/ 1382 w 1622"/>
                    <a:gd name="T43" fmla="*/ 1388 h 1628"/>
                    <a:gd name="T44" fmla="*/ 1483 w 1622"/>
                    <a:gd name="T45" fmla="*/ 1265 h 1628"/>
                    <a:gd name="T46" fmla="*/ 1558 w 1622"/>
                    <a:gd name="T47" fmla="*/ 1127 h 1628"/>
                    <a:gd name="T48" fmla="*/ 1605 w 1622"/>
                    <a:gd name="T49" fmla="*/ 978 h 1628"/>
                    <a:gd name="T50" fmla="*/ 1621 w 1622"/>
                    <a:gd name="T51" fmla="*/ 813 h 1628"/>
                    <a:gd name="T52" fmla="*/ 1616 w 1622"/>
                    <a:gd name="T53" fmla="*/ 728 h 1628"/>
                    <a:gd name="T54" fmla="*/ 1584 w 1622"/>
                    <a:gd name="T55" fmla="*/ 569 h 1628"/>
                    <a:gd name="T56" fmla="*/ 1526 w 1622"/>
                    <a:gd name="T57" fmla="*/ 425 h 1628"/>
                    <a:gd name="T58" fmla="*/ 1435 w 1622"/>
                    <a:gd name="T59" fmla="*/ 297 h 1628"/>
                    <a:gd name="T60" fmla="*/ 1329 w 1622"/>
                    <a:gd name="T61" fmla="*/ 186 h 1628"/>
                    <a:gd name="T62" fmla="*/ 1196 w 1622"/>
                    <a:gd name="T63" fmla="*/ 96 h 1628"/>
                    <a:gd name="T64" fmla="*/ 1052 w 1622"/>
                    <a:gd name="T65" fmla="*/ 37 h 1628"/>
                    <a:gd name="T66" fmla="*/ 893 w 1622"/>
                    <a:gd name="T67" fmla="*/ 5 h 1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8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5"/>
                      </a:lnTo>
                      <a:lnTo>
                        <a:pt x="648" y="16"/>
                      </a:lnTo>
                      <a:lnTo>
                        <a:pt x="569" y="37"/>
                      </a:lnTo>
                      <a:lnTo>
                        <a:pt x="494" y="64"/>
                      </a:lnTo>
                      <a:lnTo>
                        <a:pt x="425" y="96"/>
                      </a:lnTo>
                      <a:lnTo>
                        <a:pt x="356" y="138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7"/>
                      </a:lnTo>
                      <a:lnTo>
                        <a:pt x="138" y="356"/>
                      </a:lnTo>
                      <a:lnTo>
                        <a:pt x="96" y="425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8"/>
                      </a:lnTo>
                      <a:lnTo>
                        <a:pt x="0" y="728"/>
                      </a:lnTo>
                      <a:lnTo>
                        <a:pt x="0" y="813"/>
                      </a:lnTo>
                      <a:lnTo>
                        <a:pt x="0" y="813"/>
                      </a:lnTo>
                      <a:lnTo>
                        <a:pt x="0" y="893"/>
                      </a:lnTo>
                      <a:lnTo>
                        <a:pt x="16" y="978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201"/>
                      </a:lnTo>
                      <a:lnTo>
                        <a:pt x="138" y="1265"/>
                      </a:lnTo>
                      <a:lnTo>
                        <a:pt x="181" y="1329"/>
                      </a:lnTo>
                      <a:lnTo>
                        <a:pt x="234" y="1388"/>
                      </a:lnTo>
                      <a:lnTo>
                        <a:pt x="292" y="1441"/>
                      </a:lnTo>
                      <a:lnTo>
                        <a:pt x="356" y="1483"/>
                      </a:lnTo>
                      <a:lnTo>
                        <a:pt x="425" y="1526"/>
                      </a:lnTo>
                      <a:lnTo>
                        <a:pt x="494" y="1563"/>
                      </a:lnTo>
                      <a:lnTo>
                        <a:pt x="569" y="1590"/>
                      </a:lnTo>
                      <a:lnTo>
                        <a:pt x="648" y="1605"/>
                      </a:lnTo>
                      <a:lnTo>
                        <a:pt x="728" y="1621"/>
                      </a:lnTo>
                      <a:lnTo>
                        <a:pt x="808" y="1627"/>
                      </a:lnTo>
                      <a:lnTo>
                        <a:pt x="808" y="1627"/>
                      </a:lnTo>
                      <a:lnTo>
                        <a:pt x="893" y="1621"/>
                      </a:lnTo>
                      <a:lnTo>
                        <a:pt x="973" y="1605"/>
                      </a:lnTo>
                      <a:lnTo>
                        <a:pt x="1052" y="1590"/>
                      </a:lnTo>
                      <a:lnTo>
                        <a:pt x="1127" y="1563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9" y="1441"/>
                      </a:lnTo>
                      <a:lnTo>
                        <a:pt x="1382" y="1388"/>
                      </a:lnTo>
                      <a:lnTo>
                        <a:pt x="1435" y="1329"/>
                      </a:lnTo>
                      <a:lnTo>
                        <a:pt x="1483" y="1265"/>
                      </a:lnTo>
                      <a:lnTo>
                        <a:pt x="1526" y="1201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5" y="978"/>
                      </a:lnTo>
                      <a:lnTo>
                        <a:pt x="1616" y="893"/>
                      </a:lnTo>
                      <a:lnTo>
                        <a:pt x="1621" y="813"/>
                      </a:lnTo>
                      <a:lnTo>
                        <a:pt x="1621" y="813"/>
                      </a:lnTo>
                      <a:lnTo>
                        <a:pt x="1616" y="728"/>
                      </a:lnTo>
                      <a:lnTo>
                        <a:pt x="1605" y="648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5"/>
                      </a:lnTo>
                      <a:lnTo>
                        <a:pt x="1483" y="356"/>
                      </a:lnTo>
                      <a:lnTo>
                        <a:pt x="1435" y="297"/>
                      </a:lnTo>
                      <a:lnTo>
                        <a:pt x="1382" y="239"/>
                      </a:lnTo>
                      <a:lnTo>
                        <a:pt x="1329" y="186"/>
                      </a:lnTo>
                      <a:lnTo>
                        <a:pt x="1265" y="138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2" y="37"/>
                      </a:lnTo>
                      <a:lnTo>
                        <a:pt x="973" y="16"/>
                      </a:lnTo>
                      <a:lnTo>
                        <a:pt x="893" y="5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04" name="Freeform 22">
                  <a:extLst>
                    <a:ext uri="{FF2B5EF4-FFF2-40B4-BE49-F238E27FC236}">
                      <a16:creationId xmlns:a16="http://schemas.microsoft.com/office/drawing/2014/main" id="{F448C2A7-65B6-42B9-9DEF-9022F4D4DB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688" y="908050"/>
                  <a:ext cx="584200" cy="584200"/>
                </a:xfrm>
                <a:custGeom>
                  <a:avLst/>
                  <a:gdLst>
                    <a:gd name="T0" fmla="*/ 808 w 1622"/>
                    <a:gd name="T1" fmla="*/ 0 h 1623"/>
                    <a:gd name="T2" fmla="*/ 649 w 1622"/>
                    <a:gd name="T3" fmla="*/ 16 h 1623"/>
                    <a:gd name="T4" fmla="*/ 494 w 1622"/>
                    <a:gd name="T5" fmla="*/ 64 h 1623"/>
                    <a:gd name="T6" fmla="*/ 356 w 1622"/>
                    <a:gd name="T7" fmla="*/ 139 h 1623"/>
                    <a:gd name="T8" fmla="*/ 234 w 1622"/>
                    <a:gd name="T9" fmla="*/ 239 h 1623"/>
                    <a:gd name="T10" fmla="*/ 138 w 1622"/>
                    <a:gd name="T11" fmla="*/ 356 h 1623"/>
                    <a:gd name="T12" fmla="*/ 64 w 1622"/>
                    <a:gd name="T13" fmla="*/ 495 h 1623"/>
                    <a:gd name="T14" fmla="*/ 16 w 1622"/>
                    <a:gd name="T15" fmla="*/ 649 h 1623"/>
                    <a:gd name="T16" fmla="*/ 0 w 1622"/>
                    <a:gd name="T17" fmla="*/ 814 h 1623"/>
                    <a:gd name="T18" fmla="*/ 0 w 1622"/>
                    <a:gd name="T19" fmla="*/ 893 h 1623"/>
                    <a:gd name="T20" fmla="*/ 32 w 1622"/>
                    <a:gd name="T21" fmla="*/ 1053 h 1623"/>
                    <a:gd name="T22" fmla="*/ 96 w 1622"/>
                    <a:gd name="T23" fmla="*/ 1196 h 1623"/>
                    <a:gd name="T24" fmla="*/ 181 w 1622"/>
                    <a:gd name="T25" fmla="*/ 1330 h 1623"/>
                    <a:gd name="T26" fmla="*/ 292 w 1622"/>
                    <a:gd name="T27" fmla="*/ 1436 h 1623"/>
                    <a:gd name="T28" fmla="*/ 426 w 1622"/>
                    <a:gd name="T29" fmla="*/ 1526 h 1623"/>
                    <a:gd name="T30" fmla="*/ 569 w 1622"/>
                    <a:gd name="T31" fmla="*/ 1585 h 1623"/>
                    <a:gd name="T32" fmla="*/ 728 w 1622"/>
                    <a:gd name="T33" fmla="*/ 1622 h 1623"/>
                    <a:gd name="T34" fmla="*/ 808 w 1622"/>
                    <a:gd name="T35" fmla="*/ 1622 h 1623"/>
                    <a:gd name="T36" fmla="*/ 973 w 1622"/>
                    <a:gd name="T37" fmla="*/ 1606 h 1623"/>
                    <a:gd name="T38" fmla="*/ 1127 w 1622"/>
                    <a:gd name="T39" fmla="*/ 1558 h 1623"/>
                    <a:gd name="T40" fmla="*/ 1265 w 1622"/>
                    <a:gd name="T41" fmla="*/ 1483 h 1623"/>
                    <a:gd name="T42" fmla="*/ 1382 w 1622"/>
                    <a:gd name="T43" fmla="*/ 1388 h 1623"/>
                    <a:gd name="T44" fmla="*/ 1483 w 1622"/>
                    <a:gd name="T45" fmla="*/ 1266 h 1623"/>
                    <a:gd name="T46" fmla="*/ 1558 w 1622"/>
                    <a:gd name="T47" fmla="*/ 1127 h 1623"/>
                    <a:gd name="T48" fmla="*/ 1606 w 1622"/>
                    <a:gd name="T49" fmla="*/ 973 h 1623"/>
                    <a:gd name="T50" fmla="*/ 1621 w 1622"/>
                    <a:gd name="T51" fmla="*/ 814 h 1623"/>
                    <a:gd name="T52" fmla="*/ 1616 w 1622"/>
                    <a:gd name="T53" fmla="*/ 729 h 1623"/>
                    <a:gd name="T54" fmla="*/ 1584 w 1622"/>
                    <a:gd name="T55" fmla="*/ 569 h 1623"/>
                    <a:gd name="T56" fmla="*/ 1526 w 1622"/>
                    <a:gd name="T57" fmla="*/ 426 h 1623"/>
                    <a:gd name="T58" fmla="*/ 1436 w 1622"/>
                    <a:gd name="T59" fmla="*/ 292 h 1623"/>
                    <a:gd name="T60" fmla="*/ 1324 w 1622"/>
                    <a:gd name="T61" fmla="*/ 186 h 1623"/>
                    <a:gd name="T62" fmla="*/ 1196 w 1622"/>
                    <a:gd name="T63" fmla="*/ 96 h 1623"/>
                    <a:gd name="T64" fmla="*/ 1053 w 1622"/>
                    <a:gd name="T65" fmla="*/ 38 h 1623"/>
                    <a:gd name="T66" fmla="*/ 893 w 1622"/>
                    <a:gd name="T67" fmla="*/ 6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6"/>
                      </a:lnTo>
                      <a:lnTo>
                        <a:pt x="649" y="16"/>
                      </a:lnTo>
                      <a:lnTo>
                        <a:pt x="569" y="38"/>
                      </a:lnTo>
                      <a:lnTo>
                        <a:pt x="494" y="64"/>
                      </a:lnTo>
                      <a:lnTo>
                        <a:pt x="426" y="96"/>
                      </a:lnTo>
                      <a:lnTo>
                        <a:pt x="356" y="139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2"/>
                      </a:lnTo>
                      <a:lnTo>
                        <a:pt x="138" y="356"/>
                      </a:lnTo>
                      <a:lnTo>
                        <a:pt x="96" y="426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9"/>
                      </a:lnTo>
                      <a:lnTo>
                        <a:pt x="0" y="729"/>
                      </a:lnTo>
                      <a:lnTo>
                        <a:pt x="0" y="814"/>
                      </a:lnTo>
                      <a:lnTo>
                        <a:pt x="0" y="814"/>
                      </a:lnTo>
                      <a:lnTo>
                        <a:pt x="0" y="893"/>
                      </a:lnTo>
                      <a:lnTo>
                        <a:pt x="16" y="973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6"/>
                      </a:lnTo>
                      <a:lnTo>
                        <a:pt x="138" y="1266"/>
                      </a:lnTo>
                      <a:lnTo>
                        <a:pt x="181" y="1330"/>
                      </a:lnTo>
                      <a:lnTo>
                        <a:pt x="234" y="1388"/>
                      </a:lnTo>
                      <a:lnTo>
                        <a:pt x="292" y="1436"/>
                      </a:lnTo>
                      <a:lnTo>
                        <a:pt x="356" y="1483"/>
                      </a:lnTo>
                      <a:lnTo>
                        <a:pt x="426" y="1526"/>
                      </a:lnTo>
                      <a:lnTo>
                        <a:pt x="494" y="1558"/>
                      </a:lnTo>
                      <a:lnTo>
                        <a:pt x="569" y="1585"/>
                      </a:lnTo>
                      <a:lnTo>
                        <a:pt x="649" y="1606"/>
                      </a:lnTo>
                      <a:lnTo>
                        <a:pt x="728" y="1622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3" y="1622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8"/>
                      </a:lnTo>
                      <a:lnTo>
                        <a:pt x="1436" y="1330"/>
                      </a:lnTo>
                      <a:lnTo>
                        <a:pt x="1483" y="1266"/>
                      </a:lnTo>
                      <a:lnTo>
                        <a:pt x="1526" y="1196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3"/>
                      </a:lnTo>
                      <a:lnTo>
                        <a:pt x="1616" y="893"/>
                      </a:lnTo>
                      <a:lnTo>
                        <a:pt x="1621" y="814"/>
                      </a:lnTo>
                      <a:lnTo>
                        <a:pt x="1621" y="814"/>
                      </a:lnTo>
                      <a:lnTo>
                        <a:pt x="1616" y="729"/>
                      </a:lnTo>
                      <a:lnTo>
                        <a:pt x="1606" y="649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6"/>
                      </a:lnTo>
                      <a:lnTo>
                        <a:pt x="1483" y="356"/>
                      </a:lnTo>
                      <a:lnTo>
                        <a:pt x="1436" y="292"/>
                      </a:lnTo>
                      <a:lnTo>
                        <a:pt x="1382" y="239"/>
                      </a:lnTo>
                      <a:lnTo>
                        <a:pt x="1324" y="186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8"/>
                      </a:lnTo>
                      <a:lnTo>
                        <a:pt x="973" y="16"/>
                      </a:lnTo>
                      <a:lnTo>
                        <a:pt x="893" y="6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05" name="Freeform 23">
                  <a:extLst>
                    <a:ext uri="{FF2B5EF4-FFF2-40B4-BE49-F238E27FC236}">
                      <a16:creationId xmlns:a16="http://schemas.microsoft.com/office/drawing/2014/main" id="{D79C1341-0873-4317-95B5-6176EBE2CB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2713" y="869950"/>
                  <a:ext cx="660400" cy="660400"/>
                </a:xfrm>
                <a:custGeom>
                  <a:avLst/>
                  <a:gdLst>
                    <a:gd name="T0" fmla="*/ 1010 w 1836"/>
                    <a:gd name="T1" fmla="*/ 1829 h 1835"/>
                    <a:gd name="T2" fmla="*/ 1271 w 1836"/>
                    <a:gd name="T3" fmla="*/ 1765 h 1835"/>
                    <a:gd name="T4" fmla="*/ 1500 w 1836"/>
                    <a:gd name="T5" fmla="*/ 1627 h 1835"/>
                    <a:gd name="T6" fmla="*/ 1675 w 1836"/>
                    <a:gd name="T7" fmla="*/ 1430 h 1835"/>
                    <a:gd name="T8" fmla="*/ 1792 w 1836"/>
                    <a:gd name="T9" fmla="*/ 1191 h 1835"/>
                    <a:gd name="T10" fmla="*/ 1835 w 1836"/>
                    <a:gd name="T11" fmla="*/ 920 h 1835"/>
                    <a:gd name="T12" fmla="*/ 1813 w 1836"/>
                    <a:gd name="T13" fmla="*/ 733 h 1835"/>
                    <a:gd name="T14" fmla="*/ 1723 w 1836"/>
                    <a:gd name="T15" fmla="*/ 479 h 1835"/>
                    <a:gd name="T16" fmla="*/ 1563 w 1836"/>
                    <a:gd name="T17" fmla="*/ 271 h 1835"/>
                    <a:gd name="T18" fmla="*/ 1356 w 1836"/>
                    <a:gd name="T19" fmla="*/ 112 h 1835"/>
                    <a:gd name="T20" fmla="*/ 1101 w 1836"/>
                    <a:gd name="T21" fmla="*/ 21 h 1835"/>
                    <a:gd name="T22" fmla="*/ 915 w 1836"/>
                    <a:gd name="T23" fmla="*/ 0 h 1835"/>
                    <a:gd name="T24" fmla="*/ 644 w 1836"/>
                    <a:gd name="T25" fmla="*/ 42 h 1835"/>
                    <a:gd name="T26" fmla="*/ 405 w 1836"/>
                    <a:gd name="T27" fmla="*/ 159 h 1835"/>
                    <a:gd name="T28" fmla="*/ 208 w 1836"/>
                    <a:gd name="T29" fmla="*/ 335 h 1835"/>
                    <a:gd name="T30" fmla="*/ 70 w 1836"/>
                    <a:gd name="T31" fmla="*/ 558 h 1835"/>
                    <a:gd name="T32" fmla="*/ 6 w 1836"/>
                    <a:gd name="T33" fmla="*/ 824 h 1835"/>
                    <a:gd name="T34" fmla="*/ 6 w 1836"/>
                    <a:gd name="T35" fmla="*/ 1010 h 1835"/>
                    <a:gd name="T36" fmla="*/ 70 w 1836"/>
                    <a:gd name="T37" fmla="*/ 1276 h 1835"/>
                    <a:gd name="T38" fmla="*/ 208 w 1836"/>
                    <a:gd name="T39" fmla="*/ 1499 h 1835"/>
                    <a:gd name="T40" fmla="*/ 405 w 1836"/>
                    <a:gd name="T41" fmla="*/ 1680 h 1835"/>
                    <a:gd name="T42" fmla="*/ 644 w 1836"/>
                    <a:gd name="T43" fmla="*/ 1792 h 1835"/>
                    <a:gd name="T44" fmla="*/ 915 w 1836"/>
                    <a:gd name="T45" fmla="*/ 1834 h 1835"/>
                    <a:gd name="T46" fmla="*/ 963 w 1836"/>
                    <a:gd name="T47" fmla="*/ 457 h 1835"/>
                    <a:gd name="T48" fmla="*/ 1096 w 1836"/>
                    <a:gd name="T49" fmla="*/ 489 h 1835"/>
                    <a:gd name="T50" fmla="*/ 1213 w 1836"/>
                    <a:gd name="T51" fmla="*/ 558 h 1835"/>
                    <a:gd name="T52" fmla="*/ 1303 w 1836"/>
                    <a:gd name="T53" fmla="*/ 659 h 1835"/>
                    <a:gd name="T54" fmla="*/ 1362 w 1836"/>
                    <a:gd name="T55" fmla="*/ 782 h 1835"/>
                    <a:gd name="T56" fmla="*/ 1383 w 1836"/>
                    <a:gd name="T57" fmla="*/ 920 h 1835"/>
                    <a:gd name="T58" fmla="*/ 1372 w 1836"/>
                    <a:gd name="T59" fmla="*/ 1010 h 1835"/>
                    <a:gd name="T60" fmla="*/ 1324 w 1836"/>
                    <a:gd name="T61" fmla="*/ 1138 h 1835"/>
                    <a:gd name="T62" fmla="*/ 1245 w 1836"/>
                    <a:gd name="T63" fmla="*/ 1244 h 1835"/>
                    <a:gd name="T64" fmla="*/ 1138 w 1836"/>
                    <a:gd name="T65" fmla="*/ 1329 h 1835"/>
                    <a:gd name="T66" fmla="*/ 1010 w 1836"/>
                    <a:gd name="T67" fmla="*/ 1372 h 1835"/>
                    <a:gd name="T68" fmla="*/ 915 w 1836"/>
                    <a:gd name="T69" fmla="*/ 1382 h 1835"/>
                    <a:gd name="T70" fmla="*/ 776 w 1836"/>
                    <a:gd name="T71" fmla="*/ 1361 h 1835"/>
                    <a:gd name="T72" fmla="*/ 654 w 1836"/>
                    <a:gd name="T73" fmla="*/ 1302 h 1835"/>
                    <a:gd name="T74" fmla="*/ 559 w 1836"/>
                    <a:gd name="T75" fmla="*/ 1212 h 1835"/>
                    <a:gd name="T76" fmla="*/ 490 w 1836"/>
                    <a:gd name="T77" fmla="*/ 1101 h 1835"/>
                    <a:gd name="T78" fmla="*/ 452 w 1836"/>
                    <a:gd name="T79" fmla="*/ 967 h 1835"/>
                    <a:gd name="T80" fmla="*/ 452 w 1836"/>
                    <a:gd name="T81" fmla="*/ 872 h 1835"/>
                    <a:gd name="T82" fmla="*/ 490 w 1836"/>
                    <a:gd name="T83" fmla="*/ 739 h 1835"/>
                    <a:gd name="T84" fmla="*/ 559 w 1836"/>
                    <a:gd name="T85" fmla="*/ 622 h 1835"/>
                    <a:gd name="T86" fmla="*/ 654 w 1836"/>
                    <a:gd name="T87" fmla="*/ 532 h 1835"/>
                    <a:gd name="T88" fmla="*/ 776 w 1836"/>
                    <a:gd name="T89" fmla="*/ 473 h 1835"/>
                    <a:gd name="T90" fmla="*/ 915 w 1836"/>
                    <a:gd name="T91" fmla="*/ 452 h 1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836" h="1835">
                      <a:moveTo>
                        <a:pt x="915" y="1834"/>
                      </a:moveTo>
                      <a:lnTo>
                        <a:pt x="915" y="1834"/>
                      </a:lnTo>
                      <a:lnTo>
                        <a:pt x="1010" y="1829"/>
                      </a:lnTo>
                      <a:lnTo>
                        <a:pt x="1101" y="1818"/>
                      </a:lnTo>
                      <a:lnTo>
                        <a:pt x="1191" y="1792"/>
                      </a:lnTo>
                      <a:lnTo>
                        <a:pt x="1271" y="1765"/>
                      </a:lnTo>
                      <a:lnTo>
                        <a:pt x="1356" y="1722"/>
                      </a:lnTo>
                      <a:lnTo>
                        <a:pt x="1430" y="1680"/>
                      </a:lnTo>
                      <a:lnTo>
                        <a:pt x="1500" y="1627"/>
                      </a:lnTo>
                      <a:lnTo>
                        <a:pt x="1563" y="1568"/>
                      </a:lnTo>
                      <a:lnTo>
                        <a:pt x="1622" y="1499"/>
                      </a:lnTo>
                      <a:lnTo>
                        <a:pt x="1675" y="1430"/>
                      </a:lnTo>
                      <a:lnTo>
                        <a:pt x="1723" y="1355"/>
                      </a:lnTo>
                      <a:lnTo>
                        <a:pt x="1760" y="1276"/>
                      </a:lnTo>
                      <a:lnTo>
                        <a:pt x="1792" y="1191"/>
                      </a:lnTo>
                      <a:lnTo>
                        <a:pt x="1813" y="1101"/>
                      </a:lnTo>
                      <a:lnTo>
                        <a:pt x="1829" y="1010"/>
                      </a:lnTo>
                      <a:lnTo>
                        <a:pt x="1835" y="920"/>
                      </a:lnTo>
                      <a:lnTo>
                        <a:pt x="1835" y="920"/>
                      </a:lnTo>
                      <a:lnTo>
                        <a:pt x="1829" y="824"/>
                      </a:lnTo>
                      <a:lnTo>
                        <a:pt x="1813" y="733"/>
                      </a:lnTo>
                      <a:lnTo>
                        <a:pt x="1792" y="643"/>
                      </a:lnTo>
                      <a:lnTo>
                        <a:pt x="1760" y="558"/>
                      </a:lnTo>
                      <a:lnTo>
                        <a:pt x="1723" y="479"/>
                      </a:lnTo>
                      <a:lnTo>
                        <a:pt x="1675" y="404"/>
                      </a:lnTo>
                      <a:lnTo>
                        <a:pt x="1622" y="335"/>
                      </a:lnTo>
                      <a:lnTo>
                        <a:pt x="1563" y="271"/>
                      </a:lnTo>
                      <a:lnTo>
                        <a:pt x="1500" y="207"/>
                      </a:lnTo>
                      <a:lnTo>
                        <a:pt x="1430" y="159"/>
                      </a:lnTo>
                      <a:lnTo>
                        <a:pt x="1356" y="112"/>
                      </a:lnTo>
                      <a:lnTo>
                        <a:pt x="1271" y="74"/>
                      </a:lnTo>
                      <a:lnTo>
                        <a:pt x="1191" y="42"/>
                      </a:lnTo>
                      <a:lnTo>
                        <a:pt x="1101" y="21"/>
                      </a:lnTo>
                      <a:lnTo>
                        <a:pt x="1010" y="5"/>
                      </a:lnTo>
                      <a:lnTo>
                        <a:pt x="915" y="0"/>
                      </a:lnTo>
                      <a:lnTo>
                        <a:pt x="915" y="0"/>
                      </a:lnTo>
                      <a:lnTo>
                        <a:pt x="825" y="5"/>
                      </a:lnTo>
                      <a:lnTo>
                        <a:pt x="734" y="21"/>
                      </a:lnTo>
                      <a:lnTo>
                        <a:pt x="644" y="42"/>
                      </a:lnTo>
                      <a:lnTo>
                        <a:pt x="559" y="74"/>
                      </a:lnTo>
                      <a:lnTo>
                        <a:pt x="479" y="112"/>
                      </a:lnTo>
                      <a:lnTo>
                        <a:pt x="405" y="159"/>
                      </a:lnTo>
                      <a:lnTo>
                        <a:pt x="335" y="207"/>
                      </a:lnTo>
                      <a:lnTo>
                        <a:pt x="267" y="271"/>
                      </a:lnTo>
                      <a:lnTo>
                        <a:pt x="208" y="335"/>
                      </a:lnTo>
                      <a:lnTo>
                        <a:pt x="155" y="404"/>
                      </a:lnTo>
                      <a:lnTo>
                        <a:pt x="112" y="479"/>
                      </a:lnTo>
                      <a:lnTo>
                        <a:pt x="70" y="558"/>
                      </a:lnTo>
                      <a:lnTo>
                        <a:pt x="43" y="643"/>
                      </a:lnTo>
                      <a:lnTo>
                        <a:pt x="17" y="733"/>
                      </a:lnTo>
                      <a:lnTo>
                        <a:pt x="6" y="824"/>
                      </a:lnTo>
                      <a:lnTo>
                        <a:pt x="0" y="920"/>
                      </a:lnTo>
                      <a:lnTo>
                        <a:pt x="0" y="920"/>
                      </a:lnTo>
                      <a:lnTo>
                        <a:pt x="6" y="1010"/>
                      </a:lnTo>
                      <a:lnTo>
                        <a:pt x="17" y="1101"/>
                      </a:lnTo>
                      <a:lnTo>
                        <a:pt x="43" y="1191"/>
                      </a:lnTo>
                      <a:lnTo>
                        <a:pt x="70" y="1276"/>
                      </a:lnTo>
                      <a:lnTo>
                        <a:pt x="112" y="1355"/>
                      </a:lnTo>
                      <a:lnTo>
                        <a:pt x="155" y="1430"/>
                      </a:lnTo>
                      <a:lnTo>
                        <a:pt x="208" y="1499"/>
                      </a:lnTo>
                      <a:lnTo>
                        <a:pt x="267" y="1568"/>
                      </a:lnTo>
                      <a:lnTo>
                        <a:pt x="335" y="1627"/>
                      </a:lnTo>
                      <a:lnTo>
                        <a:pt x="405" y="1680"/>
                      </a:lnTo>
                      <a:lnTo>
                        <a:pt x="479" y="1722"/>
                      </a:lnTo>
                      <a:lnTo>
                        <a:pt x="559" y="1765"/>
                      </a:lnTo>
                      <a:lnTo>
                        <a:pt x="644" y="1792"/>
                      </a:lnTo>
                      <a:lnTo>
                        <a:pt x="734" y="1818"/>
                      </a:lnTo>
                      <a:lnTo>
                        <a:pt x="825" y="1829"/>
                      </a:lnTo>
                      <a:lnTo>
                        <a:pt x="915" y="1834"/>
                      </a:lnTo>
                      <a:close/>
                      <a:moveTo>
                        <a:pt x="915" y="452"/>
                      </a:moveTo>
                      <a:lnTo>
                        <a:pt x="915" y="452"/>
                      </a:lnTo>
                      <a:lnTo>
                        <a:pt x="963" y="457"/>
                      </a:lnTo>
                      <a:lnTo>
                        <a:pt x="1010" y="462"/>
                      </a:lnTo>
                      <a:lnTo>
                        <a:pt x="1053" y="473"/>
                      </a:lnTo>
                      <a:lnTo>
                        <a:pt x="1096" y="489"/>
                      </a:lnTo>
                      <a:lnTo>
                        <a:pt x="1138" y="511"/>
                      </a:lnTo>
                      <a:lnTo>
                        <a:pt x="1175" y="532"/>
                      </a:lnTo>
                      <a:lnTo>
                        <a:pt x="1213" y="558"/>
                      </a:lnTo>
                      <a:lnTo>
                        <a:pt x="1245" y="590"/>
                      </a:lnTo>
                      <a:lnTo>
                        <a:pt x="1277" y="622"/>
                      </a:lnTo>
                      <a:lnTo>
                        <a:pt x="1303" y="659"/>
                      </a:lnTo>
                      <a:lnTo>
                        <a:pt x="1324" y="696"/>
                      </a:lnTo>
                      <a:lnTo>
                        <a:pt x="1345" y="739"/>
                      </a:lnTo>
                      <a:lnTo>
                        <a:pt x="1362" y="782"/>
                      </a:lnTo>
                      <a:lnTo>
                        <a:pt x="1372" y="824"/>
                      </a:lnTo>
                      <a:lnTo>
                        <a:pt x="1377" y="872"/>
                      </a:lnTo>
                      <a:lnTo>
                        <a:pt x="1383" y="920"/>
                      </a:lnTo>
                      <a:lnTo>
                        <a:pt x="1383" y="920"/>
                      </a:lnTo>
                      <a:lnTo>
                        <a:pt x="1377" y="967"/>
                      </a:lnTo>
                      <a:lnTo>
                        <a:pt x="1372" y="1010"/>
                      </a:lnTo>
                      <a:lnTo>
                        <a:pt x="1362" y="1058"/>
                      </a:lnTo>
                      <a:lnTo>
                        <a:pt x="1345" y="1101"/>
                      </a:lnTo>
                      <a:lnTo>
                        <a:pt x="1324" y="1138"/>
                      </a:lnTo>
                      <a:lnTo>
                        <a:pt x="1303" y="1180"/>
                      </a:lnTo>
                      <a:lnTo>
                        <a:pt x="1277" y="1212"/>
                      </a:lnTo>
                      <a:lnTo>
                        <a:pt x="1245" y="1244"/>
                      </a:lnTo>
                      <a:lnTo>
                        <a:pt x="1213" y="1276"/>
                      </a:lnTo>
                      <a:lnTo>
                        <a:pt x="1175" y="1302"/>
                      </a:lnTo>
                      <a:lnTo>
                        <a:pt x="1138" y="1329"/>
                      </a:lnTo>
                      <a:lnTo>
                        <a:pt x="1096" y="1345"/>
                      </a:lnTo>
                      <a:lnTo>
                        <a:pt x="1053" y="1361"/>
                      </a:lnTo>
                      <a:lnTo>
                        <a:pt x="1010" y="1372"/>
                      </a:lnTo>
                      <a:lnTo>
                        <a:pt x="963" y="1382"/>
                      </a:lnTo>
                      <a:lnTo>
                        <a:pt x="915" y="1382"/>
                      </a:lnTo>
                      <a:lnTo>
                        <a:pt x="915" y="1382"/>
                      </a:lnTo>
                      <a:lnTo>
                        <a:pt x="867" y="1382"/>
                      </a:lnTo>
                      <a:lnTo>
                        <a:pt x="825" y="1372"/>
                      </a:lnTo>
                      <a:lnTo>
                        <a:pt x="776" y="1361"/>
                      </a:lnTo>
                      <a:lnTo>
                        <a:pt x="734" y="1345"/>
                      </a:lnTo>
                      <a:lnTo>
                        <a:pt x="697" y="1329"/>
                      </a:lnTo>
                      <a:lnTo>
                        <a:pt x="654" y="1302"/>
                      </a:lnTo>
                      <a:lnTo>
                        <a:pt x="623" y="1276"/>
                      </a:lnTo>
                      <a:lnTo>
                        <a:pt x="585" y="1244"/>
                      </a:lnTo>
                      <a:lnTo>
                        <a:pt x="559" y="1212"/>
                      </a:lnTo>
                      <a:lnTo>
                        <a:pt x="532" y="1180"/>
                      </a:lnTo>
                      <a:lnTo>
                        <a:pt x="505" y="1138"/>
                      </a:lnTo>
                      <a:lnTo>
                        <a:pt x="490" y="1101"/>
                      </a:lnTo>
                      <a:lnTo>
                        <a:pt x="474" y="1058"/>
                      </a:lnTo>
                      <a:lnTo>
                        <a:pt x="463" y="1010"/>
                      </a:lnTo>
                      <a:lnTo>
                        <a:pt x="452" y="967"/>
                      </a:lnTo>
                      <a:lnTo>
                        <a:pt x="452" y="920"/>
                      </a:lnTo>
                      <a:lnTo>
                        <a:pt x="452" y="920"/>
                      </a:lnTo>
                      <a:lnTo>
                        <a:pt x="452" y="872"/>
                      </a:lnTo>
                      <a:lnTo>
                        <a:pt x="463" y="824"/>
                      </a:lnTo>
                      <a:lnTo>
                        <a:pt x="474" y="782"/>
                      </a:lnTo>
                      <a:lnTo>
                        <a:pt x="490" y="739"/>
                      </a:lnTo>
                      <a:lnTo>
                        <a:pt x="505" y="696"/>
                      </a:lnTo>
                      <a:lnTo>
                        <a:pt x="532" y="659"/>
                      </a:lnTo>
                      <a:lnTo>
                        <a:pt x="559" y="622"/>
                      </a:lnTo>
                      <a:lnTo>
                        <a:pt x="585" y="590"/>
                      </a:lnTo>
                      <a:lnTo>
                        <a:pt x="623" y="558"/>
                      </a:lnTo>
                      <a:lnTo>
                        <a:pt x="654" y="532"/>
                      </a:lnTo>
                      <a:lnTo>
                        <a:pt x="697" y="511"/>
                      </a:lnTo>
                      <a:lnTo>
                        <a:pt x="734" y="489"/>
                      </a:lnTo>
                      <a:lnTo>
                        <a:pt x="776" y="473"/>
                      </a:lnTo>
                      <a:lnTo>
                        <a:pt x="825" y="462"/>
                      </a:lnTo>
                      <a:lnTo>
                        <a:pt x="867" y="457"/>
                      </a:lnTo>
                      <a:lnTo>
                        <a:pt x="915" y="4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06" name="Freeform 24">
                  <a:extLst>
                    <a:ext uri="{FF2B5EF4-FFF2-40B4-BE49-F238E27FC236}">
                      <a16:creationId xmlns:a16="http://schemas.microsoft.com/office/drawing/2014/main" id="{584CF9C5-8ACD-4F14-BF4B-9623793CF5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1950" y="1627188"/>
                  <a:ext cx="163513" cy="612775"/>
                </a:xfrm>
                <a:custGeom>
                  <a:avLst/>
                  <a:gdLst>
                    <a:gd name="T0" fmla="*/ 0 w 453"/>
                    <a:gd name="T1" fmla="*/ 1701 h 1702"/>
                    <a:gd name="T2" fmla="*/ 452 w 453"/>
                    <a:gd name="T3" fmla="*/ 1701 h 1702"/>
                    <a:gd name="T4" fmla="*/ 452 w 453"/>
                    <a:gd name="T5" fmla="*/ 0 h 1702"/>
                    <a:gd name="T6" fmla="*/ 0 w 453"/>
                    <a:gd name="T7" fmla="*/ 0 h 1702"/>
                    <a:gd name="T8" fmla="*/ 0 w 453"/>
                    <a:gd name="T9" fmla="*/ 1701 h 17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3" h="1702">
                      <a:moveTo>
                        <a:pt x="0" y="1701"/>
                      </a:moveTo>
                      <a:lnTo>
                        <a:pt x="452" y="1701"/>
                      </a:lnTo>
                      <a:lnTo>
                        <a:pt x="452" y="0"/>
                      </a:lnTo>
                      <a:lnTo>
                        <a:pt x="0" y="0"/>
                      </a:lnTo>
                      <a:lnTo>
                        <a:pt x="0" y="1701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07" name="Freeform 25">
                  <a:extLst>
                    <a:ext uri="{FF2B5EF4-FFF2-40B4-BE49-F238E27FC236}">
                      <a16:creationId xmlns:a16="http://schemas.microsoft.com/office/drawing/2014/main" id="{2FBA6D9E-2FB1-4CED-A08F-759D89FBF8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2013" y="1119188"/>
                  <a:ext cx="612775" cy="163512"/>
                </a:xfrm>
                <a:custGeom>
                  <a:avLst/>
                  <a:gdLst>
                    <a:gd name="T0" fmla="*/ 1701 w 1702"/>
                    <a:gd name="T1" fmla="*/ 0 h 453"/>
                    <a:gd name="T2" fmla="*/ 0 w 1702"/>
                    <a:gd name="T3" fmla="*/ 0 h 453"/>
                    <a:gd name="T4" fmla="*/ 0 w 1702"/>
                    <a:gd name="T5" fmla="*/ 452 h 453"/>
                    <a:gd name="T6" fmla="*/ 1701 w 1702"/>
                    <a:gd name="T7" fmla="*/ 452 h 453"/>
                    <a:gd name="T8" fmla="*/ 1701 w 1702"/>
                    <a:gd name="T9" fmla="*/ 0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2" h="453">
                      <a:moveTo>
                        <a:pt x="1701" y="0"/>
                      </a:moveTo>
                      <a:lnTo>
                        <a:pt x="0" y="0"/>
                      </a:lnTo>
                      <a:lnTo>
                        <a:pt x="0" y="452"/>
                      </a:lnTo>
                      <a:lnTo>
                        <a:pt x="1701" y="452"/>
                      </a:lnTo>
                      <a:lnTo>
                        <a:pt x="170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08" name="Freeform 26">
                  <a:extLst>
                    <a:ext uri="{FF2B5EF4-FFF2-40B4-BE49-F238E27FC236}">
                      <a16:creationId xmlns:a16="http://schemas.microsoft.com/office/drawing/2014/main" id="{E0314293-4F6C-4758-BD69-8F6371FDAB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81200" y="1435100"/>
                  <a:ext cx="547688" cy="549275"/>
                </a:xfrm>
                <a:custGeom>
                  <a:avLst/>
                  <a:gdLst>
                    <a:gd name="T0" fmla="*/ 319 w 1521"/>
                    <a:gd name="T1" fmla="*/ 0 h 1527"/>
                    <a:gd name="T2" fmla="*/ 0 w 1521"/>
                    <a:gd name="T3" fmla="*/ 319 h 1527"/>
                    <a:gd name="T4" fmla="*/ 1201 w 1521"/>
                    <a:gd name="T5" fmla="*/ 1526 h 1527"/>
                    <a:gd name="T6" fmla="*/ 1520 w 1521"/>
                    <a:gd name="T7" fmla="*/ 1202 h 1527"/>
                    <a:gd name="T8" fmla="*/ 319 w 1521"/>
                    <a:gd name="T9" fmla="*/ 0 h 15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1" h="1527">
                      <a:moveTo>
                        <a:pt x="319" y="0"/>
                      </a:moveTo>
                      <a:lnTo>
                        <a:pt x="0" y="319"/>
                      </a:lnTo>
                      <a:lnTo>
                        <a:pt x="1201" y="1526"/>
                      </a:lnTo>
                      <a:lnTo>
                        <a:pt x="1520" y="1202"/>
                      </a:lnTo>
                      <a:lnTo>
                        <a:pt x="319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E7DE454-DA5B-45CC-A148-3B8F082A00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36755" y="5386342"/>
              <a:ext cx="518716" cy="731520"/>
              <a:chOff x="106536" y="5137723"/>
              <a:chExt cx="638553" cy="900520"/>
            </a:xfrm>
          </p:grpSpPr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D5FADEC2-2CB2-4818-83E1-BCA2F9EAF266}"/>
                  </a:ext>
                </a:extLst>
              </p:cNvPr>
              <p:cNvSpPr txBox="1"/>
              <p:nvPr/>
            </p:nvSpPr>
            <p:spPr>
              <a:xfrm>
                <a:off x="106536" y="5634228"/>
                <a:ext cx="638553" cy="4040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vCenter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</a:p>
            </p:txBody>
          </p:sp>
          <p:sp>
            <p:nvSpPr>
              <p:cNvPr id="215" name="Freeform 30">
                <a:extLst>
                  <a:ext uri="{FF2B5EF4-FFF2-40B4-BE49-F238E27FC236}">
                    <a16:creationId xmlns:a16="http://schemas.microsoft.com/office/drawing/2014/main" id="{711BF5F8-06DD-483D-A8B0-5A01C7DA670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71700" y="5137723"/>
                <a:ext cx="507007" cy="421434"/>
              </a:xfrm>
              <a:custGeom>
                <a:avLst/>
                <a:gdLst>
                  <a:gd name="T0" fmla="*/ 273 w 384"/>
                  <a:gd name="T1" fmla="*/ 147 h 319"/>
                  <a:gd name="T2" fmla="*/ 164 w 384"/>
                  <a:gd name="T3" fmla="*/ 66 h 319"/>
                  <a:gd name="T4" fmla="*/ 115 w 384"/>
                  <a:gd name="T5" fmla="*/ 98 h 319"/>
                  <a:gd name="T6" fmla="*/ 224 w 384"/>
                  <a:gd name="T7" fmla="*/ 179 h 319"/>
                  <a:gd name="T8" fmla="*/ 180 w 384"/>
                  <a:gd name="T9" fmla="*/ 82 h 319"/>
                  <a:gd name="T10" fmla="*/ 257 w 384"/>
                  <a:gd name="T11" fmla="*/ 131 h 319"/>
                  <a:gd name="T12" fmla="*/ 224 w 384"/>
                  <a:gd name="T13" fmla="*/ 98 h 319"/>
                  <a:gd name="T14" fmla="*/ 180 w 384"/>
                  <a:gd name="T15" fmla="*/ 82 h 319"/>
                  <a:gd name="T16" fmla="*/ 208 w 384"/>
                  <a:gd name="T17" fmla="*/ 114 h 319"/>
                  <a:gd name="T18" fmla="*/ 180 w 384"/>
                  <a:gd name="T19" fmla="*/ 131 h 319"/>
                  <a:gd name="T20" fmla="*/ 131 w 384"/>
                  <a:gd name="T21" fmla="*/ 163 h 319"/>
                  <a:gd name="T22" fmla="*/ 164 w 384"/>
                  <a:gd name="T23" fmla="*/ 114 h 319"/>
                  <a:gd name="T24" fmla="*/ 208 w 384"/>
                  <a:gd name="T25" fmla="*/ 147 h 319"/>
                  <a:gd name="T26" fmla="*/ 131 w 384"/>
                  <a:gd name="T27" fmla="*/ 163 h 319"/>
                  <a:gd name="T28" fmla="*/ 19 w 384"/>
                  <a:gd name="T29" fmla="*/ 0 h 319"/>
                  <a:gd name="T30" fmla="*/ 0 w 384"/>
                  <a:gd name="T31" fmla="*/ 237 h 319"/>
                  <a:gd name="T32" fmla="*/ 157 w 384"/>
                  <a:gd name="T33" fmla="*/ 256 h 319"/>
                  <a:gd name="T34" fmla="*/ 119 w 384"/>
                  <a:gd name="T35" fmla="*/ 298 h 319"/>
                  <a:gd name="T36" fmla="*/ 126 w 384"/>
                  <a:gd name="T37" fmla="*/ 319 h 319"/>
                  <a:gd name="T38" fmla="*/ 268 w 384"/>
                  <a:gd name="T39" fmla="*/ 311 h 319"/>
                  <a:gd name="T40" fmla="*/ 234 w 384"/>
                  <a:gd name="T41" fmla="*/ 284 h 319"/>
                  <a:gd name="T42" fmla="*/ 364 w 384"/>
                  <a:gd name="T43" fmla="*/ 256 h 319"/>
                  <a:gd name="T44" fmla="*/ 384 w 384"/>
                  <a:gd name="T45" fmla="*/ 21 h 319"/>
                  <a:gd name="T46" fmla="*/ 143 w 384"/>
                  <a:gd name="T47" fmla="*/ 303 h 319"/>
                  <a:gd name="T48" fmla="*/ 202 w 384"/>
                  <a:gd name="T49" fmla="*/ 295 h 319"/>
                  <a:gd name="T50" fmla="*/ 143 w 384"/>
                  <a:gd name="T51" fmla="*/ 303 h 319"/>
                  <a:gd name="T52" fmla="*/ 178 w 384"/>
                  <a:gd name="T53" fmla="*/ 279 h 319"/>
                  <a:gd name="T54" fmla="*/ 172 w 384"/>
                  <a:gd name="T55" fmla="*/ 261 h 319"/>
                  <a:gd name="T56" fmla="*/ 217 w 384"/>
                  <a:gd name="T57" fmla="*/ 279 h 319"/>
                  <a:gd name="T58" fmla="*/ 190 w 384"/>
                  <a:gd name="T59" fmla="*/ 279 h 319"/>
                  <a:gd name="T60" fmla="*/ 363 w 384"/>
                  <a:gd name="T61" fmla="*/ 16 h 319"/>
                  <a:gd name="T62" fmla="*/ 368 w 384"/>
                  <a:gd name="T63" fmla="*/ 202 h 319"/>
                  <a:gd name="T64" fmla="*/ 16 w 384"/>
                  <a:gd name="T65" fmla="*/ 19 h 319"/>
                  <a:gd name="T66" fmla="*/ 364 w 384"/>
                  <a:gd name="T67" fmla="*/ 240 h 319"/>
                  <a:gd name="T68" fmla="*/ 16 w 384"/>
                  <a:gd name="T69" fmla="*/ 237 h 319"/>
                  <a:gd name="T70" fmla="*/ 368 w 384"/>
                  <a:gd name="T71" fmla="*/ 218 h 319"/>
                  <a:gd name="T72" fmla="*/ 364 w 384"/>
                  <a:gd name="T73" fmla="*/ 240 h 319"/>
                  <a:gd name="T74" fmla="*/ 192 w 384"/>
                  <a:gd name="T75" fmla="*/ 239 h 319"/>
                  <a:gd name="T76" fmla="*/ 192 w 384"/>
                  <a:gd name="T77" fmla="*/ 22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84" h="319">
                    <a:moveTo>
                      <a:pt x="224" y="147"/>
                    </a:moveTo>
                    <a:cubicBezTo>
                      <a:pt x="273" y="147"/>
                      <a:pt x="273" y="147"/>
                      <a:pt x="273" y="147"/>
                    </a:cubicBezTo>
                    <a:cubicBezTo>
                      <a:pt x="273" y="66"/>
                      <a:pt x="273" y="66"/>
                      <a:pt x="273" y="66"/>
                    </a:cubicBezTo>
                    <a:cubicBezTo>
                      <a:pt x="164" y="66"/>
                      <a:pt x="164" y="66"/>
                      <a:pt x="164" y="66"/>
                    </a:cubicBezTo>
                    <a:cubicBezTo>
                      <a:pt x="164" y="98"/>
                      <a:pt x="164" y="98"/>
                      <a:pt x="164" y="98"/>
                    </a:cubicBezTo>
                    <a:cubicBezTo>
                      <a:pt x="115" y="98"/>
                      <a:pt x="115" y="98"/>
                      <a:pt x="115" y="98"/>
                    </a:cubicBezTo>
                    <a:cubicBezTo>
                      <a:pt x="115" y="179"/>
                      <a:pt x="115" y="179"/>
                      <a:pt x="115" y="179"/>
                    </a:cubicBezTo>
                    <a:cubicBezTo>
                      <a:pt x="224" y="179"/>
                      <a:pt x="224" y="179"/>
                      <a:pt x="224" y="179"/>
                    </a:cubicBezTo>
                    <a:lnTo>
                      <a:pt x="224" y="147"/>
                    </a:lnTo>
                    <a:close/>
                    <a:moveTo>
                      <a:pt x="180" y="82"/>
                    </a:moveTo>
                    <a:cubicBezTo>
                      <a:pt x="257" y="82"/>
                      <a:pt x="257" y="82"/>
                      <a:pt x="257" y="82"/>
                    </a:cubicBezTo>
                    <a:cubicBezTo>
                      <a:pt x="257" y="131"/>
                      <a:pt x="257" y="131"/>
                      <a:pt x="257" y="131"/>
                    </a:cubicBezTo>
                    <a:cubicBezTo>
                      <a:pt x="224" y="131"/>
                      <a:pt x="224" y="131"/>
                      <a:pt x="224" y="131"/>
                    </a:cubicBezTo>
                    <a:cubicBezTo>
                      <a:pt x="224" y="98"/>
                      <a:pt x="224" y="98"/>
                      <a:pt x="224" y="98"/>
                    </a:cubicBezTo>
                    <a:cubicBezTo>
                      <a:pt x="180" y="98"/>
                      <a:pt x="180" y="98"/>
                      <a:pt x="180" y="98"/>
                    </a:cubicBezTo>
                    <a:lnTo>
                      <a:pt x="180" y="82"/>
                    </a:lnTo>
                    <a:close/>
                    <a:moveTo>
                      <a:pt x="180" y="114"/>
                    </a:moveTo>
                    <a:cubicBezTo>
                      <a:pt x="208" y="114"/>
                      <a:pt x="208" y="114"/>
                      <a:pt x="208" y="114"/>
                    </a:cubicBezTo>
                    <a:cubicBezTo>
                      <a:pt x="208" y="131"/>
                      <a:pt x="208" y="131"/>
                      <a:pt x="208" y="131"/>
                    </a:cubicBezTo>
                    <a:cubicBezTo>
                      <a:pt x="180" y="131"/>
                      <a:pt x="180" y="131"/>
                      <a:pt x="180" y="131"/>
                    </a:cubicBezTo>
                    <a:lnTo>
                      <a:pt x="180" y="114"/>
                    </a:lnTo>
                    <a:close/>
                    <a:moveTo>
                      <a:pt x="131" y="163"/>
                    </a:moveTo>
                    <a:cubicBezTo>
                      <a:pt x="131" y="114"/>
                      <a:pt x="131" y="114"/>
                      <a:pt x="131" y="114"/>
                    </a:cubicBezTo>
                    <a:cubicBezTo>
                      <a:pt x="164" y="114"/>
                      <a:pt x="164" y="114"/>
                      <a:pt x="164" y="114"/>
                    </a:cubicBezTo>
                    <a:cubicBezTo>
                      <a:pt x="164" y="147"/>
                      <a:pt x="164" y="147"/>
                      <a:pt x="164" y="147"/>
                    </a:cubicBezTo>
                    <a:cubicBezTo>
                      <a:pt x="208" y="147"/>
                      <a:pt x="208" y="147"/>
                      <a:pt x="208" y="147"/>
                    </a:cubicBezTo>
                    <a:cubicBezTo>
                      <a:pt x="208" y="163"/>
                      <a:pt x="208" y="163"/>
                      <a:pt x="208" y="163"/>
                    </a:cubicBezTo>
                    <a:lnTo>
                      <a:pt x="131" y="163"/>
                    </a:lnTo>
                    <a:close/>
                    <a:moveTo>
                      <a:pt x="363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8" y="0"/>
                      <a:pt x="0" y="9"/>
                      <a:pt x="0" y="19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48"/>
                      <a:pt x="9" y="256"/>
                      <a:pt x="19" y="256"/>
                    </a:cubicBezTo>
                    <a:cubicBezTo>
                      <a:pt x="157" y="256"/>
                      <a:pt x="157" y="256"/>
                      <a:pt x="157" y="256"/>
                    </a:cubicBezTo>
                    <a:cubicBezTo>
                      <a:pt x="150" y="284"/>
                      <a:pt x="150" y="284"/>
                      <a:pt x="150" y="284"/>
                    </a:cubicBezTo>
                    <a:cubicBezTo>
                      <a:pt x="136" y="287"/>
                      <a:pt x="126" y="293"/>
                      <a:pt x="119" y="298"/>
                    </a:cubicBezTo>
                    <a:cubicBezTo>
                      <a:pt x="115" y="301"/>
                      <a:pt x="114" y="306"/>
                      <a:pt x="115" y="311"/>
                    </a:cubicBezTo>
                    <a:cubicBezTo>
                      <a:pt x="117" y="316"/>
                      <a:pt x="121" y="319"/>
                      <a:pt x="126" y="319"/>
                    </a:cubicBezTo>
                    <a:cubicBezTo>
                      <a:pt x="258" y="319"/>
                      <a:pt x="258" y="319"/>
                      <a:pt x="258" y="319"/>
                    </a:cubicBezTo>
                    <a:cubicBezTo>
                      <a:pt x="263" y="319"/>
                      <a:pt x="267" y="316"/>
                      <a:pt x="268" y="311"/>
                    </a:cubicBezTo>
                    <a:cubicBezTo>
                      <a:pt x="270" y="306"/>
                      <a:pt x="269" y="301"/>
                      <a:pt x="265" y="298"/>
                    </a:cubicBezTo>
                    <a:cubicBezTo>
                      <a:pt x="258" y="293"/>
                      <a:pt x="249" y="288"/>
                      <a:pt x="234" y="284"/>
                    </a:cubicBezTo>
                    <a:cubicBezTo>
                      <a:pt x="229" y="256"/>
                      <a:pt x="229" y="256"/>
                      <a:pt x="229" y="256"/>
                    </a:cubicBezTo>
                    <a:cubicBezTo>
                      <a:pt x="364" y="256"/>
                      <a:pt x="364" y="256"/>
                      <a:pt x="364" y="256"/>
                    </a:cubicBezTo>
                    <a:cubicBezTo>
                      <a:pt x="375" y="256"/>
                      <a:pt x="384" y="247"/>
                      <a:pt x="384" y="236"/>
                    </a:cubicBezTo>
                    <a:cubicBezTo>
                      <a:pt x="384" y="21"/>
                      <a:pt x="384" y="21"/>
                      <a:pt x="384" y="21"/>
                    </a:cubicBezTo>
                    <a:cubicBezTo>
                      <a:pt x="384" y="10"/>
                      <a:pt x="375" y="0"/>
                      <a:pt x="363" y="0"/>
                    </a:cubicBezTo>
                    <a:close/>
                    <a:moveTo>
                      <a:pt x="143" y="303"/>
                    </a:moveTo>
                    <a:cubicBezTo>
                      <a:pt x="152" y="299"/>
                      <a:pt x="163" y="296"/>
                      <a:pt x="179" y="295"/>
                    </a:cubicBezTo>
                    <a:cubicBezTo>
                      <a:pt x="202" y="295"/>
                      <a:pt x="202" y="295"/>
                      <a:pt x="202" y="295"/>
                    </a:cubicBezTo>
                    <a:cubicBezTo>
                      <a:pt x="219" y="296"/>
                      <a:pt x="232" y="299"/>
                      <a:pt x="240" y="303"/>
                    </a:cubicBezTo>
                    <a:lnTo>
                      <a:pt x="143" y="303"/>
                    </a:lnTo>
                    <a:close/>
                    <a:moveTo>
                      <a:pt x="190" y="279"/>
                    </a:moveTo>
                    <a:cubicBezTo>
                      <a:pt x="186" y="279"/>
                      <a:pt x="182" y="279"/>
                      <a:pt x="178" y="279"/>
                    </a:cubicBezTo>
                    <a:cubicBezTo>
                      <a:pt x="168" y="279"/>
                      <a:pt x="168" y="279"/>
                      <a:pt x="168" y="279"/>
                    </a:cubicBezTo>
                    <a:cubicBezTo>
                      <a:pt x="172" y="261"/>
                      <a:pt x="172" y="261"/>
                      <a:pt x="172" y="261"/>
                    </a:cubicBezTo>
                    <a:cubicBezTo>
                      <a:pt x="214" y="261"/>
                      <a:pt x="214" y="261"/>
                      <a:pt x="214" y="261"/>
                    </a:cubicBezTo>
                    <a:cubicBezTo>
                      <a:pt x="217" y="279"/>
                      <a:pt x="217" y="279"/>
                      <a:pt x="217" y="279"/>
                    </a:cubicBezTo>
                    <a:cubicBezTo>
                      <a:pt x="203" y="279"/>
                      <a:pt x="203" y="279"/>
                      <a:pt x="203" y="279"/>
                    </a:cubicBezTo>
                    <a:cubicBezTo>
                      <a:pt x="199" y="279"/>
                      <a:pt x="194" y="279"/>
                      <a:pt x="190" y="279"/>
                    </a:cubicBezTo>
                    <a:close/>
                    <a:moveTo>
                      <a:pt x="19" y="16"/>
                    </a:moveTo>
                    <a:cubicBezTo>
                      <a:pt x="363" y="16"/>
                      <a:pt x="363" y="16"/>
                      <a:pt x="363" y="16"/>
                    </a:cubicBezTo>
                    <a:cubicBezTo>
                      <a:pt x="366" y="16"/>
                      <a:pt x="368" y="18"/>
                      <a:pt x="368" y="21"/>
                    </a:cubicBezTo>
                    <a:cubicBezTo>
                      <a:pt x="368" y="202"/>
                      <a:pt x="368" y="202"/>
                      <a:pt x="368" y="202"/>
                    </a:cubicBezTo>
                    <a:cubicBezTo>
                      <a:pt x="16" y="202"/>
                      <a:pt x="16" y="202"/>
                      <a:pt x="16" y="202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8"/>
                      <a:pt x="17" y="16"/>
                      <a:pt x="19" y="16"/>
                    </a:cubicBezTo>
                    <a:close/>
                    <a:moveTo>
                      <a:pt x="364" y="240"/>
                    </a:moveTo>
                    <a:cubicBezTo>
                      <a:pt x="19" y="240"/>
                      <a:pt x="19" y="240"/>
                      <a:pt x="19" y="240"/>
                    </a:cubicBezTo>
                    <a:cubicBezTo>
                      <a:pt x="17" y="240"/>
                      <a:pt x="16" y="239"/>
                      <a:pt x="16" y="237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368" y="218"/>
                      <a:pt x="368" y="218"/>
                      <a:pt x="368" y="218"/>
                    </a:cubicBezTo>
                    <a:cubicBezTo>
                      <a:pt x="368" y="236"/>
                      <a:pt x="368" y="236"/>
                      <a:pt x="368" y="236"/>
                    </a:cubicBezTo>
                    <a:cubicBezTo>
                      <a:pt x="368" y="238"/>
                      <a:pt x="366" y="240"/>
                      <a:pt x="364" y="240"/>
                    </a:cubicBezTo>
                    <a:close/>
                    <a:moveTo>
                      <a:pt x="200" y="231"/>
                    </a:moveTo>
                    <a:cubicBezTo>
                      <a:pt x="200" y="236"/>
                      <a:pt x="196" y="239"/>
                      <a:pt x="192" y="239"/>
                    </a:cubicBezTo>
                    <a:cubicBezTo>
                      <a:pt x="188" y="239"/>
                      <a:pt x="184" y="236"/>
                      <a:pt x="184" y="231"/>
                    </a:cubicBezTo>
                    <a:cubicBezTo>
                      <a:pt x="184" y="227"/>
                      <a:pt x="188" y="224"/>
                      <a:pt x="192" y="224"/>
                    </a:cubicBezTo>
                    <a:cubicBezTo>
                      <a:pt x="196" y="224"/>
                      <a:pt x="200" y="227"/>
                      <a:pt x="200" y="231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BD1A364B-B27A-4D78-93B8-3940A097AB98}"/>
                </a:ext>
              </a:extLst>
            </p:cNvPr>
            <p:cNvGrpSpPr/>
            <p:nvPr/>
          </p:nvGrpSpPr>
          <p:grpSpPr>
            <a:xfrm>
              <a:off x="6796739" y="4126764"/>
              <a:ext cx="869099" cy="869099"/>
              <a:chOff x="982576" y="1691974"/>
              <a:chExt cx="1828959" cy="1828959"/>
            </a:xfrm>
          </p:grpSpPr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526AEA88-A068-44DC-B57A-9E2F563A71AF}"/>
                  </a:ext>
                </a:extLst>
              </p:cNvPr>
              <p:cNvSpPr/>
              <p:nvPr/>
            </p:nvSpPr>
            <p:spPr>
              <a:xfrm>
                <a:off x="982576" y="1691974"/>
                <a:ext cx="1828959" cy="1828959"/>
              </a:xfrm>
              <a:prstGeom prst="ellipse">
                <a:avLst/>
              </a:prstGeom>
              <a:solidFill>
                <a:schemeClr val="accent4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68E86AC5-CC0D-4684-ABAF-9F12036CBE79}"/>
                  </a:ext>
                </a:extLst>
              </p:cNvPr>
              <p:cNvGrpSpPr/>
              <p:nvPr/>
            </p:nvGrpSpPr>
            <p:grpSpPr>
              <a:xfrm>
                <a:off x="1329053" y="2040965"/>
                <a:ext cx="1154290" cy="1153784"/>
                <a:chOff x="477838" y="30163"/>
                <a:chExt cx="3621087" cy="3619500"/>
              </a:xfrm>
              <a:solidFill>
                <a:schemeClr val="bg1"/>
              </a:solidFill>
            </p:grpSpPr>
            <p:sp>
              <p:nvSpPr>
                <p:cNvPr id="271" name="Freeform 19">
                  <a:extLst>
                    <a:ext uri="{FF2B5EF4-FFF2-40B4-BE49-F238E27FC236}">
                      <a16:creationId xmlns:a16="http://schemas.microsoft.com/office/drawing/2014/main" id="{BB63E013-207D-411F-99B1-91B1BFEAA8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838" y="30163"/>
                  <a:ext cx="3621087" cy="3619500"/>
                </a:xfrm>
                <a:custGeom>
                  <a:avLst/>
                  <a:gdLst>
                    <a:gd name="T0" fmla="*/ 4641 w 10059"/>
                    <a:gd name="T1" fmla="*/ 11 h 10054"/>
                    <a:gd name="T2" fmla="*/ 3774 w 10059"/>
                    <a:gd name="T3" fmla="*/ 160 h 10054"/>
                    <a:gd name="T4" fmla="*/ 2632 w 10059"/>
                    <a:gd name="T5" fmla="*/ 606 h 10054"/>
                    <a:gd name="T6" fmla="*/ 1648 w 10059"/>
                    <a:gd name="T7" fmla="*/ 1302 h 10054"/>
                    <a:gd name="T8" fmla="*/ 861 w 10059"/>
                    <a:gd name="T9" fmla="*/ 2217 h 10054"/>
                    <a:gd name="T10" fmla="*/ 309 w 10059"/>
                    <a:gd name="T11" fmla="*/ 3296 h 10054"/>
                    <a:gd name="T12" fmla="*/ 43 w 10059"/>
                    <a:gd name="T13" fmla="*/ 4386 h 10054"/>
                    <a:gd name="T14" fmla="*/ 0 w 10059"/>
                    <a:gd name="T15" fmla="*/ 5029 h 10054"/>
                    <a:gd name="T16" fmla="*/ 27 w 10059"/>
                    <a:gd name="T17" fmla="*/ 5540 h 10054"/>
                    <a:gd name="T18" fmla="*/ 228 w 10059"/>
                    <a:gd name="T19" fmla="*/ 6523 h 10054"/>
                    <a:gd name="T20" fmla="*/ 729 w 10059"/>
                    <a:gd name="T21" fmla="*/ 7634 h 10054"/>
                    <a:gd name="T22" fmla="*/ 1472 w 10059"/>
                    <a:gd name="T23" fmla="*/ 8581 h 10054"/>
                    <a:gd name="T24" fmla="*/ 2424 w 10059"/>
                    <a:gd name="T25" fmla="*/ 9325 h 10054"/>
                    <a:gd name="T26" fmla="*/ 3535 w 10059"/>
                    <a:gd name="T27" fmla="*/ 9830 h 10054"/>
                    <a:gd name="T28" fmla="*/ 4513 w 10059"/>
                    <a:gd name="T29" fmla="*/ 10027 h 10054"/>
                    <a:gd name="T30" fmla="*/ 5029 w 10059"/>
                    <a:gd name="T31" fmla="*/ 10053 h 10054"/>
                    <a:gd name="T32" fmla="*/ 5672 w 10059"/>
                    <a:gd name="T33" fmla="*/ 10016 h 10054"/>
                    <a:gd name="T34" fmla="*/ 6757 w 10059"/>
                    <a:gd name="T35" fmla="*/ 9750 h 10054"/>
                    <a:gd name="T36" fmla="*/ 7841 w 10059"/>
                    <a:gd name="T37" fmla="*/ 9198 h 10054"/>
                    <a:gd name="T38" fmla="*/ 8750 w 10059"/>
                    <a:gd name="T39" fmla="*/ 8411 h 10054"/>
                    <a:gd name="T40" fmla="*/ 9452 w 10059"/>
                    <a:gd name="T41" fmla="*/ 7422 h 10054"/>
                    <a:gd name="T42" fmla="*/ 9898 w 10059"/>
                    <a:gd name="T43" fmla="*/ 6284 h 10054"/>
                    <a:gd name="T44" fmla="*/ 10042 w 10059"/>
                    <a:gd name="T45" fmla="*/ 5412 h 10054"/>
                    <a:gd name="T46" fmla="*/ 10058 w 10059"/>
                    <a:gd name="T47" fmla="*/ 4897 h 10054"/>
                    <a:gd name="T48" fmla="*/ 10000 w 10059"/>
                    <a:gd name="T49" fmla="*/ 4264 h 10054"/>
                    <a:gd name="T50" fmla="*/ 9665 w 10059"/>
                    <a:gd name="T51" fmla="*/ 3067 h 10054"/>
                    <a:gd name="T52" fmla="*/ 9058 w 10059"/>
                    <a:gd name="T53" fmla="*/ 2020 h 10054"/>
                    <a:gd name="T54" fmla="*/ 8229 w 10059"/>
                    <a:gd name="T55" fmla="*/ 1149 h 10054"/>
                    <a:gd name="T56" fmla="*/ 7209 w 10059"/>
                    <a:gd name="T57" fmla="*/ 494 h 10054"/>
                    <a:gd name="T58" fmla="*/ 6045 w 10059"/>
                    <a:gd name="T59" fmla="*/ 101 h 10054"/>
                    <a:gd name="T60" fmla="*/ 5289 w 10059"/>
                    <a:gd name="T61" fmla="*/ 5 h 10054"/>
                    <a:gd name="T62" fmla="*/ 4795 w 10059"/>
                    <a:gd name="T63" fmla="*/ 9628 h 10054"/>
                    <a:gd name="T64" fmla="*/ 3663 w 10059"/>
                    <a:gd name="T65" fmla="*/ 9431 h 10054"/>
                    <a:gd name="T66" fmla="*/ 2642 w 10059"/>
                    <a:gd name="T67" fmla="*/ 8969 h 10054"/>
                    <a:gd name="T68" fmla="*/ 1770 w 10059"/>
                    <a:gd name="T69" fmla="*/ 8283 h 10054"/>
                    <a:gd name="T70" fmla="*/ 1090 w 10059"/>
                    <a:gd name="T71" fmla="*/ 7416 h 10054"/>
                    <a:gd name="T72" fmla="*/ 627 w 10059"/>
                    <a:gd name="T73" fmla="*/ 6396 h 10054"/>
                    <a:gd name="T74" fmla="*/ 425 w 10059"/>
                    <a:gd name="T75" fmla="*/ 5264 h 10054"/>
                    <a:gd name="T76" fmla="*/ 473 w 10059"/>
                    <a:gd name="T77" fmla="*/ 4328 h 10054"/>
                    <a:gd name="T78" fmla="*/ 782 w 10059"/>
                    <a:gd name="T79" fmla="*/ 3233 h 10054"/>
                    <a:gd name="T80" fmla="*/ 1340 w 10059"/>
                    <a:gd name="T81" fmla="*/ 2270 h 10054"/>
                    <a:gd name="T82" fmla="*/ 2100 w 10059"/>
                    <a:gd name="T83" fmla="*/ 1473 h 10054"/>
                    <a:gd name="T84" fmla="*/ 3036 w 10059"/>
                    <a:gd name="T85" fmla="*/ 872 h 10054"/>
                    <a:gd name="T86" fmla="*/ 4104 w 10059"/>
                    <a:gd name="T87" fmla="*/ 510 h 10054"/>
                    <a:gd name="T88" fmla="*/ 5029 w 10059"/>
                    <a:gd name="T89" fmla="*/ 420 h 10054"/>
                    <a:gd name="T90" fmla="*/ 6183 w 10059"/>
                    <a:gd name="T91" fmla="*/ 563 h 10054"/>
                    <a:gd name="T92" fmla="*/ 7224 w 10059"/>
                    <a:gd name="T93" fmla="*/ 973 h 10054"/>
                    <a:gd name="T94" fmla="*/ 8128 w 10059"/>
                    <a:gd name="T95" fmla="*/ 1616 h 10054"/>
                    <a:gd name="T96" fmla="*/ 8851 w 10059"/>
                    <a:gd name="T97" fmla="*/ 2451 h 10054"/>
                    <a:gd name="T98" fmla="*/ 9356 w 10059"/>
                    <a:gd name="T99" fmla="*/ 3445 h 10054"/>
                    <a:gd name="T100" fmla="*/ 9617 w 10059"/>
                    <a:gd name="T101" fmla="*/ 4556 h 10054"/>
                    <a:gd name="T102" fmla="*/ 9617 w 10059"/>
                    <a:gd name="T103" fmla="*/ 5497 h 10054"/>
                    <a:gd name="T104" fmla="*/ 9356 w 10059"/>
                    <a:gd name="T105" fmla="*/ 6608 h 10054"/>
                    <a:gd name="T106" fmla="*/ 8851 w 10059"/>
                    <a:gd name="T107" fmla="*/ 7602 h 10054"/>
                    <a:gd name="T108" fmla="*/ 8128 w 10059"/>
                    <a:gd name="T109" fmla="*/ 8437 h 10054"/>
                    <a:gd name="T110" fmla="*/ 7224 w 10059"/>
                    <a:gd name="T111" fmla="*/ 9081 h 10054"/>
                    <a:gd name="T112" fmla="*/ 6183 w 10059"/>
                    <a:gd name="T113" fmla="*/ 9490 h 10054"/>
                    <a:gd name="T114" fmla="*/ 5029 w 10059"/>
                    <a:gd name="T115" fmla="*/ 9639 h 100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059" h="10054">
                      <a:moveTo>
                        <a:pt x="5029" y="0"/>
                      </a:moveTo>
                      <a:lnTo>
                        <a:pt x="5029" y="0"/>
                      </a:lnTo>
                      <a:lnTo>
                        <a:pt x="4901" y="0"/>
                      </a:lnTo>
                      <a:lnTo>
                        <a:pt x="4769" y="5"/>
                      </a:lnTo>
                      <a:lnTo>
                        <a:pt x="4641" y="11"/>
                      </a:lnTo>
                      <a:lnTo>
                        <a:pt x="4513" y="27"/>
                      </a:lnTo>
                      <a:lnTo>
                        <a:pt x="4391" y="37"/>
                      </a:lnTo>
                      <a:lnTo>
                        <a:pt x="4264" y="58"/>
                      </a:lnTo>
                      <a:lnTo>
                        <a:pt x="4014" y="101"/>
                      </a:lnTo>
                      <a:lnTo>
                        <a:pt x="3774" y="160"/>
                      </a:lnTo>
                      <a:lnTo>
                        <a:pt x="3535" y="224"/>
                      </a:lnTo>
                      <a:lnTo>
                        <a:pt x="3301" y="303"/>
                      </a:lnTo>
                      <a:lnTo>
                        <a:pt x="3073" y="394"/>
                      </a:lnTo>
                      <a:lnTo>
                        <a:pt x="2849" y="494"/>
                      </a:lnTo>
                      <a:lnTo>
                        <a:pt x="2632" y="606"/>
                      </a:lnTo>
                      <a:lnTo>
                        <a:pt x="2424" y="729"/>
                      </a:lnTo>
                      <a:lnTo>
                        <a:pt x="2217" y="856"/>
                      </a:lnTo>
                      <a:lnTo>
                        <a:pt x="2020" y="999"/>
                      </a:lnTo>
                      <a:lnTo>
                        <a:pt x="1829" y="1149"/>
                      </a:lnTo>
                      <a:lnTo>
                        <a:pt x="1648" y="1302"/>
                      </a:lnTo>
                      <a:lnTo>
                        <a:pt x="1472" y="1473"/>
                      </a:lnTo>
                      <a:lnTo>
                        <a:pt x="1308" y="1648"/>
                      </a:lnTo>
                      <a:lnTo>
                        <a:pt x="1148" y="1829"/>
                      </a:lnTo>
                      <a:lnTo>
                        <a:pt x="999" y="2020"/>
                      </a:lnTo>
                      <a:lnTo>
                        <a:pt x="861" y="2217"/>
                      </a:lnTo>
                      <a:lnTo>
                        <a:pt x="729" y="2419"/>
                      </a:lnTo>
                      <a:lnTo>
                        <a:pt x="606" y="2632"/>
                      </a:lnTo>
                      <a:lnTo>
                        <a:pt x="500" y="2849"/>
                      </a:lnTo>
                      <a:lnTo>
                        <a:pt x="399" y="3067"/>
                      </a:lnTo>
                      <a:lnTo>
                        <a:pt x="309" y="3296"/>
                      </a:lnTo>
                      <a:lnTo>
                        <a:pt x="228" y="3530"/>
                      </a:lnTo>
                      <a:lnTo>
                        <a:pt x="160" y="3770"/>
                      </a:lnTo>
                      <a:lnTo>
                        <a:pt x="101" y="4014"/>
                      </a:lnTo>
                      <a:lnTo>
                        <a:pt x="58" y="4264"/>
                      </a:lnTo>
                      <a:lnTo>
                        <a:pt x="43" y="4386"/>
                      </a:lnTo>
                      <a:lnTo>
                        <a:pt x="27" y="4514"/>
                      </a:lnTo>
                      <a:lnTo>
                        <a:pt x="16" y="4641"/>
                      </a:lnTo>
                      <a:lnTo>
                        <a:pt x="5" y="4769"/>
                      </a:lnTo>
                      <a:lnTo>
                        <a:pt x="5" y="4897"/>
                      </a:lnTo>
                      <a:lnTo>
                        <a:pt x="0" y="5029"/>
                      </a:lnTo>
                      <a:lnTo>
                        <a:pt x="0" y="5029"/>
                      </a:lnTo>
                      <a:lnTo>
                        <a:pt x="5" y="5157"/>
                      </a:lnTo>
                      <a:lnTo>
                        <a:pt x="5" y="5285"/>
                      </a:lnTo>
                      <a:lnTo>
                        <a:pt x="16" y="5412"/>
                      </a:lnTo>
                      <a:lnTo>
                        <a:pt x="27" y="5540"/>
                      </a:lnTo>
                      <a:lnTo>
                        <a:pt x="43" y="5667"/>
                      </a:lnTo>
                      <a:lnTo>
                        <a:pt x="58" y="5795"/>
                      </a:lnTo>
                      <a:lnTo>
                        <a:pt x="101" y="6040"/>
                      </a:lnTo>
                      <a:lnTo>
                        <a:pt x="160" y="6284"/>
                      </a:lnTo>
                      <a:lnTo>
                        <a:pt x="228" y="6523"/>
                      </a:lnTo>
                      <a:lnTo>
                        <a:pt x="309" y="6757"/>
                      </a:lnTo>
                      <a:lnTo>
                        <a:pt x="399" y="6986"/>
                      </a:lnTo>
                      <a:lnTo>
                        <a:pt x="500" y="7209"/>
                      </a:lnTo>
                      <a:lnTo>
                        <a:pt x="606" y="7422"/>
                      </a:lnTo>
                      <a:lnTo>
                        <a:pt x="729" y="7634"/>
                      </a:lnTo>
                      <a:lnTo>
                        <a:pt x="861" y="7836"/>
                      </a:lnTo>
                      <a:lnTo>
                        <a:pt x="999" y="8033"/>
                      </a:lnTo>
                      <a:lnTo>
                        <a:pt x="1148" y="8224"/>
                      </a:lnTo>
                      <a:lnTo>
                        <a:pt x="1308" y="8411"/>
                      </a:lnTo>
                      <a:lnTo>
                        <a:pt x="1472" y="8581"/>
                      </a:lnTo>
                      <a:lnTo>
                        <a:pt x="1648" y="8751"/>
                      </a:lnTo>
                      <a:lnTo>
                        <a:pt x="1829" y="8905"/>
                      </a:lnTo>
                      <a:lnTo>
                        <a:pt x="2020" y="9054"/>
                      </a:lnTo>
                      <a:lnTo>
                        <a:pt x="2217" y="9198"/>
                      </a:lnTo>
                      <a:lnTo>
                        <a:pt x="2424" y="9325"/>
                      </a:lnTo>
                      <a:lnTo>
                        <a:pt x="2632" y="9447"/>
                      </a:lnTo>
                      <a:lnTo>
                        <a:pt x="2849" y="9559"/>
                      </a:lnTo>
                      <a:lnTo>
                        <a:pt x="3073" y="9660"/>
                      </a:lnTo>
                      <a:lnTo>
                        <a:pt x="3301" y="9750"/>
                      </a:lnTo>
                      <a:lnTo>
                        <a:pt x="3535" y="9830"/>
                      </a:lnTo>
                      <a:lnTo>
                        <a:pt x="3774" y="9899"/>
                      </a:lnTo>
                      <a:lnTo>
                        <a:pt x="4014" y="9952"/>
                      </a:lnTo>
                      <a:lnTo>
                        <a:pt x="4264" y="9995"/>
                      </a:lnTo>
                      <a:lnTo>
                        <a:pt x="4391" y="10016"/>
                      </a:lnTo>
                      <a:lnTo>
                        <a:pt x="4513" y="10027"/>
                      </a:lnTo>
                      <a:lnTo>
                        <a:pt x="4641" y="10043"/>
                      </a:lnTo>
                      <a:lnTo>
                        <a:pt x="4769" y="10048"/>
                      </a:lnTo>
                      <a:lnTo>
                        <a:pt x="4901" y="10053"/>
                      </a:lnTo>
                      <a:lnTo>
                        <a:pt x="5029" y="10053"/>
                      </a:lnTo>
                      <a:lnTo>
                        <a:pt x="5029" y="10053"/>
                      </a:lnTo>
                      <a:lnTo>
                        <a:pt x="5157" y="10053"/>
                      </a:lnTo>
                      <a:lnTo>
                        <a:pt x="5289" y="10048"/>
                      </a:lnTo>
                      <a:lnTo>
                        <a:pt x="5417" y="10043"/>
                      </a:lnTo>
                      <a:lnTo>
                        <a:pt x="5545" y="10027"/>
                      </a:lnTo>
                      <a:lnTo>
                        <a:pt x="5672" y="10016"/>
                      </a:lnTo>
                      <a:lnTo>
                        <a:pt x="5794" y="9995"/>
                      </a:lnTo>
                      <a:lnTo>
                        <a:pt x="6045" y="9952"/>
                      </a:lnTo>
                      <a:lnTo>
                        <a:pt x="6284" y="9899"/>
                      </a:lnTo>
                      <a:lnTo>
                        <a:pt x="6523" y="9830"/>
                      </a:lnTo>
                      <a:lnTo>
                        <a:pt x="6757" y="9750"/>
                      </a:lnTo>
                      <a:lnTo>
                        <a:pt x="6985" y="9660"/>
                      </a:lnTo>
                      <a:lnTo>
                        <a:pt x="7209" y="9559"/>
                      </a:lnTo>
                      <a:lnTo>
                        <a:pt x="7426" y="9447"/>
                      </a:lnTo>
                      <a:lnTo>
                        <a:pt x="7639" y="9325"/>
                      </a:lnTo>
                      <a:lnTo>
                        <a:pt x="7841" y="9198"/>
                      </a:lnTo>
                      <a:lnTo>
                        <a:pt x="8038" y="9054"/>
                      </a:lnTo>
                      <a:lnTo>
                        <a:pt x="8229" y="8905"/>
                      </a:lnTo>
                      <a:lnTo>
                        <a:pt x="8410" y="8751"/>
                      </a:lnTo>
                      <a:lnTo>
                        <a:pt x="8585" y="8581"/>
                      </a:lnTo>
                      <a:lnTo>
                        <a:pt x="8750" y="8411"/>
                      </a:lnTo>
                      <a:lnTo>
                        <a:pt x="8909" y="8224"/>
                      </a:lnTo>
                      <a:lnTo>
                        <a:pt x="9058" y="8033"/>
                      </a:lnTo>
                      <a:lnTo>
                        <a:pt x="9197" y="7836"/>
                      </a:lnTo>
                      <a:lnTo>
                        <a:pt x="9330" y="7634"/>
                      </a:lnTo>
                      <a:lnTo>
                        <a:pt x="9452" y="7422"/>
                      </a:lnTo>
                      <a:lnTo>
                        <a:pt x="9563" y="7209"/>
                      </a:lnTo>
                      <a:lnTo>
                        <a:pt x="9665" y="6986"/>
                      </a:lnTo>
                      <a:lnTo>
                        <a:pt x="9755" y="6757"/>
                      </a:lnTo>
                      <a:lnTo>
                        <a:pt x="9829" y="6523"/>
                      </a:lnTo>
                      <a:lnTo>
                        <a:pt x="9898" y="6284"/>
                      </a:lnTo>
                      <a:lnTo>
                        <a:pt x="9957" y="6040"/>
                      </a:lnTo>
                      <a:lnTo>
                        <a:pt x="10000" y="5795"/>
                      </a:lnTo>
                      <a:lnTo>
                        <a:pt x="10015" y="5667"/>
                      </a:lnTo>
                      <a:lnTo>
                        <a:pt x="10032" y="5540"/>
                      </a:lnTo>
                      <a:lnTo>
                        <a:pt x="10042" y="5412"/>
                      </a:lnTo>
                      <a:lnTo>
                        <a:pt x="10053" y="5285"/>
                      </a:lnTo>
                      <a:lnTo>
                        <a:pt x="10058" y="5157"/>
                      </a:lnTo>
                      <a:lnTo>
                        <a:pt x="10058" y="5029"/>
                      </a:lnTo>
                      <a:lnTo>
                        <a:pt x="10058" y="5029"/>
                      </a:lnTo>
                      <a:lnTo>
                        <a:pt x="10058" y="4897"/>
                      </a:lnTo>
                      <a:lnTo>
                        <a:pt x="10053" y="4769"/>
                      </a:lnTo>
                      <a:lnTo>
                        <a:pt x="10042" y="4641"/>
                      </a:lnTo>
                      <a:lnTo>
                        <a:pt x="10032" y="4514"/>
                      </a:lnTo>
                      <a:lnTo>
                        <a:pt x="10015" y="4386"/>
                      </a:lnTo>
                      <a:lnTo>
                        <a:pt x="10000" y="4264"/>
                      </a:lnTo>
                      <a:lnTo>
                        <a:pt x="9957" y="4014"/>
                      </a:lnTo>
                      <a:lnTo>
                        <a:pt x="9898" y="3770"/>
                      </a:lnTo>
                      <a:lnTo>
                        <a:pt x="9829" y="3530"/>
                      </a:lnTo>
                      <a:lnTo>
                        <a:pt x="9755" y="3296"/>
                      </a:lnTo>
                      <a:lnTo>
                        <a:pt x="9665" y="3067"/>
                      </a:lnTo>
                      <a:lnTo>
                        <a:pt x="9563" y="2849"/>
                      </a:lnTo>
                      <a:lnTo>
                        <a:pt x="9452" y="2632"/>
                      </a:lnTo>
                      <a:lnTo>
                        <a:pt x="9330" y="2419"/>
                      </a:lnTo>
                      <a:lnTo>
                        <a:pt x="9197" y="2217"/>
                      </a:lnTo>
                      <a:lnTo>
                        <a:pt x="9058" y="2020"/>
                      </a:lnTo>
                      <a:lnTo>
                        <a:pt x="8909" y="1829"/>
                      </a:lnTo>
                      <a:lnTo>
                        <a:pt x="8750" y="1648"/>
                      </a:lnTo>
                      <a:lnTo>
                        <a:pt x="8585" y="1473"/>
                      </a:lnTo>
                      <a:lnTo>
                        <a:pt x="8410" y="1302"/>
                      </a:lnTo>
                      <a:lnTo>
                        <a:pt x="8229" y="1149"/>
                      </a:lnTo>
                      <a:lnTo>
                        <a:pt x="8038" y="999"/>
                      </a:lnTo>
                      <a:lnTo>
                        <a:pt x="7841" y="856"/>
                      </a:lnTo>
                      <a:lnTo>
                        <a:pt x="7639" y="729"/>
                      </a:lnTo>
                      <a:lnTo>
                        <a:pt x="7426" y="606"/>
                      </a:lnTo>
                      <a:lnTo>
                        <a:pt x="7209" y="494"/>
                      </a:lnTo>
                      <a:lnTo>
                        <a:pt x="6985" y="394"/>
                      </a:lnTo>
                      <a:lnTo>
                        <a:pt x="6757" y="303"/>
                      </a:lnTo>
                      <a:lnTo>
                        <a:pt x="6523" y="224"/>
                      </a:lnTo>
                      <a:lnTo>
                        <a:pt x="6284" y="160"/>
                      </a:lnTo>
                      <a:lnTo>
                        <a:pt x="6045" y="101"/>
                      </a:lnTo>
                      <a:lnTo>
                        <a:pt x="5794" y="58"/>
                      </a:lnTo>
                      <a:lnTo>
                        <a:pt x="5672" y="37"/>
                      </a:lnTo>
                      <a:lnTo>
                        <a:pt x="5545" y="27"/>
                      </a:lnTo>
                      <a:lnTo>
                        <a:pt x="5417" y="11"/>
                      </a:lnTo>
                      <a:lnTo>
                        <a:pt x="5289" y="5"/>
                      </a:lnTo>
                      <a:lnTo>
                        <a:pt x="5157" y="0"/>
                      </a:lnTo>
                      <a:lnTo>
                        <a:pt x="5029" y="0"/>
                      </a:lnTo>
                      <a:close/>
                      <a:moveTo>
                        <a:pt x="5029" y="9639"/>
                      </a:moveTo>
                      <a:lnTo>
                        <a:pt x="5029" y="9639"/>
                      </a:lnTo>
                      <a:lnTo>
                        <a:pt x="4795" y="9628"/>
                      </a:lnTo>
                      <a:lnTo>
                        <a:pt x="4561" y="9612"/>
                      </a:lnTo>
                      <a:lnTo>
                        <a:pt x="4327" y="9586"/>
                      </a:lnTo>
                      <a:lnTo>
                        <a:pt x="4104" y="9543"/>
                      </a:lnTo>
                      <a:lnTo>
                        <a:pt x="3881" y="9490"/>
                      </a:lnTo>
                      <a:lnTo>
                        <a:pt x="3663" y="9431"/>
                      </a:lnTo>
                      <a:lnTo>
                        <a:pt x="3445" y="9357"/>
                      </a:lnTo>
                      <a:lnTo>
                        <a:pt x="3237" y="9272"/>
                      </a:lnTo>
                      <a:lnTo>
                        <a:pt x="3036" y="9181"/>
                      </a:lnTo>
                      <a:lnTo>
                        <a:pt x="2834" y="9081"/>
                      </a:lnTo>
                      <a:lnTo>
                        <a:pt x="2642" y="8969"/>
                      </a:lnTo>
                      <a:lnTo>
                        <a:pt x="2456" y="8846"/>
                      </a:lnTo>
                      <a:lnTo>
                        <a:pt x="2275" y="8719"/>
                      </a:lnTo>
                      <a:lnTo>
                        <a:pt x="2100" y="8581"/>
                      </a:lnTo>
                      <a:lnTo>
                        <a:pt x="1930" y="8437"/>
                      </a:lnTo>
                      <a:lnTo>
                        <a:pt x="1770" y="8283"/>
                      </a:lnTo>
                      <a:lnTo>
                        <a:pt x="1621" y="8124"/>
                      </a:lnTo>
                      <a:lnTo>
                        <a:pt x="1472" y="7959"/>
                      </a:lnTo>
                      <a:lnTo>
                        <a:pt x="1340" y="7783"/>
                      </a:lnTo>
                      <a:lnTo>
                        <a:pt x="1206" y="7602"/>
                      </a:lnTo>
                      <a:lnTo>
                        <a:pt x="1090" y="7416"/>
                      </a:lnTo>
                      <a:lnTo>
                        <a:pt x="978" y="7220"/>
                      </a:lnTo>
                      <a:lnTo>
                        <a:pt x="877" y="7023"/>
                      </a:lnTo>
                      <a:lnTo>
                        <a:pt x="782" y="6821"/>
                      </a:lnTo>
                      <a:lnTo>
                        <a:pt x="701" y="6608"/>
                      </a:lnTo>
                      <a:lnTo>
                        <a:pt x="627" y="6396"/>
                      </a:lnTo>
                      <a:lnTo>
                        <a:pt x="563" y="6178"/>
                      </a:lnTo>
                      <a:lnTo>
                        <a:pt x="516" y="5954"/>
                      </a:lnTo>
                      <a:lnTo>
                        <a:pt x="473" y="5726"/>
                      </a:lnTo>
                      <a:lnTo>
                        <a:pt x="447" y="5497"/>
                      </a:lnTo>
                      <a:lnTo>
                        <a:pt x="425" y="5264"/>
                      </a:lnTo>
                      <a:lnTo>
                        <a:pt x="420" y="5029"/>
                      </a:lnTo>
                      <a:lnTo>
                        <a:pt x="420" y="5029"/>
                      </a:lnTo>
                      <a:lnTo>
                        <a:pt x="425" y="4790"/>
                      </a:lnTo>
                      <a:lnTo>
                        <a:pt x="447" y="4556"/>
                      </a:lnTo>
                      <a:lnTo>
                        <a:pt x="473" y="4328"/>
                      </a:lnTo>
                      <a:lnTo>
                        <a:pt x="516" y="4099"/>
                      </a:lnTo>
                      <a:lnTo>
                        <a:pt x="563" y="3876"/>
                      </a:lnTo>
                      <a:lnTo>
                        <a:pt x="627" y="3657"/>
                      </a:lnTo>
                      <a:lnTo>
                        <a:pt x="701" y="3445"/>
                      </a:lnTo>
                      <a:lnTo>
                        <a:pt x="782" y="3233"/>
                      </a:lnTo>
                      <a:lnTo>
                        <a:pt x="877" y="3030"/>
                      </a:lnTo>
                      <a:lnTo>
                        <a:pt x="978" y="2834"/>
                      </a:lnTo>
                      <a:lnTo>
                        <a:pt x="1090" y="2637"/>
                      </a:lnTo>
                      <a:lnTo>
                        <a:pt x="1206" y="2451"/>
                      </a:lnTo>
                      <a:lnTo>
                        <a:pt x="1340" y="2270"/>
                      </a:lnTo>
                      <a:lnTo>
                        <a:pt x="1472" y="2095"/>
                      </a:lnTo>
                      <a:lnTo>
                        <a:pt x="1621" y="1930"/>
                      </a:lnTo>
                      <a:lnTo>
                        <a:pt x="1770" y="1771"/>
                      </a:lnTo>
                      <a:lnTo>
                        <a:pt x="1930" y="1616"/>
                      </a:lnTo>
                      <a:lnTo>
                        <a:pt x="2100" y="1473"/>
                      </a:lnTo>
                      <a:lnTo>
                        <a:pt x="2275" y="1334"/>
                      </a:lnTo>
                      <a:lnTo>
                        <a:pt x="2456" y="1207"/>
                      </a:lnTo>
                      <a:lnTo>
                        <a:pt x="2642" y="1085"/>
                      </a:lnTo>
                      <a:lnTo>
                        <a:pt x="2834" y="973"/>
                      </a:lnTo>
                      <a:lnTo>
                        <a:pt x="3036" y="872"/>
                      </a:lnTo>
                      <a:lnTo>
                        <a:pt x="3237" y="782"/>
                      </a:lnTo>
                      <a:lnTo>
                        <a:pt x="3445" y="697"/>
                      </a:lnTo>
                      <a:lnTo>
                        <a:pt x="3663" y="627"/>
                      </a:lnTo>
                      <a:lnTo>
                        <a:pt x="3881" y="563"/>
                      </a:lnTo>
                      <a:lnTo>
                        <a:pt x="4104" y="510"/>
                      </a:lnTo>
                      <a:lnTo>
                        <a:pt x="4327" y="473"/>
                      </a:lnTo>
                      <a:lnTo>
                        <a:pt x="4561" y="441"/>
                      </a:lnTo>
                      <a:lnTo>
                        <a:pt x="4795" y="425"/>
                      </a:lnTo>
                      <a:lnTo>
                        <a:pt x="5029" y="420"/>
                      </a:lnTo>
                      <a:lnTo>
                        <a:pt x="5029" y="420"/>
                      </a:lnTo>
                      <a:lnTo>
                        <a:pt x="5268" y="425"/>
                      </a:lnTo>
                      <a:lnTo>
                        <a:pt x="5502" y="441"/>
                      </a:lnTo>
                      <a:lnTo>
                        <a:pt x="5731" y="473"/>
                      </a:lnTo>
                      <a:lnTo>
                        <a:pt x="5960" y="510"/>
                      </a:lnTo>
                      <a:lnTo>
                        <a:pt x="6183" y="563"/>
                      </a:lnTo>
                      <a:lnTo>
                        <a:pt x="6401" y="627"/>
                      </a:lnTo>
                      <a:lnTo>
                        <a:pt x="6613" y="697"/>
                      </a:lnTo>
                      <a:lnTo>
                        <a:pt x="6821" y="782"/>
                      </a:lnTo>
                      <a:lnTo>
                        <a:pt x="7028" y="872"/>
                      </a:lnTo>
                      <a:lnTo>
                        <a:pt x="7224" y="973"/>
                      </a:lnTo>
                      <a:lnTo>
                        <a:pt x="7416" y="1085"/>
                      </a:lnTo>
                      <a:lnTo>
                        <a:pt x="7602" y="1207"/>
                      </a:lnTo>
                      <a:lnTo>
                        <a:pt x="7783" y="1334"/>
                      </a:lnTo>
                      <a:lnTo>
                        <a:pt x="7958" y="1473"/>
                      </a:lnTo>
                      <a:lnTo>
                        <a:pt x="8128" y="1616"/>
                      </a:lnTo>
                      <a:lnTo>
                        <a:pt x="8288" y="1771"/>
                      </a:lnTo>
                      <a:lnTo>
                        <a:pt x="8442" y="1930"/>
                      </a:lnTo>
                      <a:lnTo>
                        <a:pt x="8585" y="2095"/>
                      </a:lnTo>
                      <a:lnTo>
                        <a:pt x="8724" y="2270"/>
                      </a:lnTo>
                      <a:lnTo>
                        <a:pt x="8851" y="2451"/>
                      </a:lnTo>
                      <a:lnTo>
                        <a:pt x="8968" y="2637"/>
                      </a:lnTo>
                      <a:lnTo>
                        <a:pt x="9080" y="2834"/>
                      </a:lnTo>
                      <a:lnTo>
                        <a:pt x="9181" y="3030"/>
                      </a:lnTo>
                      <a:lnTo>
                        <a:pt x="9276" y="3233"/>
                      </a:lnTo>
                      <a:lnTo>
                        <a:pt x="9356" y="3445"/>
                      </a:lnTo>
                      <a:lnTo>
                        <a:pt x="9431" y="3657"/>
                      </a:lnTo>
                      <a:lnTo>
                        <a:pt x="9495" y="3876"/>
                      </a:lnTo>
                      <a:lnTo>
                        <a:pt x="9542" y="4099"/>
                      </a:lnTo>
                      <a:lnTo>
                        <a:pt x="9585" y="4328"/>
                      </a:lnTo>
                      <a:lnTo>
                        <a:pt x="9617" y="4556"/>
                      </a:lnTo>
                      <a:lnTo>
                        <a:pt x="9633" y="4790"/>
                      </a:lnTo>
                      <a:lnTo>
                        <a:pt x="9638" y="5029"/>
                      </a:lnTo>
                      <a:lnTo>
                        <a:pt x="9638" y="5029"/>
                      </a:lnTo>
                      <a:lnTo>
                        <a:pt x="9633" y="5264"/>
                      </a:lnTo>
                      <a:lnTo>
                        <a:pt x="9617" y="5497"/>
                      </a:lnTo>
                      <a:lnTo>
                        <a:pt x="9585" y="5726"/>
                      </a:lnTo>
                      <a:lnTo>
                        <a:pt x="9542" y="5954"/>
                      </a:lnTo>
                      <a:lnTo>
                        <a:pt x="9495" y="6178"/>
                      </a:lnTo>
                      <a:lnTo>
                        <a:pt x="9431" y="6396"/>
                      </a:lnTo>
                      <a:lnTo>
                        <a:pt x="9356" y="6608"/>
                      </a:lnTo>
                      <a:lnTo>
                        <a:pt x="9276" y="6821"/>
                      </a:lnTo>
                      <a:lnTo>
                        <a:pt x="9181" y="7023"/>
                      </a:lnTo>
                      <a:lnTo>
                        <a:pt x="9080" y="7220"/>
                      </a:lnTo>
                      <a:lnTo>
                        <a:pt x="8968" y="7416"/>
                      </a:lnTo>
                      <a:lnTo>
                        <a:pt x="8851" y="7602"/>
                      </a:lnTo>
                      <a:lnTo>
                        <a:pt x="8724" y="7783"/>
                      </a:lnTo>
                      <a:lnTo>
                        <a:pt x="8585" y="7959"/>
                      </a:lnTo>
                      <a:lnTo>
                        <a:pt x="8442" y="8124"/>
                      </a:lnTo>
                      <a:lnTo>
                        <a:pt x="8288" y="8283"/>
                      </a:lnTo>
                      <a:lnTo>
                        <a:pt x="8128" y="8437"/>
                      </a:lnTo>
                      <a:lnTo>
                        <a:pt x="7958" y="8581"/>
                      </a:lnTo>
                      <a:lnTo>
                        <a:pt x="7783" y="8719"/>
                      </a:lnTo>
                      <a:lnTo>
                        <a:pt x="7602" y="8846"/>
                      </a:lnTo>
                      <a:lnTo>
                        <a:pt x="7416" y="8969"/>
                      </a:lnTo>
                      <a:lnTo>
                        <a:pt x="7224" y="9081"/>
                      </a:lnTo>
                      <a:lnTo>
                        <a:pt x="7028" y="9181"/>
                      </a:lnTo>
                      <a:lnTo>
                        <a:pt x="6821" y="9272"/>
                      </a:lnTo>
                      <a:lnTo>
                        <a:pt x="6613" y="9357"/>
                      </a:lnTo>
                      <a:lnTo>
                        <a:pt x="6401" y="9431"/>
                      </a:lnTo>
                      <a:lnTo>
                        <a:pt x="6183" y="9490"/>
                      </a:lnTo>
                      <a:lnTo>
                        <a:pt x="5960" y="9543"/>
                      </a:lnTo>
                      <a:lnTo>
                        <a:pt x="5731" y="9586"/>
                      </a:lnTo>
                      <a:lnTo>
                        <a:pt x="5502" y="9612"/>
                      </a:lnTo>
                      <a:lnTo>
                        <a:pt x="5268" y="9628"/>
                      </a:lnTo>
                      <a:lnTo>
                        <a:pt x="5029" y="96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2" name="Freeform 20">
                  <a:extLst>
                    <a:ext uri="{FF2B5EF4-FFF2-40B4-BE49-F238E27FC236}">
                      <a16:creationId xmlns:a16="http://schemas.microsoft.com/office/drawing/2014/main" id="{04B55538-F3AF-454D-87C0-DA9C440B8A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52688" y="1906588"/>
                  <a:ext cx="584200" cy="584200"/>
                </a:xfrm>
                <a:custGeom>
                  <a:avLst/>
                  <a:gdLst>
                    <a:gd name="T0" fmla="*/ 808 w 1623"/>
                    <a:gd name="T1" fmla="*/ 0 h 1623"/>
                    <a:gd name="T2" fmla="*/ 643 w 1623"/>
                    <a:gd name="T3" fmla="*/ 17 h 1623"/>
                    <a:gd name="T4" fmla="*/ 495 w 1623"/>
                    <a:gd name="T5" fmla="*/ 64 h 1623"/>
                    <a:gd name="T6" fmla="*/ 357 w 1623"/>
                    <a:gd name="T7" fmla="*/ 139 h 1623"/>
                    <a:gd name="T8" fmla="*/ 234 w 1623"/>
                    <a:gd name="T9" fmla="*/ 234 h 1623"/>
                    <a:gd name="T10" fmla="*/ 138 w 1623"/>
                    <a:gd name="T11" fmla="*/ 357 h 1623"/>
                    <a:gd name="T12" fmla="*/ 64 w 1623"/>
                    <a:gd name="T13" fmla="*/ 495 h 1623"/>
                    <a:gd name="T14" fmla="*/ 16 w 1623"/>
                    <a:gd name="T15" fmla="*/ 644 h 1623"/>
                    <a:gd name="T16" fmla="*/ 0 w 1623"/>
                    <a:gd name="T17" fmla="*/ 809 h 1623"/>
                    <a:gd name="T18" fmla="*/ 0 w 1623"/>
                    <a:gd name="T19" fmla="*/ 893 h 1623"/>
                    <a:gd name="T20" fmla="*/ 32 w 1623"/>
                    <a:gd name="T21" fmla="*/ 1053 h 1623"/>
                    <a:gd name="T22" fmla="*/ 96 w 1623"/>
                    <a:gd name="T23" fmla="*/ 1197 h 1623"/>
                    <a:gd name="T24" fmla="*/ 181 w 1623"/>
                    <a:gd name="T25" fmla="*/ 1324 h 1623"/>
                    <a:gd name="T26" fmla="*/ 293 w 1623"/>
                    <a:gd name="T27" fmla="*/ 1436 h 1623"/>
                    <a:gd name="T28" fmla="*/ 420 w 1623"/>
                    <a:gd name="T29" fmla="*/ 1526 h 1623"/>
                    <a:gd name="T30" fmla="*/ 569 w 1623"/>
                    <a:gd name="T31" fmla="*/ 1585 h 1623"/>
                    <a:gd name="T32" fmla="*/ 728 w 1623"/>
                    <a:gd name="T33" fmla="*/ 1617 h 1623"/>
                    <a:gd name="T34" fmla="*/ 808 w 1623"/>
                    <a:gd name="T35" fmla="*/ 1622 h 1623"/>
                    <a:gd name="T36" fmla="*/ 973 w 1623"/>
                    <a:gd name="T37" fmla="*/ 1606 h 1623"/>
                    <a:gd name="T38" fmla="*/ 1127 w 1623"/>
                    <a:gd name="T39" fmla="*/ 1558 h 1623"/>
                    <a:gd name="T40" fmla="*/ 1265 w 1623"/>
                    <a:gd name="T41" fmla="*/ 1483 h 1623"/>
                    <a:gd name="T42" fmla="*/ 1382 w 1623"/>
                    <a:gd name="T43" fmla="*/ 1383 h 1623"/>
                    <a:gd name="T44" fmla="*/ 1484 w 1623"/>
                    <a:gd name="T45" fmla="*/ 1266 h 1623"/>
                    <a:gd name="T46" fmla="*/ 1558 w 1623"/>
                    <a:gd name="T47" fmla="*/ 1127 h 1623"/>
                    <a:gd name="T48" fmla="*/ 1606 w 1623"/>
                    <a:gd name="T49" fmla="*/ 974 h 1623"/>
                    <a:gd name="T50" fmla="*/ 1622 w 1623"/>
                    <a:gd name="T51" fmla="*/ 809 h 1623"/>
                    <a:gd name="T52" fmla="*/ 1616 w 1623"/>
                    <a:gd name="T53" fmla="*/ 729 h 1623"/>
                    <a:gd name="T54" fmla="*/ 1584 w 1623"/>
                    <a:gd name="T55" fmla="*/ 569 h 1623"/>
                    <a:gd name="T56" fmla="*/ 1526 w 1623"/>
                    <a:gd name="T57" fmla="*/ 420 h 1623"/>
                    <a:gd name="T58" fmla="*/ 1435 w 1623"/>
                    <a:gd name="T59" fmla="*/ 293 h 1623"/>
                    <a:gd name="T60" fmla="*/ 1324 w 1623"/>
                    <a:gd name="T61" fmla="*/ 181 h 1623"/>
                    <a:gd name="T62" fmla="*/ 1196 w 1623"/>
                    <a:gd name="T63" fmla="*/ 96 h 1623"/>
                    <a:gd name="T64" fmla="*/ 1053 w 1623"/>
                    <a:gd name="T65" fmla="*/ 32 h 1623"/>
                    <a:gd name="T66" fmla="*/ 894 w 1623"/>
                    <a:gd name="T67" fmla="*/ 0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3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0"/>
                      </a:lnTo>
                      <a:lnTo>
                        <a:pt x="643" y="17"/>
                      </a:lnTo>
                      <a:lnTo>
                        <a:pt x="569" y="32"/>
                      </a:lnTo>
                      <a:lnTo>
                        <a:pt x="495" y="64"/>
                      </a:lnTo>
                      <a:lnTo>
                        <a:pt x="420" y="96"/>
                      </a:lnTo>
                      <a:lnTo>
                        <a:pt x="357" y="139"/>
                      </a:lnTo>
                      <a:lnTo>
                        <a:pt x="293" y="181"/>
                      </a:lnTo>
                      <a:lnTo>
                        <a:pt x="234" y="234"/>
                      </a:lnTo>
                      <a:lnTo>
                        <a:pt x="181" y="293"/>
                      </a:lnTo>
                      <a:lnTo>
                        <a:pt x="138" y="357"/>
                      </a:lnTo>
                      <a:lnTo>
                        <a:pt x="96" y="420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4"/>
                      </a:lnTo>
                      <a:lnTo>
                        <a:pt x="0" y="729"/>
                      </a:lnTo>
                      <a:lnTo>
                        <a:pt x="0" y="809"/>
                      </a:lnTo>
                      <a:lnTo>
                        <a:pt x="0" y="809"/>
                      </a:lnTo>
                      <a:lnTo>
                        <a:pt x="0" y="893"/>
                      </a:lnTo>
                      <a:lnTo>
                        <a:pt x="16" y="974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7"/>
                      </a:lnTo>
                      <a:lnTo>
                        <a:pt x="138" y="1266"/>
                      </a:lnTo>
                      <a:lnTo>
                        <a:pt x="181" y="1324"/>
                      </a:lnTo>
                      <a:lnTo>
                        <a:pt x="234" y="1383"/>
                      </a:lnTo>
                      <a:lnTo>
                        <a:pt x="293" y="1436"/>
                      </a:lnTo>
                      <a:lnTo>
                        <a:pt x="357" y="1483"/>
                      </a:lnTo>
                      <a:lnTo>
                        <a:pt x="420" y="1526"/>
                      </a:lnTo>
                      <a:lnTo>
                        <a:pt x="495" y="1558"/>
                      </a:lnTo>
                      <a:lnTo>
                        <a:pt x="569" y="1585"/>
                      </a:lnTo>
                      <a:lnTo>
                        <a:pt x="643" y="1606"/>
                      </a:lnTo>
                      <a:lnTo>
                        <a:pt x="728" y="1617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4" y="1617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3"/>
                      </a:lnTo>
                      <a:lnTo>
                        <a:pt x="1435" y="1324"/>
                      </a:lnTo>
                      <a:lnTo>
                        <a:pt x="1484" y="1266"/>
                      </a:lnTo>
                      <a:lnTo>
                        <a:pt x="1526" y="1197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4"/>
                      </a:lnTo>
                      <a:lnTo>
                        <a:pt x="1616" y="893"/>
                      </a:lnTo>
                      <a:lnTo>
                        <a:pt x="1622" y="809"/>
                      </a:lnTo>
                      <a:lnTo>
                        <a:pt x="1622" y="809"/>
                      </a:lnTo>
                      <a:lnTo>
                        <a:pt x="1616" y="729"/>
                      </a:lnTo>
                      <a:lnTo>
                        <a:pt x="1606" y="644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0"/>
                      </a:lnTo>
                      <a:lnTo>
                        <a:pt x="1484" y="357"/>
                      </a:lnTo>
                      <a:lnTo>
                        <a:pt x="1435" y="293"/>
                      </a:lnTo>
                      <a:lnTo>
                        <a:pt x="1382" y="234"/>
                      </a:lnTo>
                      <a:lnTo>
                        <a:pt x="1324" y="181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2"/>
                      </a:lnTo>
                      <a:lnTo>
                        <a:pt x="973" y="17"/>
                      </a:lnTo>
                      <a:lnTo>
                        <a:pt x="894" y="0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3" name="Freeform 21">
                  <a:extLst>
                    <a:ext uri="{FF2B5EF4-FFF2-40B4-BE49-F238E27FC236}">
                      <a16:creationId xmlns:a16="http://schemas.microsoft.com/office/drawing/2014/main" id="{F988933A-96F7-4DFA-8ADD-AE64CE2DA2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0813" y="2314575"/>
                  <a:ext cx="584200" cy="585788"/>
                </a:xfrm>
                <a:custGeom>
                  <a:avLst/>
                  <a:gdLst>
                    <a:gd name="T0" fmla="*/ 808 w 1622"/>
                    <a:gd name="T1" fmla="*/ 0 h 1628"/>
                    <a:gd name="T2" fmla="*/ 648 w 1622"/>
                    <a:gd name="T3" fmla="*/ 16 h 1628"/>
                    <a:gd name="T4" fmla="*/ 494 w 1622"/>
                    <a:gd name="T5" fmla="*/ 64 h 1628"/>
                    <a:gd name="T6" fmla="*/ 356 w 1622"/>
                    <a:gd name="T7" fmla="*/ 138 h 1628"/>
                    <a:gd name="T8" fmla="*/ 234 w 1622"/>
                    <a:gd name="T9" fmla="*/ 239 h 1628"/>
                    <a:gd name="T10" fmla="*/ 138 w 1622"/>
                    <a:gd name="T11" fmla="*/ 356 h 1628"/>
                    <a:gd name="T12" fmla="*/ 64 w 1622"/>
                    <a:gd name="T13" fmla="*/ 495 h 1628"/>
                    <a:gd name="T14" fmla="*/ 16 w 1622"/>
                    <a:gd name="T15" fmla="*/ 648 h 1628"/>
                    <a:gd name="T16" fmla="*/ 0 w 1622"/>
                    <a:gd name="T17" fmla="*/ 813 h 1628"/>
                    <a:gd name="T18" fmla="*/ 0 w 1622"/>
                    <a:gd name="T19" fmla="*/ 893 h 1628"/>
                    <a:gd name="T20" fmla="*/ 32 w 1622"/>
                    <a:gd name="T21" fmla="*/ 1053 h 1628"/>
                    <a:gd name="T22" fmla="*/ 96 w 1622"/>
                    <a:gd name="T23" fmla="*/ 1201 h 1628"/>
                    <a:gd name="T24" fmla="*/ 181 w 1622"/>
                    <a:gd name="T25" fmla="*/ 1329 h 1628"/>
                    <a:gd name="T26" fmla="*/ 292 w 1622"/>
                    <a:gd name="T27" fmla="*/ 1441 h 1628"/>
                    <a:gd name="T28" fmla="*/ 425 w 1622"/>
                    <a:gd name="T29" fmla="*/ 1526 h 1628"/>
                    <a:gd name="T30" fmla="*/ 569 w 1622"/>
                    <a:gd name="T31" fmla="*/ 1590 h 1628"/>
                    <a:gd name="T32" fmla="*/ 728 w 1622"/>
                    <a:gd name="T33" fmla="*/ 1621 h 1628"/>
                    <a:gd name="T34" fmla="*/ 808 w 1622"/>
                    <a:gd name="T35" fmla="*/ 1627 h 1628"/>
                    <a:gd name="T36" fmla="*/ 973 w 1622"/>
                    <a:gd name="T37" fmla="*/ 1605 h 1628"/>
                    <a:gd name="T38" fmla="*/ 1127 w 1622"/>
                    <a:gd name="T39" fmla="*/ 1563 h 1628"/>
                    <a:gd name="T40" fmla="*/ 1265 w 1622"/>
                    <a:gd name="T41" fmla="*/ 1483 h 1628"/>
                    <a:gd name="T42" fmla="*/ 1382 w 1622"/>
                    <a:gd name="T43" fmla="*/ 1388 h 1628"/>
                    <a:gd name="T44" fmla="*/ 1483 w 1622"/>
                    <a:gd name="T45" fmla="*/ 1265 h 1628"/>
                    <a:gd name="T46" fmla="*/ 1558 w 1622"/>
                    <a:gd name="T47" fmla="*/ 1127 h 1628"/>
                    <a:gd name="T48" fmla="*/ 1605 w 1622"/>
                    <a:gd name="T49" fmla="*/ 978 h 1628"/>
                    <a:gd name="T50" fmla="*/ 1621 w 1622"/>
                    <a:gd name="T51" fmla="*/ 813 h 1628"/>
                    <a:gd name="T52" fmla="*/ 1616 w 1622"/>
                    <a:gd name="T53" fmla="*/ 728 h 1628"/>
                    <a:gd name="T54" fmla="*/ 1584 w 1622"/>
                    <a:gd name="T55" fmla="*/ 569 h 1628"/>
                    <a:gd name="T56" fmla="*/ 1526 w 1622"/>
                    <a:gd name="T57" fmla="*/ 425 h 1628"/>
                    <a:gd name="T58" fmla="*/ 1435 w 1622"/>
                    <a:gd name="T59" fmla="*/ 297 h 1628"/>
                    <a:gd name="T60" fmla="*/ 1329 w 1622"/>
                    <a:gd name="T61" fmla="*/ 186 h 1628"/>
                    <a:gd name="T62" fmla="*/ 1196 w 1622"/>
                    <a:gd name="T63" fmla="*/ 96 h 1628"/>
                    <a:gd name="T64" fmla="*/ 1052 w 1622"/>
                    <a:gd name="T65" fmla="*/ 37 h 1628"/>
                    <a:gd name="T66" fmla="*/ 893 w 1622"/>
                    <a:gd name="T67" fmla="*/ 5 h 1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8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5"/>
                      </a:lnTo>
                      <a:lnTo>
                        <a:pt x="648" y="16"/>
                      </a:lnTo>
                      <a:lnTo>
                        <a:pt x="569" y="37"/>
                      </a:lnTo>
                      <a:lnTo>
                        <a:pt x="494" y="64"/>
                      </a:lnTo>
                      <a:lnTo>
                        <a:pt x="425" y="96"/>
                      </a:lnTo>
                      <a:lnTo>
                        <a:pt x="356" y="138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7"/>
                      </a:lnTo>
                      <a:lnTo>
                        <a:pt x="138" y="356"/>
                      </a:lnTo>
                      <a:lnTo>
                        <a:pt x="96" y="425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8"/>
                      </a:lnTo>
                      <a:lnTo>
                        <a:pt x="0" y="728"/>
                      </a:lnTo>
                      <a:lnTo>
                        <a:pt x="0" y="813"/>
                      </a:lnTo>
                      <a:lnTo>
                        <a:pt x="0" y="813"/>
                      </a:lnTo>
                      <a:lnTo>
                        <a:pt x="0" y="893"/>
                      </a:lnTo>
                      <a:lnTo>
                        <a:pt x="16" y="978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201"/>
                      </a:lnTo>
                      <a:lnTo>
                        <a:pt x="138" y="1265"/>
                      </a:lnTo>
                      <a:lnTo>
                        <a:pt x="181" y="1329"/>
                      </a:lnTo>
                      <a:lnTo>
                        <a:pt x="234" y="1388"/>
                      </a:lnTo>
                      <a:lnTo>
                        <a:pt x="292" y="1441"/>
                      </a:lnTo>
                      <a:lnTo>
                        <a:pt x="356" y="1483"/>
                      </a:lnTo>
                      <a:lnTo>
                        <a:pt x="425" y="1526"/>
                      </a:lnTo>
                      <a:lnTo>
                        <a:pt x="494" y="1563"/>
                      </a:lnTo>
                      <a:lnTo>
                        <a:pt x="569" y="1590"/>
                      </a:lnTo>
                      <a:lnTo>
                        <a:pt x="648" y="1605"/>
                      </a:lnTo>
                      <a:lnTo>
                        <a:pt x="728" y="1621"/>
                      </a:lnTo>
                      <a:lnTo>
                        <a:pt x="808" y="1627"/>
                      </a:lnTo>
                      <a:lnTo>
                        <a:pt x="808" y="1627"/>
                      </a:lnTo>
                      <a:lnTo>
                        <a:pt x="893" y="1621"/>
                      </a:lnTo>
                      <a:lnTo>
                        <a:pt x="973" y="1605"/>
                      </a:lnTo>
                      <a:lnTo>
                        <a:pt x="1052" y="1590"/>
                      </a:lnTo>
                      <a:lnTo>
                        <a:pt x="1127" y="1563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9" y="1441"/>
                      </a:lnTo>
                      <a:lnTo>
                        <a:pt x="1382" y="1388"/>
                      </a:lnTo>
                      <a:lnTo>
                        <a:pt x="1435" y="1329"/>
                      </a:lnTo>
                      <a:lnTo>
                        <a:pt x="1483" y="1265"/>
                      </a:lnTo>
                      <a:lnTo>
                        <a:pt x="1526" y="1201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5" y="978"/>
                      </a:lnTo>
                      <a:lnTo>
                        <a:pt x="1616" y="893"/>
                      </a:lnTo>
                      <a:lnTo>
                        <a:pt x="1621" y="813"/>
                      </a:lnTo>
                      <a:lnTo>
                        <a:pt x="1621" y="813"/>
                      </a:lnTo>
                      <a:lnTo>
                        <a:pt x="1616" y="728"/>
                      </a:lnTo>
                      <a:lnTo>
                        <a:pt x="1605" y="648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5"/>
                      </a:lnTo>
                      <a:lnTo>
                        <a:pt x="1483" y="356"/>
                      </a:lnTo>
                      <a:lnTo>
                        <a:pt x="1435" y="297"/>
                      </a:lnTo>
                      <a:lnTo>
                        <a:pt x="1382" y="239"/>
                      </a:lnTo>
                      <a:lnTo>
                        <a:pt x="1329" y="186"/>
                      </a:lnTo>
                      <a:lnTo>
                        <a:pt x="1265" y="138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2" y="37"/>
                      </a:lnTo>
                      <a:lnTo>
                        <a:pt x="973" y="16"/>
                      </a:lnTo>
                      <a:lnTo>
                        <a:pt x="893" y="5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4" name="Freeform 22">
                  <a:extLst>
                    <a:ext uri="{FF2B5EF4-FFF2-40B4-BE49-F238E27FC236}">
                      <a16:creationId xmlns:a16="http://schemas.microsoft.com/office/drawing/2014/main" id="{A4B8B67E-BD24-4182-A78D-7B94CE48E5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688" y="908050"/>
                  <a:ext cx="584200" cy="584200"/>
                </a:xfrm>
                <a:custGeom>
                  <a:avLst/>
                  <a:gdLst>
                    <a:gd name="T0" fmla="*/ 808 w 1622"/>
                    <a:gd name="T1" fmla="*/ 0 h 1623"/>
                    <a:gd name="T2" fmla="*/ 649 w 1622"/>
                    <a:gd name="T3" fmla="*/ 16 h 1623"/>
                    <a:gd name="T4" fmla="*/ 494 w 1622"/>
                    <a:gd name="T5" fmla="*/ 64 h 1623"/>
                    <a:gd name="T6" fmla="*/ 356 w 1622"/>
                    <a:gd name="T7" fmla="*/ 139 h 1623"/>
                    <a:gd name="T8" fmla="*/ 234 w 1622"/>
                    <a:gd name="T9" fmla="*/ 239 h 1623"/>
                    <a:gd name="T10" fmla="*/ 138 w 1622"/>
                    <a:gd name="T11" fmla="*/ 356 h 1623"/>
                    <a:gd name="T12" fmla="*/ 64 w 1622"/>
                    <a:gd name="T13" fmla="*/ 495 h 1623"/>
                    <a:gd name="T14" fmla="*/ 16 w 1622"/>
                    <a:gd name="T15" fmla="*/ 649 h 1623"/>
                    <a:gd name="T16" fmla="*/ 0 w 1622"/>
                    <a:gd name="T17" fmla="*/ 814 h 1623"/>
                    <a:gd name="T18" fmla="*/ 0 w 1622"/>
                    <a:gd name="T19" fmla="*/ 893 h 1623"/>
                    <a:gd name="T20" fmla="*/ 32 w 1622"/>
                    <a:gd name="T21" fmla="*/ 1053 h 1623"/>
                    <a:gd name="T22" fmla="*/ 96 w 1622"/>
                    <a:gd name="T23" fmla="*/ 1196 h 1623"/>
                    <a:gd name="T24" fmla="*/ 181 w 1622"/>
                    <a:gd name="T25" fmla="*/ 1330 h 1623"/>
                    <a:gd name="T26" fmla="*/ 292 w 1622"/>
                    <a:gd name="T27" fmla="*/ 1436 h 1623"/>
                    <a:gd name="T28" fmla="*/ 426 w 1622"/>
                    <a:gd name="T29" fmla="*/ 1526 h 1623"/>
                    <a:gd name="T30" fmla="*/ 569 w 1622"/>
                    <a:gd name="T31" fmla="*/ 1585 h 1623"/>
                    <a:gd name="T32" fmla="*/ 728 w 1622"/>
                    <a:gd name="T33" fmla="*/ 1622 h 1623"/>
                    <a:gd name="T34" fmla="*/ 808 w 1622"/>
                    <a:gd name="T35" fmla="*/ 1622 h 1623"/>
                    <a:gd name="T36" fmla="*/ 973 w 1622"/>
                    <a:gd name="T37" fmla="*/ 1606 h 1623"/>
                    <a:gd name="T38" fmla="*/ 1127 w 1622"/>
                    <a:gd name="T39" fmla="*/ 1558 h 1623"/>
                    <a:gd name="T40" fmla="*/ 1265 w 1622"/>
                    <a:gd name="T41" fmla="*/ 1483 h 1623"/>
                    <a:gd name="T42" fmla="*/ 1382 w 1622"/>
                    <a:gd name="T43" fmla="*/ 1388 h 1623"/>
                    <a:gd name="T44" fmla="*/ 1483 w 1622"/>
                    <a:gd name="T45" fmla="*/ 1266 h 1623"/>
                    <a:gd name="T46" fmla="*/ 1558 w 1622"/>
                    <a:gd name="T47" fmla="*/ 1127 h 1623"/>
                    <a:gd name="T48" fmla="*/ 1606 w 1622"/>
                    <a:gd name="T49" fmla="*/ 973 h 1623"/>
                    <a:gd name="T50" fmla="*/ 1621 w 1622"/>
                    <a:gd name="T51" fmla="*/ 814 h 1623"/>
                    <a:gd name="T52" fmla="*/ 1616 w 1622"/>
                    <a:gd name="T53" fmla="*/ 729 h 1623"/>
                    <a:gd name="T54" fmla="*/ 1584 w 1622"/>
                    <a:gd name="T55" fmla="*/ 569 h 1623"/>
                    <a:gd name="T56" fmla="*/ 1526 w 1622"/>
                    <a:gd name="T57" fmla="*/ 426 h 1623"/>
                    <a:gd name="T58" fmla="*/ 1436 w 1622"/>
                    <a:gd name="T59" fmla="*/ 292 h 1623"/>
                    <a:gd name="T60" fmla="*/ 1324 w 1622"/>
                    <a:gd name="T61" fmla="*/ 186 h 1623"/>
                    <a:gd name="T62" fmla="*/ 1196 w 1622"/>
                    <a:gd name="T63" fmla="*/ 96 h 1623"/>
                    <a:gd name="T64" fmla="*/ 1053 w 1622"/>
                    <a:gd name="T65" fmla="*/ 38 h 1623"/>
                    <a:gd name="T66" fmla="*/ 893 w 1622"/>
                    <a:gd name="T67" fmla="*/ 6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6"/>
                      </a:lnTo>
                      <a:lnTo>
                        <a:pt x="649" y="16"/>
                      </a:lnTo>
                      <a:lnTo>
                        <a:pt x="569" y="38"/>
                      </a:lnTo>
                      <a:lnTo>
                        <a:pt x="494" y="64"/>
                      </a:lnTo>
                      <a:lnTo>
                        <a:pt x="426" y="96"/>
                      </a:lnTo>
                      <a:lnTo>
                        <a:pt x="356" y="139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2"/>
                      </a:lnTo>
                      <a:lnTo>
                        <a:pt x="138" y="356"/>
                      </a:lnTo>
                      <a:lnTo>
                        <a:pt x="96" y="426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9"/>
                      </a:lnTo>
                      <a:lnTo>
                        <a:pt x="0" y="729"/>
                      </a:lnTo>
                      <a:lnTo>
                        <a:pt x="0" y="814"/>
                      </a:lnTo>
                      <a:lnTo>
                        <a:pt x="0" y="814"/>
                      </a:lnTo>
                      <a:lnTo>
                        <a:pt x="0" y="893"/>
                      </a:lnTo>
                      <a:lnTo>
                        <a:pt x="16" y="973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6"/>
                      </a:lnTo>
                      <a:lnTo>
                        <a:pt x="138" y="1266"/>
                      </a:lnTo>
                      <a:lnTo>
                        <a:pt x="181" y="1330"/>
                      </a:lnTo>
                      <a:lnTo>
                        <a:pt x="234" y="1388"/>
                      </a:lnTo>
                      <a:lnTo>
                        <a:pt x="292" y="1436"/>
                      </a:lnTo>
                      <a:lnTo>
                        <a:pt x="356" y="1483"/>
                      </a:lnTo>
                      <a:lnTo>
                        <a:pt x="426" y="1526"/>
                      </a:lnTo>
                      <a:lnTo>
                        <a:pt x="494" y="1558"/>
                      </a:lnTo>
                      <a:lnTo>
                        <a:pt x="569" y="1585"/>
                      </a:lnTo>
                      <a:lnTo>
                        <a:pt x="649" y="1606"/>
                      </a:lnTo>
                      <a:lnTo>
                        <a:pt x="728" y="1622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3" y="1622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8"/>
                      </a:lnTo>
                      <a:lnTo>
                        <a:pt x="1436" y="1330"/>
                      </a:lnTo>
                      <a:lnTo>
                        <a:pt x="1483" y="1266"/>
                      </a:lnTo>
                      <a:lnTo>
                        <a:pt x="1526" y="1196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3"/>
                      </a:lnTo>
                      <a:lnTo>
                        <a:pt x="1616" y="893"/>
                      </a:lnTo>
                      <a:lnTo>
                        <a:pt x="1621" y="814"/>
                      </a:lnTo>
                      <a:lnTo>
                        <a:pt x="1621" y="814"/>
                      </a:lnTo>
                      <a:lnTo>
                        <a:pt x="1616" y="729"/>
                      </a:lnTo>
                      <a:lnTo>
                        <a:pt x="1606" y="649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6"/>
                      </a:lnTo>
                      <a:lnTo>
                        <a:pt x="1483" y="356"/>
                      </a:lnTo>
                      <a:lnTo>
                        <a:pt x="1436" y="292"/>
                      </a:lnTo>
                      <a:lnTo>
                        <a:pt x="1382" y="239"/>
                      </a:lnTo>
                      <a:lnTo>
                        <a:pt x="1324" y="186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8"/>
                      </a:lnTo>
                      <a:lnTo>
                        <a:pt x="973" y="16"/>
                      </a:lnTo>
                      <a:lnTo>
                        <a:pt x="893" y="6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5" name="Freeform 23">
                  <a:extLst>
                    <a:ext uri="{FF2B5EF4-FFF2-40B4-BE49-F238E27FC236}">
                      <a16:creationId xmlns:a16="http://schemas.microsoft.com/office/drawing/2014/main" id="{03A4FA94-FEF6-410A-81F6-FFE90C9E74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2713" y="869950"/>
                  <a:ext cx="660400" cy="660400"/>
                </a:xfrm>
                <a:custGeom>
                  <a:avLst/>
                  <a:gdLst>
                    <a:gd name="T0" fmla="*/ 1010 w 1836"/>
                    <a:gd name="T1" fmla="*/ 1829 h 1835"/>
                    <a:gd name="T2" fmla="*/ 1271 w 1836"/>
                    <a:gd name="T3" fmla="*/ 1765 h 1835"/>
                    <a:gd name="T4" fmla="*/ 1500 w 1836"/>
                    <a:gd name="T5" fmla="*/ 1627 h 1835"/>
                    <a:gd name="T6" fmla="*/ 1675 w 1836"/>
                    <a:gd name="T7" fmla="*/ 1430 h 1835"/>
                    <a:gd name="T8" fmla="*/ 1792 w 1836"/>
                    <a:gd name="T9" fmla="*/ 1191 h 1835"/>
                    <a:gd name="T10" fmla="*/ 1835 w 1836"/>
                    <a:gd name="T11" fmla="*/ 920 h 1835"/>
                    <a:gd name="T12" fmla="*/ 1813 w 1836"/>
                    <a:gd name="T13" fmla="*/ 733 h 1835"/>
                    <a:gd name="T14" fmla="*/ 1723 w 1836"/>
                    <a:gd name="T15" fmla="*/ 479 h 1835"/>
                    <a:gd name="T16" fmla="*/ 1563 w 1836"/>
                    <a:gd name="T17" fmla="*/ 271 h 1835"/>
                    <a:gd name="T18" fmla="*/ 1356 w 1836"/>
                    <a:gd name="T19" fmla="*/ 112 h 1835"/>
                    <a:gd name="T20" fmla="*/ 1101 w 1836"/>
                    <a:gd name="T21" fmla="*/ 21 h 1835"/>
                    <a:gd name="T22" fmla="*/ 915 w 1836"/>
                    <a:gd name="T23" fmla="*/ 0 h 1835"/>
                    <a:gd name="T24" fmla="*/ 644 w 1836"/>
                    <a:gd name="T25" fmla="*/ 42 h 1835"/>
                    <a:gd name="T26" fmla="*/ 405 w 1836"/>
                    <a:gd name="T27" fmla="*/ 159 h 1835"/>
                    <a:gd name="T28" fmla="*/ 208 w 1836"/>
                    <a:gd name="T29" fmla="*/ 335 h 1835"/>
                    <a:gd name="T30" fmla="*/ 70 w 1836"/>
                    <a:gd name="T31" fmla="*/ 558 h 1835"/>
                    <a:gd name="T32" fmla="*/ 6 w 1836"/>
                    <a:gd name="T33" fmla="*/ 824 h 1835"/>
                    <a:gd name="T34" fmla="*/ 6 w 1836"/>
                    <a:gd name="T35" fmla="*/ 1010 h 1835"/>
                    <a:gd name="T36" fmla="*/ 70 w 1836"/>
                    <a:gd name="T37" fmla="*/ 1276 h 1835"/>
                    <a:gd name="T38" fmla="*/ 208 w 1836"/>
                    <a:gd name="T39" fmla="*/ 1499 h 1835"/>
                    <a:gd name="T40" fmla="*/ 405 w 1836"/>
                    <a:gd name="T41" fmla="*/ 1680 h 1835"/>
                    <a:gd name="T42" fmla="*/ 644 w 1836"/>
                    <a:gd name="T43" fmla="*/ 1792 h 1835"/>
                    <a:gd name="T44" fmla="*/ 915 w 1836"/>
                    <a:gd name="T45" fmla="*/ 1834 h 1835"/>
                    <a:gd name="T46" fmla="*/ 963 w 1836"/>
                    <a:gd name="T47" fmla="*/ 457 h 1835"/>
                    <a:gd name="T48" fmla="*/ 1096 w 1836"/>
                    <a:gd name="T49" fmla="*/ 489 h 1835"/>
                    <a:gd name="T50" fmla="*/ 1213 w 1836"/>
                    <a:gd name="T51" fmla="*/ 558 h 1835"/>
                    <a:gd name="T52" fmla="*/ 1303 w 1836"/>
                    <a:gd name="T53" fmla="*/ 659 h 1835"/>
                    <a:gd name="T54" fmla="*/ 1362 w 1836"/>
                    <a:gd name="T55" fmla="*/ 782 h 1835"/>
                    <a:gd name="T56" fmla="*/ 1383 w 1836"/>
                    <a:gd name="T57" fmla="*/ 920 h 1835"/>
                    <a:gd name="T58" fmla="*/ 1372 w 1836"/>
                    <a:gd name="T59" fmla="*/ 1010 h 1835"/>
                    <a:gd name="T60" fmla="*/ 1324 w 1836"/>
                    <a:gd name="T61" fmla="*/ 1138 h 1835"/>
                    <a:gd name="T62" fmla="*/ 1245 w 1836"/>
                    <a:gd name="T63" fmla="*/ 1244 h 1835"/>
                    <a:gd name="T64" fmla="*/ 1138 w 1836"/>
                    <a:gd name="T65" fmla="*/ 1329 h 1835"/>
                    <a:gd name="T66" fmla="*/ 1010 w 1836"/>
                    <a:gd name="T67" fmla="*/ 1372 h 1835"/>
                    <a:gd name="T68" fmla="*/ 915 w 1836"/>
                    <a:gd name="T69" fmla="*/ 1382 h 1835"/>
                    <a:gd name="T70" fmla="*/ 776 w 1836"/>
                    <a:gd name="T71" fmla="*/ 1361 h 1835"/>
                    <a:gd name="T72" fmla="*/ 654 w 1836"/>
                    <a:gd name="T73" fmla="*/ 1302 h 1835"/>
                    <a:gd name="T74" fmla="*/ 559 w 1836"/>
                    <a:gd name="T75" fmla="*/ 1212 h 1835"/>
                    <a:gd name="T76" fmla="*/ 490 w 1836"/>
                    <a:gd name="T77" fmla="*/ 1101 h 1835"/>
                    <a:gd name="T78" fmla="*/ 452 w 1836"/>
                    <a:gd name="T79" fmla="*/ 967 h 1835"/>
                    <a:gd name="T80" fmla="*/ 452 w 1836"/>
                    <a:gd name="T81" fmla="*/ 872 h 1835"/>
                    <a:gd name="T82" fmla="*/ 490 w 1836"/>
                    <a:gd name="T83" fmla="*/ 739 h 1835"/>
                    <a:gd name="T84" fmla="*/ 559 w 1836"/>
                    <a:gd name="T85" fmla="*/ 622 h 1835"/>
                    <a:gd name="T86" fmla="*/ 654 w 1836"/>
                    <a:gd name="T87" fmla="*/ 532 h 1835"/>
                    <a:gd name="T88" fmla="*/ 776 w 1836"/>
                    <a:gd name="T89" fmla="*/ 473 h 1835"/>
                    <a:gd name="T90" fmla="*/ 915 w 1836"/>
                    <a:gd name="T91" fmla="*/ 452 h 1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836" h="1835">
                      <a:moveTo>
                        <a:pt x="915" y="1834"/>
                      </a:moveTo>
                      <a:lnTo>
                        <a:pt x="915" y="1834"/>
                      </a:lnTo>
                      <a:lnTo>
                        <a:pt x="1010" y="1829"/>
                      </a:lnTo>
                      <a:lnTo>
                        <a:pt x="1101" y="1818"/>
                      </a:lnTo>
                      <a:lnTo>
                        <a:pt x="1191" y="1792"/>
                      </a:lnTo>
                      <a:lnTo>
                        <a:pt x="1271" y="1765"/>
                      </a:lnTo>
                      <a:lnTo>
                        <a:pt x="1356" y="1722"/>
                      </a:lnTo>
                      <a:lnTo>
                        <a:pt x="1430" y="1680"/>
                      </a:lnTo>
                      <a:lnTo>
                        <a:pt x="1500" y="1627"/>
                      </a:lnTo>
                      <a:lnTo>
                        <a:pt x="1563" y="1568"/>
                      </a:lnTo>
                      <a:lnTo>
                        <a:pt x="1622" y="1499"/>
                      </a:lnTo>
                      <a:lnTo>
                        <a:pt x="1675" y="1430"/>
                      </a:lnTo>
                      <a:lnTo>
                        <a:pt x="1723" y="1355"/>
                      </a:lnTo>
                      <a:lnTo>
                        <a:pt x="1760" y="1276"/>
                      </a:lnTo>
                      <a:lnTo>
                        <a:pt x="1792" y="1191"/>
                      </a:lnTo>
                      <a:lnTo>
                        <a:pt x="1813" y="1101"/>
                      </a:lnTo>
                      <a:lnTo>
                        <a:pt x="1829" y="1010"/>
                      </a:lnTo>
                      <a:lnTo>
                        <a:pt x="1835" y="920"/>
                      </a:lnTo>
                      <a:lnTo>
                        <a:pt x="1835" y="920"/>
                      </a:lnTo>
                      <a:lnTo>
                        <a:pt x="1829" y="824"/>
                      </a:lnTo>
                      <a:lnTo>
                        <a:pt x="1813" y="733"/>
                      </a:lnTo>
                      <a:lnTo>
                        <a:pt x="1792" y="643"/>
                      </a:lnTo>
                      <a:lnTo>
                        <a:pt x="1760" y="558"/>
                      </a:lnTo>
                      <a:lnTo>
                        <a:pt x="1723" y="479"/>
                      </a:lnTo>
                      <a:lnTo>
                        <a:pt x="1675" y="404"/>
                      </a:lnTo>
                      <a:lnTo>
                        <a:pt x="1622" y="335"/>
                      </a:lnTo>
                      <a:lnTo>
                        <a:pt x="1563" y="271"/>
                      </a:lnTo>
                      <a:lnTo>
                        <a:pt x="1500" y="207"/>
                      </a:lnTo>
                      <a:lnTo>
                        <a:pt x="1430" y="159"/>
                      </a:lnTo>
                      <a:lnTo>
                        <a:pt x="1356" y="112"/>
                      </a:lnTo>
                      <a:lnTo>
                        <a:pt x="1271" y="74"/>
                      </a:lnTo>
                      <a:lnTo>
                        <a:pt x="1191" y="42"/>
                      </a:lnTo>
                      <a:lnTo>
                        <a:pt x="1101" y="21"/>
                      </a:lnTo>
                      <a:lnTo>
                        <a:pt x="1010" y="5"/>
                      </a:lnTo>
                      <a:lnTo>
                        <a:pt x="915" y="0"/>
                      </a:lnTo>
                      <a:lnTo>
                        <a:pt x="915" y="0"/>
                      </a:lnTo>
                      <a:lnTo>
                        <a:pt x="825" y="5"/>
                      </a:lnTo>
                      <a:lnTo>
                        <a:pt x="734" y="21"/>
                      </a:lnTo>
                      <a:lnTo>
                        <a:pt x="644" y="42"/>
                      </a:lnTo>
                      <a:lnTo>
                        <a:pt x="559" y="74"/>
                      </a:lnTo>
                      <a:lnTo>
                        <a:pt x="479" y="112"/>
                      </a:lnTo>
                      <a:lnTo>
                        <a:pt x="405" y="159"/>
                      </a:lnTo>
                      <a:lnTo>
                        <a:pt x="335" y="207"/>
                      </a:lnTo>
                      <a:lnTo>
                        <a:pt x="267" y="271"/>
                      </a:lnTo>
                      <a:lnTo>
                        <a:pt x="208" y="335"/>
                      </a:lnTo>
                      <a:lnTo>
                        <a:pt x="155" y="404"/>
                      </a:lnTo>
                      <a:lnTo>
                        <a:pt x="112" y="479"/>
                      </a:lnTo>
                      <a:lnTo>
                        <a:pt x="70" y="558"/>
                      </a:lnTo>
                      <a:lnTo>
                        <a:pt x="43" y="643"/>
                      </a:lnTo>
                      <a:lnTo>
                        <a:pt x="17" y="733"/>
                      </a:lnTo>
                      <a:lnTo>
                        <a:pt x="6" y="824"/>
                      </a:lnTo>
                      <a:lnTo>
                        <a:pt x="0" y="920"/>
                      </a:lnTo>
                      <a:lnTo>
                        <a:pt x="0" y="920"/>
                      </a:lnTo>
                      <a:lnTo>
                        <a:pt x="6" y="1010"/>
                      </a:lnTo>
                      <a:lnTo>
                        <a:pt x="17" y="1101"/>
                      </a:lnTo>
                      <a:lnTo>
                        <a:pt x="43" y="1191"/>
                      </a:lnTo>
                      <a:lnTo>
                        <a:pt x="70" y="1276"/>
                      </a:lnTo>
                      <a:lnTo>
                        <a:pt x="112" y="1355"/>
                      </a:lnTo>
                      <a:lnTo>
                        <a:pt x="155" y="1430"/>
                      </a:lnTo>
                      <a:lnTo>
                        <a:pt x="208" y="1499"/>
                      </a:lnTo>
                      <a:lnTo>
                        <a:pt x="267" y="1568"/>
                      </a:lnTo>
                      <a:lnTo>
                        <a:pt x="335" y="1627"/>
                      </a:lnTo>
                      <a:lnTo>
                        <a:pt x="405" y="1680"/>
                      </a:lnTo>
                      <a:lnTo>
                        <a:pt x="479" y="1722"/>
                      </a:lnTo>
                      <a:lnTo>
                        <a:pt x="559" y="1765"/>
                      </a:lnTo>
                      <a:lnTo>
                        <a:pt x="644" y="1792"/>
                      </a:lnTo>
                      <a:lnTo>
                        <a:pt x="734" y="1818"/>
                      </a:lnTo>
                      <a:lnTo>
                        <a:pt x="825" y="1829"/>
                      </a:lnTo>
                      <a:lnTo>
                        <a:pt x="915" y="1834"/>
                      </a:lnTo>
                      <a:close/>
                      <a:moveTo>
                        <a:pt x="915" y="452"/>
                      </a:moveTo>
                      <a:lnTo>
                        <a:pt x="915" y="452"/>
                      </a:lnTo>
                      <a:lnTo>
                        <a:pt x="963" y="457"/>
                      </a:lnTo>
                      <a:lnTo>
                        <a:pt x="1010" y="462"/>
                      </a:lnTo>
                      <a:lnTo>
                        <a:pt x="1053" y="473"/>
                      </a:lnTo>
                      <a:lnTo>
                        <a:pt x="1096" y="489"/>
                      </a:lnTo>
                      <a:lnTo>
                        <a:pt x="1138" y="511"/>
                      </a:lnTo>
                      <a:lnTo>
                        <a:pt x="1175" y="532"/>
                      </a:lnTo>
                      <a:lnTo>
                        <a:pt x="1213" y="558"/>
                      </a:lnTo>
                      <a:lnTo>
                        <a:pt x="1245" y="590"/>
                      </a:lnTo>
                      <a:lnTo>
                        <a:pt x="1277" y="622"/>
                      </a:lnTo>
                      <a:lnTo>
                        <a:pt x="1303" y="659"/>
                      </a:lnTo>
                      <a:lnTo>
                        <a:pt x="1324" y="696"/>
                      </a:lnTo>
                      <a:lnTo>
                        <a:pt x="1345" y="739"/>
                      </a:lnTo>
                      <a:lnTo>
                        <a:pt x="1362" y="782"/>
                      </a:lnTo>
                      <a:lnTo>
                        <a:pt x="1372" y="824"/>
                      </a:lnTo>
                      <a:lnTo>
                        <a:pt x="1377" y="872"/>
                      </a:lnTo>
                      <a:lnTo>
                        <a:pt x="1383" y="920"/>
                      </a:lnTo>
                      <a:lnTo>
                        <a:pt x="1383" y="920"/>
                      </a:lnTo>
                      <a:lnTo>
                        <a:pt x="1377" y="967"/>
                      </a:lnTo>
                      <a:lnTo>
                        <a:pt x="1372" y="1010"/>
                      </a:lnTo>
                      <a:lnTo>
                        <a:pt x="1362" y="1058"/>
                      </a:lnTo>
                      <a:lnTo>
                        <a:pt x="1345" y="1101"/>
                      </a:lnTo>
                      <a:lnTo>
                        <a:pt x="1324" y="1138"/>
                      </a:lnTo>
                      <a:lnTo>
                        <a:pt x="1303" y="1180"/>
                      </a:lnTo>
                      <a:lnTo>
                        <a:pt x="1277" y="1212"/>
                      </a:lnTo>
                      <a:lnTo>
                        <a:pt x="1245" y="1244"/>
                      </a:lnTo>
                      <a:lnTo>
                        <a:pt x="1213" y="1276"/>
                      </a:lnTo>
                      <a:lnTo>
                        <a:pt x="1175" y="1302"/>
                      </a:lnTo>
                      <a:lnTo>
                        <a:pt x="1138" y="1329"/>
                      </a:lnTo>
                      <a:lnTo>
                        <a:pt x="1096" y="1345"/>
                      </a:lnTo>
                      <a:lnTo>
                        <a:pt x="1053" y="1361"/>
                      </a:lnTo>
                      <a:lnTo>
                        <a:pt x="1010" y="1372"/>
                      </a:lnTo>
                      <a:lnTo>
                        <a:pt x="963" y="1382"/>
                      </a:lnTo>
                      <a:lnTo>
                        <a:pt x="915" y="1382"/>
                      </a:lnTo>
                      <a:lnTo>
                        <a:pt x="915" y="1382"/>
                      </a:lnTo>
                      <a:lnTo>
                        <a:pt x="867" y="1382"/>
                      </a:lnTo>
                      <a:lnTo>
                        <a:pt x="825" y="1372"/>
                      </a:lnTo>
                      <a:lnTo>
                        <a:pt x="776" y="1361"/>
                      </a:lnTo>
                      <a:lnTo>
                        <a:pt x="734" y="1345"/>
                      </a:lnTo>
                      <a:lnTo>
                        <a:pt x="697" y="1329"/>
                      </a:lnTo>
                      <a:lnTo>
                        <a:pt x="654" y="1302"/>
                      </a:lnTo>
                      <a:lnTo>
                        <a:pt x="623" y="1276"/>
                      </a:lnTo>
                      <a:lnTo>
                        <a:pt x="585" y="1244"/>
                      </a:lnTo>
                      <a:lnTo>
                        <a:pt x="559" y="1212"/>
                      </a:lnTo>
                      <a:lnTo>
                        <a:pt x="532" y="1180"/>
                      </a:lnTo>
                      <a:lnTo>
                        <a:pt x="505" y="1138"/>
                      </a:lnTo>
                      <a:lnTo>
                        <a:pt x="490" y="1101"/>
                      </a:lnTo>
                      <a:lnTo>
                        <a:pt x="474" y="1058"/>
                      </a:lnTo>
                      <a:lnTo>
                        <a:pt x="463" y="1010"/>
                      </a:lnTo>
                      <a:lnTo>
                        <a:pt x="452" y="967"/>
                      </a:lnTo>
                      <a:lnTo>
                        <a:pt x="452" y="920"/>
                      </a:lnTo>
                      <a:lnTo>
                        <a:pt x="452" y="920"/>
                      </a:lnTo>
                      <a:lnTo>
                        <a:pt x="452" y="872"/>
                      </a:lnTo>
                      <a:lnTo>
                        <a:pt x="463" y="824"/>
                      </a:lnTo>
                      <a:lnTo>
                        <a:pt x="474" y="782"/>
                      </a:lnTo>
                      <a:lnTo>
                        <a:pt x="490" y="739"/>
                      </a:lnTo>
                      <a:lnTo>
                        <a:pt x="505" y="696"/>
                      </a:lnTo>
                      <a:lnTo>
                        <a:pt x="532" y="659"/>
                      </a:lnTo>
                      <a:lnTo>
                        <a:pt x="559" y="622"/>
                      </a:lnTo>
                      <a:lnTo>
                        <a:pt x="585" y="590"/>
                      </a:lnTo>
                      <a:lnTo>
                        <a:pt x="623" y="558"/>
                      </a:lnTo>
                      <a:lnTo>
                        <a:pt x="654" y="532"/>
                      </a:lnTo>
                      <a:lnTo>
                        <a:pt x="697" y="511"/>
                      </a:lnTo>
                      <a:lnTo>
                        <a:pt x="734" y="489"/>
                      </a:lnTo>
                      <a:lnTo>
                        <a:pt x="776" y="473"/>
                      </a:lnTo>
                      <a:lnTo>
                        <a:pt x="825" y="462"/>
                      </a:lnTo>
                      <a:lnTo>
                        <a:pt x="867" y="457"/>
                      </a:lnTo>
                      <a:lnTo>
                        <a:pt x="915" y="4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6" name="Freeform 24">
                  <a:extLst>
                    <a:ext uri="{FF2B5EF4-FFF2-40B4-BE49-F238E27FC236}">
                      <a16:creationId xmlns:a16="http://schemas.microsoft.com/office/drawing/2014/main" id="{DCEB630C-BBD0-4ABE-8D74-049F6B6ECE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1950" y="1627188"/>
                  <a:ext cx="163513" cy="612775"/>
                </a:xfrm>
                <a:custGeom>
                  <a:avLst/>
                  <a:gdLst>
                    <a:gd name="T0" fmla="*/ 0 w 453"/>
                    <a:gd name="T1" fmla="*/ 1701 h 1702"/>
                    <a:gd name="T2" fmla="*/ 452 w 453"/>
                    <a:gd name="T3" fmla="*/ 1701 h 1702"/>
                    <a:gd name="T4" fmla="*/ 452 w 453"/>
                    <a:gd name="T5" fmla="*/ 0 h 1702"/>
                    <a:gd name="T6" fmla="*/ 0 w 453"/>
                    <a:gd name="T7" fmla="*/ 0 h 1702"/>
                    <a:gd name="T8" fmla="*/ 0 w 453"/>
                    <a:gd name="T9" fmla="*/ 1701 h 17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3" h="1702">
                      <a:moveTo>
                        <a:pt x="0" y="1701"/>
                      </a:moveTo>
                      <a:lnTo>
                        <a:pt x="452" y="1701"/>
                      </a:lnTo>
                      <a:lnTo>
                        <a:pt x="452" y="0"/>
                      </a:lnTo>
                      <a:lnTo>
                        <a:pt x="0" y="0"/>
                      </a:lnTo>
                      <a:lnTo>
                        <a:pt x="0" y="1701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7" name="Freeform 25">
                  <a:extLst>
                    <a:ext uri="{FF2B5EF4-FFF2-40B4-BE49-F238E27FC236}">
                      <a16:creationId xmlns:a16="http://schemas.microsoft.com/office/drawing/2014/main" id="{8618D697-ED13-40D8-92F7-CDC6A45E3E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2013" y="1119188"/>
                  <a:ext cx="612775" cy="163512"/>
                </a:xfrm>
                <a:custGeom>
                  <a:avLst/>
                  <a:gdLst>
                    <a:gd name="T0" fmla="*/ 1701 w 1702"/>
                    <a:gd name="T1" fmla="*/ 0 h 453"/>
                    <a:gd name="T2" fmla="*/ 0 w 1702"/>
                    <a:gd name="T3" fmla="*/ 0 h 453"/>
                    <a:gd name="T4" fmla="*/ 0 w 1702"/>
                    <a:gd name="T5" fmla="*/ 452 h 453"/>
                    <a:gd name="T6" fmla="*/ 1701 w 1702"/>
                    <a:gd name="T7" fmla="*/ 452 h 453"/>
                    <a:gd name="T8" fmla="*/ 1701 w 1702"/>
                    <a:gd name="T9" fmla="*/ 0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2" h="453">
                      <a:moveTo>
                        <a:pt x="1701" y="0"/>
                      </a:moveTo>
                      <a:lnTo>
                        <a:pt x="0" y="0"/>
                      </a:lnTo>
                      <a:lnTo>
                        <a:pt x="0" y="452"/>
                      </a:lnTo>
                      <a:lnTo>
                        <a:pt x="1701" y="452"/>
                      </a:lnTo>
                      <a:lnTo>
                        <a:pt x="170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8" name="Freeform 26">
                  <a:extLst>
                    <a:ext uri="{FF2B5EF4-FFF2-40B4-BE49-F238E27FC236}">
                      <a16:creationId xmlns:a16="http://schemas.microsoft.com/office/drawing/2014/main" id="{9ACA5F61-5479-4329-ACD8-2884002CD3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81200" y="1435100"/>
                  <a:ext cx="547688" cy="549275"/>
                </a:xfrm>
                <a:custGeom>
                  <a:avLst/>
                  <a:gdLst>
                    <a:gd name="T0" fmla="*/ 319 w 1521"/>
                    <a:gd name="T1" fmla="*/ 0 h 1527"/>
                    <a:gd name="T2" fmla="*/ 0 w 1521"/>
                    <a:gd name="T3" fmla="*/ 319 h 1527"/>
                    <a:gd name="T4" fmla="*/ 1201 w 1521"/>
                    <a:gd name="T5" fmla="*/ 1526 h 1527"/>
                    <a:gd name="T6" fmla="*/ 1520 w 1521"/>
                    <a:gd name="T7" fmla="*/ 1202 h 1527"/>
                    <a:gd name="T8" fmla="*/ 319 w 1521"/>
                    <a:gd name="T9" fmla="*/ 0 h 15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1" h="1527">
                      <a:moveTo>
                        <a:pt x="319" y="0"/>
                      </a:moveTo>
                      <a:lnTo>
                        <a:pt x="0" y="319"/>
                      </a:lnTo>
                      <a:lnTo>
                        <a:pt x="1201" y="1526"/>
                      </a:lnTo>
                      <a:lnTo>
                        <a:pt x="1520" y="1202"/>
                      </a:lnTo>
                      <a:lnTo>
                        <a:pt x="319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DC92D48F-7D61-4345-A261-D16F7F3D2129}"/>
                </a:ext>
              </a:extLst>
            </p:cNvPr>
            <p:cNvGrpSpPr/>
            <p:nvPr/>
          </p:nvGrpSpPr>
          <p:grpSpPr>
            <a:xfrm>
              <a:off x="7008243" y="4274247"/>
              <a:ext cx="869099" cy="869099"/>
              <a:chOff x="982576" y="1691974"/>
              <a:chExt cx="1828959" cy="1828959"/>
            </a:xfrm>
          </p:grpSpPr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9EF8C8BC-0939-40ED-9206-FDCD6D5B8AD8}"/>
                  </a:ext>
                </a:extLst>
              </p:cNvPr>
              <p:cNvSpPr/>
              <p:nvPr/>
            </p:nvSpPr>
            <p:spPr>
              <a:xfrm>
                <a:off x="982576" y="1691974"/>
                <a:ext cx="1828959" cy="1828959"/>
              </a:xfrm>
              <a:prstGeom prst="ellipse">
                <a:avLst/>
              </a:prstGeom>
              <a:solidFill>
                <a:schemeClr val="accent4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9ABCDD87-7882-439F-9A8C-FAB6B723FDE5}"/>
                  </a:ext>
                </a:extLst>
              </p:cNvPr>
              <p:cNvGrpSpPr/>
              <p:nvPr/>
            </p:nvGrpSpPr>
            <p:grpSpPr>
              <a:xfrm>
                <a:off x="1329053" y="2040965"/>
                <a:ext cx="1154290" cy="1153784"/>
                <a:chOff x="477838" y="30163"/>
                <a:chExt cx="3621087" cy="3619500"/>
              </a:xfrm>
              <a:solidFill>
                <a:schemeClr val="bg1"/>
              </a:solidFill>
            </p:grpSpPr>
            <p:sp>
              <p:nvSpPr>
                <p:cNvPr id="310" name="Freeform 19">
                  <a:extLst>
                    <a:ext uri="{FF2B5EF4-FFF2-40B4-BE49-F238E27FC236}">
                      <a16:creationId xmlns:a16="http://schemas.microsoft.com/office/drawing/2014/main" id="{0E494EEB-0B9C-4CBD-98DF-45CEEE8304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838" y="30163"/>
                  <a:ext cx="3621087" cy="3619500"/>
                </a:xfrm>
                <a:custGeom>
                  <a:avLst/>
                  <a:gdLst>
                    <a:gd name="T0" fmla="*/ 4641 w 10059"/>
                    <a:gd name="T1" fmla="*/ 11 h 10054"/>
                    <a:gd name="T2" fmla="*/ 3774 w 10059"/>
                    <a:gd name="T3" fmla="*/ 160 h 10054"/>
                    <a:gd name="T4" fmla="*/ 2632 w 10059"/>
                    <a:gd name="T5" fmla="*/ 606 h 10054"/>
                    <a:gd name="T6" fmla="*/ 1648 w 10059"/>
                    <a:gd name="T7" fmla="*/ 1302 h 10054"/>
                    <a:gd name="T8" fmla="*/ 861 w 10059"/>
                    <a:gd name="T9" fmla="*/ 2217 h 10054"/>
                    <a:gd name="T10" fmla="*/ 309 w 10059"/>
                    <a:gd name="T11" fmla="*/ 3296 h 10054"/>
                    <a:gd name="T12" fmla="*/ 43 w 10059"/>
                    <a:gd name="T13" fmla="*/ 4386 h 10054"/>
                    <a:gd name="T14" fmla="*/ 0 w 10059"/>
                    <a:gd name="T15" fmla="*/ 5029 h 10054"/>
                    <a:gd name="T16" fmla="*/ 27 w 10059"/>
                    <a:gd name="T17" fmla="*/ 5540 h 10054"/>
                    <a:gd name="T18" fmla="*/ 228 w 10059"/>
                    <a:gd name="T19" fmla="*/ 6523 h 10054"/>
                    <a:gd name="T20" fmla="*/ 729 w 10059"/>
                    <a:gd name="T21" fmla="*/ 7634 h 10054"/>
                    <a:gd name="T22" fmla="*/ 1472 w 10059"/>
                    <a:gd name="T23" fmla="*/ 8581 h 10054"/>
                    <a:gd name="T24" fmla="*/ 2424 w 10059"/>
                    <a:gd name="T25" fmla="*/ 9325 h 10054"/>
                    <a:gd name="T26" fmla="*/ 3535 w 10059"/>
                    <a:gd name="T27" fmla="*/ 9830 h 10054"/>
                    <a:gd name="T28" fmla="*/ 4513 w 10059"/>
                    <a:gd name="T29" fmla="*/ 10027 h 10054"/>
                    <a:gd name="T30" fmla="*/ 5029 w 10059"/>
                    <a:gd name="T31" fmla="*/ 10053 h 10054"/>
                    <a:gd name="T32" fmla="*/ 5672 w 10059"/>
                    <a:gd name="T33" fmla="*/ 10016 h 10054"/>
                    <a:gd name="T34" fmla="*/ 6757 w 10059"/>
                    <a:gd name="T35" fmla="*/ 9750 h 10054"/>
                    <a:gd name="T36" fmla="*/ 7841 w 10059"/>
                    <a:gd name="T37" fmla="*/ 9198 h 10054"/>
                    <a:gd name="T38" fmla="*/ 8750 w 10059"/>
                    <a:gd name="T39" fmla="*/ 8411 h 10054"/>
                    <a:gd name="T40" fmla="*/ 9452 w 10059"/>
                    <a:gd name="T41" fmla="*/ 7422 h 10054"/>
                    <a:gd name="T42" fmla="*/ 9898 w 10059"/>
                    <a:gd name="T43" fmla="*/ 6284 h 10054"/>
                    <a:gd name="T44" fmla="*/ 10042 w 10059"/>
                    <a:gd name="T45" fmla="*/ 5412 h 10054"/>
                    <a:gd name="T46" fmla="*/ 10058 w 10059"/>
                    <a:gd name="T47" fmla="*/ 4897 h 10054"/>
                    <a:gd name="T48" fmla="*/ 10000 w 10059"/>
                    <a:gd name="T49" fmla="*/ 4264 h 10054"/>
                    <a:gd name="T50" fmla="*/ 9665 w 10059"/>
                    <a:gd name="T51" fmla="*/ 3067 h 10054"/>
                    <a:gd name="T52" fmla="*/ 9058 w 10059"/>
                    <a:gd name="T53" fmla="*/ 2020 h 10054"/>
                    <a:gd name="T54" fmla="*/ 8229 w 10059"/>
                    <a:gd name="T55" fmla="*/ 1149 h 10054"/>
                    <a:gd name="T56" fmla="*/ 7209 w 10059"/>
                    <a:gd name="T57" fmla="*/ 494 h 10054"/>
                    <a:gd name="T58" fmla="*/ 6045 w 10059"/>
                    <a:gd name="T59" fmla="*/ 101 h 10054"/>
                    <a:gd name="T60" fmla="*/ 5289 w 10059"/>
                    <a:gd name="T61" fmla="*/ 5 h 10054"/>
                    <a:gd name="T62" fmla="*/ 4795 w 10059"/>
                    <a:gd name="T63" fmla="*/ 9628 h 10054"/>
                    <a:gd name="T64" fmla="*/ 3663 w 10059"/>
                    <a:gd name="T65" fmla="*/ 9431 h 10054"/>
                    <a:gd name="T66" fmla="*/ 2642 w 10059"/>
                    <a:gd name="T67" fmla="*/ 8969 h 10054"/>
                    <a:gd name="T68" fmla="*/ 1770 w 10059"/>
                    <a:gd name="T69" fmla="*/ 8283 h 10054"/>
                    <a:gd name="T70" fmla="*/ 1090 w 10059"/>
                    <a:gd name="T71" fmla="*/ 7416 h 10054"/>
                    <a:gd name="T72" fmla="*/ 627 w 10059"/>
                    <a:gd name="T73" fmla="*/ 6396 h 10054"/>
                    <a:gd name="T74" fmla="*/ 425 w 10059"/>
                    <a:gd name="T75" fmla="*/ 5264 h 10054"/>
                    <a:gd name="T76" fmla="*/ 473 w 10059"/>
                    <a:gd name="T77" fmla="*/ 4328 h 10054"/>
                    <a:gd name="T78" fmla="*/ 782 w 10059"/>
                    <a:gd name="T79" fmla="*/ 3233 h 10054"/>
                    <a:gd name="T80" fmla="*/ 1340 w 10059"/>
                    <a:gd name="T81" fmla="*/ 2270 h 10054"/>
                    <a:gd name="T82" fmla="*/ 2100 w 10059"/>
                    <a:gd name="T83" fmla="*/ 1473 h 10054"/>
                    <a:gd name="T84" fmla="*/ 3036 w 10059"/>
                    <a:gd name="T85" fmla="*/ 872 h 10054"/>
                    <a:gd name="T86" fmla="*/ 4104 w 10059"/>
                    <a:gd name="T87" fmla="*/ 510 h 10054"/>
                    <a:gd name="T88" fmla="*/ 5029 w 10059"/>
                    <a:gd name="T89" fmla="*/ 420 h 10054"/>
                    <a:gd name="T90" fmla="*/ 6183 w 10059"/>
                    <a:gd name="T91" fmla="*/ 563 h 10054"/>
                    <a:gd name="T92" fmla="*/ 7224 w 10059"/>
                    <a:gd name="T93" fmla="*/ 973 h 10054"/>
                    <a:gd name="T94" fmla="*/ 8128 w 10059"/>
                    <a:gd name="T95" fmla="*/ 1616 h 10054"/>
                    <a:gd name="T96" fmla="*/ 8851 w 10059"/>
                    <a:gd name="T97" fmla="*/ 2451 h 10054"/>
                    <a:gd name="T98" fmla="*/ 9356 w 10059"/>
                    <a:gd name="T99" fmla="*/ 3445 h 10054"/>
                    <a:gd name="T100" fmla="*/ 9617 w 10059"/>
                    <a:gd name="T101" fmla="*/ 4556 h 10054"/>
                    <a:gd name="T102" fmla="*/ 9617 w 10059"/>
                    <a:gd name="T103" fmla="*/ 5497 h 10054"/>
                    <a:gd name="T104" fmla="*/ 9356 w 10059"/>
                    <a:gd name="T105" fmla="*/ 6608 h 10054"/>
                    <a:gd name="T106" fmla="*/ 8851 w 10059"/>
                    <a:gd name="T107" fmla="*/ 7602 h 10054"/>
                    <a:gd name="T108" fmla="*/ 8128 w 10059"/>
                    <a:gd name="T109" fmla="*/ 8437 h 10054"/>
                    <a:gd name="T110" fmla="*/ 7224 w 10059"/>
                    <a:gd name="T111" fmla="*/ 9081 h 10054"/>
                    <a:gd name="T112" fmla="*/ 6183 w 10059"/>
                    <a:gd name="T113" fmla="*/ 9490 h 10054"/>
                    <a:gd name="T114" fmla="*/ 5029 w 10059"/>
                    <a:gd name="T115" fmla="*/ 9639 h 100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059" h="10054">
                      <a:moveTo>
                        <a:pt x="5029" y="0"/>
                      </a:moveTo>
                      <a:lnTo>
                        <a:pt x="5029" y="0"/>
                      </a:lnTo>
                      <a:lnTo>
                        <a:pt x="4901" y="0"/>
                      </a:lnTo>
                      <a:lnTo>
                        <a:pt x="4769" y="5"/>
                      </a:lnTo>
                      <a:lnTo>
                        <a:pt x="4641" y="11"/>
                      </a:lnTo>
                      <a:lnTo>
                        <a:pt x="4513" y="27"/>
                      </a:lnTo>
                      <a:lnTo>
                        <a:pt x="4391" y="37"/>
                      </a:lnTo>
                      <a:lnTo>
                        <a:pt x="4264" y="58"/>
                      </a:lnTo>
                      <a:lnTo>
                        <a:pt x="4014" y="101"/>
                      </a:lnTo>
                      <a:lnTo>
                        <a:pt x="3774" y="160"/>
                      </a:lnTo>
                      <a:lnTo>
                        <a:pt x="3535" y="224"/>
                      </a:lnTo>
                      <a:lnTo>
                        <a:pt x="3301" y="303"/>
                      </a:lnTo>
                      <a:lnTo>
                        <a:pt x="3073" y="394"/>
                      </a:lnTo>
                      <a:lnTo>
                        <a:pt x="2849" y="494"/>
                      </a:lnTo>
                      <a:lnTo>
                        <a:pt x="2632" y="606"/>
                      </a:lnTo>
                      <a:lnTo>
                        <a:pt x="2424" y="729"/>
                      </a:lnTo>
                      <a:lnTo>
                        <a:pt x="2217" y="856"/>
                      </a:lnTo>
                      <a:lnTo>
                        <a:pt x="2020" y="999"/>
                      </a:lnTo>
                      <a:lnTo>
                        <a:pt x="1829" y="1149"/>
                      </a:lnTo>
                      <a:lnTo>
                        <a:pt x="1648" y="1302"/>
                      </a:lnTo>
                      <a:lnTo>
                        <a:pt x="1472" y="1473"/>
                      </a:lnTo>
                      <a:lnTo>
                        <a:pt x="1308" y="1648"/>
                      </a:lnTo>
                      <a:lnTo>
                        <a:pt x="1148" y="1829"/>
                      </a:lnTo>
                      <a:lnTo>
                        <a:pt x="999" y="2020"/>
                      </a:lnTo>
                      <a:lnTo>
                        <a:pt x="861" y="2217"/>
                      </a:lnTo>
                      <a:lnTo>
                        <a:pt x="729" y="2419"/>
                      </a:lnTo>
                      <a:lnTo>
                        <a:pt x="606" y="2632"/>
                      </a:lnTo>
                      <a:lnTo>
                        <a:pt x="500" y="2849"/>
                      </a:lnTo>
                      <a:lnTo>
                        <a:pt x="399" y="3067"/>
                      </a:lnTo>
                      <a:lnTo>
                        <a:pt x="309" y="3296"/>
                      </a:lnTo>
                      <a:lnTo>
                        <a:pt x="228" y="3530"/>
                      </a:lnTo>
                      <a:lnTo>
                        <a:pt x="160" y="3770"/>
                      </a:lnTo>
                      <a:lnTo>
                        <a:pt x="101" y="4014"/>
                      </a:lnTo>
                      <a:lnTo>
                        <a:pt x="58" y="4264"/>
                      </a:lnTo>
                      <a:lnTo>
                        <a:pt x="43" y="4386"/>
                      </a:lnTo>
                      <a:lnTo>
                        <a:pt x="27" y="4514"/>
                      </a:lnTo>
                      <a:lnTo>
                        <a:pt x="16" y="4641"/>
                      </a:lnTo>
                      <a:lnTo>
                        <a:pt x="5" y="4769"/>
                      </a:lnTo>
                      <a:lnTo>
                        <a:pt x="5" y="4897"/>
                      </a:lnTo>
                      <a:lnTo>
                        <a:pt x="0" y="5029"/>
                      </a:lnTo>
                      <a:lnTo>
                        <a:pt x="0" y="5029"/>
                      </a:lnTo>
                      <a:lnTo>
                        <a:pt x="5" y="5157"/>
                      </a:lnTo>
                      <a:lnTo>
                        <a:pt x="5" y="5285"/>
                      </a:lnTo>
                      <a:lnTo>
                        <a:pt x="16" y="5412"/>
                      </a:lnTo>
                      <a:lnTo>
                        <a:pt x="27" y="5540"/>
                      </a:lnTo>
                      <a:lnTo>
                        <a:pt x="43" y="5667"/>
                      </a:lnTo>
                      <a:lnTo>
                        <a:pt x="58" y="5795"/>
                      </a:lnTo>
                      <a:lnTo>
                        <a:pt x="101" y="6040"/>
                      </a:lnTo>
                      <a:lnTo>
                        <a:pt x="160" y="6284"/>
                      </a:lnTo>
                      <a:lnTo>
                        <a:pt x="228" y="6523"/>
                      </a:lnTo>
                      <a:lnTo>
                        <a:pt x="309" y="6757"/>
                      </a:lnTo>
                      <a:lnTo>
                        <a:pt x="399" y="6986"/>
                      </a:lnTo>
                      <a:lnTo>
                        <a:pt x="500" y="7209"/>
                      </a:lnTo>
                      <a:lnTo>
                        <a:pt x="606" y="7422"/>
                      </a:lnTo>
                      <a:lnTo>
                        <a:pt x="729" y="7634"/>
                      </a:lnTo>
                      <a:lnTo>
                        <a:pt x="861" y="7836"/>
                      </a:lnTo>
                      <a:lnTo>
                        <a:pt x="999" y="8033"/>
                      </a:lnTo>
                      <a:lnTo>
                        <a:pt x="1148" y="8224"/>
                      </a:lnTo>
                      <a:lnTo>
                        <a:pt x="1308" y="8411"/>
                      </a:lnTo>
                      <a:lnTo>
                        <a:pt x="1472" y="8581"/>
                      </a:lnTo>
                      <a:lnTo>
                        <a:pt x="1648" y="8751"/>
                      </a:lnTo>
                      <a:lnTo>
                        <a:pt x="1829" y="8905"/>
                      </a:lnTo>
                      <a:lnTo>
                        <a:pt x="2020" y="9054"/>
                      </a:lnTo>
                      <a:lnTo>
                        <a:pt x="2217" y="9198"/>
                      </a:lnTo>
                      <a:lnTo>
                        <a:pt x="2424" y="9325"/>
                      </a:lnTo>
                      <a:lnTo>
                        <a:pt x="2632" y="9447"/>
                      </a:lnTo>
                      <a:lnTo>
                        <a:pt x="2849" y="9559"/>
                      </a:lnTo>
                      <a:lnTo>
                        <a:pt x="3073" y="9660"/>
                      </a:lnTo>
                      <a:lnTo>
                        <a:pt x="3301" y="9750"/>
                      </a:lnTo>
                      <a:lnTo>
                        <a:pt x="3535" y="9830"/>
                      </a:lnTo>
                      <a:lnTo>
                        <a:pt x="3774" y="9899"/>
                      </a:lnTo>
                      <a:lnTo>
                        <a:pt x="4014" y="9952"/>
                      </a:lnTo>
                      <a:lnTo>
                        <a:pt x="4264" y="9995"/>
                      </a:lnTo>
                      <a:lnTo>
                        <a:pt x="4391" y="10016"/>
                      </a:lnTo>
                      <a:lnTo>
                        <a:pt x="4513" y="10027"/>
                      </a:lnTo>
                      <a:lnTo>
                        <a:pt x="4641" y="10043"/>
                      </a:lnTo>
                      <a:lnTo>
                        <a:pt x="4769" y="10048"/>
                      </a:lnTo>
                      <a:lnTo>
                        <a:pt x="4901" y="10053"/>
                      </a:lnTo>
                      <a:lnTo>
                        <a:pt x="5029" y="10053"/>
                      </a:lnTo>
                      <a:lnTo>
                        <a:pt x="5029" y="10053"/>
                      </a:lnTo>
                      <a:lnTo>
                        <a:pt x="5157" y="10053"/>
                      </a:lnTo>
                      <a:lnTo>
                        <a:pt x="5289" y="10048"/>
                      </a:lnTo>
                      <a:lnTo>
                        <a:pt x="5417" y="10043"/>
                      </a:lnTo>
                      <a:lnTo>
                        <a:pt x="5545" y="10027"/>
                      </a:lnTo>
                      <a:lnTo>
                        <a:pt x="5672" y="10016"/>
                      </a:lnTo>
                      <a:lnTo>
                        <a:pt x="5794" y="9995"/>
                      </a:lnTo>
                      <a:lnTo>
                        <a:pt x="6045" y="9952"/>
                      </a:lnTo>
                      <a:lnTo>
                        <a:pt x="6284" y="9899"/>
                      </a:lnTo>
                      <a:lnTo>
                        <a:pt x="6523" y="9830"/>
                      </a:lnTo>
                      <a:lnTo>
                        <a:pt x="6757" y="9750"/>
                      </a:lnTo>
                      <a:lnTo>
                        <a:pt x="6985" y="9660"/>
                      </a:lnTo>
                      <a:lnTo>
                        <a:pt x="7209" y="9559"/>
                      </a:lnTo>
                      <a:lnTo>
                        <a:pt x="7426" y="9447"/>
                      </a:lnTo>
                      <a:lnTo>
                        <a:pt x="7639" y="9325"/>
                      </a:lnTo>
                      <a:lnTo>
                        <a:pt x="7841" y="9198"/>
                      </a:lnTo>
                      <a:lnTo>
                        <a:pt x="8038" y="9054"/>
                      </a:lnTo>
                      <a:lnTo>
                        <a:pt x="8229" y="8905"/>
                      </a:lnTo>
                      <a:lnTo>
                        <a:pt x="8410" y="8751"/>
                      </a:lnTo>
                      <a:lnTo>
                        <a:pt x="8585" y="8581"/>
                      </a:lnTo>
                      <a:lnTo>
                        <a:pt x="8750" y="8411"/>
                      </a:lnTo>
                      <a:lnTo>
                        <a:pt x="8909" y="8224"/>
                      </a:lnTo>
                      <a:lnTo>
                        <a:pt x="9058" y="8033"/>
                      </a:lnTo>
                      <a:lnTo>
                        <a:pt x="9197" y="7836"/>
                      </a:lnTo>
                      <a:lnTo>
                        <a:pt x="9330" y="7634"/>
                      </a:lnTo>
                      <a:lnTo>
                        <a:pt x="9452" y="7422"/>
                      </a:lnTo>
                      <a:lnTo>
                        <a:pt x="9563" y="7209"/>
                      </a:lnTo>
                      <a:lnTo>
                        <a:pt x="9665" y="6986"/>
                      </a:lnTo>
                      <a:lnTo>
                        <a:pt x="9755" y="6757"/>
                      </a:lnTo>
                      <a:lnTo>
                        <a:pt x="9829" y="6523"/>
                      </a:lnTo>
                      <a:lnTo>
                        <a:pt x="9898" y="6284"/>
                      </a:lnTo>
                      <a:lnTo>
                        <a:pt x="9957" y="6040"/>
                      </a:lnTo>
                      <a:lnTo>
                        <a:pt x="10000" y="5795"/>
                      </a:lnTo>
                      <a:lnTo>
                        <a:pt x="10015" y="5667"/>
                      </a:lnTo>
                      <a:lnTo>
                        <a:pt x="10032" y="5540"/>
                      </a:lnTo>
                      <a:lnTo>
                        <a:pt x="10042" y="5412"/>
                      </a:lnTo>
                      <a:lnTo>
                        <a:pt x="10053" y="5285"/>
                      </a:lnTo>
                      <a:lnTo>
                        <a:pt x="10058" y="5157"/>
                      </a:lnTo>
                      <a:lnTo>
                        <a:pt x="10058" y="5029"/>
                      </a:lnTo>
                      <a:lnTo>
                        <a:pt x="10058" y="5029"/>
                      </a:lnTo>
                      <a:lnTo>
                        <a:pt x="10058" y="4897"/>
                      </a:lnTo>
                      <a:lnTo>
                        <a:pt x="10053" y="4769"/>
                      </a:lnTo>
                      <a:lnTo>
                        <a:pt x="10042" y="4641"/>
                      </a:lnTo>
                      <a:lnTo>
                        <a:pt x="10032" y="4514"/>
                      </a:lnTo>
                      <a:lnTo>
                        <a:pt x="10015" y="4386"/>
                      </a:lnTo>
                      <a:lnTo>
                        <a:pt x="10000" y="4264"/>
                      </a:lnTo>
                      <a:lnTo>
                        <a:pt x="9957" y="4014"/>
                      </a:lnTo>
                      <a:lnTo>
                        <a:pt x="9898" y="3770"/>
                      </a:lnTo>
                      <a:lnTo>
                        <a:pt x="9829" y="3530"/>
                      </a:lnTo>
                      <a:lnTo>
                        <a:pt x="9755" y="3296"/>
                      </a:lnTo>
                      <a:lnTo>
                        <a:pt x="9665" y="3067"/>
                      </a:lnTo>
                      <a:lnTo>
                        <a:pt x="9563" y="2849"/>
                      </a:lnTo>
                      <a:lnTo>
                        <a:pt x="9452" y="2632"/>
                      </a:lnTo>
                      <a:lnTo>
                        <a:pt x="9330" y="2419"/>
                      </a:lnTo>
                      <a:lnTo>
                        <a:pt x="9197" y="2217"/>
                      </a:lnTo>
                      <a:lnTo>
                        <a:pt x="9058" y="2020"/>
                      </a:lnTo>
                      <a:lnTo>
                        <a:pt x="8909" y="1829"/>
                      </a:lnTo>
                      <a:lnTo>
                        <a:pt x="8750" y="1648"/>
                      </a:lnTo>
                      <a:lnTo>
                        <a:pt x="8585" y="1473"/>
                      </a:lnTo>
                      <a:lnTo>
                        <a:pt x="8410" y="1302"/>
                      </a:lnTo>
                      <a:lnTo>
                        <a:pt x="8229" y="1149"/>
                      </a:lnTo>
                      <a:lnTo>
                        <a:pt x="8038" y="999"/>
                      </a:lnTo>
                      <a:lnTo>
                        <a:pt x="7841" y="856"/>
                      </a:lnTo>
                      <a:lnTo>
                        <a:pt x="7639" y="729"/>
                      </a:lnTo>
                      <a:lnTo>
                        <a:pt x="7426" y="606"/>
                      </a:lnTo>
                      <a:lnTo>
                        <a:pt x="7209" y="494"/>
                      </a:lnTo>
                      <a:lnTo>
                        <a:pt x="6985" y="394"/>
                      </a:lnTo>
                      <a:lnTo>
                        <a:pt x="6757" y="303"/>
                      </a:lnTo>
                      <a:lnTo>
                        <a:pt x="6523" y="224"/>
                      </a:lnTo>
                      <a:lnTo>
                        <a:pt x="6284" y="160"/>
                      </a:lnTo>
                      <a:lnTo>
                        <a:pt x="6045" y="101"/>
                      </a:lnTo>
                      <a:lnTo>
                        <a:pt x="5794" y="58"/>
                      </a:lnTo>
                      <a:lnTo>
                        <a:pt x="5672" y="37"/>
                      </a:lnTo>
                      <a:lnTo>
                        <a:pt x="5545" y="27"/>
                      </a:lnTo>
                      <a:lnTo>
                        <a:pt x="5417" y="11"/>
                      </a:lnTo>
                      <a:lnTo>
                        <a:pt x="5289" y="5"/>
                      </a:lnTo>
                      <a:lnTo>
                        <a:pt x="5157" y="0"/>
                      </a:lnTo>
                      <a:lnTo>
                        <a:pt x="5029" y="0"/>
                      </a:lnTo>
                      <a:close/>
                      <a:moveTo>
                        <a:pt x="5029" y="9639"/>
                      </a:moveTo>
                      <a:lnTo>
                        <a:pt x="5029" y="9639"/>
                      </a:lnTo>
                      <a:lnTo>
                        <a:pt x="4795" y="9628"/>
                      </a:lnTo>
                      <a:lnTo>
                        <a:pt x="4561" y="9612"/>
                      </a:lnTo>
                      <a:lnTo>
                        <a:pt x="4327" y="9586"/>
                      </a:lnTo>
                      <a:lnTo>
                        <a:pt x="4104" y="9543"/>
                      </a:lnTo>
                      <a:lnTo>
                        <a:pt x="3881" y="9490"/>
                      </a:lnTo>
                      <a:lnTo>
                        <a:pt x="3663" y="9431"/>
                      </a:lnTo>
                      <a:lnTo>
                        <a:pt x="3445" y="9357"/>
                      </a:lnTo>
                      <a:lnTo>
                        <a:pt x="3237" y="9272"/>
                      </a:lnTo>
                      <a:lnTo>
                        <a:pt x="3036" y="9181"/>
                      </a:lnTo>
                      <a:lnTo>
                        <a:pt x="2834" y="9081"/>
                      </a:lnTo>
                      <a:lnTo>
                        <a:pt x="2642" y="8969"/>
                      </a:lnTo>
                      <a:lnTo>
                        <a:pt x="2456" y="8846"/>
                      </a:lnTo>
                      <a:lnTo>
                        <a:pt x="2275" y="8719"/>
                      </a:lnTo>
                      <a:lnTo>
                        <a:pt x="2100" y="8581"/>
                      </a:lnTo>
                      <a:lnTo>
                        <a:pt x="1930" y="8437"/>
                      </a:lnTo>
                      <a:lnTo>
                        <a:pt x="1770" y="8283"/>
                      </a:lnTo>
                      <a:lnTo>
                        <a:pt x="1621" y="8124"/>
                      </a:lnTo>
                      <a:lnTo>
                        <a:pt x="1472" y="7959"/>
                      </a:lnTo>
                      <a:lnTo>
                        <a:pt x="1340" y="7783"/>
                      </a:lnTo>
                      <a:lnTo>
                        <a:pt x="1206" y="7602"/>
                      </a:lnTo>
                      <a:lnTo>
                        <a:pt x="1090" y="7416"/>
                      </a:lnTo>
                      <a:lnTo>
                        <a:pt x="978" y="7220"/>
                      </a:lnTo>
                      <a:lnTo>
                        <a:pt x="877" y="7023"/>
                      </a:lnTo>
                      <a:lnTo>
                        <a:pt x="782" y="6821"/>
                      </a:lnTo>
                      <a:lnTo>
                        <a:pt x="701" y="6608"/>
                      </a:lnTo>
                      <a:lnTo>
                        <a:pt x="627" y="6396"/>
                      </a:lnTo>
                      <a:lnTo>
                        <a:pt x="563" y="6178"/>
                      </a:lnTo>
                      <a:lnTo>
                        <a:pt x="516" y="5954"/>
                      </a:lnTo>
                      <a:lnTo>
                        <a:pt x="473" y="5726"/>
                      </a:lnTo>
                      <a:lnTo>
                        <a:pt x="447" y="5497"/>
                      </a:lnTo>
                      <a:lnTo>
                        <a:pt x="425" y="5264"/>
                      </a:lnTo>
                      <a:lnTo>
                        <a:pt x="420" y="5029"/>
                      </a:lnTo>
                      <a:lnTo>
                        <a:pt x="420" y="5029"/>
                      </a:lnTo>
                      <a:lnTo>
                        <a:pt x="425" y="4790"/>
                      </a:lnTo>
                      <a:lnTo>
                        <a:pt x="447" y="4556"/>
                      </a:lnTo>
                      <a:lnTo>
                        <a:pt x="473" y="4328"/>
                      </a:lnTo>
                      <a:lnTo>
                        <a:pt x="516" y="4099"/>
                      </a:lnTo>
                      <a:lnTo>
                        <a:pt x="563" y="3876"/>
                      </a:lnTo>
                      <a:lnTo>
                        <a:pt x="627" y="3657"/>
                      </a:lnTo>
                      <a:lnTo>
                        <a:pt x="701" y="3445"/>
                      </a:lnTo>
                      <a:lnTo>
                        <a:pt x="782" y="3233"/>
                      </a:lnTo>
                      <a:lnTo>
                        <a:pt x="877" y="3030"/>
                      </a:lnTo>
                      <a:lnTo>
                        <a:pt x="978" y="2834"/>
                      </a:lnTo>
                      <a:lnTo>
                        <a:pt x="1090" y="2637"/>
                      </a:lnTo>
                      <a:lnTo>
                        <a:pt x="1206" y="2451"/>
                      </a:lnTo>
                      <a:lnTo>
                        <a:pt x="1340" y="2270"/>
                      </a:lnTo>
                      <a:lnTo>
                        <a:pt x="1472" y="2095"/>
                      </a:lnTo>
                      <a:lnTo>
                        <a:pt x="1621" y="1930"/>
                      </a:lnTo>
                      <a:lnTo>
                        <a:pt x="1770" y="1771"/>
                      </a:lnTo>
                      <a:lnTo>
                        <a:pt x="1930" y="1616"/>
                      </a:lnTo>
                      <a:lnTo>
                        <a:pt x="2100" y="1473"/>
                      </a:lnTo>
                      <a:lnTo>
                        <a:pt x="2275" y="1334"/>
                      </a:lnTo>
                      <a:lnTo>
                        <a:pt x="2456" y="1207"/>
                      </a:lnTo>
                      <a:lnTo>
                        <a:pt x="2642" y="1085"/>
                      </a:lnTo>
                      <a:lnTo>
                        <a:pt x="2834" y="973"/>
                      </a:lnTo>
                      <a:lnTo>
                        <a:pt x="3036" y="872"/>
                      </a:lnTo>
                      <a:lnTo>
                        <a:pt x="3237" y="782"/>
                      </a:lnTo>
                      <a:lnTo>
                        <a:pt x="3445" y="697"/>
                      </a:lnTo>
                      <a:lnTo>
                        <a:pt x="3663" y="627"/>
                      </a:lnTo>
                      <a:lnTo>
                        <a:pt x="3881" y="563"/>
                      </a:lnTo>
                      <a:lnTo>
                        <a:pt x="4104" y="510"/>
                      </a:lnTo>
                      <a:lnTo>
                        <a:pt x="4327" y="473"/>
                      </a:lnTo>
                      <a:lnTo>
                        <a:pt x="4561" y="441"/>
                      </a:lnTo>
                      <a:lnTo>
                        <a:pt x="4795" y="425"/>
                      </a:lnTo>
                      <a:lnTo>
                        <a:pt x="5029" y="420"/>
                      </a:lnTo>
                      <a:lnTo>
                        <a:pt x="5029" y="420"/>
                      </a:lnTo>
                      <a:lnTo>
                        <a:pt x="5268" y="425"/>
                      </a:lnTo>
                      <a:lnTo>
                        <a:pt x="5502" y="441"/>
                      </a:lnTo>
                      <a:lnTo>
                        <a:pt x="5731" y="473"/>
                      </a:lnTo>
                      <a:lnTo>
                        <a:pt x="5960" y="510"/>
                      </a:lnTo>
                      <a:lnTo>
                        <a:pt x="6183" y="563"/>
                      </a:lnTo>
                      <a:lnTo>
                        <a:pt x="6401" y="627"/>
                      </a:lnTo>
                      <a:lnTo>
                        <a:pt x="6613" y="697"/>
                      </a:lnTo>
                      <a:lnTo>
                        <a:pt x="6821" y="782"/>
                      </a:lnTo>
                      <a:lnTo>
                        <a:pt x="7028" y="872"/>
                      </a:lnTo>
                      <a:lnTo>
                        <a:pt x="7224" y="973"/>
                      </a:lnTo>
                      <a:lnTo>
                        <a:pt x="7416" y="1085"/>
                      </a:lnTo>
                      <a:lnTo>
                        <a:pt x="7602" y="1207"/>
                      </a:lnTo>
                      <a:lnTo>
                        <a:pt x="7783" y="1334"/>
                      </a:lnTo>
                      <a:lnTo>
                        <a:pt x="7958" y="1473"/>
                      </a:lnTo>
                      <a:lnTo>
                        <a:pt x="8128" y="1616"/>
                      </a:lnTo>
                      <a:lnTo>
                        <a:pt x="8288" y="1771"/>
                      </a:lnTo>
                      <a:lnTo>
                        <a:pt x="8442" y="1930"/>
                      </a:lnTo>
                      <a:lnTo>
                        <a:pt x="8585" y="2095"/>
                      </a:lnTo>
                      <a:lnTo>
                        <a:pt x="8724" y="2270"/>
                      </a:lnTo>
                      <a:lnTo>
                        <a:pt x="8851" y="2451"/>
                      </a:lnTo>
                      <a:lnTo>
                        <a:pt x="8968" y="2637"/>
                      </a:lnTo>
                      <a:lnTo>
                        <a:pt x="9080" y="2834"/>
                      </a:lnTo>
                      <a:lnTo>
                        <a:pt x="9181" y="3030"/>
                      </a:lnTo>
                      <a:lnTo>
                        <a:pt x="9276" y="3233"/>
                      </a:lnTo>
                      <a:lnTo>
                        <a:pt x="9356" y="3445"/>
                      </a:lnTo>
                      <a:lnTo>
                        <a:pt x="9431" y="3657"/>
                      </a:lnTo>
                      <a:lnTo>
                        <a:pt x="9495" y="3876"/>
                      </a:lnTo>
                      <a:lnTo>
                        <a:pt x="9542" y="4099"/>
                      </a:lnTo>
                      <a:lnTo>
                        <a:pt x="9585" y="4328"/>
                      </a:lnTo>
                      <a:lnTo>
                        <a:pt x="9617" y="4556"/>
                      </a:lnTo>
                      <a:lnTo>
                        <a:pt x="9633" y="4790"/>
                      </a:lnTo>
                      <a:lnTo>
                        <a:pt x="9638" y="5029"/>
                      </a:lnTo>
                      <a:lnTo>
                        <a:pt x="9638" y="5029"/>
                      </a:lnTo>
                      <a:lnTo>
                        <a:pt x="9633" y="5264"/>
                      </a:lnTo>
                      <a:lnTo>
                        <a:pt x="9617" y="5497"/>
                      </a:lnTo>
                      <a:lnTo>
                        <a:pt x="9585" y="5726"/>
                      </a:lnTo>
                      <a:lnTo>
                        <a:pt x="9542" y="5954"/>
                      </a:lnTo>
                      <a:lnTo>
                        <a:pt x="9495" y="6178"/>
                      </a:lnTo>
                      <a:lnTo>
                        <a:pt x="9431" y="6396"/>
                      </a:lnTo>
                      <a:lnTo>
                        <a:pt x="9356" y="6608"/>
                      </a:lnTo>
                      <a:lnTo>
                        <a:pt x="9276" y="6821"/>
                      </a:lnTo>
                      <a:lnTo>
                        <a:pt x="9181" y="7023"/>
                      </a:lnTo>
                      <a:lnTo>
                        <a:pt x="9080" y="7220"/>
                      </a:lnTo>
                      <a:lnTo>
                        <a:pt x="8968" y="7416"/>
                      </a:lnTo>
                      <a:lnTo>
                        <a:pt x="8851" y="7602"/>
                      </a:lnTo>
                      <a:lnTo>
                        <a:pt x="8724" y="7783"/>
                      </a:lnTo>
                      <a:lnTo>
                        <a:pt x="8585" y="7959"/>
                      </a:lnTo>
                      <a:lnTo>
                        <a:pt x="8442" y="8124"/>
                      </a:lnTo>
                      <a:lnTo>
                        <a:pt x="8288" y="8283"/>
                      </a:lnTo>
                      <a:lnTo>
                        <a:pt x="8128" y="8437"/>
                      </a:lnTo>
                      <a:lnTo>
                        <a:pt x="7958" y="8581"/>
                      </a:lnTo>
                      <a:lnTo>
                        <a:pt x="7783" y="8719"/>
                      </a:lnTo>
                      <a:lnTo>
                        <a:pt x="7602" y="8846"/>
                      </a:lnTo>
                      <a:lnTo>
                        <a:pt x="7416" y="8969"/>
                      </a:lnTo>
                      <a:lnTo>
                        <a:pt x="7224" y="9081"/>
                      </a:lnTo>
                      <a:lnTo>
                        <a:pt x="7028" y="9181"/>
                      </a:lnTo>
                      <a:lnTo>
                        <a:pt x="6821" y="9272"/>
                      </a:lnTo>
                      <a:lnTo>
                        <a:pt x="6613" y="9357"/>
                      </a:lnTo>
                      <a:lnTo>
                        <a:pt x="6401" y="9431"/>
                      </a:lnTo>
                      <a:lnTo>
                        <a:pt x="6183" y="9490"/>
                      </a:lnTo>
                      <a:lnTo>
                        <a:pt x="5960" y="9543"/>
                      </a:lnTo>
                      <a:lnTo>
                        <a:pt x="5731" y="9586"/>
                      </a:lnTo>
                      <a:lnTo>
                        <a:pt x="5502" y="9612"/>
                      </a:lnTo>
                      <a:lnTo>
                        <a:pt x="5268" y="9628"/>
                      </a:lnTo>
                      <a:lnTo>
                        <a:pt x="5029" y="96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1" name="Freeform 20">
                  <a:extLst>
                    <a:ext uri="{FF2B5EF4-FFF2-40B4-BE49-F238E27FC236}">
                      <a16:creationId xmlns:a16="http://schemas.microsoft.com/office/drawing/2014/main" id="{F24939AD-DBD3-4383-B261-104F08DF55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52688" y="1906588"/>
                  <a:ext cx="584200" cy="584200"/>
                </a:xfrm>
                <a:custGeom>
                  <a:avLst/>
                  <a:gdLst>
                    <a:gd name="T0" fmla="*/ 808 w 1623"/>
                    <a:gd name="T1" fmla="*/ 0 h 1623"/>
                    <a:gd name="T2" fmla="*/ 643 w 1623"/>
                    <a:gd name="T3" fmla="*/ 17 h 1623"/>
                    <a:gd name="T4" fmla="*/ 495 w 1623"/>
                    <a:gd name="T5" fmla="*/ 64 h 1623"/>
                    <a:gd name="T6" fmla="*/ 357 w 1623"/>
                    <a:gd name="T7" fmla="*/ 139 h 1623"/>
                    <a:gd name="T8" fmla="*/ 234 w 1623"/>
                    <a:gd name="T9" fmla="*/ 234 h 1623"/>
                    <a:gd name="T10" fmla="*/ 138 w 1623"/>
                    <a:gd name="T11" fmla="*/ 357 h 1623"/>
                    <a:gd name="T12" fmla="*/ 64 w 1623"/>
                    <a:gd name="T13" fmla="*/ 495 h 1623"/>
                    <a:gd name="T14" fmla="*/ 16 w 1623"/>
                    <a:gd name="T15" fmla="*/ 644 h 1623"/>
                    <a:gd name="T16" fmla="*/ 0 w 1623"/>
                    <a:gd name="T17" fmla="*/ 809 h 1623"/>
                    <a:gd name="T18" fmla="*/ 0 w 1623"/>
                    <a:gd name="T19" fmla="*/ 893 h 1623"/>
                    <a:gd name="T20" fmla="*/ 32 w 1623"/>
                    <a:gd name="T21" fmla="*/ 1053 h 1623"/>
                    <a:gd name="T22" fmla="*/ 96 w 1623"/>
                    <a:gd name="T23" fmla="*/ 1197 h 1623"/>
                    <a:gd name="T24" fmla="*/ 181 w 1623"/>
                    <a:gd name="T25" fmla="*/ 1324 h 1623"/>
                    <a:gd name="T26" fmla="*/ 293 w 1623"/>
                    <a:gd name="T27" fmla="*/ 1436 h 1623"/>
                    <a:gd name="T28" fmla="*/ 420 w 1623"/>
                    <a:gd name="T29" fmla="*/ 1526 h 1623"/>
                    <a:gd name="T30" fmla="*/ 569 w 1623"/>
                    <a:gd name="T31" fmla="*/ 1585 h 1623"/>
                    <a:gd name="T32" fmla="*/ 728 w 1623"/>
                    <a:gd name="T33" fmla="*/ 1617 h 1623"/>
                    <a:gd name="T34" fmla="*/ 808 w 1623"/>
                    <a:gd name="T35" fmla="*/ 1622 h 1623"/>
                    <a:gd name="T36" fmla="*/ 973 w 1623"/>
                    <a:gd name="T37" fmla="*/ 1606 h 1623"/>
                    <a:gd name="T38" fmla="*/ 1127 w 1623"/>
                    <a:gd name="T39" fmla="*/ 1558 h 1623"/>
                    <a:gd name="T40" fmla="*/ 1265 w 1623"/>
                    <a:gd name="T41" fmla="*/ 1483 h 1623"/>
                    <a:gd name="T42" fmla="*/ 1382 w 1623"/>
                    <a:gd name="T43" fmla="*/ 1383 h 1623"/>
                    <a:gd name="T44" fmla="*/ 1484 w 1623"/>
                    <a:gd name="T45" fmla="*/ 1266 h 1623"/>
                    <a:gd name="T46" fmla="*/ 1558 w 1623"/>
                    <a:gd name="T47" fmla="*/ 1127 h 1623"/>
                    <a:gd name="T48" fmla="*/ 1606 w 1623"/>
                    <a:gd name="T49" fmla="*/ 974 h 1623"/>
                    <a:gd name="T50" fmla="*/ 1622 w 1623"/>
                    <a:gd name="T51" fmla="*/ 809 h 1623"/>
                    <a:gd name="T52" fmla="*/ 1616 w 1623"/>
                    <a:gd name="T53" fmla="*/ 729 h 1623"/>
                    <a:gd name="T54" fmla="*/ 1584 w 1623"/>
                    <a:gd name="T55" fmla="*/ 569 h 1623"/>
                    <a:gd name="T56" fmla="*/ 1526 w 1623"/>
                    <a:gd name="T57" fmla="*/ 420 h 1623"/>
                    <a:gd name="T58" fmla="*/ 1435 w 1623"/>
                    <a:gd name="T59" fmla="*/ 293 h 1623"/>
                    <a:gd name="T60" fmla="*/ 1324 w 1623"/>
                    <a:gd name="T61" fmla="*/ 181 h 1623"/>
                    <a:gd name="T62" fmla="*/ 1196 w 1623"/>
                    <a:gd name="T63" fmla="*/ 96 h 1623"/>
                    <a:gd name="T64" fmla="*/ 1053 w 1623"/>
                    <a:gd name="T65" fmla="*/ 32 h 1623"/>
                    <a:gd name="T66" fmla="*/ 894 w 1623"/>
                    <a:gd name="T67" fmla="*/ 0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3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0"/>
                      </a:lnTo>
                      <a:lnTo>
                        <a:pt x="643" y="17"/>
                      </a:lnTo>
                      <a:lnTo>
                        <a:pt x="569" y="32"/>
                      </a:lnTo>
                      <a:lnTo>
                        <a:pt x="495" y="64"/>
                      </a:lnTo>
                      <a:lnTo>
                        <a:pt x="420" y="96"/>
                      </a:lnTo>
                      <a:lnTo>
                        <a:pt x="357" y="139"/>
                      </a:lnTo>
                      <a:lnTo>
                        <a:pt x="293" y="181"/>
                      </a:lnTo>
                      <a:lnTo>
                        <a:pt x="234" y="234"/>
                      </a:lnTo>
                      <a:lnTo>
                        <a:pt x="181" y="293"/>
                      </a:lnTo>
                      <a:lnTo>
                        <a:pt x="138" y="357"/>
                      </a:lnTo>
                      <a:lnTo>
                        <a:pt x="96" y="420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4"/>
                      </a:lnTo>
                      <a:lnTo>
                        <a:pt x="0" y="729"/>
                      </a:lnTo>
                      <a:lnTo>
                        <a:pt x="0" y="809"/>
                      </a:lnTo>
                      <a:lnTo>
                        <a:pt x="0" y="809"/>
                      </a:lnTo>
                      <a:lnTo>
                        <a:pt x="0" y="893"/>
                      </a:lnTo>
                      <a:lnTo>
                        <a:pt x="16" y="974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7"/>
                      </a:lnTo>
                      <a:lnTo>
                        <a:pt x="138" y="1266"/>
                      </a:lnTo>
                      <a:lnTo>
                        <a:pt x="181" y="1324"/>
                      </a:lnTo>
                      <a:lnTo>
                        <a:pt x="234" y="1383"/>
                      </a:lnTo>
                      <a:lnTo>
                        <a:pt x="293" y="1436"/>
                      </a:lnTo>
                      <a:lnTo>
                        <a:pt x="357" y="1483"/>
                      </a:lnTo>
                      <a:lnTo>
                        <a:pt x="420" y="1526"/>
                      </a:lnTo>
                      <a:lnTo>
                        <a:pt x="495" y="1558"/>
                      </a:lnTo>
                      <a:lnTo>
                        <a:pt x="569" y="1585"/>
                      </a:lnTo>
                      <a:lnTo>
                        <a:pt x="643" y="1606"/>
                      </a:lnTo>
                      <a:lnTo>
                        <a:pt x="728" y="1617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4" y="1617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3"/>
                      </a:lnTo>
                      <a:lnTo>
                        <a:pt x="1435" y="1324"/>
                      </a:lnTo>
                      <a:lnTo>
                        <a:pt x="1484" y="1266"/>
                      </a:lnTo>
                      <a:lnTo>
                        <a:pt x="1526" y="1197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4"/>
                      </a:lnTo>
                      <a:lnTo>
                        <a:pt x="1616" y="893"/>
                      </a:lnTo>
                      <a:lnTo>
                        <a:pt x="1622" y="809"/>
                      </a:lnTo>
                      <a:lnTo>
                        <a:pt x="1622" y="809"/>
                      </a:lnTo>
                      <a:lnTo>
                        <a:pt x="1616" y="729"/>
                      </a:lnTo>
                      <a:lnTo>
                        <a:pt x="1606" y="644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0"/>
                      </a:lnTo>
                      <a:lnTo>
                        <a:pt x="1484" y="357"/>
                      </a:lnTo>
                      <a:lnTo>
                        <a:pt x="1435" y="293"/>
                      </a:lnTo>
                      <a:lnTo>
                        <a:pt x="1382" y="234"/>
                      </a:lnTo>
                      <a:lnTo>
                        <a:pt x="1324" y="181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2"/>
                      </a:lnTo>
                      <a:lnTo>
                        <a:pt x="973" y="17"/>
                      </a:lnTo>
                      <a:lnTo>
                        <a:pt x="894" y="0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2" name="Freeform 21">
                  <a:extLst>
                    <a:ext uri="{FF2B5EF4-FFF2-40B4-BE49-F238E27FC236}">
                      <a16:creationId xmlns:a16="http://schemas.microsoft.com/office/drawing/2014/main" id="{F317EE88-5DB8-44EF-9AF6-B172D246E2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0813" y="2314575"/>
                  <a:ext cx="584200" cy="585788"/>
                </a:xfrm>
                <a:custGeom>
                  <a:avLst/>
                  <a:gdLst>
                    <a:gd name="T0" fmla="*/ 808 w 1622"/>
                    <a:gd name="T1" fmla="*/ 0 h 1628"/>
                    <a:gd name="T2" fmla="*/ 648 w 1622"/>
                    <a:gd name="T3" fmla="*/ 16 h 1628"/>
                    <a:gd name="T4" fmla="*/ 494 w 1622"/>
                    <a:gd name="T5" fmla="*/ 64 h 1628"/>
                    <a:gd name="T6" fmla="*/ 356 w 1622"/>
                    <a:gd name="T7" fmla="*/ 138 h 1628"/>
                    <a:gd name="T8" fmla="*/ 234 w 1622"/>
                    <a:gd name="T9" fmla="*/ 239 h 1628"/>
                    <a:gd name="T10" fmla="*/ 138 w 1622"/>
                    <a:gd name="T11" fmla="*/ 356 h 1628"/>
                    <a:gd name="T12" fmla="*/ 64 w 1622"/>
                    <a:gd name="T13" fmla="*/ 495 h 1628"/>
                    <a:gd name="T14" fmla="*/ 16 w 1622"/>
                    <a:gd name="T15" fmla="*/ 648 h 1628"/>
                    <a:gd name="T16" fmla="*/ 0 w 1622"/>
                    <a:gd name="T17" fmla="*/ 813 h 1628"/>
                    <a:gd name="T18" fmla="*/ 0 w 1622"/>
                    <a:gd name="T19" fmla="*/ 893 h 1628"/>
                    <a:gd name="T20" fmla="*/ 32 w 1622"/>
                    <a:gd name="T21" fmla="*/ 1053 h 1628"/>
                    <a:gd name="T22" fmla="*/ 96 w 1622"/>
                    <a:gd name="T23" fmla="*/ 1201 h 1628"/>
                    <a:gd name="T24" fmla="*/ 181 w 1622"/>
                    <a:gd name="T25" fmla="*/ 1329 h 1628"/>
                    <a:gd name="T26" fmla="*/ 292 w 1622"/>
                    <a:gd name="T27" fmla="*/ 1441 h 1628"/>
                    <a:gd name="T28" fmla="*/ 425 w 1622"/>
                    <a:gd name="T29" fmla="*/ 1526 h 1628"/>
                    <a:gd name="T30" fmla="*/ 569 w 1622"/>
                    <a:gd name="T31" fmla="*/ 1590 h 1628"/>
                    <a:gd name="T32" fmla="*/ 728 w 1622"/>
                    <a:gd name="T33" fmla="*/ 1621 h 1628"/>
                    <a:gd name="T34" fmla="*/ 808 w 1622"/>
                    <a:gd name="T35" fmla="*/ 1627 h 1628"/>
                    <a:gd name="T36" fmla="*/ 973 w 1622"/>
                    <a:gd name="T37" fmla="*/ 1605 h 1628"/>
                    <a:gd name="T38" fmla="*/ 1127 w 1622"/>
                    <a:gd name="T39" fmla="*/ 1563 h 1628"/>
                    <a:gd name="T40" fmla="*/ 1265 w 1622"/>
                    <a:gd name="T41" fmla="*/ 1483 h 1628"/>
                    <a:gd name="T42" fmla="*/ 1382 w 1622"/>
                    <a:gd name="T43" fmla="*/ 1388 h 1628"/>
                    <a:gd name="T44" fmla="*/ 1483 w 1622"/>
                    <a:gd name="T45" fmla="*/ 1265 h 1628"/>
                    <a:gd name="T46" fmla="*/ 1558 w 1622"/>
                    <a:gd name="T47" fmla="*/ 1127 h 1628"/>
                    <a:gd name="T48" fmla="*/ 1605 w 1622"/>
                    <a:gd name="T49" fmla="*/ 978 h 1628"/>
                    <a:gd name="T50" fmla="*/ 1621 w 1622"/>
                    <a:gd name="T51" fmla="*/ 813 h 1628"/>
                    <a:gd name="T52" fmla="*/ 1616 w 1622"/>
                    <a:gd name="T53" fmla="*/ 728 h 1628"/>
                    <a:gd name="T54" fmla="*/ 1584 w 1622"/>
                    <a:gd name="T55" fmla="*/ 569 h 1628"/>
                    <a:gd name="T56" fmla="*/ 1526 w 1622"/>
                    <a:gd name="T57" fmla="*/ 425 h 1628"/>
                    <a:gd name="T58" fmla="*/ 1435 w 1622"/>
                    <a:gd name="T59" fmla="*/ 297 h 1628"/>
                    <a:gd name="T60" fmla="*/ 1329 w 1622"/>
                    <a:gd name="T61" fmla="*/ 186 h 1628"/>
                    <a:gd name="T62" fmla="*/ 1196 w 1622"/>
                    <a:gd name="T63" fmla="*/ 96 h 1628"/>
                    <a:gd name="T64" fmla="*/ 1052 w 1622"/>
                    <a:gd name="T65" fmla="*/ 37 h 1628"/>
                    <a:gd name="T66" fmla="*/ 893 w 1622"/>
                    <a:gd name="T67" fmla="*/ 5 h 1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8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5"/>
                      </a:lnTo>
                      <a:lnTo>
                        <a:pt x="648" y="16"/>
                      </a:lnTo>
                      <a:lnTo>
                        <a:pt x="569" y="37"/>
                      </a:lnTo>
                      <a:lnTo>
                        <a:pt x="494" y="64"/>
                      </a:lnTo>
                      <a:lnTo>
                        <a:pt x="425" y="96"/>
                      </a:lnTo>
                      <a:lnTo>
                        <a:pt x="356" y="138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7"/>
                      </a:lnTo>
                      <a:lnTo>
                        <a:pt x="138" y="356"/>
                      </a:lnTo>
                      <a:lnTo>
                        <a:pt x="96" y="425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8"/>
                      </a:lnTo>
                      <a:lnTo>
                        <a:pt x="0" y="728"/>
                      </a:lnTo>
                      <a:lnTo>
                        <a:pt x="0" y="813"/>
                      </a:lnTo>
                      <a:lnTo>
                        <a:pt x="0" y="813"/>
                      </a:lnTo>
                      <a:lnTo>
                        <a:pt x="0" y="893"/>
                      </a:lnTo>
                      <a:lnTo>
                        <a:pt x="16" y="978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201"/>
                      </a:lnTo>
                      <a:lnTo>
                        <a:pt x="138" y="1265"/>
                      </a:lnTo>
                      <a:lnTo>
                        <a:pt x="181" y="1329"/>
                      </a:lnTo>
                      <a:lnTo>
                        <a:pt x="234" y="1388"/>
                      </a:lnTo>
                      <a:lnTo>
                        <a:pt x="292" y="1441"/>
                      </a:lnTo>
                      <a:lnTo>
                        <a:pt x="356" y="1483"/>
                      </a:lnTo>
                      <a:lnTo>
                        <a:pt x="425" y="1526"/>
                      </a:lnTo>
                      <a:lnTo>
                        <a:pt x="494" y="1563"/>
                      </a:lnTo>
                      <a:lnTo>
                        <a:pt x="569" y="1590"/>
                      </a:lnTo>
                      <a:lnTo>
                        <a:pt x="648" y="1605"/>
                      </a:lnTo>
                      <a:lnTo>
                        <a:pt x="728" y="1621"/>
                      </a:lnTo>
                      <a:lnTo>
                        <a:pt x="808" y="1627"/>
                      </a:lnTo>
                      <a:lnTo>
                        <a:pt x="808" y="1627"/>
                      </a:lnTo>
                      <a:lnTo>
                        <a:pt x="893" y="1621"/>
                      </a:lnTo>
                      <a:lnTo>
                        <a:pt x="973" y="1605"/>
                      </a:lnTo>
                      <a:lnTo>
                        <a:pt x="1052" y="1590"/>
                      </a:lnTo>
                      <a:lnTo>
                        <a:pt x="1127" y="1563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9" y="1441"/>
                      </a:lnTo>
                      <a:lnTo>
                        <a:pt x="1382" y="1388"/>
                      </a:lnTo>
                      <a:lnTo>
                        <a:pt x="1435" y="1329"/>
                      </a:lnTo>
                      <a:lnTo>
                        <a:pt x="1483" y="1265"/>
                      </a:lnTo>
                      <a:lnTo>
                        <a:pt x="1526" y="1201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5" y="978"/>
                      </a:lnTo>
                      <a:lnTo>
                        <a:pt x="1616" y="893"/>
                      </a:lnTo>
                      <a:lnTo>
                        <a:pt x="1621" y="813"/>
                      </a:lnTo>
                      <a:lnTo>
                        <a:pt x="1621" y="813"/>
                      </a:lnTo>
                      <a:lnTo>
                        <a:pt x="1616" y="728"/>
                      </a:lnTo>
                      <a:lnTo>
                        <a:pt x="1605" y="648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5"/>
                      </a:lnTo>
                      <a:lnTo>
                        <a:pt x="1483" y="356"/>
                      </a:lnTo>
                      <a:lnTo>
                        <a:pt x="1435" y="297"/>
                      </a:lnTo>
                      <a:lnTo>
                        <a:pt x="1382" y="239"/>
                      </a:lnTo>
                      <a:lnTo>
                        <a:pt x="1329" y="186"/>
                      </a:lnTo>
                      <a:lnTo>
                        <a:pt x="1265" y="138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2" y="37"/>
                      </a:lnTo>
                      <a:lnTo>
                        <a:pt x="973" y="16"/>
                      </a:lnTo>
                      <a:lnTo>
                        <a:pt x="893" y="5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3" name="Freeform 22">
                  <a:extLst>
                    <a:ext uri="{FF2B5EF4-FFF2-40B4-BE49-F238E27FC236}">
                      <a16:creationId xmlns:a16="http://schemas.microsoft.com/office/drawing/2014/main" id="{4DE4C9FB-3B1B-494E-A373-BB4450DAFB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688" y="908050"/>
                  <a:ext cx="584200" cy="584200"/>
                </a:xfrm>
                <a:custGeom>
                  <a:avLst/>
                  <a:gdLst>
                    <a:gd name="T0" fmla="*/ 808 w 1622"/>
                    <a:gd name="T1" fmla="*/ 0 h 1623"/>
                    <a:gd name="T2" fmla="*/ 649 w 1622"/>
                    <a:gd name="T3" fmla="*/ 16 h 1623"/>
                    <a:gd name="T4" fmla="*/ 494 w 1622"/>
                    <a:gd name="T5" fmla="*/ 64 h 1623"/>
                    <a:gd name="T6" fmla="*/ 356 w 1622"/>
                    <a:gd name="T7" fmla="*/ 139 h 1623"/>
                    <a:gd name="T8" fmla="*/ 234 w 1622"/>
                    <a:gd name="T9" fmla="*/ 239 h 1623"/>
                    <a:gd name="T10" fmla="*/ 138 w 1622"/>
                    <a:gd name="T11" fmla="*/ 356 h 1623"/>
                    <a:gd name="T12" fmla="*/ 64 w 1622"/>
                    <a:gd name="T13" fmla="*/ 495 h 1623"/>
                    <a:gd name="T14" fmla="*/ 16 w 1622"/>
                    <a:gd name="T15" fmla="*/ 649 h 1623"/>
                    <a:gd name="T16" fmla="*/ 0 w 1622"/>
                    <a:gd name="T17" fmla="*/ 814 h 1623"/>
                    <a:gd name="T18" fmla="*/ 0 w 1622"/>
                    <a:gd name="T19" fmla="*/ 893 h 1623"/>
                    <a:gd name="T20" fmla="*/ 32 w 1622"/>
                    <a:gd name="T21" fmla="*/ 1053 h 1623"/>
                    <a:gd name="T22" fmla="*/ 96 w 1622"/>
                    <a:gd name="T23" fmla="*/ 1196 h 1623"/>
                    <a:gd name="T24" fmla="*/ 181 w 1622"/>
                    <a:gd name="T25" fmla="*/ 1330 h 1623"/>
                    <a:gd name="T26" fmla="*/ 292 w 1622"/>
                    <a:gd name="T27" fmla="*/ 1436 h 1623"/>
                    <a:gd name="T28" fmla="*/ 426 w 1622"/>
                    <a:gd name="T29" fmla="*/ 1526 h 1623"/>
                    <a:gd name="T30" fmla="*/ 569 w 1622"/>
                    <a:gd name="T31" fmla="*/ 1585 h 1623"/>
                    <a:gd name="T32" fmla="*/ 728 w 1622"/>
                    <a:gd name="T33" fmla="*/ 1622 h 1623"/>
                    <a:gd name="T34" fmla="*/ 808 w 1622"/>
                    <a:gd name="T35" fmla="*/ 1622 h 1623"/>
                    <a:gd name="T36" fmla="*/ 973 w 1622"/>
                    <a:gd name="T37" fmla="*/ 1606 h 1623"/>
                    <a:gd name="T38" fmla="*/ 1127 w 1622"/>
                    <a:gd name="T39" fmla="*/ 1558 h 1623"/>
                    <a:gd name="T40" fmla="*/ 1265 w 1622"/>
                    <a:gd name="T41" fmla="*/ 1483 h 1623"/>
                    <a:gd name="T42" fmla="*/ 1382 w 1622"/>
                    <a:gd name="T43" fmla="*/ 1388 h 1623"/>
                    <a:gd name="T44" fmla="*/ 1483 w 1622"/>
                    <a:gd name="T45" fmla="*/ 1266 h 1623"/>
                    <a:gd name="T46" fmla="*/ 1558 w 1622"/>
                    <a:gd name="T47" fmla="*/ 1127 h 1623"/>
                    <a:gd name="T48" fmla="*/ 1606 w 1622"/>
                    <a:gd name="T49" fmla="*/ 973 h 1623"/>
                    <a:gd name="T50" fmla="*/ 1621 w 1622"/>
                    <a:gd name="T51" fmla="*/ 814 h 1623"/>
                    <a:gd name="T52" fmla="*/ 1616 w 1622"/>
                    <a:gd name="T53" fmla="*/ 729 h 1623"/>
                    <a:gd name="T54" fmla="*/ 1584 w 1622"/>
                    <a:gd name="T55" fmla="*/ 569 h 1623"/>
                    <a:gd name="T56" fmla="*/ 1526 w 1622"/>
                    <a:gd name="T57" fmla="*/ 426 h 1623"/>
                    <a:gd name="T58" fmla="*/ 1436 w 1622"/>
                    <a:gd name="T59" fmla="*/ 292 h 1623"/>
                    <a:gd name="T60" fmla="*/ 1324 w 1622"/>
                    <a:gd name="T61" fmla="*/ 186 h 1623"/>
                    <a:gd name="T62" fmla="*/ 1196 w 1622"/>
                    <a:gd name="T63" fmla="*/ 96 h 1623"/>
                    <a:gd name="T64" fmla="*/ 1053 w 1622"/>
                    <a:gd name="T65" fmla="*/ 38 h 1623"/>
                    <a:gd name="T66" fmla="*/ 893 w 1622"/>
                    <a:gd name="T67" fmla="*/ 6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6"/>
                      </a:lnTo>
                      <a:lnTo>
                        <a:pt x="649" y="16"/>
                      </a:lnTo>
                      <a:lnTo>
                        <a:pt x="569" y="38"/>
                      </a:lnTo>
                      <a:lnTo>
                        <a:pt x="494" y="64"/>
                      </a:lnTo>
                      <a:lnTo>
                        <a:pt x="426" y="96"/>
                      </a:lnTo>
                      <a:lnTo>
                        <a:pt x="356" y="139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2"/>
                      </a:lnTo>
                      <a:lnTo>
                        <a:pt x="138" y="356"/>
                      </a:lnTo>
                      <a:lnTo>
                        <a:pt x="96" y="426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9"/>
                      </a:lnTo>
                      <a:lnTo>
                        <a:pt x="0" y="729"/>
                      </a:lnTo>
                      <a:lnTo>
                        <a:pt x="0" y="814"/>
                      </a:lnTo>
                      <a:lnTo>
                        <a:pt x="0" y="814"/>
                      </a:lnTo>
                      <a:lnTo>
                        <a:pt x="0" y="893"/>
                      </a:lnTo>
                      <a:lnTo>
                        <a:pt x="16" y="973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6"/>
                      </a:lnTo>
                      <a:lnTo>
                        <a:pt x="138" y="1266"/>
                      </a:lnTo>
                      <a:lnTo>
                        <a:pt x="181" y="1330"/>
                      </a:lnTo>
                      <a:lnTo>
                        <a:pt x="234" y="1388"/>
                      </a:lnTo>
                      <a:lnTo>
                        <a:pt x="292" y="1436"/>
                      </a:lnTo>
                      <a:lnTo>
                        <a:pt x="356" y="1483"/>
                      </a:lnTo>
                      <a:lnTo>
                        <a:pt x="426" y="1526"/>
                      </a:lnTo>
                      <a:lnTo>
                        <a:pt x="494" y="1558"/>
                      </a:lnTo>
                      <a:lnTo>
                        <a:pt x="569" y="1585"/>
                      </a:lnTo>
                      <a:lnTo>
                        <a:pt x="649" y="1606"/>
                      </a:lnTo>
                      <a:lnTo>
                        <a:pt x="728" y="1622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3" y="1622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8"/>
                      </a:lnTo>
                      <a:lnTo>
                        <a:pt x="1436" y="1330"/>
                      </a:lnTo>
                      <a:lnTo>
                        <a:pt x="1483" y="1266"/>
                      </a:lnTo>
                      <a:lnTo>
                        <a:pt x="1526" y="1196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3"/>
                      </a:lnTo>
                      <a:lnTo>
                        <a:pt x="1616" y="893"/>
                      </a:lnTo>
                      <a:lnTo>
                        <a:pt x="1621" y="814"/>
                      </a:lnTo>
                      <a:lnTo>
                        <a:pt x="1621" y="814"/>
                      </a:lnTo>
                      <a:lnTo>
                        <a:pt x="1616" y="729"/>
                      </a:lnTo>
                      <a:lnTo>
                        <a:pt x="1606" y="649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6"/>
                      </a:lnTo>
                      <a:lnTo>
                        <a:pt x="1483" y="356"/>
                      </a:lnTo>
                      <a:lnTo>
                        <a:pt x="1436" y="292"/>
                      </a:lnTo>
                      <a:lnTo>
                        <a:pt x="1382" y="239"/>
                      </a:lnTo>
                      <a:lnTo>
                        <a:pt x="1324" y="186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8"/>
                      </a:lnTo>
                      <a:lnTo>
                        <a:pt x="973" y="16"/>
                      </a:lnTo>
                      <a:lnTo>
                        <a:pt x="893" y="6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1" name="Freeform 23">
                  <a:extLst>
                    <a:ext uri="{FF2B5EF4-FFF2-40B4-BE49-F238E27FC236}">
                      <a16:creationId xmlns:a16="http://schemas.microsoft.com/office/drawing/2014/main" id="{B11FDF01-2093-4ED7-9DA6-3A9F69CAEC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2713" y="869950"/>
                  <a:ext cx="660400" cy="660400"/>
                </a:xfrm>
                <a:custGeom>
                  <a:avLst/>
                  <a:gdLst>
                    <a:gd name="T0" fmla="*/ 1010 w 1836"/>
                    <a:gd name="T1" fmla="*/ 1829 h 1835"/>
                    <a:gd name="T2" fmla="*/ 1271 w 1836"/>
                    <a:gd name="T3" fmla="*/ 1765 h 1835"/>
                    <a:gd name="T4" fmla="*/ 1500 w 1836"/>
                    <a:gd name="T5" fmla="*/ 1627 h 1835"/>
                    <a:gd name="T6" fmla="*/ 1675 w 1836"/>
                    <a:gd name="T7" fmla="*/ 1430 h 1835"/>
                    <a:gd name="T8" fmla="*/ 1792 w 1836"/>
                    <a:gd name="T9" fmla="*/ 1191 h 1835"/>
                    <a:gd name="T10" fmla="*/ 1835 w 1836"/>
                    <a:gd name="T11" fmla="*/ 920 h 1835"/>
                    <a:gd name="T12" fmla="*/ 1813 w 1836"/>
                    <a:gd name="T13" fmla="*/ 733 h 1835"/>
                    <a:gd name="T14" fmla="*/ 1723 w 1836"/>
                    <a:gd name="T15" fmla="*/ 479 h 1835"/>
                    <a:gd name="T16" fmla="*/ 1563 w 1836"/>
                    <a:gd name="T17" fmla="*/ 271 h 1835"/>
                    <a:gd name="T18" fmla="*/ 1356 w 1836"/>
                    <a:gd name="T19" fmla="*/ 112 h 1835"/>
                    <a:gd name="T20" fmla="*/ 1101 w 1836"/>
                    <a:gd name="T21" fmla="*/ 21 h 1835"/>
                    <a:gd name="T22" fmla="*/ 915 w 1836"/>
                    <a:gd name="T23" fmla="*/ 0 h 1835"/>
                    <a:gd name="T24" fmla="*/ 644 w 1836"/>
                    <a:gd name="T25" fmla="*/ 42 h 1835"/>
                    <a:gd name="T26" fmla="*/ 405 w 1836"/>
                    <a:gd name="T27" fmla="*/ 159 h 1835"/>
                    <a:gd name="T28" fmla="*/ 208 w 1836"/>
                    <a:gd name="T29" fmla="*/ 335 h 1835"/>
                    <a:gd name="T30" fmla="*/ 70 w 1836"/>
                    <a:gd name="T31" fmla="*/ 558 h 1835"/>
                    <a:gd name="T32" fmla="*/ 6 w 1836"/>
                    <a:gd name="T33" fmla="*/ 824 h 1835"/>
                    <a:gd name="T34" fmla="*/ 6 w 1836"/>
                    <a:gd name="T35" fmla="*/ 1010 h 1835"/>
                    <a:gd name="T36" fmla="*/ 70 w 1836"/>
                    <a:gd name="T37" fmla="*/ 1276 h 1835"/>
                    <a:gd name="T38" fmla="*/ 208 w 1836"/>
                    <a:gd name="T39" fmla="*/ 1499 h 1835"/>
                    <a:gd name="T40" fmla="*/ 405 w 1836"/>
                    <a:gd name="T41" fmla="*/ 1680 h 1835"/>
                    <a:gd name="T42" fmla="*/ 644 w 1836"/>
                    <a:gd name="T43" fmla="*/ 1792 h 1835"/>
                    <a:gd name="T44" fmla="*/ 915 w 1836"/>
                    <a:gd name="T45" fmla="*/ 1834 h 1835"/>
                    <a:gd name="T46" fmla="*/ 963 w 1836"/>
                    <a:gd name="T47" fmla="*/ 457 h 1835"/>
                    <a:gd name="T48" fmla="*/ 1096 w 1836"/>
                    <a:gd name="T49" fmla="*/ 489 h 1835"/>
                    <a:gd name="T50" fmla="*/ 1213 w 1836"/>
                    <a:gd name="T51" fmla="*/ 558 h 1835"/>
                    <a:gd name="T52" fmla="*/ 1303 w 1836"/>
                    <a:gd name="T53" fmla="*/ 659 h 1835"/>
                    <a:gd name="T54" fmla="*/ 1362 w 1836"/>
                    <a:gd name="T55" fmla="*/ 782 h 1835"/>
                    <a:gd name="T56" fmla="*/ 1383 w 1836"/>
                    <a:gd name="T57" fmla="*/ 920 h 1835"/>
                    <a:gd name="T58" fmla="*/ 1372 w 1836"/>
                    <a:gd name="T59" fmla="*/ 1010 h 1835"/>
                    <a:gd name="T60" fmla="*/ 1324 w 1836"/>
                    <a:gd name="T61" fmla="*/ 1138 h 1835"/>
                    <a:gd name="T62" fmla="*/ 1245 w 1836"/>
                    <a:gd name="T63" fmla="*/ 1244 h 1835"/>
                    <a:gd name="T64" fmla="*/ 1138 w 1836"/>
                    <a:gd name="T65" fmla="*/ 1329 h 1835"/>
                    <a:gd name="T66" fmla="*/ 1010 w 1836"/>
                    <a:gd name="T67" fmla="*/ 1372 h 1835"/>
                    <a:gd name="T68" fmla="*/ 915 w 1836"/>
                    <a:gd name="T69" fmla="*/ 1382 h 1835"/>
                    <a:gd name="T70" fmla="*/ 776 w 1836"/>
                    <a:gd name="T71" fmla="*/ 1361 h 1835"/>
                    <a:gd name="T72" fmla="*/ 654 w 1836"/>
                    <a:gd name="T73" fmla="*/ 1302 h 1835"/>
                    <a:gd name="T74" fmla="*/ 559 w 1836"/>
                    <a:gd name="T75" fmla="*/ 1212 h 1835"/>
                    <a:gd name="T76" fmla="*/ 490 w 1836"/>
                    <a:gd name="T77" fmla="*/ 1101 h 1835"/>
                    <a:gd name="T78" fmla="*/ 452 w 1836"/>
                    <a:gd name="T79" fmla="*/ 967 h 1835"/>
                    <a:gd name="T80" fmla="*/ 452 w 1836"/>
                    <a:gd name="T81" fmla="*/ 872 h 1835"/>
                    <a:gd name="T82" fmla="*/ 490 w 1836"/>
                    <a:gd name="T83" fmla="*/ 739 h 1835"/>
                    <a:gd name="T84" fmla="*/ 559 w 1836"/>
                    <a:gd name="T85" fmla="*/ 622 h 1835"/>
                    <a:gd name="T86" fmla="*/ 654 w 1836"/>
                    <a:gd name="T87" fmla="*/ 532 h 1835"/>
                    <a:gd name="T88" fmla="*/ 776 w 1836"/>
                    <a:gd name="T89" fmla="*/ 473 h 1835"/>
                    <a:gd name="T90" fmla="*/ 915 w 1836"/>
                    <a:gd name="T91" fmla="*/ 452 h 1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836" h="1835">
                      <a:moveTo>
                        <a:pt x="915" y="1834"/>
                      </a:moveTo>
                      <a:lnTo>
                        <a:pt x="915" y="1834"/>
                      </a:lnTo>
                      <a:lnTo>
                        <a:pt x="1010" y="1829"/>
                      </a:lnTo>
                      <a:lnTo>
                        <a:pt x="1101" y="1818"/>
                      </a:lnTo>
                      <a:lnTo>
                        <a:pt x="1191" y="1792"/>
                      </a:lnTo>
                      <a:lnTo>
                        <a:pt x="1271" y="1765"/>
                      </a:lnTo>
                      <a:lnTo>
                        <a:pt x="1356" y="1722"/>
                      </a:lnTo>
                      <a:lnTo>
                        <a:pt x="1430" y="1680"/>
                      </a:lnTo>
                      <a:lnTo>
                        <a:pt x="1500" y="1627"/>
                      </a:lnTo>
                      <a:lnTo>
                        <a:pt x="1563" y="1568"/>
                      </a:lnTo>
                      <a:lnTo>
                        <a:pt x="1622" y="1499"/>
                      </a:lnTo>
                      <a:lnTo>
                        <a:pt x="1675" y="1430"/>
                      </a:lnTo>
                      <a:lnTo>
                        <a:pt x="1723" y="1355"/>
                      </a:lnTo>
                      <a:lnTo>
                        <a:pt x="1760" y="1276"/>
                      </a:lnTo>
                      <a:lnTo>
                        <a:pt x="1792" y="1191"/>
                      </a:lnTo>
                      <a:lnTo>
                        <a:pt x="1813" y="1101"/>
                      </a:lnTo>
                      <a:lnTo>
                        <a:pt x="1829" y="1010"/>
                      </a:lnTo>
                      <a:lnTo>
                        <a:pt x="1835" y="920"/>
                      </a:lnTo>
                      <a:lnTo>
                        <a:pt x="1835" y="920"/>
                      </a:lnTo>
                      <a:lnTo>
                        <a:pt x="1829" y="824"/>
                      </a:lnTo>
                      <a:lnTo>
                        <a:pt x="1813" y="733"/>
                      </a:lnTo>
                      <a:lnTo>
                        <a:pt x="1792" y="643"/>
                      </a:lnTo>
                      <a:lnTo>
                        <a:pt x="1760" y="558"/>
                      </a:lnTo>
                      <a:lnTo>
                        <a:pt x="1723" y="479"/>
                      </a:lnTo>
                      <a:lnTo>
                        <a:pt x="1675" y="404"/>
                      </a:lnTo>
                      <a:lnTo>
                        <a:pt x="1622" y="335"/>
                      </a:lnTo>
                      <a:lnTo>
                        <a:pt x="1563" y="271"/>
                      </a:lnTo>
                      <a:lnTo>
                        <a:pt x="1500" y="207"/>
                      </a:lnTo>
                      <a:lnTo>
                        <a:pt x="1430" y="159"/>
                      </a:lnTo>
                      <a:lnTo>
                        <a:pt x="1356" y="112"/>
                      </a:lnTo>
                      <a:lnTo>
                        <a:pt x="1271" y="74"/>
                      </a:lnTo>
                      <a:lnTo>
                        <a:pt x="1191" y="42"/>
                      </a:lnTo>
                      <a:lnTo>
                        <a:pt x="1101" y="21"/>
                      </a:lnTo>
                      <a:lnTo>
                        <a:pt x="1010" y="5"/>
                      </a:lnTo>
                      <a:lnTo>
                        <a:pt x="915" y="0"/>
                      </a:lnTo>
                      <a:lnTo>
                        <a:pt x="915" y="0"/>
                      </a:lnTo>
                      <a:lnTo>
                        <a:pt x="825" y="5"/>
                      </a:lnTo>
                      <a:lnTo>
                        <a:pt x="734" y="21"/>
                      </a:lnTo>
                      <a:lnTo>
                        <a:pt x="644" y="42"/>
                      </a:lnTo>
                      <a:lnTo>
                        <a:pt x="559" y="74"/>
                      </a:lnTo>
                      <a:lnTo>
                        <a:pt x="479" y="112"/>
                      </a:lnTo>
                      <a:lnTo>
                        <a:pt x="405" y="159"/>
                      </a:lnTo>
                      <a:lnTo>
                        <a:pt x="335" y="207"/>
                      </a:lnTo>
                      <a:lnTo>
                        <a:pt x="267" y="271"/>
                      </a:lnTo>
                      <a:lnTo>
                        <a:pt x="208" y="335"/>
                      </a:lnTo>
                      <a:lnTo>
                        <a:pt x="155" y="404"/>
                      </a:lnTo>
                      <a:lnTo>
                        <a:pt x="112" y="479"/>
                      </a:lnTo>
                      <a:lnTo>
                        <a:pt x="70" y="558"/>
                      </a:lnTo>
                      <a:lnTo>
                        <a:pt x="43" y="643"/>
                      </a:lnTo>
                      <a:lnTo>
                        <a:pt x="17" y="733"/>
                      </a:lnTo>
                      <a:lnTo>
                        <a:pt x="6" y="824"/>
                      </a:lnTo>
                      <a:lnTo>
                        <a:pt x="0" y="920"/>
                      </a:lnTo>
                      <a:lnTo>
                        <a:pt x="0" y="920"/>
                      </a:lnTo>
                      <a:lnTo>
                        <a:pt x="6" y="1010"/>
                      </a:lnTo>
                      <a:lnTo>
                        <a:pt x="17" y="1101"/>
                      </a:lnTo>
                      <a:lnTo>
                        <a:pt x="43" y="1191"/>
                      </a:lnTo>
                      <a:lnTo>
                        <a:pt x="70" y="1276"/>
                      </a:lnTo>
                      <a:lnTo>
                        <a:pt x="112" y="1355"/>
                      </a:lnTo>
                      <a:lnTo>
                        <a:pt x="155" y="1430"/>
                      </a:lnTo>
                      <a:lnTo>
                        <a:pt x="208" y="1499"/>
                      </a:lnTo>
                      <a:lnTo>
                        <a:pt x="267" y="1568"/>
                      </a:lnTo>
                      <a:lnTo>
                        <a:pt x="335" y="1627"/>
                      </a:lnTo>
                      <a:lnTo>
                        <a:pt x="405" y="1680"/>
                      </a:lnTo>
                      <a:lnTo>
                        <a:pt x="479" y="1722"/>
                      </a:lnTo>
                      <a:lnTo>
                        <a:pt x="559" y="1765"/>
                      </a:lnTo>
                      <a:lnTo>
                        <a:pt x="644" y="1792"/>
                      </a:lnTo>
                      <a:lnTo>
                        <a:pt x="734" y="1818"/>
                      </a:lnTo>
                      <a:lnTo>
                        <a:pt x="825" y="1829"/>
                      </a:lnTo>
                      <a:lnTo>
                        <a:pt x="915" y="1834"/>
                      </a:lnTo>
                      <a:close/>
                      <a:moveTo>
                        <a:pt x="915" y="452"/>
                      </a:moveTo>
                      <a:lnTo>
                        <a:pt x="915" y="452"/>
                      </a:lnTo>
                      <a:lnTo>
                        <a:pt x="963" y="457"/>
                      </a:lnTo>
                      <a:lnTo>
                        <a:pt x="1010" y="462"/>
                      </a:lnTo>
                      <a:lnTo>
                        <a:pt x="1053" y="473"/>
                      </a:lnTo>
                      <a:lnTo>
                        <a:pt x="1096" y="489"/>
                      </a:lnTo>
                      <a:lnTo>
                        <a:pt x="1138" y="511"/>
                      </a:lnTo>
                      <a:lnTo>
                        <a:pt x="1175" y="532"/>
                      </a:lnTo>
                      <a:lnTo>
                        <a:pt x="1213" y="558"/>
                      </a:lnTo>
                      <a:lnTo>
                        <a:pt x="1245" y="590"/>
                      </a:lnTo>
                      <a:lnTo>
                        <a:pt x="1277" y="622"/>
                      </a:lnTo>
                      <a:lnTo>
                        <a:pt x="1303" y="659"/>
                      </a:lnTo>
                      <a:lnTo>
                        <a:pt x="1324" y="696"/>
                      </a:lnTo>
                      <a:lnTo>
                        <a:pt x="1345" y="739"/>
                      </a:lnTo>
                      <a:lnTo>
                        <a:pt x="1362" y="782"/>
                      </a:lnTo>
                      <a:lnTo>
                        <a:pt x="1372" y="824"/>
                      </a:lnTo>
                      <a:lnTo>
                        <a:pt x="1377" y="872"/>
                      </a:lnTo>
                      <a:lnTo>
                        <a:pt x="1383" y="920"/>
                      </a:lnTo>
                      <a:lnTo>
                        <a:pt x="1383" y="920"/>
                      </a:lnTo>
                      <a:lnTo>
                        <a:pt x="1377" y="967"/>
                      </a:lnTo>
                      <a:lnTo>
                        <a:pt x="1372" y="1010"/>
                      </a:lnTo>
                      <a:lnTo>
                        <a:pt x="1362" y="1058"/>
                      </a:lnTo>
                      <a:lnTo>
                        <a:pt x="1345" y="1101"/>
                      </a:lnTo>
                      <a:lnTo>
                        <a:pt x="1324" y="1138"/>
                      </a:lnTo>
                      <a:lnTo>
                        <a:pt x="1303" y="1180"/>
                      </a:lnTo>
                      <a:lnTo>
                        <a:pt x="1277" y="1212"/>
                      </a:lnTo>
                      <a:lnTo>
                        <a:pt x="1245" y="1244"/>
                      </a:lnTo>
                      <a:lnTo>
                        <a:pt x="1213" y="1276"/>
                      </a:lnTo>
                      <a:lnTo>
                        <a:pt x="1175" y="1302"/>
                      </a:lnTo>
                      <a:lnTo>
                        <a:pt x="1138" y="1329"/>
                      </a:lnTo>
                      <a:lnTo>
                        <a:pt x="1096" y="1345"/>
                      </a:lnTo>
                      <a:lnTo>
                        <a:pt x="1053" y="1361"/>
                      </a:lnTo>
                      <a:lnTo>
                        <a:pt x="1010" y="1372"/>
                      </a:lnTo>
                      <a:lnTo>
                        <a:pt x="963" y="1382"/>
                      </a:lnTo>
                      <a:lnTo>
                        <a:pt x="915" y="1382"/>
                      </a:lnTo>
                      <a:lnTo>
                        <a:pt x="915" y="1382"/>
                      </a:lnTo>
                      <a:lnTo>
                        <a:pt x="867" y="1382"/>
                      </a:lnTo>
                      <a:lnTo>
                        <a:pt x="825" y="1372"/>
                      </a:lnTo>
                      <a:lnTo>
                        <a:pt x="776" y="1361"/>
                      </a:lnTo>
                      <a:lnTo>
                        <a:pt x="734" y="1345"/>
                      </a:lnTo>
                      <a:lnTo>
                        <a:pt x="697" y="1329"/>
                      </a:lnTo>
                      <a:lnTo>
                        <a:pt x="654" y="1302"/>
                      </a:lnTo>
                      <a:lnTo>
                        <a:pt x="623" y="1276"/>
                      </a:lnTo>
                      <a:lnTo>
                        <a:pt x="585" y="1244"/>
                      </a:lnTo>
                      <a:lnTo>
                        <a:pt x="559" y="1212"/>
                      </a:lnTo>
                      <a:lnTo>
                        <a:pt x="532" y="1180"/>
                      </a:lnTo>
                      <a:lnTo>
                        <a:pt x="505" y="1138"/>
                      </a:lnTo>
                      <a:lnTo>
                        <a:pt x="490" y="1101"/>
                      </a:lnTo>
                      <a:lnTo>
                        <a:pt x="474" y="1058"/>
                      </a:lnTo>
                      <a:lnTo>
                        <a:pt x="463" y="1010"/>
                      </a:lnTo>
                      <a:lnTo>
                        <a:pt x="452" y="967"/>
                      </a:lnTo>
                      <a:lnTo>
                        <a:pt x="452" y="920"/>
                      </a:lnTo>
                      <a:lnTo>
                        <a:pt x="452" y="920"/>
                      </a:lnTo>
                      <a:lnTo>
                        <a:pt x="452" y="872"/>
                      </a:lnTo>
                      <a:lnTo>
                        <a:pt x="463" y="824"/>
                      </a:lnTo>
                      <a:lnTo>
                        <a:pt x="474" y="782"/>
                      </a:lnTo>
                      <a:lnTo>
                        <a:pt x="490" y="739"/>
                      </a:lnTo>
                      <a:lnTo>
                        <a:pt x="505" y="696"/>
                      </a:lnTo>
                      <a:lnTo>
                        <a:pt x="532" y="659"/>
                      </a:lnTo>
                      <a:lnTo>
                        <a:pt x="559" y="622"/>
                      </a:lnTo>
                      <a:lnTo>
                        <a:pt x="585" y="590"/>
                      </a:lnTo>
                      <a:lnTo>
                        <a:pt x="623" y="558"/>
                      </a:lnTo>
                      <a:lnTo>
                        <a:pt x="654" y="532"/>
                      </a:lnTo>
                      <a:lnTo>
                        <a:pt x="697" y="511"/>
                      </a:lnTo>
                      <a:lnTo>
                        <a:pt x="734" y="489"/>
                      </a:lnTo>
                      <a:lnTo>
                        <a:pt x="776" y="473"/>
                      </a:lnTo>
                      <a:lnTo>
                        <a:pt x="825" y="462"/>
                      </a:lnTo>
                      <a:lnTo>
                        <a:pt x="867" y="457"/>
                      </a:lnTo>
                      <a:lnTo>
                        <a:pt x="915" y="4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2" name="Freeform 24">
                  <a:extLst>
                    <a:ext uri="{FF2B5EF4-FFF2-40B4-BE49-F238E27FC236}">
                      <a16:creationId xmlns:a16="http://schemas.microsoft.com/office/drawing/2014/main" id="{C4FEA5D4-7DC9-47FC-BB6C-7724413B20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1950" y="1627188"/>
                  <a:ext cx="163513" cy="612775"/>
                </a:xfrm>
                <a:custGeom>
                  <a:avLst/>
                  <a:gdLst>
                    <a:gd name="T0" fmla="*/ 0 w 453"/>
                    <a:gd name="T1" fmla="*/ 1701 h 1702"/>
                    <a:gd name="T2" fmla="*/ 452 w 453"/>
                    <a:gd name="T3" fmla="*/ 1701 h 1702"/>
                    <a:gd name="T4" fmla="*/ 452 w 453"/>
                    <a:gd name="T5" fmla="*/ 0 h 1702"/>
                    <a:gd name="T6" fmla="*/ 0 w 453"/>
                    <a:gd name="T7" fmla="*/ 0 h 1702"/>
                    <a:gd name="T8" fmla="*/ 0 w 453"/>
                    <a:gd name="T9" fmla="*/ 1701 h 17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3" h="1702">
                      <a:moveTo>
                        <a:pt x="0" y="1701"/>
                      </a:moveTo>
                      <a:lnTo>
                        <a:pt x="452" y="1701"/>
                      </a:lnTo>
                      <a:lnTo>
                        <a:pt x="452" y="0"/>
                      </a:lnTo>
                      <a:lnTo>
                        <a:pt x="0" y="0"/>
                      </a:lnTo>
                      <a:lnTo>
                        <a:pt x="0" y="1701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9" name="Freeform 25">
                  <a:extLst>
                    <a:ext uri="{FF2B5EF4-FFF2-40B4-BE49-F238E27FC236}">
                      <a16:creationId xmlns:a16="http://schemas.microsoft.com/office/drawing/2014/main" id="{5977C951-A07B-4D94-A82D-0C3A32EA56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2013" y="1119188"/>
                  <a:ext cx="612775" cy="163512"/>
                </a:xfrm>
                <a:custGeom>
                  <a:avLst/>
                  <a:gdLst>
                    <a:gd name="T0" fmla="*/ 1701 w 1702"/>
                    <a:gd name="T1" fmla="*/ 0 h 453"/>
                    <a:gd name="T2" fmla="*/ 0 w 1702"/>
                    <a:gd name="T3" fmla="*/ 0 h 453"/>
                    <a:gd name="T4" fmla="*/ 0 w 1702"/>
                    <a:gd name="T5" fmla="*/ 452 h 453"/>
                    <a:gd name="T6" fmla="*/ 1701 w 1702"/>
                    <a:gd name="T7" fmla="*/ 452 h 453"/>
                    <a:gd name="T8" fmla="*/ 1701 w 1702"/>
                    <a:gd name="T9" fmla="*/ 0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2" h="453">
                      <a:moveTo>
                        <a:pt x="1701" y="0"/>
                      </a:moveTo>
                      <a:lnTo>
                        <a:pt x="0" y="0"/>
                      </a:lnTo>
                      <a:lnTo>
                        <a:pt x="0" y="452"/>
                      </a:lnTo>
                      <a:lnTo>
                        <a:pt x="1701" y="452"/>
                      </a:lnTo>
                      <a:lnTo>
                        <a:pt x="170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41" name="Freeform 26">
                  <a:extLst>
                    <a:ext uri="{FF2B5EF4-FFF2-40B4-BE49-F238E27FC236}">
                      <a16:creationId xmlns:a16="http://schemas.microsoft.com/office/drawing/2014/main" id="{40805A01-C1A1-491B-94FB-170C01F239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81200" y="1435100"/>
                  <a:ext cx="547688" cy="549275"/>
                </a:xfrm>
                <a:custGeom>
                  <a:avLst/>
                  <a:gdLst>
                    <a:gd name="T0" fmla="*/ 319 w 1521"/>
                    <a:gd name="T1" fmla="*/ 0 h 1527"/>
                    <a:gd name="T2" fmla="*/ 0 w 1521"/>
                    <a:gd name="T3" fmla="*/ 319 h 1527"/>
                    <a:gd name="T4" fmla="*/ 1201 w 1521"/>
                    <a:gd name="T5" fmla="*/ 1526 h 1527"/>
                    <a:gd name="T6" fmla="*/ 1520 w 1521"/>
                    <a:gd name="T7" fmla="*/ 1202 h 1527"/>
                    <a:gd name="T8" fmla="*/ 319 w 1521"/>
                    <a:gd name="T9" fmla="*/ 0 h 15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1" h="1527">
                      <a:moveTo>
                        <a:pt x="319" y="0"/>
                      </a:moveTo>
                      <a:lnTo>
                        <a:pt x="0" y="319"/>
                      </a:lnTo>
                      <a:lnTo>
                        <a:pt x="1201" y="1526"/>
                      </a:lnTo>
                      <a:lnTo>
                        <a:pt x="1520" y="1202"/>
                      </a:lnTo>
                      <a:lnTo>
                        <a:pt x="319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8C9124FD-88D0-46B5-A765-90F2DE2DBCEE}"/>
                </a:ext>
              </a:extLst>
            </p:cNvPr>
            <p:cNvGrpSpPr/>
            <p:nvPr/>
          </p:nvGrpSpPr>
          <p:grpSpPr>
            <a:xfrm>
              <a:off x="7205460" y="4417172"/>
              <a:ext cx="869099" cy="869099"/>
              <a:chOff x="982576" y="1691974"/>
              <a:chExt cx="1828959" cy="1828959"/>
            </a:xfrm>
          </p:grpSpPr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id="{828F61DC-AA26-4427-AC67-0D6EA9C5EBD4}"/>
                  </a:ext>
                </a:extLst>
              </p:cNvPr>
              <p:cNvSpPr/>
              <p:nvPr/>
            </p:nvSpPr>
            <p:spPr>
              <a:xfrm>
                <a:off x="982576" y="1691974"/>
                <a:ext cx="1828959" cy="1828959"/>
              </a:xfrm>
              <a:prstGeom prst="ellipse">
                <a:avLst/>
              </a:prstGeom>
              <a:solidFill>
                <a:schemeClr val="accent4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grpSp>
            <p:nvGrpSpPr>
              <p:cNvPr id="344" name="Group 343">
                <a:extLst>
                  <a:ext uri="{FF2B5EF4-FFF2-40B4-BE49-F238E27FC236}">
                    <a16:creationId xmlns:a16="http://schemas.microsoft.com/office/drawing/2014/main" id="{799AA769-2562-424C-B106-61E5B4D448E0}"/>
                  </a:ext>
                </a:extLst>
              </p:cNvPr>
              <p:cNvGrpSpPr/>
              <p:nvPr/>
            </p:nvGrpSpPr>
            <p:grpSpPr>
              <a:xfrm>
                <a:off x="1329053" y="2040965"/>
                <a:ext cx="1154290" cy="1153784"/>
                <a:chOff x="477838" y="30163"/>
                <a:chExt cx="3621087" cy="3619500"/>
              </a:xfrm>
              <a:solidFill>
                <a:schemeClr val="bg1"/>
              </a:solidFill>
            </p:grpSpPr>
            <p:sp>
              <p:nvSpPr>
                <p:cNvPr id="345" name="Freeform 19">
                  <a:extLst>
                    <a:ext uri="{FF2B5EF4-FFF2-40B4-BE49-F238E27FC236}">
                      <a16:creationId xmlns:a16="http://schemas.microsoft.com/office/drawing/2014/main" id="{BF7CCAE0-DE3B-48F9-B15C-584437432D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838" y="30163"/>
                  <a:ext cx="3621087" cy="3619500"/>
                </a:xfrm>
                <a:custGeom>
                  <a:avLst/>
                  <a:gdLst>
                    <a:gd name="T0" fmla="*/ 4641 w 10059"/>
                    <a:gd name="T1" fmla="*/ 11 h 10054"/>
                    <a:gd name="T2" fmla="*/ 3774 w 10059"/>
                    <a:gd name="T3" fmla="*/ 160 h 10054"/>
                    <a:gd name="T4" fmla="*/ 2632 w 10059"/>
                    <a:gd name="T5" fmla="*/ 606 h 10054"/>
                    <a:gd name="T6" fmla="*/ 1648 w 10059"/>
                    <a:gd name="T7" fmla="*/ 1302 h 10054"/>
                    <a:gd name="T8" fmla="*/ 861 w 10059"/>
                    <a:gd name="T9" fmla="*/ 2217 h 10054"/>
                    <a:gd name="T10" fmla="*/ 309 w 10059"/>
                    <a:gd name="T11" fmla="*/ 3296 h 10054"/>
                    <a:gd name="T12" fmla="*/ 43 w 10059"/>
                    <a:gd name="T13" fmla="*/ 4386 h 10054"/>
                    <a:gd name="T14" fmla="*/ 0 w 10059"/>
                    <a:gd name="T15" fmla="*/ 5029 h 10054"/>
                    <a:gd name="T16" fmla="*/ 27 w 10059"/>
                    <a:gd name="T17" fmla="*/ 5540 h 10054"/>
                    <a:gd name="T18" fmla="*/ 228 w 10059"/>
                    <a:gd name="T19" fmla="*/ 6523 h 10054"/>
                    <a:gd name="T20" fmla="*/ 729 w 10059"/>
                    <a:gd name="T21" fmla="*/ 7634 h 10054"/>
                    <a:gd name="T22" fmla="*/ 1472 w 10059"/>
                    <a:gd name="T23" fmla="*/ 8581 h 10054"/>
                    <a:gd name="T24" fmla="*/ 2424 w 10059"/>
                    <a:gd name="T25" fmla="*/ 9325 h 10054"/>
                    <a:gd name="T26" fmla="*/ 3535 w 10059"/>
                    <a:gd name="T27" fmla="*/ 9830 h 10054"/>
                    <a:gd name="T28" fmla="*/ 4513 w 10059"/>
                    <a:gd name="T29" fmla="*/ 10027 h 10054"/>
                    <a:gd name="T30" fmla="*/ 5029 w 10059"/>
                    <a:gd name="T31" fmla="*/ 10053 h 10054"/>
                    <a:gd name="T32" fmla="*/ 5672 w 10059"/>
                    <a:gd name="T33" fmla="*/ 10016 h 10054"/>
                    <a:gd name="T34" fmla="*/ 6757 w 10059"/>
                    <a:gd name="T35" fmla="*/ 9750 h 10054"/>
                    <a:gd name="T36" fmla="*/ 7841 w 10059"/>
                    <a:gd name="T37" fmla="*/ 9198 h 10054"/>
                    <a:gd name="T38" fmla="*/ 8750 w 10059"/>
                    <a:gd name="T39" fmla="*/ 8411 h 10054"/>
                    <a:gd name="T40" fmla="*/ 9452 w 10059"/>
                    <a:gd name="T41" fmla="*/ 7422 h 10054"/>
                    <a:gd name="T42" fmla="*/ 9898 w 10059"/>
                    <a:gd name="T43" fmla="*/ 6284 h 10054"/>
                    <a:gd name="T44" fmla="*/ 10042 w 10059"/>
                    <a:gd name="T45" fmla="*/ 5412 h 10054"/>
                    <a:gd name="T46" fmla="*/ 10058 w 10059"/>
                    <a:gd name="T47" fmla="*/ 4897 h 10054"/>
                    <a:gd name="T48" fmla="*/ 10000 w 10059"/>
                    <a:gd name="T49" fmla="*/ 4264 h 10054"/>
                    <a:gd name="T50" fmla="*/ 9665 w 10059"/>
                    <a:gd name="T51" fmla="*/ 3067 h 10054"/>
                    <a:gd name="T52" fmla="*/ 9058 w 10059"/>
                    <a:gd name="T53" fmla="*/ 2020 h 10054"/>
                    <a:gd name="T54" fmla="*/ 8229 w 10059"/>
                    <a:gd name="T55" fmla="*/ 1149 h 10054"/>
                    <a:gd name="T56" fmla="*/ 7209 w 10059"/>
                    <a:gd name="T57" fmla="*/ 494 h 10054"/>
                    <a:gd name="T58" fmla="*/ 6045 w 10059"/>
                    <a:gd name="T59" fmla="*/ 101 h 10054"/>
                    <a:gd name="T60" fmla="*/ 5289 w 10059"/>
                    <a:gd name="T61" fmla="*/ 5 h 10054"/>
                    <a:gd name="T62" fmla="*/ 4795 w 10059"/>
                    <a:gd name="T63" fmla="*/ 9628 h 10054"/>
                    <a:gd name="T64" fmla="*/ 3663 w 10059"/>
                    <a:gd name="T65" fmla="*/ 9431 h 10054"/>
                    <a:gd name="T66" fmla="*/ 2642 w 10059"/>
                    <a:gd name="T67" fmla="*/ 8969 h 10054"/>
                    <a:gd name="T68" fmla="*/ 1770 w 10059"/>
                    <a:gd name="T69" fmla="*/ 8283 h 10054"/>
                    <a:gd name="T70" fmla="*/ 1090 w 10059"/>
                    <a:gd name="T71" fmla="*/ 7416 h 10054"/>
                    <a:gd name="T72" fmla="*/ 627 w 10059"/>
                    <a:gd name="T73" fmla="*/ 6396 h 10054"/>
                    <a:gd name="T74" fmla="*/ 425 w 10059"/>
                    <a:gd name="T75" fmla="*/ 5264 h 10054"/>
                    <a:gd name="T76" fmla="*/ 473 w 10059"/>
                    <a:gd name="T77" fmla="*/ 4328 h 10054"/>
                    <a:gd name="T78" fmla="*/ 782 w 10059"/>
                    <a:gd name="T79" fmla="*/ 3233 h 10054"/>
                    <a:gd name="T80" fmla="*/ 1340 w 10059"/>
                    <a:gd name="T81" fmla="*/ 2270 h 10054"/>
                    <a:gd name="T82" fmla="*/ 2100 w 10059"/>
                    <a:gd name="T83" fmla="*/ 1473 h 10054"/>
                    <a:gd name="T84" fmla="*/ 3036 w 10059"/>
                    <a:gd name="T85" fmla="*/ 872 h 10054"/>
                    <a:gd name="T86" fmla="*/ 4104 w 10059"/>
                    <a:gd name="T87" fmla="*/ 510 h 10054"/>
                    <a:gd name="T88" fmla="*/ 5029 w 10059"/>
                    <a:gd name="T89" fmla="*/ 420 h 10054"/>
                    <a:gd name="T90" fmla="*/ 6183 w 10059"/>
                    <a:gd name="T91" fmla="*/ 563 h 10054"/>
                    <a:gd name="T92" fmla="*/ 7224 w 10059"/>
                    <a:gd name="T93" fmla="*/ 973 h 10054"/>
                    <a:gd name="T94" fmla="*/ 8128 w 10059"/>
                    <a:gd name="T95" fmla="*/ 1616 h 10054"/>
                    <a:gd name="T96" fmla="*/ 8851 w 10059"/>
                    <a:gd name="T97" fmla="*/ 2451 h 10054"/>
                    <a:gd name="T98" fmla="*/ 9356 w 10059"/>
                    <a:gd name="T99" fmla="*/ 3445 h 10054"/>
                    <a:gd name="T100" fmla="*/ 9617 w 10059"/>
                    <a:gd name="T101" fmla="*/ 4556 h 10054"/>
                    <a:gd name="T102" fmla="*/ 9617 w 10059"/>
                    <a:gd name="T103" fmla="*/ 5497 h 10054"/>
                    <a:gd name="T104" fmla="*/ 9356 w 10059"/>
                    <a:gd name="T105" fmla="*/ 6608 h 10054"/>
                    <a:gd name="T106" fmla="*/ 8851 w 10059"/>
                    <a:gd name="T107" fmla="*/ 7602 h 10054"/>
                    <a:gd name="T108" fmla="*/ 8128 w 10059"/>
                    <a:gd name="T109" fmla="*/ 8437 h 10054"/>
                    <a:gd name="T110" fmla="*/ 7224 w 10059"/>
                    <a:gd name="T111" fmla="*/ 9081 h 10054"/>
                    <a:gd name="T112" fmla="*/ 6183 w 10059"/>
                    <a:gd name="T113" fmla="*/ 9490 h 10054"/>
                    <a:gd name="T114" fmla="*/ 5029 w 10059"/>
                    <a:gd name="T115" fmla="*/ 9639 h 100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059" h="10054">
                      <a:moveTo>
                        <a:pt x="5029" y="0"/>
                      </a:moveTo>
                      <a:lnTo>
                        <a:pt x="5029" y="0"/>
                      </a:lnTo>
                      <a:lnTo>
                        <a:pt x="4901" y="0"/>
                      </a:lnTo>
                      <a:lnTo>
                        <a:pt x="4769" y="5"/>
                      </a:lnTo>
                      <a:lnTo>
                        <a:pt x="4641" y="11"/>
                      </a:lnTo>
                      <a:lnTo>
                        <a:pt x="4513" y="27"/>
                      </a:lnTo>
                      <a:lnTo>
                        <a:pt x="4391" y="37"/>
                      </a:lnTo>
                      <a:lnTo>
                        <a:pt x="4264" y="58"/>
                      </a:lnTo>
                      <a:lnTo>
                        <a:pt x="4014" y="101"/>
                      </a:lnTo>
                      <a:lnTo>
                        <a:pt x="3774" y="160"/>
                      </a:lnTo>
                      <a:lnTo>
                        <a:pt x="3535" y="224"/>
                      </a:lnTo>
                      <a:lnTo>
                        <a:pt x="3301" y="303"/>
                      </a:lnTo>
                      <a:lnTo>
                        <a:pt x="3073" y="394"/>
                      </a:lnTo>
                      <a:lnTo>
                        <a:pt x="2849" y="494"/>
                      </a:lnTo>
                      <a:lnTo>
                        <a:pt x="2632" y="606"/>
                      </a:lnTo>
                      <a:lnTo>
                        <a:pt x="2424" y="729"/>
                      </a:lnTo>
                      <a:lnTo>
                        <a:pt x="2217" y="856"/>
                      </a:lnTo>
                      <a:lnTo>
                        <a:pt x="2020" y="999"/>
                      </a:lnTo>
                      <a:lnTo>
                        <a:pt x="1829" y="1149"/>
                      </a:lnTo>
                      <a:lnTo>
                        <a:pt x="1648" y="1302"/>
                      </a:lnTo>
                      <a:lnTo>
                        <a:pt x="1472" y="1473"/>
                      </a:lnTo>
                      <a:lnTo>
                        <a:pt x="1308" y="1648"/>
                      </a:lnTo>
                      <a:lnTo>
                        <a:pt x="1148" y="1829"/>
                      </a:lnTo>
                      <a:lnTo>
                        <a:pt x="999" y="2020"/>
                      </a:lnTo>
                      <a:lnTo>
                        <a:pt x="861" y="2217"/>
                      </a:lnTo>
                      <a:lnTo>
                        <a:pt x="729" y="2419"/>
                      </a:lnTo>
                      <a:lnTo>
                        <a:pt x="606" y="2632"/>
                      </a:lnTo>
                      <a:lnTo>
                        <a:pt x="500" y="2849"/>
                      </a:lnTo>
                      <a:lnTo>
                        <a:pt x="399" y="3067"/>
                      </a:lnTo>
                      <a:lnTo>
                        <a:pt x="309" y="3296"/>
                      </a:lnTo>
                      <a:lnTo>
                        <a:pt x="228" y="3530"/>
                      </a:lnTo>
                      <a:lnTo>
                        <a:pt x="160" y="3770"/>
                      </a:lnTo>
                      <a:lnTo>
                        <a:pt x="101" y="4014"/>
                      </a:lnTo>
                      <a:lnTo>
                        <a:pt x="58" y="4264"/>
                      </a:lnTo>
                      <a:lnTo>
                        <a:pt x="43" y="4386"/>
                      </a:lnTo>
                      <a:lnTo>
                        <a:pt x="27" y="4514"/>
                      </a:lnTo>
                      <a:lnTo>
                        <a:pt x="16" y="4641"/>
                      </a:lnTo>
                      <a:lnTo>
                        <a:pt x="5" y="4769"/>
                      </a:lnTo>
                      <a:lnTo>
                        <a:pt x="5" y="4897"/>
                      </a:lnTo>
                      <a:lnTo>
                        <a:pt x="0" y="5029"/>
                      </a:lnTo>
                      <a:lnTo>
                        <a:pt x="0" y="5029"/>
                      </a:lnTo>
                      <a:lnTo>
                        <a:pt x="5" y="5157"/>
                      </a:lnTo>
                      <a:lnTo>
                        <a:pt x="5" y="5285"/>
                      </a:lnTo>
                      <a:lnTo>
                        <a:pt x="16" y="5412"/>
                      </a:lnTo>
                      <a:lnTo>
                        <a:pt x="27" y="5540"/>
                      </a:lnTo>
                      <a:lnTo>
                        <a:pt x="43" y="5667"/>
                      </a:lnTo>
                      <a:lnTo>
                        <a:pt x="58" y="5795"/>
                      </a:lnTo>
                      <a:lnTo>
                        <a:pt x="101" y="6040"/>
                      </a:lnTo>
                      <a:lnTo>
                        <a:pt x="160" y="6284"/>
                      </a:lnTo>
                      <a:lnTo>
                        <a:pt x="228" y="6523"/>
                      </a:lnTo>
                      <a:lnTo>
                        <a:pt x="309" y="6757"/>
                      </a:lnTo>
                      <a:lnTo>
                        <a:pt x="399" y="6986"/>
                      </a:lnTo>
                      <a:lnTo>
                        <a:pt x="500" y="7209"/>
                      </a:lnTo>
                      <a:lnTo>
                        <a:pt x="606" y="7422"/>
                      </a:lnTo>
                      <a:lnTo>
                        <a:pt x="729" y="7634"/>
                      </a:lnTo>
                      <a:lnTo>
                        <a:pt x="861" y="7836"/>
                      </a:lnTo>
                      <a:lnTo>
                        <a:pt x="999" y="8033"/>
                      </a:lnTo>
                      <a:lnTo>
                        <a:pt x="1148" y="8224"/>
                      </a:lnTo>
                      <a:lnTo>
                        <a:pt x="1308" y="8411"/>
                      </a:lnTo>
                      <a:lnTo>
                        <a:pt x="1472" y="8581"/>
                      </a:lnTo>
                      <a:lnTo>
                        <a:pt x="1648" y="8751"/>
                      </a:lnTo>
                      <a:lnTo>
                        <a:pt x="1829" y="8905"/>
                      </a:lnTo>
                      <a:lnTo>
                        <a:pt x="2020" y="9054"/>
                      </a:lnTo>
                      <a:lnTo>
                        <a:pt x="2217" y="9198"/>
                      </a:lnTo>
                      <a:lnTo>
                        <a:pt x="2424" y="9325"/>
                      </a:lnTo>
                      <a:lnTo>
                        <a:pt x="2632" y="9447"/>
                      </a:lnTo>
                      <a:lnTo>
                        <a:pt x="2849" y="9559"/>
                      </a:lnTo>
                      <a:lnTo>
                        <a:pt x="3073" y="9660"/>
                      </a:lnTo>
                      <a:lnTo>
                        <a:pt x="3301" y="9750"/>
                      </a:lnTo>
                      <a:lnTo>
                        <a:pt x="3535" y="9830"/>
                      </a:lnTo>
                      <a:lnTo>
                        <a:pt x="3774" y="9899"/>
                      </a:lnTo>
                      <a:lnTo>
                        <a:pt x="4014" y="9952"/>
                      </a:lnTo>
                      <a:lnTo>
                        <a:pt x="4264" y="9995"/>
                      </a:lnTo>
                      <a:lnTo>
                        <a:pt x="4391" y="10016"/>
                      </a:lnTo>
                      <a:lnTo>
                        <a:pt x="4513" y="10027"/>
                      </a:lnTo>
                      <a:lnTo>
                        <a:pt x="4641" y="10043"/>
                      </a:lnTo>
                      <a:lnTo>
                        <a:pt x="4769" y="10048"/>
                      </a:lnTo>
                      <a:lnTo>
                        <a:pt x="4901" y="10053"/>
                      </a:lnTo>
                      <a:lnTo>
                        <a:pt x="5029" y="10053"/>
                      </a:lnTo>
                      <a:lnTo>
                        <a:pt x="5029" y="10053"/>
                      </a:lnTo>
                      <a:lnTo>
                        <a:pt x="5157" y="10053"/>
                      </a:lnTo>
                      <a:lnTo>
                        <a:pt x="5289" y="10048"/>
                      </a:lnTo>
                      <a:lnTo>
                        <a:pt x="5417" y="10043"/>
                      </a:lnTo>
                      <a:lnTo>
                        <a:pt x="5545" y="10027"/>
                      </a:lnTo>
                      <a:lnTo>
                        <a:pt x="5672" y="10016"/>
                      </a:lnTo>
                      <a:lnTo>
                        <a:pt x="5794" y="9995"/>
                      </a:lnTo>
                      <a:lnTo>
                        <a:pt x="6045" y="9952"/>
                      </a:lnTo>
                      <a:lnTo>
                        <a:pt x="6284" y="9899"/>
                      </a:lnTo>
                      <a:lnTo>
                        <a:pt x="6523" y="9830"/>
                      </a:lnTo>
                      <a:lnTo>
                        <a:pt x="6757" y="9750"/>
                      </a:lnTo>
                      <a:lnTo>
                        <a:pt x="6985" y="9660"/>
                      </a:lnTo>
                      <a:lnTo>
                        <a:pt x="7209" y="9559"/>
                      </a:lnTo>
                      <a:lnTo>
                        <a:pt x="7426" y="9447"/>
                      </a:lnTo>
                      <a:lnTo>
                        <a:pt x="7639" y="9325"/>
                      </a:lnTo>
                      <a:lnTo>
                        <a:pt x="7841" y="9198"/>
                      </a:lnTo>
                      <a:lnTo>
                        <a:pt x="8038" y="9054"/>
                      </a:lnTo>
                      <a:lnTo>
                        <a:pt x="8229" y="8905"/>
                      </a:lnTo>
                      <a:lnTo>
                        <a:pt x="8410" y="8751"/>
                      </a:lnTo>
                      <a:lnTo>
                        <a:pt x="8585" y="8581"/>
                      </a:lnTo>
                      <a:lnTo>
                        <a:pt x="8750" y="8411"/>
                      </a:lnTo>
                      <a:lnTo>
                        <a:pt x="8909" y="8224"/>
                      </a:lnTo>
                      <a:lnTo>
                        <a:pt x="9058" y="8033"/>
                      </a:lnTo>
                      <a:lnTo>
                        <a:pt x="9197" y="7836"/>
                      </a:lnTo>
                      <a:lnTo>
                        <a:pt x="9330" y="7634"/>
                      </a:lnTo>
                      <a:lnTo>
                        <a:pt x="9452" y="7422"/>
                      </a:lnTo>
                      <a:lnTo>
                        <a:pt x="9563" y="7209"/>
                      </a:lnTo>
                      <a:lnTo>
                        <a:pt x="9665" y="6986"/>
                      </a:lnTo>
                      <a:lnTo>
                        <a:pt x="9755" y="6757"/>
                      </a:lnTo>
                      <a:lnTo>
                        <a:pt x="9829" y="6523"/>
                      </a:lnTo>
                      <a:lnTo>
                        <a:pt x="9898" y="6284"/>
                      </a:lnTo>
                      <a:lnTo>
                        <a:pt x="9957" y="6040"/>
                      </a:lnTo>
                      <a:lnTo>
                        <a:pt x="10000" y="5795"/>
                      </a:lnTo>
                      <a:lnTo>
                        <a:pt x="10015" y="5667"/>
                      </a:lnTo>
                      <a:lnTo>
                        <a:pt x="10032" y="5540"/>
                      </a:lnTo>
                      <a:lnTo>
                        <a:pt x="10042" y="5412"/>
                      </a:lnTo>
                      <a:lnTo>
                        <a:pt x="10053" y="5285"/>
                      </a:lnTo>
                      <a:lnTo>
                        <a:pt x="10058" y="5157"/>
                      </a:lnTo>
                      <a:lnTo>
                        <a:pt x="10058" y="5029"/>
                      </a:lnTo>
                      <a:lnTo>
                        <a:pt x="10058" y="5029"/>
                      </a:lnTo>
                      <a:lnTo>
                        <a:pt x="10058" y="4897"/>
                      </a:lnTo>
                      <a:lnTo>
                        <a:pt x="10053" y="4769"/>
                      </a:lnTo>
                      <a:lnTo>
                        <a:pt x="10042" y="4641"/>
                      </a:lnTo>
                      <a:lnTo>
                        <a:pt x="10032" y="4514"/>
                      </a:lnTo>
                      <a:lnTo>
                        <a:pt x="10015" y="4386"/>
                      </a:lnTo>
                      <a:lnTo>
                        <a:pt x="10000" y="4264"/>
                      </a:lnTo>
                      <a:lnTo>
                        <a:pt x="9957" y="4014"/>
                      </a:lnTo>
                      <a:lnTo>
                        <a:pt x="9898" y="3770"/>
                      </a:lnTo>
                      <a:lnTo>
                        <a:pt x="9829" y="3530"/>
                      </a:lnTo>
                      <a:lnTo>
                        <a:pt x="9755" y="3296"/>
                      </a:lnTo>
                      <a:lnTo>
                        <a:pt x="9665" y="3067"/>
                      </a:lnTo>
                      <a:lnTo>
                        <a:pt x="9563" y="2849"/>
                      </a:lnTo>
                      <a:lnTo>
                        <a:pt x="9452" y="2632"/>
                      </a:lnTo>
                      <a:lnTo>
                        <a:pt x="9330" y="2419"/>
                      </a:lnTo>
                      <a:lnTo>
                        <a:pt x="9197" y="2217"/>
                      </a:lnTo>
                      <a:lnTo>
                        <a:pt x="9058" y="2020"/>
                      </a:lnTo>
                      <a:lnTo>
                        <a:pt x="8909" y="1829"/>
                      </a:lnTo>
                      <a:lnTo>
                        <a:pt x="8750" y="1648"/>
                      </a:lnTo>
                      <a:lnTo>
                        <a:pt x="8585" y="1473"/>
                      </a:lnTo>
                      <a:lnTo>
                        <a:pt x="8410" y="1302"/>
                      </a:lnTo>
                      <a:lnTo>
                        <a:pt x="8229" y="1149"/>
                      </a:lnTo>
                      <a:lnTo>
                        <a:pt x="8038" y="999"/>
                      </a:lnTo>
                      <a:lnTo>
                        <a:pt x="7841" y="856"/>
                      </a:lnTo>
                      <a:lnTo>
                        <a:pt x="7639" y="729"/>
                      </a:lnTo>
                      <a:lnTo>
                        <a:pt x="7426" y="606"/>
                      </a:lnTo>
                      <a:lnTo>
                        <a:pt x="7209" y="494"/>
                      </a:lnTo>
                      <a:lnTo>
                        <a:pt x="6985" y="394"/>
                      </a:lnTo>
                      <a:lnTo>
                        <a:pt x="6757" y="303"/>
                      </a:lnTo>
                      <a:lnTo>
                        <a:pt x="6523" y="224"/>
                      </a:lnTo>
                      <a:lnTo>
                        <a:pt x="6284" y="160"/>
                      </a:lnTo>
                      <a:lnTo>
                        <a:pt x="6045" y="101"/>
                      </a:lnTo>
                      <a:lnTo>
                        <a:pt x="5794" y="58"/>
                      </a:lnTo>
                      <a:lnTo>
                        <a:pt x="5672" y="37"/>
                      </a:lnTo>
                      <a:lnTo>
                        <a:pt x="5545" y="27"/>
                      </a:lnTo>
                      <a:lnTo>
                        <a:pt x="5417" y="11"/>
                      </a:lnTo>
                      <a:lnTo>
                        <a:pt x="5289" y="5"/>
                      </a:lnTo>
                      <a:lnTo>
                        <a:pt x="5157" y="0"/>
                      </a:lnTo>
                      <a:lnTo>
                        <a:pt x="5029" y="0"/>
                      </a:lnTo>
                      <a:close/>
                      <a:moveTo>
                        <a:pt x="5029" y="9639"/>
                      </a:moveTo>
                      <a:lnTo>
                        <a:pt x="5029" y="9639"/>
                      </a:lnTo>
                      <a:lnTo>
                        <a:pt x="4795" y="9628"/>
                      </a:lnTo>
                      <a:lnTo>
                        <a:pt x="4561" y="9612"/>
                      </a:lnTo>
                      <a:lnTo>
                        <a:pt x="4327" y="9586"/>
                      </a:lnTo>
                      <a:lnTo>
                        <a:pt x="4104" y="9543"/>
                      </a:lnTo>
                      <a:lnTo>
                        <a:pt x="3881" y="9490"/>
                      </a:lnTo>
                      <a:lnTo>
                        <a:pt x="3663" y="9431"/>
                      </a:lnTo>
                      <a:lnTo>
                        <a:pt x="3445" y="9357"/>
                      </a:lnTo>
                      <a:lnTo>
                        <a:pt x="3237" y="9272"/>
                      </a:lnTo>
                      <a:lnTo>
                        <a:pt x="3036" y="9181"/>
                      </a:lnTo>
                      <a:lnTo>
                        <a:pt x="2834" y="9081"/>
                      </a:lnTo>
                      <a:lnTo>
                        <a:pt x="2642" y="8969"/>
                      </a:lnTo>
                      <a:lnTo>
                        <a:pt x="2456" y="8846"/>
                      </a:lnTo>
                      <a:lnTo>
                        <a:pt x="2275" y="8719"/>
                      </a:lnTo>
                      <a:lnTo>
                        <a:pt x="2100" y="8581"/>
                      </a:lnTo>
                      <a:lnTo>
                        <a:pt x="1930" y="8437"/>
                      </a:lnTo>
                      <a:lnTo>
                        <a:pt x="1770" y="8283"/>
                      </a:lnTo>
                      <a:lnTo>
                        <a:pt x="1621" y="8124"/>
                      </a:lnTo>
                      <a:lnTo>
                        <a:pt x="1472" y="7959"/>
                      </a:lnTo>
                      <a:lnTo>
                        <a:pt x="1340" y="7783"/>
                      </a:lnTo>
                      <a:lnTo>
                        <a:pt x="1206" y="7602"/>
                      </a:lnTo>
                      <a:lnTo>
                        <a:pt x="1090" y="7416"/>
                      </a:lnTo>
                      <a:lnTo>
                        <a:pt x="978" y="7220"/>
                      </a:lnTo>
                      <a:lnTo>
                        <a:pt x="877" y="7023"/>
                      </a:lnTo>
                      <a:lnTo>
                        <a:pt x="782" y="6821"/>
                      </a:lnTo>
                      <a:lnTo>
                        <a:pt x="701" y="6608"/>
                      </a:lnTo>
                      <a:lnTo>
                        <a:pt x="627" y="6396"/>
                      </a:lnTo>
                      <a:lnTo>
                        <a:pt x="563" y="6178"/>
                      </a:lnTo>
                      <a:lnTo>
                        <a:pt x="516" y="5954"/>
                      </a:lnTo>
                      <a:lnTo>
                        <a:pt x="473" y="5726"/>
                      </a:lnTo>
                      <a:lnTo>
                        <a:pt x="447" y="5497"/>
                      </a:lnTo>
                      <a:lnTo>
                        <a:pt x="425" y="5264"/>
                      </a:lnTo>
                      <a:lnTo>
                        <a:pt x="420" y="5029"/>
                      </a:lnTo>
                      <a:lnTo>
                        <a:pt x="420" y="5029"/>
                      </a:lnTo>
                      <a:lnTo>
                        <a:pt x="425" y="4790"/>
                      </a:lnTo>
                      <a:lnTo>
                        <a:pt x="447" y="4556"/>
                      </a:lnTo>
                      <a:lnTo>
                        <a:pt x="473" y="4328"/>
                      </a:lnTo>
                      <a:lnTo>
                        <a:pt x="516" y="4099"/>
                      </a:lnTo>
                      <a:lnTo>
                        <a:pt x="563" y="3876"/>
                      </a:lnTo>
                      <a:lnTo>
                        <a:pt x="627" y="3657"/>
                      </a:lnTo>
                      <a:lnTo>
                        <a:pt x="701" y="3445"/>
                      </a:lnTo>
                      <a:lnTo>
                        <a:pt x="782" y="3233"/>
                      </a:lnTo>
                      <a:lnTo>
                        <a:pt x="877" y="3030"/>
                      </a:lnTo>
                      <a:lnTo>
                        <a:pt x="978" y="2834"/>
                      </a:lnTo>
                      <a:lnTo>
                        <a:pt x="1090" y="2637"/>
                      </a:lnTo>
                      <a:lnTo>
                        <a:pt x="1206" y="2451"/>
                      </a:lnTo>
                      <a:lnTo>
                        <a:pt x="1340" y="2270"/>
                      </a:lnTo>
                      <a:lnTo>
                        <a:pt x="1472" y="2095"/>
                      </a:lnTo>
                      <a:lnTo>
                        <a:pt x="1621" y="1930"/>
                      </a:lnTo>
                      <a:lnTo>
                        <a:pt x="1770" y="1771"/>
                      </a:lnTo>
                      <a:lnTo>
                        <a:pt x="1930" y="1616"/>
                      </a:lnTo>
                      <a:lnTo>
                        <a:pt x="2100" y="1473"/>
                      </a:lnTo>
                      <a:lnTo>
                        <a:pt x="2275" y="1334"/>
                      </a:lnTo>
                      <a:lnTo>
                        <a:pt x="2456" y="1207"/>
                      </a:lnTo>
                      <a:lnTo>
                        <a:pt x="2642" y="1085"/>
                      </a:lnTo>
                      <a:lnTo>
                        <a:pt x="2834" y="973"/>
                      </a:lnTo>
                      <a:lnTo>
                        <a:pt x="3036" y="872"/>
                      </a:lnTo>
                      <a:lnTo>
                        <a:pt x="3237" y="782"/>
                      </a:lnTo>
                      <a:lnTo>
                        <a:pt x="3445" y="697"/>
                      </a:lnTo>
                      <a:lnTo>
                        <a:pt x="3663" y="627"/>
                      </a:lnTo>
                      <a:lnTo>
                        <a:pt x="3881" y="563"/>
                      </a:lnTo>
                      <a:lnTo>
                        <a:pt x="4104" y="510"/>
                      </a:lnTo>
                      <a:lnTo>
                        <a:pt x="4327" y="473"/>
                      </a:lnTo>
                      <a:lnTo>
                        <a:pt x="4561" y="441"/>
                      </a:lnTo>
                      <a:lnTo>
                        <a:pt x="4795" y="425"/>
                      </a:lnTo>
                      <a:lnTo>
                        <a:pt x="5029" y="420"/>
                      </a:lnTo>
                      <a:lnTo>
                        <a:pt x="5029" y="420"/>
                      </a:lnTo>
                      <a:lnTo>
                        <a:pt x="5268" y="425"/>
                      </a:lnTo>
                      <a:lnTo>
                        <a:pt x="5502" y="441"/>
                      </a:lnTo>
                      <a:lnTo>
                        <a:pt x="5731" y="473"/>
                      </a:lnTo>
                      <a:lnTo>
                        <a:pt x="5960" y="510"/>
                      </a:lnTo>
                      <a:lnTo>
                        <a:pt x="6183" y="563"/>
                      </a:lnTo>
                      <a:lnTo>
                        <a:pt x="6401" y="627"/>
                      </a:lnTo>
                      <a:lnTo>
                        <a:pt x="6613" y="697"/>
                      </a:lnTo>
                      <a:lnTo>
                        <a:pt x="6821" y="782"/>
                      </a:lnTo>
                      <a:lnTo>
                        <a:pt x="7028" y="872"/>
                      </a:lnTo>
                      <a:lnTo>
                        <a:pt x="7224" y="973"/>
                      </a:lnTo>
                      <a:lnTo>
                        <a:pt x="7416" y="1085"/>
                      </a:lnTo>
                      <a:lnTo>
                        <a:pt x="7602" y="1207"/>
                      </a:lnTo>
                      <a:lnTo>
                        <a:pt x="7783" y="1334"/>
                      </a:lnTo>
                      <a:lnTo>
                        <a:pt x="7958" y="1473"/>
                      </a:lnTo>
                      <a:lnTo>
                        <a:pt x="8128" y="1616"/>
                      </a:lnTo>
                      <a:lnTo>
                        <a:pt x="8288" y="1771"/>
                      </a:lnTo>
                      <a:lnTo>
                        <a:pt x="8442" y="1930"/>
                      </a:lnTo>
                      <a:lnTo>
                        <a:pt x="8585" y="2095"/>
                      </a:lnTo>
                      <a:lnTo>
                        <a:pt x="8724" y="2270"/>
                      </a:lnTo>
                      <a:lnTo>
                        <a:pt x="8851" y="2451"/>
                      </a:lnTo>
                      <a:lnTo>
                        <a:pt x="8968" y="2637"/>
                      </a:lnTo>
                      <a:lnTo>
                        <a:pt x="9080" y="2834"/>
                      </a:lnTo>
                      <a:lnTo>
                        <a:pt x="9181" y="3030"/>
                      </a:lnTo>
                      <a:lnTo>
                        <a:pt x="9276" y="3233"/>
                      </a:lnTo>
                      <a:lnTo>
                        <a:pt x="9356" y="3445"/>
                      </a:lnTo>
                      <a:lnTo>
                        <a:pt x="9431" y="3657"/>
                      </a:lnTo>
                      <a:lnTo>
                        <a:pt x="9495" y="3876"/>
                      </a:lnTo>
                      <a:lnTo>
                        <a:pt x="9542" y="4099"/>
                      </a:lnTo>
                      <a:lnTo>
                        <a:pt x="9585" y="4328"/>
                      </a:lnTo>
                      <a:lnTo>
                        <a:pt x="9617" y="4556"/>
                      </a:lnTo>
                      <a:lnTo>
                        <a:pt x="9633" y="4790"/>
                      </a:lnTo>
                      <a:lnTo>
                        <a:pt x="9638" y="5029"/>
                      </a:lnTo>
                      <a:lnTo>
                        <a:pt x="9638" y="5029"/>
                      </a:lnTo>
                      <a:lnTo>
                        <a:pt x="9633" y="5264"/>
                      </a:lnTo>
                      <a:lnTo>
                        <a:pt x="9617" y="5497"/>
                      </a:lnTo>
                      <a:lnTo>
                        <a:pt x="9585" y="5726"/>
                      </a:lnTo>
                      <a:lnTo>
                        <a:pt x="9542" y="5954"/>
                      </a:lnTo>
                      <a:lnTo>
                        <a:pt x="9495" y="6178"/>
                      </a:lnTo>
                      <a:lnTo>
                        <a:pt x="9431" y="6396"/>
                      </a:lnTo>
                      <a:lnTo>
                        <a:pt x="9356" y="6608"/>
                      </a:lnTo>
                      <a:lnTo>
                        <a:pt x="9276" y="6821"/>
                      </a:lnTo>
                      <a:lnTo>
                        <a:pt x="9181" y="7023"/>
                      </a:lnTo>
                      <a:lnTo>
                        <a:pt x="9080" y="7220"/>
                      </a:lnTo>
                      <a:lnTo>
                        <a:pt x="8968" y="7416"/>
                      </a:lnTo>
                      <a:lnTo>
                        <a:pt x="8851" y="7602"/>
                      </a:lnTo>
                      <a:lnTo>
                        <a:pt x="8724" y="7783"/>
                      </a:lnTo>
                      <a:lnTo>
                        <a:pt x="8585" y="7959"/>
                      </a:lnTo>
                      <a:lnTo>
                        <a:pt x="8442" y="8124"/>
                      </a:lnTo>
                      <a:lnTo>
                        <a:pt x="8288" y="8283"/>
                      </a:lnTo>
                      <a:lnTo>
                        <a:pt x="8128" y="8437"/>
                      </a:lnTo>
                      <a:lnTo>
                        <a:pt x="7958" y="8581"/>
                      </a:lnTo>
                      <a:lnTo>
                        <a:pt x="7783" y="8719"/>
                      </a:lnTo>
                      <a:lnTo>
                        <a:pt x="7602" y="8846"/>
                      </a:lnTo>
                      <a:lnTo>
                        <a:pt x="7416" y="8969"/>
                      </a:lnTo>
                      <a:lnTo>
                        <a:pt x="7224" y="9081"/>
                      </a:lnTo>
                      <a:lnTo>
                        <a:pt x="7028" y="9181"/>
                      </a:lnTo>
                      <a:lnTo>
                        <a:pt x="6821" y="9272"/>
                      </a:lnTo>
                      <a:lnTo>
                        <a:pt x="6613" y="9357"/>
                      </a:lnTo>
                      <a:lnTo>
                        <a:pt x="6401" y="9431"/>
                      </a:lnTo>
                      <a:lnTo>
                        <a:pt x="6183" y="9490"/>
                      </a:lnTo>
                      <a:lnTo>
                        <a:pt x="5960" y="9543"/>
                      </a:lnTo>
                      <a:lnTo>
                        <a:pt x="5731" y="9586"/>
                      </a:lnTo>
                      <a:lnTo>
                        <a:pt x="5502" y="9612"/>
                      </a:lnTo>
                      <a:lnTo>
                        <a:pt x="5268" y="9628"/>
                      </a:lnTo>
                      <a:lnTo>
                        <a:pt x="5029" y="96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46" name="Freeform 20">
                  <a:extLst>
                    <a:ext uri="{FF2B5EF4-FFF2-40B4-BE49-F238E27FC236}">
                      <a16:creationId xmlns:a16="http://schemas.microsoft.com/office/drawing/2014/main" id="{FA6F6305-2251-41AF-A671-64F69F8971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52688" y="1906588"/>
                  <a:ext cx="584200" cy="584200"/>
                </a:xfrm>
                <a:custGeom>
                  <a:avLst/>
                  <a:gdLst>
                    <a:gd name="T0" fmla="*/ 808 w 1623"/>
                    <a:gd name="T1" fmla="*/ 0 h 1623"/>
                    <a:gd name="T2" fmla="*/ 643 w 1623"/>
                    <a:gd name="T3" fmla="*/ 17 h 1623"/>
                    <a:gd name="T4" fmla="*/ 495 w 1623"/>
                    <a:gd name="T5" fmla="*/ 64 h 1623"/>
                    <a:gd name="T6" fmla="*/ 357 w 1623"/>
                    <a:gd name="T7" fmla="*/ 139 h 1623"/>
                    <a:gd name="T8" fmla="*/ 234 w 1623"/>
                    <a:gd name="T9" fmla="*/ 234 h 1623"/>
                    <a:gd name="T10" fmla="*/ 138 w 1623"/>
                    <a:gd name="T11" fmla="*/ 357 h 1623"/>
                    <a:gd name="T12" fmla="*/ 64 w 1623"/>
                    <a:gd name="T13" fmla="*/ 495 h 1623"/>
                    <a:gd name="T14" fmla="*/ 16 w 1623"/>
                    <a:gd name="T15" fmla="*/ 644 h 1623"/>
                    <a:gd name="T16" fmla="*/ 0 w 1623"/>
                    <a:gd name="T17" fmla="*/ 809 h 1623"/>
                    <a:gd name="T18" fmla="*/ 0 w 1623"/>
                    <a:gd name="T19" fmla="*/ 893 h 1623"/>
                    <a:gd name="T20" fmla="*/ 32 w 1623"/>
                    <a:gd name="T21" fmla="*/ 1053 h 1623"/>
                    <a:gd name="T22" fmla="*/ 96 w 1623"/>
                    <a:gd name="T23" fmla="*/ 1197 h 1623"/>
                    <a:gd name="T24" fmla="*/ 181 w 1623"/>
                    <a:gd name="T25" fmla="*/ 1324 h 1623"/>
                    <a:gd name="T26" fmla="*/ 293 w 1623"/>
                    <a:gd name="T27" fmla="*/ 1436 h 1623"/>
                    <a:gd name="T28" fmla="*/ 420 w 1623"/>
                    <a:gd name="T29" fmla="*/ 1526 h 1623"/>
                    <a:gd name="T30" fmla="*/ 569 w 1623"/>
                    <a:gd name="T31" fmla="*/ 1585 h 1623"/>
                    <a:gd name="T32" fmla="*/ 728 w 1623"/>
                    <a:gd name="T33" fmla="*/ 1617 h 1623"/>
                    <a:gd name="T34" fmla="*/ 808 w 1623"/>
                    <a:gd name="T35" fmla="*/ 1622 h 1623"/>
                    <a:gd name="T36" fmla="*/ 973 w 1623"/>
                    <a:gd name="T37" fmla="*/ 1606 h 1623"/>
                    <a:gd name="T38" fmla="*/ 1127 w 1623"/>
                    <a:gd name="T39" fmla="*/ 1558 h 1623"/>
                    <a:gd name="T40" fmla="*/ 1265 w 1623"/>
                    <a:gd name="T41" fmla="*/ 1483 h 1623"/>
                    <a:gd name="T42" fmla="*/ 1382 w 1623"/>
                    <a:gd name="T43" fmla="*/ 1383 h 1623"/>
                    <a:gd name="T44" fmla="*/ 1484 w 1623"/>
                    <a:gd name="T45" fmla="*/ 1266 h 1623"/>
                    <a:gd name="T46" fmla="*/ 1558 w 1623"/>
                    <a:gd name="T47" fmla="*/ 1127 h 1623"/>
                    <a:gd name="T48" fmla="*/ 1606 w 1623"/>
                    <a:gd name="T49" fmla="*/ 974 h 1623"/>
                    <a:gd name="T50" fmla="*/ 1622 w 1623"/>
                    <a:gd name="T51" fmla="*/ 809 h 1623"/>
                    <a:gd name="T52" fmla="*/ 1616 w 1623"/>
                    <a:gd name="T53" fmla="*/ 729 h 1623"/>
                    <a:gd name="T54" fmla="*/ 1584 w 1623"/>
                    <a:gd name="T55" fmla="*/ 569 h 1623"/>
                    <a:gd name="T56" fmla="*/ 1526 w 1623"/>
                    <a:gd name="T57" fmla="*/ 420 h 1623"/>
                    <a:gd name="T58" fmla="*/ 1435 w 1623"/>
                    <a:gd name="T59" fmla="*/ 293 h 1623"/>
                    <a:gd name="T60" fmla="*/ 1324 w 1623"/>
                    <a:gd name="T61" fmla="*/ 181 h 1623"/>
                    <a:gd name="T62" fmla="*/ 1196 w 1623"/>
                    <a:gd name="T63" fmla="*/ 96 h 1623"/>
                    <a:gd name="T64" fmla="*/ 1053 w 1623"/>
                    <a:gd name="T65" fmla="*/ 32 h 1623"/>
                    <a:gd name="T66" fmla="*/ 894 w 1623"/>
                    <a:gd name="T67" fmla="*/ 0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3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0"/>
                      </a:lnTo>
                      <a:lnTo>
                        <a:pt x="643" y="17"/>
                      </a:lnTo>
                      <a:lnTo>
                        <a:pt x="569" y="32"/>
                      </a:lnTo>
                      <a:lnTo>
                        <a:pt x="495" y="64"/>
                      </a:lnTo>
                      <a:lnTo>
                        <a:pt x="420" y="96"/>
                      </a:lnTo>
                      <a:lnTo>
                        <a:pt x="357" y="139"/>
                      </a:lnTo>
                      <a:lnTo>
                        <a:pt x="293" y="181"/>
                      </a:lnTo>
                      <a:lnTo>
                        <a:pt x="234" y="234"/>
                      </a:lnTo>
                      <a:lnTo>
                        <a:pt x="181" y="293"/>
                      </a:lnTo>
                      <a:lnTo>
                        <a:pt x="138" y="357"/>
                      </a:lnTo>
                      <a:lnTo>
                        <a:pt x="96" y="420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4"/>
                      </a:lnTo>
                      <a:lnTo>
                        <a:pt x="0" y="729"/>
                      </a:lnTo>
                      <a:lnTo>
                        <a:pt x="0" y="809"/>
                      </a:lnTo>
                      <a:lnTo>
                        <a:pt x="0" y="809"/>
                      </a:lnTo>
                      <a:lnTo>
                        <a:pt x="0" y="893"/>
                      </a:lnTo>
                      <a:lnTo>
                        <a:pt x="16" y="974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7"/>
                      </a:lnTo>
                      <a:lnTo>
                        <a:pt x="138" y="1266"/>
                      </a:lnTo>
                      <a:lnTo>
                        <a:pt x="181" y="1324"/>
                      </a:lnTo>
                      <a:lnTo>
                        <a:pt x="234" y="1383"/>
                      </a:lnTo>
                      <a:lnTo>
                        <a:pt x="293" y="1436"/>
                      </a:lnTo>
                      <a:lnTo>
                        <a:pt x="357" y="1483"/>
                      </a:lnTo>
                      <a:lnTo>
                        <a:pt x="420" y="1526"/>
                      </a:lnTo>
                      <a:lnTo>
                        <a:pt x="495" y="1558"/>
                      </a:lnTo>
                      <a:lnTo>
                        <a:pt x="569" y="1585"/>
                      </a:lnTo>
                      <a:lnTo>
                        <a:pt x="643" y="1606"/>
                      </a:lnTo>
                      <a:lnTo>
                        <a:pt x="728" y="1617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4" y="1617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3"/>
                      </a:lnTo>
                      <a:lnTo>
                        <a:pt x="1435" y="1324"/>
                      </a:lnTo>
                      <a:lnTo>
                        <a:pt x="1484" y="1266"/>
                      </a:lnTo>
                      <a:lnTo>
                        <a:pt x="1526" y="1197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4"/>
                      </a:lnTo>
                      <a:lnTo>
                        <a:pt x="1616" y="893"/>
                      </a:lnTo>
                      <a:lnTo>
                        <a:pt x="1622" y="809"/>
                      </a:lnTo>
                      <a:lnTo>
                        <a:pt x="1622" y="809"/>
                      </a:lnTo>
                      <a:lnTo>
                        <a:pt x="1616" y="729"/>
                      </a:lnTo>
                      <a:lnTo>
                        <a:pt x="1606" y="644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0"/>
                      </a:lnTo>
                      <a:lnTo>
                        <a:pt x="1484" y="357"/>
                      </a:lnTo>
                      <a:lnTo>
                        <a:pt x="1435" y="293"/>
                      </a:lnTo>
                      <a:lnTo>
                        <a:pt x="1382" y="234"/>
                      </a:lnTo>
                      <a:lnTo>
                        <a:pt x="1324" y="181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2"/>
                      </a:lnTo>
                      <a:lnTo>
                        <a:pt x="973" y="17"/>
                      </a:lnTo>
                      <a:lnTo>
                        <a:pt x="894" y="0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47" name="Freeform 21">
                  <a:extLst>
                    <a:ext uri="{FF2B5EF4-FFF2-40B4-BE49-F238E27FC236}">
                      <a16:creationId xmlns:a16="http://schemas.microsoft.com/office/drawing/2014/main" id="{118FFC2D-121A-473E-BD54-DB496F39E0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0813" y="2314575"/>
                  <a:ext cx="584200" cy="585788"/>
                </a:xfrm>
                <a:custGeom>
                  <a:avLst/>
                  <a:gdLst>
                    <a:gd name="T0" fmla="*/ 808 w 1622"/>
                    <a:gd name="T1" fmla="*/ 0 h 1628"/>
                    <a:gd name="T2" fmla="*/ 648 w 1622"/>
                    <a:gd name="T3" fmla="*/ 16 h 1628"/>
                    <a:gd name="T4" fmla="*/ 494 w 1622"/>
                    <a:gd name="T5" fmla="*/ 64 h 1628"/>
                    <a:gd name="T6" fmla="*/ 356 w 1622"/>
                    <a:gd name="T7" fmla="*/ 138 h 1628"/>
                    <a:gd name="T8" fmla="*/ 234 w 1622"/>
                    <a:gd name="T9" fmla="*/ 239 h 1628"/>
                    <a:gd name="T10" fmla="*/ 138 w 1622"/>
                    <a:gd name="T11" fmla="*/ 356 h 1628"/>
                    <a:gd name="T12" fmla="*/ 64 w 1622"/>
                    <a:gd name="T13" fmla="*/ 495 h 1628"/>
                    <a:gd name="T14" fmla="*/ 16 w 1622"/>
                    <a:gd name="T15" fmla="*/ 648 h 1628"/>
                    <a:gd name="T16" fmla="*/ 0 w 1622"/>
                    <a:gd name="T17" fmla="*/ 813 h 1628"/>
                    <a:gd name="T18" fmla="*/ 0 w 1622"/>
                    <a:gd name="T19" fmla="*/ 893 h 1628"/>
                    <a:gd name="T20" fmla="*/ 32 w 1622"/>
                    <a:gd name="T21" fmla="*/ 1053 h 1628"/>
                    <a:gd name="T22" fmla="*/ 96 w 1622"/>
                    <a:gd name="T23" fmla="*/ 1201 h 1628"/>
                    <a:gd name="T24" fmla="*/ 181 w 1622"/>
                    <a:gd name="T25" fmla="*/ 1329 h 1628"/>
                    <a:gd name="T26" fmla="*/ 292 w 1622"/>
                    <a:gd name="T27" fmla="*/ 1441 h 1628"/>
                    <a:gd name="T28" fmla="*/ 425 w 1622"/>
                    <a:gd name="T29" fmla="*/ 1526 h 1628"/>
                    <a:gd name="T30" fmla="*/ 569 w 1622"/>
                    <a:gd name="T31" fmla="*/ 1590 h 1628"/>
                    <a:gd name="T32" fmla="*/ 728 w 1622"/>
                    <a:gd name="T33" fmla="*/ 1621 h 1628"/>
                    <a:gd name="T34" fmla="*/ 808 w 1622"/>
                    <a:gd name="T35" fmla="*/ 1627 h 1628"/>
                    <a:gd name="T36" fmla="*/ 973 w 1622"/>
                    <a:gd name="T37" fmla="*/ 1605 h 1628"/>
                    <a:gd name="T38" fmla="*/ 1127 w 1622"/>
                    <a:gd name="T39" fmla="*/ 1563 h 1628"/>
                    <a:gd name="T40" fmla="*/ 1265 w 1622"/>
                    <a:gd name="T41" fmla="*/ 1483 h 1628"/>
                    <a:gd name="T42" fmla="*/ 1382 w 1622"/>
                    <a:gd name="T43" fmla="*/ 1388 h 1628"/>
                    <a:gd name="T44" fmla="*/ 1483 w 1622"/>
                    <a:gd name="T45" fmla="*/ 1265 h 1628"/>
                    <a:gd name="T46" fmla="*/ 1558 w 1622"/>
                    <a:gd name="T47" fmla="*/ 1127 h 1628"/>
                    <a:gd name="T48" fmla="*/ 1605 w 1622"/>
                    <a:gd name="T49" fmla="*/ 978 h 1628"/>
                    <a:gd name="T50" fmla="*/ 1621 w 1622"/>
                    <a:gd name="T51" fmla="*/ 813 h 1628"/>
                    <a:gd name="T52" fmla="*/ 1616 w 1622"/>
                    <a:gd name="T53" fmla="*/ 728 h 1628"/>
                    <a:gd name="T54" fmla="*/ 1584 w 1622"/>
                    <a:gd name="T55" fmla="*/ 569 h 1628"/>
                    <a:gd name="T56" fmla="*/ 1526 w 1622"/>
                    <a:gd name="T57" fmla="*/ 425 h 1628"/>
                    <a:gd name="T58" fmla="*/ 1435 w 1622"/>
                    <a:gd name="T59" fmla="*/ 297 h 1628"/>
                    <a:gd name="T60" fmla="*/ 1329 w 1622"/>
                    <a:gd name="T61" fmla="*/ 186 h 1628"/>
                    <a:gd name="T62" fmla="*/ 1196 w 1622"/>
                    <a:gd name="T63" fmla="*/ 96 h 1628"/>
                    <a:gd name="T64" fmla="*/ 1052 w 1622"/>
                    <a:gd name="T65" fmla="*/ 37 h 1628"/>
                    <a:gd name="T66" fmla="*/ 893 w 1622"/>
                    <a:gd name="T67" fmla="*/ 5 h 1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8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5"/>
                      </a:lnTo>
                      <a:lnTo>
                        <a:pt x="648" y="16"/>
                      </a:lnTo>
                      <a:lnTo>
                        <a:pt x="569" y="37"/>
                      </a:lnTo>
                      <a:lnTo>
                        <a:pt x="494" y="64"/>
                      </a:lnTo>
                      <a:lnTo>
                        <a:pt x="425" y="96"/>
                      </a:lnTo>
                      <a:lnTo>
                        <a:pt x="356" y="138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7"/>
                      </a:lnTo>
                      <a:lnTo>
                        <a:pt x="138" y="356"/>
                      </a:lnTo>
                      <a:lnTo>
                        <a:pt x="96" y="425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8"/>
                      </a:lnTo>
                      <a:lnTo>
                        <a:pt x="0" y="728"/>
                      </a:lnTo>
                      <a:lnTo>
                        <a:pt x="0" y="813"/>
                      </a:lnTo>
                      <a:lnTo>
                        <a:pt x="0" y="813"/>
                      </a:lnTo>
                      <a:lnTo>
                        <a:pt x="0" y="893"/>
                      </a:lnTo>
                      <a:lnTo>
                        <a:pt x="16" y="978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201"/>
                      </a:lnTo>
                      <a:lnTo>
                        <a:pt x="138" y="1265"/>
                      </a:lnTo>
                      <a:lnTo>
                        <a:pt x="181" y="1329"/>
                      </a:lnTo>
                      <a:lnTo>
                        <a:pt x="234" y="1388"/>
                      </a:lnTo>
                      <a:lnTo>
                        <a:pt x="292" y="1441"/>
                      </a:lnTo>
                      <a:lnTo>
                        <a:pt x="356" y="1483"/>
                      </a:lnTo>
                      <a:lnTo>
                        <a:pt x="425" y="1526"/>
                      </a:lnTo>
                      <a:lnTo>
                        <a:pt x="494" y="1563"/>
                      </a:lnTo>
                      <a:lnTo>
                        <a:pt x="569" y="1590"/>
                      </a:lnTo>
                      <a:lnTo>
                        <a:pt x="648" y="1605"/>
                      </a:lnTo>
                      <a:lnTo>
                        <a:pt x="728" y="1621"/>
                      </a:lnTo>
                      <a:lnTo>
                        <a:pt x="808" y="1627"/>
                      </a:lnTo>
                      <a:lnTo>
                        <a:pt x="808" y="1627"/>
                      </a:lnTo>
                      <a:lnTo>
                        <a:pt x="893" y="1621"/>
                      </a:lnTo>
                      <a:lnTo>
                        <a:pt x="973" y="1605"/>
                      </a:lnTo>
                      <a:lnTo>
                        <a:pt x="1052" y="1590"/>
                      </a:lnTo>
                      <a:lnTo>
                        <a:pt x="1127" y="1563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9" y="1441"/>
                      </a:lnTo>
                      <a:lnTo>
                        <a:pt x="1382" y="1388"/>
                      </a:lnTo>
                      <a:lnTo>
                        <a:pt x="1435" y="1329"/>
                      </a:lnTo>
                      <a:lnTo>
                        <a:pt x="1483" y="1265"/>
                      </a:lnTo>
                      <a:lnTo>
                        <a:pt x="1526" y="1201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5" y="978"/>
                      </a:lnTo>
                      <a:lnTo>
                        <a:pt x="1616" y="893"/>
                      </a:lnTo>
                      <a:lnTo>
                        <a:pt x="1621" y="813"/>
                      </a:lnTo>
                      <a:lnTo>
                        <a:pt x="1621" y="813"/>
                      </a:lnTo>
                      <a:lnTo>
                        <a:pt x="1616" y="728"/>
                      </a:lnTo>
                      <a:lnTo>
                        <a:pt x="1605" y="648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5"/>
                      </a:lnTo>
                      <a:lnTo>
                        <a:pt x="1483" y="356"/>
                      </a:lnTo>
                      <a:lnTo>
                        <a:pt x="1435" y="297"/>
                      </a:lnTo>
                      <a:lnTo>
                        <a:pt x="1382" y="239"/>
                      </a:lnTo>
                      <a:lnTo>
                        <a:pt x="1329" y="186"/>
                      </a:lnTo>
                      <a:lnTo>
                        <a:pt x="1265" y="138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2" y="37"/>
                      </a:lnTo>
                      <a:lnTo>
                        <a:pt x="973" y="16"/>
                      </a:lnTo>
                      <a:lnTo>
                        <a:pt x="893" y="5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48" name="Freeform 22">
                  <a:extLst>
                    <a:ext uri="{FF2B5EF4-FFF2-40B4-BE49-F238E27FC236}">
                      <a16:creationId xmlns:a16="http://schemas.microsoft.com/office/drawing/2014/main" id="{1A849A6D-A705-4E59-8788-827A8D8007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688" y="908050"/>
                  <a:ext cx="584200" cy="584200"/>
                </a:xfrm>
                <a:custGeom>
                  <a:avLst/>
                  <a:gdLst>
                    <a:gd name="T0" fmla="*/ 808 w 1622"/>
                    <a:gd name="T1" fmla="*/ 0 h 1623"/>
                    <a:gd name="T2" fmla="*/ 649 w 1622"/>
                    <a:gd name="T3" fmla="*/ 16 h 1623"/>
                    <a:gd name="T4" fmla="*/ 494 w 1622"/>
                    <a:gd name="T5" fmla="*/ 64 h 1623"/>
                    <a:gd name="T6" fmla="*/ 356 w 1622"/>
                    <a:gd name="T7" fmla="*/ 139 h 1623"/>
                    <a:gd name="T8" fmla="*/ 234 w 1622"/>
                    <a:gd name="T9" fmla="*/ 239 h 1623"/>
                    <a:gd name="T10" fmla="*/ 138 w 1622"/>
                    <a:gd name="T11" fmla="*/ 356 h 1623"/>
                    <a:gd name="T12" fmla="*/ 64 w 1622"/>
                    <a:gd name="T13" fmla="*/ 495 h 1623"/>
                    <a:gd name="T14" fmla="*/ 16 w 1622"/>
                    <a:gd name="T15" fmla="*/ 649 h 1623"/>
                    <a:gd name="T16" fmla="*/ 0 w 1622"/>
                    <a:gd name="T17" fmla="*/ 814 h 1623"/>
                    <a:gd name="T18" fmla="*/ 0 w 1622"/>
                    <a:gd name="T19" fmla="*/ 893 h 1623"/>
                    <a:gd name="T20" fmla="*/ 32 w 1622"/>
                    <a:gd name="T21" fmla="*/ 1053 h 1623"/>
                    <a:gd name="T22" fmla="*/ 96 w 1622"/>
                    <a:gd name="T23" fmla="*/ 1196 h 1623"/>
                    <a:gd name="T24" fmla="*/ 181 w 1622"/>
                    <a:gd name="T25" fmla="*/ 1330 h 1623"/>
                    <a:gd name="T26" fmla="*/ 292 w 1622"/>
                    <a:gd name="T27" fmla="*/ 1436 h 1623"/>
                    <a:gd name="T28" fmla="*/ 426 w 1622"/>
                    <a:gd name="T29" fmla="*/ 1526 h 1623"/>
                    <a:gd name="T30" fmla="*/ 569 w 1622"/>
                    <a:gd name="T31" fmla="*/ 1585 h 1623"/>
                    <a:gd name="T32" fmla="*/ 728 w 1622"/>
                    <a:gd name="T33" fmla="*/ 1622 h 1623"/>
                    <a:gd name="T34" fmla="*/ 808 w 1622"/>
                    <a:gd name="T35" fmla="*/ 1622 h 1623"/>
                    <a:gd name="T36" fmla="*/ 973 w 1622"/>
                    <a:gd name="T37" fmla="*/ 1606 h 1623"/>
                    <a:gd name="T38" fmla="*/ 1127 w 1622"/>
                    <a:gd name="T39" fmla="*/ 1558 h 1623"/>
                    <a:gd name="T40" fmla="*/ 1265 w 1622"/>
                    <a:gd name="T41" fmla="*/ 1483 h 1623"/>
                    <a:gd name="T42" fmla="*/ 1382 w 1622"/>
                    <a:gd name="T43" fmla="*/ 1388 h 1623"/>
                    <a:gd name="T44" fmla="*/ 1483 w 1622"/>
                    <a:gd name="T45" fmla="*/ 1266 h 1623"/>
                    <a:gd name="T46" fmla="*/ 1558 w 1622"/>
                    <a:gd name="T47" fmla="*/ 1127 h 1623"/>
                    <a:gd name="T48" fmla="*/ 1606 w 1622"/>
                    <a:gd name="T49" fmla="*/ 973 h 1623"/>
                    <a:gd name="T50" fmla="*/ 1621 w 1622"/>
                    <a:gd name="T51" fmla="*/ 814 h 1623"/>
                    <a:gd name="T52" fmla="*/ 1616 w 1622"/>
                    <a:gd name="T53" fmla="*/ 729 h 1623"/>
                    <a:gd name="T54" fmla="*/ 1584 w 1622"/>
                    <a:gd name="T55" fmla="*/ 569 h 1623"/>
                    <a:gd name="T56" fmla="*/ 1526 w 1622"/>
                    <a:gd name="T57" fmla="*/ 426 h 1623"/>
                    <a:gd name="T58" fmla="*/ 1436 w 1622"/>
                    <a:gd name="T59" fmla="*/ 292 h 1623"/>
                    <a:gd name="T60" fmla="*/ 1324 w 1622"/>
                    <a:gd name="T61" fmla="*/ 186 h 1623"/>
                    <a:gd name="T62" fmla="*/ 1196 w 1622"/>
                    <a:gd name="T63" fmla="*/ 96 h 1623"/>
                    <a:gd name="T64" fmla="*/ 1053 w 1622"/>
                    <a:gd name="T65" fmla="*/ 38 h 1623"/>
                    <a:gd name="T66" fmla="*/ 893 w 1622"/>
                    <a:gd name="T67" fmla="*/ 6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6"/>
                      </a:lnTo>
                      <a:lnTo>
                        <a:pt x="649" y="16"/>
                      </a:lnTo>
                      <a:lnTo>
                        <a:pt x="569" y="38"/>
                      </a:lnTo>
                      <a:lnTo>
                        <a:pt x="494" y="64"/>
                      </a:lnTo>
                      <a:lnTo>
                        <a:pt x="426" y="96"/>
                      </a:lnTo>
                      <a:lnTo>
                        <a:pt x="356" y="139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2"/>
                      </a:lnTo>
                      <a:lnTo>
                        <a:pt x="138" y="356"/>
                      </a:lnTo>
                      <a:lnTo>
                        <a:pt x="96" y="426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9"/>
                      </a:lnTo>
                      <a:lnTo>
                        <a:pt x="0" y="729"/>
                      </a:lnTo>
                      <a:lnTo>
                        <a:pt x="0" y="814"/>
                      </a:lnTo>
                      <a:lnTo>
                        <a:pt x="0" y="814"/>
                      </a:lnTo>
                      <a:lnTo>
                        <a:pt x="0" y="893"/>
                      </a:lnTo>
                      <a:lnTo>
                        <a:pt x="16" y="973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6"/>
                      </a:lnTo>
                      <a:lnTo>
                        <a:pt x="138" y="1266"/>
                      </a:lnTo>
                      <a:lnTo>
                        <a:pt x="181" y="1330"/>
                      </a:lnTo>
                      <a:lnTo>
                        <a:pt x="234" y="1388"/>
                      </a:lnTo>
                      <a:lnTo>
                        <a:pt x="292" y="1436"/>
                      </a:lnTo>
                      <a:lnTo>
                        <a:pt x="356" y="1483"/>
                      </a:lnTo>
                      <a:lnTo>
                        <a:pt x="426" y="1526"/>
                      </a:lnTo>
                      <a:lnTo>
                        <a:pt x="494" y="1558"/>
                      </a:lnTo>
                      <a:lnTo>
                        <a:pt x="569" y="1585"/>
                      </a:lnTo>
                      <a:lnTo>
                        <a:pt x="649" y="1606"/>
                      </a:lnTo>
                      <a:lnTo>
                        <a:pt x="728" y="1622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3" y="1622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8"/>
                      </a:lnTo>
                      <a:lnTo>
                        <a:pt x="1436" y="1330"/>
                      </a:lnTo>
                      <a:lnTo>
                        <a:pt x="1483" y="1266"/>
                      </a:lnTo>
                      <a:lnTo>
                        <a:pt x="1526" y="1196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3"/>
                      </a:lnTo>
                      <a:lnTo>
                        <a:pt x="1616" y="893"/>
                      </a:lnTo>
                      <a:lnTo>
                        <a:pt x="1621" y="814"/>
                      </a:lnTo>
                      <a:lnTo>
                        <a:pt x="1621" y="814"/>
                      </a:lnTo>
                      <a:lnTo>
                        <a:pt x="1616" y="729"/>
                      </a:lnTo>
                      <a:lnTo>
                        <a:pt x="1606" y="649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6"/>
                      </a:lnTo>
                      <a:lnTo>
                        <a:pt x="1483" y="356"/>
                      </a:lnTo>
                      <a:lnTo>
                        <a:pt x="1436" y="292"/>
                      </a:lnTo>
                      <a:lnTo>
                        <a:pt x="1382" y="239"/>
                      </a:lnTo>
                      <a:lnTo>
                        <a:pt x="1324" y="186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8"/>
                      </a:lnTo>
                      <a:lnTo>
                        <a:pt x="973" y="16"/>
                      </a:lnTo>
                      <a:lnTo>
                        <a:pt x="893" y="6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49" name="Freeform 23">
                  <a:extLst>
                    <a:ext uri="{FF2B5EF4-FFF2-40B4-BE49-F238E27FC236}">
                      <a16:creationId xmlns:a16="http://schemas.microsoft.com/office/drawing/2014/main" id="{ED3286A1-E5F7-4820-A8A4-2FA709411D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2713" y="869950"/>
                  <a:ext cx="660400" cy="660400"/>
                </a:xfrm>
                <a:custGeom>
                  <a:avLst/>
                  <a:gdLst>
                    <a:gd name="T0" fmla="*/ 1010 w 1836"/>
                    <a:gd name="T1" fmla="*/ 1829 h 1835"/>
                    <a:gd name="T2" fmla="*/ 1271 w 1836"/>
                    <a:gd name="T3" fmla="*/ 1765 h 1835"/>
                    <a:gd name="T4" fmla="*/ 1500 w 1836"/>
                    <a:gd name="T5" fmla="*/ 1627 h 1835"/>
                    <a:gd name="T6" fmla="*/ 1675 w 1836"/>
                    <a:gd name="T7" fmla="*/ 1430 h 1835"/>
                    <a:gd name="T8" fmla="*/ 1792 w 1836"/>
                    <a:gd name="T9" fmla="*/ 1191 h 1835"/>
                    <a:gd name="T10" fmla="*/ 1835 w 1836"/>
                    <a:gd name="T11" fmla="*/ 920 h 1835"/>
                    <a:gd name="T12" fmla="*/ 1813 w 1836"/>
                    <a:gd name="T13" fmla="*/ 733 h 1835"/>
                    <a:gd name="T14" fmla="*/ 1723 w 1836"/>
                    <a:gd name="T15" fmla="*/ 479 h 1835"/>
                    <a:gd name="T16" fmla="*/ 1563 w 1836"/>
                    <a:gd name="T17" fmla="*/ 271 h 1835"/>
                    <a:gd name="T18" fmla="*/ 1356 w 1836"/>
                    <a:gd name="T19" fmla="*/ 112 h 1835"/>
                    <a:gd name="T20" fmla="*/ 1101 w 1836"/>
                    <a:gd name="T21" fmla="*/ 21 h 1835"/>
                    <a:gd name="T22" fmla="*/ 915 w 1836"/>
                    <a:gd name="T23" fmla="*/ 0 h 1835"/>
                    <a:gd name="T24" fmla="*/ 644 w 1836"/>
                    <a:gd name="T25" fmla="*/ 42 h 1835"/>
                    <a:gd name="T26" fmla="*/ 405 w 1836"/>
                    <a:gd name="T27" fmla="*/ 159 h 1835"/>
                    <a:gd name="T28" fmla="*/ 208 w 1836"/>
                    <a:gd name="T29" fmla="*/ 335 h 1835"/>
                    <a:gd name="T30" fmla="*/ 70 w 1836"/>
                    <a:gd name="T31" fmla="*/ 558 h 1835"/>
                    <a:gd name="T32" fmla="*/ 6 w 1836"/>
                    <a:gd name="T33" fmla="*/ 824 h 1835"/>
                    <a:gd name="T34" fmla="*/ 6 w 1836"/>
                    <a:gd name="T35" fmla="*/ 1010 h 1835"/>
                    <a:gd name="T36" fmla="*/ 70 w 1836"/>
                    <a:gd name="T37" fmla="*/ 1276 h 1835"/>
                    <a:gd name="T38" fmla="*/ 208 w 1836"/>
                    <a:gd name="T39" fmla="*/ 1499 h 1835"/>
                    <a:gd name="T40" fmla="*/ 405 w 1836"/>
                    <a:gd name="T41" fmla="*/ 1680 h 1835"/>
                    <a:gd name="T42" fmla="*/ 644 w 1836"/>
                    <a:gd name="T43" fmla="*/ 1792 h 1835"/>
                    <a:gd name="T44" fmla="*/ 915 w 1836"/>
                    <a:gd name="T45" fmla="*/ 1834 h 1835"/>
                    <a:gd name="T46" fmla="*/ 963 w 1836"/>
                    <a:gd name="T47" fmla="*/ 457 h 1835"/>
                    <a:gd name="T48" fmla="*/ 1096 w 1836"/>
                    <a:gd name="T49" fmla="*/ 489 h 1835"/>
                    <a:gd name="T50" fmla="*/ 1213 w 1836"/>
                    <a:gd name="T51" fmla="*/ 558 h 1835"/>
                    <a:gd name="T52" fmla="*/ 1303 w 1836"/>
                    <a:gd name="T53" fmla="*/ 659 h 1835"/>
                    <a:gd name="T54" fmla="*/ 1362 w 1836"/>
                    <a:gd name="T55" fmla="*/ 782 h 1835"/>
                    <a:gd name="T56" fmla="*/ 1383 w 1836"/>
                    <a:gd name="T57" fmla="*/ 920 h 1835"/>
                    <a:gd name="T58" fmla="*/ 1372 w 1836"/>
                    <a:gd name="T59" fmla="*/ 1010 h 1835"/>
                    <a:gd name="T60" fmla="*/ 1324 w 1836"/>
                    <a:gd name="T61" fmla="*/ 1138 h 1835"/>
                    <a:gd name="T62" fmla="*/ 1245 w 1836"/>
                    <a:gd name="T63" fmla="*/ 1244 h 1835"/>
                    <a:gd name="T64" fmla="*/ 1138 w 1836"/>
                    <a:gd name="T65" fmla="*/ 1329 h 1835"/>
                    <a:gd name="T66" fmla="*/ 1010 w 1836"/>
                    <a:gd name="T67" fmla="*/ 1372 h 1835"/>
                    <a:gd name="T68" fmla="*/ 915 w 1836"/>
                    <a:gd name="T69" fmla="*/ 1382 h 1835"/>
                    <a:gd name="T70" fmla="*/ 776 w 1836"/>
                    <a:gd name="T71" fmla="*/ 1361 h 1835"/>
                    <a:gd name="T72" fmla="*/ 654 w 1836"/>
                    <a:gd name="T73" fmla="*/ 1302 h 1835"/>
                    <a:gd name="T74" fmla="*/ 559 w 1836"/>
                    <a:gd name="T75" fmla="*/ 1212 h 1835"/>
                    <a:gd name="T76" fmla="*/ 490 w 1836"/>
                    <a:gd name="T77" fmla="*/ 1101 h 1835"/>
                    <a:gd name="T78" fmla="*/ 452 w 1836"/>
                    <a:gd name="T79" fmla="*/ 967 h 1835"/>
                    <a:gd name="T80" fmla="*/ 452 w 1836"/>
                    <a:gd name="T81" fmla="*/ 872 h 1835"/>
                    <a:gd name="T82" fmla="*/ 490 w 1836"/>
                    <a:gd name="T83" fmla="*/ 739 h 1835"/>
                    <a:gd name="T84" fmla="*/ 559 w 1836"/>
                    <a:gd name="T85" fmla="*/ 622 h 1835"/>
                    <a:gd name="T86" fmla="*/ 654 w 1836"/>
                    <a:gd name="T87" fmla="*/ 532 h 1835"/>
                    <a:gd name="T88" fmla="*/ 776 w 1836"/>
                    <a:gd name="T89" fmla="*/ 473 h 1835"/>
                    <a:gd name="T90" fmla="*/ 915 w 1836"/>
                    <a:gd name="T91" fmla="*/ 452 h 1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836" h="1835">
                      <a:moveTo>
                        <a:pt x="915" y="1834"/>
                      </a:moveTo>
                      <a:lnTo>
                        <a:pt x="915" y="1834"/>
                      </a:lnTo>
                      <a:lnTo>
                        <a:pt x="1010" y="1829"/>
                      </a:lnTo>
                      <a:lnTo>
                        <a:pt x="1101" y="1818"/>
                      </a:lnTo>
                      <a:lnTo>
                        <a:pt x="1191" y="1792"/>
                      </a:lnTo>
                      <a:lnTo>
                        <a:pt x="1271" y="1765"/>
                      </a:lnTo>
                      <a:lnTo>
                        <a:pt x="1356" y="1722"/>
                      </a:lnTo>
                      <a:lnTo>
                        <a:pt x="1430" y="1680"/>
                      </a:lnTo>
                      <a:lnTo>
                        <a:pt x="1500" y="1627"/>
                      </a:lnTo>
                      <a:lnTo>
                        <a:pt x="1563" y="1568"/>
                      </a:lnTo>
                      <a:lnTo>
                        <a:pt x="1622" y="1499"/>
                      </a:lnTo>
                      <a:lnTo>
                        <a:pt x="1675" y="1430"/>
                      </a:lnTo>
                      <a:lnTo>
                        <a:pt x="1723" y="1355"/>
                      </a:lnTo>
                      <a:lnTo>
                        <a:pt x="1760" y="1276"/>
                      </a:lnTo>
                      <a:lnTo>
                        <a:pt x="1792" y="1191"/>
                      </a:lnTo>
                      <a:lnTo>
                        <a:pt x="1813" y="1101"/>
                      </a:lnTo>
                      <a:lnTo>
                        <a:pt x="1829" y="1010"/>
                      </a:lnTo>
                      <a:lnTo>
                        <a:pt x="1835" y="920"/>
                      </a:lnTo>
                      <a:lnTo>
                        <a:pt x="1835" y="920"/>
                      </a:lnTo>
                      <a:lnTo>
                        <a:pt x="1829" y="824"/>
                      </a:lnTo>
                      <a:lnTo>
                        <a:pt x="1813" y="733"/>
                      </a:lnTo>
                      <a:lnTo>
                        <a:pt x="1792" y="643"/>
                      </a:lnTo>
                      <a:lnTo>
                        <a:pt x="1760" y="558"/>
                      </a:lnTo>
                      <a:lnTo>
                        <a:pt x="1723" y="479"/>
                      </a:lnTo>
                      <a:lnTo>
                        <a:pt x="1675" y="404"/>
                      </a:lnTo>
                      <a:lnTo>
                        <a:pt x="1622" y="335"/>
                      </a:lnTo>
                      <a:lnTo>
                        <a:pt x="1563" y="271"/>
                      </a:lnTo>
                      <a:lnTo>
                        <a:pt x="1500" y="207"/>
                      </a:lnTo>
                      <a:lnTo>
                        <a:pt x="1430" y="159"/>
                      </a:lnTo>
                      <a:lnTo>
                        <a:pt x="1356" y="112"/>
                      </a:lnTo>
                      <a:lnTo>
                        <a:pt x="1271" y="74"/>
                      </a:lnTo>
                      <a:lnTo>
                        <a:pt x="1191" y="42"/>
                      </a:lnTo>
                      <a:lnTo>
                        <a:pt x="1101" y="21"/>
                      </a:lnTo>
                      <a:lnTo>
                        <a:pt x="1010" y="5"/>
                      </a:lnTo>
                      <a:lnTo>
                        <a:pt x="915" y="0"/>
                      </a:lnTo>
                      <a:lnTo>
                        <a:pt x="915" y="0"/>
                      </a:lnTo>
                      <a:lnTo>
                        <a:pt x="825" y="5"/>
                      </a:lnTo>
                      <a:lnTo>
                        <a:pt x="734" y="21"/>
                      </a:lnTo>
                      <a:lnTo>
                        <a:pt x="644" y="42"/>
                      </a:lnTo>
                      <a:lnTo>
                        <a:pt x="559" y="74"/>
                      </a:lnTo>
                      <a:lnTo>
                        <a:pt x="479" y="112"/>
                      </a:lnTo>
                      <a:lnTo>
                        <a:pt x="405" y="159"/>
                      </a:lnTo>
                      <a:lnTo>
                        <a:pt x="335" y="207"/>
                      </a:lnTo>
                      <a:lnTo>
                        <a:pt x="267" y="271"/>
                      </a:lnTo>
                      <a:lnTo>
                        <a:pt x="208" y="335"/>
                      </a:lnTo>
                      <a:lnTo>
                        <a:pt x="155" y="404"/>
                      </a:lnTo>
                      <a:lnTo>
                        <a:pt x="112" y="479"/>
                      </a:lnTo>
                      <a:lnTo>
                        <a:pt x="70" y="558"/>
                      </a:lnTo>
                      <a:lnTo>
                        <a:pt x="43" y="643"/>
                      </a:lnTo>
                      <a:lnTo>
                        <a:pt x="17" y="733"/>
                      </a:lnTo>
                      <a:lnTo>
                        <a:pt x="6" y="824"/>
                      </a:lnTo>
                      <a:lnTo>
                        <a:pt x="0" y="920"/>
                      </a:lnTo>
                      <a:lnTo>
                        <a:pt x="0" y="920"/>
                      </a:lnTo>
                      <a:lnTo>
                        <a:pt x="6" y="1010"/>
                      </a:lnTo>
                      <a:lnTo>
                        <a:pt x="17" y="1101"/>
                      </a:lnTo>
                      <a:lnTo>
                        <a:pt x="43" y="1191"/>
                      </a:lnTo>
                      <a:lnTo>
                        <a:pt x="70" y="1276"/>
                      </a:lnTo>
                      <a:lnTo>
                        <a:pt x="112" y="1355"/>
                      </a:lnTo>
                      <a:lnTo>
                        <a:pt x="155" y="1430"/>
                      </a:lnTo>
                      <a:lnTo>
                        <a:pt x="208" y="1499"/>
                      </a:lnTo>
                      <a:lnTo>
                        <a:pt x="267" y="1568"/>
                      </a:lnTo>
                      <a:lnTo>
                        <a:pt x="335" y="1627"/>
                      </a:lnTo>
                      <a:lnTo>
                        <a:pt x="405" y="1680"/>
                      </a:lnTo>
                      <a:lnTo>
                        <a:pt x="479" y="1722"/>
                      </a:lnTo>
                      <a:lnTo>
                        <a:pt x="559" y="1765"/>
                      </a:lnTo>
                      <a:lnTo>
                        <a:pt x="644" y="1792"/>
                      </a:lnTo>
                      <a:lnTo>
                        <a:pt x="734" y="1818"/>
                      </a:lnTo>
                      <a:lnTo>
                        <a:pt x="825" y="1829"/>
                      </a:lnTo>
                      <a:lnTo>
                        <a:pt x="915" y="1834"/>
                      </a:lnTo>
                      <a:close/>
                      <a:moveTo>
                        <a:pt x="915" y="452"/>
                      </a:moveTo>
                      <a:lnTo>
                        <a:pt x="915" y="452"/>
                      </a:lnTo>
                      <a:lnTo>
                        <a:pt x="963" y="457"/>
                      </a:lnTo>
                      <a:lnTo>
                        <a:pt x="1010" y="462"/>
                      </a:lnTo>
                      <a:lnTo>
                        <a:pt x="1053" y="473"/>
                      </a:lnTo>
                      <a:lnTo>
                        <a:pt x="1096" y="489"/>
                      </a:lnTo>
                      <a:lnTo>
                        <a:pt x="1138" y="511"/>
                      </a:lnTo>
                      <a:lnTo>
                        <a:pt x="1175" y="532"/>
                      </a:lnTo>
                      <a:lnTo>
                        <a:pt x="1213" y="558"/>
                      </a:lnTo>
                      <a:lnTo>
                        <a:pt x="1245" y="590"/>
                      </a:lnTo>
                      <a:lnTo>
                        <a:pt x="1277" y="622"/>
                      </a:lnTo>
                      <a:lnTo>
                        <a:pt x="1303" y="659"/>
                      </a:lnTo>
                      <a:lnTo>
                        <a:pt x="1324" y="696"/>
                      </a:lnTo>
                      <a:lnTo>
                        <a:pt x="1345" y="739"/>
                      </a:lnTo>
                      <a:lnTo>
                        <a:pt x="1362" y="782"/>
                      </a:lnTo>
                      <a:lnTo>
                        <a:pt x="1372" y="824"/>
                      </a:lnTo>
                      <a:lnTo>
                        <a:pt x="1377" y="872"/>
                      </a:lnTo>
                      <a:lnTo>
                        <a:pt x="1383" y="920"/>
                      </a:lnTo>
                      <a:lnTo>
                        <a:pt x="1383" y="920"/>
                      </a:lnTo>
                      <a:lnTo>
                        <a:pt x="1377" y="967"/>
                      </a:lnTo>
                      <a:lnTo>
                        <a:pt x="1372" y="1010"/>
                      </a:lnTo>
                      <a:lnTo>
                        <a:pt x="1362" y="1058"/>
                      </a:lnTo>
                      <a:lnTo>
                        <a:pt x="1345" y="1101"/>
                      </a:lnTo>
                      <a:lnTo>
                        <a:pt x="1324" y="1138"/>
                      </a:lnTo>
                      <a:lnTo>
                        <a:pt x="1303" y="1180"/>
                      </a:lnTo>
                      <a:lnTo>
                        <a:pt x="1277" y="1212"/>
                      </a:lnTo>
                      <a:lnTo>
                        <a:pt x="1245" y="1244"/>
                      </a:lnTo>
                      <a:lnTo>
                        <a:pt x="1213" y="1276"/>
                      </a:lnTo>
                      <a:lnTo>
                        <a:pt x="1175" y="1302"/>
                      </a:lnTo>
                      <a:lnTo>
                        <a:pt x="1138" y="1329"/>
                      </a:lnTo>
                      <a:lnTo>
                        <a:pt x="1096" y="1345"/>
                      </a:lnTo>
                      <a:lnTo>
                        <a:pt x="1053" y="1361"/>
                      </a:lnTo>
                      <a:lnTo>
                        <a:pt x="1010" y="1372"/>
                      </a:lnTo>
                      <a:lnTo>
                        <a:pt x="963" y="1382"/>
                      </a:lnTo>
                      <a:lnTo>
                        <a:pt x="915" y="1382"/>
                      </a:lnTo>
                      <a:lnTo>
                        <a:pt x="915" y="1382"/>
                      </a:lnTo>
                      <a:lnTo>
                        <a:pt x="867" y="1382"/>
                      </a:lnTo>
                      <a:lnTo>
                        <a:pt x="825" y="1372"/>
                      </a:lnTo>
                      <a:lnTo>
                        <a:pt x="776" y="1361"/>
                      </a:lnTo>
                      <a:lnTo>
                        <a:pt x="734" y="1345"/>
                      </a:lnTo>
                      <a:lnTo>
                        <a:pt x="697" y="1329"/>
                      </a:lnTo>
                      <a:lnTo>
                        <a:pt x="654" y="1302"/>
                      </a:lnTo>
                      <a:lnTo>
                        <a:pt x="623" y="1276"/>
                      </a:lnTo>
                      <a:lnTo>
                        <a:pt x="585" y="1244"/>
                      </a:lnTo>
                      <a:lnTo>
                        <a:pt x="559" y="1212"/>
                      </a:lnTo>
                      <a:lnTo>
                        <a:pt x="532" y="1180"/>
                      </a:lnTo>
                      <a:lnTo>
                        <a:pt x="505" y="1138"/>
                      </a:lnTo>
                      <a:lnTo>
                        <a:pt x="490" y="1101"/>
                      </a:lnTo>
                      <a:lnTo>
                        <a:pt x="474" y="1058"/>
                      </a:lnTo>
                      <a:lnTo>
                        <a:pt x="463" y="1010"/>
                      </a:lnTo>
                      <a:lnTo>
                        <a:pt x="452" y="967"/>
                      </a:lnTo>
                      <a:lnTo>
                        <a:pt x="452" y="920"/>
                      </a:lnTo>
                      <a:lnTo>
                        <a:pt x="452" y="920"/>
                      </a:lnTo>
                      <a:lnTo>
                        <a:pt x="452" y="872"/>
                      </a:lnTo>
                      <a:lnTo>
                        <a:pt x="463" y="824"/>
                      </a:lnTo>
                      <a:lnTo>
                        <a:pt x="474" y="782"/>
                      </a:lnTo>
                      <a:lnTo>
                        <a:pt x="490" y="739"/>
                      </a:lnTo>
                      <a:lnTo>
                        <a:pt x="505" y="696"/>
                      </a:lnTo>
                      <a:lnTo>
                        <a:pt x="532" y="659"/>
                      </a:lnTo>
                      <a:lnTo>
                        <a:pt x="559" y="622"/>
                      </a:lnTo>
                      <a:lnTo>
                        <a:pt x="585" y="590"/>
                      </a:lnTo>
                      <a:lnTo>
                        <a:pt x="623" y="558"/>
                      </a:lnTo>
                      <a:lnTo>
                        <a:pt x="654" y="532"/>
                      </a:lnTo>
                      <a:lnTo>
                        <a:pt x="697" y="511"/>
                      </a:lnTo>
                      <a:lnTo>
                        <a:pt x="734" y="489"/>
                      </a:lnTo>
                      <a:lnTo>
                        <a:pt x="776" y="473"/>
                      </a:lnTo>
                      <a:lnTo>
                        <a:pt x="825" y="462"/>
                      </a:lnTo>
                      <a:lnTo>
                        <a:pt x="867" y="457"/>
                      </a:lnTo>
                      <a:lnTo>
                        <a:pt x="915" y="4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50" name="Freeform 24">
                  <a:extLst>
                    <a:ext uri="{FF2B5EF4-FFF2-40B4-BE49-F238E27FC236}">
                      <a16:creationId xmlns:a16="http://schemas.microsoft.com/office/drawing/2014/main" id="{FDF53726-1CE6-4E93-9EAA-698E012DB6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1950" y="1627188"/>
                  <a:ext cx="163513" cy="612775"/>
                </a:xfrm>
                <a:custGeom>
                  <a:avLst/>
                  <a:gdLst>
                    <a:gd name="T0" fmla="*/ 0 w 453"/>
                    <a:gd name="T1" fmla="*/ 1701 h 1702"/>
                    <a:gd name="T2" fmla="*/ 452 w 453"/>
                    <a:gd name="T3" fmla="*/ 1701 h 1702"/>
                    <a:gd name="T4" fmla="*/ 452 w 453"/>
                    <a:gd name="T5" fmla="*/ 0 h 1702"/>
                    <a:gd name="T6" fmla="*/ 0 w 453"/>
                    <a:gd name="T7" fmla="*/ 0 h 1702"/>
                    <a:gd name="T8" fmla="*/ 0 w 453"/>
                    <a:gd name="T9" fmla="*/ 1701 h 17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3" h="1702">
                      <a:moveTo>
                        <a:pt x="0" y="1701"/>
                      </a:moveTo>
                      <a:lnTo>
                        <a:pt x="452" y="1701"/>
                      </a:lnTo>
                      <a:lnTo>
                        <a:pt x="452" y="0"/>
                      </a:lnTo>
                      <a:lnTo>
                        <a:pt x="0" y="0"/>
                      </a:lnTo>
                      <a:lnTo>
                        <a:pt x="0" y="1701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51" name="Freeform 25">
                  <a:extLst>
                    <a:ext uri="{FF2B5EF4-FFF2-40B4-BE49-F238E27FC236}">
                      <a16:creationId xmlns:a16="http://schemas.microsoft.com/office/drawing/2014/main" id="{E50FF681-9B1F-4386-8FC2-7074C8C6F2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2013" y="1119188"/>
                  <a:ext cx="612775" cy="163512"/>
                </a:xfrm>
                <a:custGeom>
                  <a:avLst/>
                  <a:gdLst>
                    <a:gd name="T0" fmla="*/ 1701 w 1702"/>
                    <a:gd name="T1" fmla="*/ 0 h 453"/>
                    <a:gd name="T2" fmla="*/ 0 w 1702"/>
                    <a:gd name="T3" fmla="*/ 0 h 453"/>
                    <a:gd name="T4" fmla="*/ 0 w 1702"/>
                    <a:gd name="T5" fmla="*/ 452 h 453"/>
                    <a:gd name="T6" fmla="*/ 1701 w 1702"/>
                    <a:gd name="T7" fmla="*/ 452 h 453"/>
                    <a:gd name="T8" fmla="*/ 1701 w 1702"/>
                    <a:gd name="T9" fmla="*/ 0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2" h="453">
                      <a:moveTo>
                        <a:pt x="1701" y="0"/>
                      </a:moveTo>
                      <a:lnTo>
                        <a:pt x="0" y="0"/>
                      </a:lnTo>
                      <a:lnTo>
                        <a:pt x="0" y="452"/>
                      </a:lnTo>
                      <a:lnTo>
                        <a:pt x="1701" y="452"/>
                      </a:lnTo>
                      <a:lnTo>
                        <a:pt x="170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52" name="Freeform 26">
                  <a:extLst>
                    <a:ext uri="{FF2B5EF4-FFF2-40B4-BE49-F238E27FC236}">
                      <a16:creationId xmlns:a16="http://schemas.microsoft.com/office/drawing/2014/main" id="{46DD7C25-EFBF-48F2-BE1D-DE94F7F86E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81200" y="1435100"/>
                  <a:ext cx="547688" cy="549275"/>
                </a:xfrm>
                <a:custGeom>
                  <a:avLst/>
                  <a:gdLst>
                    <a:gd name="T0" fmla="*/ 319 w 1521"/>
                    <a:gd name="T1" fmla="*/ 0 h 1527"/>
                    <a:gd name="T2" fmla="*/ 0 w 1521"/>
                    <a:gd name="T3" fmla="*/ 319 h 1527"/>
                    <a:gd name="T4" fmla="*/ 1201 w 1521"/>
                    <a:gd name="T5" fmla="*/ 1526 h 1527"/>
                    <a:gd name="T6" fmla="*/ 1520 w 1521"/>
                    <a:gd name="T7" fmla="*/ 1202 h 1527"/>
                    <a:gd name="T8" fmla="*/ 319 w 1521"/>
                    <a:gd name="T9" fmla="*/ 0 h 15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1" h="1527">
                      <a:moveTo>
                        <a:pt x="319" y="0"/>
                      </a:moveTo>
                      <a:lnTo>
                        <a:pt x="0" y="319"/>
                      </a:lnTo>
                      <a:lnTo>
                        <a:pt x="1201" y="1526"/>
                      </a:lnTo>
                      <a:lnTo>
                        <a:pt x="1520" y="1202"/>
                      </a:lnTo>
                      <a:lnTo>
                        <a:pt x="319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1AC95ED7-0270-4035-BF7B-9768804A98AA}"/>
                </a:ext>
              </a:extLst>
            </p:cNvPr>
            <p:cNvGrpSpPr/>
            <p:nvPr/>
          </p:nvGrpSpPr>
          <p:grpSpPr>
            <a:xfrm>
              <a:off x="10304546" y="4126805"/>
              <a:ext cx="869099" cy="869099"/>
              <a:chOff x="982576" y="1691974"/>
              <a:chExt cx="1828959" cy="1828959"/>
            </a:xfrm>
          </p:grpSpPr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9D8429DE-1D39-43E4-BDB7-77E112A2912B}"/>
                  </a:ext>
                </a:extLst>
              </p:cNvPr>
              <p:cNvSpPr/>
              <p:nvPr/>
            </p:nvSpPr>
            <p:spPr>
              <a:xfrm>
                <a:off x="982576" y="1691974"/>
                <a:ext cx="1828959" cy="1828959"/>
              </a:xfrm>
              <a:prstGeom prst="ellipse">
                <a:avLst/>
              </a:prstGeom>
              <a:solidFill>
                <a:srgbClr val="7030A0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AB2CD587-FD96-4114-9CE1-9E19D3176F21}"/>
                  </a:ext>
                </a:extLst>
              </p:cNvPr>
              <p:cNvGrpSpPr/>
              <p:nvPr/>
            </p:nvGrpSpPr>
            <p:grpSpPr>
              <a:xfrm>
                <a:off x="1329053" y="2040965"/>
                <a:ext cx="1154290" cy="1153784"/>
                <a:chOff x="477838" y="30163"/>
                <a:chExt cx="3621087" cy="3619500"/>
              </a:xfrm>
              <a:solidFill>
                <a:schemeClr val="bg1"/>
              </a:solidFill>
            </p:grpSpPr>
            <p:sp>
              <p:nvSpPr>
                <p:cNvPr id="383" name="Freeform 19">
                  <a:extLst>
                    <a:ext uri="{FF2B5EF4-FFF2-40B4-BE49-F238E27FC236}">
                      <a16:creationId xmlns:a16="http://schemas.microsoft.com/office/drawing/2014/main" id="{40DF922B-0AE0-4658-B367-2E2D7789D5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838" y="30163"/>
                  <a:ext cx="3621087" cy="3619500"/>
                </a:xfrm>
                <a:custGeom>
                  <a:avLst/>
                  <a:gdLst>
                    <a:gd name="T0" fmla="*/ 4641 w 10059"/>
                    <a:gd name="T1" fmla="*/ 11 h 10054"/>
                    <a:gd name="T2" fmla="*/ 3774 w 10059"/>
                    <a:gd name="T3" fmla="*/ 160 h 10054"/>
                    <a:gd name="T4" fmla="*/ 2632 w 10059"/>
                    <a:gd name="T5" fmla="*/ 606 h 10054"/>
                    <a:gd name="T6" fmla="*/ 1648 w 10059"/>
                    <a:gd name="T7" fmla="*/ 1302 h 10054"/>
                    <a:gd name="T8" fmla="*/ 861 w 10059"/>
                    <a:gd name="T9" fmla="*/ 2217 h 10054"/>
                    <a:gd name="T10" fmla="*/ 309 w 10059"/>
                    <a:gd name="T11" fmla="*/ 3296 h 10054"/>
                    <a:gd name="T12" fmla="*/ 43 w 10059"/>
                    <a:gd name="T13" fmla="*/ 4386 h 10054"/>
                    <a:gd name="T14" fmla="*/ 0 w 10059"/>
                    <a:gd name="T15" fmla="*/ 5029 h 10054"/>
                    <a:gd name="T16" fmla="*/ 27 w 10059"/>
                    <a:gd name="T17" fmla="*/ 5540 h 10054"/>
                    <a:gd name="T18" fmla="*/ 228 w 10059"/>
                    <a:gd name="T19" fmla="*/ 6523 h 10054"/>
                    <a:gd name="T20" fmla="*/ 729 w 10059"/>
                    <a:gd name="T21" fmla="*/ 7634 h 10054"/>
                    <a:gd name="T22" fmla="*/ 1472 w 10059"/>
                    <a:gd name="T23" fmla="*/ 8581 h 10054"/>
                    <a:gd name="T24" fmla="*/ 2424 w 10059"/>
                    <a:gd name="T25" fmla="*/ 9325 h 10054"/>
                    <a:gd name="T26" fmla="*/ 3535 w 10059"/>
                    <a:gd name="T27" fmla="*/ 9830 h 10054"/>
                    <a:gd name="T28" fmla="*/ 4513 w 10059"/>
                    <a:gd name="T29" fmla="*/ 10027 h 10054"/>
                    <a:gd name="T30" fmla="*/ 5029 w 10059"/>
                    <a:gd name="T31" fmla="*/ 10053 h 10054"/>
                    <a:gd name="T32" fmla="*/ 5672 w 10059"/>
                    <a:gd name="T33" fmla="*/ 10016 h 10054"/>
                    <a:gd name="T34" fmla="*/ 6757 w 10059"/>
                    <a:gd name="T35" fmla="*/ 9750 h 10054"/>
                    <a:gd name="T36" fmla="*/ 7841 w 10059"/>
                    <a:gd name="T37" fmla="*/ 9198 h 10054"/>
                    <a:gd name="T38" fmla="*/ 8750 w 10059"/>
                    <a:gd name="T39" fmla="*/ 8411 h 10054"/>
                    <a:gd name="T40" fmla="*/ 9452 w 10059"/>
                    <a:gd name="T41" fmla="*/ 7422 h 10054"/>
                    <a:gd name="T42" fmla="*/ 9898 w 10059"/>
                    <a:gd name="T43" fmla="*/ 6284 h 10054"/>
                    <a:gd name="T44" fmla="*/ 10042 w 10059"/>
                    <a:gd name="T45" fmla="*/ 5412 h 10054"/>
                    <a:gd name="T46" fmla="*/ 10058 w 10059"/>
                    <a:gd name="T47" fmla="*/ 4897 h 10054"/>
                    <a:gd name="T48" fmla="*/ 10000 w 10059"/>
                    <a:gd name="T49" fmla="*/ 4264 h 10054"/>
                    <a:gd name="T50" fmla="*/ 9665 w 10059"/>
                    <a:gd name="T51" fmla="*/ 3067 h 10054"/>
                    <a:gd name="T52" fmla="*/ 9058 w 10059"/>
                    <a:gd name="T53" fmla="*/ 2020 h 10054"/>
                    <a:gd name="T54" fmla="*/ 8229 w 10059"/>
                    <a:gd name="T55" fmla="*/ 1149 h 10054"/>
                    <a:gd name="T56" fmla="*/ 7209 w 10059"/>
                    <a:gd name="T57" fmla="*/ 494 h 10054"/>
                    <a:gd name="T58" fmla="*/ 6045 w 10059"/>
                    <a:gd name="T59" fmla="*/ 101 h 10054"/>
                    <a:gd name="T60" fmla="*/ 5289 w 10059"/>
                    <a:gd name="T61" fmla="*/ 5 h 10054"/>
                    <a:gd name="T62" fmla="*/ 4795 w 10059"/>
                    <a:gd name="T63" fmla="*/ 9628 h 10054"/>
                    <a:gd name="T64" fmla="*/ 3663 w 10059"/>
                    <a:gd name="T65" fmla="*/ 9431 h 10054"/>
                    <a:gd name="T66" fmla="*/ 2642 w 10059"/>
                    <a:gd name="T67" fmla="*/ 8969 h 10054"/>
                    <a:gd name="T68" fmla="*/ 1770 w 10059"/>
                    <a:gd name="T69" fmla="*/ 8283 h 10054"/>
                    <a:gd name="T70" fmla="*/ 1090 w 10059"/>
                    <a:gd name="T71" fmla="*/ 7416 h 10054"/>
                    <a:gd name="T72" fmla="*/ 627 w 10059"/>
                    <a:gd name="T73" fmla="*/ 6396 h 10054"/>
                    <a:gd name="T74" fmla="*/ 425 w 10059"/>
                    <a:gd name="T75" fmla="*/ 5264 h 10054"/>
                    <a:gd name="T76" fmla="*/ 473 w 10059"/>
                    <a:gd name="T77" fmla="*/ 4328 h 10054"/>
                    <a:gd name="T78" fmla="*/ 782 w 10059"/>
                    <a:gd name="T79" fmla="*/ 3233 h 10054"/>
                    <a:gd name="T80" fmla="*/ 1340 w 10059"/>
                    <a:gd name="T81" fmla="*/ 2270 h 10054"/>
                    <a:gd name="T82" fmla="*/ 2100 w 10059"/>
                    <a:gd name="T83" fmla="*/ 1473 h 10054"/>
                    <a:gd name="T84" fmla="*/ 3036 w 10059"/>
                    <a:gd name="T85" fmla="*/ 872 h 10054"/>
                    <a:gd name="T86" fmla="*/ 4104 w 10059"/>
                    <a:gd name="T87" fmla="*/ 510 h 10054"/>
                    <a:gd name="T88" fmla="*/ 5029 w 10059"/>
                    <a:gd name="T89" fmla="*/ 420 h 10054"/>
                    <a:gd name="T90" fmla="*/ 6183 w 10059"/>
                    <a:gd name="T91" fmla="*/ 563 h 10054"/>
                    <a:gd name="T92" fmla="*/ 7224 w 10059"/>
                    <a:gd name="T93" fmla="*/ 973 h 10054"/>
                    <a:gd name="T94" fmla="*/ 8128 w 10059"/>
                    <a:gd name="T95" fmla="*/ 1616 h 10054"/>
                    <a:gd name="T96" fmla="*/ 8851 w 10059"/>
                    <a:gd name="T97" fmla="*/ 2451 h 10054"/>
                    <a:gd name="T98" fmla="*/ 9356 w 10059"/>
                    <a:gd name="T99" fmla="*/ 3445 h 10054"/>
                    <a:gd name="T100" fmla="*/ 9617 w 10059"/>
                    <a:gd name="T101" fmla="*/ 4556 h 10054"/>
                    <a:gd name="T102" fmla="*/ 9617 w 10059"/>
                    <a:gd name="T103" fmla="*/ 5497 h 10054"/>
                    <a:gd name="T104" fmla="*/ 9356 w 10059"/>
                    <a:gd name="T105" fmla="*/ 6608 h 10054"/>
                    <a:gd name="T106" fmla="*/ 8851 w 10059"/>
                    <a:gd name="T107" fmla="*/ 7602 h 10054"/>
                    <a:gd name="T108" fmla="*/ 8128 w 10059"/>
                    <a:gd name="T109" fmla="*/ 8437 h 10054"/>
                    <a:gd name="T110" fmla="*/ 7224 w 10059"/>
                    <a:gd name="T111" fmla="*/ 9081 h 10054"/>
                    <a:gd name="T112" fmla="*/ 6183 w 10059"/>
                    <a:gd name="T113" fmla="*/ 9490 h 10054"/>
                    <a:gd name="T114" fmla="*/ 5029 w 10059"/>
                    <a:gd name="T115" fmla="*/ 9639 h 100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059" h="10054">
                      <a:moveTo>
                        <a:pt x="5029" y="0"/>
                      </a:moveTo>
                      <a:lnTo>
                        <a:pt x="5029" y="0"/>
                      </a:lnTo>
                      <a:lnTo>
                        <a:pt x="4901" y="0"/>
                      </a:lnTo>
                      <a:lnTo>
                        <a:pt x="4769" y="5"/>
                      </a:lnTo>
                      <a:lnTo>
                        <a:pt x="4641" y="11"/>
                      </a:lnTo>
                      <a:lnTo>
                        <a:pt x="4513" y="27"/>
                      </a:lnTo>
                      <a:lnTo>
                        <a:pt x="4391" y="37"/>
                      </a:lnTo>
                      <a:lnTo>
                        <a:pt x="4264" y="58"/>
                      </a:lnTo>
                      <a:lnTo>
                        <a:pt x="4014" y="101"/>
                      </a:lnTo>
                      <a:lnTo>
                        <a:pt x="3774" y="160"/>
                      </a:lnTo>
                      <a:lnTo>
                        <a:pt x="3535" y="224"/>
                      </a:lnTo>
                      <a:lnTo>
                        <a:pt x="3301" y="303"/>
                      </a:lnTo>
                      <a:lnTo>
                        <a:pt x="3073" y="394"/>
                      </a:lnTo>
                      <a:lnTo>
                        <a:pt x="2849" y="494"/>
                      </a:lnTo>
                      <a:lnTo>
                        <a:pt x="2632" y="606"/>
                      </a:lnTo>
                      <a:lnTo>
                        <a:pt x="2424" y="729"/>
                      </a:lnTo>
                      <a:lnTo>
                        <a:pt x="2217" y="856"/>
                      </a:lnTo>
                      <a:lnTo>
                        <a:pt x="2020" y="999"/>
                      </a:lnTo>
                      <a:lnTo>
                        <a:pt x="1829" y="1149"/>
                      </a:lnTo>
                      <a:lnTo>
                        <a:pt x="1648" y="1302"/>
                      </a:lnTo>
                      <a:lnTo>
                        <a:pt x="1472" y="1473"/>
                      </a:lnTo>
                      <a:lnTo>
                        <a:pt x="1308" y="1648"/>
                      </a:lnTo>
                      <a:lnTo>
                        <a:pt x="1148" y="1829"/>
                      </a:lnTo>
                      <a:lnTo>
                        <a:pt x="999" y="2020"/>
                      </a:lnTo>
                      <a:lnTo>
                        <a:pt x="861" y="2217"/>
                      </a:lnTo>
                      <a:lnTo>
                        <a:pt x="729" y="2419"/>
                      </a:lnTo>
                      <a:lnTo>
                        <a:pt x="606" y="2632"/>
                      </a:lnTo>
                      <a:lnTo>
                        <a:pt x="500" y="2849"/>
                      </a:lnTo>
                      <a:lnTo>
                        <a:pt x="399" y="3067"/>
                      </a:lnTo>
                      <a:lnTo>
                        <a:pt x="309" y="3296"/>
                      </a:lnTo>
                      <a:lnTo>
                        <a:pt x="228" y="3530"/>
                      </a:lnTo>
                      <a:lnTo>
                        <a:pt x="160" y="3770"/>
                      </a:lnTo>
                      <a:lnTo>
                        <a:pt x="101" y="4014"/>
                      </a:lnTo>
                      <a:lnTo>
                        <a:pt x="58" y="4264"/>
                      </a:lnTo>
                      <a:lnTo>
                        <a:pt x="43" y="4386"/>
                      </a:lnTo>
                      <a:lnTo>
                        <a:pt x="27" y="4514"/>
                      </a:lnTo>
                      <a:lnTo>
                        <a:pt x="16" y="4641"/>
                      </a:lnTo>
                      <a:lnTo>
                        <a:pt x="5" y="4769"/>
                      </a:lnTo>
                      <a:lnTo>
                        <a:pt x="5" y="4897"/>
                      </a:lnTo>
                      <a:lnTo>
                        <a:pt x="0" y="5029"/>
                      </a:lnTo>
                      <a:lnTo>
                        <a:pt x="0" y="5029"/>
                      </a:lnTo>
                      <a:lnTo>
                        <a:pt x="5" y="5157"/>
                      </a:lnTo>
                      <a:lnTo>
                        <a:pt x="5" y="5285"/>
                      </a:lnTo>
                      <a:lnTo>
                        <a:pt x="16" y="5412"/>
                      </a:lnTo>
                      <a:lnTo>
                        <a:pt x="27" y="5540"/>
                      </a:lnTo>
                      <a:lnTo>
                        <a:pt x="43" y="5667"/>
                      </a:lnTo>
                      <a:lnTo>
                        <a:pt x="58" y="5795"/>
                      </a:lnTo>
                      <a:lnTo>
                        <a:pt x="101" y="6040"/>
                      </a:lnTo>
                      <a:lnTo>
                        <a:pt x="160" y="6284"/>
                      </a:lnTo>
                      <a:lnTo>
                        <a:pt x="228" y="6523"/>
                      </a:lnTo>
                      <a:lnTo>
                        <a:pt x="309" y="6757"/>
                      </a:lnTo>
                      <a:lnTo>
                        <a:pt x="399" y="6986"/>
                      </a:lnTo>
                      <a:lnTo>
                        <a:pt x="500" y="7209"/>
                      </a:lnTo>
                      <a:lnTo>
                        <a:pt x="606" y="7422"/>
                      </a:lnTo>
                      <a:lnTo>
                        <a:pt x="729" y="7634"/>
                      </a:lnTo>
                      <a:lnTo>
                        <a:pt x="861" y="7836"/>
                      </a:lnTo>
                      <a:lnTo>
                        <a:pt x="999" y="8033"/>
                      </a:lnTo>
                      <a:lnTo>
                        <a:pt x="1148" y="8224"/>
                      </a:lnTo>
                      <a:lnTo>
                        <a:pt x="1308" y="8411"/>
                      </a:lnTo>
                      <a:lnTo>
                        <a:pt x="1472" y="8581"/>
                      </a:lnTo>
                      <a:lnTo>
                        <a:pt x="1648" y="8751"/>
                      </a:lnTo>
                      <a:lnTo>
                        <a:pt x="1829" y="8905"/>
                      </a:lnTo>
                      <a:lnTo>
                        <a:pt x="2020" y="9054"/>
                      </a:lnTo>
                      <a:lnTo>
                        <a:pt x="2217" y="9198"/>
                      </a:lnTo>
                      <a:lnTo>
                        <a:pt x="2424" y="9325"/>
                      </a:lnTo>
                      <a:lnTo>
                        <a:pt x="2632" y="9447"/>
                      </a:lnTo>
                      <a:lnTo>
                        <a:pt x="2849" y="9559"/>
                      </a:lnTo>
                      <a:lnTo>
                        <a:pt x="3073" y="9660"/>
                      </a:lnTo>
                      <a:lnTo>
                        <a:pt x="3301" y="9750"/>
                      </a:lnTo>
                      <a:lnTo>
                        <a:pt x="3535" y="9830"/>
                      </a:lnTo>
                      <a:lnTo>
                        <a:pt x="3774" y="9899"/>
                      </a:lnTo>
                      <a:lnTo>
                        <a:pt x="4014" y="9952"/>
                      </a:lnTo>
                      <a:lnTo>
                        <a:pt x="4264" y="9995"/>
                      </a:lnTo>
                      <a:lnTo>
                        <a:pt x="4391" y="10016"/>
                      </a:lnTo>
                      <a:lnTo>
                        <a:pt x="4513" y="10027"/>
                      </a:lnTo>
                      <a:lnTo>
                        <a:pt x="4641" y="10043"/>
                      </a:lnTo>
                      <a:lnTo>
                        <a:pt x="4769" y="10048"/>
                      </a:lnTo>
                      <a:lnTo>
                        <a:pt x="4901" y="10053"/>
                      </a:lnTo>
                      <a:lnTo>
                        <a:pt x="5029" y="10053"/>
                      </a:lnTo>
                      <a:lnTo>
                        <a:pt x="5029" y="10053"/>
                      </a:lnTo>
                      <a:lnTo>
                        <a:pt x="5157" y="10053"/>
                      </a:lnTo>
                      <a:lnTo>
                        <a:pt x="5289" y="10048"/>
                      </a:lnTo>
                      <a:lnTo>
                        <a:pt x="5417" y="10043"/>
                      </a:lnTo>
                      <a:lnTo>
                        <a:pt x="5545" y="10027"/>
                      </a:lnTo>
                      <a:lnTo>
                        <a:pt x="5672" y="10016"/>
                      </a:lnTo>
                      <a:lnTo>
                        <a:pt x="5794" y="9995"/>
                      </a:lnTo>
                      <a:lnTo>
                        <a:pt x="6045" y="9952"/>
                      </a:lnTo>
                      <a:lnTo>
                        <a:pt x="6284" y="9899"/>
                      </a:lnTo>
                      <a:lnTo>
                        <a:pt x="6523" y="9830"/>
                      </a:lnTo>
                      <a:lnTo>
                        <a:pt x="6757" y="9750"/>
                      </a:lnTo>
                      <a:lnTo>
                        <a:pt x="6985" y="9660"/>
                      </a:lnTo>
                      <a:lnTo>
                        <a:pt x="7209" y="9559"/>
                      </a:lnTo>
                      <a:lnTo>
                        <a:pt x="7426" y="9447"/>
                      </a:lnTo>
                      <a:lnTo>
                        <a:pt x="7639" y="9325"/>
                      </a:lnTo>
                      <a:lnTo>
                        <a:pt x="7841" y="9198"/>
                      </a:lnTo>
                      <a:lnTo>
                        <a:pt x="8038" y="9054"/>
                      </a:lnTo>
                      <a:lnTo>
                        <a:pt x="8229" y="8905"/>
                      </a:lnTo>
                      <a:lnTo>
                        <a:pt x="8410" y="8751"/>
                      </a:lnTo>
                      <a:lnTo>
                        <a:pt x="8585" y="8581"/>
                      </a:lnTo>
                      <a:lnTo>
                        <a:pt x="8750" y="8411"/>
                      </a:lnTo>
                      <a:lnTo>
                        <a:pt x="8909" y="8224"/>
                      </a:lnTo>
                      <a:lnTo>
                        <a:pt x="9058" y="8033"/>
                      </a:lnTo>
                      <a:lnTo>
                        <a:pt x="9197" y="7836"/>
                      </a:lnTo>
                      <a:lnTo>
                        <a:pt x="9330" y="7634"/>
                      </a:lnTo>
                      <a:lnTo>
                        <a:pt x="9452" y="7422"/>
                      </a:lnTo>
                      <a:lnTo>
                        <a:pt x="9563" y="7209"/>
                      </a:lnTo>
                      <a:lnTo>
                        <a:pt x="9665" y="6986"/>
                      </a:lnTo>
                      <a:lnTo>
                        <a:pt x="9755" y="6757"/>
                      </a:lnTo>
                      <a:lnTo>
                        <a:pt x="9829" y="6523"/>
                      </a:lnTo>
                      <a:lnTo>
                        <a:pt x="9898" y="6284"/>
                      </a:lnTo>
                      <a:lnTo>
                        <a:pt x="9957" y="6040"/>
                      </a:lnTo>
                      <a:lnTo>
                        <a:pt x="10000" y="5795"/>
                      </a:lnTo>
                      <a:lnTo>
                        <a:pt x="10015" y="5667"/>
                      </a:lnTo>
                      <a:lnTo>
                        <a:pt x="10032" y="5540"/>
                      </a:lnTo>
                      <a:lnTo>
                        <a:pt x="10042" y="5412"/>
                      </a:lnTo>
                      <a:lnTo>
                        <a:pt x="10053" y="5285"/>
                      </a:lnTo>
                      <a:lnTo>
                        <a:pt x="10058" y="5157"/>
                      </a:lnTo>
                      <a:lnTo>
                        <a:pt x="10058" y="5029"/>
                      </a:lnTo>
                      <a:lnTo>
                        <a:pt x="10058" y="5029"/>
                      </a:lnTo>
                      <a:lnTo>
                        <a:pt x="10058" y="4897"/>
                      </a:lnTo>
                      <a:lnTo>
                        <a:pt x="10053" y="4769"/>
                      </a:lnTo>
                      <a:lnTo>
                        <a:pt x="10042" y="4641"/>
                      </a:lnTo>
                      <a:lnTo>
                        <a:pt x="10032" y="4514"/>
                      </a:lnTo>
                      <a:lnTo>
                        <a:pt x="10015" y="4386"/>
                      </a:lnTo>
                      <a:lnTo>
                        <a:pt x="10000" y="4264"/>
                      </a:lnTo>
                      <a:lnTo>
                        <a:pt x="9957" y="4014"/>
                      </a:lnTo>
                      <a:lnTo>
                        <a:pt x="9898" y="3770"/>
                      </a:lnTo>
                      <a:lnTo>
                        <a:pt x="9829" y="3530"/>
                      </a:lnTo>
                      <a:lnTo>
                        <a:pt x="9755" y="3296"/>
                      </a:lnTo>
                      <a:lnTo>
                        <a:pt x="9665" y="3067"/>
                      </a:lnTo>
                      <a:lnTo>
                        <a:pt x="9563" y="2849"/>
                      </a:lnTo>
                      <a:lnTo>
                        <a:pt x="9452" y="2632"/>
                      </a:lnTo>
                      <a:lnTo>
                        <a:pt x="9330" y="2419"/>
                      </a:lnTo>
                      <a:lnTo>
                        <a:pt x="9197" y="2217"/>
                      </a:lnTo>
                      <a:lnTo>
                        <a:pt x="9058" y="2020"/>
                      </a:lnTo>
                      <a:lnTo>
                        <a:pt x="8909" y="1829"/>
                      </a:lnTo>
                      <a:lnTo>
                        <a:pt x="8750" y="1648"/>
                      </a:lnTo>
                      <a:lnTo>
                        <a:pt x="8585" y="1473"/>
                      </a:lnTo>
                      <a:lnTo>
                        <a:pt x="8410" y="1302"/>
                      </a:lnTo>
                      <a:lnTo>
                        <a:pt x="8229" y="1149"/>
                      </a:lnTo>
                      <a:lnTo>
                        <a:pt x="8038" y="999"/>
                      </a:lnTo>
                      <a:lnTo>
                        <a:pt x="7841" y="856"/>
                      </a:lnTo>
                      <a:lnTo>
                        <a:pt x="7639" y="729"/>
                      </a:lnTo>
                      <a:lnTo>
                        <a:pt x="7426" y="606"/>
                      </a:lnTo>
                      <a:lnTo>
                        <a:pt x="7209" y="494"/>
                      </a:lnTo>
                      <a:lnTo>
                        <a:pt x="6985" y="394"/>
                      </a:lnTo>
                      <a:lnTo>
                        <a:pt x="6757" y="303"/>
                      </a:lnTo>
                      <a:lnTo>
                        <a:pt x="6523" y="224"/>
                      </a:lnTo>
                      <a:lnTo>
                        <a:pt x="6284" y="160"/>
                      </a:lnTo>
                      <a:lnTo>
                        <a:pt x="6045" y="101"/>
                      </a:lnTo>
                      <a:lnTo>
                        <a:pt x="5794" y="58"/>
                      </a:lnTo>
                      <a:lnTo>
                        <a:pt x="5672" y="37"/>
                      </a:lnTo>
                      <a:lnTo>
                        <a:pt x="5545" y="27"/>
                      </a:lnTo>
                      <a:lnTo>
                        <a:pt x="5417" y="11"/>
                      </a:lnTo>
                      <a:lnTo>
                        <a:pt x="5289" y="5"/>
                      </a:lnTo>
                      <a:lnTo>
                        <a:pt x="5157" y="0"/>
                      </a:lnTo>
                      <a:lnTo>
                        <a:pt x="5029" y="0"/>
                      </a:lnTo>
                      <a:close/>
                      <a:moveTo>
                        <a:pt x="5029" y="9639"/>
                      </a:moveTo>
                      <a:lnTo>
                        <a:pt x="5029" y="9639"/>
                      </a:lnTo>
                      <a:lnTo>
                        <a:pt x="4795" y="9628"/>
                      </a:lnTo>
                      <a:lnTo>
                        <a:pt x="4561" y="9612"/>
                      </a:lnTo>
                      <a:lnTo>
                        <a:pt x="4327" y="9586"/>
                      </a:lnTo>
                      <a:lnTo>
                        <a:pt x="4104" y="9543"/>
                      </a:lnTo>
                      <a:lnTo>
                        <a:pt x="3881" y="9490"/>
                      </a:lnTo>
                      <a:lnTo>
                        <a:pt x="3663" y="9431"/>
                      </a:lnTo>
                      <a:lnTo>
                        <a:pt x="3445" y="9357"/>
                      </a:lnTo>
                      <a:lnTo>
                        <a:pt x="3237" y="9272"/>
                      </a:lnTo>
                      <a:lnTo>
                        <a:pt x="3036" y="9181"/>
                      </a:lnTo>
                      <a:lnTo>
                        <a:pt x="2834" y="9081"/>
                      </a:lnTo>
                      <a:lnTo>
                        <a:pt x="2642" y="8969"/>
                      </a:lnTo>
                      <a:lnTo>
                        <a:pt x="2456" y="8846"/>
                      </a:lnTo>
                      <a:lnTo>
                        <a:pt x="2275" y="8719"/>
                      </a:lnTo>
                      <a:lnTo>
                        <a:pt x="2100" y="8581"/>
                      </a:lnTo>
                      <a:lnTo>
                        <a:pt x="1930" y="8437"/>
                      </a:lnTo>
                      <a:lnTo>
                        <a:pt x="1770" y="8283"/>
                      </a:lnTo>
                      <a:lnTo>
                        <a:pt x="1621" y="8124"/>
                      </a:lnTo>
                      <a:lnTo>
                        <a:pt x="1472" y="7959"/>
                      </a:lnTo>
                      <a:lnTo>
                        <a:pt x="1340" y="7783"/>
                      </a:lnTo>
                      <a:lnTo>
                        <a:pt x="1206" y="7602"/>
                      </a:lnTo>
                      <a:lnTo>
                        <a:pt x="1090" y="7416"/>
                      </a:lnTo>
                      <a:lnTo>
                        <a:pt x="978" y="7220"/>
                      </a:lnTo>
                      <a:lnTo>
                        <a:pt x="877" y="7023"/>
                      </a:lnTo>
                      <a:lnTo>
                        <a:pt x="782" y="6821"/>
                      </a:lnTo>
                      <a:lnTo>
                        <a:pt x="701" y="6608"/>
                      </a:lnTo>
                      <a:lnTo>
                        <a:pt x="627" y="6396"/>
                      </a:lnTo>
                      <a:lnTo>
                        <a:pt x="563" y="6178"/>
                      </a:lnTo>
                      <a:lnTo>
                        <a:pt x="516" y="5954"/>
                      </a:lnTo>
                      <a:lnTo>
                        <a:pt x="473" y="5726"/>
                      </a:lnTo>
                      <a:lnTo>
                        <a:pt x="447" y="5497"/>
                      </a:lnTo>
                      <a:lnTo>
                        <a:pt x="425" y="5264"/>
                      </a:lnTo>
                      <a:lnTo>
                        <a:pt x="420" y="5029"/>
                      </a:lnTo>
                      <a:lnTo>
                        <a:pt x="420" y="5029"/>
                      </a:lnTo>
                      <a:lnTo>
                        <a:pt x="425" y="4790"/>
                      </a:lnTo>
                      <a:lnTo>
                        <a:pt x="447" y="4556"/>
                      </a:lnTo>
                      <a:lnTo>
                        <a:pt x="473" y="4328"/>
                      </a:lnTo>
                      <a:lnTo>
                        <a:pt x="516" y="4099"/>
                      </a:lnTo>
                      <a:lnTo>
                        <a:pt x="563" y="3876"/>
                      </a:lnTo>
                      <a:lnTo>
                        <a:pt x="627" y="3657"/>
                      </a:lnTo>
                      <a:lnTo>
                        <a:pt x="701" y="3445"/>
                      </a:lnTo>
                      <a:lnTo>
                        <a:pt x="782" y="3233"/>
                      </a:lnTo>
                      <a:lnTo>
                        <a:pt x="877" y="3030"/>
                      </a:lnTo>
                      <a:lnTo>
                        <a:pt x="978" y="2834"/>
                      </a:lnTo>
                      <a:lnTo>
                        <a:pt x="1090" y="2637"/>
                      </a:lnTo>
                      <a:lnTo>
                        <a:pt x="1206" y="2451"/>
                      </a:lnTo>
                      <a:lnTo>
                        <a:pt x="1340" y="2270"/>
                      </a:lnTo>
                      <a:lnTo>
                        <a:pt x="1472" y="2095"/>
                      </a:lnTo>
                      <a:lnTo>
                        <a:pt x="1621" y="1930"/>
                      </a:lnTo>
                      <a:lnTo>
                        <a:pt x="1770" y="1771"/>
                      </a:lnTo>
                      <a:lnTo>
                        <a:pt x="1930" y="1616"/>
                      </a:lnTo>
                      <a:lnTo>
                        <a:pt x="2100" y="1473"/>
                      </a:lnTo>
                      <a:lnTo>
                        <a:pt x="2275" y="1334"/>
                      </a:lnTo>
                      <a:lnTo>
                        <a:pt x="2456" y="1207"/>
                      </a:lnTo>
                      <a:lnTo>
                        <a:pt x="2642" y="1085"/>
                      </a:lnTo>
                      <a:lnTo>
                        <a:pt x="2834" y="973"/>
                      </a:lnTo>
                      <a:lnTo>
                        <a:pt x="3036" y="872"/>
                      </a:lnTo>
                      <a:lnTo>
                        <a:pt x="3237" y="782"/>
                      </a:lnTo>
                      <a:lnTo>
                        <a:pt x="3445" y="697"/>
                      </a:lnTo>
                      <a:lnTo>
                        <a:pt x="3663" y="627"/>
                      </a:lnTo>
                      <a:lnTo>
                        <a:pt x="3881" y="563"/>
                      </a:lnTo>
                      <a:lnTo>
                        <a:pt x="4104" y="510"/>
                      </a:lnTo>
                      <a:lnTo>
                        <a:pt x="4327" y="473"/>
                      </a:lnTo>
                      <a:lnTo>
                        <a:pt x="4561" y="441"/>
                      </a:lnTo>
                      <a:lnTo>
                        <a:pt x="4795" y="425"/>
                      </a:lnTo>
                      <a:lnTo>
                        <a:pt x="5029" y="420"/>
                      </a:lnTo>
                      <a:lnTo>
                        <a:pt x="5029" y="420"/>
                      </a:lnTo>
                      <a:lnTo>
                        <a:pt x="5268" y="425"/>
                      </a:lnTo>
                      <a:lnTo>
                        <a:pt x="5502" y="441"/>
                      </a:lnTo>
                      <a:lnTo>
                        <a:pt x="5731" y="473"/>
                      </a:lnTo>
                      <a:lnTo>
                        <a:pt x="5960" y="510"/>
                      </a:lnTo>
                      <a:lnTo>
                        <a:pt x="6183" y="563"/>
                      </a:lnTo>
                      <a:lnTo>
                        <a:pt x="6401" y="627"/>
                      </a:lnTo>
                      <a:lnTo>
                        <a:pt x="6613" y="697"/>
                      </a:lnTo>
                      <a:lnTo>
                        <a:pt x="6821" y="782"/>
                      </a:lnTo>
                      <a:lnTo>
                        <a:pt x="7028" y="872"/>
                      </a:lnTo>
                      <a:lnTo>
                        <a:pt x="7224" y="973"/>
                      </a:lnTo>
                      <a:lnTo>
                        <a:pt x="7416" y="1085"/>
                      </a:lnTo>
                      <a:lnTo>
                        <a:pt x="7602" y="1207"/>
                      </a:lnTo>
                      <a:lnTo>
                        <a:pt x="7783" y="1334"/>
                      </a:lnTo>
                      <a:lnTo>
                        <a:pt x="7958" y="1473"/>
                      </a:lnTo>
                      <a:lnTo>
                        <a:pt x="8128" y="1616"/>
                      </a:lnTo>
                      <a:lnTo>
                        <a:pt x="8288" y="1771"/>
                      </a:lnTo>
                      <a:lnTo>
                        <a:pt x="8442" y="1930"/>
                      </a:lnTo>
                      <a:lnTo>
                        <a:pt x="8585" y="2095"/>
                      </a:lnTo>
                      <a:lnTo>
                        <a:pt x="8724" y="2270"/>
                      </a:lnTo>
                      <a:lnTo>
                        <a:pt x="8851" y="2451"/>
                      </a:lnTo>
                      <a:lnTo>
                        <a:pt x="8968" y="2637"/>
                      </a:lnTo>
                      <a:lnTo>
                        <a:pt x="9080" y="2834"/>
                      </a:lnTo>
                      <a:lnTo>
                        <a:pt x="9181" y="3030"/>
                      </a:lnTo>
                      <a:lnTo>
                        <a:pt x="9276" y="3233"/>
                      </a:lnTo>
                      <a:lnTo>
                        <a:pt x="9356" y="3445"/>
                      </a:lnTo>
                      <a:lnTo>
                        <a:pt x="9431" y="3657"/>
                      </a:lnTo>
                      <a:lnTo>
                        <a:pt x="9495" y="3876"/>
                      </a:lnTo>
                      <a:lnTo>
                        <a:pt x="9542" y="4099"/>
                      </a:lnTo>
                      <a:lnTo>
                        <a:pt x="9585" y="4328"/>
                      </a:lnTo>
                      <a:lnTo>
                        <a:pt x="9617" y="4556"/>
                      </a:lnTo>
                      <a:lnTo>
                        <a:pt x="9633" y="4790"/>
                      </a:lnTo>
                      <a:lnTo>
                        <a:pt x="9638" y="5029"/>
                      </a:lnTo>
                      <a:lnTo>
                        <a:pt x="9638" y="5029"/>
                      </a:lnTo>
                      <a:lnTo>
                        <a:pt x="9633" y="5264"/>
                      </a:lnTo>
                      <a:lnTo>
                        <a:pt x="9617" y="5497"/>
                      </a:lnTo>
                      <a:lnTo>
                        <a:pt x="9585" y="5726"/>
                      </a:lnTo>
                      <a:lnTo>
                        <a:pt x="9542" y="5954"/>
                      </a:lnTo>
                      <a:lnTo>
                        <a:pt x="9495" y="6178"/>
                      </a:lnTo>
                      <a:lnTo>
                        <a:pt x="9431" y="6396"/>
                      </a:lnTo>
                      <a:lnTo>
                        <a:pt x="9356" y="6608"/>
                      </a:lnTo>
                      <a:lnTo>
                        <a:pt x="9276" y="6821"/>
                      </a:lnTo>
                      <a:lnTo>
                        <a:pt x="9181" y="7023"/>
                      </a:lnTo>
                      <a:lnTo>
                        <a:pt x="9080" y="7220"/>
                      </a:lnTo>
                      <a:lnTo>
                        <a:pt x="8968" y="7416"/>
                      </a:lnTo>
                      <a:lnTo>
                        <a:pt x="8851" y="7602"/>
                      </a:lnTo>
                      <a:lnTo>
                        <a:pt x="8724" y="7783"/>
                      </a:lnTo>
                      <a:lnTo>
                        <a:pt x="8585" y="7959"/>
                      </a:lnTo>
                      <a:lnTo>
                        <a:pt x="8442" y="8124"/>
                      </a:lnTo>
                      <a:lnTo>
                        <a:pt x="8288" y="8283"/>
                      </a:lnTo>
                      <a:lnTo>
                        <a:pt x="8128" y="8437"/>
                      </a:lnTo>
                      <a:lnTo>
                        <a:pt x="7958" y="8581"/>
                      </a:lnTo>
                      <a:lnTo>
                        <a:pt x="7783" y="8719"/>
                      </a:lnTo>
                      <a:lnTo>
                        <a:pt x="7602" y="8846"/>
                      </a:lnTo>
                      <a:lnTo>
                        <a:pt x="7416" y="8969"/>
                      </a:lnTo>
                      <a:lnTo>
                        <a:pt x="7224" y="9081"/>
                      </a:lnTo>
                      <a:lnTo>
                        <a:pt x="7028" y="9181"/>
                      </a:lnTo>
                      <a:lnTo>
                        <a:pt x="6821" y="9272"/>
                      </a:lnTo>
                      <a:lnTo>
                        <a:pt x="6613" y="9357"/>
                      </a:lnTo>
                      <a:lnTo>
                        <a:pt x="6401" y="9431"/>
                      </a:lnTo>
                      <a:lnTo>
                        <a:pt x="6183" y="9490"/>
                      </a:lnTo>
                      <a:lnTo>
                        <a:pt x="5960" y="9543"/>
                      </a:lnTo>
                      <a:lnTo>
                        <a:pt x="5731" y="9586"/>
                      </a:lnTo>
                      <a:lnTo>
                        <a:pt x="5502" y="9612"/>
                      </a:lnTo>
                      <a:lnTo>
                        <a:pt x="5268" y="9628"/>
                      </a:lnTo>
                      <a:lnTo>
                        <a:pt x="5029" y="96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84" name="Freeform 20">
                  <a:extLst>
                    <a:ext uri="{FF2B5EF4-FFF2-40B4-BE49-F238E27FC236}">
                      <a16:creationId xmlns:a16="http://schemas.microsoft.com/office/drawing/2014/main" id="{A7F598B9-BFBA-4C27-BE4C-EBB7B73FBA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52688" y="1906588"/>
                  <a:ext cx="584200" cy="584200"/>
                </a:xfrm>
                <a:custGeom>
                  <a:avLst/>
                  <a:gdLst>
                    <a:gd name="T0" fmla="*/ 808 w 1623"/>
                    <a:gd name="T1" fmla="*/ 0 h 1623"/>
                    <a:gd name="T2" fmla="*/ 643 w 1623"/>
                    <a:gd name="T3" fmla="*/ 17 h 1623"/>
                    <a:gd name="T4" fmla="*/ 495 w 1623"/>
                    <a:gd name="T5" fmla="*/ 64 h 1623"/>
                    <a:gd name="T6" fmla="*/ 357 w 1623"/>
                    <a:gd name="T7" fmla="*/ 139 h 1623"/>
                    <a:gd name="T8" fmla="*/ 234 w 1623"/>
                    <a:gd name="T9" fmla="*/ 234 h 1623"/>
                    <a:gd name="T10" fmla="*/ 138 w 1623"/>
                    <a:gd name="T11" fmla="*/ 357 h 1623"/>
                    <a:gd name="T12" fmla="*/ 64 w 1623"/>
                    <a:gd name="T13" fmla="*/ 495 h 1623"/>
                    <a:gd name="T14" fmla="*/ 16 w 1623"/>
                    <a:gd name="T15" fmla="*/ 644 h 1623"/>
                    <a:gd name="T16" fmla="*/ 0 w 1623"/>
                    <a:gd name="T17" fmla="*/ 809 h 1623"/>
                    <a:gd name="T18" fmla="*/ 0 w 1623"/>
                    <a:gd name="T19" fmla="*/ 893 h 1623"/>
                    <a:gd name="T20" fmla="*/ 32 w 1623"/>
                    <a:gd name="T21" fmla="*/ 1053 h 1623"/>
                    <a:gd name="T22" fmla="*/ 96 w 1623"/>
                    <a:gd name="T23" fmla="*/ 1197 h 1623"/>
                    <a:gd name="T24" fmla="*/ 181 w 1623"/>
                    <a:gd name="T25" fmla="*/ 1324 h 1623"/>
                    <a:gd name="T26" fmla="*/ 293 w 1623"/>
                    <a:gd name="T27" fmla="*/ 1436 h 1623"/>
                    <a:gd name="T28" fmla="*/ 420 w 1623"/>
                    <a:gd name="T29" fmla="*/ 1526 h 1623"/>
                    <a:gd name="T30" fmla="*/ 569 w 1623"/>
                    <a:gd name="T31" fmla="*/ 1585 h 1623"/>
                    <a:gd name="T32" fmla="*/ 728 w 1623"/>
                    <a:gd name="T33" fmla="*/ 1617 h 1623"/>
                    <a:gd name="T34" fmla="*/ 808 w 1623"/>
                    <a:gd name="T35" fmla="*/ 1622 h 1623"/>
                    <a:gd name="T36" fmla="*/ 973 w 1623"/>
                    <a:gd name="T37" fmla="*/ 1606 h 1623"/>
                    <a:gd name="T38" fmla="*/ 1127 w 1623"/>
                    <a:gd name="T39" fmla="*/ 1558 h 1623"/>
                    <a:gd name="T40" fmla="*/ 1265 w 1623"/>
                    <a:gd name="T41" fmla="*/ 1483 h 1623"/>
                    <a:gd name="T42" fmla="*/ 1382 w 1623"/>
                    <a:gd name="T43" fmla="*/ 1383 h 1623"/>
                    <a:gd name="T44" fmla="*/ 1484 w 1623"/>
                    <a:gd name="T45" fmla="*/ 1266 h 1623"/>
                    <a:gd name="T46" fmla="*/ 1558 w 1623"/>
                    <a:gd name="T47" fmla="*/ 1127 h 1623"/>
                    <a:gd name="T48" fmla="*/ 1606 w 1623"/>
                    <a:gd name="T49" fmla="*/ 974 h 1623"/>
                    <a:gd name="T50" fmla="*/ 1622 w 1623"/>
                    <a:gd name="T51" fmla="*/ 809 h 1623"/>
                    <a:gd name="T52" fmla="*/ 1616 w 1623"/>
                    <a:gd name="T53" fmla="*/ 729 h 1623"/>
                    <a:gd name="T54" fmla="*/ 1584 w 1623"/>
                    <a:gd name="T55" fmla="*/ 569 h 1623"/>
                    <a:gd name="T56" fmla="*/ 1526 w 1623"/>
                    <a:gd name="T57" fmla="*/ 420 h 1623"/>
                    <a:gd name="T58" fmla="*/ 1435 w 1623"/>
                    <a:gd name="T59" fmla="*/ 293 h 1623"/>
                    <a:gd name="T60" fmla="*/ 1324 w 1623"/>
                    <a:gd name="T61" fmla="*/ 181 h 1623"/>
                    <a:gd name="T62" fmla="*/ 1196 w 1623"/>
                    <a:gd name="T63" fmla="*/ 96 h 1623"/>
                    <a:gd name="T64" fmla="*/ 1053 w 1623"/>
                    <a:gd name="T65" fmla="*/ 32 h 1623"/>
                    <a:gd name="T66" fmla="*/ 894 w 1623"/>
                    <a:gd name="T67" fmla="*/ 0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3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0"/>
                      </a:lnTo>
                      <a:lnTo>
                        <a:pt x="643" y="17"/>
                      </a:lnTo>
                      <a:lnTo>
                        <a:pt x="569" y="32"/>
                      </a:lnTo>
                      <a:lnTo>
                        <a:pt x="495" y="64"/>
                      </a:lnTo>
                      <a:lnTo>
                        <a:pt x="420" y="96"/>
                      </a:lnTo>
                      <a:lnTo>
                        <a:pt x="357" y="139"/>
                      </a:lnTo>
                      <a:lnTo>
                        <a:pt x="293" y="181"/>
                      </a:lnTo>
                      <a:lnTo>
                        <a:pt x="234" y="234"/>
                      </a:lnTo>
                      <a:lnTo>
                        <a:pt x="181" y="293"/>
                      </a:lnTo>
                      <a:lnTo>
                        <a:pt x="138" y="357"/>
                      </a:lnTo>
                      <a:lnTo>
                        <a:pt x="96" y="420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4"/>
                      </a:lnTo>
                      <a:lnTo>
                        <a:pt x="0" y="729"/>
                      </a:lnTo>
                      <a:lnTo>
                        <a:pt x="0" y="809"/>
                      </a:lnTo>
                      <a:lnTo>
                        <a:pt x="0" y="809"/>
                      </a:lnTo>
                      <a:lnTo>
                        <a:pt x="0" y="893"/>
                      </a:lnTo>
                      <a:lnTo>
                        <a:pt x="16" y="974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7"/>
                      </a:lnTo>
                      <a:lnTo>
                        <a:pt x="138" y="1266"/>
                      </a:lnTo>
                      <a:lnTo>
                        <a:pt x="181" y="1324"/>
                      </a:lnTo>
                      <a:lnTo>
                        <a:pt x="234" y="1383"/>
                      </a:lnTo>
                      <a:lnTo>
                        <a:pt x="293" y="1436"/>
                      </a:lnTo>
                      <a:lnTo>
                        <a:pt x="357" y="1483"/>
                      </a:lnTo>
                      <a:lnTo>
                        <a:pt x="420" y="1526"/>
                      </a:lnTo>
                      <a:lnTo>
                        <a:pt x="495" y="1558"/>
                      </a:lnTo>
                      <a:lnTo>
                        <a:pt x="569" y="1585"/>
                      </a:lnTo>
                      <a:lnTo>
                        <a:pt x="643" y="1606"/>
                      </a:lnTo>
                      <a:lnTo>
                        <a:pt x="728" y="1617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4" y="1617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3"/>
                      </a:lnTo>
                      <a:lnTo>
                        <a:pt x="1435" y="1324"/>
                      </a:lnTo>
                      <a:lnTo>
                        <a:pt x="1484" y="1266"/>
                      </a:lnTo>
                      <a:lnTo>
                        <a:pt x="1526" y="1197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4"/>
                      </a:lnTo>
                      <a:lnTo>
                        <a:pt x="1616" y="893"/>
                      </a:lnTo>
                      <a:lnTo>
                        <a:pt x="1622" y="809"/>
                      </a:lnTo>
                      <a:lnTo>
                        <a:pt x="1622" y="809"/>
                      </a:lnTo>
                      <a:lnTo>
                        <a:pt x="1616" y="729"/>
                      </a:lnTo>
                      <a:lnTo>
                        <a:pt x="1606" y="644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0"/>
                      </a:lnTo>
                      <a:lnTo>
                        <a:pt x="1484" y="357"/>
                      </a:lnTo>
                      <a:lnTo>
                        <a:pt x="1435" y="293"/>
                      </a:lnTo>
                      <a:lnTo>
                        <a:pt x="1382" y="234"/>
                      </a:lnTo>
                      <a:lnTo>
                        <a:pt x="1324" y="181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2"/>
                      </a:lnTo>
                      <a:lnTo>
                        <a:pt x="973" y="17"/>
                      </a:lnTo>
                      <a:lnTo>
                        <a:pt x="894" y="0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85" name="Freeform 21">
                  <a:extLst>
                    <a:ext uri="{FF2B5EF4-FFF2-40B4-BE49-F238E27FC236}">
                      <a16:creationId xmlns:a16="http://schemas.microsoft.com/office/drawing/2014/main" id="{59B6F445-18F3-4358-BD6D-1FFDF78E26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0813" y="2314575"/>
                  <a:ext cx="584200" cy="585788"/>
                </a:xfrm>
                <a:custGeom>
                  <a:avLst/>
                  <a:gdLst>
                    <a:gd name="T0" fmla="*/ 808 w 1622"/>
                    <a:gd name="T1" fmla="*/ 0 h 1628"/>
                    <a:gd name="T2" fmla="*/ 648 w 1622"/>
                    <a:gd name="T3" fmla="*/ 16 h 1628"/>
                    <a:gd name="T4" fmla="*/ 494 w 1622"/>
                    <a:gd name="T5" fmla="*/ 64 h 1628"/>
                    <a:gd name="T6" fmla="*/ 356 w 1622"/>
                    <a:gd name="T7" fmla="*/ 138 h 1628"/>
                    <a:gd name="T8" fmla="*/ 234 w 1622"/>
                    <a:gd name="T9" fmla="*/ 239 h 1628"/>
                    <a:gd name="T10" fmla="*/ 138 w 1622"/>
                    <a:gd name="T11" fmla="*/ 356 h 1628"/>
                    <a:gd name="T12" fmla="*/ 64 w 1622"/>
                    <a:gd name="T13" fmla="*/ 495 h 1628"/>
                    <a:gd name="T14" fmla="*/ 16 w 1622"/>
                    <a:gd name="T15" fmla="*/ 648 h 1628"/>
                    <a:gd name="T16" fmla="*/ 0 w 1622"/>
                    <a:gd name="T17" fmla="*/ 813 h 1628"/>
                    <a:gd name="T18" fmla="*/ 0 w 1622"/>
                    <a:gd name="T19" fmla="*/ 893 h 1628"/>
                    <a:gd name="T20" fmla="*/ 32 w 1622"/>
                    <a:gd name="T21" fmla="*/ 1053 h 1628"/>
                    <a:gd name="T22" fmla="*/ 96 w 1622"/>
                    <a:gd name="T23" fmla="*/ 1201 h 1628"/>
                    <a:gd name="T24" fmla="*/ 181 w 1622"/>
                    <a:gd name="T25" fmla="*/ 1329 h 1628"/>
                    <a:gd name="T26" fmla="*/ 292 w 1622"/>
                    <a:gd name="T27" fmla="*/ 1441 h 1628"/>
                    <a:gd name="T28" fmla="*/ 425 w 1622"/>
                    <a:gd name="T29" fmla="*/ 1526 h 1628"/>
                    <a:gd name="T30" fmla="*/ 569 w 1622"/>
                    <a:gd name="T31" fmla="*/ 1590 h 1628"/>
                    <a:gd name="T32" fmla="*/ 728 w 1622"/>
                    <a:gd name="T33" fmla="*/ 1621 h 1628"/>
                    <a:gd name="T34" fmla="*/ 808 w 1622"/>
                    <a:gd name="T35" fmla="*/ 1627 h 1628"/>
                    <a:gd name="T36" fmla="*/ 973 w 1622"/>
                    <a:gd name="T37" fmla="*/ 1605 h 1628"/>
                    <a:gd name="T38" fmla="*/ 1127 w 1622"/>
                    <a:gd name="T39" fmla="*/ 1563 h 1628"/>
                    <a:gd name="T40" fmla="*/ 1265 w 1622"/>
                    <a:gd name="T41" fmla="*/ 1483 h 1628"/>
                    <a:gd name="T42" fmla="*/ 1382 w 1622"/>
                    <a:gd name="T43" fmla="*/ 1388 h 1628"/>
                    <a:gd name="T44" fmla="*/ 1483 w 1622"/>
                    <a:gd name="T45" fmla="*/ 1265 h 1628"/>
                    <a:gd name="T46" fmla="*/ 1558 w 1622"/>
                    <a:gd name="T47" fmla="*/ 1127 h 1628"/>
                    <a:gd name="T48" fmla="*/ 1605 w 1622"/>
                    <a:gd name="T49" fmla="*/ 978 h 1628"/>
                    <a:gd name="T50" fmla="*/ 1621 w 1622"/>
                    <a:gd name="T51" fmla="*/ 813 h 1628"/>
                    <a:gd name="T52" fmla="*/ 1616 w 1622"/>
                    <a:gd name="T53" fmla="*/ 728 h 1628"/>
                    <a:gd name="T54" fmla="*/ 1584 w 1622"/>
                    <a:gd name="T55" fmla="*/ 569 h 1628"/>
                    <a:gd name="T56" fmla="*/ 1526 w 1622"/>
                    <a:gd name="T57" fmla="*/ 425 h 1628"/>
                    <a:gd name="T58" fmla="*/ 1435 w 1622"/>
                    <a:gd name="T59" fmla="*/ 297 h 1628"/>
                    <a:gd name="T60" fmla="*/ 1329 w 1622"/>
                    <a:gd name="T61" fmla="*/ 186 h 1628"/>
                    <a:gd name="T62" fmla="*/ 1196 w 1622"/>
                    <a:gd name="T63" fmla="*/ 96 h 1628"/>
                    <a:gd name="T64" fmla="*/ 1052 w 1622"/>
                    <a:gd name="T65" fmla="*/ 37 h 1628"/>
                    <a:gd name="T66" fmla="*/ 893 w 1622"/>
                    <a:gd name="T67" fmla="*/ 5 h 1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8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5"/>
                      </a:lnTo>
                      <a:lnTo>
                        <a:pt x="648" y="16"/>
                      </a:lnTo>
                      <a:lnTo>
                        <a:pt x="569" y="37"/>
                      </a:lnTo>
                      <a:lnTo>
                        <a:pt x="494" y="64"/>
                      </a:lnTo>
                      <a:lnTo>
                        <a:pt x="425" y="96"/>
                      </a:lnTo>
                      <a:lnTo>
                        <a:pt x="356" y="138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7"/>
                      </a:lnTo>
                      <a:lnTo>
                        <a:pt x="138" y="356"/>
                      </a:lnTo>
                      <a:lnTo>
                        <a:pt x="96" y="425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8"/>
                      </a:lnTo>
                      <a:lnTo>
                        <a:pt x="0" y="728"/>
                      </a:lnTo>
                      <a:lnTo>
                        <a:pt x="0" y="813"/>
                      </a:lnTo>
                      <a:lnTo>
                        <a:pt x="0" y="813"/>
                      </a:lnTo>
                      <a:lnTo>
                        <a:pt x="0" y="893"/>
                      </a:lnTo>
                      <a:lnTo>
                        <a:pt x="16" y="978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201"/>
                      </a:lnTo>
                      <a:lnTo>
                        <a:pt x="138" y="1265"/>
                      </a:lnTo>
                      <a:lnTo>
                        <a:pt x="181" y="1329"/>
                      </a:lnTo>
                      <a:lnTo>
                        <a:pt x="234" y="1388"/>
                      </a:lnTo>
                      <a:lnTo>
                        <a:pt x="292" y="1441"/>
                      </a:lnTo>
                      <a:lnTo>
                        <a:pt x="356" y="1483"/>
                      </a:lnTo>
                      <a:lnTo>
                        <a:pt x="425" y="1526"/>
                      </a:lnTo>
                      <a:lnTo>
                        <a:pt x="494" y="1563"/>
                      </a:lnTo>
                      <a:lnTo>
                        <a:pt x="569" y="1590"/>
                      </a:lnTo>
                      <a:lnTo>
                        <a:pt x="648" y="1605"/>
                      </a:lnTo>
                      <a:lnTo>
                        <a:pt x="728" y="1621"/>
                      </a:lnTo>
                      <a:lnTo>
                        <a:pt x="808" y="1627"/>
                      </a:lnTo>
                      <a:lnTo>
                        <a:pt x="808" y="1627"/>
                      </a:lnTo>
                      <a:lnTo>
                        <a:pt x="893" y="1621"/>
                      </a:lnTo>
                      <a:lnTo>
                        <a:pt x="973" y="1605"/>
                      </a:lnTo>
                      <a:lnTo>
                        <a:pt x="1052" y="1590"/>
                      </a:lnTo>
                      <a:lnTo>
                        <a:pt x="1127" y="1563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9" y="1441"/>
                      </a:lnTo>
                      <a:lnTo>
                        <a:pt x="1382" y="1388"/>
                      </a:lnTo>
                      <a:lnTo>
                        <a:pt x="1435" y="1329"/>
                      </a:lnTo>
                      <a:lnTo>
                        <a:pt x="1483" y="1265"/>
                      </a:lnTo>
                      <a:lnTo>
                        <a:pt x="1526" y="1201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5" y="978"/>
                      </a:lnTo>
                      <a:lnTo>
                        <a:pt x="1616" y="893"/>
                      </a:lnTo>
                      <a:lnTo>
                        <a:pt x="1621" y="813"/>
                      </a:lnTo>
                      <a:lnTo>
                        <a:pt x="1621" y="813"/>
                      </a:lnTo>
                      <a:lnTo>
                        <a:pt x="1616" y="728"/>
                      </a:lnTo>
                      <a:lnTo>
                        <a:pt x="1605" y="648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5"/>
                      </a:lnTo>
                      <a:lnTo>
                        <a:pt x="1483" y="356"/>
                      </a:lnTo>
                      <a:lnTo>
                        <a:pt x="1435" y="297"/>
                      </a:lnTo>
                      <a:lnTo>
                        <a:pt x="1382" y="239"/>
                      </a:lnTo>
                      <a:lnTo>
                        <a:pt x="1329" y="186"/>
                      </a:lnTo>
                      <a:lnTo>
                        <a:pt x="1265" y="138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2" y="37"/>
                      </a:lnTo>
                      <a:lnTo>
                        <a:pt x="973" y="16"/>
                      </a:lnTo>
                      <a:lnTo>
                        <a:pt x="893" y="5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86" name="Freeform 22">
                  <a:extLst>
                    <a:ext uri="{FF2B5EF4-FFF2-40B4-BE49-F238E27FC236}">
                      <a16:creationId xmlns:a16="http://schemas.microsoft.com/office/drawing/2014/main" id="{E1978377-C4B6-4D3E-AE14-0BACA817EA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688" y="908050"/>
                  <a:ext cx="584200" cy="584200"/>
                </a:xfrm>
                <a:custGeom>
                  <a:avLst/>
                  <a:gdLst>
                    <a:gd name="T0" fmla="*/ 808 w 1622"/>
                    <a:gd name="T1" fmla="*/ 0 h 1623"/>
                    <a:gd name="T2" fmla="*/ 649 w 1622"/>
                    <a:gd name="T3" fmla="*/ 16 h 1623"/>
                    <a:gd name="T4" fmla="*/ 494 w 1622"/>
                    <a:gd name="T5" fmla="*/ 64 h 1623"/>
                    <a:gd name="T6" fmla="*/ 356 w 1622"/>
                    <a:gd name="T7" fmla="*/ 139 h 1623"/>
                    <a:gd name="T8" fmla="*/ 234 w 1622"/>
                    <a:gd name="T9" fmla="*/ 239 h 1623"/>
                    <a:gd name="T10" fmla="*/ 138 w 1622"/>
                    <a:gd name="T11" fmla="*/ 356 h 1623"/>
                    <a:gd name="T12" fmla="*/ 64 w 1622"/>
                    <a:gd name="T13" fmla="*/ 495 h 1623"/>
                    <a:gd name="T14" fmla="*/ 16 w 1622"/>
                    <a:gd name="T15" fmla="*/ 649 h 1623"/>
                    <a:gd name="T16" fmla="*/ 0 w 1622"/>
                    <a:gd name="T17" fmla="*/ 814 h 1623"/>
                    <a:gd name="T18" fmla="*/ 0 w 1622"/>
                    <a:gd name="T19" fmla="*/ 893 h 1623"/>
                    <a:gd name="T20" fmla="*/ 32 w 1622"/>
                    <a:gd name="T21" fmla="*/ 1053 h 1623"/>
                    <a:gd name="T22" fmla="*/ 96 w 1622"/>
                    <a:gd name="T23" fmla="*/ 1196 h 1623"/>
                    <a:gd name="T24" fmla="*/ 181 w 1622"/>
                    <a:gd name="T25" fmla="*/ 1330 h 1623"/>
                    <a:gd name="T26" fmla="*/ 292 w 1622"/>
                    <a:gd name="T27" fmla="*/ 1436 h 1623"/>
                    <a:gd name="T28" fmla="*/ 426 w 1622"/>
                    <a:gd name="T29" fmla="*/ 1526 h 1623"/>
                    <a:gd name="T30" fmla="*/ 569 w 1622"/>
                    <a:gd name="T31" fmla="*/ 1585 h 1623"/>
                    <a:gd name="T32" fmla="*/ 728 w 1622"/>
                    <a:gd name="T33" fmla="*/ 1622 h 1623"/>
                    <a:gd name="T34" fmla="*/ 808 w 1622"/>
                    <a:gd name="T35" fmla="*/ 1622 h 1623"/>
                    <a:gd name="T36" fmla="*/ 973 w 1622"/>
                    <a:gd name="T37" fmla="*/ 1606 h 1623"/>
                    <a:gd name="T38" fmla="*/ 1127 w 1622"/>
                    <a:gd name="T39" fmla="*/ 1558 h 1623"/>
                    <a:gd name="T40" fmla="*/ 1265 w 1622"/>
                    <a:gd name="T41" fmla="*/ 1483 h 1623"/>
                    <a:gd name="T42" fmla="*/ 1382 w 1622"/>
                    <a:gd name="T43" fmla="*/ 1388 h 1623"/>
                    <a:gd name="T44" fmla="*/ 1483 w 1622"/>
                    <a:gd name="T45" fmla="*/ 1266 h 1623"/>
                    <a:gd name="T46" fmla="*/ 1558 w 1622"/>
                    <a:gd name="T47" fmla="*/ 1127 h 1623"/>
                    <a:gd name="T48" fmla="*/ 1606 w 1622"/>
                    <a:gd name="T49" fmla="*/ 973 h 1623"/>
                    <a:gd name="T50" fmla="*/ 1621 w 1622"/>
                    <a:gd name="T51" fmla="*/ 814 h 1623"/>
                    <a:gd name="T52" fmla="*/ 1616 w 1622"/>
                    <a:gd name="T53" fmla="*/ 729 h 1623"/>
                    <a:gd name="T54" fmla="*/ 1584 w 1622"/>
                    <a:gd name="T55" fmla="*/ 569 h 1623"/>
                    <a:gd name="T56" fmla="*/ 1526 w 1622"/>
                    <a:gd name="T57" fmla="*/ 426 h 1623"/>
                    <a:gd name="T58" fmla="*/ 1436 w 1622"/>
                    <a:gd name="T59" fmla="*/ 292 h 1623"/>
                    <a:gd name="T60" fmla="*/ 1324 w 1622"/>
                    <a:gd name="T61" fmla="*/ 186 h 1623"/>
                    <a:gd name="T62" fmla="*/ 1196 w 1622"/>
                    <a:gd name="T63" fmla="*/ 96 h 1623"/>
                    <a:gd name="T64" fmla="*/ 1053 w 1622"/>
                    <a:gd name="T65" fmla="*/ 38 h 1623"/>
                    <a:gd name="T66" fmla="*/ 893 w 1622"/>
                    <a:gd name="T67" fmla="*/ 6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6"/>
                      </a:lnTo>
                      <a:lnTo>
                        <a:pt x="649" y="16"/>
                      </a:lnTo>
                      <a:lnTo>
                        <a:pt x="569" y="38"/>
                      </a:lnTo>
                      <a:lnTo>
                        <a:pt x="494" y="64"/>
                      </a:lnTo>
                      <a:lnTo>
                        <a:pt x="426" y="96"/>
                      </a:lnTo>
                      <a:lnTo>
                        <a:pt x="356" y="139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2"/>
                      </a:lnTo>
                      <a:lnTo>
                        <a:pt x="138" y="356"/>
                      </a:lnTo>
                      <a:lnTo>
                        <a:pt x="96" y="426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9"/>
                      </a:lnTo>
                      <a:lnTo>
                        <a:pt x="0" y="729"/>
                      </a:lnTo>
                      <a:lnTo>
                        <a:pt x="0" y="814"/>
                      </a:lnTo>
                      <a:lnTo>
                        <a:pt x="0" y="814"/>
                      </a:lnTo>
                      <a:lnTo>
                        <a:pt x="0" y="893"/>
                      </a:lnTo>
                      <a:lnTo>
                        <a:pt x="16" y="973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6"/>
                      </a:lnTo>
                      <a:lnTo>
                        <a:pt x="138" y="1266"/>
                      </a:lnTo>
                      <a:lnTo>
                        <a:pt x="181" y="1330"/>
                      </a:lnTo>
                      <a:lnTo>
                        <a:pt x="234" y="1388"/>
                      </a:lnTo>
                      <a:lnTo>
                        <a:pt x="292" y="1436"/>
                      </a:lnTo>
                      <a:lnTo>
                        <a:pt x="356" y="1483"/>
                      </a:lnTo>
                      <a:lnTo>
                        <a:pt x="426" y="1526"/>
                      </a:lnTo>
                      <a:lnTo>
                        <a:pt x="494" y="1558"/>
                      </a:lnTo>
                      <a:lnTo>
                        <a:pt x="569" y="1585"/>
                      </a:lnTo>
                      <a:lnTo>
                        <a:pt x="649" y="1606"/>
                      </a:lnTo>
                      <a:lnTo>
                        <a:pt x="728" y="1622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3" y="1622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8"/>
                      </a:lnTo>
                      <a:lnTo>
                        <a:pt x="1436" y="1330"/>
                      </a:lnTo>
                      <a:lnTo>
                        <a:pt x="1483" y="1266"/>
                      </a:lnTo>
                      <a:lnTo>
                        <a:pt x="1526" y="1196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3"/>
                      </a:lnTo>
                      <a:lnTo>
                        <a:pt x="1616" y="893"/>
                      </a:lnTo>
                      <a:lnTo>
                        <a:pt x="1621" y="814"/>
                      </a:lnTo>
                      <a:lnTo>
                        <a:pt x="1621" y="814"/>
                      </a:lnTo>
                      <a:lnTo>
                        <a:pt x="1616" y="729"/>
                      </a:lnTo>
                      <a:lnTo>
                        <a:pt x="1606" y="649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6"/>
                      </a:lnTo>
                      <a:lnTo>
                        <a:pt x="1483" y="356"/>
                      </a:lnTo>
                      <a:lnTo>
                        <a:pt x="1436" y="292"/>
                      </a:lnTo>
                      <a:lnTo>
                        <a:pt x="1382" y="239"/>
                      </a:lnTo>
                      <a:lnTo>
                        <a:pt x="1324" y="186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8"/>
                      </a:lnTo>
                      <a:lnTo>
                        <a:pt x="973" y="16"/>
                      </a:lnTo>
                      <a:lnTo>
                        <a:pt x="893" y="6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98" name="Freeform 23">
                  <a:extLst>
                    <a:ext uri="{FF2B5EF4-FFF2-40B4-BE49-F238E27FC236}">
                      <a16:creationId xmlns:a16="http://schemas.microsoft.com/office/drawing/2014/main" id="{5F085F98-D0DA-45FF-BFD0-63963581AC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2713" y="869950"/>
                  <a:ext cx="660400" cy="660400"/>
                </a:xfrm>
                <a:custGeom>
                  <a:avLst/>
                  <a:gdLst>
                    <a:gd name="T0" fmla="*/ 1010 w 1836"/>
                    <a:gd name="T1" fmla="*/ 1829 h 1835"/>
                    <a:gd name="T2" fmla="*/ 1271 w 1836"/>
                    <a:gd name="T3" fmla="*/ 1765 h 1835"/>
                    <a:gd name="T4" fmla="*/ 1500 w 1836"/>
                    <a:gd name="T5" fmla="*/ 1627 h 1835"/>
                    <a:gd name="T6" fmla="*/ 1675 w 1836"/>
                    <a:gd name="T7" fmla="*/ 1430 h 1835"/>
                    <a:gd name="T8" fmla="*/ 1792 w 1836"/>
                    <a:gd name="T9" fmla="*/ 1191 h 1835"/>
                    <a:gd name="T10" fmla="*/ 1835 w 1836"/>
                    <a:gd name="T11" fmla="*/ 920 h 1835"/>
                    <a:gd name="T12" fmla="*/ 1813 w 1836"/>
                    <a:gd name="T13" fmla="*/ 733 h 1835"/>
                    <a:gd name="T14" fmla="*/ 1723 w 1836"/>
                    <a:gd name="T15" fmla="*/ 479 h 1835"/>
                    <a:gd name="T16" fmla="*/ 1563 w 1836"/>
                    <a:gd name="T17" fmla="*/ 271 h 1835"/>
                    <a:gd name="T18" fmla="*/ 1356 w 1836"/>
                    <a:gd name="T19" fmla="*/ 112 h 1835"/>
                    <a:gd name="T20" fmla="*/ 1101 w 1836"/>
                    <a:gd name="T21" fmla="*/ 21 h 1835"/>
                    <a:gd name="T22" fmla="*/ 915 w 1836"/>
                    <a:gd name="T23" fmla="*/ 0 h 1835"/>
                    <a:gd name="T24" fmla="*/ 644 w 1836"/>
                    <a:gd name="T25" fmla="*/ 42 h 1835"/>
                    <a:gd name="T26" fmla="*/ 405 w 1836"/>
                    <a:gd name="T27" fmla="*/ 159 h 1835"/>
                    <a:gd name="T28" fmla="*/ 208 w 1836"/>
                    <a:gd name="T29" fmla="*/ 335 h 1835"/>
                    <a:gd name="T30" fmla="*/ 70 w 1836"/>
                    <a:gd name="T31" fmla="*/ 558 h 1835"/>
                    <a:gd name="T32" fmla="*/ 6 w 1836"/>
                    <a:gd name="T33" fmla="*/ 824 h 1835"/>
                    <a:gd name="T34" fmla="*/ 6 w 1836"/>
                    <a:gd name="T35" fmla="*/ 1010 h 1835"/>
                    <a:gd name="T36" fmla="*/ 70 w 1836"/>
                    <a:gd name="T37" fmla="*/ 1276 h 1835"/>
                    <a:gd name="T38" fmla="*/ 208 w 1836"/>
                    <a:gd name="T39" fmla="*/ 1499 h 1835"/>
                    <a:gd name="T40" fmla="*/ 405 w 1836"/>
                    <a:gd name="T41" fmla="*/ 1680 h 1835"/>
                    <a:gd name="T42" fmla="*/ 644 w 1836"/>
                    <a:gd name="T43" fmla="*/ 1792 h 1835"/>
                    <a:gd name="T44" fmla="*/ 915 w 1836"/>
                    <a:gd name="T45" fmla="*/ 1834 h 1835"/>
                    <a:gd name="T46" fmla="*/ 963 w 1836"/>
                    <a:gd name="T47" fmla="*/ 457 h 1835"/>
                    <a:gd name="T48" fmla="*/ 1096 w 1836"/>
                    <a:gd name="T49" fmla="*/ 489 h 1835"/>
                    <a:gd name="T50" fmla="*/ 1213 w 1836"/>
                    <a:gd name="T51" fmla="*/ 558 h 1835"/>
                    <a:gd name="T52" fmla="*/ 1303 w 1836"/>
                    <a:gd name="T53" fmla="*/ 659 h 1835"/>
                    <a:gd name="T54" fmla="*/ 1362 w 1836"/>
                    <a:gd name="T55" fmla="*/ 782 h 1835"/>
                    <a:gd name="T56" fmla="*/ 1383 w 1836"/>
                    <a:gd name="T57" fmla="*/ 920 h 1835"/>
                    <a:gd name="T58" fmla="*/ 1372 w 1836"/>
                    <a:gd name="T59" fmla="*/ 1010 h 1835"/>
                    <a:gd name="T60" fmla="*/ 1324 w 1836"/>
                    <a:gd name="T61" fmla="*/ 1138 h 1835"/>
                    <a:gd name="T62" fmla="*/ 1245 w 1836"/>
                    <a:gd name="T63" fmla="*/ 1244 h 1835"/>
                    <a:gd name="T64" fmla="*/ 1138 w 1836"/>
                    <a:gd name="T65" fmla="*/ 1329 h 1835"/>
                    <a:gd name="T66" fmla="*/ 1010 w 1836"/>
                    <a:gd name="T67" fmla="*/ 1372 h 1835"/>
                    <a:gd name="T68" fmla="*/ 915 w 1836"/>
                    <a:gd name="T69" fmla="*/ 1382 h 1835"/>
                    <a:gd name="T70" fmla="*/ 776 w 1836"/>
                    <a:gd name="T71" fmla="*/ 1361 h 1835"/>
                    <a:gd name="T72" fmla="*/ 654 w 1836"/>
                    <a:gd name="T73" fmla="*/ 1302 h 1835"/>
                    <a:gd name="T74" fmla="*/ 559 w 1836"/>
                    <a:gd name="T75" fmla="*/ 1212 h 1835"/>
                    <a:gd name="T76" fmla="*/ 490 w 1836"/>
                    <a:gd name="T77" fmla="*/ 1101 h 1835"/>
                    <a:gd name="T78" fmla="*/ 452 w 1836"/>
                    <a:gd name="T79" fmla="*/ 967 h 1835"/>
                    <a:gd name="T80" fmla="*/ 452 w 1836"/>
                    <a:gd name="T81" fmla="*/ 872 h 1835"/>
                    <a:gd name="T82" fmla="*/ 490 w 1836"/>
                    <a:gd name="T83" fmla="*/ 739 h 1835"/>
                    <a:gd name="T84" fmla="*/ 559 w 1836"/>
                    <a:gd name="T85" fmla="*/ 622 h 1835"/>
                    <a:gd name="T86" fmla="*/ 654 w 1836"/>
                    <a:gd name="T87" fmla="*/ 532 h 1835"/>
                    <a:gd name="T88" fmla="*/ 776 w 1836"/>
                    <a:gd name="T89" fmla="*/ 473 h 1835"/>
                    <a:gd name="T90" fmla="*/ 915 w 1836"/>
                    <a:gd name="T91" fmla="*/ 452 h 1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836" h="1835">
                      <a:moveTo>
                        <a:pt x="915" y="1834"/>
                      </a:moveTo>
                      <a:lnTo>
                        <a:pt x="915" y="1834"/>
                      </a:lnTo>
                      <a:lnTo>
                        <a:pt x="1010" y="1829"/>
                      </a:lnTo>
                      <a:lnTo>
                        <a:pt x="1101" y="1818"/>
                      </a:lnTo>
                      <a:lnTo>
                        <a:pt x="1191" y="1792"/>
                      </a:lnTo>
                      <a:lnTo>
                        <a:pt x="1271" y="1765"/>
                      </a:lnTo>
                      <a:lnTo>
                        <a:pt x="1356" y="1722"/>
                      </a:lnTo>
                      <a:lnTo>
                        <a:pt x="1430" y="1680"/>
                      </a:lnTo>
                      <a:lnTo>
                        <a:pt x="1500" y="1627"/>
                      </a:lnTo>
                      <a:lnTo>
                        <a:pt x="1563" y="1568"/>
                      </a:lnTo>
                      <a:lnTo>
                        <a:pt x="1622" y="1499"/>
                      </a:lnTo>
                      <a:lnTo>
                        <a:pt x="1675" y="1430"/>
                      </a:lnTo>
                      <a:lnTo>
                        <a:pt x="1723" y="1355"/>
                      </a:lnTo>
                      <a:lnTo>
                        <a:pt x="1760" y="1276"/>
                      </a:lnTo>
                      <a:lnTo>
                        <a:pt x="1792" y="1191"/>
                      </a:lnTo>
                      <a:lnTo>
                        <a:pt x="1813" y="1101"/>
                      </a:lnTo>
                      <a:lnTo>
                        <a:pt x="1829" y="1010"/>
                      </a:lnTo>
                      <a:lnTo>
                        <a:pt x="1835" y="920"/>
                      </a:lnTo>
                      <a:lnTo>
                        <a:pt x="1835" y="920"/>
                      </a:lnTo>
                      <a:lnTo>
                        <a:pt x="1829" y="824"/>
                      </a:lnTo>
                      <a:lnTo>
                        <a:pt x="1813" y="733"/>
                      </a:lnTo>
                      <a:lnTo>
                        <a:pt x="1792" y="643"/>
                      </a:lnTo>
                      <a:lnTo>
                        <a:pt x="1760" y="558"/>
                      </a:lnTo>
                      <a:lnTo>
                        <a:pt x="1723" y="479"/>
                      </a:lnTo>
                      <a:lnTo>
                        <a:pt x="1675" y="404"/>
                      </a:lnTo>
                      <a:lnTo>
                        <a:pt x="1622" y="335"/>
                      </a:lnTo>
                      <a:lnTo>
                        <a:pt x="1563" y="271"/>
                      </a:lnTo>
                      <a:lnTo>
                        <a:pt x="1500" y="207"/>
                      </a:lnTo>
                      <a:lnTo>
                        <a:pt x="1430" y="159"/>
                      </a:lnTo>
                      <a:lnTo>
                        <a:pt x="1356" y="112"/>
                      </a:lnTo>
                      <a:lnTo>
                        <a:pt x="1271" y="74"/>
                      </a:lnTo>
                      <a:lnTo>
                        <a:pt x="1191" y="42"/>
                      </a:lnTo>
                      <a:lnTo>
                        <a:pt x="1101" y="21"/>
                      </a:lnTo>
                      <a:lnTo>
                        <a:pt x="1010" y="5"/>
                      </a:lnTo>
                      <a:lnTo>
                        <a:pt x="915" y="0"/>
                      </a:lnTo>
                      <a:lnTo>
                        <a:pt x="915" y="0"/>
                      </a:lnTo>
                      <a:lnTo>
                        <a:pt x="825" y="5"/>
                      </a:lnTo>
                      <a:lnTo>
                        <a:pt x="734" y="21"/>
                      </a:lnTo>
                      <a:lnTo>
                        <a:pt x="644" y="42"/>
                      </a:lnTo>
                      <a:lnTo>
                        <a:pt x="559" y="74"/>
                      </a:lnTo>
                      <a:lnTo>
                        <a:pt x="479" y="112"/>
                      </a:lnTo>
                      <a:lnTo>
                        <a:pt x="405" y="159"/>
                      </a:lnTo>
                      <a:lnTo>
                        <a:pt x="335" y="207"/>
                      </a:lnTo>
                      <a:lnTo>
                        <a:pt x="267" y="271"/>
                      </a:lnTo>
                      <a:lnTo>
                        <a:pt x="208" y="335"/>
                      </a:lnTo>
                      <a:lnTo>
                        <a:pt x="155" y="404"/>
                      </a:lnTo>
                      <a:lnTo>
                        <a:pt x="112" y="479"/>
                      </a:lnTo>
                      <a:lnTo>
                        <a:pt x="70" y="558"/>
                      </a:lnTo>
                      <a:lnTo>
                        <a:pt x="43" y="643"/>
                      </a:lnTo>
                      <a:lnTo>
                        <a:pt x="17" y="733"/>
                      </a:lnTo>
                      <a:lnTo>
                        <a:pt x="6" y="824"/>
                      </a:lnTo>
                      <a:lnTo>
                        <a:pt x="0" y="920"/>
                      </a:lnTo>
                      <a:lnTo>
                        <a:pt x="0" y="920"/>
                      </a:lnTo>
                      <a:lnTo>
                        <a:pt x="6" y="1010"/>
                      </a:lnTo>
                      <a:lnTo>
                        <a:pt x="17" y="1101"/>
                      </a:lnTo>
                      <a:lnTo>
                        <a:pt x="43" y="1191"/>
                      </a:lnTo>
                      <a:lnTo>
                        <a:pt x="70" y="1276"/>
                      </a:lnTo>
                      <a:lnTo>
                        <a:pt x="112" y="1355"/>
                      </a:lnTo>
                      <a:lnTo>
                        <a:pt x="155" y="1430"/>
                      </a:lnTo>
                      <a:lnTo>
                        <a:pt x="208" y="1499"/>
                      </a:lnTo>
                      <a:lnTo>
                        <a:pt x="267" y="1568"/>
                      </a:lnTo>
                      <a:lnTo>
                        <a:pt x="335" y="1627"/>
                      </a:lnTo>
                      <a:lnTo>
                        <a:pt x="405" y="1680"/>
                      </a:lnTo>
                      <a:lnTo>
                        <a:pt x="479" y="1722"/>
                      </a:lnTo>
                      <a:lnTo>
                        <a:pt x="559" y="1765"/>
                      </a:lnTo>
                      <a:lnTo>
                        <a:pt x="644" y="1792"/>
                      </a:lnTo>
                      <a:lnTo>
                        <a:pt x="734" y="1818"/>
                      </a:lnTo>
                      <a:lnTo>
                        <a:pt x="825" y="1829"/>
                      </a:lnTo>
                      <a:lnTo>
                        <a:pt x="915" y="1834"/>
                      </a:lnTo>
                      <a:close/>
                      <a:moveTo>
                        <a:pt x="915" y="452"/>
                      </a:moveTo>
                      <a:lnTo>
                        <a:pt x="915" y="452"/>
                      </a:lnTo>
                      <a:lnTo>
                        <a:pt x="963" y="457"/>
                      </a:lnTo>
                      <a:lnTo>
                        <a:pt x="1010" y="462"/>
                      </a:lnTo>
                      <a:lnTo>
                        <a:pt x="1053" y="473"/>
                      </a:lnTo>
                      <a:lnTo>
                        <a:pt x="1096" y="489"/>
                      </a:lnTo>
                      <a:lnTo>
                        <a:pt x="1138" y="511"/>
                      </a:lnTo>
                      <a:lnTo>
                        <a:pt x="1175" y="532"/>
                      </a:lnTo>
                      <a:lnTo>
                        <a:pt x="1213" y="558"/>
                      </a:lnTo>
                      <a:lnTo>
                        <a:pt x="1245" y="590"/>
                      </a:lnTo>
                      <a:lnTo>
                        <a:pt x="1277" y="622"/>
                      </a:lnTo>
                      <a:lnTo>
                        <a:pt x="1303" y="659"/>
                      </a:lnTo>
                      <a:lnTo>
                        <a:pt x="1324" y="696"/>
                      </a:lnTo>
                      <a:lnTo>
                        <a:pt x="1345" y="739"/>
                      </a:lnTo>
                      <a:lnTo>
                        <a:pt x="1362" y="782"/>
                      </a:lnTo>
                      <a:lnTo>
                        <a:pt x="1372" y="824"/>
                      </a:lnTo>
                      <a:lnTo>
                        <a:pt x="1377" y="872"/>
                      </a:lnTo>
                      <a:lnTo>
                        <a:pt x="1383" y="920"/>
                      </a:lnTo>
                      <a:lnTo>
                        <a:pt x="1383" y="920"/>
                      </a:lnTo>
                      <a:lnTo>
                        <a:pt x="1377" y="967"/>
                      </a:lnTo>
                      <a:lnTo>
                        <a:pt x="1372" y="1010"/>
                      </a:lnTo>
                      <a:lnTo>
                        <a:pt x="1362" y="1058"/>
                      </a:lnTo>
                      <a:lnTo>
                        <a:pt x="1345" y="1101"/>
                      </a:lnTo>
                      <a:lnTo>
                        <a:pt x="1324" y="1138"/>
                      </a:lnTo>
                      <a:lnTo>
                        <a:pt x="1303" y="1180"/>
                      </a:lnTo>
                      <a:lnTo>
                        <a:pt x="1277" y="1212"/>
                      </a:lnTo>
                      <a:lnTo>
                        <a:pt x="1245" y="1244"/>
                      </a:lnTo>
                      <a:lnTo>
                        <a:pt x="1213" y="1276"/>
                      </a:lnTo>
                      <a:lnTo>
                        <a:pt x="1175" y="1302"/>
                      </a:lnTo>
                      <a:lnTo>
                        <a:pt x="1138" y="1329"/>
                      </a:lnTo>
                      <a:lnTo>
                        <a:pt x="1096" y="1345"/>
                      </a:lnTo>
                      <a:lnTo>
                        <a:pt x="1053" y="1361"/>
                      </a:lnTo>
                      <a:lnTo>
                        <a:pt x="1010" y="1372"/>
                      </a:lnTo>
                      <a:lnTo>
                        <a:pt x="963" y="1382"/>
                      </a:lnTo>
                      <a:lnTo>
                        <a:pt x="915" y="1382"/>
                      </a:lnTo>
                      <a:lnTo>
                        <a:pt x="915" y="1382"/>
                      </a:lnTo>
                      <a:lnTo>
                        <a:pt x="867" y="1382"/>
                      </a:lnTo>
                      <a:lnTo>
                        <a:pt x="825" y="1372"/>
                      </a:lnTo>
                      <a:lnTo>
                        <a:pt x="776" y="1361"/>
                      </a:lnTo>
                      <a:lnTo>
                        <a:pt x="734" y="1345"/>
                      </a:lnTo>
                      <a:lnTo>
                        <a:pt x="697" y="1329"/>
                      </a:lnTo>
                      <a:lnTo>
                        <a:pt x="654" y="1302"/>
                      </a:lnTo>
                      <a:lnTo>
                        <a:pt x="623" y="1276"/>
                      </a:lnTo>
                      <a:lnTo>
                        <a:pt x="585" y="1244"/>
                      </a:lnTo>
                      <a:lnTo>
                        <a:pt x="559" y="1212"/>
                      </a:lnTo>
                      <a:lnTo>
                        <a:pt x="532" y="1180"/>
                      </a:lnTo>
                      <a:lnTo>
                        <a:pt x="505" y="1138"/>
                      </a:lnTo>
                      <a:lnTo>
                        <a:pt x="490" y="1101"/>
                      </a:lnTo>
                      <a:lnTo>
                        <a:pt x="474" y="1058"/>
                      </a:lnTo>
                      <a:lnTo>
                        <a:pt x="463" y="1010"/>
                      </a:lnTo>
                      <a:lnTo>
                        <a:pt x="452" y="967"/>
                      </a:lnTo>
                      <a:lnTo>
                        <a:pt x="452" y="920"/>
                      </a:lnTo>
                      <a:lnTo>
                        <a:pt x="452" y="920"/>
                      </a:lnTo>
                      <a:lnTo>
                        <a:pt x="452" y="872"/>
                      </a:lnTo>
                      <a:lnTo>
                        <a:pt x="463" y="824"/>
                      </a:lnTo>
                      <a:lnTo>
                        <a:pt x="474" y="782"/>
                      </a:lnTo>
                      <a:lnTo>
                        <a:pt x="490" y="739"/>
                      </a:lnTo>
                      <a:lnTo>
                        <a:pt x="505" y="696"/>
                      </a:lnTo>
                      <a:lnTo>
                        <a:pt x="532" y="659"/>
                      </a:lnTo>
                      <a:lnTo>
                        <a:pt x="559" y="622"/>
                      </a:lnTo>
                      <a:lnTo>
                        <a:pt x="585" y="590"/>
                      </a:lnTo>
                      <a:lnTo>
                        <a:pt x="623" y="558"/>
                      </a:lnTo>
                      <a:lnTo>
                        <a:pt x="654" y="532"/>
                      </a:lnTo>
                      <a:lnTo>
                        <a:pt x="697" y="511"/>
                      </a:lnTo>
                      <a:lnTo>
                        <a:pt x="734" y="489"/>
                      </a:lnTo>
                      <a:lnTo>
                        <a:pt x="776" y="473"/>
                      </a:lnTo>
                      <a:lnTo>
                        <a:pt x="825" y="462"/>
                      </a:lnTo>
                      <a:lnTo>
                        <a:pt x="867" y="457"/>
                      </a:lnTo>
                      <a:lnTo>
                        <a:pt x="915" y="4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99" name="Freeform 24">
                  <a:extLst>
                    <a:ext uri="{FF2B5EF4-FFF2-40B4-BE49-F238E27FC236}">
                      <a16:creationId xmlns:a16="http://schemas.microsoft.com/office/drawing/2014/main" id="{64787139-3759-4E34-84FD-1E9ED2F30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1950" y="1627188"/>
                  <a:ext cx="163513" cy="612775"/>
                </a:xfrm>
                <a:custGeom>
                  <a:avLst/>
                  <a:gdLst>
                    <a:gd name="T0" fmla="*/ 0 w 453"/>
                    <a:gd name="T1" fmla="*/ 1701 h 1702"/>
                    <a:gd name="T2" fmla="*/ 452 w 453"/>
                    <a:gd name="T3" fmla="*/ 1701 h 1702"/>
                    <a:gd name="T4" fmla="*/ 452 w 453"/>
                    <a:gd name="T5" fmla="*/ 0 h 1702"/>
                    <a:gd name="T6" fmla="*/ 0 w 453"/>
                    <a:gd name="T7" fmla="*/ 0 h 1702"/>
                    <a:gd name="T8" fmla="*/ 0 w 453"/>
                    <a:gd name="T9" fmla="*/ 1701 h 17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3" h="1702">
                      <a:moveTo>
                        <a:pt x="0" y="1701"/>
                      </a:moveTo>
                      <a:lnTo>
                        <a:pt x="452" y="1701"/>
                      </a:lnTo>
                      <a:lnTo>
                        <a:pt x="452" y="0"/>
                      </a:lnTo>
                      <a:lnTo>
                        <a:pt x="0" y="0"/>
                      </a:lnTo>
                      <a:lnTo>
                        <a:pt x="0" y="1701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00" name="Freeform 25">
                  <a:extLst>
                    <a:ext uri="{FF2B5EF4-FFF2-40B4-BE49-F238E27FC236}">
                      <a16:creationId xmlns:a16="http://schemas.microsoft.com/office/drawing/2014/main" id="{399DFE13-C29D-42EC-AA17-291CAF7640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2013" y="1119188"/>
                  <a:ext cx="612775" cy="163512"/>
                </a:xfrm>
                <a:custGeom>
                  <a:avLst/>
                  <a:gdLst>
                    <a:gd name="T0" fmla="*/ 1701 w 1702"/>
                    <a:gd name="T1" fmla="*/ 0 h 453"/>
                    <a:gd name="T2" fmla="*/ 0 w 1702"/>
                    <a:gd name="T3" fmla="*/ 0 h 453"/>
                    <a:gd name="T4" fmla="*/ 0 w 1702"/>
                    <a:gd name="T5" fmla="*/ 452 h 453"/>
                    <a:gd name="T6" fmla="*/ 1701 w 1702"/>
                    <a:gd name="T7" fmla="*/ 452 h 453"/>
                    <a:gd name="T8" fmla="*/ 1701 w 1702"/>
                    <a:gd name="T9" fmla="*/ 0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2" h="453">
                      <a:moveTo>
                        <a:pt x="1701" y="0"/>
                      </a:moveTo>
                      <a:lnTo>
                        <a:pt x="0" y="0"/>
                      </a:lnTo>
                      <a:lnTo>
                        <a:pt x="0" y="452"/>
                      </a:lnTo>
                      <a:lnTo>
                        <a:pt x="1701" y="452"/>
                      </a:lnTo>
                      <a:lnTo>
                        <a:pt x="170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01" name="Freeform 26">
                  <a:extLst>
                    <a:ext uri="{FF2B5EF4-FFF2-40B4-BE49-F238E27FC236}">
                      <a16:creationId xmlns:a16="http://schemas.microsoft.com/office/drawing/2014/main" id="{198E64C2-947D-4259-B97A-F8E4FDF728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81200" y="1435100"/>
                  <a:ext cx="547688" cy="549275"/>
                </a:xfrm>
                <a:custGeom>
                  <a:avLst/>
                  <a:gdLst>
                    <a:gd name="T0" fmla="*/ 319 w 1521"/>
                    <a:gd name="T1" fmla="*/ 0 h 1527"/>
                    <a:gd name="T2" fmla="*/ 0 w 1521"/>
                    <a:gd name="T3" fmla="*/ 319 h 1527"/>
                    <a:gd name="T4" fmla="*/ 1201 w 1521"/>
                    <a:gd name="T5" fmla="*/ 1526 h 1527"/>
                    <a:gd name="T6" fmla="*/ 1520 w 1521"/>
                    <a:gd name="T7" fmla="*/ 1202 h 1527"/>
                    <a:gd name="T8" fmla="*/ 319 w 1521"/>
                    <a:gd name="T9" fmla="*/ 0 h 15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1" h="1527">
                      <a:moveTo>
                        <a:pt x="319" y="0"/>
                      </a:moveTo>
                      <a:lnTo>
                        <a:pt x="0" y="319"/>
                      </a:lnTo>
                      <a:lnTo>
                        <a:pt x="1201" y="1526"/>
                      </a:lnTo>
                      <a:lnTo>
                        <a:pt x="1520" y="1202"/>
                      </a:lnTo>
                      <a:lnTo>
                        <a:pt x="319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3B02BE14-1B2E-4362-9EC3-FB6DEB15944E}"/>
                </a:ext>
              </a:extLst>
            </p:cNvPr>
            <p:cNvGrpSpPr/>
            <p:nvPr/>
          </p:nvGrpSpPr>
          <p:grpSpPr>
            <a:xfrm>
              <a:off x="10509701" y="4247442"/>
              <a:ext cx="869099" cy="869099"/>
              <a:chOff x="982576" y="1691974"/>
              <a:chExt cx="1828959" cy="1828959"/>
            </a:xfrm>
          </p:grpSpPr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D0A6F823-47B8-4610-BDC5-296B3BE51821}"/>
                  </a:ext>
                </a:extLst>
              </p:cNvPr>
              <p:cNvSpPr/>
              <p:nvPr/>
            </p:nvSpPr>
            <p:spPr>
              <a:xfrm>
                <a:off x="982576" y="1691974"/>
                <a:ext cx="1828959" cy="1828959"/>
              </a:xfrm>
              <a:prstGeom prst="ellipse">
                <a:avLst/>
              </a:prstGeom>
              <a:solidFill>
                <a:srgbClr val="7030A0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75334FD2-17D5-4F04-ADD5-2BEE2101D4D0}"/>
                  </a:ext>
                </a:extLst>
              </p:cNvPr>
              <p:cNvGrpSpPr/>
              <p:nvPr/>
            </p:nvGrpSpPr>
            <p:grpSpPr>
              <a:xfrm>
                <a:off x="1329053" y="2040965"/>
                <a:ext cx="1154290" cy="1153784"/>
                <a:chOff x="477838" y="30163"/>
                <a:chExt cx="3621087" cy="3619500"/>
              </a:xfrm>
              <a:solidFill>
                <a:schemeClr val="bg1"/>
              </a:solidFill>
            </p:grpSpPr>
            <p:sp>
              <p:nvSpPr>
                <p:cNvPr id="405" name="Freeform 19">
                  <a:extLst>
                    <a:ext uri="{FF2B5EF4-FFF2-40B4-BE49-F238E27FC236}">
                      <a16:creationId xmlns:a16="http://schemas.microsoft.com/office/drawing/2014/main" id="{B6814C9C-0423-42F6-9E5F-F0A9113FCA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838" y="30163"/>
                  <a:ext cx="3621087" cy="3619500"/>
                </a:xfrm>
                <a:custGeom>
                  <a:avLst/>
                  <a:gdLst>
                    <a:gd name="T0" fmla="*/ 4641 w 10059"/>
                    <a:gd name="T1" fmla="*/ 11 h 10054"/>
                    <a:gd name="T2" fmla="*/ 3774 w 10059"/>
                    <a:gd name="T3" fmla="*/ 160 h 10054"/>
                    <a:gd name="T4" fmla="*/ 2632 w 10059"/>
                    <a:gd name="T5" fmla="*/ 606 h 10054"/>
                    <a:gd name="T6" fmla="*/ 1648 w 10059"/>
                    <a:gd name="T7" fmla="*/ 1302 h 10054"/>
                    <a:gd name="T8" fmla="*/ 861 w 10059"/>
                    <a:gd name="T9" fmla="*/ 2217 h 10054"/>
                    <a:gd name="T10" fmla="*/ 309 w 10059"/>
                    <a:gd name="T11" fmla="*/ 3296 h 10054"/>
                    <a:gd name="T12" fmla="*/ 43 w 10059"/>
                    <a:gd name="T13" fmla="*/ 4386 h 10054"/>
                    <a:gd name="T14" fmla="*/ 0 w 10059"/>
                    <a:gd name="T15" fmla="*/ 5029 h 10054"/>
                    <a:gd name="T16" fmla="*/ 27 w 10059"/>
                    <a:gd name="T17" fmla="*/ 5540 h 10054"/>
                    <a:gd name="T18" fmla="*/ 228 w 10059"/>
                    <a:gd name="T19" fmla="*/ 6523 h 10054"/>
                    <a:gd name="T20" fmla="*/ 729 w 10059"/>
                    <a:gd name="T21" fmla="*/ 7634 h 10054"/>
                    <a:gd name="T22" fmla="*/ 1472 w 10059"/>
                    <a:gd name="T23" fmla="*/ 8581 h 10054"/>
                    <a:gd name="T24" fmla="*/ 2424 w 10059"/>
                    <a:gd name="T25" fmla="*/ 9325 h 10054"/>
                    <a:gd name="T26" fmla="*/ 3535 w 10059"/>
                    <a:gd name="T27" fmla="*/ 9830 h 10054"/>
                    <a:gd name="T28" fmla="*/ 4513 w 10059"/>
                    <a:gd name="T29" fmla="*/ 10027 h 10054"/>
                    <a:gd name="T30" fmla="*/ 5029 w 10059"/>
                    <a:gd name="T31" fmla="*/ 10053 h 10054"/>
                    <a:gd name="T32" fmla="*/ 5672 w 10059"/>
                    <a:gd name="T33" fmla="*/ 10016 h 10054"/>
                    <a:gd name="T34" fmla="*/ 6757 w 10059"/>
                    <a:gd name="T35" fmla="*/ 9750 h 10054"/>
                    <a:gd name="T36" fmla="*/ 7841 w 10059"/>
                    <a:gd name="T37" fmla="*/ 9198 h 10054"/>
                    <a:gd name="T38" fmla="*/ 8750 w 10059"/>
                    <a:gd name="T39" fmla="*/ 8411 h 10054"/>
                    <a:gd name="T40" fmla="*/ 9452 w 10059"/>
                    <a:gd name="T41" fmla="*/ 7422 h 10054"/>
                    <a:gd name="T42" fmla="*/ 9898 w 10059"/>
                    <a:gd name="T43" fmla="*/ 6284 h 10054"/>
                    <a:gd name="T44" fmla="*/ 10042 w 10059"/>
                    <a:gd name="T45" fmla="*/ 5412 h 10054"/>
                    <a:gd name="T46" fmla="*/ 10058 w 10059"/>
                    <a:gd name="T47" fmla="*/ 4897 h 10054"/>
                    <a:gd name="T48" fmla="*/ 10000 w 10059"/>
                    <a:gd name="T49" fmla="*/ 4264 h 10054"/>
                    <a:gd name="T50" fmla="*/ 9665 w 10059"/>
                    <a:gd name="T51" fmla="*/ 3067 h 10054"/>
                    <a:gd name="T52" fmla="*/ 9058 w 10059"/>
                    <a:gd name="T53" fmla="*/ 2020 h 10054"/>
                    <a:gd name="T54" fmla="*/ 8229 w 10059"/>
                    <a:gd name="T55" fmla="*/ 1149 h 10054"/>
                    <a:gd name="T56" fmla="*/ 7209 w 10059"/>
                    <a:gd name="T57" fmla="*/ 494 h 10054"/>
                    <a:gd name="T58" fmla="*/ 6045 w 10059"/>
                    <a:gd name="T59" fmla="*/ 101 h 10054"/>
                    <a:gd name="T60" fmla="*/ 5289 w 10059"/>
                    <a:gd name="T61" fmla="*/ 5 h 10054"/>
                    <a:gd name="T62" fmla="*/ 4795 w 10059"/>
                    <a:gd name="T63" fmla="*/ 9628 h 10054"/>
                    <a:gd name="T64" fmla="*/ 3663 w 10059"/>
                    <a:gd name="T65" fmla="*/ 9431 h 10054"/>
                    <a:gd name="T66" fmla="*/ 2642 w 10059"/>
                    <a:gd name="T67" fmla="*/ 8969 h 10054"/>
                    <a:gd name="T68" fmla="*/ 1770 w 10059"/>
                    <a:gd name="T69" fmla="*/ 8283 h 10054"/>
                    <a:gd name="T70" fmla="*/ 1090 w 10059"/>
                    <a:gd name="T71" fmla="*/ 7416 h 10054"/>
                    <a:gd name="T72" fmla="*/ 627 w 10059"/>
                    <a:gd name="T73" fmla="*/ 6396 h 10054"/>
                    <a:gd name="T74" fmla="*/ 425 w 10059"/>
                    <a:gd name="T75" fmla="*/ 5264 h 10054"/>
                    <a:gd name="T76" fmla="*/ 473 w 10059"/>
                    <a:gd name="T77" fmla="*/ 4328 h 10054"/>
                    <a:gd name="T78" fmla="*/ 782 w 10059"/>
                    <a:gd name="T79" fmla="*/ 3233 h 10054"/>
                    <a:gd name="T80" fmla="*/ 1340 w 10059"/>
                    <a:gd name="T81" fmla="*/ 2270 h 10054"/>
                    <a:gd name="T82" fmla="*/ 2100 w 10059"/>
                    <a:gd name="T83" fmla="*/ 1473 h 10054"/>
                    <a:gd name="T84" fmla="*/ 3036 w 10059"/>
                    <a:gd name="T85" fmla="*/ 872 h 10054"/>
                    <a:gd name="T86" fmla="*/ 4104 w 10059"/>
                    <a:gd name="T87" fmla="*/ 510 h 10054"/>
                    <a:gd name="T88" fmla="*/ 5029 w 10059"/>
                    <a:gd name="T89" fmla="*/ 420 h 10054"/>
                    <a:gd name="T90" fmla="*/ 6183 w 10059"/>
                    <a:gd name="T91" fmla="*/ 563 h 10054"/>
                    <a:gd name="T92" fmla="*/ 7224 w 10059"/>
                    <a:gd name="T93" fmla="*/ 973 h 10054"/>
                    <a:gd name="T94" fmla="*/ 8128 w 10059"/>
                    <a:gd name="T95" fmla="*/ 1616 h 10054"/>
                    <a:gd name="T96" fmla="*/ 8851 w 10059"/>
                    <a:gd name="T97" fmla="*/ 2451 h 10054"/>
                    <a:gd name="T98" fmla="*/ 9356 w 10059"/>
                    <a:gd name="T99" fmla="*/ 3445 h 10054"/>
                    <a:gd name="T100" fmla="*/ 9617 w 10059"/>
                    <a:gd name="T101" fmla="*/ 4556 h 10054"/>
                    <a:gd name="T102" fmla="*/ 9617 w 10059"/>
                    <a:gd name="T103" fmla="*/ 5497 h 10054"/>
                    <a:gd name="T104" fmla="*/ 9356 w 10059"/>
                    <a:gd name="T105" fmla="*/ 6608 h 10054"/>
                    <a:gd name="T106" fmla="*/ 8851 w 10059"/>
                    <a:gd name="T107" fmla="*/ 7602 h 10054"/>
                    <a:gd name="T108" fmla="*/ 8128 w 10059"/>
                    <a:gd name="T109" fmla="*/ 8437 h 10054"/>
                    <a:gd name="T110" fmla="*/ 7224 w 10059"/>
                    <a:gd name="T111" fmla="*/ 9081 h 10054"/>
                    <a:gd name="T112" fmla="*/ 6183 w 10059"/>
                    <a:gd name="T113" fmla="*/ 9490 h 10054"/>
                    <a:gd name="T114" fmla="*/ 5029 w 10059"/>
                    <a:gd name="T115" fmla="*/ 9639 h 100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059" h="10054">
                      <a:moveTo>
                        <a:pt x="5029" y="0"/>
                      </a:moveTo>
                      <a:lnTo>
                        <a:pt x="5029" y="0"/>
                      </a:lnTo>
                      <a:lnTo>
                        <a:pt x="4901" y="0"/>
                      </a:lnTo>
                      <a:lnTo>
                        <a:pt x="4769" y="5"/>
                      </a:lnTo>
                      <a:lnTo>
                        <a:pt x="4641" y="11"/>
                      </a:lnTo>
                      <a:lnTo>
                        <a:pt x="4513" y="27"/>
                      </a:lnTo>
                      <a:lnTo>
                        <a:pt x="4391" y="37"/>
                      </a:lnTo>
                      <a:lnTo>
                        <a:pt x="4264" y="58"/>
                      </a:lnTo>
                      <a:lnTo>
                        <a:pt x="4014" y="101"/>
                      </a:lnTo>
                      <a:lnTo>
                        <a:pt x="3774" y="160"/>
                      </a:lnTo>
                      <a:lnTo>
                        <a:pt x="3535" y="224"/>
                      </a:lnTo>
                      <a:lnTo>
                        <a:pt x="3301" y="303"/>
                      </a:lnTo>
                      <a:lnTo>
                        <a:pt x="3073" y="394"/>
                      </a:lnTo>
                      <a:lnTo>
                        <a:pt x="2849" y="494"/>
                      </a:lnTo>
                      <a:lnTo>
                        <a:pt x="2632" y="606"/>
                      </a:lnTo>
                      <a:lnTo>
                        <a:pt x="2424" y="729"/>
                      </a:lnTo>
                      <a:lnTo>
                        <a:pt x="2217" y="856"/>
                      </a:lnTo>
                      <a:lnTo>
                        <a:pt x="2020" y="999"/>
                      </a:lnTo>
                      <a:lnTo>
                        <a:pt x="1829" y="1149"/>
                      </a:lnTo>
                      <a:lnTo>
                        <a:pt x="1648" y="1302"/>
                      </a:lnTo>
                      <a:lnTo>
                        <a:pt x="1472" y="1473"/>
                      </a:lnTo>
                      <a:lnTo>
                        <a:pt x="1308" y="1648"/>
                      </a:lnTo>
                      <a:lnTo>
                        <a:pt x="1148" y="1829"/>
                      </a:lnTo>
                      <a:lnTo>
                        <a:pt x="999" y="2020"/>
                      </a:lnTo>
                      <a:lnTo>
                        <a:pt x="861" y="2217"/>
                      </a:lnTo>
                      <a:lnTo>
                        <a:pt x="729" y="2419"/>
                      </a:lnTo>
                      <a:lnTo>
                        <a:pt x="606" y="2632"/>
                      </a:lnTo>
                      <a:lnTo>
                        <a:pt x="500" y="2849"/>
                      </a:lnTo>
                      <a:lnTo>
                        <a:pt x="399" y="3067"/>
                      </a:lnTo>
                      <a:lnTo>
                        <a:pt x="309" y="3296"/>
                      </a:lnTo>
                      <a:lnTo>
                        <a:pt x="228" y="3530"/>
                      </a:lnTo>
                      <a:lnTo>
                        <a:pt x="160" y="3770"/>
                      </a:lnTo>
                      <a:lnTo>
                        <a:pt x="101" y="4014"/>
                      </a:lnTo>
                      <a:lnTo>
                        <a:pt x="58" y="4264"/>
                      </a:lnTo>
                      <a:lnTo>
                        <a:pt x="43" y="4386"/>
                      </a:lnTo>
                      <a:lnTo>
                        <a:pt x="27" y="4514"/>
                      </a:lnTo>
                      <a:lnTo>
                        <a:pt x="16" y="4641"/>
                      </a:lnTo>
                      <a:lnTo>
                        <a:pt x="5" y="4769"/>
                      </a:lnTo>
                      <a:lnTo>
                        <a:pt x="5" y="4897"/>
                      </a:lnTo>
                      <a:lnTo>
                        <a:pt x="0" y="5029"/>
                      </a:lnTo>
                      <a:lnTo>
                        <a:pt x="0" y="5029"/>
                      </a:lnTo>
                      <a:lnTo>
                        <a:pt x="5" y="5157"/>
                      </a:lnTo>
                      <a:lnTo>
                        <a:pt x="5" y="5285"/>
                      </a:lnTo>
                      <a:lnTo>
                        <a:pt x="16" y="5412"/>
                      </a:lnTo>
                      <a:lnTo>
                        <a:pt x="27" y="5540"/>
                      </a:lnTo>
                      <a:lnTo>
                        <a:pt x="43" y="5667"/>
                      </a:lnTo>
                      <a:lnTo>
                        <a:pt x="58" y="5795"/>
                      </a:lnTo>
                      <a:lnTo>
                        <a:pt x="101" y="6040"/>
                      </a:lnTo>
                      <a:lnTo>
                        <a:pt x="160" y="6284"/>
                      </a:lnTo>
                      <a:lnTo>
                        <a:pt x="228" y="6523"/>
                      </a:lnTo>
                      <a:lnTo>
                        <a:pt x="309" y="6757"/>
                      </a:lnTo>
                      <a:lnTo>
                        <a:pt x="399" y="6986"/>
                      </a:lnTo>
                      <a:lnTo>
                        <a:pt x="500" y="7209"/>
                      </a:lnTo>
                      <a:lnTo>
                        <a:pt x="606" y="7422"/>
                      </a:lnTo>
                      <a:lnTo>
                        <a:pt x="729" y="7634"/>
                      </a:lnTo>
                      <a:lnTo>
                        <a:pt x="861" y="7836"/>
                      </a:lnTo>
                      <a:lnTo>
                        <a:pt x="999" y="8033"/>
                      </a:lnTo>
                      <a:lnTo>
                        <a:pt x="1148" y="8224"/>
                      </a:lnTo>
                      <a:lnTo>
                        <a:pt x="1308" y="8411"/>
                      </a:lnTo>
                      <a:lnTo>
                        <a:pt x="1472" y="8581"/>
                      </a:lnTo>
                      <a:lnTo>
                        <a:pt x="1648" y="8751"/>
                      </a:lnTo>
                      <a:lnTo>
                        <a:pt x="1829" y="8905"/>
                      </a:lnTo>
                      <a:lnTo>
                        <a:pt x="2020" y="9054"/>
                      </a:lnTo>
                      <a:lnTo>
                        <a:pt x="2217" y="9198"/>
                      </a:lnTo>
                      <a:lnTo>
                        <a:pt x="2424" y="9325"/>
                      </a:lnTo>
                      <a:lnTo>
                        <a:pt x="2632" y="9447"/>
                      </a:lnTo>
                      <a:lnTo>
                        <a:pt x="2849" y="9559"/>
                      </a:lnTo>
                      <a:lnTo>
                        <a:pt x="3073" y="9660"/>
                      </a:lnTo>
                      <a:lnTo>
                        <a:pt x="3301" y="9750"/>
                      </a:lnTo>
                      <a:lnTo>
                        <a:pt x="3535" y="9830"/>
                      </a:lnTo>
                      <a:lnTo>
                        <a:pt x="3774" y="9899"/>
                      </a:lnTo>
                      <a:lnTo>
                        <a:pt x="4014" y="9952"/>
                      </a:lnTo>
                      <a:lnTo>
                        <a:pt x="4264" y="9995"/>
                      </a:lnTo>
                      <a:lnTo>
                        <a:pt x="4391" y="10016"/>
                      </a:lnTo>
                      <a:lnTo>
                        <a:pt x="4513" y="10027"/>
                      </a:lnTo>
                      <a:lnTo>
                        <a:pt x="4641" y="10043"/>
                      </a:lnTo>
                      <a:lnTo>
                        <a:pt x="4769" y="10048"/>
                      </a:lnTo>
                      <a:lnTo>
                        <a:pt x="4901" y="10053"/>
                      </a:lnTo>
                      <a:lnTo>
                        <a:pt x="5029" y="10053"/>
                      </a:lnTo>
                      <a:lnTo>
                        <a:pt x="5029" y="10053"/>
                      </a:lnTo>
                      <a:lnTo>
                        <a:pt x="5157" y="10053"/>
                      </a:lnTo>
                      <a:lnTo>
                        <a:pt x="5289" y="10048"/>
                      </a:lnTo>
                      <a:lnTo>
                        <a:pt x="5417" y="10043"/>
                      </a:lnTo>
                      <a:lnTo>
                        <a:pt x="5545" y="10027"/>
                      </a:lnTo>
                      <a:lnTo>
                        <a:pt x="5672" y="10016"/>
                      </a:lnTo>
                      <a:lnTo>
                        <a:pt x="5794" y="9995"/>
                      </a:lnTo>
                      <a:lnTo>
                        <a:pt x="6045" y="9952"/>
                      </a:lnTo>
                      <a:lnTo>
                        <a:pt x="6284" y="9899"/>
                      </a:lnTo>
                      <a:lnTo>
                        <a:pt x="6523" y="9830"/>
                      </a:lnTo>
                      <a:lnTo>
                        <a:pt x="6757" y="9750"/>
                      </a:lnTo>
                      <a:lnTo>
                        <a:pt x="6985" y="9660"/>
                      </a:lnTo>
                      <a:lnTo>
                        <a:pt x="7209" y="9559"/>
                      </a:lnTo>
                      <a:lnTo>
                        <a:pt x="7426" y="9447"/>
                      </a:lnTo>
                      <a:lnTo>
                        <a:pt x="7639" y="9325"/>
                      </a:lnTo>
                      <a:lnTo>
                        <a:pt x="7841" y="9198"/>
                      </a:lnTo>
                      <a:lnTo>
                        <a:pt x="8038" y="9054"/>
                      </a:lnTo>
                      <a:lnTo>
                        <a:pt x="8229" y="8905"/>
                      </a:lnTo>
                      <a:lnTo>
                        <a:pt x="8410" y="8751"/>
                      </a:lnTo>
                      <a:lnTo>
                        <a:pt x="8585" y="8581"/>
                      </a:lnTo>
                      <a:lnTo>
                        <a:pt x="8750" y="8411"/>
                      </a:lnTo>
                      <a:lnTo>
                        <a:pt x="8909" y="8224"/>
                      </a:lnTo>
                      <a:lnTo>
                        <a:pt x="9058" y="8033"/>
                      </a:lnTo>
                      <a:lnTo>
                        <a:pt x="9197" y="7836"/>
                      </a:lnTo>
                      <a:lnTo>
                        <a:pt x="9330" y="7634"/>
                      </a:lnTo>
                      <a:lnTo>
                        <a:pt x="9452" y="7422"/>
                      </a:lnTo>
                      <a:lnTo>
                        <a:pt x="9563" y="7209"/>
                      </a:lnTo>
                      <a:lnTo>
                        <a:pt x="9665" y="6986"/>
                      </a:lnTo>
                      <a:lnTo>
                        <a:pt x="9755" y="6757"/>
                      </a:lnTo>
                      <a:lnTo>
                        <a:pt x="9829" y="6523"/>
                      </a:lnTo>
                      <a:lnTo>
                        <a:pt x="9898" y="6284"/>
                      </a:lnTo>
                      <a:lnTo>
                        <a:pt x="9957" y="6040"/>
                      </a:lnTo>
                      <a:lnTo>
                        <a:pt x="10000" y="5795"/>
                      </a:lnTo>
                      <a:lnTo>
                        <a:pt x="10015" y="5667"/>
                      </a:lnTo>
                      <a:lnTo>
                        <a:pt x="10032" y="5540"/>
                      </a:lnTo>
                      <a:lnTo>
                        <a:pt x="10042" y="5412"/>
                      </a:lnTo>
                      <a:lnTo>
                        <a:pt x="10053" y="5285"/>
                      </a:lnTo>
                      <a:lnTo>
                        <a:pt x="10058" y="5157"/>
                      </a:lnTo>
                      <a:lnTo>
                        <a:pt x="10058" y="5029"/>
                      </a:lnTo>
                      <a:lnTo>
                        <a:pt x="10058" y="5029"/>
                      </a:lnTo>
                      <a:lnTo>
                        <a:pt x="10058" y="4897"/>
                      </a:lnTo>
                      <a:lnTo>
                        <a:pt x="10053" y="4769"/>
                      </a:lnTo>
                      <a:lnTo>
                        <a:pt x="10042" y="4641"/>
                      </a:lnTo>
                      <a:lnTo>
                        <a:pt x="10032" y="4514"/>
                      </a:lnTo>
                      <a:lnTo>
                        <a:pt x="10015" y="4386"/>
                      </a:lnTo>
                      <a:lnTo>
                        <a:pt x="10000" y="4264"/>
                      </a:lnTo>
                      <a:lnTo>
                        <a:pt x="9957" y="4014"/>
                      </a:lnTo>
                      <a:lnTo>
                        <a:pt x="9898" y="3770"/>
                      </a:lnTo>
                      <a:lnTo>
                        <a:pt x="9829" y="3530"/>
                      </a:lnTo>
                      <a:lnTo>
                        <a:pt x="9755" y="3296"/>
                      </a:lnTo>
                      <a:lnTo>
                        <a:pt x="9665" y="3067"/>
                      </a:lnTo>
                      <a:lnTo>
                        <a:pt x="9563" y="2849"/>
                      </a:lnTo>
                      <a:lnTo>
                        <a:pt x="9452" y="2632"/>
                      </a:lnTo>
                      <a:lnTo>
                        <a:pt x="9330" y="2419"/>
                      </a:lnTo>
                      <a:lnTo>
                        <a:pt x="9197" y="2217"/>
                      </a:lnTo>
                      <a:lnTo>
                        <a:pt x="9058" y="2020"/>
                      </a:lnTo>
                      <a:lnTo>
                        <a:pt x="8909" y="1829"/>
                      </a:lnTo>
                      <a:lnTo>
                        <a:pt x="8750" y="1648"/>
                      </a:lnTo>
                      <a:lnTo>
                        <a:pt x="8585" y="1473"/>
                      </a:lnTo>
                      <a:lnTo>
                        <a:pt x="8410" y="1302"/>
                      </a:lnTo>
                      <a:lnTo>
                        <a:pt x="8229" y="1149"/>
                      </a:lnTo>
                      <a:lnTo>
                        <a:pt x="8038" y="999"/>
                      </a:lnTo>
                      <a:lnTo>
                        <a:pt x="7841" y="856"/>
                      </a:lnTo>
                      <a:lnTo>
                        <a:pt x="7639" y="729"/>
                      </a:lnTo>
                      <a:lnTo>
                        <a:pt x="7426" y="606"/>
                      </a:lnTo>
                      <a:lnTo>
                        <a:pt x="7209" y="494"/>
                      </a:lnTo>
                      <a:lnTo>
                        <a:pt x="6985" y="394"/>
                      </a:lnTo>
                      <a:lnTo>
                        <a:pt x="6757" y="303"/>
                      </a:lnTo>
                      <a:lnTo>
                        <a:pt x="6523" y="224"/>
                      </a:lnTo>
                      <a:lnTo>
                        <a:pt x="6284" y="160"/>
                      </a:lnTo>
                      <a:lnTo>
                        <a:pt x="6045" y="101"/>
                      </a:lnTo>
                      <a:lnTo>
                        <a:pt x="5794" y="58"/>
                      </a:lnTo>
                      <a:lnTo>
                        <a:pt x="5672" y="37"/>
                      </a:lnTo>
                      <a:lnTo>
                        <a:pt x="5545" y="27"/>
                      </a:lnTo>
                      <a:lnTo>
                        <a:pt x="5417" y="11"/>
                      </a:lnTo>
                      <a:lnTo>
                        <a:pt x="5289" y="5"/>
                      </a:lnTo>
                      <a:lnTo>
                        <a:pt x="5157" y="0"/>
                      </a:lnTo>
                      <a:lnTo>
                        <a:pt x="5029" y="0"/>
                      </a:lnTo>
                      <a:close/>
                      <a:moveTo>
                        <a:pt x="5029" y="9639"/>
                      </a:moveTo>
                      <a:lnTo>
                        <a:pt x="5029" y="9639"/>
                      </a:lnTo>
                      <a:lnTo>
                        <a:pt x="4795" y="9628"/>
                      </a:lnTo>
                      <a:lnTo>
                        <a:pt x="4561" y="9612"/>
                      </a:lnTo>
                      <a:lnTo>
                        <a:pt x="4327" y="9586"/>
                      </a:lnTo>
                      <a:lnTo>
                        <a:pt x="4104" y="9543"/>
                      </a:lnTo>
                      <a:lnTo>
                        <a:pt x="3881" y="9490"/>
                      </a:lnTo>
                      <a:lnTo>
                        <a:pt x="3663" y="9431"/>
                      </a:lnTo>
                      <a:lnTo>
                        <a:pt x="3445" y="9357"/>
                      </a:lnTo>
                      <a:lnTo>
                        <a:pt x="3237" y="9272"/>
                      </a:lnTo>
                      <a:lnTo>
                        <a:pt x="3036" y="9181"/>
                      </a:lnTo>
                      <a:lnTo>
                        <a:pt x="2834" y="9081"/>
                      </a:lnTo>
                      <a:lnTo>
                        <a:pt x="2642" y="8969"/>
                      </a:lnTo>
                      <a:lnTo>
                        <a:pt x="2456" y="8846"/>
                      </a:lnTo>
                      <a:lnTo>
                        <a:pt x="2275" y="8719"/>
                      </a:lnTo>
                      <a:lnTo>
                        <a:pt x="2100" y="8581"/>
                      </a:lnTo>
                      <a:lnTo>
                        <a:pt x="1930" y="8437"/>
                      </a:lnTo>
                      <a:lnTo>
                        <a:pt x="1770" y="8283"/>
                      </a:lnTo>
                      <a:lnTo>
                        <a:pt x="1621" y="8124"/>
                      </a:lnTo>
                      <a:lnTo>
                        <a:pt x="1472" y="7959"/>
                      </a:lnTo>
                      <a:lnTo>
                        <a:pt x="1340" y="7783"/>
                      </a:lnTo>
                      <a:lnTo>
                        <a:pt x="1206" y="7602"/>
                      </a:lnTo>
                      <a:lnTo>
                        <a:pt x="1090" y="7416"/>
                      </a:lnTo>
                      <a:lnTo>
                        <a:pt x="978" y="7220"/>
                      </a:lnTo>
                      <a:lnTo>
                        <a:pt x="877" y="7023"/>
                      </a:lnTo>
                      <a:lnTo>
                        <a:pt x="782" y="6821"/>
                      </a:lnTo>
                      <a:lnTo>
                        <a:pt x="701" y="6608"/>
                      </a:lnTo>
                      <a:lnTo>
                        <a:pt x="627" y="6396"/>
                      </a:lnTo>
                      <a:lnTo>
                        <a:pt x="563" y="6178"/>
                      </a:lnTo>
                      <a:lnTo>
                        <a:pt x="516" y="5954"/>
                      </a:lnTo>
                      <a:lnTo>
                        <a:pt x="473" y="5726"/>
                      </a:lnTo>
                      <a:lnTo>
                        <a:pt x="447" y="5497"/>
                      </a:lnTo>
                      <a:lnTo>
                        <a:pt x="425" y="5264"/>
                      </a:lnTo>
                      <a:lnTo>
                        <a:pt x="420" y="5029"/>
                      </a:lnTo>
                      <a:lnTo>
                        <a:pt x="420" y="5029"/>
                      </a:lnTo>
                      <a:lnTo>
                        <a:pt x="425" y="4790"/>
                      </a:lnTo>
                      <a:lnTo>
                        <a:pt x="447" y="4556"/>
                      </a:lnTo>
                      <a:lnTo>
                        <a:pt x="473" y="4328"/>
                      </a:lnTo>
                      <a:lnTo>
                        <a:pt x="516" y="4099"/>
                      </a:lnTo>
                      <a:lnTo>
                        <a:pt x="563" y="3876"/>
                      </a:lnTo>
                      <a:lnTo>
                        <a:pt x="627" y="3657"/>
                      </a:lnTo>
                      <a:lnTo>
                        <a:pt x="701" y="3445"/>
                      </a:lnTo>
                      <a:lnTo>
                        <a:pt x="782" y="3233"/>
                      </a:lnTo>
                      <a:lnTo>
                        <a:pt x="877" y="3030"/>
                      </a:lnTo>
                      <a:lnTo>
                        <a:pt x="978" y="2834"/>
                      </a:lnTo>
                      <a:lnTo>
                        <a:pt x="1090" y="2637"/>
                      </a:lnTo>
                      <a:lnTo>
                        <a:pt x="1206" y="2451"/>
                      </a:lnTo>
                      <a:lnTo>
                        <a:pt x="1340" y="2270"/>
                      </a:lnTo>
                      <a:lnTo>
                        <a:pt x="1472" y="2095"/>
                      </a:lnTo>
                      <a:lnTo>
                        <a:pt x="1621" y="1930"/>
                      </a:lnTo>
                      <a:lnTo>
                        <a:pt x="1770" y="1771"/>
                      </a:lnTo>
                      <a:lnTo>
                        <a:pt x="1930" y="1616"/>
                      </a:lnTo>
                      <a:lnTo>
                        <a:pt x="2100" y="1473"/>
                      </a:lnTo>
                      <a:lnTo>
                        <a:pt x="2275" y="1334"/>
                      </a:lnTo>
                      <a:lnTo>
                        <a:pt x="2456" y="1207"/>
                      </a:lnTo>
                      <a:lnTo>
                        <a:pt x="2642" y="1085"/>
                      </a:lnTo>
                      <a:lnTo>
                        <a:pt x="2834" y="973"/>
                      </a:lnTo>
                      <a:lnTo>
                        <a:pt x="3036" y="872"/>
                      </a:lnTo>
                      <a:lnTo>
                        <a:pt x="3237" y="782"/>
                      </a:lnTo>
                      <a:lnTo>
                        <a:pt x="3445" y="697"/>
                      </a:lnTo>
                      <a:lnTo>
                        <a:pt x="3663" y="627"/>
                      </a:lnTo>
                      <a:lnTo>
                        <a:pt x="3881" y="563"/>
                      </a:lnTo>
                      <a:lnTo>
                        <a:pt x="4104" y="510"/>
                      </a:lnTo>
                      <a:lnTo>
                        <a:pt x="4327" y="473"/>
                      </a:lnTo>
                      <a:lnTo>
                        <a:pt x="4561" y="441"/>
                      </a:lnTo>
                      <a:lnTo>
                        <a:pt x="4795" y="425"/>
                      </a:lnTo>
                      <a:lnTo>
                        <a:pt x="5029" y="420"/>
                      </a:lnTo>
                      <a:lnTo>
                        <a:pt x="5029" y="420"/>
                      </a:lnTo>
                      <a:lnTo>
                        <a:pt x="5268" y="425"/>
                      </a:lnTo>
                      <a:lnTo>
                        <a:pt x="5502" y="441"/>
                      </a:lnTo>
                      <a:lnTo>
                        <a:pt x="5731" y="473"/>
                      </a:lnTo>
                      <a:lnTo>
                        <a:pt x="5960" y="510"/>
                      </a:lnTo>
                      <a:lnTo>
                        <a:pt x="6183" y="563"/>
                      </a:lnTo>
                      <a:lnTo>
                        <a:pt x="6401" y="627"/>
                      </a:lnTo>
                      <a:lnTo>
                        <a:pt x="6613" y="697"/>
                      </a:lnTo>
                      <a:lnTo>
                        <a:pt x="6821" y="782"/>
                      </a:lnTo>
                      <a:lnTo>
                        <a:pt x="7028" y="872"/>
                      </a:lnTo>
                      <a:lnTo>
                        <a:pt x="7224" y="973"/>
                      </a:lnTo>
                      <a:lnTo>
                        <a:pt x="7416" y="1085"/>
                      </a:lnTo>
                      <a:lnTo>
                        <a:pt x="7602" y="1207"/>
                      </a:lnTo>
                      <a:lnTo>
                        <a:pt x="7783" y="1334"/>
                      </a:lnTo>
                      <a:lnTo>
                        <a:pt x="7958" y="1473"/>
                      </a:lnTo>
                      <a:lnTo>
                        <a:pt x="8128" y="1616"/>
                      </a:lnTo>
                      <a:lnTo>
                        <a:pt x="8288" y="1771"/>
                      </a:lnTo>
                      <a:lnTo>
                        <a:pt x="8442" y="1930"/>
                      </a:lnTo>
                      <a:lnTo>
                        <a:pt x="8585" y="2095"/>
                      </a:lnTo>
                      <a:lnTo>
                        <a:pt x="8724" y="2270"/>
                      </a:lnTo>
                      <a:lnTo>
                        <a:pt x="8851" y="2451"/>
                      </a:lnTo>
                      <a:lnTo>
                        <a:pt x="8968" y="2637"/>
                      </a:lnTo>
                      <a:lnTo>
                        <a:pt x="9080" y="2834"/>
                      </a:lnTo>
                      <a:lnTo>
                        <a:pt x="9181" y="3030"/>
                      </a:lnTo>
                      <a:lnTo>
                        <a:pt x="9276" y="3233"/>
                      </a:lnTo>
                      <a:lnTo>
                        <a:pt x="9356" y="3445"/>
                      </a:lnTo>
                      <a:lnTo>
                        <a:pt x="9431" y="3657"/>
                      </a:lnTo>
                      <a:lnTo>
                        <a:pt x="9495" y="3876"/>
                      </a:lnTo>
                      <a:lnTo>
                        <a:pt x="9542" y="4099"/>
                      </a:lnTo>
                      <a:lnTo>
                        <a:pt x="9585" y="4328"/>
                      </a:lnTo>
                      <a:lnTo>
                        <a:pt x="9617" y="4556"/>
                      </a:lnTo>
                      <a:lnTo>
                        <a:pt x="9633" y="4790"/>
                      </a:lnTo>
                      <a:lnTo>
                        <a:pt x="9638" y="5029"/>
                      </a:lnTo>
                      <a:lnTo>
                        <a:pt x="9638" y="5029"/>
                      </a:lnTo>
                      <a:lnTo>
                        <a:pt x="9633" y="5264"/>
                      </a:lnTo>
                      <a:lnTo>
                        <a:pt x="9617" y="5497"/>
                      </a:lnTo>
                      <a:lnTo>
                        <a:pt x="9585" y="5726"/>
                      </a:lnTo>
                      <a:lnTo>
                        <a:pt x="9542" y="5954"/>
                      </a:lnTo>
                      <a:lnTo>
                        <a:pt x="9495" y="6178"/>
                      </a:lnTo>
                      <a:lnTo>
                        <a:pt x="9431" y="6396"/>
                      </a:lnTo>
                      <a:lnTo>
                        <a:pt x="9356" y="6608"/>
                      </a:lnTo>
                      <a:lnTo>
                        <a:pt x="9276" y="6821"/>
                      </a:lnTo>
                      <a:lnTo>
                        <a:pt x="9181" y="7023"/>
                      </a:lnTo>
                      <a:lnTo>
                        <a:pt x="9080" y="7220"/>
                      </a:lnTo>
                      <a:lnTo>
                        <a:pt x="8968" y="7416"/>
                      </a:lnTo>
                      <a:lnTo>
                        <a:pt x="8851" y="7602"/>
                      </a:lnTo>
                      <a:lnTo>
                        <a:pt x="8724" y="7783"/>
                      </a:lnTo>
                      <a:lnTo>
                        <a:pt x="8585" y="7959"/>
                      </a:lnTo>
                      <a:lnTo>
                        <a:pt x="8442" y="8124"/>
                      </a:lnTo>
                      <a:lnTo>
                        <a:pt x="8288" y="8283"/>
                      </a:lnTo>
                      <a:lnTo>
                        <a:pt x="8128" y="8437"/>
                      </a:lnTo>
                      <a:lnTo>
                        <a:pt x="7958" y="8581"/>
                      </a:lnTo>
                      <a:lnTo>
                        <a:pt x="7783" y="8719"/>
                      </a:lnTo>
                      <a:lnTo>
                        <a:pt x="7602" y="8846"/>
                      </a:lnTo>
                      <a:lnTo>
                        <a:pt x="7416" y="8969"/>
                      </a:lnTo>
                      <a:lnTo>
                        <a:pt x="7224" y="9081"/>
                      </a:lnTo>
                      <a:lnTo>
                        <a:pt x="7028" y="9181"/>
                      </a:lnTo>
                      <a:lnTo>
                        <a:pt x="6821" y="9272"/>
                      </a:lnTo>
                      <a:lnTo>
                        <a:pt x="6613" y="9357"/>
                      </a:lnTo>
                      <a:lnTo>
                        <a:pt x="6401" y="9431"/>
                      </a:lnTo>
                      <a:lnTo>
                        <a:pt x="6183" y="9490"/>
                      </a:lnTo>
                      <a:lnTo>
                        <a:pt x="5960" y="9543"/>
                      </a:lnTo>
                      <a:lnTo>
                        <a:pt x="5731" y="9586"/>
                      </a:lnTo>
                      <a:lnTo>
                        <a:pt x="5502" y="9612"/>
                      </a:lnTo>
                      <a:lnTo>
                        <a:pt x="5268" y="9628"/>
                      </a:lnTo>
                      <a:lnTo>
                        <a:pt x="5029" y="96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06" name="Freeform 20">
                  <a:extLst>
                    <a:ext uri="{FF2B5EF4-FFF2-40B4-BE49-F238E27FC236}">
                      <a16:creationId xmlns:a16="http://schemas.microsoft.com/office/drawing/2014/main" id="{C73C95E6-E43C-484E-8FF2-D11F9C1052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52688" y="1906588"/>
                  <a:ext cx="584200" cy="584200"/>
                </a:xfrm>
                <a:custGeom>
                  <a:avLst/>
                  <a:gdLst>
                    <a:gd name="T0" fmla="*/ 808 w 1623"/>
                    <a:gd name="T1" fmla="*/ 0 h 1623"/>
                    <a:gd name="T2" fmla="*/ 643 w 1623"/>
                    <a:gd name="T3" fmla="*/ 17 h 1623"/>
                    <a:gd name="T4" fmla="*/ 495 w 1623"/>
                    <a:gd name="T5" fmla="*/ 64 h 1623"/>
                    <a:gd name="T6" fmla="*/ 357 w 1623"/>
                    <a:gd name="T7" fmla="*/ 139 h 1623"/>
                    <a:gd name="T8" fmla="*/ 234 w 1623"/>
                    <a:gd name="T9" fmla="*/ 234 h 1623"/>
                    <a:gd name="T10" fmla="*/ 138 w 1623"/>
                    <a:gd name="T11" fmla="*/ 357 h 1623"/>
                    <a:gd name="T12" fmla="*/ 64 w 1623"/>
                    <a:gd name="T13" fmla="*/ 495 h 1623"/>
                    <a:gd name="T14" fmla="*/ 16 w 1623"/>
                    <a:gd name="T15" fmla="*/ 644 h 1623"/>
                    <a:gd name="T16" fmla="*/ 0 w 1623"/>
                    <a:gd name="T17" fmla="*/ 809 h 1623"/>
                    <a:gd name="T18" fmla="*/ 0 w 1623"/>
                    <a:gd name="T19" fmla="*/ 893 h 1623"/>
                    <a:gd name="T20" fmla="*/ 32 w 1623"/>
                    <a:gd name="T21" fmla="*/ 1053 h 1623"/>
                    <a:gd name="T22" fmla="*/ 96 w 1623"/>
                    <a:gd name="T23" fmla="*/ 1197 h 1623"/>
                    <a:gd name="T24" fmla="*/ 181 w 1623"/>
                    <a:gd name="T25" fmla="*/ 1324 h 1623"/>
                    <a:gd name="T26" fmla="*/ 293 w 1623"/>
                    <a:gd name="T27" fmla="*/ 1436 h 1623"/>
                    <a:gd name="T28" fmla="*/ 420 w 1623"/>
                    <a:gd name="T29" fmla="*/ 1526 h 1623"/>
                    <a:gd name="T30" fmla="*/ 569 w 1623"/>
                    <a:gd name="T31" fmla="*/ 1585 h 1623"/>
                    <a:gd name="T32" fmla="*/ 728 w 1623"/>
                    <a:gd name="T33" fmla="*/ 1617 h 1623"/>
                    <a:gd name="T34" fmla="*/ 808 w 1623"/>
                    <a:gd name="T35" fmla="*/ 1622 h 1623"/>
                    <a:gd name="T36" fmla="*/ 973 w 1623"/>
                    <a:gd name="T37" fmla="*/ 1606 h 1623"/>
                    <a:gd name="T38" fmla="*/ 1127 w 1623"/>
                    <a:gd name="T39" fmla="*/ 1558 h 1623"/>
                    <a:gd name="T40" fmla="*/ 1265 w 1623"/>
                    <a:gd name="T41" fmla="*/ 1483 h 1623"/>
                    <a:gd name="T42" fmla="*/ 1382 w 1623"/>
                    <a:gd name="T43" fmla="*/ 1383 h 1623"/>
                    <a:gd name="T44" fmla="*/ 1484 w 1623"/>
                    <a:gd name="T45" fmla="*/ 1266 h 1623"/>
                    <a:gd name="T46" fmla="*/ 1558 w 1623"/>
                    <a:gd name="T47" fmla="*/ 1127 h 1623"/>
                    <a:gd name="T48" fmla="*/ 1606 w 1623"/>
                    <a:gd name="T49" fmla="*/ 974 h 1623"/>
                    <a:gd name="T50" fmla="*/ 1622 w 1623"/>
                    <a:gd name="T51" fmla="*/ 809 h 1623"/>
                    <a:gd name="T52" fmla="*/ 1616 w 1623"/>
                    <a:gd name="T53" fmla="*/ 729 h 1623"/>
                    <a:gd name="T54" fmla="*/ 1584 w 1623"/>
                    <a:gd name="T55" fmla="*/ 569 h 1623"/>
                    <a:gd name="T56" fmla="*/ 1526 w 1623"/>
                    <a:gd name="T57" fmla="*/ 420 h 1623"/>
                    <a:gd name="T58" fmla="*/ 1435 w 1623"/>
                    <a:gd name="T59" fmla="*/ 293 h 1623"/>
                    <a:gd name="T60" fmla="*/ 1324 w 1623"/>
                    <a:gd name="T61" fmla="*/ 181 h 1623"/>
                    <a:gd name="T62" fmla="*/ 1196 w 1623"/>
                    <a:gd name="T63" fmla="*/ 96 h 1623"/>
                    <a:gd name="T64" fmla="*/ 1053 w 1623"/>
                    <a:gd name="T65" fmla="*/ 32 h 1623"/>
                    <a:gd name="T66" fmla="*/ 894 w 1623"/>
                    <a:gd name="T67" fmla="*/ 0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3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0"/>
                      </a:lnTo>
                      <a:lnTo>
                        <a:pt x="643" y="17"/>
                      </a:lnTo>
                      <a:lnTo>
                        <a:pt x="569" y="32"/>
                      </a:lnTo>
                      <a:lnTo>
                        <a:pt x="495" y="64"/>
                      </a:lnTo>
                      <a:lnTo>
                        <a:pt x="420" y="96"/>
                      </a:lnTo>
                      <a:lnTo>
                        <a:pt x="357" y="139"/>
                      </a:lnTo>
                      <a:lnTo>
                        <a:pt x="293" y="181"/>
                      </a:lnTo>
                      <a:lnTo>
                        <a:pt x="234" y="234"/>
                      </a:lnTo>
                      <a:lnTo>
                        <a:pt x="181" y="293"/>
                      </a:lnTo>
                      <a:lnTo>
                        <a:pt x="138" y="357"/>
                      </a:lnTo>
                      <a:lnTo>
                        <a:pt x="96" y="420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4"/>
                      </a:lnTo>
                      <a:lnTo>
                        <a:pt x="0" y="729"/>
                      </a:lnTo>
                      <a:lnTo>
                        <a:pt x="0" y="809"/>
                      </a:lnTo>
                      <a:lnTo>
                        <a:pt x="0" y="809"/>
                      </a:lnTo>
                      <a:lnTo>
                        <a:pt x="0" y="893"/>
                      </a:lnTo>
                      <a:lnTo>
                        <a:pt x="16" y="974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7"/>
                      </a:lnTo>
                      <a:lnTo>
                        <a:pt x="138" y="1266"/>
                      </a:lnTo>
                      <a:lnTo>
                        <a:pt x="181" y="1324"/>
                      </a:lnTo>
                      <a:lnTo>
                        <a:pt x="234" y="1383"/>
                      </a:lnTo>
                      <a:lnTo>
                        <a:pt x="293" y="1436"/>
                      </a:lnTo>
                      <a:lnTo>
                        <a:pt x="357" y="1483"/>
                      </a:lnTo>
                      <a:lnTo>
                        <a:pt x="420" y="1526"/>
                      </a:lnTo>
                      <a:lnTo>
                        <a:pt x="495" y="1558"/>
                      </a:lnTo>
                      <a:lnTo>
                        <a:pt x="569" y="1585"/>
                      </a:lnTo>
                      <a:lnTo>
                        <a:pt x="643" y="1606"/>
                      </a:lnTo>
                      <a:lnTo>
                        <a:pt x="728" y="1617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4" y="1617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3"/>
                      </a:lnTo>
                      <a:lnTo>
                        <a:pt x="1435" y="1324"/>
                      </a:lnTo>
                      <a:lnTo>
                        <a:pt x="1484" y="1266"/>
                      </a:lnTo>
                      <a:lnTo>
                        <a:pt x="1526" y="1197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4"/>
                      </a:lnTo>
                      <a:lnTo>
                        <a:pt x="1616" y="893"/>
                      </a:lnTo>
                      <a:lnTo>
                        <a:pt x="1622" y="809"/>
                      </a:lnTo>
                      <a:lnTo>
                        <a:pt x="1622" y="809"/>
                      </a:lnTo>
                      <a:lnTo>
                        <a:pt x="1616" y="729"/>
                      </a:lnTo>
                      <a:lnTo>
                        <a:pt x="1606" y="644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0"/>
                      </a:lnTo>
                      <a:lnTo>
                        <a:pt x="1484" y="357"/>
                      </a:lnTo>
                      <a:lnTo>
                        <a:pt x="1435" y="293"/>
                      </a:lnTo>
                      <a:lnTo>
                        <a:pt x="1382" y="234"/>
                      </a:lnTo>
                      <a:lnTo>
                        <a:pt x="1324" y="181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2"/>
                      </a:lnTo>
                      <a:lnTo>
                        <a:pt x="973" y="17"/>
                      </a:lnTo>
                      <a:lnTo>
                        <a:pt x="894" y="0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07" name="Freeform 21">
                  <a:extLst>
                    <a:ext uri="{FF2B5EF4-FFF2-40B4-BE49-F238E27FC236}">
                      <a16:creationId xmlns:a16="http://schemas.microsoft.com/office/drawing/2014/main" id="{760FECF8-A340-4BF8-BAE9-FC73AADE3F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0813" y="2314575"/>
                  <a:ext cx="584200" cy="585788"/>
                </a:xfrm>
                <a:custGeom>
                  <a:avLst/>
                  <a:gdLst>
                    <a:gd name="T0" fmla="*/ 808 w 1622"/>
                    <a:gd name="T1" fmla="*/ 0 h 1628"/>
                    <a:gd name="T2" fmla="*/ 648 w 1622"/>
                    <a:gd name="T3" fmla="*/ 16 h 1628"/>
                    <a:gd name="T4" fmla="*/ 494 w 1622"/>
                    <a:gd name="T5" fmla="*/ 64 h 1628"/>
                    <a:gd name="T6" fmla="*/ 356 w 1622"/>
                    <a:gd name="T7" fmla="*/ 138 h 1628"/>
                    <a:gd name="T8" fmla="*/ 234 w 1622"/>
                    <a:gd name="T9" fmla="*/ 239 h 1628"/>
                    <a:gd name="T10" fmla="*/ 138 w 1622"/>
                    <a:gd name="T11" fmla="*/ 356 h 1628"/>
                    <a:gd name="T12" fmla="*/ 64 w 1622"/>
                    <a:gd name="T13" fmla="*/ 495 h 1628"/>
                    <a:gd name="T14" fmla="*/ 16 w 1622"/>
                    <a:gd name="T15" fmla="*/ 648 h 1628"/>
                    <a:gd name="T16" fmla="*/ 0 w 1622"/>
                    <a:gd name="T17" fmla="*/ 813 h 1628"/>
                    <a:gd name="T18" fmla="*/ 0 w 1622"/>
                    <a:gd name="T19" fmla="*/ 893 h 1628"/>
                    <a:gd name="T20" fmla="*/ 32 w 1622"/>
                    <a:gd name="T21" fmla="*/ 1053 h 1628"/>
                    <a:gd name="T22" fmla="*/ 96 w 1622"/>
                    <a:gd name="T23" fmla="*/ 1201 h 1628"/>
                    <a:gd name="T24" fmla="*/ 181 w 1622"/>
                    <a:gd name="T25" fmla="*/ 1329 h 1628"/>
                    <a:gd name="T26" fmla="*/ 292 w 1622"/>
                    <a:gd name="T27" fmla="*/ 1441 h 1628"/>
                    <a:gd name="T28" fmla="*/ 425 w 1622"/>
                    <a:gd name="T29" fmla="*/ 1526 h 1628"/>
                    <a:gd name="T30" fmla="*/ 569 w 1622"/>
                    <a:gd name="T31" fmla="*/ 1590 h 1628"/>
                    <a:gd name="T32" fmla="*/ 728 w 1622"/>
                    <a:gd name="T33" fmla="*/ 1621 h 1628"/>
                    <a:gd name="T34" fmla="*/ 808 w 1622"/>
                    <a:gd name="T35" fmla="*/ 1627 h 1628"/>
                    <a:gd name="T36" fmla="*/ 973 w 1622"/>
                    <a:gd name="T37" fmla="*/ 1605 h 1628"/>
                    <a:gd name="T38" fmla="*/ 1127 w 1622"/>
                    <a:gd name="T39" fmla="*/ 1563 h 1628"/>
                    <a:gd name="T40" fmla="*/ 1265 w 1622"/>
                    <a:gd name="T41" fmla="*/ 1483 h 1628"/>
                    <a:gd name="T42" fmla="*/ 1382 w 1622"/>
                    <a:gd name="T43" fmla="*/ 1388 h 1628"/>
                    <a:gd name="T44" fmla="*/ 1483 w 1622"/>
                    <a:gd name="T45" fmla="*/ 1265 h 1628"/>
                    <a:gd name="T46" fmla="*/ 1558 w 1622"/>
                    <a:gd name="T47" fmla="*/ 1127 h 1628"/>
                    <a:gd name="T48" fmla="*/ 1605 w 1622"/>
                    <a:gd name="T49" fmla="*/ 978 h 1628"/>
                    <a:gd name="T50" fmla="*/ 1621 w 1622"/>
                    <a:gd name="T51" fmla="*/ 813 h 1628"/>
                    <a:gd name="T52" fmla="*/ 1616 w 1622"/>
                    <a:gd name="T53" fmla="*/ 728 h 1628"/>
                    <a:gd name="T54" fmla="*/ 1584 w 1622"/>
                    <a:gd name="T55" fmla="*/ 569 h 1628"/>
                    <a:gd name="T56" fmla="*/ 1526 w 1622"/>
                    <a:gd name="T57" fmla="*/ 425 h 1628"/>
                    <a:gd name="T58" fmla="*/ 1435 w 1622"/>
                    <a:gd name="T59" fmla="*/ 297 h 1628"/>
                    <a:gd name="T60" fmla="*/ 1329 w 1622"/>
                    <a:gd name="T61" fmla="*/ 186 h 1628"/>
                    <a:gd name="T62" fmla="*/ 1196 w 1622"/>
                    <a:gd name="T63" fmla="*/ 96 h 1628"/>
                    <a:gd name="T64" fmla="*/ 1052 w 1622"/>
                    <a:gd name="T65" fmla="*/ 37 h 1628"/>
                    <a:gd name="T66" fmla="*/ 893 w 1622"/>
                    <a:gd name="T67" fmla="*/ 5 h 1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8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5"/>
                      </a:lnTo>
                      <a:lnTo>
                        <a:pt x="648" y="16"/>
                      </a:lnTo>
                      <a:lnTo>
                        <a:pt x="569" y="37"/>
                      </a:lnTo>
                      <a:lnTo>
                        <a:pt x="494" y="64"/>
                      </a:lnTo>
                      <a:lnTo>
                        <a:pt x="425" y="96"/>
                      </a:lnTo>
                      <a:lnTo>
                        <a:pt x="356" y="138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7"/>
                      </a:lnTo>
                      <a:lnTo>
                        <a:pt x="138" y="356"/>
                      </a:lnTo>
                      <a:lnTo>
                        <a:pt x="96" y="425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8"/>
                      </a:lnTo>
                      <a:lnTo>
                        <a:pt x="0" y="728"/>
                      </a:lnTo>
                      <a:lnTo>
                        <a:pt x="0" y="813"/>
                      </a:lnTo>
                      <a:lnTo>
                        <a:pt x="0" y="813"/>
                      </a:lnTo>
                      <a:lnTo>
                        <a:pt x="0" y="893"/>
                      </a:lnTo>
                      <a:lnTo>
                        <a:pt x="16" y="978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201"/>
                      </a:lnTo>
                      <a:lnTo>
                        <a:pt x="138" y="1265"/>
                      </a:lnTo>
                      <a:lnTo>
                        <a:pt x="181" y="1329"/>
                      </a:lnTo>
                      <a:lnTo>
                        <a:pt x="234" y="1388"/>
                      </a:lnTo>
                      <a:lnTo>
                        <a:pt x="292" y="1441"/>
                      </a:lnTo>
                      <a:lnTo>
                        <a:pt x="356" y="1483"/>
                      </a:lnTo>
                      <a:lnTo>
                        <a:pt x="425" y="1526"/>
                      </a:lnTo>
                      <a:lnTo>
                        <a:pt x="494" y="1563"/>
                      </a:lnTo>
                      <a:lnTo>
                        <a:pt x="569" y="1590"/>
                      </a:lnTo>
                      <a:lnTo>
                        <a:pt x="648" y="1605"/>
                      </a:lnTo>
                      <a:lnTo>
                        <a:pt x="728" y="1621"/>
                      </a:lnTo>
                      <a:lnTo>
                        <a:pt x="808" y="1627"/>
                      </a:lnTo>
                      <a:lnTo>
                        <a:pt x="808" y="1627"/>
                      </a:lnTo>
                      <a:lnTo>
                        <a:pt x="893" y="1621"/>
                      </a:lnTo>
                      <a:lnTo>
                        <a:pt x="973" y="1605"/>
                      </a:lnTo>
                      <a:lnTo>
                        <a:pt x="1052" y="1590"/>
                      </a:lnTo>
                      <a:lnTo>
                        <a:pt x="1127" y="1563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9" y="1441"/>
                      </a:lnTo>
                      <a:lnTo>
                        <a:pt x="1382" y="1388"/>
                      </a:lnTo>
                      <a:lnTo>
                        <a:pt x="1435" y="1329"/>
                      </a:lnTo>
                      <a:lnTo>
                        <a:pt x="1483" y="1265"/>
                      </a:lnTo>
                      <a:lnTo>
                        <a:pt x="1526" y="1201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5" y="978"/>
                      </a:lnTo>
                      <a:lnTo>
                        <a:pt x="1616" y="893"/>
                      </a:lnTo>
                      <a:lnTo>
                        <a:pt x="1621" y="813"/>
                      </a:lnTo>
                      <a:lnTo>
                        <a:pt x="1621" y="813"/>
                      </a:lnTo>
                      <a:lnTo>
                        <a:pt x="1616" y="728"/>
                      </a:lnTo>
                      <a:lnTo>
                        <a:pt x="1605" y="648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5"/>
                      </a:lnTo>
                      <a:lnTo>
                        <a:pt x="1483" y="356"/>
                      </a:lnTo>
                      <a:lnTo>
                        <a:pt x="1435" y="297"/>
                      </a:lnTo>
                      <a:lnTo>
                        <a:pt x="1382" y="239"/>
                      </a:lnTo>
                      <a:lnTo>
                        <a:pt x="1329" y="186"/>
                      </a:lnTo>
                      <a:lnTo>
                        <a:pt x="1265" y="138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2" y="37"/>
                      </a:lnTo>
                      <a:lnTo>
                        <a:pt x="973" y="16"/>
                      </a:lnTo>
                      <a:lnTo>
                        <a:pt x="893" y="5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08" name="Freeform 22">
                  <a:extLst>
                    <a:ext uri="{FF2B5EF4-FFF2-40B4-BE49-F238E27FC236}">
                      <a16:creationId xmlns:a16="http://schemas.microsoft.com/office/drawing/2014/main" id="{CD9A2539-718F-4046-8F8F-3283F70432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688" y="908050"/>
                  <a:ext cx="584200" cy="584200"/>
                </a:xfrm>
                <a:custGeom>
                  <a:avLst/>
                  <a:gdLst>
                    <a:gd name="T0" fmla="*/ 808 w 1622"/>
                    <a:gd name="T1" fmla="*/ 0 h 1623"/>
                    <a:gd name="T2" fmla="*/ 649 w 1622"/>
                    <a:gd name="T3" fmla="*/ 16 h 1623"/>
                    <a:gd name="T4" fmla="*/ 494 w 1622"/>
                    <a:gd name="T5" fmla="*/ 64 h 1623"/>
                    <a:gd name="T6" fmla="*/ 356 w 1622"/>
                    <a:gd name="T7" fmla="*/ 139 h 1623"/>
                    <a:gd name="T8" fmla="*/ 234 w 1622"/>
                    <a:gd name="T9" fmla="*/ 239 h 1623"/>
                    <a:gd name="T10" fmla="*/ 138 w 1622"/>
                    <a:gd name="T11" fmla="*/ 356 h 1623"/>
                    <a:gd name="T12" fmla="*/ 64 w 1622"/>
                    <a:gd name="T13" fmla="*/ 495 h 1623"/>
                    <a:gd name="T14" fmla="*/ 16 w 1622"/>
                    <a:gd name="T15" fmla="*/ 649 h 1623"/>
                    <a:gd name="T16" fmla="*/ 0 w 1622"/>
                    <a:gd name="T17" fmla="*/ 814 h 1623"/>
                    <a:gd name="T18" fmla="*/ 0 w 1622"/>
                    <a:gd name="T19" fmla="*/ 893 h 1623"/>
                    <a:gd name="T20" fmla="*/ 32 w 1622"/>
                    <a:gd name="T21" fmla="*/ 1053 h 1623"/>
                    <a:gd name="T22" fmla="*/ 96 w 1622"/>
                    <a:gd name="T23" fmla="*/ 1196 h 1623"/>
                    <a:gd name="T24" fmla="*/ 181 w 1622"/>
                    <a:gd name="T25" fmla="*/ 1330 h 1623"/>
                    <a:gd name="T26" fmla="*/ 292 w 1622"/>
                    <a:gd name="T27" fmla="*/ 1436 h 1623"/>
                    <a:gd name="T28" fmla="*/ 426 w 1622"/>
                    <a:gd name="T29" fmla="*/ 1526 h 1623"/>
                    <a:gd name="T30" fmla="*/ 569 w 1622"/>
                    <a:gd name="T31" fmla="*/ 1585 h 1623"/>
                    <a:gd name="T32" fmla="*/ 728 w 1622"/>
                    <a:gd name="T33" fmla="*/ 1622 h 1623"/>
                    <a:gd name="T34" fmla="*/ 808 w 1622"/>
                    <a:gd name="T35" fmla="*/ 1622 h 1623"/>
                    <a:gd name="T36" fmla="*/ 973 w 1622"/>
                    <a:gd name="T37" fmla="*/ 1606 h 1623"/>
                    <a:gd name="T38" fmla="*/ 1127 w 1622"/>
                    <a:gd name="T39" fmla="*/ 1558 h 1623"/>
                    <a:gd name="T40" fmla="*/ 1265 w 1622"/>
                    <a:gd name="T41" fmla="*/ 1483 h 1623"/>
                    <a:gd name="T42" fmla="*/ 1382 w 1622"/>
                    <a:gd name="T43" fmla="*/ 1388 h 1623"/>
                    <a:gd name="T44" fmla="*/ 1483 w 1622"/>
                    <a:gd name="T45" fmla="*/ 1266 h 1623"/>
                    <a:gd name="T46" fmla="*/ 1558 w 1622"/>
                    <a:gd name="T47" fmla="*/ 1127 h 1623"/>
                    <a:gd name="T48" fmla="*/ 1606 w 1622"/>
                    <a:gd name="T49" fmla="*/ 973 h 1623"/>
                    <a:gd name="T50" fmla="*/ 1621 w 1622"/>
                    <a:gd name="T51" fmla="*/ 814 h 1623"/>
                    <a:gd name="T52" fmla="*/ 1616 w 1622"/>
                    <a:gd name="T53" fmla="*/ 729 h 1623"/>
                    <a:gd name="T54" fmla="*/ 1584 w 1622"/>
                    <a:gd name="T55" fmla="*/ 569 h 1623"/>
                    <a:gd name="T56" fmla="*/ 1526 w 1622"/>
                    <a:gd name="T57" fmla="*/ 426 h 1623"/>
                    <a:gd name="T58" fmla="*/ 1436 w 1622"/>
                    <a:gd name="T59" fmla="*/ 292 h 1623"/>
                    <a:gd name="T60" fmla="*/ 1324 w 1622"/>
                    <a:gd name="T61" fmla="*/ 186 h 1623"/>
                    <a:gd name="T62" fmla="*/ 1196 w 1622"/>
                    <a:gd name="T63" fmla="*/ 96 h 1623"/>
                    <a:gd name="T64" fmla="*/ 1053 w 1622"/>
                    <a:gd name="T65" fmla="*/ 38 h 1623"/>
                    <a:gd name="T66" fmla="*/ 893 w 1622"/>
                    <a:gd name="T67" fmla="*/ 6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6"/>
                      </a:lnTo>
                      <a:lnTo>
                        <a:pt x="649" y="16"/>
                      </a:lnTo>
                      <a:lnTo>
                        <a:pt x="569" y="38"/>
                      </a:lnTo>
                      <a:lnTo>
                        <a:pt x="494" y="64"/>
                      </a:lnTo>
                      <a:lnTo>
                        <a:pt x="426" y="96"/>
                      </a:lnTo>
                      <a:lnTo>
                        <a:pt x="356" y="139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2"/>
                      </a:lnTo>
                      <a:lnTo>
                        <a:pt x="138" y="356"/>
                      </a:lnTo>
                      <a:lnTo>
                        <a:pt x="96" y="426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9"/>
                      </a:lnTo>
                      <a:lnTo>
                        <a:pt x="0" y="729"/>
                      </a:lnTo>
                      <a:lnTo>
                        <a:pt x="0" y="814"/>
                      </a:lnTo>
                      <a:lnTo>
                        <a:pt x="0" y="814"/>
                      </a:lnTo>
                      <a:lnTo>
                        <a:pt x="0" y="893"/>
                      </a:lnTo>
                      <a:lnTo>
                        <a:pt x="16" y="973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6"/>
                      </a:lnTo>
                      <a:lnTo>
                        <a:pt x="138" y="1266"/>
                      </a:lnTo>
                      <a:lnTo>
                        <a:pt x="181" y="1330"/>
                      </a:lnTo>
                      <a:lnTo>
                        <a:pt x="234" y="1388"/>
                      </a:lnTo>
                      <a:lnTo>
                        <a:pt x="292" y="1436"/>
                      </a:lnTo>
                      <a:lnTo>
                        <a:pt x="356" y="1483"/>
                      </a:lnTo>
                      <a:lnTo>
                        <a:pt x="426" y="1526"/>
                      </a:lnTo>
                      <a:lnTo>
                        <a:pt x="494" y="1558"/>
                      </a:lnTo>
                      <a:lnTo>
                        <a:pt x="569" y="1585"/>
                      </a:lnTo>
                      <a:lnTo>
                        <a:pt x="649" y="1606"/>
                      </a:lnTo>
                      <a:lnTo>
                        <a:pt x="728" y="1622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3" y="1622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8"/>
                      </a:lnTo>
                      <a:lnTo>
                        <a:pt x="1436" y="1330"/>
                      </a:lnTo>
                      <a:lnTo>
                        <a:pt x="1483" y="1266"/>
                      </a:lnTo>
                      <a:lnTo>
                        <a:pt x="1526" y="1196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3"/>
                      </a:lnTo>
                      <a:lnTo>
                        <a:pt x="1616" y="893"/>
                      </a:lnTo>
                      <a:lnTo>
                        <a:pt x="1621" y="814"/>
                      </a:lnTo>
                      <a:lnTo>
                        <a:pt x="1621" y="814"/>
                      </a:lnTo>
                      <a:lnTo>
                        <a:pt x="1616" y="729"/>
                      </a:lnTo>
                      <a:lnTo>
                        <a:pt x="1606" y="649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6"/>
                      </a:lnTo>
                      <a:lnTo>
                        <a:pt x="1483" y="356"/>
                      </a:lnTo>
                      <a:lnTo>
                        <a:pt x="1436" y="292"/>
                      </a:lnTo>
                      <a:lnTo>
                        <a:pt x="1382" y="239"/>
                      </a:lnTo>
                      <a:lnTo>
                        <a:pt x="1324" y="186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8"/>
                      </a:lnTo>
                      <a:lnTo>
                        <a:pt x="973" y="16"/>
                      </a:lnTo>
                      <a:lnTo>
                        <a:pt x="893" y="6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09" name="Freeform 23">
                  <a:extLst>
                    <a:ext uri="{FF2B5EF4-FFF2-40B4-BE49-F238E27FC236}">
                      <a16:creationId xmlns:a16="http://schemas.microsoft.com/office/drawing/2014/main" id="{226CB9C7-6557-433B-B2AB-2CCB4ACC30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2713" y="869950"/>
                  <a:ext cx="660400" cy="660400"/>
                </a:xfrm>
                <a:custGeom>
                  <a:avLst/>
                  <a:gdLst>
                    <a:gd name="T0" fmla="*/ 1010 w 1836"/>
                    <a:gd name="T1" fmla="*/ 1829 h 1835"/>
                    <a:gd name="T2" fmla="*/ 1271 w 1836"/>
                    <a:gd name="T3" fmla="*/ 1765 h 1835"/>
                    <a:gd name="T4" fmla="*/ 1500 w 1836"/>
                    <a:gd name="T5" fmla="*/ 1627 h 1835"/>
                    <a:gd name="T6" fmla="*/ 1675 w 1836"/>
                    <a:gd name="T7" fmla="*/ 1430 h 1835"/>
                    <a:gd name="T8" fmla="*/ 1792 w 1836"/>
                    <a:gd name="T9" fmla="*/ 1191 h 1835"/>
                    <a:gd name="T10" fmla="*/ 1835 w 1836"/>
                    <a:gd name="T11" fmla="*/ 920 h 1835"/>
                    <a:gd name="T12" fmla="*/ 1813 w 1836"/>
                    <a:gd name="T13" fmla="*/ 733 h 1835"/>
                    <a:gd name="T14" fmla="*/ 1723 w 1836"/>
                    <a:gd name="T15" fmla="*/ 479 h 1835"/>
                    <a:gd name="T16" fmla="*/ 1563 w 1836"/>
                    <a:gd name="T17" fmla="*/ 271 h 1835"/>
                    <a:gd name="T18" fmla="*/ 1356 w 1836"/>
                    <a:gd name="T19" fmla="*/ 112 h 1835"/>
                    <a:gd name="T20" fmla="*/ 1101 w 1836"/>
                    <a:gd name="T21" fmla="*/ 21 h 1835"/>
                    <a:gd name="T22" fmla="*/ 915 w 1836"/>
                    <a:gd name="T23" fmla="*/ 0 h 1835"/>
                    <a:gd name="T24" fmla="*/ 644 w 1836"/>
                    <a:gd name="T25" fmla="*/ 42 h 1835"/>
                    <a:gd name="T26" fmla="*/ 405 w 1836"/>
                    <a:gd name="T27" fmla="*/ 159 h 1835"/>
                    <a:gd name="T28" fmla="*/ 208 w 1836"/>
                    <a:gd name="T29" fmla="*/ 335 h 1835"/>
                    <a:gd name="T30" fmla="*/ 70 w 1836"/>
                    <a:gd name="T31" fmla="*/ 558 h 1835"/>
                    <a:gd name="T32" fmla="*/ 6 w 1836"/>
                    <a:gd name="T33" fmla="*/ 824 h 1835"/>
                    <a:gd name="T34" fmla="*/ 6 w 1836"/>
                    <a:gd name="T35" fmla="*/ 1010 h 1835"/>
                    <a:gd name="T36" fmla="*/ 70 w 1836"/>
                    <a:gd name="T37" fmla="*/ 1276 h 1835"/>
                    <a:gd name="T38" fmla="*/ 208 w 1836"/>
                    <a:gd name="T39" fmla="*/ 1499 h 1835"/>
                    <a:gd name="T40" fmla="*/ 405 w 1836"/>
                    <a:gd name="T41" fmla="*/ 1680 h 1835"/>
                    <a:gd name="T42" fmla="*/ 644 w 1836"/>
                    <a:gd name="T43" fmla="*/ 1792 h 1835"/>
                    <a:gd name="T44" fmla="*/ 915 w 1836"/>
                    <a:gd name="T45" fmla="*/ 1834 h 1835"/>
                    <a:gd name="T46" fmla="*/ 963 w 1836"/>
                    <a:gd name="T47" fmla="*/ 457 h 1835"/>
                    <a:gd name="T48" fmla="*/ 1096 w 1836"/>
                    <a:gd name="T49" fmla="*/ 489 h 1835"/>
                    <a:gd name="T50" fmla="*/ 1213 w 1836"/>
                    <a:gd name="T51" fmla="*/ 558 h 1835"/>
                    <a:gd name="T52" fmla="*/ 1303 w 1836"/>
                    <a:gd name="T53" fmla="*/ 659 h 1835"/>
                    <a:gd name="T54" fmla="*/ 1362 w 1836"/>
                    <a:gd name="T55" fmla="*/ 782 h 1835"/>
                    <a:gd name="T56" fmla="*/ 1383 w 1836"/>
                    <a:gd name="T57" fmla="*/ 920 h 1835"/>
                    <a:gd name="T58" fmla="*/ 1372 w 1836"/>
                    <a:gd name="T59" fmla="*/ 1010 h 1835"/>
                    <a:gd name="T60" fmla="*/ 1324 w 1836"/>
                    <a:gd name="T61" fmla="*/ 1138 h 1835"/>
                    <a:gd name="T62" fmla="*/ 1245 w 1836"/>
                    <a:gd name="T63" fmla="*/ 1244 h 1835"/>
                    <a:gd name="T64" fmla="*/ 1138 w 1836"/>
                    <a:gd name="T65" fmla="*/ 1329 h 1835"/>
                    <a:gd name="T66" fmla="*/ 1010 w 1836"/>
                    <a:gd name="T67" fmla="*/ 1372 h 1835"/>
                    <a:gd name="T68" fmla="*/ 915 w 1836"/>
                    <a:gd name="T69" fmla="*/ 1382 h 1835"/>
                    <a:gd name="T70" fmla="*/ 776 w 1836"/>
                    <a:gd name="T71" fmla="*/ 1361 h 1835"/>
                    <a:gd name="T72" fmla="*/ 654 w 1836"/>
                    <a:gd name="T73" fmla="*/ 1302 h 1835"/>
                    <a:gd name="T74" fmla="*/ 559 w 1836"/>
                    <a:gd name="T75" fmla="*/ 1212 h 1835"/>
                    <a:gd name="T76" fmla="*/ 490 w 1836"/>
                    <a:gd name="T77" fmla="*/ 1101 h 1835"/>
                    <a:gd name="T78" fmla="*/ 452 w 1836"/>
                    <a:gd name="T79" fmla="*/ 967 h 1835"/>
                    <a:gd name="T80" fmla="*/ 452 w 1836"/>
                    <a:gd name="T81" fmla="*/ 872 h 1835"/>
                    <a:gd name="T82" fmla="*/ 490 w 1836"/>
                    <a:gd name="T83" fmla="*/ 739 h 1835"/>
                    <a:gd name="T84" fmla="*/ 559 w 1836"/>
                    <a:gd name="T85" fmla="*/ 622 h 1835"/>
                    <a:gd name="T86" fmla="*/ 654 w 1836"/>
                    <a:gd name="T87" fmla="*/ 532 h 1835"/>
                    <a:gd name="T88" fmla="*/ 776 w 1836"/>
                    <a:gd name="T89" fmla="*/ 473 h 1835"/>
                    <a:gd name="T90" fmla="*/ 915 w 1836"/>
                    <a:gd name="T91" fmla="*/ 452 h 1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836" h="1835">
                      <a:moveTo>
                        <a:pt x="915" y="1834"/>
                      </a:moveTo>
                      <a:lnTo>
                        <a:pt x="915" y="1834"/>
                      </a:lnTo>
                      <a:lnTo>
                        <a:pt x="1010" y="1829"/>
                      </a:lnTo>
                      <a:lnTo>
                        <a:pt x="1101" y="1818"/>
                      </a:lnTo>
                      <a:lnTo>
                        <a:pt x="1191" y="1792"/>
                      </a:lnTo>
                      <a:lnTo>
                        <a:pt x="1271" y="1765"/>
                      </a:lnTo>
                      <a:lnTo>
                        <a:pt x="1356" y="1722"/>
                      </a:lnTo>
                      <a:lnTo>
                        <a:pt x="1430" y="1680"/>
                      </a:lnTo>
                      <a:lnTo>
                        <a:pt x="1500" y="1627"/>
                      </a:lnTo>
                      <a:lnTo>
                        <a:pt x="1563" y="1568"/>
                      </a:lnTo>
                      <a:lnTo>
                        <a:pt x="1622" y="1499"/>
                      </a:lnTo>
                      <a:lnTo>
                        <a:pt x="1675" y="1430"/>
                      </a:lnTo>
                      <a:lnTo>
                        <a:pt x="1723" y="1355"/>
                      </a:lnTo>
                      <a:lnTo>
                        <a:pt x="1760" y="1276"/>
                      </a:lnTo>
                      <a:lnTo>
                        <a:pt x="1792" y="1191"/>
                      </a:lnTo>
                      <a:lnTo>
                        <a:pt x="1813" y="1101"/>
                      </a:lnTo>
                      <a:lnTo>
                        <a:pt x="1829" y="1010"/>
                      </a:lnTo>
                      <a:lnTo>
                        <a:pt x="1835" y="920"/>
                      </a:lnTo>
                      <a:lnTo>
                        <a:pt x="1835" y="920"/>
                      </a:lnTo>
                      <a:lnTo>
                        <a:pt x="1829" y="824"/>
                      </a:lnTo>
                      <a:lnTo>
                        <a:pt x="1813" y="733"/>
                      </a:lnTo>
                      <a:lnTo>
                        <a:pt x="1792" y="643"/>
                      </a:lnTo>
                      <a:lnTo>
                        <a:pt x="1760" y="558"/>
                      </a:lnTo>
                      <a:lnTo>
                        <a:pt x="1723" y="479"/>
                      </a:lnTo>
                      <a:lnTo>
                        <a:pt x="1675" y="404"/>
                      </a:lnTo>
                      <a:lnTo>
                        <a:pt x="1622" y="335"/>
                      </a:lnTo>
                      <a:lnTo>
                        <a:pt x="1563" y="271"/>
                      </a:lnTo>
                      <a:lnTo>
                        <a:pt x="1500" y="207"/>
                      </a:lnTo>
                      <a:lnTo>
                        <a:pt x="1430" y="159"/>
                      </a:lnTo>
                      <a:lnTo>
                        <a:pt x="1356" y="112"/>
                      </a:lnTo>
                      <a:lnTo>
                        <a:pt x="1271" y="74"/>
                      </a:lnTo>
                      <a:lnTo>
                        <a:pt x="1191" y="42"/>
                      </a:lnTo>
                      <a:lnTo>
                        <a:pt x="1101" y="21"/>
                      </a:lnTo>
                      <a:lnTo>
                        <a:pt x="1010" y="5"/>
                      </a:lnTo>
                      <a:lnTo>
                        <a:pt x="915" y="0"/>
                      </a:lnTo>
                      <a:lnTo>
                        <a:pt x="915" y="0"/>
                      </a:lnTo>
                      <a:lnTo>
                        <a:pt x="825" y="5"/>
                      </a:lnTo>
                      <a:lnTo>
                        <a:pt x="734" y="21"/>
                      </a:lnTo>
                      <a:lnTo>
                        <a:pt x="644" y="42"/>
                      </a:lnTo>
                      <a:lnTo>
                        <a:pt x="559" y="74"/>
                      </a:lnTo>
                      <a:lnTo>
                        <a:pt x="479" y="112"/>
                      </a:lnTo>
                      <a:lnTo>
                        <a:pt x="405" y="159"/>
                      </a:lnTo>
                      <a:lnTo>
                        <a:pt x="335" y="207"/>
                      </a:lnTo>
                      <a:lnTo>
                        <a:pt x="267" y="271"/>
                      </a:lnTo>
                      <a:lnTo>
                        <a:pt x="208" y="335"/>
                      </a:lnTo>
                      <a:lnTo>
                        <a:pt x="155" y="404"/>
                      </a:lnTo>
                      <a:lnTo>
                        <a:pt x="112" y="479"/>
                      </a:lnTo>
                      <a:lnTo>
                        <a:pt x="70" y="558"/>
                      </a:lnTo>
                      <a:lnTo>
                        <a:pt x="43" y="643"/>
                      </a:lnTo>
                      <a:lnTo>
                        <a:pt x="17" y="733"/>
                      </a:lnTo>
                      <a:lnTo>
                        <a:pt x="6" y="824"/>
                      </a:lnTo>
                      <a:lnTo>
                        <a:pt x="0" y="920"/>
                      </a:lnTo>
                      <a:lnTo>
                        <a:pt x="0" y="920"/>
                      </a:lnTo>
                      <a:lnTo>
                        <a:pt x="6" y="1010"/>
                      </a:lnTo>
                      <a:lnTo>
                        <a:pt x="17" y="1101"/>
                      </a:lnTo>
                      <a:lnTo>
                        <a:pt x="43" y="1191"/>
                      </a:lnTo>
                      <a:lnTo>
                        <a:pt x="70" y="1276"/>
                      </a:lnTo>
                      <a:lnTo>
                        <a:pt x="112" y="1355"/>
                      </a:lnTo>
                      <a:lnTo>
                        <a:pt x="155" y="1430"/>
                      </a:lnTo>
                      <a:lnTo>
                        <a:pt x="208" y="1499"/>
                      </a:lnTo>
                      <a:lnTo>
                        <a:pt x="267" y="1568"/>
                      </a:lnTo>
                      <a:lnTo>
                        <a:pt x="335" y="1627"/>
                      </a:lnTo>
                      <a:lnTo>
                        <a:pt x="405" y="1680"/>
                      </a:lnTo>
                      <a:lnTo>
                        <a:pt x="479" y="1722"/>
                      </a:lnTo>
                      <a:lnTo>
                        <a:pt x="559" y="1765"/>
                      </a:lnTo>
                      <a:lnTo>
                        <a:pt x="644" y="1792"/>
                      </a:lnTo>
                      <a:lnTo>
                        <a:pt x="734" y="1818"/>
                      </a:lnTo>
                      <a:lnTo>
                        <a:pt x="825" y="1829"/>
                      </a:lnTo>
                      <a:lnTo>
                        <a:pt x="915" y="1834"/>
                      </a:lnTo>
                      <a:close/>
                      <a:moveTo>
                        <a:pt x="915" y="452"/>
                      </a:moveTo>
                      <a:lnTo>
                        <a:pt x="915" y="452"/>
                      </a:lnTo>
                      <a:lnTo>
                        <a:pt x="963" y="457"/>
                      </a:lnTo>
                      <a:lnTo>
                        <a:pt x="1010" y="462"/>
                      </a:lnTo>
                      <a:lnTo>
                        <a:pt x="1053" y="473"/>
                      </a:lnTo>
                      <a:lnTo>
                        <a:pt x="1096" y="489"/>
                      </a:lnTo>
                      <a:lnTo>
                        <a:pt x="1138" y="511"/>
                      </a:lnTo>
                      <a:lnTo>
                        <a:pt x="1175" y="532"/>
                      </a:lnTo>
                      <a:lnTo>
                        <a:pt x="1213" y="558"/>
                      </a:lnTo>
                      <a:lnTo>
                        <a:pt x="1245" y="590"/>
                      </a:lnTo>
                      <a:lnTo>
                        <a:pt x="1277" y="622"/>
                      </a:lnTo>
                      <a:lnTo>
                        <a:pt x="1303" y="659"/>
                      </a:lnTo>
                      <a:lnTo>
                        <a:pt x="1324" y="696"/>
                      </a:lnTo>
                      <a:lnTo>
                        <a:pt x="1345" y="739"/>
                      </a:lnTo>
                      <a:lnTo>
                        <a:pt x="1362" y="782"/>
                      </a:lnTo>
                      <a:lnTo>
                        <a:pt x="1372" y="824"/>
                      </a:lnTo>
                      <a:lnTo>
                        <a:pt x="1377" y="872"/>
                      </a:lnTo>
                      <a:lnTo>
                        <a:pt x="1383" y="920"/>
                      </a:lnTo>
                      <a:lnTo>
                        <a:pt x="1383" y="920"/>
                      </a:lnTo>
                      <a:lnTo>
                        <a:pt x="1377" y="967"/>
                      </a:lnTo>
                      <a:lnTo>
                        <a:pt x="1372" y="1010"/>
                      </a:lnTo>
                      <a:lnTo>
                        <a:pt x="1362" y="1058"/>
                      </a:lnTo>
                      <a:lnTo>
                        <a:pt x="1345" y="1101"/>
                      </a:lnTo>
                      <a:lnTo>
                        <a:pt x="1324" y="1138"/>
                      </a:lnTo>
                      <a:lnTo>
                        <a:pt x="1303" y="1180"/>
                      </a:lnTo>
                      <a:lnTo>
                        <a:pt x="1277" y="1212"/>
                      </a:lnTo>
                      <a:lnTo>
                        <a:pt x="1245" y="1244"/>
                      </a:lnTo>
                      <a:lnTo>
                        <a:pt x="1213" y="1276"/>
                      </a:lnTo>
                      <a:lnTo>
                        <a:pt x="1175" y="1302"/>
                      </a:lnTo>
                      <a:lnTo>
                        <a:pt x="1138" y="1329"/>
                      </a:lnTo>
                      <a:lnTo>
                        <a:pt x="1096" y="1345"/>
                      </a:lnTo>
                      <a:lnTo>
                        <a:pt x="1053" y="1361"/>
                      </a:lnTo>
                      <a:lnTo>
                        <a:pt x="1010" y="1372"/>
                      </a:lnTo>
                      <a:lnTo>
                        <a:pt x="963" y="1382"/>
                      </a:lnTo>
                      <a:lnTo>
                        <a:pt x="915" y="1382"/>
                      </a:lnTo>
                      <a:lnTo>
                        <a:pt x="915" y="1382"/>
                      </a:lnTo>
                      <a:lnTo>
                        <a:pt x="867" y="1382"/>
                      </a:lnTo>
                      <a:lnTo>
                        <a:pt x="825" y="1372"/>
                      </a:lnTo>
                      <a:lnTo>
                        <a:pt x="776" y="1361"/>
                      </a:lnTo>
                      <a:lnTo>
                        <a:pt x="734" y="1345"/>
                      </a:lnTo>
                      <a:lnTo>
                        <a:pt x="697" y="1329"/>
                      </a:lnTo>
                      <a:lnTo>
                        <a:pt x="654" y="1302"/>
                      </a:lnTo>
                      <a:lnTo>
                        <a:pt x="623" y="1276"/>
                      </a:lnTo>
                      <a:lnTo>
                        <a:pt x="585" y="1244"/>
                      </a:lnTo>
                      <a:lnTo>
                        <a:pt x="559" y="1212"/>
                      </a:lnTo>
                      <a:lnTo>
                        <a:pt x="532" y="1180"/>
                      </a:lnTo>
                      <a:lnTo>
                        <a:pt x="505" y="1138"/>
                      </a:lnTo>
                      <a:lnTo>
                        <a:pt x="490" y="1101"/>
                      </a:lnTo>
                      <a:lnTo>
                        <a:pt x="474" y="1058"/>
                      </a:lnTo>
                      <a:lnTo>
                        <a:pt x="463" y="1010"/>
                      </a:lnTo>
                      <a:lnTo>
                        <a:pt x="452" y="967"/>
                      </a:lnTo>
                      <a:lnTo>
                        <a:pt x="452" y="920"/>
                      </a:lnTo>
                      <a:lnTo>
                        <a:pt x="452" y="920"/>
                      </a:lnTo>
                      <a:lnTo>
                        <a:pt x="452" y="872"/>
                      </a:lnTo>
                      <a:lnTo>
                        <a:pt x="463" y="824"/>
                      </a:lnTo>
                      <a:lnTo>
                        <a:pt x="474" y="782"/>
                      </a:lnTo>
                      <a:lnTo>
                        <a:pt x="490" y="739"/>
                      </a:lnTo>
                      <a:lnTo>
                        <a:pt x="505" y="696"/>
                      </a:lnTo>
                      <a:lnTo>
                        <a:pt x="532" y="659"/>
                      </a:lnTo>
                      <a:lnTo>
                        <a:pt x="559" y="622"/>
                      </a:lnTo>
                      <a:lnTo>
                        <a:pt x="585" y="590"/>
                      </a:lnTo>
                      <a:lnTo>
                        <a:pt x="623" y="558"/>
                      </a:lnTo>
                      <a:lnTo>
                        <a:pt x="654" y="532"/>
                      </a:lnTo>
                      <a:lnTo>
                        <a:pt x="697" y="511"/>
                      </a:lnTo>
                      <a:lnTo>
                        <a:pt x="734" y="489"/>
                      </a:lnTo>
                      <a:lnTo>
                        <a:pt x="776" y="473"/>
                      </a:lnTo>
                      <a:lnTo>
                        <a:pt x="825" y="462"/>
                      </a:lnTo>
                      <a:lnTo>
                        <a:pt x="867" y="457"/>
                      </a:lnTo>
                      <a:lnTo>
                        <a:pt x="915" y="4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10" name="Freeform 24">
                  <a:extLst>
                    <a:ext uri="{FF2B5EF4-FFF2-40B4-BE49-F238E27FC236}">
                      <a16:creationId xmlns:a16="http://schemas.microsoft.com/office/drawing/2014/main" id="{A413B707-AA7D-4DB1-80F9-DE32174AC6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1950" y="1627188"/>
                  <a:ext cx="163513" cy="612775"/>
                </a:xfrm>
                <a:custGeom>
                  <a:avLst/>
                  <a:gdLst>
                    <a:gd name="T0" fmla="*/ 0 w 453"/>
                    <a:gd name="T1" fmla="*/ 1701 h 1702"/>
                    <a:gd name="T2" fmla="*/ 452 w 453"/>
                    <a:gd name="T3" fmla="*/ 1701 h 1702"/>
                    <a:gd name="T4" fmla="*/ 452 w 453"/>
                    <a:gd name="T5" fmla="*/ 0 h 1702"/>
                    <a:gd name="T6" fmla="*/ 0 w 453"/>
                    <a:gd name="T7" fmla="*/ 0 h 1702"/>
                    <a:gd name="T8" fmla="*/ 0 w 453"/>
                    <a:gd name="T9" fmla="*/ 1701 h 17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3" h="1702">
                      <a:moveTo>
                        <a:pt x="0" y="1701"/>
                      </a:moveTo>
                      <a:lnTo>
                        <a:pt x="452" y="1701"/>
                      </a:lnTo>
                      <a:lnTo>
                        <a:pt x="452" y="0"/>
                      </a:lnTo>
                      <a:lnTo>
                        <a:pt x="0" y="0"/>
                      </a:lnTo>
                      <a:lnTo>
                        <a:pt x="0" y="1701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11" name="Freeform 25">
                  <a:extLst>
                    <a:ext uri="{FF2B5EF4-FFF2-40B4-BE49-F238E27FC236}">
                      <a16:creationId xmlns:a16="http://schemas.microsoft.com/office/drawing/2014/main" id="{24C97895-EB22-4755-9E1C-D831D6EE71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2013" y="1119188"/>
                  <a:ext cx="612775" cy="163512"/>
                </a:xfrm>
                <a:custGeom>
                  <a:avLst/>
                  <a:gdLst>
                    <a:gd name="T0" fmla="*/ 1701 w 1702"/>
                    <a:gd name="T1" fmla="*/ 0 h 453"/>
                    <a:gd name="T2" fmla="*/ 0 w 1702"/>
                    <a:gd name="T3" fmla="*/ 0 h 453"/>
                    <a:gd name="T4" fmla="*/ 0 w 1702"/>
                    <a:gd name="T5" fmla="*/ 452 h 453"/>
                    <a:gd name="T6" fmla="*/ 1701 w 1702"/>
                    <a:gd name="T7" fmla="*/ 452 h 453"/>
                    <a:gd name="T8" fmla="*/ 1701 w 1702"/>
                    <a:gd name="T9" fmla="*/ 0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2" h="453">
                      <a:moveTo>
                        <a:pt x="1701" y="0"/>
                      </a:moveTo>
                      <a:lnTo>
                        <a:pt x="0" y="0"/>
                      </a:lnTo>
                      <a:lnTo>
                        <a:pt x="0" y="452"/>
                      </a:lnTo>
                      <a:lnTo>
                        <a:pt x="1701" y="452"/>
                      </a:lnTo>
                      <a:lnTo>
                        <a:pt x="170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12" name="Freeform 26">
                  <a:extLst>
                    <a:ext uri="{FF2B5EF4-FFF2-40B4-BE49-F238E27FC236}">
                      <a16:creationId xmlns:a16="http://schemas.microsoft.com/office/drawing/2014/main" id="{C5A347D0-EB31-4798-87D8-270C7ED743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81200" y="1435100"/>
                  <a:ext cx="547688" cy="549275"/>
                </a:xfrm>
                <a:custGeom>
                  <a:avLst/>
                  <a:gdLst>
                    <a:gd name="T0" fmla="*/ 319 w 1521"/>
                    <a:gd name="T1" fmla="*/ 0 h 1527"/>
                    <a:gd name="T2" fmla="*/ 0 w 1521"/>
                    <a:gd name="T3" fmla="*/ 319 h 1527"/>
                    <a:gd name="T4" fmla="*/ 1201 w 1521"/>
                    <a:gd name="T5" fmla="*/ 1526 h 1527"/>
                    <a:gd name="T6" fmla="*/ 1520 w 1521"/>
                    <a:gd name="T7" fmla="*/ 1202 h 1527"/>
                    <a:gd name="T8" fmla="*/ 319 w 1521"/>
                    <a:gd name="T9" fmla="*/ 0 h 15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1" h="1527">
                      <a:moveTo>
                        <a:pt x="319" y="0"/>
                      </a:moveTo>
                      <a:lnTo>
                        <a:pt x="0" y="319"/>
                      </a:lnTo>
                      <a:lnTo>
                        <a:pt x="1201" y="1526"/>
                      </a:lnTo>
                      <a:lnTo>
                        <a:pt x="1520" y="1202"/>
                      </a:lnTo>
                      <a:lnTo>
                        <a:pt x="319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B5361AE4-FF8E-47FC-8AD7-88BC0AE17775}"/>
                </a:ext>
              </a:extLst>
            </p:cNvPr>
            <p:cNvGrpSpPr/>
            <p:nvPr/>
          </p:nvGrpSpPr>
          <p:grpSpPr>
            <a:xfrm>
              <a:off x="10713267" y="4417213"/>
              <a:ext cx="869099" cy="869099"/>
              <a:chOff x="982576" y="1691974"/>
              <a:chExt cx="1828959" cy="1828959"/>
            </a:xfrm>
          </p:grpSpPr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2F1291B9-90B0-4755-96AC-1B09C3C97EF9}"/>
                  </a:ext>
                </a:extLst>
              </p:cNvPr>
              <p:cNvSpPr/>
              <p:nvPr/>
            </p:nvSpPr>
            <p:spPr>
              <a:xfrm>
                <a:off x="982576" y="1691974"/>
                <a:ext cx="1828959" cy="1828959"/>
              </a:xfrm>
              <a:prstGeom prst="ellipse">
                <a:avLst/>
              </a:prstGeom>
              <a:solidFill>
                <a:srgbClr val="7030A0"/>
              </a:solidFill>
              <a:ln w="762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 dirty="0">
                  <a:latin typeface="Calibri" panose="020F0502020204030204" pitchFamily="34" charset="0"/>
                </a:endParaRPr>
              </a:p>
            </p:txBody>
          </p: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A50716B3-7BF7-43AF-8A39-91ED01742673}"/>
                  </a:ext>
                </a:extLst>
              </p:cNvPr>
              <p:cNvGrpSpPr/>
              <p:nvPr/>
            </p:nvGrpSpPr>
            <p:grpSpPr>
              <a:xfrm>
                <a:off x="1329053" y="2040965"/>
                <a:ext cx="1154290" cy="1153784"/>
                <a:chOff x="477838" y="30163"/>
                <a:chExt cx="3621087" cy="3619500"/>
              </a:xfrm>
              <a:solidFill>
                <a:schemeClr val="bg1"/>
              </a:solidFill>
            </p:grpSpPr>
            <p:sp>
              <p:nvSpPr>
                <p:cNvPr id="416" name="Freeform 19">
                  <a:extLst>
                    <a:ext uri="{FF2B5EF4-FFF2-40B4-BE49-F238E27FC236}">
                      <a16:creationId xmlns:a16="http://schemas.microsoft.com/office/drawing/2014/main" id="{9D354036-5E19-44B7-B50F-D54AA1365F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838" y="30163"/>
                  <a:ext cx="3621087" cy="3619500"/>
                </a:xfrm>
                <a:custGeom>
                  <a:avLst/>
                  <a:gdLst>
                    <a:gd name="T0" fmla="*/ 4641 w 10059"/>
                    <a:gd name="T1" fmla="*/ 11 h 10054"/>
                    <a:gd name="T2" fmla="*/ 3774 w 10059"/>
                    <a:gd name="T3" fmla="*/ 160 h 10054"/>
                    <a:gd name="T4" fmla="*/ 2632 w 10059"/>
                    <a:gd name="T5" fmla="*/ 606 h 10054"/>
                    <a:gd name="T6" fmla="*/ 1648 w 10059"/>
                    <a:gd name="T7" fmla="*/ 1302 h 10054"/>
                    <a:gd name="T8" fmla="*/ 861 w 10059"/>
                    <a:gd name="T9" fmla="*/ 2217 h 10054"/>
                    <a:gd name="T10" fmla="*/ 309 w 10059"/>
                    <a:gd name="T11" fmla="*/ 3296 h 10054"/>
                    <a:gd name="T12" fmla="*/ 43 w 10059"/>
                    <a:gd name="T13" fmla="*/ 4386 h 10054"/>
                    <a:gd name="T14" fmla="*/ 0 w 10059"/>
                    <a:gd name="T15" fmla="*/ 5029 h 10054"/>
                    <a:gd name="T16" fmla="*/ 27 w 10059"/>
                    <a:gd name="T17" fmla="*/ 5540 h 10054"/>
                    <a:gd name="T18" fmla="*/ 228 w 10059"/>
                    <a:gd name="T19" fmla="*/ 6523 h 10054"/>
                    <a:gd name="T20" fmla="*/ 729 w 10059"/>
                    <a:gd name="T21" fmla="*/ 7634 h 10054"/>
                    <a:gd name="T22" fmla="*/ 1472 w 10059"/>
                    <a:gd name="T23" fmla="*/ 8581 h 10054"/>
                    <a:gd name="T24" fmla="*/ 2424 w 10059"/>
                    <a:gd name="T25" fmla="*/ 9325 h 10054"/>
                    <a:gd name="T26" fmla="*/ 3535 w 10059"/>
                    <a:gd name="T27" fmla="*/ 9830 h 10054"/>
                    <a:gd name="T28" fmla="*/ 4513 w 10059"/>
                    <a:gd name="T29" fmla="*/ 10027 h 10054"/>
                    <a:gd name="T30" fmla="*/ 5029 w 10059"/>
                    <a:gd name="T31" fmla="*/ 10053 h 10054"/>
                    <a:gd name="T32" fmla="*/ 5672 w 10059"/>
                    <a:gd name="T33" fmla="*/ 10016 h 10054"/>
                    <a:gd name="T34" fmla="*/ 6757 w 10059"/>
                    <a:gd name="T35" fmla="*/ 9750 h 10054"/>
                    <a:gd name="T36" fmla="*/ 7841 w 10059"/>
                    <a:gd name="T37" fmla="*/ 9198 h 10054"/>
                    <a:gd name="T38" fmla="*/ 8750 w 10059"/>
                    <a:gd name="T39" fmla="*/ 8411 h 10054"/>
                    <a:gd name="T40" fmla="*/ 9452 w 10059"/>
                    <a:gd name="T41" fmla="*/ 7422 h 10054"/>
                    <a:gd name="T42" fmla="*/ 9898 w 10059"/>
                    <a:gd name="T43" fmla="*/ 6284 h 10054"/>
                    <a:gd name="T44" fmla="*/ 10042 w 10059"/>
                    <a:gd name="T45" fmla="*/ 5412 h 10054"/>
                    <a:gd name="T46" fmla="*/ 10058 w 10059"/>
                    <a:gd name="T47" fmla="*/ 4897 h 10054"/>
                    <a:gd name="T48" fmla="*/ 10000 w 10059"/>
                    <a:gd name="T49" fmla="*/ 4264 h 10054"/>
                    <a:gd name="T50" fmla="*/ 9665 w 10059"/>
                    <a:gd name="T51" fmla="*/ 3067 h 10054"/>
                    <a:gd name="T52" fmla="*/ 9058 w 10059"/>
                    <a:gd name="T53" fmla="*/ 2020 h 10054"/>
                    <a:gd name="T54" fmla="*/ 8229 w 10059"/>
                    <a:gd name="T55" fmla="*/ 1149 h 10054"/>
                    <a:gd name="T56" fmla="*/ 7209 w 10059"/>
                    <a:gd name="T57" fmla="*/ 494 h 10054"/>
                    <a:gd name="T58" fmla="*/ 6045 w 10059"/>
                    <a:gd name="T59" fmla="*/ 101 h 10054"/>
                    <a:gd name="T60" fmla="*/ 5289 w 10059"/>
                    <a:gd name="T61" fmla="*/ 5 h 10054"/>
                    <a:gd name="T62" fmla="*/ 4795 w 10059"/>
                    <a:gd name="T63" fmla="*/ 9628 h 10054"/>
                    <a:gd name="T64" fmla="*/ 3663 w 10059"/>
                    <a:gd name="T65" fmla="*/ 9431 h 10054"/>
                    <a:gd name="T66" fmla="*/ 2642 w 10059"/>
                    <a:gd name="T67" fmla="*/ 8969 h 10054"/>
                    <a:gd name="T68" fmla="*/ 1770 w 10059"/>
                    <a:gd name="T69" fmla="*/ 8283 h 10054"/>
                    <a:gd name="T70" fmla="*/ 1090 w 10059"/>
                    <a:gd name="T71" fmla="*/ 7416 h 10054"/>
                    <a:gd name="T72" fmla="*/ 627 w 10059"/>
                    <a:gd name="T73" fmla="*/ 6396 h 10054"/>
                    <a:gd name="T74" fmla="*/ 425 w 10059"/>
                    <a:gd name="T75" fmla="*/ 5264 h 10054"/>
                    <a:gd name="T76" fmla="*/ 473 w 10059"/>
                    <a:gd name="T77" fmla="*/ 4328 h 10054"/>
                    <a:gd name="T78" fmla="*/ 782 w 10059"/>
                    <a:gd name="T79" fmla="*/ 3233 h 10054"/>
                    <a:gd name="T80" fmla="*/ 1340 w 10059"/>
                    <a:gd name="T81" fmla="*/ 2270 h 10054"/>
                    <a:gd name="T82" fmla="*/ 2100 w 10059"/>
                    <a:gd name="T83" fmla="*/ 1473 h 10054"/>
                    <a:gd name="T84" fmla="*/ 3036 w 10059"/>
                    <a:gd name="T85" fmla="*/ 872 h 10054"/>
                    <a:gd name="T86" fmla="*/ 4104 w 10059"/>
                    <a:gd name="T87" fmla="*/ 510 h 10054"/>
                    <a:gd name="T88" fmla="*/ 5029 w 10059"/>
                    <a:gd name="T89" fmla="*/ 420 h 10054"/>
                    <a:gd name="T90" fmla="*/ 6183 w 10059"/>
                    <a:gd name="T91" fmla="*/ 563 h 10054"/>
                    <a:gd name="T92" fmla="*/ 7224 w 10059"/>
                    <a:gd name="T93" fmla="*/ 973 h 10054"/>
                    <a:gd name="T94" fmla="*/ 8128 w 10059"/>
                    <a:gd name="T95" fmla="*/ 1616 h 10054"/>
                    <a:gd name="T96" fmla="*/ 8851 w 10059"/>
                    <a:gd name="T97" fmla="*/ 2451 h 10054"/>
                    <a:gd name="T98" fmla="*/ 9356 w 10059"/>
                    <a:gd name="T99" fmla="*/ 3445 h 10054"/>
                    <a:gd name="T100" fmla="*/ 9617 w 10059"/>
                    <a:gd name="T101" fmla="*/ 4556 h 10054"/>
                    <a:gd name="T102" fmla="*/ 9617 w 10059"/>
                    <a:gd name="T103" fmla="*/ 5497 h 10054"/>
                    <a:gd name="T104" fmla="*/ 9356 w 10059"/>
                    <a:gd name="T105" fmla="*/ 6608 h 10054"/>
                    <a:gd name="T106" fmla="*/ 8851 w 10059"/>
                    <a:gd name="T107" fmla="*/ 7602 h 10054"/>
                    <a:gd name="T108" fmla="*/ 8128 w 10059"/>
                    <a:gd name="T109" fmla="*/ 8437 h 10054"/>
                    <a:gd name="T110" fmla="*/ 7224 w 10059"/>
                    <a:gd name="T111" fmla="*/ 9081 h 10054"/>
                    <a:gd name="T112" fmla="*/ 6183 w 10059"/>
                    <a:gd name="T113" fmla="*/ 9490 h 10054"/>
                    <a:gd name="T114" fmla="*/ 5029 w 10059"/>
                    <a:gd name="T115" fmla="*/ 9639 h 100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059" h="10054">
                      <a:moveTo>
                        <a:pt x="5029" y="0"/>
                      </a:moveTo>
                      <a:lnTo>
                        <a:pt x="5029" y="0"/>
                      </a:lnTo>
                      <a:lnTo>
                        <a:pt x="4901" y="0"/>
                      </a:lnTo>
                      <a:lnTo>
                        <a:pt x="4769" y="5"/>
                      </a:lnTo>
                      <a:lnTo>
                        <a:pt x="4641" y="11"/>
                      </a:lnTo>
                      <a:lnTo>
                        <a:pt x="4513" y="27"/>
                      </a:lnTo>
                      <a:lnTo>
                        <a:pt x="4391" y="37"/>
                      </a:lnTo>
                      <a:lnTo>
                        <a:pt x="4264" y="58"/>
                      </a:lnTo>
                      <a:lnTo>
                        <a:pt x="4014" y="101"/>
                      </a:lnTo>
                      <a:lnTo>
                        <a:pt x="3774" y="160"/>
                      </a:lnTo>
                      <a:lnTo>
                        <a:pt x="3535" y="224"/>
                      </a:lnTo>
                      <a:lnTo>
                        <a:pt x="3301" y="303"/>
                      </a:lnTo>
                      <a:lnTo>
                        <a:pt x="3073" y="394"/>
                      </a:lnTo>
                      <a:lnTo>
                        <a:pt x="2849" y="494"/>
                      </a:lnTo>
                      <a:lnTo>
                        <a:pt x="2632" y="606"/>
                      </a:lnTo>
                      <a:lnTo>
                        <a:pt x="2424" y="729"/>
                      </a:lnTo>
                      <a:lnTo>
                        <a:pt x="2217" y="856"/>
                      </a:lnTo>
                      <a:lnTo>
                        <a:pt x="2020" y="999"/>
                      </a:lnTo>
                      <a:lnTo>
                        <a:pt x="1829" y="1149"/>
                      </a:lnTo>
                      <a:lnTo>
                        <a:pt x="1648" y="1302"/>
                      </a:lnTo>
                      <a:lnTo>
                        <a:pt x="1472" y="1473"/>
                      </a:lnTo>
                      <a:lnTo>
                        <a:pt x="1308" y="1648"/>
                      </a:lnTo>
                      <a:lnTo>
                        <a:pt x="1148" y="1829"/>
                      </a:lnTo>
                      <a:lnTo>
                        <a:pt x="999" y="2020"/>
                      </a:lnTo>
                      <a:lnTo>
                        <a:pt x="861" y="2217"/>
                      </a:lnTo>
                      <a:lnTo>
                        <a:pt x="729" y="2419"/>
                      </a:lnTo>
                      <a:lnTo>
                        <a:pt x="606" y="2632"/>
                      </a:lnTo>
                      <a:lnTo>
                        <a:pt x="500" y="2849"/>
                      </a:lnTo>
                      <a:lnTo>
                        <a:pt x="399" y="3067"/>
                      </a:lnTo>
                      <a:lnTo>
                        <a:pt x="309" y="3296"/>
                      </a:lnTo>
                      <a:lnTo>
                        <a:pt x="228" y="3530"/>
                      </a:lnTo>
                      <a:lnTo>
                        <a:pt x="160" y="3770"/>
                      </a:lnTo>
                      <a:lnTo>
                        <a:pt x="101" y="4014"/>
                      </a:lnTo>
                      <a:lnTo>
                        <a:pt x="58" y="4264"/>
                      </a:lnTo>
                      <a:lnTo>
                        <a:pt x="43" y="4386"/>
                      </a:lnTo>
                      <a:lnTo>
                        <a:pt x="27" y="4514"/>
                      </a:lnTo>
                      <a:lnTo>
                        <a:pt x="16" y="4641"/>
                      </a:lnTo>
                      <a:lnTo>
                        <a:pt x="5" y="4769"/>
                      </a:lnTo>
                      <a:lnTo>
                        <a:pt x="5" y="4897"/>
                      </a:lnTo>
                      <a:lnTo>
                        <a:pt x="0" y="5029"/>
                      </a:lnTo>
                      <a:lnTo>
                        <a:pt x="0" y="5029"/>
                      </a:lnTo>
                      <a:lnTo>
                        <a:pt x="5" y="5157"/>
                      </a:lnTo>
                      <a:lnTo>
                        <a:pt x="5" y="5285"/>
                      </a:lnTo>
                      <a:lnTo>
                        <a:pt x="16" y="5412"/>
                      </a:lnTo>
                      <a:lnTo>
                        <a:pt x="27" y="5540"/>
                      </a:lnTo>
                      <a:lnTo>
                        <a:pt x="43" y="5667"/>
                      </a:lnTo>
                      <a:lnTo>
                        <a:pt x="58" y="5795"/>
                      </a:lnTo>
                      <a:lnTo>
                        <a:pt x="101" y="6040"/>
                      </a:lnTo>
                      <a:lnTo>
                        <a:pt x="160" y="6284"/>
                      </a:lnTo>
                      <a:lnTo>
                        <a:pt x="228" y="6523"/>
                      </a:lnTo>
                      <a:lnTo>
                        <a:pt x="309" y="6757"/>
                      </a:lnTo>
                      <a:lnTo>
                        <a:pt x="399" y="6986"/>
                      </a:lnTo>
                      <a:lnTo>
                        <a:pt x="500" y="7209"/>
                      </a:lnTo>
                      <a:lnTo>
                        <a:pt x="606" y="7422"/>
                      </a:lnTo>
                      <a:lnTo>
                        <a:pt x="729" y="7634"/>
                      </a:lnTo>
                      <a:lnTo>
                        <a:pt x="861" y="7836"/>
                      </a:lnTo>
                      <a:lnTo>
                        <a:pt x="999" y="8033"/>
                      </a:lnTo>
                      <a:lnTo>
                        <a:pt x="1148" y="8224"/>
                      </a:lnTo>
                      <a:lnTo>
                        <a:pt x="1308" y="8411"/>
                      </a:lnTo>
                      <a:lnTo>
                        <a:pt x="1472" y="8581"/>
                      </a:lnTo>
                      <a:lnTo>
                        <a:pt x="1648" y="8751"/>
                      </a:lnTo>
                      <a:lnTo>
                        <a:pt x="1829" y="8905"/>
                      </a:lnTo>
                      <a:lnTo>
                        <a:pt x="2020" y="9054"/>
                      </a:lnTo>
                      <a:lnTo>
                        <a:pt x="2217" y="9198"/>
                      </a:lnTo>
                      <a:lnTo>
                        <a:pt x="2424" y="9325"/>
                      </a:lnTo>
                      <a:lnTo>
                        <a:pt x="2632" y="9447"/>
                      </a:lnTo>
                      <a:lnTo>
                        <a:pt x="2849" y="9559"/>
                      </a:lnTo>
                      <a:lnTo>
                        <a:pt x="3073" y="9660"/>
                      </a:lnTo>
                      <a:lnTo>
                        <a:pt x="3301" y="9750"/>
                      </a:lnTo>
                      <a:lnTo>
                        <a:pt x="3535" y="9830"/>
                      </a:lnTo>
                      <a:lnTo>
                        <a:pt x="3774" y="9899"/>
                      </a:lnTo>
                      <a:lnTo>
                        <a:pt x="4014" y="9952"/>
                      </a:lnTo>
                      <a:lnTo>
                        <a:pt x="4264" y="9995"/>
                      </a:lnTo>
                      <a:lnTo>
                        <a:pt x="4391" y="10016"/>
                      </a:lnTo>
                      <a:lnTo>
                        <a:pt x="4513" y="10027"/>
                      </a:lnTo>
                      <a:lnTo>
                        <a:pt x="4641" y="10043"/>
                      </a:lnTo>
                      <a:lnTo>
                        <a:pt x="4769" y="10048"/>
                      </a:lnTo>
                      <a:lnTo>
                        <a:pt x="4901" y="10053"/>
                      </a:lnTo>
                      <a:lnTo>
                        <a:pt x="5029" y="10053"/>
                      </a:lnTo>
                      <a:lnTo>
                        <a:pt x="5029" y="10053"/>
                      </a:lnTo>
                      <a:lnTo>
                        <a:pt x="5157" y="10053"/>
                      </a:lnTo>
                      <a:lnTo>
                        <a:pt x="5289" y="10048"/>
                      </a:lnTo>
                      <a:lnTo>
                        <a:pt x="5417" y="10043"/>
                      </a:lnTo>
                      <a:lnTo>
                        <a:pt x="5545" y="10027"/>
                      </a:lnTo>
                      <a:lnTo>
                        <a:pt x="5672" y="10016"/>
                      </a:lnTo>
                      <a:lnTo>
                        <a:pt x="5794" y="9995"/>
                      </a:lnTo>
                      <a:lnTo>
                        <a:pt x="6045" y="9952"/>
                      </a:lnTo>
                      <a:lnTo>
                        <a:pt x="6284" y="9899"/>
                      </a:lnTo>
                      <a:lnTo>
                        <a:pt x="6523" y="9830"/>
                      </a:lnTo>
                      <a:lnTo>
                        <a:pt x="6757" y="9750"/>
                      </a:lnTo>
                      <a:lnTo>
                        <a:pt x="6985" y="9660"/>
                      </a:lnTo>
                      <a:lnTo>
                        <a:pt x="7209" y="9559"/>
                      </a:lnTo>
                      <a:lnTo>
                        <a:pt x="7426" y="9447"/>
                      </a:lnTo>
                      <a:lnTo>
                        <a:pt x="7639" y="9325"/>
                      </a:lnTo>
                      <a:lnTo>
                        <a:pt x="7841" y="9198"/>
                      </a:lnTo>
                      <a:lnTo>
                        <a:pt x="8038" y="9054"/>
                      </a:lnTo>
                      <a:lnTo>
                        <a:pt x="8229" y="8905"/>
                      </a:lnTo>
                      <a:lnTo>
                        <a:pt x="8410" y="8751"/>
                      </a:lnTo>
                      <a:lnTo>
                        <a:pt x="8585" y="8581"/>
                      </a:lnTo>
                      <a:lnTo>
                        <a:pt x="8750" y="8411"/>
                      </a:lnTo>
                      <a:lnTo>
                        <a:pt x="8909" y="8224"/>
                      </a:lnTo>
                      <a:lnTo>
                        <a:pt x="9058" y="8033"/>
                      </a:lnTo>
                      <a:lnTo>
                        <a:pt x="9197" y="7836"/>
                      </a:lnTo>
                      <a:lnTo>
                        <a:pt x="9330" y="7634"/>
                      </a:lnTo>
                      <a:lnTo>
                        <a:pt x="9452" y="7422"/>
                      </a:lnTo>
                      <a:lnTo>
                        <a:pt x="9563" y="7209"/>
                      </a:lnTo>
                      <a:lnTo>
                        <a:pt x="9665" y="6986"/>
                      </a:lnTo>
                      <a:lnTo>
                        <a:pt x="9755" y="6757"/>
                      </a:lnTo>
                      <a:lnTo>
                        <a:pt x="9829" y="6523"/>
                      </a:lnTo>
                      <a:lnTo>
                        <a:pt x="9898" y="6284"/>
                      </a:lnTo>
                      <a:lnTo>
                        <a:pt x="9957" y="6040"/>
                      </a:lnTo>
                      <a:lnTo>
                        <a:pt x="10000" y="5795"/>
                      </a:lnTo>
                      <a:lnTo>
                        <a:pt x="10015" y="5667"/>
                      </a:lnTo>
                      <a:lnTo>
                        <a:pt x="10032" y="5540"/>
                      </a:lnTo>
                      <a:lnTo>
                        <a:pt x="10042" y="5412"/>
                      </a:lnTo>
                      <a:lnTo>
                        <a:pt x="10053" y="5285"/>
                      </a:lnTo>
                      <a:lnTo>
                        <a:pt x="10058" y="5157"/>
                      </a:lnTo>
                      <a:lnTo>
                        <a:pt x="10058" y="5029"/>
                      </a:lnTo>
                      <a:lnTo>
                        <a:pt x="10058" y="5029"/>
                      </a:lnTo>
                      <a:lnTo>
                        <a:pt x="10058" y="4897"/>
                      </a:lnTo>
                      <a:lnTo>
                        <a:pt x="10053" y="4769"/>
                      </a:lnTo>
                      <a:lnTo>
                        <a:pt x="10042" y="4641"/>
                      </a:lnTo>
                      <a:lnTo>
                        <a:pt x="10032" y="4514"/>
                      </a:lnTo>
                      <a:lnTo>
                        <a:pt x="10015" y="4386"/>
                      </a:lnTo>
                      <a:lnTo>
                        <a:pt x="10000" y="4264"/>
                      </a:lnTo>
                      <a:lnTo>
                        <a:pt x="9957" y="4014"/>
                      </a:lnTo>
                      <a:lnTo>
                        <a:pt x="9898" y="3770"/>
                      </a:lnTo>
                      <a:lnTo>
                        <a:pt x="9829" y="3530"/>
                      </a:lnTo>
                      <a:lnTo>
                        <a:pt x="9755" y="3296"/>
                      </a:lnTo>
                      <a:lnTo>
                        <a:pt x="9665" y="3067"/>
                      </a:lnTo>
                      <a:lnTo>
                        <a:pt x="9563" y="2849"/>
                      </a:lnTo>
                      <a:lnTo>
                        <a:pt x="9452" y="2632"/>
                      </a:lnTo>
                      <a:lnTo>
                        <a:pt x="9330" y="2419"/>
                      </a:lnTo>
                      <a:lnTo>
                        <a:pt x="9197" y="2217"/>
                      </a:lnTo>
                      <a:lnTo>
                        <a:pt x="9058" y="2020"/>
                      </a:lnTo>
                      <a:lnTo>
                        <a:pt x="8909" y="1829"/>
                      </a:lnTo>
                      <a:lnTo>
                        <a:pt x="8750" y="1648"/>
                      </a:lnTo>
                      <a:lnTo>
                        <a:pt x="8585" y="1473"/>
                      </a:lnTo>
                      <a:lnTo>
                        <a:pt x="8410" y="1302"/>
                      </a:lnTo>
                      <a:lnTo>
                        <a:pt x="8229" y="1149"/>
                      </a:lnTo>
                      <a:lnTo>
                        <a:pt x="8038" y="999"/>
                      </a:lnTo>
                      <a:lnTo>
                        <a:pt x="7841" y="856"/>
                      </a:lnTo>
                      <a:lnTo>
                        <a:pt x="7639" y="729"/>
                      </a:lnTo>
                      <a:lnTo>
                        <a:pt x="7426" y="606"/>
                      </a:lnTo>
                      <a:lnTo>
                        <a:pt x="7209" y="494"/>
                      </a:lnTo>
                      <a:lnTo>
                        <a:pt x="6985" y="394"/>
                      </a:lnTo>
                      <a:lnTo>
                        <a:pt x="6757" y="303"/>
                      </a:lnTo>
                      <a:lnTo>
                        <a:pt x="6523" y="224"/>
                      </a:lnTo>
                      <a:lnTo>
                        <a:pt x="6284" y="160"/>
                      </a:lnTo>
                      <a:lnTo>
                        <a:pt x="6045" y="101"/>
                      </a:lnTo>
                      <a:lnTo>
                        <a:pt x="5794" y="58"/>
                      </a:lnTo>
                      <a:lnTo>
                        <a:pt x="5672" y="37"/>
                      </a:lnTo>
                      <a:lnTo>
                        <a:pt x="5545" y="27"/>
                      </a:lnTo>
                      <a:lnTo>
                        <a:pt x="5417" y="11"/>
                      </a:lnTo>
                      <a:lnTo>
                        <a:pt x="5289" y="5"/>
                      </a:lnTo>
                      <a:lnTo>
                        <a:pt x="5157" y="0"/>
                      </a:lnTo>
                      <a:lnTo>
                        <a:pt x="5029" y="0"/>
                      </a:lnTo>
                      <a:close/>
                      <a:moveTo>
                        <a:pt x="5029" y="9639"/>
                      </a:moveTo>
                      <a:lnTo>
                        <a:pt x="5029" y="9639"/>
                      </a:lnTo>
                      <a:lnTo>
                        <a:pt x="4795" y="9628"/>
                      </a:lnTo>
                      <a:lnTo>
                        <a:pt x="4561" y="9612"/>
                      </a:lnTo>
                      <a:lnTo>
                        <a:pt x="4327" y="9586"/>
                      </a:lnTo>
                      <a:lnTo>
                        <a:pt x="4104" y="9543"/>
                      </a:lnTo>
                      <a:lnTo>
                        <a:pt x="3881" y="9490"/>
                      </a:lnTo>
                      <a:lnTo>
                        <a:pt x="3663" y="9431"/>
                      </a:lnTo>
                      <a:lnTo>
                        <a:pt x="3445" y="9357"/>
                      </a:lnTo>
                      <a:lnTo>
                        <a:pt x="3237" y="9272"/>
                      </a:lnTo>
                      <a:lnTo>
                        <a:pt x="3036" y="9181"/>
                      </a:lnTo>
                      <a:lnTo>
                        <a:pt x="2834" y="9081"/>
                      </a:lnTo>
                      <a:lnTo>
                        <a:pt x="2642" y="8969"/>
                      </a:lnTo>
                      <a:lnTo>
                        <a:pt x="2456" y="8846"/>
                      </a:lnTo>
                      <a:lnTo>
                        <a:pt x="2275" y="8719"/>
                      </a:lnTo>
                      <a:lnTo>
                        <a:pt x="2100" y="8581"/>
                      </a:lnTo>
                      <a:lnTo>
                        <a:pt x="1930" y="8437"/>
                      </a:lnTo>
                      <a:lnTo>
                        <a:pt x="1770" y="8283"/>
                      </a:lnTo>
                      <a:lnTo>
                        <a:pt x="1621" y="8124"/>
                      </a:lnTo>
                      <a:lnTo>
                        <a:pt x="1472" y="7959"/>
                      </a:lnTo>
                      <a:lnTo>
                        <a:pt x="1340" y="7783"/>
                      </a:lnTo>
                      <a:lnTo>
                        <a:pt x="1206" y="7602"/>
                      </a:lnTo>
                      <a:lnTo>
                        <a:pt x="1090" y="7416"/>
                      </a:lnTo>
                      <a:lnTo>
                        <a:pt x="978" y="7220"/>
                      </a:lnTo>
                      <a:lnTo>
                        <a:pt x="877" y="7023"/>
                      </a:lnTo>
                      <a:lnTo>
                        <a:pt x="782" y="6821"/>
                      </a:lnTo>
                      <a:lnTo>
                        <a:pt x="701" y="6608"/>
                      </a:lnTo>
                      <a:lnTo>
                        <a:pt x="627" y="6396"/>
                      </a:lnTo>
                      <a:lnTo>
                        <a:pt x="563" y="6178"/>
                      </a:lnTo>
                      <a:lnTo>
                        <a:pt x="516" y="5954"/>
                      </a:lnTo>
                      <a:lnTo>
                        <a:pt x="473" y="5726"/>
                      </a:lnTo>
                      <a:lnTo>
                        <a:pt x="447" y="5497"/>
                      </a:lnTo>
                      <a:lnTo>
                        <a:pt x="425" y="5264"/>
                      </a:lnTo>
                      <a:lnTo>
                        <a:pt x="420" y="5029"/>
                      </a:lnTo>
                      <a:lnTo>
                        <a:pt x="420" y="5029"/>
                      </a:lnTo>
                      <a:lnTo>
                        <a:pt x="425" y="4790"/>
                      </a:lnTo>
                      <a:lnTo>
                        <a:pt x="447" y="4556"/>
                      </a:lnTo>
                      <a:lnTo>
                        <a:pt x="473" y="4328"/>
                      </a:lnTo>
                      <a:lnTo>
                        <a:pt x="516" y="4099"/>
                      </a:lnTo>
                      <a:lnTo>
                        <a:pt x="563" y="3876"/>
                      </a:lnTo>
                      <a:lnTo>
                        <a:pt x="627" y="3657"/>
                      </a:lnTo>
                      <a:lnTo>
                        <a:pt x="701" y="3445"/>
                      </a:lnTo>
                      <a:lnTo>
                        <a:pt x="782" y="3233"/>
                      </a:lnTo>
                      <a:lnTo>
                        <a:pt x="877" y="3030"/>
                      </a:lnTo>
                      <a:lnTo>
                        <a:pt x="978" y="2834"/>
                      </a:lnTo>
                      <a:lnTo>
                        <a:pt x="1090" y="2637"/>
                      </a:lnTo>
                      <a:lnTo>
                        <a:pt x="1206" y="2451"/>
                      </a:lnTo>
                      <a:lnTo>
                        <a:pt x="1340" y="2270"/>
                      </a:lnTo>
                      <a:lnTo>
                        <a:pt x="1472" y="2095"/>
                      </a:lnTo>
                      <a:lnTo>
                        <a:pt x="1621" y="1930"/>
                      </a:lnTo>
                      <a:lnTo>
                        <a:pt x="1770" y="1771"/>
                      </a:lnTo>
                      <a:lnTo>
                        <a:pt x="1930" y="1616"/>
                      </a:lnTo>
                      <a:lnTo>
                        <a:pt x="2100" y="1473"/>
                      </a:lnTo>
                      <a:lnTo>
                        <a:pt x="2275" y="1334"/>
                      </a:lnTo>
                      <a:lnTo>
                        <a:pt x="2456" y="1207"/>
                      </a:lnTo>
                      <a:lnTo>
                        <a:pt x="2642" y="1085"/>
                      </a:lnTo>
                      <a:lnTo>
                        <a:pt x="2834" y="973"/>
                      </a:lnTo>
                      <a:lnTo>
                        <a:pt x="3036" y="872"/>
                      </a:lnTo>
                      <a:lnTo>
                        <a:pt x="3237" y="782"/>
                      </a:lnTo>
                      <a:lnTo>
                        <a:pt x="3445" y="697"/>
                      </a:lnTo>
                      <a:lnTo>
                        <a:pt x="3663" y="627"/>
                      </a:lnTo>
                      <a:lnTo>
                        <a:pt x="3881" y="563"/>
                      </a:lnTo>
                      <a:lnTo>
                        <a:pt x="4104" y="510"/>
                      </a:lnTo>
                      <a:lnTo>
                        <a:pt x="4327" y="473"/>
                      </a:lnTo>
                      <a:lnTo>
                        <a:pt x="4561" y="441"/>
                      </a:lnTo>
                      <a:lnTo>
                        <a:pt x="4795" y="425"/>
                      </a:lnTo>
                      <a:lnTo>
                        <a:pt x="5029" y="420"/>
                      </a:lnTo>
                      <a:lnTo>
                        <a:pt x="5029" y="420"/>
                      </a:lnTo>
                      <a:lnTo>
                        <a:pt x="5268" y="425"/>
                      </a:lnTo>
                      <a:lnTo>
                        <a:pt x="5502" y="441"/>
                      </a:lnTo>
                      <a:lnTo>
                        <a:pt x="5731" y="473"/>
                      </a:lnTo>
                      <a:lnTo>
                        <a:pt x="5960" y="510"/>
                      </a:lnTo>
                      <a:lnTo>
                        <a:pt x="6183" y="563"/>
                      </a:lnTo>
                      <a:lnTo>
                        <a:pt x="6401" y="627"/>
                      </a:lnTo>
                      <a:lnTo>
                        <a:pt x="6613" y="697"/>
                      </a:lnTo>
                      <a:lnTo>
                        <a:pt x="6821" y="782"/>
                      </a:lnTo>
                      <a:lnTo>
                        <a:pt x="7028" y="872"/>
                      </a:lnTo>
                      <a:lnTo>
                        <a:pt x="7224" y="973"/>
                      </a:lnTo>
                      <a:lnTo>
                        <a:pt x="7416" y="1085"/>
                      </a:lnTo>
                      <a:lnTo>
                        <a:pt x="7602" y="1207"/>
                      </a:lnTo>
                      <a:lnTo>
                        <a:pt x="7783" y="1334"/>
                      </a:lnTo>
                      <a:lnTo>
                        <a:pt x="7958" y="1473"/>
                      </a:lnTo>
                      <a:lnTo>
                        <a:pt x="8128" y="1616"/>
                      </a:lnTo>
                      <a:lnTo>
                        <a:pt x="8288" y="1771"/>
                      </a:lnTo>
                      <a:lnTo>
                        <a:pt x="8442" y="1930"/>
                      </a:lnTo>
                      <a:lnTo>
                        <a:pt x="8585" y="2095"/>
                      </a:lnTo>
                      <a:lnTo>
                        <a:pt x="8724" y="2270"/>
                      </a:lnTo>
                      <a:lnTo>
                        <a:pt x="8851" y="2451"/>
                      </a:lnTo>
                      <a:lnTo>
                        <a:pt x="8968" y="2637"/>
                      </a:lnTo>
                      <a:lnTo>
                        <a:pt x="9080" y="2834"/>
                      </a:lnTo>
                      <a:lnTo>
                        <a:pt x="9181" y="3030"/>
                      </a:lnTo>
                      <a:lnTo>
                        <a:pt x="9276" y="3233"/>
                      </a:lnTo>
                      <a:lnTo>
                        <a:pt x="9356" y="3445"/>
                      </a:lnTo>
                      <a:lnTo>
                        <a:pt x="9431" y="3657"/>
                      </a:lnTo>
                      <a:lnTo>
                        <a:pt x="9495" y="3876"/>
                      </a:lnTo>
                      <a:lnTo>
                        <a:pt x="9542" y="4099"/>
                      </a:lnTo>
                      <a:lnTo>
                        <a:pt x="9585" y="4328"/>
                      </a:lnTo>
                      <a:lnTo>
                        <a:pt x="9617" y="4556"/>
                      </a:lnTo>
                      <a:lnTo>
                        <a:pt x="9633" y="4790"/>
                      </a:lnTo>
                      <a:lnTo>
                        <a:pt x="9638" y="5029"/>
                      </a:lnTo>
                      <a:lnTo>
                        <a:pt x="9638" y="5029"/>
                      </a:lnTo>
                      <a:lnTo>
                        <a:pt x="9633" y="5264"/>
                      </a:lnTo>
                      <a:lnTo>
                        <a:pt x="9617" y="5497"/>
                      </a:lnTo>
                      <a:lnTo>
                        <a:pt x="9585" y="5726"/>
                      </a:lnTo>
                      <a:lnTo>
                        <a:pt x="9542" y="5954"/>
                      </a:lnTo>
                      <a:lnTo>
                        <a:pt x="9495" y="6178"/>
                      </a:lnTo>
                      <a:lnTo>
                        <a:pt x="9431" y="6396"/>
                      </a:lnTo>
                      <a:lnTo>
                        <a:pt x="9356" y="6608"/>
                      </a:lnTo>
                      <a:lnTo>
                        <a:pt x="9276" y="6821"/>
                      </a:lnTo>
                      <a:lnTo>
                        <a:pt x="9181" y="7023"/>
                      </a:lnTo>
                      <a:lnTo>
                        <a:pt x="9080" y="7220"/>
                      </a:lnTo>
                      <a:lnTo>
                        <a:pt x="8968" y="7416"/>
                      </a:lnTo>
                      <a:lnTo>
                        <a:pt x="8851" y="7602"/>
                      </a:lnTo>
                      <a:lnTo>
                        <a:pt x="8724" y="7783"/>
                      </a:lnTo>
                      <a:lnTo>
                        <a:pt x="8585" y="7959"/>
                      </a:lnTo>
                      <a:lnTo>
                        <a:pt x="8442" y="8124"/>
                      </a:lnTo>
                      <a:lnTo>
                        <a:pt x="8288" y="8283"/>
                      </a:lnTo>
                      <a:lnTo>
                        <a:pt x="8128" y="8437"/>
                      </a:lnTo>
                      <a:lnTo>
                        <a:pt x="7958" y="8581"/>
                      </a:lnTo>
                      <a:lnTo>
                        <a:pt x="7783" y="8719"/>
                      </a:lnTo>
                      <a:lnTo>
                        <a:pt x="7602" y="8846"/>
                      </a:lnTo>
                      <a:lnTo>
                        <a:pt x="7416" y="8969"/>
                      </a:lnTo>
                      <a:lnTo>
                        <a:pt x="7224" y="9081"/>
                      </a:lnTo>
                      <a:lnTo>
                        <a:pt x="7028" y="9181"/>
                      </a:lnTo>
                      <a:lnTo>
                        <a:pt x="6821" y="9272"/>
                      </a:lnTo>
                      <a:lnTo>
                        <a:pt x="6613" y="9357"/>
                      </a:lnTo>
                      <a:lnTo>
                        <a:pt x="6401" y="9431"/>
                      </a:lnTo>
                      <a:lnTo>
                        <a:pt x="6183" y="9490"/>
                      </a:lnTo>
                      <a:lnTo>
                        <a:pt x="5960" y="9543"/>
                      </a:lnTo>
                      <a:lnTo>
                        <a:pt x="5731" y="9586"/>
                      </a:lnTo>
                      <a:lnTo>
                        <a:pt x="5502" y="9612"/>
                      </a:lnTo>
                      <a:lnTo>
                        <a:pt x="5268" y="9628"/>
                      </a:lnTo>
                      <a:lnTo>
                        <a:pt x="5029" y="96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17" name="Freeform 20">
                  <a:extLst>
                    <a:ext uri="{FF2B5EF4-FFF2-40B4-BE49-F238E27FC236}">
                      <a16:creationId xmlns:a16="http://schemas.microsoft.com/office/drawing/2014/main" id="{D46309D2-1AA9-43DD-974D-DC7F388FDE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52688" y="1906588"/>
                  <a:ext cx="584200" cy="584200"/>
                </a:xfrm>
                <a:custGeom>
                  <a:avLst/>
                  <a:gdLst>
                    <a:gd name="T0" fmla="*/ 808 w 1623"/>
                    <a:gd name="T1" fmla="*/ 0 h 1623"/>
                    <a:gd name="T2" fmla="*/ 643 w 1623"/>
                    <a:gd name="T3" fmla="*/ 17 h 1623"/>
                    <a:gd name="T4" fmla="*/ 495 w 1623"/>
                    <a:gd name="T5" fmla="*/ 64 h 1623"/>
                    <a:gd name="T6" fmla="*/ 357 w 1623"/>
                    <a:gd name="T7" fmla="*/ 139 h 1623"/>
                    <a:gd name="T8" fmla="*/ 234 w 1623"/>
                    <a:gd name="T9" fmla="*/ 234 h 1623"/>
                    <a:gd name="T10" fmla="*/ 138 w 1623"/>
                    <a:gd name="T11" fmla="*/ 357 h 1623"/>
                    <a:gd name="T12" fmla="*/ 64 w 1623"/>
                    <a:gd name="T13" fmla="*/ 495 h 1623"/>
                    <a:gd name="T14" fmla="*/ 16 w 1623"/>
                    <a:gd name="T15" fmla="*/ 644 h 1623"/>
                    <a:gd name="T16" fmla="*/ 0 w 1623"/>
                    <a:gd name="T17" fmla="*/ 809 h 1623"/>
                    <a:gd name="T18" fmla="*/ 0 w 1623"/>
                    <a:gd name="T19" fmla="*/ 893 h 1623"/>
                    <a:gd name="T20" fmla="*/ 32 w 1623"/>
                    <a:gd name="T21" fmla="*/ 1053 h 1623"/>
                    <a:gd name="T22" fmla="*/ 96 w 1623"/>
                    <a:gd name="T23" fmla="*/ 1197 h 1623"/>
                    <a:gd name="T24" fmla="*/ 181 w 1623"/>
                    <a:gd name="T25" fmla="*/ 1324 h 1623"/>
                    <a:gd name="T26" fmla="*/ 293 w 1623"/>
                    <a:gd name="T27" fmla="*/ 1436 h 1623"/>
                    <a:gd name="T28" fmla="*/ 420 w 1623"/>
                    <a:gd name="T29" fmla="*/ 1526 h 1623"/>
                    <a:gd name="T30" fmla="*/ 569 w 1623"/>
                    <a:gd name="T31" fmla="*/ 1585 h 1623"/>
                    <a:gd name="T32" fmla="*/ 728 w 1623"/>
                    <a:gd name="T33" fmla="*/ 1617 h 1623"/>
                    <a:gd name="T34" fmla="*/ 808 w 1623"/>
                    <a:gd name="T35" fmla="*/ 1622 h 1623"/>
                    <a:gd name="T36" fmla="*/ 973 w 1623"/>
                    <a:gd name="T37" fmla="*/ 1606 h 1623"/>
                    <a:gd name="T38" fmla="*/ 1127 w 1623"/>
                    <a:gd name="T39" fmla="*/ 1558 h 1623"/>
                    <a:gd name="T40" fmla="*/ 1265 w 1623"/>
                    <a:gd name="T41" fmla="*/ 1483 h 1623"/>
                    <a:gd name="T42" fmla="*/ 1382 w 1623"/>
                    <a:gd name="T43" fmla="*/ 1383 h 1623"/>
                    <a:gd name="T44" fmla="*/ 1484 w 1623"/>
                    <a:gd name="T45" fmla="*/ 1266 h 1623"/>
                    <a:gd name="T46" fmla="*/ 1558 w 1623"/>
                    <a:gd name="T47" fmla="*/ 1127 h 1623"/>
                    <a:gd name="T48" fmla="*/ 1606 w 1623"/>
                    <a:gd name="T49" fmla="*/ 974 h 1623"/>
                    <a:gd name="T50" fmla="*/ 1622 w 1623"/>
                    <a:gd name="T51" fmla="*/ 809 h 1623"/>
                    <a:gd name="T52" fmla="*/ 1616 w 1623"/>
                    <a:gd name="T53" fmla="*/ 729 h 1623"/>
                    <a:gd name="T54" fmla="*/ 1584 w 1623"/>
                    <a:gd name="T55" fmla="*/ 569 h 1623"/>
                    <a:gd name="T56" fmla="*/ 1526 w 1623"/>
                    <a:gd name="T57" fmla="*/ 420 h 1623"/>
                    <a:gd name="T58" fmla="*/ 1435 w 1623"/>
                    <a:gd name="T59" fmla="*/ 293 h 1623"/>
                    <a:gd name="T60" fmla="*/ 1324 w 1623"/>
                    <a:gd name="T61" fmla="*/ 181 h 1623"/>
                    <a:gd name="T62" fmla="*/ 1196 w 1623"/>
                    <a:gd name="T63" fmla="*/ 96 h 1623"/>
                    <a:gd name="T64" fmla="*/ 1053 w 1623"/>
                    <a:gd name="T65" fmla="*/ 32 h 1623"/>
                    <a:gd name="T66" fmla="*/ 894 w 1623"/>
                    <a:gd name="T67" fmla="*/ 0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3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0"/>
                      </a:lnTo>
                      <a:lnTo>
                        <a:pt x="643" y="17"/>
                      </a:lnTo>
                      <a:lnTo>
                        <a:pt x="569" y="32"/>
                      </a:lnTo>
                      <a:lnTo>
                        <a:pt x="495" y="64"/>
                      </a:lnTo>
                      <a:lnTo>
                        <a:pt x="420" y="96"/>
                      </a:lnTo>
                      <a:lnTo>
                        <a:pt x="357" y="139"/>
                      </a:lnTo>
                      <a:lnTo>
                        <a:pt x="293" y="181"/>
                      </a:lnTo>
                      <a:lnTo>
                        <a:pt x="234" y="234"/>
                      </a:lnTo>
                      <a:lnTo>
                        <a:pt x="181" y="293"/>
                      </a:lnTo>
                      <a:lnTo>
                        <a:pt x="138" y="357"/>
                      </a:lnTo>
                      <a:lnTo>
                        <a:pt x="96" y="420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4"/>
                      </a:lnTo>
                      <a:lnTo>
                        <a:pt x="0" y="729"/>
                      </a:lnTo>
                      <a:lnTo>
                        <a:pt x="0" y="809"/>
                      </a:lnTo>
                      <a:lnTo>
                        <a:pt x="0" y="809"/>
                      </a:lnTo>
                      <a:lnTo>
                        <a:pt x="0" y="893"/>
                      </a:lnTo>
                      <a:lnTo>
                        <a:pt x="16" y="974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7"/>
                      </a:lnTo>
                      <a:lnTo>
                        <a:pt x="138" y="1266"/>
                      </a:lnTo>
                      <a:lnTo>
                        <a:pt x="181" y="1324"/>
                      </a:lnTo>
                      <a:lnTo>
                        <a:pt x="234" y="1383"/>
                      </a:lnTo>
                      <a:lnTo>
                        <a:pt x="293" y="1436"/>
                      </a:lnTo>
                      <a:lnTo>
                        <a:pt x="357" y="1483"/>
                      </a:lnTo>
                      <a:lnTo>
                        <a:pt x="420" y="1526"/>
                      </a:lnTo>
                      <a:lnTo>
                        <a:pt x="495" y="1558"/>
                      </a:lnTo>
                      <a:lnTo>
                        <a:pt x="569" y="1585"/>
                      </a:lnTo>
                      <a:lnTo>
                        <a:pt x="643" y="1606"/>
                      </a:lnTo>
                      <a:lnTo>
                        <a:pt x="728" y="1617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4" y="1617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3"/>
                      </a:lnTo>
                      <a:lnTo>
                        <a:pt x="1435" y="1324"/>
                      </a:lnTo>
                      <a:lnTo>
                        <a:pt x="1484" y="1266"/>
                      </a:lnTo>
                      <a:lnTo>
                        <a:pt x="1526" y="1197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4"/>
                      </a:lnTo>
                      <a:lnTo>
                        <a:pt x="1616" y="893"/>
                      </a:lnTo>
                      <a:lnTo>
                        <a:pt x="1622" y="809"/>
                      </a:lnTo>
                      <a:lnTo>
                        <a:pt x="1622" y="809"/>
                      </a:lnTo>
                      <a:lnTo>
                        <a:pt x="1616" y="729"/>
                      </a:lnTo>
                      <a:lnTo>
                        <a:pt x="1606" y="644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0"/>
                      </a:lnTo>
                      <a:lnTo>
                        <a:pt x="1484" y="357"/>
                      </a:lnTo>
                      <a:lnTo>
                        <a:pt x="1435" y="293"/>
                      </a:lnTo>
                      <a:lnTo>
                        <a:pt x="1382" y="234"/>
                      </a:lnTo>
                      <a:lnTo>
                        <a:pt x="1324" y="181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2"/>
                      </a:lnTo>
                      <a:lnTo>
                        <a:pt x="973" y="17"/>
                      </a:lnTo>
                      <a:lnTo>
                        <a:pt x="894" y="0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18" name="Freeform 21">
                  <a:extLst>
                    <a:ext uri="{FF2B5EF4-FFF2-40B4-BE49-F238E27FC236}">
                      <a16:creationId xmlns:a16="http://schemas.microsoft.com/office/drawing/2014/main" id="{CEF5FA00-DA8F-42B5-9293-5142F8D489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0813" y="2314575"/>
                  <a:ext cx="584200" cy="585788"/>
                </a:xfrm>
                <a:custGeom>
                  <a:avLst/>
                  <a:gdLst>
                    <a:gd name="T0" fmla="*/ 808 w 1622"/>
                    <a:gd name="T1" fmla="*/ 0 h 1628"/>
                    <a:gd name="T2" fmla="*/ 648 w 1622"/>
                    <a:gd name="T3" fmla="*/ 16 h 1628"/>
                    <a:gd name="T4" fmla="*/ 494 w 1622"/>
                    <a:gd name="T5" fmla="*/ 64 h 1628"/>
                    <a:gd name="T6" fmla="*/ 356 w 1622"/>
                    <a:gd name="T7" fmla="*/ 138 h 1628"/>
                    <a:gd name="T8" fmla="*/ 234 w 1622"/>
                    <a:gd name="T9" fmla="*/ 239 h 1628"/>
                    <a:gd name="T10" fmla="*/ 138 w 1622"/>
                    <a:gd name="T11" fmla="*/ 356 h 1628"/>
                    <a:gd name="T12" fmla="*/ 64 w 1622"/>
                    <a:gd name="T13" fmla="*/ 495 h 1628"/>
                    <a:gd name="T14" fmla="*/ 16 w 1622"/>
                    <a:gd name="T15" fmla="*/ 648 h 1628"/>
                    <a:gd name="T16" fmla="*/ 0 w 1622"/>
                    <a:gd name="T17" fmla="*/ 813 h 1628"/>
                    <a:gd name="T18" fmla="*/ 0 w 1622"/>
                    <a:gd name="T19" fmla="*/ 893 h 1628"/>
                    <a:gd name="T20" fmla="*/ 32 w 1622"/>
                    <a:gd name="T21" fmla="*/ 1053 h 1628"/>
                    <a:gd name="T22" fmla="*/ 96 w 1622"/>
                    <a:gd name="T23" fmla="*/ 1201 h 1628"/>
                    <a:gd name="T24" fmla="*/ 181 w 1622"/>
                    <a:gd name="T25" fmla="*/ 1329 h 1628"/>
                    <a:gd name="T26" fmla="*/ 292 w 1622"/>
                    <a:gd name="T27" fmla="*/ 1441 h 1628"/>
                    <a:gd name="T28" fmla="*/ 425 w 1622"/>
                    <a:gd name="T29" fmla="*/ 1526 h 1628"/>
                    <a:gd name="T30" fmla="*/ 569 w 1622"/>
                    <a:gd name="T31" fmla="*/ 1590 h 1628"/>
                    <a:gd name="T32" fmla="*/ 728 w 1622"/>
                    <a:gd name="T33" fmla="*/ 1621 h 1628"/>
                    <a:gd name="T34" fmla="*/ 808 w 1622"/>
                    <a:gd name="T35" fmla="*/ 1627 h 1628"/>
                    <a:gd name="T36" fmla="*/ 973 w 1622"/>
                    <a:gd name="T37" fmla="*/ 1605 h 1628"/>
                    <a:gd name="T38" fmla="*/ 1127 w 1622"/>
                    <a:gd name="T39" fmla="*/ 1563 h 1628"/>
                    <a:gd name="T40" fmla="*/ 1265 w 1622"/>
                    <a:gd name="T41" fmla="*/ 1483 h 1628"/>
                    <a:gd name="T42" fmla="*/ 1382 w 1622"/>
                    <a:gd name="T43" fmla="*/ 1388 h 1628"/>
                    <a:gd name="T44" fmla="*/ 1483 w 1622"/>
                    <a:gd name="T45" fmla="*/ 1265 h 1628"/>
                    <a:gd name="T46" fmla="*/ 1558 w 1622"/>
                    <a:gd name="T47" fmla="*/ 1127 h 1628"/>
                    <a:gd name="T48" fmla="*/ 1605 w 1622"/>
                    <a:gd name="T49" fmla="*/ 978 h 1628"/>
                    <a:gd name="T50" fmla="*/ 1621 w 1622"/>
                    <a:gd name="T51" fmla="*/ 813 h 1628"/>
                    <a:gd name="T52" fmla="*/ 1616 w 1622"/>
                    <a:gd name="T53" fmla="*/ 728 h 1628"/>
                    <a:gd name="T54" fmla="*/ 1584 w 1622"/>
                    <a:gd name="T55" fmla="*/ 569 h 1628"/>
                    <a:gd name="T56" fmla="*/ 1526 w 1622"/>
                    <a:gd name="T57" fmla="*/ 425 h 1628"/>
                    <a:gd name="T58" fmla="*/ 1435 w 1622"/>
                    <a:gd name="T59" fmla="*/ 297 h 1628"/>
                    <a:gd name="T60" fmla="*/ 1329 w 1622"/>
                    <a:gd name="T61" fmla="*/ 186 h 1628"/>
                    <a:gd name="T62" fmla="*/ 1196 w 1622"/>
                    <a:gd name="T63" fmla="*/ 96 h 1628"/>
                    <a:gd name="T64" fmla="*/ 1052 w 1622"/>
                    <a:gd name="T65" fmla="*/ 37 h 1628"/>
                    <a:gd name="T66" fmla="*/ 893 w 1622"/>
                    <a:gd name="T67" fmla="*/ 5 h 1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8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5"/>
                      </a:lnTo>
                      <a:lnTo>
                        <a:pt x="648" y="16"/>
                      </a:lnTo>
                      <a:lnTo>
                        <a:pt x="569" y="37"/>
                      </a:lnTo>
                      <a:lnTo>
                        <a:pt x="494" y="64"/>
                      </a:lnTo>
                      <a:lnTo>
                        <a:pt x="425" y="96"/>
                      </a:lnTo>
                      <a:lnTo>
                        <a:pt x="356" y="138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7"/>
                      </a:lnTo>
                      <a:lnTo>
                        <a:pt x="138" y="356"/>
                      </a:lnTo>
                      <a:lnTo>
                        <a:pt x="96" y="425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8"/>
                      </a:lnTo>
                      <a:lnTo>
                        <a:pt x="0" y="728"/>
                      </a:lnTo>
                      <a:lnTo>
                        <a:pt x="0" y="813"/>
                      </a:lnTo>
                      <a:lnTo>
                        <a:pt x="0" y="813"/>
                      </a:lnTo>
                      <a:lnTo>
                        <a:pt x="0" y="893"/>
                      </a:lnTo>
                      <a:lnTo>
                        <a:pt x="16" y="978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201"/>
                      </a:lnTo>
                      <a:lnTo>
                        <a:pt x="138" y="1265"/>
                      </a:lnTo>
                      <a:lnTo>
                        <a:pt x="181" y="1329"/>
                      </a:lnTo>
                      <a:lnTo>
                        <a:pt x="234" y="1388"/>
                      </a:lnTo>
                      <a:lnTo>
                        <a:pt x="292" y="1441"/>
                      </a:lnTo>
                      <a:lnTo>
                        <a:pt x="356" y="1483"/>
                      </a:lnTo>
                      <a:lnTo>
                        <a:pt x="425" y="1526"/>
                      </a:lnTo>
                      <a:lnTo>
                        <a:pt x="494" y="1563"/>
                      </a:lnTo>
                      <a:lnTo>
                        <a:pt x="569" y="1590"/>
                      </a:lnTo>
                      <a:lnTo>
                        <a:pt x="648" y="1605"/>
                      </a:lnTo>
                      <a:lnTo>
                        <a:pt x="728" y="1621"/>
                      </a:lnTo>
                      <a:lnTo>
                        <a:pt x="808" y="1627"/>
                      </a:lnTo>
                      <a:lnTo>
                        <a:pt x="808" y="1627"/>
                      </a:lnTo>
                      <a:lnTo>
                        <a:pt x="893" y="1621"/>
                      </a:lnTo>
                      <a:lnTo>
                        <a:pt x="973" y="1605"/>
                      </a:lnTo>
                      <a:lnTo>
                        <a:pt x="1052" y="1590"/>
                      </a:lnTo>
                      <a:lnTo>
                        <a:pt x="1127" y="1563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9" y="1441"/>
                      </a:lnTo>
                      <a:lnTo>
                        <a:pt x="1382" y="1388"/>
                      </a:lnTo>
                      <a:lnTo>
                        <a:pt x="1435" y="1329"/>
                      </a:lnTo>
                      <a:lnTo>
                        <a:pt x="1483" y="1265"/>
                      </a:lnTo>
                      <a:lnTo>
                        <a:pt x="1526" y="1201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5" y="978"/>
                      </a:lnTo>
                      <a:lnTo>
                        <a:pt x="1616" y="893"/>
                      </a:lnTo>
                      <a:lnTo>
                        <a:pt x="1621" y="813"/>
                      </a:lnTo>
                      <a:lnTo>
                        <a:pt x="1621" y="813"/>
                      </a:lnTo>
                      <a:lnTo>
                        <a:pt x="1616" y="728"/>
                      </a:lnTo>
                      <a:lnTo>
                        <a:pt x="1605" y="648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5"/>
                      </a:lnTo>
                      <a:lnTo>
                        <a:pt x="1483" y="356"/>
                      </a:lnTo>
                      <a:lnTo>
                        <a:pt x="1435" y="297"/>
                      </a:lnTo>
                      <a:lnTo>
                        <a:pt x="1382" y="239"/>
                      </a:lnTo>
                      <a:lnTo>
                        <a:pt x="1329" y="186"/>
                      </a:lnTo>
                      <a:lnTo>
                        <a:pt x="1265" y="138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2" y="37"/>
                      </a:lnTo>
                      <a:lnTo>
                        <a:pt x="973" y="16"/>
                      </a:lnTo>
                      <a:lnTo>
                        <a:pt x="893" y="5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19" name="Freeform 22">
                  <a:extLst>
                    <a:ext uri="{FF2B5EF4-FFF2-40B4-BE49-F238E27FC236}">
                      <a16:creationId xmlns:a16="http://schemas.microsoft.com/office/drawing/2014/main" id="{A5CE33EE-C0CE-435B-88F6-A1BC615F34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688" y="908050"/>
                  <a:ext cx="584200" cy="584200"/>
                </a:xfrm>
                <a:custGeom>
                  <a:avLst/>
                  <a:gdLst>
                    <a:gd name="T0" fmla="*/ 808 w 1622"/>
                    <a:gd name="T1" fmla="*/ 0 h 1623"/>
                    <a:gd name="T2" fmla="*/ 649 w 1622"/>
                    <a:gd name="T3" fmla="*/ 16 h 1623"/>
                    <a:gd name="T4" fmla="*/ 494 w 1622"/>
                    <a:gd name="T5" fmla="*/ 64 h 1623"/>
                    <a:gd name="T6" fmla="*/ 356 w 1622"/>
                    <a:gd name="T7" fmla="*/ 139 h 1623"/>
                    <a:gd name="T8" fmla="*/ 234 w 1622"/>
                    <a:gd name="T9" fmla="*/ 239 h 1623"/>
                    <a:gd name="T10" fmla="*/ 138 w 1622"/>
                    <a:gd name="T11" fmla="*/ 356 h 1623"/>
                    <a:gd name="T12" fmla="*/ 64 w 1622"/>
                    <a:gd name="T13" fmla="*/ 495 h 1623"/>
                    <a:gd name="T14" fmla="*/ 16 w 1622"/>
                    <a:gd name="T15" fmla="*/ 649 h 1623"/>
                    <a:gd name="T16" fmla="*/ 0 w 1622"/>
                    <a:gd name="T17" fmla="*/ 814 h 1623"/>
                    <a:gd name="T18" fmla="*/ 0 w 1622"/>
                    <a:gd name="T19" fmla="*/ 893 h 1623"/>
                    <a:gd name="T20" fmla="*/ 32 w 1622"/>
                    <a:gd name="T21" fmla="*/ 1053 h 1623"/>
                    <a:gd name="T22" fmla="*/ 96 w 1622"/>
                    <a:gd name="T23" fmla="*/ 1196 h 1623"/>
                    <a:gd name="T24" fmla="*/ 181 w 1622"/>
                    <a:gd name="T25" fmla="*/ 1330 h 1623"/>
                    <a:gd name="T26" fmla="*/ 292 w 1622"/>
                    <a:gd name="T27" fmla="*/ 1436 h 1623"/>
                    <a:gd name="T28" fmla="*/ 426 w 1622"/>
                    <a:gd name="T29" fmla="*/ 1526 h 1623"/>
                    <a:gd name="T30" fmla="*/ 569 w 1622"/>
                    <a:gd name="T31" fmla="*/ 1585 h 1623"/>
                    <a:gd name="T32" fmla="*/ 728 w 1622"/>
                    <a:gd name="T33" fmla="*/ 1622 h 1623"/>
                    <a:gd name="T34" fmla="*/ 808 w 1622"/>
                    <a:gd name="T35" fmla="*/ 1622 h 1623"/>
                    <a:gd name="T36" fmla="*/ 973 w 1622"/>
                    <a:gd name="T37" fmla="*/ 1606 h 1623"/>
                    <a:gd name="T38" fmla="*/ 1127 w 1622"/>
                    <a:gd name="T39" fmla="*/ 1558 h 1623"/>
                    <a:gd name="T40" fmla="*/ 1265 w 1622"/>
                    <a:gd name="T41" fmla="*/ 1483 h 1623"/>
                    <a:gd name="T42" fmla="*/ 1382 w 1622"/>
                    <a:gd name="T43" fmla="*/ 1388 h 1623"/>
                    <a:gd name="T44" fmla="*/ 1483 w 1622"/>
                    <a:gd name="T45" fmla="*/ 1266 h 1623"/>
                    <a:gd name="T46" fmla="*/ 1558 w 1622"/>
                    <a:gd name="T47" fmla="*/ 1127 h 1623"/>
                    <a:gd name="T48" fmla="*/ 1606 w 1622"/>
                    <a:gd name="T49" fmla="*/ 973 h 1623"/>
                    <a:gd name="T50" fmla="*/ 1621 w 1622"/>
                    <a:gd name="T51" fmla="*/ 814 h 1623"/>
                    <a:gd name="T52" fmla="*/ 1616 w 1622"/>
                    <a:gd name="T53" fmla="*/ 729 h 1623"/>
                    <a:gd name="T54" fmla="*/ 1584 w 1622"/>
                    <a:gd name="T55" fmla="*/ 569 h 1623"/>
                    <a:gd name="T56" fmla="*/ 1526 w 1622"/>
                    <a:gd name="T57" fmla="*/ 426 h 1623"/>
                    <a:gd name="T58" fmla="*/ 1436 w 1622"/>
                    <a:gd name="T59" fmla="*/ 292 h 1623"/>
                    <a:gd name="T60" fmla="*/ 1324 w 1622"/>
                    <a:gd name="T61" fmla="*/ 186 h 1623"/>
                    <a:gd name="T62" fmla="*/ 1196 w 1622"/>
                    <a:gd name="T63" fmla="*/ 96 h 1623"/>
                    <a:gd name="T64" fmla="*/ 1053 w 1622"/>
                    <a:gd name="T65" fmla="*/ 38 h 1623"/>
                    <a:gd name="T66" fmla="*/ 893 w 1622"/>
                    <a:gd name="T67" fmla="*/ 6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2" h="1623">
                      <a:moveTo>
                        <a:pt x="808" y="0"/>
                      </a:moveTo>
                      <a:lnTo>
                        <a:pt x="808" y="0"/>
                      </a:lnTo>
                      <a:lnTo>
                        <a:pt x="728" y="6"/>
                      </a:lnTo>
                      <a:lnTo>
                        <a:pt x="649" y="16"/>
                      </a:lnTo>
                      <a:lnTo>
                        <a:pt x="569" y="38"/>
                      </a:lnTo>
                      <a:lnTo>
                        <a:pt x="494" y="64"/>
                      </a:lnTo>
                      <a:lnTo>
                        <a:pt x="426" y="96"/>
                      </a:lnTo>
                      <a:lnTo>
                        <a:pt x="356" y="139"/>
                      </a:lnTo>
                      <a:lnTo>
                        <a:pt x="292" y="186"/>
                      </a:lnTo>
                      <a:lnTo>
                        <a:pt x="234" y="239"/>
                      </a:lnTo>
                      <a:lnTo>
                        <a:pt x="181" y="292"/>
                      </a:lnTo>
                      <a:lnTo>
                        <a:pt x="138" y="356"/>
                      </a:lnTo>
                      <a:lnTo>
                        <a:pt x="96" y="426"/>
                      </a:lnTo>
                      <a:lnTo>
                        <a:pt x="64" y="495"/>
                      </a:lnTo>
                      <a:lnTo>
                        <a:pt x="32" y="569"/>
                      </a:lnTo>
                      <a:lnTo>
                        <a:pt x="16" y="649"/>
                      </a:lnTo>
                      <a:lnTo>
                        <a:pt x="0" y="729"/>
                      </a:lnTo>
                      <a:lnTo>
                        <a:pt x="0" y="814"/>
                      </a:lnTo>
                      <a:lnTo>
                        <a:pt x="0" y="814"/>
                      </a:lnTo>
                      <a:lnTo>
                        <a:pt x="0" y="893"/>
                      </a:lnTo>
                      <a:lnTo>
                        <a:pt x="16" y="973"/>
                      </a:lnTo>
                      <a:lnTo>
                        <a:pt x="32" y="1053"/>
                      </a:lnTo>
                      <a:lnTo>
                        <a:pt x="64" y="1127"/>
                      </a:lnTo>
                      <a:lnTo>
                        <a:pt x="96" y="1196"/>
                      </a:lnTo>
                      <a:lnTo>
                        <a:pt x="138" y="1266"/>
                      </a:lnTo>
                      <a:lnTo>
                        <a:pt x="181" y="1330"/>
                      </a:lnTo>
                      <a:lnTo>
                        <a:pt x="234" y="1388"/>
                      </a:lnTo>
                      <a:lnTo>
                        <a:pt x="292" y="1436"/>
                      </a:lnTo>
                      <a:lnTo>
                        <a:pt x="356" y="1483"/>
                      </a:lnTo>
                      <a:lnTo>
                        <a:pt x="426" y="1526"/>
                      </a:lnTo>
                      <a:lnTo>
                        <a:pt x="494" y="1558"/>
                      </a:lnTo>
                      <a:lnTo>
                        <a:pt x="569" y="1585"/>
                      </a:lnTo>
                      <a:lnTo>
                        <a:pt x="649" y="1606"/>
                      </a:lnTo>
                      <a:lnTo>
                        <a:pt x="728" y="1622"/>
                      </a:lnTo>
                      <a:lnTo>
                        <a:pt x="808" y="1622"/>
                      </a:lnTo>
                      <a:lnTo>
                        <a:pt x="808" y="1622"/>
                      </a:lnTo>
                      <a:lnTo>
                        <a:pt x="893" y="1622"/>
                      </a:lnTo>
                      <a:lnTo>
                        <a:pt x="973" y="1606"/>
                      </a:lnTo>
                      <a:lnTo>
                        <a:pt x="1053" y="1585"/>
                      </a:lnTo>
                      <a:lnTo>
                        <a:pt x="1127" y="1558"/>
                      </a:lnTo>
                      <a:lnTo>
                        <a:pt x="1196" y="1526"/>
                      </a:lnTo>
                      <a:lnTo>
                        <a:pt x="1265" y="1483"/>
                      </a:lnTo>
                      <a:lnTo>
                        <a:pt x="1324" y="1436"/>
                      </a:lnTo>
                      <a:lnTo>
                        <a:pt x="1382" y="1388"/>
                      </a:lnTo>
                      <a:lnTo>
                        <a:pt x="1436" y="1330"/>
                      </a:lnTo>
                      <a:lnTo>
                        <a:pt x="1483" y="1266"/>
                      </a:lnTo>
                      <a:lnTo>
                        <a:pt x="1526" y="1196"/>
                      </a:lnTo>
                      <a:lnTo>
                        <a:pt x="1558" y="1127"/>
                      </a:lnTo>
                      <a:lnTo>
                        <a:pt x="1584" y="1053"/>
                      </a:lnTo>
                      <a:lnTo>
                        <a:pt x="1606" y="973"/>
                      </a:lnTo>
                      <a:lnTo>
                        <a:pt x="1616" y="893"/>
                      </a:lnTo>
                      <a:lnTo>
                        <a:pt x="1621" y="814"/>
                      </a:lnTo>
                      <a:lnTo>
                        <a:pt x="1621" y="814"/>
                      </a:lnTo>
                      <a:lnTo>
                        <a:pt x="1616" y="729"/>
                      </a:lnTo>
                      <a:lnTo>
                        <a:pt x="1606" y="649"/>
                      </a:lnTo>
                      <a:lnTo>
                        <a:pt x="1584" y="569"/>
                      </a:lnTo>
                      <a:lnTo>
                        <a:pt x="1558" y="495"/>
                      </a:lnTo>
                      <a:lnTo>
                        <a:pt x="1526" y="426"/>
                      </a:lnTo>
                      <a:lnTo>
                        <a:pt x="1483" y="356"/>
                      </a:lnTo>
                      <a:lnTo>
                        <a:pt x="1436" y="292"/>
                      </a:lnTo>
                      <a:lnTo>
                        <a:pt x="1382" y="239"/>
                      </a:lnTo>
                      <a:lnTo>
                        <a:pt x="1324" y="186"/>
                      </a:lnTo>
                      <a:lnTo>
                        <a:pt x="1265" y="139"/>
                      </a:lnTo>
                      <a:lnTo>
                        <a:pt x="1196" y="96"/>
                      </a:lnTo>
                      <a:lnTo>
                        <a:pt x="1127" y="64"/>
                      </a:lnTo>
                      <a:lnTo>
                        <a:pt x="1053" y="38"/>
                      </a:lnTo>
                      <a:lnTo>
                        <a:pt x="973" y="16"/>
                      </a:lnTo>
                      <a:lnTo>
                        <a:pt x="893" y="6"/>
                      </a:lnTo>
                      <a:lnTo>
                        <a:pt x="808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20" name="Freeform 23">
                  <a:extLst>
                    <a:ext uri="{FF2B5EF4-FFF2-40B4-BE49-F238E27FC236}">
                      <a16:creationId xmlns:a16="http://schemas.microsoft.com/office/drawing/2014/main" id="{FE07ABDA-17AA-47C6-B8C0-815F8DDC1A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2713" y="869950"/>
                  <a:ext cx="660400" cy="660400"/>
                </a:xfrm>
                <a:custGeom>
                  <a:avLst/>
                  <a:gdLst>
                    <a:gd name="T0" fmla="*/ 1010 w 1836"/>
                    <a:gd name="T1" fmla="*/ 1829 h 1835"/>
                    <a:gd name="T2" fmla="*/ 1271 w 1836"/>
                    <a:gd name="T3" fmla="*/ 1765 h 1835"/>
                    <a:gd name="T4" fmla="*/ 1500 w 1836"/>
                    <a:gd name="T5" fmla="*/ 1627 h 1835"/>
                    <a:gd name="T6" fmla="*/ 1675 w 1836"/>
                    <a:gd name="T7" fmla="*/ 1430 h 1835"/>
                    <a:gd name="T8" fmla="*/ 1792 w 1836"/>
                    <a:gd name="T9" fmla="*/ 1191 h 1835"/>
                    <a:gd name="T10" fmla="*/ 1835 w 1836"/>
                    <a:gd name="T11" fmla="*/ 920 h 1835"/>
                    <a:gd name="T12" fmla="*/ 1813 w 1836"/>
                    <a:gd name="T13" fmla="*/ 733 h 1835"/>
                    <a:gd name="T14" fmla="*/ 1723 w 1836"/>
                    <a:gd name="T15" fmla="*/ 479 h 1835"/>
                    <a:gd name="T16" fmla="*/ 1563 w 1836"/>
                    <a:gd name="T17" fmla="*/ 271 h 1835"/>
                    <a:gd name="T18" fmla="*/ 1356 w 1836"/>
                    <a:gd name="T19" fmla="*/ 112 h 1835"/>
                    <a:gd name="T20" fmla="*/ 1101 w 1836"/>
                    <a:gd name="T21" fmla="*/ 21 h 1835"/>
                    <a:gd name="T22" fmla="*/ 915 w 1836"/>
                    <a:gd name="T23" fmla="*/ 0 h 1835"/>
                    <a:gd name="T24" fmla="*/ 644 w 1836"/>
                    <a:gd name="T25" fmla="*/ 42 h 1835"/>
                    <a:gd name="T26" fmla="*/ 405 w 1836"/>
                    <a:gd name="T27" fmla="*/ 159 h 1835"/>
                    <a:gd name="T28" fmla="*/ 208 w 1836"/>
                    <a:gd name="T29" fmla="*/ 335 h 1835"/>
                    <a:gd name="T30" fmla="*/ 70 w 1836"/>
                    <a:gd name="T31" fmla="*/ 558 h 1835"/>
                    <a:gd name="T32" fmla="*/ 6 w 1836"/>
                    <a:gd name="T33" fmla="*/ 824 h 1835"/>
                    <a:gd name="T34" fmla="*/ 6 w 1836"/>
                    <a:gd name="T35" fmla="*/ 1010 h 1835"/>
                    <a:gd name="T36" fmla="*/ 70 w 1836"/>
                    <a:gd name="T37" fmla="*/ 1276 h 1835"/>
                    <a:gd name="T38" fmla="*/ 208 w 1836"/>
                    <a:gd name="T39" fmla="*/ 1499 h 1835"/>
                    <a:gd name="T40" fmla="*/ 405 w 1836"/>
                    <a:gd name="T41" fmla="*/ 1680 h 1835"/>
                    <a:gd name="T42" fmla="*/ 644 w 1836"/>
                    <a:gd name="T43" fmla="*/ 1792 h 1835"/>
                    <a:gd name="T44" fmla="*/ 915 w 1836"/>
                    <a:gd name="T45" fmla="*/ 1834 h 1835"/>
                    <a:gd name="T46" fmla="*/ 963 w 1836"/>
                    <a:gd name="T47" fmla="*/ 457 h 1835"/>
                    <a:gd name="T48" fmla="*/ 1096 w 1836"/>
                    <a:gd name="T49" fmla="*/ 489 h 1835"/>
                    <a:gd name="T50" fmla="*/ 1213 w 1836"/>
                    <a:gd name="T51" fmla="*/ 558 h 1835"/>
                    <a:gd name="T52" fmla="*/ 1303 w 1836"/>
                    <a:gd name="T53" fmla="*/ 659 h 1835"/>
                    <a:gd name="T54" fmla="*/ 1362 w 1836"/>
                    <a:gd name="T55" fmla="*/ 782 h 1835"/>
                    <a:gd name="T56" fmla="*/ 1383 w 1836"/>
                    <a:gd name="T57" fmla="*/ 920 h 1835"/>
                    <a:gd name="T58" fmla="*/ 1372 w 1836"/>
                    <a:gd name="T59" fmla="*/ 1010 h 1835"/>
                    <a:gd name="T60" fmla="*/ 1324 w 1836"/>
                    <a:gd name="T61" fmla="*/ 1138 h 1835"/>
                    <a:gd name="T62" fmla="*/ 1245 w 1836"/>
                    <a:gd name="T63" fmla="*/ 1244 h 1835"/>
                    <a:gd name="T64" fmla="*/ 1138 w 1836"/>
                    <a:gd name="T65" fmla="*/ 1329 h 1835"/>
                    <a:gd name="T66" fmla="*/ 1010 w 1836"/>
                    <a:gd name="T67" fmla="*/ 1372 h 1835"/>
                    <a:gd name="T68" fmla="*/ 915 w 1836"/>
                    <a:gd name="T69" fmla="*/ 1382 h 1835"/>
                    <a:gd name="T70" fmla="*/ 776 w 1836"/>
                    <a:gd name="T71" fmla="*/ 1361 h 1835"/>
                    <a:gd name="T72" fmla="*/ 654 w 1836"/>
                    <a:gd name="T73" fmla="*/ 1302 h 1835"/>
                    <a:gd name="T74" fmla="*/ 559 w 1836"/>
                    <a:gd name="T75" fmla="*/ 1212 h 1835"/>
                    <a:gd name="T76" fmla="*/ 490 w 1836"/>
                    <a:gd name="T77" fmla="*/ 1101 h 1835"/>
                    <a:gd name="T78" fmla="*/ 452 w 1836"/>
                    <a:gd name="T79" fmla="*/ 967 h 1835"/>
                    <a:gd name="T80" fmla="*/ 452 w 1836"/>
                    <a:gd name="T81" fmla="*/ 872 h 1835"/>
                    <a:gd name="T82" fmla="*/ 490 w 1836"/>
                    <a:gd name="T83" fmla="*/ 739 h 1835"/>
                    <a:gd name="T84" fmla="*/ 559 w 1836"/>
                    <a:gd name="T85" fmla="*/ 622 h 1835"/>
                    <a:gd name="T86" fmla="*/ 654 w 1836"/>
                    <a:gd name="T87" fmla="*/ 532 h 1835"/>
                    <a:gd name="T88" fmla="*/ 776 w 1836"/>
                    <a:gd name="T89" fmla="*/ 473 h 1835"/>
                    <a:gd name="T90" fmla="*/ 915 w 1836"/>
                    <a:gd name="T91" fmla="*/ 452 h 1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836" h="1835">
                      <a:moveTo>
                        <a:pt x="915" y="1834"/>
                      </a:moveTo>
                      <a:lnTo>
                        <a:pt x="915" y="1834"/>
                      </a:lnTo>
                      <a:lnTo>
                        <a:pt x="1010" y="1829"/>
                      </a:lnTo>
                      <a:lnTo>
                        <a:pt x="1101" y="1818"/>
                      </a:lnTo>
                      <a:lnTo>
                        <a:pt x="1191" y="1792"/>
                      </a:lnTo>
                      <a:lnTo>
                        <a:pt x="1271" y="1765"/>
                      </a:lnTo>
                      <a:lnTo>
                        <a:pt x="1356" y="1722"/>
                      </a:lnTo>
                      <a:lnTo>
                        <a:pt x="1430" y="1680"/>
                      </a:lnTo>
                      <a:lnTo>
                        <a:pt x="1500" y="1627"/>
                      </a:lnTo>
                      <a:lnTo>
                        <a:pt x="1563" y="1568"/>
                      </a:lnTo>
                      <a:lnTo>
                        <a:pt x="1622" y="1499"/>
                      </a:lnTo>
                      <a:lnTo>
                        <a:pt x="1675" y="1430"/>
                      </a:lnTo>
                      <a:lnTo>
                        <a:pt x="1723" y="1355"/>
                      </a:lnTo>
                      <a:lnTo>
                        <a:pt x="1760" y="1276"/>
                      </a:lnTo>
                      <a:lnTo>
                        <a:pt x="1792" y="1191"/>
                      </a:lnTo>
                      <a:lnTo>
                        <a:pt x="1813" y="1101"/>
                      </a:lnTo>
                      <a:lnTo>
                        <a:pt x="1829" y="1010"/>
                      </a:lnTo>
                      <a:lnTo>
                        <a:pt x="1835" y="920"/>
                      </a:lnTo>
                      <a:lnTo>
                        <a:pt x="1835" y="920"/>
                      </a:lnTo>
                      <a:lnTo>
                        <a:pt x="1829" y="824"/>
                      </a:lnTo>
                      <a:lnTo>
                        <a:pt x="1813" y="733"/>
                      </a:lnTo>
                      <a:lnTo>
                        <a:pt x="1792" y="643"/>
                      </a:lnTo>
                      <a:lnTo>
                        <a:pt x="1760" y="558"/>
                      </a:lnTo>
                      <a:lnTo>
                        <a:pt x="1723" y="479"/>
                      </a:lnTo>
                      <a:lnTo>
                        <a:pt x="1675" y="404"/>
                      </a:lnTo>
                      <a:lnTo>
                        <a:pt x="1622" y="335"/>
                      </a:lnTo>
                      <a:lnTo>
                        <a:pt x="1563" y="271"/>
                      </a:lnTo>
                      <a:lnTo>
                        <a:pt x="1500" y="207"/>
                      </a:lnTo>
                      <a:lnTo>
                        <a:pt x="1430" y="159"/>
                      </a:lnTo>
                      <a:lnTo>
                        <a:pt x="1356" y="112"/>
                      </a:lnTo>
                      <a:lnTo>
                        <a:pt x="1271" y="74"/>
                      </a:lnTo>
                      <a:lnTo>
                        <a:pt x="1191" y="42"/>
                      </a:lnTo>
                      <a:lnTo>
                        <a:pt x="1101" y="21"/>
                      </a:lnTo>
                      <a:lnTo>
                        <a:pt x="1010" y="5"/>
                      </a:lnTo>
                      <a:lnTo>
                        <a:pt x="915" y="0"/>
                      </a:lnTo>
                      <a:lnTo>
                        <a:pt x="915" y="0"/>
                      </a:lnTo>
                      <a:lnTo>
                        <a:pt x="825" y="5"/>
                      </a:lnTo>
                      <a:lnTo>
                        <a:pt x="734" y="21"/>
                      </a:lnTo>
                      <a:lnTo>
                        <a:pt x="644" y="42"/>
                      </a:lnTo>
                      <a:lnTo>
                        <a:pt x="559" y="74"/>
                      </a:lnTo>
                      <a:lnTo>
                        <a:pt x="479" y="112"/>
                      </a:lnTo>
                      <a:lnTo>
                        <a:pt x="405" y="159"/>
                      </a:lnTo>
                      <a:lnTo>
                        <a:pt x="335" y="207"/>
                      </a:lnTo>
                      <a:lnTo>
                        <a:pt x="267" y="271"/>
                      </a:lnTo>
                      <a:lnTo>
                        <a:pt x="208" y="335"/>
                      </a:lnTo>
                      <a:lnTo>
                        <a:pt x="155" y="404"/>
                      </a:lnTo>
                      <a:lnTo>
                        <a:pt x="112" y="479"/>
                      </a:lnTo>
                      <a:lnTo>
                        <a:pt x="70" y="558"/>
                      </a:lnTo>
                      <a:lnTo>
                        <a:pt x="43" y="643"/>
                      </a:lnTo>
                      <a:lnTo>
                        <a:pt x="17" y="733"/>
                      </a:lnTo>
                      <a:lnTo>
                        <a:pt x="6" y="824"/>
                      </a:lnTo>
                      <a:lnTo>
                        <a:pt x="0" y="920"/>
                      </a:lnTo>
                      <a:lnTo>
                        <a:pt x="0" y="920"/>
                      </a:lnTo>
                      <a:lnTo>
                        <a:pt x="6" y="1010"/>
                      </a:lnTo>
                      <a:lnTo>
                        <a:pt x="17" y="1101"/>
                      </a:lnTo>
                      <a:lnTo>
                        <a:pt x="43" y="1191"/>
                      </a:lnTo>
                      <a:lnTo>
                        <a:pt x="70" y="1276"/>
                      </a:lnTo>
                      <a:lnTo>
                        <a:pt x="112" y="1355"/>
                      </a:lnTo>
                      <a:lnTo>
                        <a:pt x="155" y="1430"/>
                      </a:lnTo>
                      <a:lnTo>
                        <a:pt x="208" y="1499"/>
                      </a:lnTo>
                      <a:lnTo>
                        <a:pt x="267" y="1568"/>
                      </a:lnTo>
                      <a:lnTo>
                        <a:pt x="335" y="1627"/>
                      </a:lnTo>
                      <a:lnTo>
                        <a:pt x="405" y="1680"/>
                      </a:lnTo>
                      <a:lnTo>
                        <a:pt x="479" y="1722"/>
                      </a:lnTo>
                      <a:lnTo>
                        <a:pt x="559" y="1765"/>
                      </a:lnTo>
                      <a:lnTo>
                        <a:pt x="644" y="1792"/>
                      </a:lnTo>
                      <a:lnTo>
                        <a:pt x="734" y="1818"/>
                      </a:lnTo>
                      <a:lnTo>
                        <a:pt x="825" y="1829"/>
                      </a:lnTo>
                      <a:lnTo>
                        <a:pt x="915" y="1834"/>
                      </a:lnTo>
                      <a:close/>
                      <a:moveTo>
                        <a:pt x="915" y="452"/>
                      </a:moveTo>
                      <a:lnTo>
                        <a:pt x="915" y="452"/>
                      </a:lnTo>
                      <a:lnTo>
                        <a:pt x="963" y="457"/>
                      </a:lnTo>
                      <a:lnTo>
                        <a:pt x="1010" y="462"/>
                      </a:lnTo>
                      <a:lnTo>
                        <a:pt x="1053" y="473"/>
                      </a:lnTo>
                      <a:lnTo>
                        <a:pt x="1096" y="489"/>
                      </a:lnTo>
                      <a:lnTo>
                        <a:pt x="1138" y="511"/>
                      </a:lnTo>
                      <a:lnTo>
                        <a:pt x="1175" y="532"/>
                      </a:lnTo>
                      <a:lnTo>
                        <a:pt x="1213" y="558"/>
                      </a:lnTo>
                      <a:lnTo>
                        <a:pt x="1245" y="590"/>
                      </a:lnTo>
                      <a:lnTo>
                        <a:pt x="1277" y="622"/>
                      </a:lnTo>
                      <a:lnTo>
                        <a:pt x="1303" y="659"/>
                      </a:lnTo>
                      <a:lnTo>
                        <a:pt x="1324" y="696"/>
                      </a:lnTo>
                      <a:lnTo>
                        <a:pt x="1345" y="739"/>
                      </a:lnTo>
                      <a:lnTo>
                        <a:pt x="1362" y="782"/>
                      </a:lnTo>
                      <a:lnTo>
                        <a:pt x="1372" y="824"/>
                      </a:lnTo>
                      <a:lnTo>
                        <a:pt x="1377" y="872"/>
                      </a:lnTo>
                      <a:lnTo>
                        <a:pt x="1383" y="920"/>
                      </a:lnTo>
                      <a:lnTo>
                        <a:pt x="1383" y="920"/>
                      </a:lnTo>
                      <a:lnTo>
                        <a:pt x="1377" y="967"/>
                      </a:lnTo>
                      <a:lnTo>
                        <a:pt x="1372" y="1010"/>
                      </a:lnTo>
                      <a:lnTo>
                        <a:pt x="1362" y="1058"/>
                      </a:lnTo>
                      <a:lnTo>
                        <a:pt x="1345" y="1101"/>
                      </a:lnTo>
                      <a:lnTo>
                        <a:pt x="1324" y="1138"/>
                      </a:lnTo>
                      <a:lnTo>
                        <a:pt x="1303" y="1180"/>
                      </a:lnTo>
                      <a:lnTo>
                        <a:pt x="1277" y="1212"/>
                      </a:lnTo>
                      <a:lnTo>
                        <a:pt x="1245" y="1244"/>
                      </a:lnTo>
                      <a:lnTo>
                        <a:pt x="1213" y="1276"/>
                      </a:lnTo>
                      <a:lnTo>
                        <a:pt x="1175" y="1302"/>
                      </a:lnTo>
                      <a:lnTo>
                        <a:pt x="1138" y="1329"/>
                      </a:lnTo>
                      <a:lnTo>
                        <a:pt x="1096" y="1345"/>
                      </a:lnTo>
                      <a:lnTo>
                        <a:pt x="1053" y="1361"/>
                      </a:lnTo>
                      <a:lnTo>
                        <a:pt x="1010" y="1372"/>
                      </a:lnTo>
                      <a:lnTo>
                        <a:pt x="963" y="1382"/>
                      </a:lnTo>
                      <a:lnTo>
                        <a:pt x="915" y="1382"/>
                      </a:lnTo>
                      <a:lnTo>
                        <a:pt x="915" y="1382"/>
                      </a:lnTo>
                      <a:lnTo>
                        <a:pt x="867" y="1382"/>
                      </a:lnTo>
                      <a:lnTo>
                        <a:pt x="825" y="1372"/>
                      </a:lnTo>
                      <a:lnTo>
                        <a:pt x="776" y="1361"/>
                      </a:lnTo>
                      <a:lnTo>
                        <a:pt x="734" y="1345"/>
                      </a:lnTo>
                      <a:lnTo>
                        <a:pt x="697" y="1329"/>
                      </a:lnTo>
                      <a:lnTo>
                        <a:pt x="654" y="1302"/>
                      </a:lnTo>
                      <a:lnTo>
                        <a:pt x="623" y="1276"/>
                      </a:lnTo>
                      <a:lnTo>
                        <a:pt x="585" y="1244"/>
                      </a:lnTo>
                      <a:lnTo>
                        <a:pt x="559" y="1212"/>
                      </a:lnTo>
                      <a:lnTo>
                        <a:pt x="532" y="1180"/>
                      </a:lnTo>
                      <a:lnTo>
                        <a:pt x="505" y="1138"/>
                      </a:lnTo>
                      <a:lnTo>
                        <a:pt x="490" y="1101"/>
                      </a:lnTo>
                      <a:lnTo>
                        <a:pt x="474" y="1058"/>
                      </a:lnTo>
                      <a:lnTo>
                        <a:pt x="463" y="1010"/>
                      </a:lnTo>
                      <a:lnTo>
                        <a:pt x="452" y="967"/>
                      </a:lnTo>
                      <a:lnTo>
                        <a:pt x="452" y="920"/>
                      </a:lnTo>
                      <a:lnTo>
                        <a:pt x="452" y="920"/>
                      </a:lnTo>
                      <a:lnTo>
                        <a:pt x="452" y="872"/>
                      </a:lnTo>
                      <a:lnTo>
                        <a:pt x="463" y="824"/>
                      </a:lnTo>
                      <a:lnTo>
                        <a:pt x="474" y="782"/>
                      </a:lnTo>
                      <a:lnTo>
                        <a:pt x="490" y="739"/>
                      </a:lnTo>
                      <a:lnTo>
                        <a:pt x="505" y="696"/>
                      </a:lnTo>
                      <a:lnTo>
                        <a:pt x="532" y="659"/>
                      </a:lnTo>
                      <a:lnTo>
                        <a:pt x="559" y="622"/>
                      </a:lnTo>
                      <a:lnTo>
                        <a:pt x="585" y="590"/>
                      </a:lnTo>
                      <a:lnTo>
                        <a:pt x="623" y="558"/>
                      </a:lnTo>
                      <a:lnTo>
                        <a:pt x="654" y="532"/>
                      </a:lnTo>
                      <a:lnTo>
                        <a:pt x="697" y="511"/>
                      </a:lnTo>
                      <a:lnTo>
                        <a:pt x="734" y="489"/>
                      </a:lnTo>
                      <a:lnTo>
                        <a:pt x="776" y="473"/>
                      </a:lnTo>
                      <a:lnTo>
                        <a:pt x="825" y="462"/>
                      </a:lnTo>
                      <a:lnTo>
                        <a:pt x="867" y="457"/>
                      </a:lnTo>
                      <a:lnTo>
                        <a:pt x="915" y="4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21" name="Freeform 24">
                  <a:extLst>
                    <a:ext uri="{FF2B5EF4-FFF2-40B4-BE49-F238E27FC236}">
                      <a16:creationId xmlns:a16="http://schemas.microsoft.com/office/drawing/2014/main" id="{2B635510-5A39-4369-8F8B-B3D6992C41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1950" y="1627188"/>
                  <a:ext cx="163513" cy="612775"/>
                </a:xfrm>
                <a:custGeom>
                  <a:avLst/>
                  <a:gdLst>
                    <a:gd name="T0" fmla="*/ 0 w 453"/>
                    <a:gd name="T1" fmla="*/ 1701 h 1702"/>
                    <a:gd name="T2" fmla="*/ 452 w 453"/>
                    <a:gd name="T3" fmla="*/ 1701 h 1702"/>
                    <a:gd name="T4" fmla="*/ 452 w 453"/>
                    <a:gd name="T5" fmla="*/ 0 h 1702"/>
                    <a:gd name="T6" fmla="*/ 0 w 453"/>
                    <a:gd name="T7" fmla="*/ 0 h 1702"/>
                    <a:gd name="T8" fmla="*/ 0 w 453"/>
                    <a:gd name="T9" fmla="*/ 1701 h 17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3" h="1702">
                      <a:moveTo>
                        <a:pt x="0" y="1701"/>
                      </a:moveTo>
                      <a:lnTo>
                        <a:pt x="452" y="1701"/>
                      </a:lnTo>
                      <a:lnTo>
                        <a:pt x="452" y="0"/>
                      </a:lnTo>
                      <a:lnTo>
                        <a:pt x="0" y="0"/>
                      </a:lnTo>
                      <a:lnTo>
                        <a:pt x="0" y="1701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22" name="Freeform 25">
                  <a:extLst>
                    <a:ext uri="{FF2B5EF4-FFF2-40B4-BE49-F238E27FC236}">
                      <a16:creationId xmlns:a16="http://schemas.microsoft.com/office/drawing/2014/main" id="{DC608B85-22CC-46AB-8194-420DBE19A7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2013" y="1119188"/>
                  <a:ext cx="612775" cy="163512"/>
                </a:xfrm>
                <a:custGeom>
                  <a:avLst/>
                  <a:gdLst>
                    <a:gd name="T0" fmla="*/ 1701 w 1702"/>
                    <a:gd name="T1" fmla="*/ 0 h 453"/>
                    <a:gd name="T2" fmla="*/ 0 w 1702"/>
                    <a:gd name="T3" fmla="*/ 0 h 453"/>
                    <a:gd name="T4" fmla="*/ 0 w 1702"/>
                    <a:gd name="T5" fmla="*/ 452 h 453"/>
                    <a:gd name="T6" fmla="*/ 1701 w 1702"/>
                    <a:gd name="T7" fmla="*/ 452 h 453"/>
                    <a:gd name="T8" fmla="*/ 1701 w 1702"/>
                    <a:gd name="T9" fmla="*/ 0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2" h="453">
                      <a:moveTo>
                        <a:pt x="1701" y="0"/>
                      </a:moveTo>
                      <a:lnTo>
                        <a:pt x="0" y="0"/>
                      </a:lnTo>
                      <a:lnTo>
                        <a:pt x="0" y="452"/>
                      </a:lnTo>
                      <a:lnTo>
                        <a:pt x="1701" y="452"/>
                      </a:lnTo>
                      <a:lnTo>
                        <a:pt x="170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23" name="Freeform 26">
                  <a:extLst>
                    <a:ext uri="{FF2B5EF4-FFF2-40B4-BE49-F238E27FC236}">
                      <a16:creationId xmlns:a16="http://schemas.microsoft.com/office/drawing/2014/main" id="{76488D33-ED8E-4FD9-8671-B7F5D6FD4D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81200" y="1435100"/>
                  <a:ext cx="547688" cy="549275"/>
                </a:xfrm>
                <a:custGeom>
                  <a:avLst/>
                  <a:gdLst>
                    <a:gd name="T0" fmla="*/ 319 w 1521"/>
                    <a:gd name="T1" fmla="*/ 0 h 1527"/>
                    <a:gd name="T2" fmla="*/ 0 w 1521"/>
                    <a:gd name="T3" fmla="*/ 319 h 1527"/>
                    <a:gd name="T4" fmla="*/ 1201 w 1521"/>
                    <a:gd name="T5" fmla="*/ 1526 h 1527"/>
                    <a:gd name="T6" fmla="*/ 1520 w 1521"/>
                    <a:gd name="T7" fmla="*/ 1202 h 1527"/>
                    <a:gd name="T8" fmla="*/ 319 w 1521"/>
                    <a:gd name="T9" fmla="*/ 0 h 15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1" h="1527">
                      <a:moveTo>
                        <a:pt x="319" y="0"/>
                      </a:moveTo>
                      <a:lnTo>
                        <a:pt x="0" y="319"/>
                      </a:lnTo>
                      <a:lnTo>
                        <a:pt x="1201" y="1526"/>
                      </a:lnTo>
                      <a:lnTo>
                        <a:pt x="1520" y="1202"/>
                      </a:lnTo>
                      <a:lnTo>
                        <a:pt x="319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799" dirty="0">
                    <a:latin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E95594E6-E748-3242-B0FB-5B4CF54AFA77}"/>
                </a:ext>
              </a:extLst>
            </p:cNvPr>
            <p:cNvSpPr txBox="1"/>
            <p:nvPr/>
          </p:nvSpPr>
          <p:spPr>
            <a:xfrm>
              <a:off x="6672866" y="5331990"/>
              <a:ext cx="1260010" cy="1938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LM Cluster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646B8334-F3EA-D645-9858-918851F460C5}"/>
                </a:ext>
              </a:extLst>
            </p:cNvPr>
            <p:cNvSpPr txBox="1"/>
            <p:nvPr/>
          </p:nvSpPr>
          <p:spPr>
            <a:xfrm>
              <a:off x="10244520" y="5331990"/>
              <a:ext cx="1260010" cy="1938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LM Cluster</a:t>
              </a:r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D679C8E1-33F3-DA42-ADBD-CB1896047414}"/>
                </a:ext>
              </a:extLst>
            </p:cNvPr>
            <p:cNvGrpSpPr/>
            <p:nvPr/>
          </p:nvGrpSpPr>
          <p:grpSpPr>
            <a:xfrm>
              <a:off x="1389010" y="4945617"/>
              <a:ext cx="927847" cy="348282"/>
              <a:chOff x="1239101" y="4550894"/>
              <a:chExt cx="927847" cy="348282"/>
            </a:xfrm>
          </p:grpSpPr>
          <p:sp>
            <p:nvSpPr>
              <p:cNvPr id="217" name="Freeform 74">
                <a:extLst>
                  <a:ext uri="{FF2B5EF4-FFF2-40B4-BE49-F238E27FC236}">
                    <a16:creationId xmlns:a16="http://schemas.microsoft.com/office/drawing/2014/main" id="{23788E3C-CC66-F24C-82AF-E0B90B24AB7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18666" y="4550894"/>
                <a:ext cx="348282" cy="348282"/>
              </a:xfrm>
              <a:custGeom>
                <a:avLst/>
                <a:gdLst>
                  <a:gd name="T0" fmla="*/ 0 w 384"/>
                  <a:gd name="T1" fmla="*/ 109 h 384"/>
                  <a:gd name="T2" fmla="*/ 384 w 384"/>
                  <a:gd name="T3" fmla="*/ 0 h 384"/>
                  <a:gd name="T4" fmla="*/ 368 w 384"/>
                  <a:gd name="T5" fmla="*/ 93 h 384"/>
                  <a:gd name="T6" fmla="*/ 16 w 384"/>
                  <a:gd name="T7" fmla="*/ 16 h 384"/>
                  <a:gd name="T8" fmla="*/ 368 w 384"/>
                  <a:gd name="T9" fmla="*/ 93 h 384"/>
                  <a:gd name="T10" fmla="*/ 384 w 384"/>
                  <a:gd name="T11" fmla="*/ 247 h 384"/>
                  <a:gd name="T12" fmla="*/ 0 w 384"/>
                  <a:gd name="T13" fmla="*/ 138 h 384"/>
                  <a:gd name="T14" fmla="*/ 16 w 384"/>
                  <a:gd name="T15" fmla="*/ 154 h 384"/>
                  <a:gd name="T16" fmla="*/ 368 w 384"/>
                  <a:gd name="T17" fmla="*/ 231 h 384"/>
                  <a:gd name="T18" fmla="*/ 16 w 384"/>
                  <a:gd name="T19" fmla="*/ 154 h 384"/>
                  <a:gd name="T20" fmla="*/ 384 w 384"/>
                  <a:gd name="T21" fmla="*/ 384 h 384"/>
                  <a:gd name="T22" fmla="*/ 0 w 384"/>
                  <a:gd name="T23" fmla="*/ 275 h 384"/>
                  <a:gd name="T24" fmla="*/ 16 w 384"/>
                  <a:gd name="T25" fmla="*/ 291 h 384"/>
                  <a:gd name="T26" fmla="*/ 368 w 384"/>
                  <a:gd name="T27" fmla="*/ 368 h 384"/>
                  <a:gd name="T28" fmla="*/ 16 w 384"/>
                  <a:gd name="T29" fmla="*/ 291 h 384"/>
                  <a:gd name="T30" fmla="*/ 330 w 384"/>
                  <a:gd name="T31" fmla="*/ 82 h 384"/>
                  <a:gd name="T32" fmla="*/ 346 w 384"/>
                  <a:gd name="T33" fmla="*/ 27 h 384"/>
                  <a:gd name="T34" fmla="*/ 315 w 384"/>
                  <a:gd name="T35" fmla="*/ 82 h 384"/>
                  <a:gd name="T36" fmla="*/ 299 w 384"/>
                  <a:gd name="T37" fmla="*/ 27 h 384"/>
                  <a:gd name="T38" fmla="*/ 315 w 384"/>
                  <a:gd name="T39" fmla="*/ 82 h 384"/>
                  <a:gd name="T40" fmla="*/ 268 w 384"/>
                  <a:gd name="T41" fmla="*/ 82 h 384"/>
                  <a:gd name="T42" fmla="*/ 284 w 384"/>
                  <a:gd name="T43" fmla="*/ 27 h 384"/>
                  <a:gd name="T44" fmla="*/ 268 w 384"/>
                  <a:gd name="T45" fmla="*/ 165 h 384"/>
                  <a:gd name="T46" fmla="*/ 284 w 384"/>
                  <a:gd name="T47" fmla="*/ 219 h 384"/>
                  <a:gd name="T48" fmla="*/ 268 w 384"/>
                  <a:gd name="T49" fmla="*/ 165 h 384"/>
                  <a:gd name="T50" fmla="*/ 237 w 384"/>
                  <a:gd name="T51" fmla="*/ 82 h 384"/>
                  <a:gd name="T52" fmla="*/ 253 w 384"/>
                  <a:gd name="T53" fmla="*/ 27 h 384"/>
                  <a:gd name="T54" fmla="*/ 237 w 384"/>
                  <a:gd name="T55" fmla="*/ 165 h 384"/>
                  <a:gd name="T56" fmla="*/ 253 w 384"/>
                  <a:gd name="T57" fmla="*/ 219 h 384"/>
                  <a:gd name="T58" fmla="*/ 237 w 384"/>
                  <a:gd name="T59" fmla="*/ 165 h 384"/>
                  <a:gd name="T60" fmla="*/ 64 w 384"/>
                  <a:gd name="T61" fmla="*/ 35 h 384"/>
                  <a:gd name="T62" fmla="*/ 64 w 384"/>
                  <a:gd name="T63" fmla="*/ 71 h 384"/>
                  <a:gd name="T64" fmla="*/ 330 w 384"/>
                  <a:gd name="T65" fmla="*/ 165 h 384"/>
                  <a:gd name="T66" fmla="*/ 346 w 384"/>
                  <a:gd name="T67" fmla="*/ 219 h 384"/>
                  <a:gd name="T68" fmla="*/ 330 w 384"/>
                  <a:gd name="T69" fmla="*/ 165 h 384"/>
                  <a:gd name="T70" fmla="*/ 315 w 384"/>
                  <a:gd name="T71" fmla="*/ 165 h 384"/>
                  <a:gd name="T72" fmla="*/ 299 w 384"/>
                  <a:gd name="T73" fmla="*/ 219 h 384"/>
                  <a:gd name="T74" fmla="*/ 82 w 384"/>
                  <a:gd name="T75" fmla="*/ 191 h 384"/>
                  <a:gd name="T76" fmla="*/ 45 w 384"/>
                  <a:gd name="T77" fmla="*/ 191 h 384"/>
                  <a:gd name="T78" fmla="*/ 82 w 384"/>
                  <a:gd name="T79" fmla="*/ 191 h 384"/>
                  <a:gd name="T80" fmla="*/ 346 w 384"/>
                  <a:gd name="T81" fmla="*/ 302 h 384"/>
                  <a:gd name="T82" fmla="*/ 330 w 384"/>
                  <a:gd name="T83" fmla="*/ 357 h 384"/>
                  <a:gd name="T84" fmla="*/ 299 w 384"/>
                  <a:gd name="T85" fmla="*/ 302 h 384"/>
                  <a:gd name="T86" fmla="*/ 315 w 384"/>
                  <a:gd name="T87" fmla="*/ 357 h 384"/>
                  <a:gd name="T88" fmla="*/ 299 w 384"/>
                  <a:gd name="T89" fmla="*/ 302 h 384"/>
                  <a:gd name="T90" fmla="*/ 284 w 384"/>
                  <a:gd name="T91" fmla="*/ 302 h 384"/>
                  <a:gd name="T92" fmla="*/ 268 w 384"/>
                  <a:gd name="T93" fmla="*/ 357 h 384"/>
                  <a:gd name="T94" fmla="*/ 237 w 384"/>
                  <a:gd name="T95" fmla="*/ 302 h 384"/>
                  <a:gd name="T96" fmla="*/ 253 w 384"/>
                  <a:gd name="T97" fmla="*/ 357 h 384"/>
                  <a:gd name="T98" fmla="*/ 237 w 384"/>
                  <a:gd name="T99" fmla="*/ 302 h 384"/>
                  <a:gd name="T100" fmla="*/ 64 w 384"/>
                  <a:gd name="T101" fmla="*/ 346 h 384"/>
                  <a:gd name="T102" fmla="*/ 64 w 384"/>
                  <a:gd name="T103" fmla="*/ 31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4" h="384">
                    <a:moveTo>
                      <a:pt x="0" y="0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384" y="109"/>
                      <a:pt x="384" y="109"/>
                      <a:pt x="384" y="109"/>
                    </a:cubicBezTo>
                    <a:cubicBezTo>
                      <a:pt x="384" y="0"/>
                      <a:pt x="384" y="0"/>
                      <a:pt x="384" y="0"/>
                    </a:cubicBezTo>
                    <a:lnTo>
                      <a:pt x="0" y="0"/>
                    </a:lnTo>
                    <a:close/>
                    <a:moveTo>
                      <a:pt x="368" y="93"/>
                    </a:moveTo>
                    <a:cubicBezTo>
                      <a:pt x="16" y="93"/>
                      <a:pt x="16" y="93"/>
                      <a:pt x="16" y="93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68" y="16"/>
                      <a:pt x="368" y="16"/>
                      <a:pt x="368" y="16"/>
                    </a:cubicBezTo>
                    <a:lnTo>
                      <a:pt x="368" y="93"/>
                    </a:lnTo>
                    <a:close/>
                    <a:moveTo>
                      <a:pt x="0" y="247"/>
                    </a:moveTo>
                    <a:cubicBezTo>
                      <a:pt x="384" y="247"/>
                      <a:pt x="384" y="247"/>
                      <a:pt x="384" y="247"/>
                    </a:cubicBezTo>
                    <a:cubicBezTo>
                      <a:pt x="384" y="138"/>
                      <a:pt x="384" y="138"/>
                      <a:pt x="384" y="138"/>
                    </a:cubicBezTo>
                    <a:cubicBezTo>
                      <a:pt x="0" y="138"/>
                      <a:pt x="0" y="138"/>
                      <a:pt x="0" y="138"/>
                    </a:cubicBezTo>
                    <a:lnTo>
                      <a:pt x="0" y="247"/>
                    </a:lnTo>
                    <a:close/>
                    <a:moveTo>
                      <a:pt x="16" y="154"/>
                    </a:moveTo>
                    <a:cubicBezTo>
                      <a:pt x="368" y="154"/>
                      <a:pt x="368" y="154"/>
                      <a:pt x="368" y="154"/>
                    </a:cubicBezTo>
                    <a:cubicBezTo>
                      <a:pt x="368" y="231"/>
                      <a:pt x="368" y="231"/>
                      <a:pt x="368" y="231"/>
                    </a:cubicBezTo>
                    <a:cubicBezTo>
                      <a:pt x="16" y="231"/>
                      <a:pt x="16" y="231"/>
                      <a:pt x="16" y="231"/>
                    </a:cubicBezTo>
                    <a:lnTo>
                      <a:pt x="16" y="154"/>
                    </a:lnTo>
                    <a:close/>
                    <a:moveTo>
                      <a:pt x="0" y="384"/>
                    </a:moveTo>
                    <a:cubicBezTo>
                      <a:pt x="384" y="384"/>
                      <a:pt x="384" y="384"/>
                      <a:pt x="384" y="384"/>
                    </a:cubicBezTo>
                    <a:cubicBezTo>
                      <a:pt x="384" y="275"/>
                      <a:pt x="384" y="275"/>
                      <a:pt x="384" y="275"/>
                    </a:cubicBezTo>
                    <a:cubicBezTo>
                      <a:pt x="0" y="275"/>
                      <a:pt x="0" y="275"/>
                      <a:pt x="0" y="275"/>
                    </a:cubicBezTo>
                    <a:lnTo>
                      <a:pt x="0" y="384"/>
                    </a:lnTo>
                    <a:close/>
                    <a:moveTo>
                      <a:pt x="16" y="291"/>
                    </a:moveTo>
                    <a:cubicBezTo>
                      <a:pt x="368" y="291"/>
                      <a:pt x="368" y="291"/>
                      <a:pt x="368" y="291"/>
                    </a:cubicBezTo>
                    <a:cubicBezTo>
                      <a:pt x="368" y="368"/>
                      <a:pt x="368" y="368"/>
                      <a:pt x="368" y="368"/>
                    </a:cubicBezTo>
                    <a:cubicBezTo>
                      <a:pt x="16" y="368"/>
                      <a:pt x="16" y="368"/>
                      <a:pt x="16" y="368"/>
                    </a:cubicBezTo>
                    <a:lnTo>
                      <a:pt x="16" y="291"/>
                    </a:lnTo>
                    <a:close/>
                    <a:moveTo>
                      <a:pt x="346" y="82"/>
                    </a:moveTo>
                    <a:cubicBezTo>
                      <a:pt x="330" y="82"/>
                      <a:pt x="330" y="82"/>
                      <a:pt x="330" y="82"/>
                    </a:cubicBezTo>
                    <a:cubicBezTo>
                      <a:pt x="330" y="27"/>
                      <a:pt x="330" y="27"/>
                      <a:pt x="330" y="27"/>
                    </a:cubicBezTo>
                    <a:cubicBezTo>
                      <a:pt x="346" y="27"/>
                      <a:pt x="346" y="27"/>
                      <a:pt x="346" y="27"/>
                    </a:cubicBezTo>
                    <a:lnTo>
                      <a:pt x="346" y="82"/>
                    </a:lnTo>
                    <a:close/>
                    <a:moveTo>
                      <a:pt x="315" y="82"/>
                    </a:moveTo>
                    <a:cubicBezTo>
                      <a:pt x="299" y="82"/>
                      <a:pt x="299" y="82"/>
                      <a:pt x="299" y="82"/>
                    </a:cubicBezTo>
                    <a:cubicBezTo>
                      <a:pt x="299" y="27"/>
                      <a:pt x="299" y="27"/>
                      <a:pt x="299" y="27"/>
                    </a:cubicBezTo>
                    <a:cubicBezTo>
                      <a:pt x="315" y="27"/>
                      <a:pt x="315" y="27"/>
                      <a:pt x="315" y="27"/>
                    </a:cubicBezTo>
                    <a:lnTo>
                      <a:pt x="315" y="82"/>
                    </a:lnTo>
                    <a:close/>
                    <a:moveTo>
                      <a:pt x="284" y="82"/>
                    </a:moveTo>
                    <a:cubicBezTo>
                      <a:pt x="268" y="82"/>
                      <a:pt x="268" y="82"/>
                      <a:pt x="268" y="82"/>
                    </a:cubicBezTo>
                    <a:cubicBezTo>
                      <a:pt x="268" y="27"/>
                      <a:pt x="268" y="27"/>
                      <a:pt x="268" y="27"/>
                    </a:cubicBezTo>
                    <a:cubicBezTo>
                      <a:pt x="284" y="27"/>
                      <a:pt x="284" y="27"/>
                      <a:pt x="284" y="27"/>
                    </a:cubicBezTo>
                    <a:lnTo>
                      <a:pt x="284" y="82"/>
                    </a:lnTo>
                    <a:close/>
                    <a:moveTo>
                      <a:pt x="268" y="165"/>
                    </a:moveTo>
                    <a:cubicBezTo>
                      <a:pt x="284" y="165"/>
                      <a:pt x="284" y="165"/>
                      <a:pt x="284" y="165"/>
                    </a:cubicBezTo>
                    <a:cubicBezTo>
                      <a:pt x="284" y="219"/>
                      <a:pt x="284" y="219"/>
                      <a:pt x="284" y="219"/>
                    </a:cubicBezTo>
                    <a:cubicBezTo>
                      <a:pt x="268" y="219"/>
                      <a:pt x="268" y="219"/>
                      <a:pt x="268" y="219"/>
                    </a:cubicBezTo>
                    <a:lnTo>
                      <a:pt x="268" y="165"/>
                    </a:lnTo>
                    <a:close/>
                    <a:moveTo>
                      <a:pt x="253" y="82"/>
                    </a:moveTo>
                    <a:cubicBezTo>
                      <a:pt x="237" y="82"/>
                      <a:pt x="237" y="82"/>
                      <a:pt x="237" y="82"/>
                    </a:cubicBezTo>
                    <a:cubicBezTo>
                      <a:pt x="237" y="27"/>
                      <a:pt x="237" y="27"/>
                      <a:pt x="237" y="27"/>
                    </a:cubicBezTo>
                    <a:cubicBezTo>
                      <a:pt x="253" y="27"/>
                      <a:pt x="253" y="27"/>
                      <a:pt x="253" y="27"/>
                    </a:cubicBezTo>
                    <a:lnTo>
                      <a:pt x="253" y="82"/>
                    </a:lnTo>
                    <a:close/>
                    <a:moveTo>
                      <a:pt x="237" y="165"/>
                    </a:moveTo>
                    <a:cubicBezTo>
                      <a:pt x="253" y="165"/>
                      <a:pt x="253" y="165"/>
                      <a:pt x="253" y="165"/>
                    </a:cubicBezTo>
                    <a:cubicBezTo>
                      <a:pt x="253" y="219"/>
                      <a:pt x="253" y="219"/>
                      <a:pt x="253" y="219"/>
                    </a:cubicBezTo>
                    <a:cubicBezTo>
                      <a:pt x="237" y="219"/>
                      <a:pt x="237" y="219"/>
                      <a:pt x="237" y="219"/>
                    </a:cubicBezTo>
                    <a:lnTo>
                      <a:pt x="237" y="165"/>
                    </a:lnTo>
                    <a:close/>
                    <a:moveTo>
                      <a:pt x="45" y="53"/>
                    </a:moveTo>
                    <a:cubicBezTo>
                      <a:pt x="45" y="43"/>
                      <a:pt x="54" y="35"/>
                      <a:pt x="64" y="35"/>
                    </a:cubicBezTo>
                    <a:cubicBezTo>
                      <a:pt x="74" y="35"/>
                      <a:pt x="82" y="43"/>
                      <a:pt x="82" y="53"/>
                    </a:cubicBezTo>
                    <a:cubicBezTo>
                      <a:pt x="82" y="63"/>
                      <a:pt x="74" y="71"/>
                      <a:pt x="64" y="71"/>
                    </a:cubicBezTo>
                    <a:cubicBezTo>
                      <a:pt x="54" y="71"/>
                      <a:pt x="45" y="63"/>
                      <a:pt x="45" y="53"/>
                    </a:cubicBezTo>
                    <a:close/>
                    <a:moveTo>
                      <a:pt x="330" y="165"/>
                    </a:moveTo>
                    <a:cubicBezTo>
                      <a:pt x="346" y="165"/>
                      <a:pt x="346" y="165"/>
                      <a:pt x="346" y="165"/>
                    </a:cubicBezTo>
                    <a:cubicBezTo>
                      <a:pt x="346" y="219"/>
                      <a:pt x="346" y="219"/>
                      <a:pt x="346" y="219"/>
                    </a:cubicBezTo>
                    <a:cubicBezTo>
                      <a:pt x="330" y="219"/>
                      <a:pt x="330" y="219"/>
                      <a:pt x="330" y="219"/>
                    </a:cubicBezTo>
                    <a:lnTo>
                      <a:pt x="330" y="165"/>
                    </a:lnTo>
                    <a:close/>
                    <a:moveTo>
                      <a:pt x="299" y="165"/>
                    </a:moveTo>
                    <a:cubicBezTo>
                      <a:pt x="315" y="165"/>
                      <a:pt x="315" y="165"/>
                      <a:pt x="315" y="165"/>
                    </a:cubicBezTo>
                    <a:cubicBezTo>
                      <a:pt x="315" y="219"/>
                      <a:pt x="315" y="219"/>
                      <a:pt x="315" y="219"/>
                    </a:cubicBezTo>
                    <a:cubicBezTo>
                      <a:pt x="299" y="219"/>
                      <a:pt x="299" y="219"/>
                      <a:pt x="299" y="219"/>
                    </a:cubicBezTo>
                    <a:lnTo>
                      <a:pt x="299" y="165"/>
                    </a:lnTo>
                    <a:close/>
                    <a:moveTo>
                      <a:pt x="82" y="191"/>
                    </a:moveTo>
                    <a:cubicBezTo>
                      <a:pt x="82" y="201"/>
                      <a:pt x="74" y="209"/>
                      <a:pt x="64" y="209"/>
                    </a:cubicBezTo>
                    <a:cubicBezTo>
                      <a:pt x="54" y="209"/>
                      <a:pt x="45" y="201"/>
                      <a:pt x="45" y="191"/>
                    </a:cubicBezTo>
                    <a:cubicBezTo>
                      <a:pt x="45" y="180"/>
                      <a:pt x="54" y="172"/>
                      <a:pt x="64" y="172"/>
                    </a:cubicBezTo>
                    <a:cubicBezTo>
                      <a:pt x="74" y="172"/>
                      <a:pt x="82" y="180"/>
                      <a:pt x="82" y="191"/>
                    </a:cubicBezTo>
                    <a:close/>
                    <a:moveTo>
                      <a:pt x="330" y="302"/>
                    </a:moveTo>
                    <a:cubicBezTo>
                      <a:pt x="346" y="302"/>
                      <a:pt x="346" y="302"/>
                      <a:pt x="346" y="302"/>
                    </a:cubicBezTo>
                    <a:cubicBezTo>
                      <a:pt x="346" y="357"/>
                      <a:pt x="346" y="357"/>
                      <a:pt x="346" y="357"/>
                    </a:cubicBezTo>
                    <a:cubicBezTo>
                      <a:pt x="330" y="357"/>
                      <a:pt x="330" y="357"/>
                      <a:pt x="330" y="357"/>
                    </a:cubicBezTo>
                    <a:lnTo>
                      <a:pt x="330" y="302"/>
                    </a:lnTo>
                    <a:close/>
                    <a:moveTo>
                      <a:pt x="299" y="302"/>
                    </a:moveTo>
                    <a:cubicBezTo>
                      <a:pt x="315" y="302"/>
                      <a:pt x="315" y="302"/>
                      <a:pt x="315" y="302"/>
                    </a:cubicBezTo>
                    <a:cubicBezTo>
                      <a:pt x="315" y="357"/>
                      <a:pt x="315" y="357"/>
                      <a:pt x="315" y="357"/>
                    </a:cubicBezTo>
                    <a:cubicBezTo>
                      <a:pt x="299" y="357"/>
                      <a:pt x="299" y="357"/>
                      <a:pt x="299" y="357"/>
                    </a:cubicBezTo>
                    <a:lnTo>
                      <a:pt x="299" y="302"/>
                    </a:lnTo>
                    <a:close/>
                    <a:moveTo>
                      <a:pt x="268" y="302"/>
                    </a:moveTo>
                    <a:cubicBezTo>
                      <a:pt x="284" y="302"/>
                      <a:pt x="284" y="302"/>
                      <a:pt x="284" y="302"/>
                    </a:cubicBezTo>
                    <a:cubicBezTo>
                      <a:pt x="284" y="357"/>
                      <a:pt x="284" y="357"/>
                      <a:pt x="284" y="357"/>
                    </a:cubicBezTo>
                    <a:cubicBezTo>
                      <a:pt x="268" y="357"/>
                      <a:pt x="268" y="357"/>
                      <a:pt x="268" y="357"/>
                    </a:cubicBezTo>
                    <a:lnTo>
                      <a:pt x="268" y="302"/>
                    </a:lnTo>
                    <a:close/>
                    <a:moveTo>
                      <a:pt x="237" y="302"/>
                    </a:moveTo>
                    <a:cubicBezTo>
                      <a:pt x="253" y="302"/>
                      <a:pt x="253" y="302"/>
                      <a:pt x="253" y="302"/>
                    </a:cubicBezTo>
                    <a:cubicBezTo>
                      <a:pt x="253" y="357"/>
                      <a:pt x="253" y="357"/>
                      <a:pt x="253" y="357"/>
                    </a:cubicBezTo>
                    <a:cubicBezTo>
                      <a:pt x="237" y="357"/>
                      <a:pt x="237" y="357"/>
                      <a:pt x="237" y="357"/>
                    </a:cubicBezTo>
                    <a:lnTo>
                      <a:pt x="237" y="302"/>
                    </a:lnTo>
                    <a:close/>
                    <a:moveTo>
                      <a:pt x="82" y="328"/>
                    </a:moveTo>
                    <a:cubicBezTo>
                      <a:pt x="82" y="338"/>
                      <a:pt x="74" y="346"/>
                      <a:pt x="64" y="346"/>
                    </a:cubicBezTo>
                    <a:cubicBezTo>
                      <a:pt x="54" y="346"/>
                      <a:pt x="45" y="338"/>
                      <a:pt x="45" y="328"/>
                    </a:cubicBezTo>
                    <a:cubicBezTo>
                      <a:pt x="45" y="318"/>
                      <a:pt x="54" y="310"/>
                      <a:pt x="64" y="310"/>
                    </a:cubicBezTo>
                    <a:cubicBezTo>
                      <a:pt x="74" y="310"/>
                      <a:pt x="82" y="318"/>
                      <a:pt x="82" y="32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62D039D2-8595-814E-B51C-4DAC4A7BBCC8}"/>
                  </a:ext>
                </a:extLst>
              </p:cNvPr>
              <p:cNvSpPr txBox="1"/>
              <p:nvPr/>
            </p:nvSpPr>
            <p:spPr>
              <a:xfrm>
                <a:off x="1239101" y="4560938"/>
                <a:ext cx="518716" cy="32819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Hypervisors</a:t>
                </a:r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2786CE78-BA03-D14A-8A3D-23C84D24783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21417" y="5384033"/>
              <a:ext cx="518716" cy="731520"/>
              <a:chOff x="106536" y="5137723"/>
              <a:chExt cx="638553" cy="900520"/>
            </a:xfrm>
          </p:grpSpPr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49365C0F-2EEB-304B-B2E4-9458F952F7EB}"/>
                  </a:ext>
                </a:extLst>
              </p:cNvPr>
              <p:cNvSpPr txBox="1"/>
              <p:nvPr/>
            </p:nvSpPr>
            <p:spPr>
              <a:xfrm>
                <a:off x="106536" y="5634228"/>
                <a:ext cx="638553" cy="4040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vCenter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</a:p>
            </p:txBody>
          </p:sp>
          <p:sp>
            <p:nvSpPr>
              <p:cNvPr id="225" name="Freeform 30">
                <a:extLst>
                  <a:ext uri="{FF2B5EF4-FFF2-40B4-BE49-F238E27FC236}">
                    <a16:creationId xmlns:a16="http://schemas.microsoft.com/office/drawing/2014/main" id="{4899D60B-C1E0-D949-B25F-EEA383166EB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71700" y="5137723"/>
                <a:ext cx="507007" cy="421434"/>
              </a:xfrm>
              <a:custGeom>
                <a:avLst/>
                <a:gdLst>
                  <a:gd name="T0" fmla="*/ 273 w 384"/>
                  <a:gd name="T1" fmla="*/ 147 h 319"/>
                  <a:gd name="T2" fmla="*/ 164 w 384"/>
                  <a:gd name="T3" fmla="*/ 66 h 319"/>
                  <a:gd name="T4" fmla="*/ 115 w 384"/>
                  <a:gd name="T5" fmla="*/ 98 h 319"/>
                  <a:gd name="T6" fmla="*/ 224 w 384"/>
                  <a:gd name="T7" fmla="*/ 179 h 319"/>
                  <a:gd name="T8" fmla="*/ 180 w 384"/>
                  <a:gd name="T9" fmla="*/ 82 h 319"/>
                  <a:gd name="T10" fmla="*/ 257 w 384"/>
                  <a:gd name="T11" fmla="*/ 131 h 319"/>
                  <a:gd name="T12" fmla="*/ 224 w 384"/>
                  <a:gd name="T13" fmla="*/ 98 h 319"/>
                  <a:gd name="T14" fmla="*/ 180 w 384"/>
                  <a:gd name="T15" fmla="*/ 82 h 319"/>
                  <a:gd name="T16" fmla="*/ 208 w 384"/>
                  <a:gd name="T17" fmla="*/ 114 h 319"/>
                  <a:gd name="T18" fmla="*/ 180 w 384"/>
                  <a:gd name="T19" fmla="*/ 131 h 319"/>
                  <a:gd name="T20" fmla="*/ 131 w 384"/>
                  <a:gd name="T21" fmla="*/ 163 h 319"/>
                  <a:gd name="T22" fmla="*/ 164 w 384"/>
                  <a:gd name="T23" fmla="*/ 114 h 319"/>
                  <a:gd name="T24" fmla="*/ 208 w 384"/>
                  <a:gd name="T25" fmla="*/ 147 h 319"/>
                  <a:gd name="T26" fmla="*/ 131 w 384"/>
                  <a:gd name="T27" fmla="*/ 163 h 319"/>
                  <a:gd name="T28" fmla="*/ 19 w 384"/>
                  <a:gd name="T29" fmla="*/ 0 h 319"/>
                  <a:gd name="T30" fmla="*/ 0 w 384"/>
                  <a:gd name="T31" fmla="*/ 237 h 319"/>
                  <a:gd name="T32" fmla="*/ 157 w 384"/>
                  <a:gd name="T33" fmla="*/ 256 h 319"/>
                  <a:gd name="T34" fmla="*/ 119 w 384"/>
                  <a:gd name="T35" fmla="*/ 298 h 319"/>
                  <a:gd name="T36" fmla="*/ 126 w 384"/>
                  <a:gd name="T37" fmla="*/ 319 h 319"/>
                  <a:gd name="T38" fmla="*/ 268 w 384"/>
                  <a:gd name="T39" fmla="*/ 311 h 319"/>
                  <a:gd name="T40" fmla="*/ 234 w 384"/>
                  <a:gd name="T41" fmla="*/ 284 h 319"/>
                  <a:gd name="T42" fmla="*/ 364 w 384"/>
                  <a:gd name="T43" fmla="*/ 256 h 319"/>
                  <a:gd name="T44" fmla="*/ 384 w 384"/>
                  <a:gd name="T45" fmla="*/ 21 h 319"/>
                  <a:gd name="T46" fmla="*/ 143 w 384"/>
                  <a:gd name="T47" fmla="*/ 303 h 319"/>
                  <a:gd name="T48" fmla="*/ 202 w 384"/>
                  <a:gd name="T49" fmla="*/ 295 h 319"/>
                  <a:gd name="T50" fmla="*/ 143 w 384"/>
                  <a:gd name="T51" fmla="*/ 303 h 319"/>
                  <a:gd name="T52" fmla="*/ 178 w 384"/>
                  <a:gd name="T53" fmla="*/ 279 h 319"/>
                  <a:gd name="T54" fmla="*/ 172 w 384"/>
                  <a:gd name="T55" fmla="*/ 261 h 319"/>
                  <a:gd name="T56" fmla="*/ 217 w 384"/>
                  <a:gd name="T57" fmla="*/ 279 h 319"/>
                  <a:gd name="T58" fmla="*/ 190 w 384"/>
                  <a:gd name="T59" fmla="*/ 279 h 319"/>
                  <a:gd name="T60" fmla="*/ 363 w 384"/>
                  <a:gd name="T61" fmla="*/ 16 h 319"/>
                  <a:gd name="T62" fmla="*/ 368 w 384"/>
                  <a:gd name="T63" fmla="*/ 202 h 319"/>
                  <a:gd name="T64" fmla="*/ 16 w 384"/>
                  <a:gd name="T65" fmla="*/ 19 h 319"/>
                  <a:gd name="T66" fmla="*/ 364 w 384"/>
                  <a:gd name="T67" fmla="*/ 240 h 319"/>
                  <a:gd name="T68" fmla="*/ 16 w 384"/>
                  <a:gd name="T69" fmla="*/ 237 h 319"/>
                  <a:gd name="T70" fmla="*/ 368 w 384"/>
                  <a:gd name="T71" fmla="*/ 218 h 319"/>
                  <a:gd name="T72" fmla="*/ 364 w 384"/>
                  <a:gd name="T73" fmla="*/ 240 h 319"/>
                  <a:gd name="T74" fmla="*/ 192 w 384"/>
                  <a:gd name="T75" fmla="*/ 239 h 319"/>
                  <a:gd name="T76" fmla="*/ 192 w 384"/>
                  <a:gd name="T77" fmla="*/ 22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84" h="319">
                    <a:moveTo>
                      <a:pt x="224" y="147"/>
                    </a:moveTo>
                    <a:cubicBezTo>
                      <a:pt x="273" y="147"/>
                      <a:pt x="273" y="147"/>
                      <a:pt x="273" y="147"/>
                    </a:cubicBezTo>
                    <a:cubicBezTo>
                      <a:pt x="273" y="66"/>
                      <a:pt x="273" y="66"/>
                      <a:pt x="273" y="66"/>
                    </a:cubicBezTo>
                    <a:cubicBezTo>
                      <a:pt x="164" y="66"/>
                      <a:pt x="164" y="66"/>
                      <a:pt x="164" y="66"/>
                    </a:cubicBezTo>
                    <a:cubicBezTo>
                      <a:pt x="164" y="98"/>
                      <a:pt x="164" y="98"/>
                      <a:pt x="164" y="98"/>
                    </a:cubicBezTo>
                    <a:cubicBezTo>
                      <a:pt x="115" y="98"/>
                      <a:pt x="115" y="98"/>
                      <a:pt x="115" y="98"/>
                    </a:cubicBezTo>
                    <a:cubicBezTo>
                      <a:pt x="115" y="179"/>
                      <a:pt x="115" y="179"/>
                      <a:pt x="115" y="179"/>
                    </a:cubicBezTo>
                    <a:cubicBezTo>
                      <a:pt x="224" y="179"/>
                      <a:pt x="224" y="179"/>
                      <a:pt x="224" y="179"/>
                    </a:cubicBezTo>
                    <a:lnTo>
                      <a:pt x="224" y="147"/>
                    </a:lnTo>
                    <a:close/>
                    <a:moveTo>
                      <a:pt x="180" y="82"/>
                    </a:moveTo>
                    <a:cubicBezTo>
                      <a:pt x="257" y="82"/>
                      <a:pt x="257" y="82"/>
                      <a:pt x="257" y="82"/>
                    </a:cubicBezTo>
                    <a:cubicBezTo>
                      <a:pt x="257" y="131"/>
                      <a:pt x="257" y="131"/>
                      <a:pt x="257" y="131"/>
                    </a:cubicBezTo>
                    <a:cubicBezTo>
                      <a:pt x="224" y="131"/>
                      <a:pt x="224" y="131"/>
                      <a:pt x="224" y="131"/>
                    </a:cubicBezTo>
                    <a:cubicBezTo>
                      <a:pt x="224" y="98"/>
                      <a:pt x="224" y="98"/>
                      <a:pt x="224" y="98"/>
                    </a:cubicBezTo>
                    <a:cubicBezTo>
                      <a:pt x="180" y="98"/>
                      <a:pt x="180" y="98"/>
                      <a:pt x="180" y="98"/>
                    </a:cubicBezTo>
                    <a:lnTo>
                      <a:pt x="180" y="82"/>
                    </a:lnTo>
                    <a:close/>
                    <a:moveTo>
                      <a:pt x="180" y="114"/>
                    </a:moveTo>
                    <a:cubicBezTo>
                      <a:pt x="208" y="114"/>
                      <a:pt x="208" y="114"/>
                      <a:pt x="208" y="114"/>
                    </a:cubicBezTo>
                    <a:cubicBezTo>
                      <a:pt x="208" y="131"/>
                      <a:pt x="208" y="131"/>
                      <a:pt x="208" y="131"/>
                    </a:cubicBezTo>
                    <a:cubicBezTo>
                      <a:pt x="180" y="131"/>
                      <a:pt x="180" y="131"/>
                      <a:pt x="180" y="131"/>
                    </a:cubicBezTo>
                    <a:lnTo>
                      <a:pt x="180" y="114"/>
                    </a:lnTo>
                    <a:close/>
                    <a:moveTo>
                      <a:pt x="131" y="163"/>
                    </a:moveTo>
                    <a:cubicBezTo>
                      <a:pt x="131" y="114"/>
                      <a:pt x="131" y="114"/>
                      <a:pt x="131" y="114"/>
                    </a:cubicBezTo>
                    <a:cubicBezTo>
                      <a:pt x="164" y="114"/>
                      <a:pt x="164" y="114"/>
                      <a:pt x="164" y="114"/>
                    </a:cubicBezTo>
                    <a:cubicBezTo>
                      <a:pt x="164" y="147"/>
                      <a:pt x="164" y="147"/>
                      <a:pt x="164" y="147"/>
                    </a:cubicBezTo>
                    <a:cubicBezTo>
                      <a:pt x="208" y="147"/>
                      <a:pt x="208" y="147"/>
                      <a:pt x="208" y="147"/>
                    </a:cubicBezTo>
                    <a:cubicBezTo>
                      <a:pt x="208" y="163"/>
                      <a:pt x="208" y="163"/>
                      <a:pt x="208" y="163"/>
                    </a:cubicBezTo>
                    <a:lnTo>
                      <a:pt x="131" y="163"/>
                    </a:lnTo>
                    <a:close/>
                    <a:moveTo>
                      <a:pt x="363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8" y="0"/>
                      <a:pt x="0" y="9"/>
                      <a:pt x="0" y="19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48"/>
                      <a:pt x="9" y="256"/>
                      <a:pt x="19" y="256"/>
                    </a:cubicBezTo>
                    <a:cubicBezTo>
                      <a:pt x="157" y="256"/>
                      <a:pt x="157" y="256"/>
                      <a:pt x="157" y="256"/>
                    </a:cubicBezTo>
                    <a:cubicBezTo>
                      <a:pt x="150" y="284"/>
                      <a:pt x="150" y="284"/>
                      <a:pt x="150" y="284"/>
                    </a:cubicBezTo>
                    <a:cubicBezTo>
                      <a:pt x="136" y="287"/>
                      <a:pt x="126" y="293"/>
                      <a:pt x="119" y="298"/>
                    </a:cubicBezTo>
                    <a:cubicBezTo>
                      <a:pt x="115" y="301"/>
                      <a:pt x="114" y="306"/>
                      <a:pt x="115" y="311"/>
                    </a:cubicBezTo>
                    <a:cubicBezTo>
                      <a:pt x="117" y="316"/>
                      <a:pt x="121" y="319"/>
                      <a:pt x="126" y="319"/>
                    </a:cubicBezTo>
                    <a:cubicBezTo>
                      <a:pt x="258" y="319"/>
                      <a:pt x="258" y="319"/>
                      <a:pt x="258" y="319"/>
                    </a:cubicBezTo>
                    <a:cubicBezTo>
                      <a:pt x="263" y="319"/>
                      <a:pt x="267" y="316"/>
                      <a:pt x="268" y="311"/>
                    </a:cubicBezTo>
                    <a:cubicBezTo>
                      <a:pt x="270" y="306"/>
                      <a:pt x="269" y="301"/>
                      <a:pt x="265" y="298"/>
                    </a:cubicBezTo>
                    <a:cubicBezTo>
                      <a:pt x="258" y="293"/>
                      <a:pt x="249" y="288"/>
                      <a:pt x="234" y="284"/>
                    </a:cubicBezTo>
                    <a:cubicBezTo>
                      <a:pt x="229" y="256"/>
                      <a:pt x="229" y="256"/>
                      <a:pt x="229" y="256"/>
                    </a:cubicBezTo>
                    <a:cubicBezTo>
                      <a:pt x="364" y="256"/>
                      <a:pt x="364" y="256"/>
                      <a:pt x="364" y="256"/>
                    </a:cubicBezTo>
                    <a:cubicBezTo>
                      <a:pt x="375" y="256"/>
                      <a:pt x="384" y="247"/>
                      <a:pt x="384" y="236"/>
                    </a:cubicBezTo>
                    <a:cubicBezTo>
                      <a:pt x="384" y="21"/>
                      <a:pt x="384" y="21"/>
                      <a:pt x="384" y="21"/>
                    </a:cubicBezTo>
                    <a:cubicBezTo>
                      <a:pt x="384" y="10"/>
                      <a:pt x="375" y="0"/>
                      <a:pt x="363" y="0"/>
                    </a:cubicBezTo>
                    <a:close/>
                    <a:moveTo>
                      <a:pt x="143" y="303"/>
                    </a:moveTo>
                    <a:cubicBezTo>
                      <a:pt x="152" y="299"/>
                      <a:pt x="163" y="296"/>
                      <a:pt x="179" y="295"/>
                    </a:cubicBezTo>
                    <a:cubicBezTo>
                      <a:pt x="202" y="295"/>
                      <a:pt x="202" y="295"/>
                      <a:pt x="202" y="295"/>
                    </a:cubicBezTo>
                    <a:cubicBezTo>
                      <a:pt x="219" y="296"/>
                      <a:pt x="232" y="299"/>
                      <a:pt x="240" y="303"/>
                    </a:cubicBezTo>
                    <a:lnTo>
                      <a:pt x="143" y="303"/>
                    </a:lnTo>
                    <a:close/>
                    <a:moveTo>
                      <a:pt x="190" y="279"/>
                    </a:moveTo>
                    <a:cubicBezTo>
                      <a:pt x="186" y="279"/>
                      <a:pt x="182" y="279"/>
                      <a:pt x="178" y="279"/>
                    </a:cubicBezTo>
                    <a:cubicBezTo>
                      <a:pt x="168" y="279"/>
                      <a:pt x="168" y="279"/>
                      <a:pt x="168" y="279"/>
                    </a:cubicBezTo>
                    <a:cubicBezTo>
                      <a:pt x="172" y="261"/>
                      <a:pt x="172" y="261"/>
                      <a:pt x="172" y="261"/>
                    </a:cubicBezTo>
                    <a:cubicBezTo>
                      <a:pt x="214" y="261"/>
                      <a:pt x="214" y="261"/>
                      <a:pt x="214" y="261"/>
                    </a:cubicBezTo>
                    <a:cubicBezTo>
                      <a:pt x="217" y="279"/>
                      <a:pt x="217" y="279"/>
                      <a:pt x="217" y="279"/>
                    </a:cubicBezTo>
                    <a:cubicBezTo>
                      <a:pt x="203" y="279"/>
                      <a:pt x="203" y="279"/>
                      <a:pt x="203" y="279"/>
                    </a:cubicBezTo>
                    <a:cubicBezTo>
                      <a:pt x="199" y="279"/>
                      <a:pt x="194" y="279"/>
                      <a:pt x="190" y="279"/>
                    </a:cubicBezTo>
                    <a:close/>
                    <a:moveTo>
                      <a:pt x="19" y="16"/>
                    </a:moveTo>
                    <a:cubicBezTo>
                      <a:pt x="363" y="16"/>
                      <a:pt x="363" y="16"/>
                      <a:pt x="363" y="16"/>
                    </a:cubicBezTo>
                    <a:cubicBezTo>
                      <a:pt x="366" y="16"/>
                      <a:pt x="368" y="18"/>
                      <a:pt x="368" y="21"/>
                    </a:cubicBezTo>
                    <a:cubicBezTo>
                      <a:pt x="368" y="202"/>
                      <a:pt x="368" y="202"/>
                      <a:pt x="368" y="202"/>
                    </a:cubicBezTo>
                    <a:cubicBezTo>
                      <a:pt x="16" y="202"/>
                      <a:pt x="16" y="202"/>
                      <a:pt x="16" y="202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8"/>
                      <a:pt x="17" y="16"/>
                      <a:pt x="19" y="16"/>
                    </a:cubicBezTo>
                    <a:close/>
                    <a:moveTo>
                      <a:pt x="364" y="240"/>
                    </a:moveTo>
                    <a:cubicBezTo>
                      <a:pt x="19" y="240"/>
                      <a:pt x="19" y="240"/>
                      <a:pt x="19" y="240"/>
                    </a:cubicBezTo>
                    <a:cubicBezTo>
                      <a:pt x="17" y="240"/>
                      <a:pt x="16" y="239"/>
                      <a:pt x="16" y="237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368" y="218"/>
                      <a:pt x="368" y="218"/>
                      <a:pt x="368" y="218"/>
                    </a:cubicBezTo>
                    <a:cubicBezTo>
                      <a:pt x="368" y="236"/>
                      <a:pt x="368" y="236"/>
                      <a:pt x="368" y="236"/>
                    </a:cubicBezTo>
                    <a:cubicBezTo>
                      <a:pt x="368" y="238"/>
                      <a:pt x="366" y="240"/>
                      <a:pt x="364" y="240"/>
                    </a:cubicBezTo>
                    <a:close/>
                    <a:moveTo>
                      <a:pt x="200" y="231"/>
                    </a:moveTo>
                    <a:cubicBezTo>
                      <a:pt x="200" y="236"/>
                      <a:pt x="196" y="239"/>
                      <a:pt x="192" y="239"/>
                    </a:cubicBezTo>
                    <a:cubicBezTo>
                      <a:pt x="188" y="239"/>
                      <a:pt x="184" y="236"/>
                      <a:pt x="184" y="231"/>
                    </a:cubicBezTo>
                    <a:cubicBezTo>
                      <a:pt x="184" y="227"/>
                      <a:pt x="188" y="224"/>
                      <a:pt x="192" y="224"/>
                    </a:cubicBezTo>
                    <a:cubicBezTo>
                      <a:pt x="196" y="224"/>
                      <a:pt x="200" y="227"/>
                      <a:pt x="200" y="231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FF087EFF-77D2-0442-BEF1-E961F8776600}"/>
                </a:ext>
              </a:extLst>
            </p:cNvPr>
            <p:cNvGrpSpPr/>
            <p:nvPr/>
          </p:nvGrpSpPr>
          <p:grpSpPr>
            <a:xfrm>
              <a:off x="5373672" y="4943308"/>
              <a:ext cx="927847" cy="348282"/>
              <a:chOff x="1239101" y="4550894"/>
              <a:chExt cx="927847" cy="348282"/>
            </a:xfrm>
          </p:grpSpPr>
          <p:sp>
            <p:nvSpPr>
              <p:cNvPr id="227" name="Freeform 74">
                <a:extLst>
                  <a:ext uri="{FF2B5EF4-FFF2-40B4-BE49-F238E27FC236}">
                    <a16:creationId xmlns:a16="http://schemas.microsoft.com/office/drawing/2014/main" id="{2E7BD56A-5B4F-F74A-88F6-8035DE99DBC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18666" y="4550894"/>
                <a:ext cx="348282" cy="348282"/>
              </a:xfrm>
              <a:custGeom>
                <a:avLst/>
                <a:gdLst>
                  <a:gd name="T0" fmla="*/ 0 w 384"/>
                  <a:gd name="T1" fmla="*/ 109 h 384"/>
                  <a:gd name="T2" fmla="*/ 384 w 384"/>
                  <a:gd name="T3" fmla="*/ 0 h 384"/>
                  <a:gd name="T4" fmla="*/ 368 w 384"/>
                  <a:gd name="T5" fmla="*/ 93 h 384"/>
                  <a:gd name="T6" fmla="*/ 16 w 384"/>
                  <a:gd name="T7" fmla="*/ 16 h 384"/>
                  <a:gd name="T8" fmla="*/ 368 w 384"/>
                  <a:gd name="T9" fmla="*/ 93 h 384"/>
                  <a:gd name="T10" fmla="*/ 384 w 384"/>
                  <a:gd name="T11" fmla="*/ 247 h 384"/>
                  <a:gd name="T12" fmla="*/ 0 w 384"/>
                  <a:gd name="T13" fmla="*/ 138 h 384"/>
                  <a:gd name="T14" fmla="*/ 16 w 384"/>
                  <a:gd name="T15" fmla="*/ 154 h 384"/>
                  <a:gd name="T16" fmla="*/ 368 w 384"/>
                  <a:gd name="T17" fmla="*/ 231 h 384"/>
                  <a:gd name="T18" fmla="*/ 16 w 384"/>
                  <a:gd name="T19" fmla="*/ 154 h 384"/>
                  <a:gd name="T20" fmla="*/ 384 w 384"/>
                  <a:gd name="T21" fmla="*/ 384 h 384"/>
                  <a:gd name="T22" fmla="*/ 0 w 384"/>
                  <a:gd name="T23" fmla="*/ 275 h 384"/>
                  <a:gd name="T24" fmla="*/ 16 w 384"/>
                  <a:gd name="T25" fmla="*/ 291 h 384"/>
                  <a:gd name="T26" fmla="*/ 368 w 384"/>
                  <a:gd name="T27" fmla="*/ 368 h 384"/>
                  <a:gd name="T28" fmla="*/ 16 w 384"/>
                  <a:gd name="T29" fmla="*/ 291 h 384"/>
                  <a:gd name="T30" fmla="*/ 330 w 384"/>
                  <a:gd name="T31" fmla="*/ 82 h 384"/>
                  <a:gd name="T32" fmla="*/ 346 w 384"/>
                  <a:gd name="T33" fmla="*/ 27 h 384"/>
                  <a:gd name="T34" fmla="*/ 315 w 384"/>
                  <a:gd name="T35" fmla="*/ 82 h 384"/>
                  <a:gd name="T36" fmla="*/ 299 w 384"/>
                  <a:gd name="T37" fmla="*/ 27 h 384"/>
                  <a:gd name="T38" fmla="*/ 315 w 384"/>
                  <a:gd name="T39" fmla="*/ 82 h 384"/>
                  <a:gd name="T40" fmla="*/ 268 w 384"/>
                  <a:gd name="T41" fmla="*/ 82 h 384"/>
                  <a:gd name="T42" fmla="*/ 284 w 384"/>
                  <a:gd name="T43" fmla="*/ 27 h 384"/>
                  <a:gd name="T44" fmla="*/ 268 w 384"/>
                  <a:gd name="T45" fmla="*/ 165 h 384"/>
                  <a:gd name="T46" fmla="*/ 284 w 384"/>
                  <a:gd name="T47" fmla="*/ 219 h 384"/>
                  <a:gd name="T48" fmla="*/ 268 w 384"/>
                  <a:gd name="T49" fmla="*/ 165 h 384"/>
                  <a:gd name="T50" fmla="*/ 237 w 384"/>
                  <a:gd name="T51" fmla="*/ 82 h 384"/>
                  <a:gd name="T52" fmla="*/ 253 w 384"/>
                  <a:gd name="T53" fmla="*/ 27 h 384"/>
                  <a:gd name="T54" fmla="*/ 237 w 384"/>
                  <a:gd name="T55" fmla="*/ 165 h 384"/>
                  <a:gd name="T56" fmla="*/ 253 w 384"/>
                  <a:gd name="T57" fmla="*/ 219 h 384"/>
                  <a:gd name="T58" fmla="*/ 237 w 384"/>
                  <a:gd name="T59" fmla="*/ 165 h 384"/>
                  <a:gd name="T60" fmla="*/ 64 w 384"/>
                  <a:gd name="T61" fmla="*/ 35 h 384"/>
                  <a:gd name="T62" fmla="*/ 64 w 384"/>
                  <a:gd name="T63" fmla="*/ 71 h 384"/>
                  <a:gd name="T64" fmla="*/ 330 w 384"/>
                  <a:gd name="T65" fmla="*/ 165 h 384"/>
                  <a:gd name="T66" fmla="*/ 346 w 384"/>
                  <a:gd name="T67" fmla="*/ 219 h 384"/>
                  <a:gd name="T68" fmla="*/ 330 w 384"/>
                  <a:gd name="T69" fmla="*/ 165 h 384"/>
                  <a:gd name="T70" fmla="*/ 315 w 384"/>
                  <a:gd name="T71" fmla="*/ 165 h 384"/>
                  <a:gd name="T72" fmla="*/ 299 w 384"/>
                  <a:gd name="T73" fmla="*/ 219 h 384"/>
                  <a:gd name="T74" fmla="*/ 82 w 384"/>
                  <a:gd name="T75" fmla="*/ 191 h 384"/>
                  <a:gd name="T76" fmla="*/ 45 w 384"/>
                  <a:gd name="T77" fmla="*/ 191 h 384"/>
                  <a:gd name="T78" fmla="*/ 82 w 384"/>
                  <a:gd name="T79" fmla="*/ 191 h 384"/>
                  <a:gd name="T80" fmla="*/ 346 w 384"/>
                  <a:gd name="T81" fmla="*/ 302 h 384"/>
                  <a:gd name="T82" fmla="*/ 330 w 384"/>
                  <a:gd name="T83" fmla="*/ 357 h 384"/>
                  <a:gd name="T84" fmla="*/ 299 w 384"/>
                  <a:gd name="T85" fmla="*/ 302 h 384"/>
                  <a:gd name="T86" fmla="*/ 315 w 384"/>
                  <a:gd name="T87" fmla="*/ 357 h 384"/>
                  <a:gd name="T88" fmla="*/ 299 w 384"/>
                  <a:gd name="T89" fmla="*/ 302 h 384"/>
                  <a:gd name="T90" fmla="*/ 284 w 384"/>
                  <a:gd name="T91" fmla="*/ 302 h 384"/>
                  <a:gd name="T92" fmla="*/ 268 w 384"/>
                  <a:gd name="T93" fmla="*/ 357 h 384"/>
                  <a:gd name="T94" fmla="*/ 237 w 384"/>
                  <a:gd name="T95" fmla="*/ 302 h 384"/>
                  <a:gd name="T96" fmla="*/ 253 w 384"/>
                  <a:gd name="T97" fmla="*/ 357 h 384"/>
                  <a:gd name="T98" fmla="*/ 237 w 384"/>
                  <a:gd name="T99" fmla="*/ 302 h 384"/>
                  <a:gd name="T100" fmla="*/ 64 w 384"/>
                  <a:gd name="T101" fmla="*/ 346 h 384"/>
                  <a:gd name="T102" fmla="*/ 64 w 384"/>
                  <a:gd name="T103" fmla="*/ 31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4" h="384">
                    <a:moveTo>
                      <a:pt x="0" y="0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384" y="109"/>
                      <a:pt x="384" y="109"/>
                      <a:pt x="384" y="109"/>
                    </a:cubicBezTo>
                    <a:cubicBezTo>
                      <a:pt x="384" y="0"/>
                      <a:pt x="384" y="0"/>
                      <a:pt x="384" y="0"/>
                    </a:cubicBezTo>
                    <a:lnTo>
                      <a:pt x="0" y="0"/>
                    </a:lnTo>
                    <a:close/>
                    <a:moveTo>
                      <a:pt x="368" y="93"/>
                    </a:moveTo>
                    <a:cubicBezTo>
                      <a:pt x="16" y="93"/>
                      <a:pt x="16" y="93"/>
                      <a:pt x="16" y="93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68" y="16"/>
                      <a:pt x="368" y="16"/>
                      <a:pt x="368" y="16"/>
                    </a:cubicBezTo>
                    <a:lnTo>
                      <a:pt x="368" y="93"/>
                    </a:lnTo>
                    <a:close/>
                    <a:moveTo>
                      <a:pt x="0" y="247"/>
                    </a:moveTo>
                    <a:cubicBezTo>
                      <a:pt x="384" y="247"/>
                      <a:pt x="384" y="247"/>
                      <a:pt x="384" y="247"/>
                    </a:cubicBezTo>
                    <a:cubicBezTo>
                      <a:pt x="384" y="138"/>
                      <a:pt x="384" y="138"/>
                      <a:pt x="384" y="138"/>
                    </a:cubicBezTo>
                    <a:cubicBezTo>
                      <a:pt x="0" y="138"/>
                      <a:pt x="0" y="138"/>
                      <a:pt x="0" y="138"/>
                    </a:cubicBezTo>
                    <a:lnTo>
                      <a:pt x="0" y="247"/>
                    </a:lnTo>
                    <a:close/>
                    <a:moveTo>
                      <a:pt x="16" y="154"/>
                    </a:moveTo>
                    <a:cubicBezTo>
                      <a:pt x="368" y="154"/>
                      <a:pt x="368" y="154"/>
                      <a:pt x="368" y="154"/>
                    </a:cubicBezTo>
                    <a:cubicBezTo>
                      <a:pt x="368" y="231"/>
                      <a:pt x="368" y="231"/>
                      <a:pt x="368" y="231"/>
                    </a:cubicBezTo>
                    <a:cubicBezTo>
                      <a:pt x="16" y="231"/>
                      <a:pt x="16" y="231"/>
                      <a:pt x="16" y="231"/>
                    </a:cubicBezTo>
                    <a:lnTo>
                      <a:pt x="16" y="154"/>
                    </a:lnTo>
                    <a:close/>
                    <a:moveTo>
                      <a:pt x="0" y="384"/>
                    </a:moveTo>
                    <a:cubicBezTo>
                      <a:pt x="384" y="384"/>
                      <a:pt x="384" y="384"/>
                      <a:pt x="384" y="384"/>
                    </a:cubicBezTo>
                    <a:cubicBezTo>
                      <a:pt x="384" y="275"/>
                      <a:pt x="384" y="275"/>
                      <a:pt x="384" y="275"/>
                    </a:cubicBezTo>
                    <a:cubicBezTo>
                      <a:pt x="0" y="275"/>
                      <a:pt x="0" y="275"/>
                      <a:pt x="0" y="275"/>
                    </a:cubicBezTo>
                    <a:lnTo>
                      <a:pt x="0" y="384"/>
                    </a:lnTo>
                    <a:close/>
                    <a:moveTo>
                      <a:pt x="16" y="291"/>
                    </a:moveTo>
                    <a:cubicBezTo>
                      <a:pt x="368" y="291"/>
                      <a:pt x="368" y="291"/>
                      <a:pt x="368" y="291"/>
                    </a:cubicBezTo>
                    <a:cubicBezTo>
                      <a:pt x="368" y="368"/>
                      <a:pt x="368" y="368"/>
                      <a:pt x="368" y="368"/>
                    </a:cubicBezTo>
                    <a:cubicBezTo>
                      <a:pt x="16" y="368"/>
                      <a:pt x="16" y="368"/>
                      <a:pt x="16" y="368"/>
                    </a:cubicBezTo>
                    <a:lnTo>
                      <a:pt x="16" y="291"/>
                    </a:lnTo>
                    <a:close/>
                    <a:moveTo>
                      <a:pt x="346" y="82"/>
                    </a:moveTo>
                    <a:cubicBezTo>
                      <a:pt x="330" y="82"/>
                      <a:pt x="330" y="82"/>
                      <a:pt x="330" y="82"/>
                    </a:cubicBezTo>
                    <a:cubicBezTo>
                      <a:pt x="330" y="27"/>
                      <a:pt x="330" y="27"/>
                      <a:pt x="330" y="27"/>
                    </a:cubicBezTo>
                    <a:cubicBezTo>
                      <a:pt x="346" y="27"/>
                      <a:pt x="346" y="27"/>
                      <a:pt x="346" y="27"/>
                    </a:cubicBezTo>
                    <a:lnTo>
                      <a:pt x="346" y="82"/>
                    </a:lnTo>
                    <a:close/>
                    <a:moveTo>
                      <a:pt x="315" y="82"/>
                    </a:moveTo>
                    <a:cubicBezTo>
                      <a:pt x="299" y="82"/>
                      <a:pt x="299" y="82"/>
                      <a:pt x="299" y="82"/>
                    </a:cubicBezTo>
                    <a:cubicBezTo>
                      <a:pt x="299" y="27"/>
                      <a:pt x="299" y="27"/>
                      <a:pt x="299" y="27"/>
                    </a:cubicBezTo>
                    <a:cubicBezTo>
                      <a:pt x="315" y="27"/>
                      <a:pt x="315" y="27"/>
                      <a:pt x="315" y="27"/>
                    </a:cubicBezTo>
                    <a:lnTo>
                      <a:pt x="315" y="82"/>
                    </a:lnTo>
                    <a:close/>
                    <a:moveTo>
                      <a:pt x="284" y="82"/>
                    </a:moveTo>
                    <a:cubicBezTo>
                      <a:pt x="268" y="82"/>
                      <a:pt x="268" y="82"/>
                      <a:pt x="268" y="82"/>
                    </a:cubicBezTo>
                    <a:cubicBezTo>
                      <a:pt x="268" y="27"/>
                      <a:pt x="268" y="27"/>
                      <a:pt x="268" y="27"/>
                    </a:cubicBezTo>
                    <a:cubicBezTo>
                      <a:pt x="284" y="27"/>
                      <a:pt x="284" y="27"/>
                      <a:pt x="284" y="27"/>
                    </a:cubicBezTo>
                    <a:lnTo>
                      <a:pt x="284" y="82"/>
                    </a:lnTo>
                    <a:close/>
                    <a:moveTo>
                      <a:pt x="268" y="165"/>
                    </a:moveTo>
                    <a:cubicBezTo>
                      <a:pt x="284" y="165"/>
                      <a:pt x="284" y="165"/>
                      <a:pt x="284" y="165"/>
                    </a:cubicBezTo>
                    <a:cubicBezTo>
                      <a:pt x="284" y="219"/>
                      <a:pt x="284" y="219"/>
                      <a:pt x="284" y="219"/>
                    </a:cubicBezTo>
                    <a:cubicBezTo>
                      <a:pt x="268" y="219"/>
                      <a:pt x="268" y="219"/>
                      <a:pt x="268" y="219"/>
                    </a:cubicBezTo>
                    <a:lnTo>
                      <a:pt x="268" y="165"/>
                    </a:lnTo>
                    <a:close/>
                    <a:moveTo>
                      <a:pt x="253" y="82"/>
                    </a:moveTo>
                    <a:cubicBezTo>
                      <a:pt x="237" y="82"/>
                      <a:pt x="237" y="82"/>
                      <a:pt x="237" y="82"/>
                    </a:cubicBezTo>
                    <a:cubicBezTo>
                      <a:pt x="237" y="27"/>
                      <a:pt x="237" y="27"/>
                      <a:pt x="237" y="27"/>
                    </a:cubicBezTo>
                    <a:cubicBezTo>
                      <a:pt x="253" y="27"/>
                      <a:pt x="253" y="27"/>
                      <a:pt x="253" y="27"/>
                    </a:cubicBezTo>
                    <a:lnTo>
                      <a:pt x="253" y="82"/>
                    </a:lnTo>
                    <a:close/>
                    <a:moveTo>
                      <a:pt x="237" y="165"/>
                    </a:moveTo>
                    <a:cubicBezTo>
                      <a:pt x="253" y="165"/>
                      <a:pt x="253" y="165"/>
                      <a:pt x="253" y="165"/>
                    </a:cubicBezTo>
                    <a:cubicBezTo>
                      <a:pt x="253" y="219"/>
                      <a:pt x="253" y="219"/>
                      <a:pt x="253" y="219"/>
                    </a:cubicBezTo>
                    <a:cubicBezTo>
                      <a:pt x="237" y="219"/>
                      <a:pt x="237" y="219"/>
                      <a:pt x="237" y="219"/>
                    </a:cubicBezTo>
                    <a:lnTo>
                      <a:pt x="237" y="165"/>
                    </a:lnTo>
                    <a:close/>
                    <a:moveTo>
                      <a:pt x="45" y="53"/>
                    </a:moveTo>
                    <a:cubicBezTo>
                      <a:pt x="45" y="43"/>
                      <a:pt x="54" y="35"/>
                      <a:pt x="64" y="35"/>
                    </a:cubicBezTo>
                    <a:cubicBezTo>
                      <a:pt x="74" y="35"/>
                      <a:pt x="82" y="43"/>
                      <a:pt x="82" y="53"/>
                    </a:cubicBezTo>
                    <a:cubicBezTo>
                      <a:pt x="82" y="63"/>
                      <a:pt x="74" y="71"/>
                      <a:pt x="64" y="71"/>
                    </a:cubicBezTo>
                    <a:cubicBezTo>
                      <a:pt x="54" y="71"/>
                      <a:pt x="45" y="63"/>
                      <a:pt x="45" y="53"/>
                    </a:cubicBezTo>
                    <a:close/>
                    <a:moveTo>
                      <a:pt x="330" y="165"/>
                    </a:moveTo>
                    <a:cubicBezTo>
                      <a:pt x="346" y="165"/>
                      <a:pt x="346" y="165"/>
                      <a:pt x="346" y="165"/>
                    </a:cubicBezTo>
                    <a:cubicBezTo>
                      <a:pt x="346" y="219"/>
                      <a:pt x="346" y="219"/>
                      <a:pt x="346" y="219"/>
                    </a:cubicBezTo>
                    <a:cubicBezTo>
                      <a:pt x="330" y="219"/>
                      <a:pt x="330" y="219"/>
                      <a:pt x="330" y="219"/>
                    </a:cubicBezTo>
                    <a:lnTo>
                      <a:pt x="330" y="165"/>
                    </a:lnTo>
                    <a:close/>
                    <a:moveTo>
                      <a:pt x="299" y="165"/>
                    </a:moveTo>
                    <a:cubicBezTo>
                      <a:pt x="315" y="165"/>
                      <a:pt x="315" y="165"/>
                      <a:pt x="315" y="165"/>
                    </a:cubicBezTo>
                    <a:cubicBezTo>
                      <a:pt x="315" y="219"/>
                      <a:pt x="315" y="219"/>
                      <a:pt x="315" y="219"/>
                    </a:cubicBezTo>
                    <a:cubicBezTo>
                      <a:pt x="299" y="219"/>
                      <a:pt x="299" y="219"/>
                      <a:pt x="299" y="219"/>
                    </a:cubicBezTo>
                    <a:lnTo>
                      <a:pt x="299" y="165"/>
                    </a:lnTo>
                    <a:close/>
                    <a:moveTo>
                      <a:pt x="82" y="191"/>
                    </a:moveTo>
                    <a:cubicBezTo>
                      <a:pt x="82" y="201"/>
                      <a:pt x="74" y="209"/>
                      <a:pt x="64" y="209"/>
                    </a:cubicBezTo>
                    <a:cubicBezTo>
                      <a:pt x="54" y="209"/>
                      <a:pt x="45" y="201"/>
                      <a:pt x="45" y="191"/>
                    </a:cubicBezTo>
                    <a:cubicBezTo>
                      <a:pt x="45" y="180"/>
                      <a:pt x="54" y="172"/>
                      <a:pt x="64" y="172"/>
                    </a:cubicBezTo>
                    <a:cubicBezTo>
                      <a:pt x="74" y="172"/>
                      <a:pt x="82" y="180"/>
                      <a:pt x="82" y="191"/>
                    </a:cubicBezTo>
                    <a:close/>
                    <a:moveTo>
                      <a:pt x="330" y="302"/>
                    </a:moveTo>
                    <a:cubicBezTo>
                      <a:pt x="346" y="302"/>
                      <a:pt x="346" y="302"/>
                      <a:pt x="346" y="302"/>
                    </a:cubicBezTo>
                    <a:cubicBezTo>
                      <a:pt x="346" y="357"/>
                      <a:pt x="346" y="357"/>
                      <a:pt x="346" y="357"/>
                    </a:cubicBezTo>
                    <a:cubicBezTo>
                      <a:pt x="330" y="357"/>
                      <a:pt x="330" y="357"/>
                      <a:pt x="330" y="357"/>
                    </a:cubicBezTo>
                    <a:lnTo>
                      <a:pt x="330" y="302"/>
                    </a:lnTo>
                    <a:close/>
                    <a:moveTo>
                      <a:pt x="299" y="302"/>
                    </a:moveTo>
                    <a:cubicBezTo>
                      <a:pt x="315" y="302"/>
                      <a:pt x="315" y="302"/>
                      <a:pt x="315" y="302"/>
                    </a:cubicBezTo>
                    <a:cubicBezTo>
                      <a:pt x="315" y="357"/>
                      <a:pt x="315" y="357"/>
                      <a:pt x="315" y="357"/>
                    </a:cubicBezTo>
                    <a:cubicBezTo>
                      <a:pt x="299" y="357"/>
                      <a:pt x="299" y="357"/>
                      <a:pt x="299" y="357"/>
                    </a:cubicBezTo>
                    <a:lnTo>
                      <a:pt x="299" y="302"/>
                    </a:lnTo>
                    <a:close/>
                    <a:moveTo>
                      <a:pt x="268" y="302"/>
                    </a:moveTo>
                    <a:cubicBezTo>
                      <a:pt x="284" y="302"/>
                      <a:pt x="284" y="302"/>
                      <a:pt x="284" y="302"/>
                    </a:cubicBezTo>
                    <a:cubicBezTo>
                      <a:pt x="284" y="357"/>
                      <a:pt x="284" y="357"/>
                      <a:pt x="284" y="357"/>
                    </a:cubicBezTo>
                    <a:cubicBezTo>
                      <a:pt x="268" y="357"/>
                      <a:pt x="268" y="357"/>
                      <a:pt x="268" y="357"/>
                    </a:cubicBezTo>
                    <a:lnTo>
                      <a:pt x="268" y="302"/>
                    </a:lnTo>
                    <a:close/>
                    <a:moveTo>
                      <a:pt x="237" y="302"/>
                    </a:moveTo>
                    <a:cubicBezTo>
                      <a:pt x="253" y="302"/>
                      <a:pt x="253" y="302"/>
                      <a:pt x="253" y="302"/>
                    </a:cubicBezTo>
                    <a:cubicBezTo>
                      <a:pt x="253" y="357"/>
                      <a:pt x="253" y="357"/>
                      <a:pt x="253" y="357"/>
                    </a:cubicBezTo>
                    <a:cubicBezTo>
                      <a:pt x="237" y="357"/>
                      <a:pt x="237" y="357"/>
                      <a:pt x="237" y="357"/>
                    </a:cubicBezTo>
                    <a:lnTo>
                      <a:pt x="237" y="302"/>
                    </a:lnTo>
                    <a:close/>
                    <a:moveTo>
                      <a:pt x="82" y="328"/>
                    </a:moveTo>
                    <a:cubicBezTo>
                      <a:pt x="82" y="338"/>
                      <a:pt x="74" y="346"/>
                      <a:pt x="64" y="346"/>
                    </a:cubicBezTo>
                    <a:cubicBezTo>
                      <a:pt x="54" y="346"/>
                      <a:pt x="45" y="338"/>
                      <a:pt x="45" y="328"/>
                    </a:cubicBezTo>
                    <a:cubicBezTo>
                      <a:pt x="45" y="318"/>
                      <a:pt x="54" y="310"/>
                      <a:pt x="64" y="310"/>
                    </a:cubicBezTo>
                    <a:cubicBezTo>
                      <a:pt x="74" y="310"/>
                      <a:pt x="82" y="318"/>
                      <a:pt x="82" y="32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D4DC6F8C-67F8-5548-B2A7-3BBC1AAB9263}"/>
                  </a:ext>
                </a:extLst>
              </p:cNvPr>
              <p:cNvSpPr txBox="1"/>
              <p:nvPr/>
            </p:nvSpPr>
            <p:spPr>
              <a:xfrm>
                <a:off x="1239101" y="4560938"/>
                <a:ext cx="518716" cy="32819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Hypervisors</a:t>
                </a:r>
                <a:r>
                  <a:rPr lang="en-US" sz="1100" dirty="0">
                    <a:solidFill>
                      <a:srgbClr val="71707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B8A77EE1-F9AC-E143-9200-B4259F234B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91090" y="5384033"/>
              <a:ext cx="518716" cy="731520"/>
              <a:chOff x="106536" y="5137723"/>
              <a:chExt cx="638553" cy="900520"/>
            </a:xfrm>
          </p:grpSpPr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20EB0AF9-E715-F042-982F-AE44E9CA5B62}"/>
                  </a:ext>
                </a:extLst>
              </p:cNvPr>
              <p:cNvSpPr txBox="1"/>
              <p:nvPr/>
            </p:nvSpPr>
            <p:spPr>
              <a:xfrm>
                <a:off x="106536" y="5634228"/>
                <a:ext cx="638553" cy="4040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vCenter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</a:p>
            </p:txBody>
          </p:sp>
          <p:sp>
            <p:nvSpPr>
              <p:cNvPr id="231" name="Freeform 30">
                <a:extLst>
                  <a:ext uri="{FF2B5EF4-FFF2-40B4-BE49-F238E27FC236}">
                    <a16:creationId xmlns:a16="http://schemas.microsoft.com/office/drawing/2014/main" id="{33D1D20C-1535-9142-B7A3-D94709E87F5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71700" y="5137723"/>
                <a:ext cx="507007" cy="421434"/>
              </a:xfrm>
              <a:custGeom>
                <a:avLst/>
                <a:gdLst>
                  <a:gd name="T0" fmla="*/ 273 w 384"/>
                  <a:gd name="T1" fmla="*/ 147 h 319"/>
                  <a:gd name="T2" fmla="*/ 164 w 384"/>
                  <a:gd name="T3" fmla="*/ 66 h 319"/>
                  <a:gd name="T4" fmla="*/ 115 w 384"/>
                  <a:gd name="T5" fmla="*/ 98 h 319"/>
                  <a:gd name="T6" fmla="*/ 224 w 384"/>
                  <a:gd name="T7" fmla="*/ 179 h 319"/>
                  <a:gd name="T8" fmla="*/ 180 w 384"/>
                  <a:gd name="T9" fmla="*/ 82 h 319"/>
                  <a:gd name="T10" fmla="*/ 257 w 384"/>
                  <a:gd name="T11" fmla="*/ 131 h 319"/>
                  <a:gd name="T12" fmla="*/ 224 w 384"/>
                  <a:gd name="T13" fmla="*/ 98 h 319"/>
                  <a:gd name="T14" fmla="*/ 180 w 384"/>
                  <a:gd name="T15" fmla="*/ 82 h 319"/>
                  <a:gd name="T16" fmla="*/ 208 w 384"/>
                  <a:gd name="T17" fmla="*/ 114 h 319"/>
                  <a:gd name="T18" fmla="*/ 180 w 384"/>
                  <a:gd name="T19" fmla="*/ 131 h 319"/>
                  <a:gd name="T20" fmla="*/ 131 w 384"/>
                  <a:gd name="T21" fmla="*/ 163 h 319"/>
                  <a:gd name="T22" fmla="*/ 164 w 384"/>
                  <a:gd name="T23" fmla="*/ 114 h 319"/>
                  <a:gd name="T24" fmla="*/ 208 w 384"/>
                  <a:gd name="T25" fmla="*/ 147 h 319"/>
                  <a:gd name="T26" fmla="*/ 131 w 384"/>
                  <a:gd name="T27" fmla="*/ 163 h 319"/>
                  <a:gd name="T28" fmla="*/ 19 w 384"/>
                  <a:gd name="T29" fmla="*/ 0 h 319"/>
                  <a:gd name="T30" fmla="*/ 0 w 384"/>
                  <a:gd name="T31" fmla="*/ 237 h 319"/>
                  <a:gd name="T32" fmla="*/ 157 w 384"/>
                  <a:gd name="T33" fmla="*/ 256 h 319"/>
                  <a:gd name="T34" fmla="*/ 119 w 384"/>
                  <a:gd name="T35" fmla="*/ 298 h 319"/>
                  <a:gd name="T36" fmla="*/ 126 w 384"/>
                  <a:gd name="T37" fmla="*/ 319 h 319"/>
                  <a:gd name="T38" fmla="*/ 268 w 384"/>
                  <a:gd name="T39" fmla="*/ 311 h 319"/>
                  <a:gd name="T40" fmla="*/ 234 w 384"/>
                  <a:gd name="T41" fmla="*/ 284 h 319"/>
                  <a:gd name="T42" fmla="*/ 364 w 384"/>
                  <a:gd name="T43" fmla="*/ 256 h 319"/>
                  <a:gd name="T44" fmla="*/ 384 w 384"/>
                  <a:gd name="T45" fmla="*/ 21 h 319"/>
                  <a:gd name="T46" fmla="*/ 143 w 384"/>
                  <a:gd name="T47" fmla="*/ 303 h 319"/>
                  <a:gd name="T48" fmla="*/ 202 w 384"/>
                  <a:gd name="T49" fmla="*/ 295 h 319"/>
                  <a:gd name="T50" fmla="*/ 143 w 384"/>
                  <a:gd name="T51" fmla="*/ 303 h 319"/>
                  <a:gd name="T52" fmla="*/ 178 w 384"/>
                  <a:gd name="T53" fmla="*/ 279 h 319"/>
                  <a:gd name="T54" fmla="*/ 172 w 384"/>
                  <a:gd name="T55" fmla="*/ 261 h 319"/>
                  <a:gd name="T56" fmla="*/ 217 w 384"/>
                  <a:gd name="T57" fmla="*/ 279 h 319"/>
                  <a:gd name="T58" fmla="*/ 190 w 384"/>
                  <a:gd name="T59" fmla="*/ 279 h 319"/>
                  <a:gd name="T60" fmla="*/ 363 w 384"/>
                  <a:gd name="T61" fmla="*/ 16 h 319"/>
                  <a:gd name="T62" fmla="*/ 368 w 384"/>
                  <a:gd name="T63" fmla="*/ 202 h 319"/>
                  <a:gd name="T64" fmla="*/ 16 w 384"/>
                  <a:gd name="T65" fmla="*/ 19 h 319"/>
                  <a:gd name="T66" fmla="*/ 364 w 384"/>
                  <a:gd name="T67" fmla="*/ 240 h 319"/>
                  <a:gd name="T68" fmla="*/ 16 w 384"/>
                  <a:gd name="T69" fmla="*/ 237 h 319"/>
                  <a:gd name="T70" fmla="*/ 368 w 384"/>
                  <a:gd name="T71" fmla="*/ 218 h 319"/>
                  <a:gd name="T72" fmla="*/ 364 w 384"/>
                  <a:gd name="T73" fmla="*/ 240 h 319"/>
                  <a:gd name="T74" fmla="*/ 192 w 384"/>
                  <a:gd name="T75" fmla="*/ 239 h 319"/>
                  <a:gd name="T76" fmla="*/ 192 w 384"/>
                  <a:gd name="T77" fmla="*/ 22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84" h="319">
                    <a:moveTo>
                      <a:pt x="224" y="147"/>
                    </a:moveTo>
                    <a:cubicBezTo>
                      <a:pt x="273" y="147"/>
                      <a:pt x="273" y="147"/>
                      <a:pt x="273" y="147"/>
                    </a:cubicBezTo>
                    <a:cubicBezTo>
                      <a:pt x="273" y="66"/>
                      <a:pt x="273" y="66"/>
                      <a:pt x="273" y="66"/>
                    </a:cubicBezTo>
                    <a:cubicBezTo>
                      <a:pt x="164" y="66"/>
                      <a:pt x="164" y="66"/>
                      <a:pt x="164" y="66"/>
                    </a:cubicBezTo>
                    <a:cubicBezTo>
                      <a:pt x="164" y="98"/>
                      <a:pt x="164" y="98"/>
                      <a:pt x="164" y="98"/>
                    </a:cubicBezTo>
                    <a:cubicBezTo>
                      <a:pt x="115" y="98"/>
                      <a:pt x="115" y="98"/>
                      <a:pt x="115" y="98"/>
                    </a:cubicBezTo>
                    <a:cubicBezTo>
                      <a:pt x="115" y="179"/>
                      <a:pt x="115" y="179"/>
                      <a:pt x="115" y="179"/>
                    </a:cubicBezTo>
                    <a:cubicBezTo>
                      <a:pt x="224" y="179"/>
                      <a:pt x="224" y="179"/>
                      <a:pt x="224" y="179"/>
                    </a:cubicBezTo>
                    <a:lnTo>
                      <a:pt x="224" y="147"/>
                    </a:lnTo>
                    <a:close/>
                    <a:moveTo>
                      <a:pt x="180" y="82"/>
                    </a:moveTo>
                    <a:cubicBezTo>
                      <a:pt x="257" y="82"/>
                      <a:pt x="257" y="82"/>
                      <a:pt x="257" y="82"/>
                    </a:cubicBezTo>
                    <a:cubicBezTo>
                      <a:pt x="257" y="131"/>
                      <a:pt x="257" y="131"/>
                      <a:pt x="257" y="131"/>
                    </a:cubicBezTo>
                    <a:cubicBezTo>
                      <a:pt x="224" y="131"/>
                      <a:pt x="224" y="131"/>
                      <a:pt x="224" y="131"/>
                    </a:cubicBezTo>
                    <a:cubicBezTo>
                      <a:pt x="224" y="98"/>
                      <a:pt x="224" y="98"/>
                      <a:pt x="224" y="98"/>
                    </a:cubicBezTo>
                    <a:cubicBezTo>
                      <a:pt x="180" y="98"/>
                      <a:pt x="180" y="98"/>
                      <a:pt x="180" y="98"/>
                    </a:cubicBezTo>
                    <a:lnTo>
                      <a:pt x="180" y="82"/>
                    </a:lnTo>
                    <a:close/>
                    <a:moveTo>
                      <a:pt x="180" y="114"/>
                    </a:moveTo>
                    <a:cubicBezTo>
                      <a:pt x="208" y="114"/>
                      <a:pt x="208" y="114"/>
                      <a:pt x="208" y="114"/>
                    </a:cubicBezTo>
                    <a:cubicBezTo>
                      <a:pt x="208" y="131"/>
                      <a:pt x="208" y="131"/>
                      <a:pt x="208" y="131"/>
                    </a:cubicBezTo>
                    <a:cubicBezTo>
                      <a:pt x="180" y="131"/>
                      <a:pt x="180" y="131"/>
                      <a:pt x="180" y="131"/>
                    </a:cubicBezTo>
                    <a:lnTo>
                      <a:pt x="180" y="114"/>
                    </a:lnTo>
                    <a:close/>
                    <a:moveTo>
                      <a:pt x="131" y="163"/>
                    </a:moveTo>
                    <a:cubicBezTo>
                      <a:pt x="131" y="114"/>
                      <a:pt x="131" y="114"/>
                      <a:pt x="131" y="114"/>
                    </a:cubicBezTo>
                    <a:cubicBezTo>
                      <a:pt x="164" y="114"/>
                      <a:pt x="164" y="114"/>
                      <a:pt x="164" y="114"/>
                    </a:cubicBezTo>
                    <a:cubicBezTo>
                      <a:pt x="164" y="147"/>
                      <a:pt x="164" y="147"/>
                      <a:pt x="164" y="147"/>
                    </a:cubicBezTo>
                    <a:cubicBezTo>
                      <a:pt x="208" y="147"/>
                      <a:pt x="208" y="147"/>
                      <a:pt x="208" y="147"/>
                    </a:cubicBezTo>
                    <a:cubicBezTo>
                      <a:pt x="208" y="163"/>
                      <a:pt x="208" y="163"/>
                      <a:pt x="208" y="163"/>
                    </a:cubicBezTo>
                    <a:lnTo>
                      <a:pt x="131" y="163"/>
                    </a:lnTo>
                    <a:close/>
                    <a:moveTo>
                      <a:pt x="363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8" y="0"/>
                      <a:pt x="0" y="9"/>
                      <a:pt x="0" y="19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48"/>
                      <a:pt x="9" y="256"/>
                      <a:pt x="19" y="256"/>
                    </a:cubicBezTo>
                    <a:cubicBezTo>
                      <a:pt x="157" y="256"/>
                      <a:pt x="157" y="256"/>
                      <a:pt x="157" y="256"/>
                    </a:cubicBezTo>
                    <a:cubicBezTo>
                      <a:pt x="150" y="284"/>
                      <a:pt x="150" y="284"/>
                      <a:pt x="150" y="284"/>
                    </a:cubicBezTo>
                    <a:cubicBezTo>
                      <a:pt x="136" y="287"/>
                      <a:pt x="126" y="293"/>
                      <a:pt x="119" y="298"/>
                    </a:cubicBezTo>
                    <a:cubicBezTo>
                      <a:pt x="115" y="301"/>
                      <a:pt x="114" y="306"/>
                      <a:pt x="115" y="311"/>
                    </a:cubicBezTo>
                    <a:cubicBezTo>
                      <a:pt x="117" y="316"/>
                      <a:pt x="121" y="319"/>
                      <a:pt x="126" y="319"/>
                    </a:cubicBezTo>
                    <a:cubicBezTo>
                      <a:pt x="258" y="319"/>
                      <a:pt x="258" y="319"/>
                      <a:pt x="258" y="319"/>
                    </a:cubicBezTo>
                    <a:cubicBezTo>
                      <a:pt x="263" y="319"/>
                      <a:pt x="267" y="316"/>
                      <a:pt x="268" y="311"/>
                    </a:cubicBezTo>
                    <a:cubicBezTo>
                      <a:pt x="270" y="306"/>
                      <a:pt x="269" y="301"/>
                      <a:pt x="265" y="298"/>
                    </a:cubicBezTo>
                    <a:cubicBezTo>
                      <a:pt x="258" y="293"/>
                      <a:pt x="249" y="288"/>
                      <a:pt x="234" y="284"/>
                    </a:cubicBezTo>
                    <a:cubicBezTo>
                      <a:pt x="229" y="256"/>
                      <a:pt x="229" y="256"/>
                      <a:pt x="229" y="256"/>
                    </a:cubicBezTo>
                    <a:cubicBezTo>
                      <a:pt x="364" y="256"/>
                      <a:pt x="364" y="256"/>
                      <a:pt x="364" y="256"/>
                    </a:cubicBezTo>
                    <a:cubicBezTo>
                      <a:pt x="375" y="256"/>
                      <a:pt x="384" y="247"/>
                      <a:pt x="384" y="236"/>
                    </a:cubicBezTo>
                    <a:cubicBezTo>
                      <a:pt x="384" y="21"/>
                      <a:pt x="384" y="21"/>
                      <a:pt x="384" y="21"/>
                    </a:cubicBezTo>
                    <a:cubicBezTo>
                      <a:pt x="384" y="10"/>
                      <a:pt x="375" y="0"/>
                      <a:pt x="363" y="0"/>
                    </a:cubicBezTo>
                    <a:close/>
                    <a:moveTo>
                      <a:pt x="143" y="303"/>
                    </a:moveTo>
                    <a:cubicBezTo>
                      <a:pt x="152" y="299"/>
                      <a:pt x="163" y="296"/>
                      <a:pt x="179" y="295"/>
                    </a:cubicBezTo>
                    <a:cubicBezTo>
                      <a:pt x="202" y="295"/>
                      <a:pt x="202" y="295"/>
                      <a:pt x="202" y="295"/>
                    </a:cubicBezTo>
                    <a:cubicBezTo>
                      <a:pt x="219" y="296"/>
                      <a:pt x="232" y="299"/>
                      <a:pt x="240" y="303"/>
                    </a:cubicBezTo>
                    <a:lnTo>
                      <a:pt x="143" y="303"/>
                    </a:lnTo>
                    <a:close/>
                    <a:moveTo>
                      <a:pt x="190" y="279"/>
                    </a:moveTo>
                    <a:cubicBezTo>
                      <a:pt x="186" y="279"/>
                      <a:pt x="182" y="279"/>
                      <a:pt x="178" y="279"/>
                    </a:cubicBezTo>
                    <a:cubicBezTo>
                      <a:pt x="168" y="279"/>
                      <a:pt x="168" y="279"/>
                      <a:pt x="168" y="279"/>
                    </a:cubicBezTo>
                    <a:cubicBezTo>
                      <a:pt x="172" y="261"/>
                      <a:pt x="172" y="261"/>
                      <a:pt x="172" y="261"/>
                    </a:cubicBezTo>
                    <a:cubicBezTo>
                      <a:pt x="214" y="261"/>
                      <a:pt x="214" y="261"/>
                      <a:pt x="214" y="261"/>
                    </a:cubicBezTo>
                    <a:cubicBezTo>
                      <a:pt x="217" y="279"/>
                      <a:pt x="217" y="279"/>
                      <a:pt x="217" y="279"/>
                    </a:cubicBezTo>
                    <a:cubicBezTo>
                      <a:pt x="203" y="279"/>
                      <a:pt x="203" y="279"/>
                      <a:pt x="203" y="279"/>
                    </a:cubicBezTo>
                    <a:cubicBezTo>
                      <a:pt x="199" y="279"/>
                      <a:pt x="194" y="279"/>
                      <a:pt x="190" y="279"/>
                    </a:cubicBezTo>
                    <a:close/>
                    <a:moveTo>
                      <a:pt x="19" y="16"/>
                    </a:moveTo>
                    <a:cubicBezTo>
                      <a:pt x="363" y="16"/>
                      <a:pt x="363" y="16"/>
                      <a:pt x="363" y="16"/>
                    </a:cubicBezTo>
                    <a:cubicBezTo>
                      <a:pt x="366" y="16"/>
                      <a:pt x="368" y="18"/>
                      <a:pt x="368" y="21"/>
                    </a:cubicBezTo>
                    <a:cubicBezTo>
                      <a:pt x="368" y="202"/>
                      <a:pt x="368" y="202"/>
                      <a:pt x="368" y="202"/>
                    </a:cubicBezTo>
                    <a:cubicBezTo>
                      <a:pt x="16" y="202"/>
                      <a:pt x="16" y="202"/>
                      <a:pt x="16" y="202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8"/>
                      <a:pt x="17" y="16"/>
                      <a:pt x="19" y="16"/>
                    </a:cubicBezTo>
                    <a:close/>
                    <a:moveTo>
                      <a:pt x="364" y="240"/>
                    </a:moveTo>
                    <a:cubicBezTo>
                      <a:pt x="19" y="240"/>
                      <a:pt x="19" y="240"/>
                      <a:pt x="19" y="240"/>
                    </a:cubicBezTo>
                    <a:cubicBezTo>
                      <a:pt x="17" y="240"/>
                      <a:pt x="16" y="239"/>
                      <a:pt x="16" y="237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368" y="218"/>
                      <a:pt x="368" y="218"/>
                      <a:pt x="368" y="218"/>
                    </a:cubicBezTo>
                    <a:cubicBezTo>
                      <a:pt x="368" y="236"/>
                      <a:pt x="368" y="236"/>
                      <a:pt x="368" y="236"/>
                    </a:cubicBezTo>
                    <a:cubicBezTo>
                      <a:pt x="368" y="238"/>
                      <a:pt x="366" y="240"/>
                      <a:pt x="364" y="240"/>
                    </a:cubicBezTo>
                    <a:close/>
                    <a:moveTo>
                      <a:pt x="200" y="231"/>
                    </a:moveTo>
                    <a:cubicBezTo>
                      <a:pt x="200" y="236"/>
                      <a:pt x="196" y="239"/>
                      <a:pt x="192" y="239"/>
                    </a:cubicBezTo>
                    <a:cubicBezTo>
                      <a:pt x="188" y="239"/>
                      <a:pt x="184" y="236"/>
                      <a:pt x="184" y="231"/>
                    </a:cubicBezTo>
                    <a:cubicBezTo>
                      <a:pt x="184" y="227"/>
                      <a:pt x="188" y="224"/>
                      <a:pt x="192" y="224"/>
                    </a:cubicBezTo>
                    <a:cubicBezTo>
                      <a:pt x="196" y="224"/>
                      <a:pt x="200" y="227"/>
                      <a:pt x="200" y="231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A8B4B91B-5C67-9441-83CD-7CDBEB8C741E}"/>
                </a:ext>
              </a:extLst>
            </p:cNvPr>
            <p:cNvGrpSpPr/>
            <p:nvPr/>
          </p:nvGrpSpPr>
          <p:grpSpPr>
            <a:xfrm>
              <a:off x="8943345" y="4943308"/>
              <a:ext cx="927847" cy="348282"/>
              <a:chOff x="1239101" y="4550894"/>
              <a:chExt cx="927847" cy="348282"/>
            </a:xfrm>
          </p:grpSpPr>
          <p:sp>
            <p:nvSpPr>
              <p:cNvPr id="234" name="Freeform 74">
                <a:extLst>
                  <a:ext uri="{FF2B5EF4-FFF2-40B4-BE49-F238E27FC236}">
                    <a16:creationId xmlns:a16="http://schemas.microsoft.com/office/drawing/2014/main" id="{FEF48778-4965-8C46-BB00-6D951D17897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18666" y="4550894"/>
                <a:ext cx="348282" cy="348282"/>
              </a:xfrm>
              <a:custGeom>
                <a:avLst/>
                <a:gdLst>
                  <a:gd name="T0" fmla="*/ 0 w 384"/>
                  <a:gd name="T1" fmla="*/ 109 h 384"/>
                  <a:gd name="T2" fmla="*/ 384 w 384"/>
                  <a:gd name="T3" fmla="*/ 0 h 384"/>
                  <a:gd name="T4" fmla="*/ 368 w 384"/>
                  <a:gd name="T5" fmla="*/ 93 h 384"/>
                  <a:gd name="T6" fmla="*/ 16 w 384"/>
                  <a:gd name="T7" fmla="*/ 16 h 384"/>
                  <a:gd name="T8" fmla="*/ 368 w 384"/>
                  <a:gd name="T9" fmla="*/ 93 h 384"/>
                  <a:gd name="T10" fmla="*/ 384 w 384"/>
                  <a:gd name="T11" fmla="*/ 247 h 384"/>
                  <a:gd name="T12" fmla="*/ 0 w 384"/>
                  <a:gd name="T13" fmla="*/ 138 h 384"/>
                  <a:gd name="T14" fmla="*/ 16 w 384"/>
                  <a:gd name="T15" fmla="*/ 154 h 384"/>
                  <a:gd name="T16" fmla="*/ 368 w 384"/>
                  <a:gd name="T17" fmla="*/ 231 h 384"/>
                  <a:gd name="T18" fmla="*/ 16 w 384"/>
                  <a:gd name="T19" fmla="*/ 154 h 384"/>
                  <a:gd name="T20" fmla="*/ 384 w 384"/>
                  <a:gd name="T21" fmla="*/ 384 h 384"/>
                  <a:gd name="T22" fmla="*/ 0 w 384"/>
                  <a:gd name="T23" fmla="*/ 275 h 384"/>
                  <a:gd name="T24" fmla="*/ 16 w 384"/>
                  <a:gd name="T25" fmla="*/ 291 h 384"/>
                  <a:gd name="T26" fmla="*/ 368 w 384"/>
                  <a:gd name="T27" fmla="*/ 368 h 384"/>
                  <a:gd name="T28" fmla="*/ 16 w 384"/>
                  <a:gd name="T29" fmla="*/ 291 h 384"/>
                  <a:gd name="T30" fmla="*/ 330 w 384"/>
                  <a:gd name="T31" fmla="*/ 82 h 384"/>
                  <a:gd name="T32" fmla="*/ 346 w 384"/>
                  <a:gd name="T33" fmla="*/ 27 h 384"/>
                  <a:gd name="T34" fmla="*/ 315 w 384"/>
                  <a:gd name="T35" fmla="*/ 82 h 384"/>
                  <a:gd name="T36" fmla="*/ 299 w 384"/>
                  <a:gd name="T37" fmla="*/ 27 h 384"/>
                  <a:gd name="T38" fmla="*/ 315 w 384"/>
                  <a:gd name="T39" fmla="*/ 82 h 384"/>
                  <a:gd name="T40" fmla="*/ 268 w 384"/>
                  <a:gd name="T41" fmla="*/ 82 h 384"/>
                  <a:gd name="T42" fmla="*/ 284 w 384"/>
                  <a:gd name="T43" fmla="*/ 27 h 384"/>
                  <a:gd name="T44" fmla="*/ 268 w 384"/>
                  <a:gd name="T45" fmla="*/ 165 h 384"/>
                  <a:gd name="T46" fmla="*/ 284 w 384"/>
                  <a:gd name="T47" fmla="*/ 219 h 384"/>
                  <a:gd name="T48" fmla="*/ 268 w 384"/>
                  <a:gd name="T49" fmla="*/ 165 h 384"/>
                  <a:gd name="T50" fmla="*/ 237 w 384"/>
                  <a:gd name="T51" fmla="*/ 82 h 384"/>
                  <a:gd name="T52" fmla="*/ 253 w 384"/>
                  <a:gd name="T53" fmla="*/ 27 h 384"/>
                  <a:gd name="T54" fmla="*/ 237 w 384"/>
                  <a:gd name="T55" fmla="*/ 165 h 384"/>
                  <a:gd name="T56" fmla="*/ 253 w 384"/>
                  <a:gd name="T57" fmla="*/ 219 h 384"/>
                  <a:gd name="T58" fmla="*/ 237 w 384"/>
                  <a:gd name="T59" fmla="*/ 165 h 384"/>
                  <a:gd name="T60" fmla="*/ 64 w 384"/>
                  <a:gd name="T61" fmla="*/ 35 h 384"/>
                  <a:gd name="T62" fmla="*/ 64 w 384"/>
                  <a:gd name="T63" fmla="*/ 71 h 384"/>
                  <a:gd name="T64" fmla="*/ 330 w 384"/>
                  <a:gd name="T65" fmla="*/ 165 h 384"/>
                  <a:gd name="T66" fmla="*/ 346 w 384"/>
                  <a:gd name="T67" fmla="*/ 219 h 384"/>
                  <a:gd name="T68" fmla="*/ 330 w 384"/>
                  <a:gd name="T69" fmla="*/ 165 h 384"/>
                  <a:gd name="T70" fmla="*/ 315 w 384"/>
                  <a:gd name="T71" fmla="*/ 165 h 384"/>
                  <a:gd name="T72" fmla="*/ 299 w 384"/>
                  <a:gd name="T73" fmla="*/ 219 h 384"/>
                  <a:gd name="T74" fmla="*/ 82 w 384"/>
                  <a:gd name="T75" fmla="*/ 191 h 384"/>
                  <a:gd name="T76" fmla="*/ 45 w 384"/>
                  <a:gd name="T77" fmla="*/ 191 h 384"/>
                  <a:gd name="T78" fmla="*/ 82 w 384"/>
                  <a:gd name="T79" fmla="*/ 191 h 384"/>
                  <a:gd name="T80" fmla="*/ 346 w 384"/>
                  <a:gd name="T81" fmla="*/ 302 h 384"/>
                  <a:gd name="T82" fmla="*/ 330 w 384"/>
                  <a:gd name="T83" fmla="*/ 357 h 384"/>
                  <a:gd name="T84" fmla="*/ 299 w 384"/>
                  <a:gd name="T85" fmla="*/ 302 h 384"/>
                  <a:gd name="T86" fmla="*/ 315 w 384"/>
                  <a:gd name="T87" fmla="*/ 357 h 384"/>
                  <a:gd name="T88" fmla="*/ 299 w 384"/>
                  <a:gd name="T89" fmla="*/ 302 h 384"/>
                  <a:gd name="T90" fmla="*/ 284 w 384"/>
                  <a:gd name="T91" fmla="*/ 302 h 384"/>
                  <a:gd name="T92" fmla="*/ 268 w 384"/>
                  <a:gd name="T93" fmla="*/ 357 h 384"/>
                  <a:gd name="T94" fmla="*/ 237 w 384"/>
                  <a:gd name="T95" fmla="*/ 302 h 384"/>
                  <a:gd name="T96" fmla="*/ 253 w 384"/>
                  <a:gd name="T97" fmla="*/ 357 h 384"/>
                  <a:gd name="T98" fmla="*/ 237 w 384"/>
                  <a:gd name="T99" fmla="*/ 302 h 384"/>
                  <a:gd name="T100" fmla="*/ 64 w 384"/>
                  <a:gd name="T101" fmla="*/ 346 h 384"/>
                  <a:gd name="T102" fmla="*/ 64 w 384"/>
                  <a:gd name="T103" fmla="*/ 31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4" h="384">
                    <a:moveTo>
                      <a:pt x="0" y="0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384" y="109"/>
                      <a:pt x="384" y="109"/>
                      <a:pt x="384" y="109"/>
                    </a:cubicBezTo>
                    <a:cubicBezTo>
                      <a:pt x="384" y="0"/>
                      <a:pt x="384" y="0"/>
                      <a:pt x="384" y="0"/>
                    </a:cubicBezTo>
                    <a:lnTo>
                      <a:pt x="0" y="0"/>
                    </a:lnTo>
                    <a:close/>
                    <a:moveTo>
                      <a:pt x="368" y="93"/>
                    </a:moveTo>
                    <a:cubicBezTo>
                      <a:pt x="16" y="93"/>
                      <a:pt x="16" y="93"/>
                      <a:pt x="16" y="93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68" y="16"/>
                      <a:pt x="368" y="16"/>
                      <a:pt x="368" y="16"/>
                    </a:cubicBezTo>
                    <a:lnTo>
                      <a:pt x="368" y="93"/>
                    </a:lnTo>
                    <a:close/>
                    <a:moveTo>
                      <a:pt x="0" y="247"/>
                    </a:moveTo>
                    <a:cubicBezTo>
                      <a:pt x="384" y="247"/>
                      <a:pt x="384" y="247"/>
                      <a:pt x="384" y="247"/>
                    </a:cubicBezTo>
                    <a:cubicBezTo>
                      <a:pt x="384" y="138"/>
                      <a:pt x="384" y="138"/>
                      <a:pt x="384" y="138"/>
                    </a:cubicBezTo>
                    <a:cubicBezTo>
                      <a:pt x="0" y="138"/>
                      <a:pt x="0" y="138"/>
                      <a:pt x="0" y="138"/>
                    </a:cubicBezTo>
                    <a:lnTo>
                      <a:pt x="0" y="247"/>
                    </a:lnTo>
                    <a:close/>
                    <a:moveTo>
                      <a:pt x="16" y="154"/>
                    </a:moveTo>
                    <a:cubicBezTo>
                      <a:pt x="368" y="154"/>
                      <a:pt x="368" y="154"/>
                      <a:pt x="368" y="154"/>
                    </a:cubicBezTo>
                    <a:cubicBezTo>
                      <a:pt x="368" y="231"/>
                      <a:pt x="368" y="231"/>
                      <a:pt x="368" y="231"/>
                    </a:cubicBezTo>
                    <a:cubicBezTo>
                      <a:pt x="16" y="231"/>
                      <a:pt x="16" y="231"/>
                      <a:pt x="16" y="231"/>
                    </a:cubicBezTo>
                    <a:lnTo>
                      <a:pt x="16" y="154"/>
                    </a:lnTo>
                    <a:close/>
                    <a:moveTo>
                      <a:pt x="0" y="384"/>
                    </a:moveTo>
                    <a:cubicBezTo>
                      <a:pt x="384" y="384"/>
                      <a:pt x="384" y="384"/>
                      <a:pt x="384" y="384"/>
                    </a:cubicBezTo>
                    <a:cubicBezTo>
                      <a:pt x="384" y="275"/>
                      <a:pt x="384" y="275"/>
                      <a:pt x="384" y="275"/>
                    </a:cubicBezTo>
                    <a:cubicBezTo>
                      <a:pt x="0" y="275"/>
                      <a:pt x="0" y="275"/>
                      <a:pt x="0" y="275"/>
                    </a:cubicBezTo>
                    <a:lnTo>
                      <a:pt x="0" y="384"/>
                    </a:lnTo>
                    <a:close/>
                    <a:moveTo>
                      <a:pt x="16" y="291"/>
                    </a:moveTo>
                    <a:cubicBezTo>
                      <a:pt x="368" y="291"/>
                      <a:pt x="368" y="291"/>
                      <a:pt x="368" y="291"/>
                    </a:cubicBezTo>
                    <a:cubicBezTo>
                      <a:pt x="368" y="368"/>
                      <a:pt x="368" y="368"/>
                      <a:pt x="368" y="368"/>
                    </a:cubicBezTo>
                    <a:cubicBezTo>
                      <a:pt x="16" y="368"/>
                      <a:pt x="16" y="368"/>
                      <a:pt x="16" y="368"/>
                    </a:cubicBezTo>
                    <a:lnTo>
                      <a:pt x="16" y="291"/>
                    </a:lnTo>
                    <a:close/>
                    <a:moveTo>
                      <a:pt x="346" y="82"/>
                    </a:moveTo>
                    <a:cubicBezTo>
                      <a:pt x="330" y="82"/>
                      <a:pt x="330" y="82"/>
                      <a:pt x="330" y="82"/>
                    </a:cubicBezTo>
                    <a:cubicBezTo>
                      <a:pt x="330" y="27"/>
                      <a:pt x="330" y="27"/>
                      <a:pt x="330" y="27"/>
                    </a:cubicBezTo>
                    <a:cubicBezTo>
                      <a:pt x="346" y="27"/>
                      <a:pt x="346" y="27"/>
                      <a:pt x="346" y="27"/>
                    </a:cubicBezTo>
                    <a:lnTo>
                      <a:pt x="346" y="82"/>
                    </a:lnTo>
                    <a:close/>
                    <a:moveTo>
                      <a:pt x="315" y="82"/>
                    </a:moveTo>
                    <a:cubicBezTo>
                      <a:pt x="299" y="82"/>
                      <a:pt x="299" y="82"/>
                      <a:pt x="299" y="82"/>
                    </a:cubicBezTo>
                    <a:cubicBezTo>
                      <a:pt x="299" y="27"/>
                      <a:pt x="299" y="27"/>
                      <a:pt x="299" y="27"/>
                    </a:cubicBezTo>
                    <a:cubicBezTo>
                      <a:pt x="315" y="27"/>
                      <a:pt x="315" y="27"/>
                      <a:pt x="315" y="27"/>
                    </a:cubicBezTo>
                    <a:lnTo>
                      <a:pt x="315" y="82"/>
                    </a:lnTo>
                    <a:close/>
                    <a:moveTo>
                      <a:pt x="284" y="82"/>
                    </a:moveTo>
                    <a:cubicBezTo>
                      <a:pt x="268" y="82"/>
                      <a:pt x="268" y="82"/>
                      <a:pt x="268" y="82"/>
                    </a:cubicBezTo>
                    <a:cubicBezTo>
                      <a:pt x="268" y="27"/>
                      <a:pt x="268" y="27"/>
                      <a:pt x="268" y="27"/>
                    </a:cubicBezTo>
                    <a:cubicBezTo>
                      <a:pt x="284" y="27"/>
                      <a:pt x="284" y="27"/>
                      <a:pt x="284" y="27"/>
                    </a:cubicBezTo>
                    <a:lnTo>
                      <a:pt x="284" y="82"/>
                    </a:lnTo>
                    <a:close/>
                    <a:moveTo>
                      <a:pt x="268" y="165"/>
                    </a:moveTo>
                    <a:cubicBezTo>
                      <a:pt x="284" y="165"/>
                      <a:pt x="284" y="165"/>
                      <a:pt x="284" y="165"/>
                    </a:cubicBezTo>
                    <a:cubicBezTo>
                      <a:pt x="284" y="219"/>
                      <a:pt x="284" y="219"/>
                      <a:pt x="284" y="219"/>
                    </a:cubicBezTo>
                    <a:cubicBezTo>
                      <a:pt x="268" y="219"/>
                      <a:pt x="268" y="219"/>
                      <a:pt x="268" y="219"/>
                    </a:cubicBezTo>
                    <a:lnTo>
                      <a:pt x="268" y="165"/>
                    </a:lnTo>
                    <a:close/>
                    <a:moveTo>
                      <a:pt x="253" y="82"/>
                    </a:moveTo>
                    <a:cubicBezTo>
                      <a:pt x="237" y="82"/>
                      <a:pt x="237" y="82"/>
                      <a:pt x="237" y="82"/>
                    </a:cubicBezTo>
                    <a:cubicBezTo>
                      <a:pt x="237" y="27"/>
                      <a:pt x="237" y="27"/>
                      <a:pt x="237" y="27"/>
                    </a:cubicBezTo>
                    <a:cubicBezTo>
                      <a:pt x="253" y="27"/>
                      <a:pt x="253" y="27"/>
                      <a:pt x="253" y="27"/>
                    </a:cubicBezTo>
                    <a:lnTo>
                      <a:pt x="253" y="82"/>
                    </a:lnTo>
                    <a:close/>
                    <a:moveTo>
                      <a:pt x="237" y="165"/>
                    </a:moveTo>
                    <a:cubicBezTo>
                      <a:pt x="253" y="165"/>
                      <a:pt x="253" y="165"/>
                      <a:pt x="253" y="165"/>
                    </a:cubicBezTo>
                    <a:cubicBezTo>
                      <a:pt x="253" y="219"/>
                      <a:pt x="253" y="219"/>
                      <a:pt x="253" y="219"/>
                    </a:cubicBezTo>
                    <a:cubicBezTo>
                      <a:pt x="237" y="219"/>
                      <a:pt x="237" y="219"/>
                      <a:pt x="237" y="219"/>
                    </a:cubicBezTo>
                    <a:lnTo>
                      <a:pt x="237" y="165"/>
                    </a:lnTo>
                    <a:close/>
                    <a:moveTo>
                      <a:pt x="45" y="53"/>
                    </a:moveTo>
                    <a:cubicBezTo>
                      <a:pt x="45" y="43"/>
                      <a:pt x="54" y="35"/>
                      <a:pt x="64" y="35"/>
                    </a:cubicBezTo>
                    <a:cubicBezTo>
                      <a:pt x="74" y="35"/>
                      <a:pt x="82" y="43"/>
                      <a:pt x="82" y="53"/>
                    </a:cubicBezTo>
                    <a:cubicBezTo>
                      <a:pt x="82" y="63"/>
                      <a:pt x="74" y="71"/>
                      <a:pt x="64" y="71"/>
                    </a:cubicBezTo>
                    <a:cubicBezTo>
                      <a:pt x="54" y="71"/>
                      <a:pt x="45" y="63"/>
                      <a:pt x="45" y="53"/>
                    </a:cubicBezTo>
                    <a:close/>
                    <a:moveTo>
                      <a:pt x="330" y="165"/>
                    </a:moveTo>
                    <a:cubicBezTo>
                      <a:pt x="346" y="165"/>
                      <a:pt x="346" y="165"/>
                      <a:pt x="346" y="165"/>
                    </a:cubicBezTo>
                    <a:cubicBezTo>
                      <a:pt x="346" y="219"/>
                      <a:pt x="346" y="219"/>
                      <a:pt x="346" y="219"/>
                    </a:cubicBezTo>
                    <a:cubicBezTo>
                      <a:pt x="330" y="219"/>
                      <a:pt x="330" y="219"/>
                      <a:pt x="330" y="219"/>
                    </a:cubicBezTo>
                    <a:lnTo>
                      <a:pt x="330" y="165"/>
                    </a:lnTo>
                    <a:close/>
                    <a:moveTo>
                      <a:pt x="299" y="165"/>
                    </a:moveTo>
                    <a:cubicBezTo>
                      <a:pt x="315" y="165"/>
                      <a:pt x="315" y="165"/>
                      <a:pt x="315" y="165"/>
                    </a:cubicBezTo>
                    <a:cubicBezTo>
                      <a:pt x="315" y="219"/>
                      <a:pt x="315" y="219"/>
                      <a:pt x="315" y="219"/>
                    </a:cubicBezTo>
                    <a:cubicBezTo>
                      <a:pt x="299" y="219"/>
                      <a:pt x="299" y="219"/>
                      <a:pt x="299" y="219"/>
                    </a:cubicBezTo>
                    <a:lnTo>
                      <a:pt x="299" y="165"/>
                    </a:lnTo>
                    <a:close/>
                    <a:moveTo>
                      <a:pt x="82" y="191"/>
                    </a:moveTo>
                    <a:cubicBezTo>
                      <a:pt x="82" y="201"/>
                      <a:pt x="74" y="209"/>
                      <a:pt x="64" y="209"/>
                    </a:cubicBezTo>
                    <a:cubicBezTo>
                      <a:pt x="54" y="209"/>
                      <a:pt x="45" y="201"/>
                      <a:pt x="45" y="191"/>
                    </a:cubicBezTo>
                    <a:cubicBezTo>
                      <a:pt x="45" y="180"/>
                      <a:pt x="54" y="172"/>
                      <a:pt x="64" y="172"/>
                    </a:cubicBezTo>
                    <a:cubicBezTo>
                      <a:pt x="74" y="172"/>
                      <a:pt x="82" y="180"/>
                      <a:pt x="82" y="191"/>
                    </a:cubicBezTo>
                    <a:close/>
                    <a:moveTo>
                      <a:pt x="330" y="302"/>
                    </a:moveTo>
                    <a:cubicBezTo>
                      <a:pt x="346" y="302"/>
                      <a:pt x="346" y="302"/>
                      <a:pt x="346" y="302"/>
                    </a:cubicBezTo>
                    <a:cubicBezTo>
                      <a:pt x="346" y="357"/>
                      <a:pt x="346" y="357"/>
                      <a:pt x="346" y="357"/>
                    </a:cubicBezTo>
                    <a:cubicBezTo>
                      <a:pt x="330" y="357"/>
                      <a:pt x="330" y="357"/>
                      <a:pt x="330" y="357"/>
                    </a:cubicBezTo>
                    <a:lnTo>
                      <a:pt x="330" y="302"/>
                    </a:lnTo>
                    <a:close/>
                    <a:moveTo>
                      <a:pt x="299" y="302"/>
                    </a:moveTo>
                    <a:cubicBezTo>
                      <a:pt x="315" y="302"/>
                      <a:pt x="315" y="302"/>
                      <a:pt x="315" y="302"/>
                    </a:cubicBezTo>
                    <a:cubicBezTo>
                      <a:pt x="315" y="357"/>
                      <a:pt x="315" y="357"/>
                      <a:pt x="315" y="357"/>
                    </a:cubicBezTo>
                    <a:cubicBezTo>
                      <a:pt x="299" y="357"/>
                      <a:pt x="299" y="357"/>
                      <a:pt x="299" y="357"/>
                    </a:cubicBezTo>
                    <a:lnTo>
                      <a:pt x="299" y="302"/>
                    </a:lnTo>
                    <a:close/>
                    <a:moveTo>
                      <a:pt x="268" y="302"/>
                    </a:moveTo>
                    <a:cubicBezTo>
                      <a:pt x="284" y="302"/>
                      <a:pt x="284" y="302"/>
                      <a:pt x="284" y="302"/>
                    </a:cubicBezTo>
                    <a:cubicBezTo>
                      <a:pt x="284" y="357"/>
                      <a:pt x="284" y="357"/>
                      <a:pt x="284" y="357"/>
                    </a:cubicBezTo>
                    <a:cubicBezTo>
                      <a:pt x="268" y="357"/>
                      <a:pt x="268" y="357"/>
                      <a:pt x="268" y="357"/>
                    </a:cubicBezTo>
                    <a:lnTo>
                      <a:pt x="268" y="302"/>
                    </a:lnTo>
                    <a:close/>
                    <a:moveTo>
                      <a:pt x="237" y="302"/>
                    </a:moveTo>
                    <a:cubicBezTo>
                      <a:pt x="253" y="302"/>
                      <a:pt x="253" y="302"/>
                      <a:pt x="253" y="302"/>
                    </a:cubicBezTo>
                    <a:cubicBezTo>
                      <a:pt x="253" y="357"/>
                      <a:pt x="253" y="357"/>
                      <a:pt x="253" y="357"/>
                    </a:cubicBezTo>
                    <a:cubicBezTo>
                      <a:pt x="237" y="357"/>
                      <a:pt x="237" y="357"/>
                      <a:pt x="237" y="357"/>
                    </a:cubicBezTo>
                    <a:lnTo>
                      <a:pt x="237" y="302"/>
                    </a:lnTo>
                    <a:close/>
                    <a:moveTo>
                      <a:pt x="82" y="328"/>
                    </a:moveTo>
                    <a:cubicBezTo>
                      <a:pt x="82" y="338"/>
                      <a:pt x="74" y="346"/>
                      <a:pt x="64" y="346"/>
                    </a:cubicBezTo>
                    <a:cubicBezTo>
                      <a:pt x="54" y="346"/>
                      <a:pt x="45" y="338"/>
                      <a:pt x="45" y="328"/>
                    </a:cubicBezTo>
                    <a:cubicBezTo>
                      <a:pt x="45" y="318"/>
                      <a:pt x="54" y="310"/>
                      <a:pt x="64" y="310"/>
                    </a:cubicBezTo>
                    <a:cubicBezTo>
                      <a:pt x="74" y="310"/>
                      <a:pt x="82" y="318"/>
                      <a:pt x="82" y="32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7D03BCB3-96C7-004C-A856-51B452A7765D}"/>
                  </a:ext>
                </a:extLst>
              </p:cNvPr>
              <p:cNvSpPr txBox="1"/>
              <p:nvPr/>
            </p:nvSpPr>
            <p:spPr>
              <a:xfrm>
                <a:off x="1239101" y="4560938"/>
                <a:ext cx="518716" cy="32819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Hypervisors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19AB43-DD72-E34D-81B0-F258AC278F3D}"/>
              </a:ext>
            </a:extLst>
          </p:cNvPr>
          <p:cNvGrpSpPr/>
          <p:nvPr/>
        </p:nvGrpSpPr>
        <p:grpSpPr>
          <a:xfrm>
            <a:off x="3733421" y="2936108"/>
            <a:ext cx="6667035" cy="1097280"/>
            <a:chOff x="3733421" y="2936108"/>
            <a:chExt cx="6667035" cy="1097280"/>
          </a:xfrm>
        </p:grpSpPr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41B613FB-F518-DE45-B910-5C860B89FE66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733421" y="2936108"/>
              <a:ext cx="1" cy="1097280"/>
            </a:xfrm>
            <a:prstGeom prst="straightConnector1">
              <a:avLst/>
            </a:prstGeom>
            <a:ln w="25400">
              <a:solidFill>
                <a:srgbClr val="C00000"/>
              </a:solidFill>
              <a:miter lim="800000"/>
              <a:headEnd type="arrow" w="lg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4A67DDB-7F63-C947-81A8-832CE81B117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4006550" y="2936108"/>
              <a:ext cx="2962340" cy="1097280"/>
            </a:xfrm>
            <a:prstGeom prst="straightConnector1">
              <a:avLst/>
            </a:prstGeom>
            <a:ln w="25400">
              <a:solidFill>
                <a:srgbClr val="C00000"/>
              </a:solidFill>
              <a:miter lim="800000"/>
              <a:headEnd type="arrow" w="lg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689C4A65-B3D7-6F4C-ADDC-6FD47CD2803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4520653" y="2936108"/>
              <a:ext cx="5879803" cy="1097280"/>
            </a:xfrm>
            <a:prstGeom prst="straightConnector1">
              <a:avLst/>
            </a:prstGeom>
            <a:ln w="25400">
              <a:solidFill>
                <a:srgbClr val="C00000"/>
              </a:solidFill>
              <a:miter lim="800000"/>
              <a:headEnd type="arrow" w="lg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304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 uiExpand="1" build="p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fbc43ac-356d-4db5-b3b2-55f657e28f54">
      <UserInfo>
        <DisplayName>Umesh Mahajan</DisplayName>
        <AccountId>760</AccountId>
        <AccountType/>
      </UserInfo>
      <UserInfo>
        <DisplayName>Andrew Voltmer</DisplayName>
        <AccountId>22</AccountId>
        <AccountType/>
      </UserInfo>
      <UserInfo>
        <DisplayName>Dhruv Jain</DisplayName>
        <AccountId>2599</AccountId>
        <AccountType/>
      </UserInfo>
      <UserInfo>
        <DisplayName>Katie Holms</DisplayName>
        <AccountId>218</AccountId>
        <AccountType/>
      </UserInfo>
      <UserInfo>
        <DisplayName>Ryan Mac Ban</DisplayName>
        <AccountId>3209</AccountId>
        <AccountType/>
      </UserInfo>
      <UserInfo>
        <DisplayName>Ambika Kapur</DisplayName>
        <AccountId>2116</AccountId>
        <AccountType/>
      </UserInfo>
      <UserInfo>
        <DisplayName>Tom Gillis</DisplayName>
        <AccountId>2957</AccountId>
        <AccountType/>
      </UserInfo>
      <UserInfo>
        <DisplayName>Anirban Sengupta</DisplayName>
        <AccountId>1102</AccountId>
        <AccountType/>
      </UserInfo>
      <UserInfo>
        <DisplayName>Wendy Cartee</DisplayName>
        <AccountId>2633</AccountId>
        <AccountType/>
      </UserInfo>
      <UserInfo>
        <DisplayName>Ranga Rajagopalan</DisplayName>
        <AccountId>3182</AccountId>
        <AccountType/>
      </UserInfo>
      <UserInfo>
        <DisplayName>Nikhil Kelshikar</DisplayName>
        <AccountId>77</AccountId>
        <AccountType/>
      </UserInfo>
      <UserInfo>
        <DisplayName>Amit Pandey</DisplayName>
        <AccountId>3208</AccountId>
        <AccountType/>
      </UserInfo>
      <UserInfo>
        <DisplayName>Shiv Agarwal</DisplayName>
        <AccountId>2092</AccountId>
        <AccountType/>
      </UserInfo>
      <UserInfo>
        <DisplayName>Kausum Kumar</DisplayName>
        <AccountId>15</AccountId>
        <AccountType/>
      </UserInfo>
      <UserInfo>
        <DisplayName>Pooja Patel</DisplayName>
        <AccountId>27</AccountId>
        <AccountType/>
      </UserInfo>
      <UserInfo>
        <DisplayName>Jacob Rapp</DisplayName>
        <AccountId>87</AccountId>
        <AccountType/>
      </UserInfo>
      <UserInfo>
        <DisplayName>Murali Basavaiah</DisplayName>
        <AccountId>3207</AccountId>
        <AccountType/>
      </UserInfo>
      <UserInfo>
        <DisplayName>Disha Chopra</DisplayName>
        <AccountId>2083</AccountId>
        <AccountType/>
      </UserInfo>
      <UserInfo>
        <DisplayName>Chris Corde</DisplayName>
        <AccountId>2062</AccountId>
        <AccountType/>
      </UserInfo>
      <UserInfo>
        <DisplayName>Calvin Chai</DisplayName>
        <AccountId>1338</AccountId>
        <AccountType/>
      </UserInfo>
      <UserInfo>
        <DisplayName>Aditya Vikram Mukherjee</DisplayName>
        <AccountId>124</AccountId>
        <AccountType/>
      </UserInfo>
      <UserInfo>
        <DisplayName>Catherine Fan</DisplayName>
        <AccountId>29</AccountId>
        <AccountType/>
      </UserInfo>
      <UserInfo>
        <DisplayName>Ashish Shah</DisplayName>
        <AccountId>3180</AccountId>
        <AccountType/>
      </UserInfo>
      <UserInfo>
        <DisplayName>Percy Wadia</DisplayName>
        <AccountId>6</AccountId>
        <AccountType/>
      </UserInfo>
      <UserInfo>
        <DisplayName>Sergio Pozo</DisplayName>
        <AccountId>3187</AccountId>
        <AccountType/>
      </UserInfo>
      <UserInfo>
        <DisplayName>Erin O'Quinn</DisplayName>
        <AccountId>2323</AccountId>
        <AccountType/>
      </UserInfo>
      <UserInfo>
        <DisplayName>Varun Santosh</DisplayName>
        <AccountId>1146</AccountId>
        <AccountType/>
      </UserInfo>
      <UserInfo>
        <DisplayName>Lucien Avramov</DisplayName>
        <AccountId>3253</AccountId>
        <AccountType/>
      </UserInfo>
    </SharedWithUsers>
    <lcf76f155ced4ddcb4097134ff3c332f xmlns="38e4f13d-54b3-4601-ae5b-3f60736340ab">
      <Terms xmlns="http://schemas.microsoft.com/office/infopath/2007/PartnerControls"/>
    </lcf76f155ced4ddcb4097134ff3c332f>
    <TaxCatchAll xmlns="eb3a237d-4129-4a2a-8fb3-b20be8ca4bd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4FCE7564CCB741B7A6959CCD25F839" ma:contentTypeVersion="16" ma:contentTypeDescription="Create a new document." ma:contentTypeScope="" ma:versionID="dff69d219b76ca517fbeead43202e655">
  <xsd:schema xmlns:xsd="http://www.w3.org/2001/XMLSchema" xmlns:xs="http://www.w3.org/2001/XMLSchema" xmlns:p="http://schemas.microsoft.com/office/2006/metadata/properties" xmlns:ns2="38e4f13d-54b3-4601-ae5b-3f60736340ab" xmlns:ns3="1fbc43ac-356d-4db5-b3b2-55f657e28f54" xmlns:ns4="eb3a237d-4129-4a2a-8fb3-b20be8ca4bd3" targetNamespace="http://schemas.microsoft.com/office/2006/metadata/properties" ma:root="true" ma:fieldsID="09b3d95b8a921e5b981bbe60042d2dfc" ns2:_="" ns3:_="" ns4:_="">
    <xsd:import namespace="38e4f13d-54b3-4601-ae5b-3f60736340ab"/>
    <xsd:import namespace="1fbc43ac-356d-4db5-b3b2-55f657e28f54"/>
    <xsd:import namespace="eb3a237d-4129-4a2a-8fb3-b20be8ca4b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2:MediaServiceLocation" minOccurs="0"/>
                <xsd:element ref="ns3:SharedWithDetail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e4f13d-54b3-4601-ae5b-3f60736340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3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95e2881d-93c9-4b6d-a08c-48bb4ed1ec6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bc43ac-356d-4db5-b3b2-55f657e28f5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3a237d-4129-4a2a-8fb3-b20be8ca4bd3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89297e3d-c727-49b0-a432-6ab1669b55d6}" ma:internalName="TaxCatchAll" ma:showField="CatchAllData" ma:web="1fbc43ac-356d-4db5-b3b2-55f657e28f5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1006BD-AE7A-4AAB-B6AA-E2BDDEA1D110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1fbc43ac-356d-4db5-b3b2-55f657e28f54"/>
    <ds:schemaRef ds:uri="eb3a237d-4129-4a2a-8fb3-b20be8ca4bd3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38e4f13d-54b3-4601-ae5b-3f60736340ab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F153F0D-CB39-4042-BAD2-E76414FF9AA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808804-9590-4000-970E-0B5470B9E8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e4f13d-54b3-4601-ae5b-3f60736340ab"/>
    <ds:schemaRef ds:uri="1fbc43ac-356d-4db5-b3b2-55f657e28f54"/>
    <ds:schemaRef ds:uri="eb3a237d-4129-4a2a-8fb3-b20be8ca4bd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VMWR_CorpTempRefresh_Light_07_22_MP</Template>
  <TotalTime>0</TotalTime>
  <Words>3911</Words>
  <Application>Microsoft Macintosh PowerPoint</Application>
  <PresentationFormat>Custom</PresentationFormat>
  <Paragraphs>1268</Paragraphs>
  <Slides>42</Slides>
  <Notes>31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Camphor Std</vt:lpstr>
      <vt:lpstr>Metropolis</vt:lpstr>
      <vt:lpstr>Open Sans</vt:lpstr>
      <vt:lpstr>Segoe UI Symbol</vt:lpstr>
      <vt:lpstr>VMware_white_16x9</vt:lpstr>
      <vt:lpstr>NSX-T Federation Presentation</vt:lpstr>
      <vt:lpstr>PowerPoint Presentation</vt:lpstr>
      <vt:lpstr>PowerPoint Presentation</vt:lpstr>
      <vt:lpstr>NSX-T 4.0 Enhancements</vt:lpstr>
      <vt:lpstr>PowerPoint Presentation</vt:lpstr>
      <vt:lpstr>Each Data Center has Network and Security Needs</vt:lpstr>
      <vt:lpstr>Benefits of NSX for Multi-Location use cases</vt:lpstr>
      <vt:lpstr>PowerPoint Presentation</vt:lpstr>
      <vt:lpstr>Federation Component</vt:lpstr>
      <vt:lpstr>GM and LM Communication Flows</vt:lpstr>
      <vt:lpstr>GM and LM Communication Flows</vt:lpstr>
      <vt:lpstr>Management</vt:lpstr>
      <vt:lpstr>Management</vt:lpstr>
      <vt:lpstr>PowerPoint Presentation</vt:lpstr>
      <vt:lpstr>Security Use Cases</vt:lpstr>
      <vt:lpstr>PowerPoint Presentation</vt:lpstr>
      <vt:lpstr>Network Topologies from GM</vt:lpstr>
      <vt:lpstr>Network Topologies from GM</vt:lpstr>
      <vt:lpstr>Network Topologies from GM</vt:lpstr>
      <vt:lpstr>T0 and T1 Deployments</vt:lpstr>
      <vt:lpstr>T0 and T1 Deployments</vt:lpstr>
      <vt:lpstr>Supported Network Topologies from GM</vt:lpstr>
      <vt:lpstr>Supported Network Topologies from GM</vt:lpstr>
      <vt:lpstr>Supported Network Topologies from GM</vt:lpstr>
      <vt:lpstr>L2 Connectivity</vt:lpstr>
      <vt:lpstr>T0 (2/4) – T0 A/A in Locations Prim/Sec</vt:lpstr>
      <vt:lpstr>T0 (2/4) – T0 A/A in Locations Prim/Sec</vt:lpstr>
      <vt:lpstr>T0 (2/4) – T0 A/A in Locations Prim/Sec</vt:lpstr>
      <vt:lpstr>T0 (2/4) – T0 A/A in Locations Prim/Sec</vt:lpstr>
      <vt:lpstr>T0 (2/4) – T0 A/A in Locations Prim/Sec</vt:lpstr>
      <vt:lpstr>PowerPoint Presentation</vt:lpstr>
      <vt:lpstr>Requirements</vt:lpstr>
      <vt:lpstr>Licensing</vt:lpstr>
      <vt:lpstr>Orchestration</vt:lpstr>
      <vt:lpstr>Scale</vt:lpstr>
      <vt:lpstr>Network Use Cases (1/3)</vt:lpstr>
      <vt:lpstr>Network Use Cases (2/3)</vt:lpstr>
      <vt:lpstr>Network Use Cases (3/3)</vt:lpstr>
      <vt:lpstr>PowerPoint Presentation</vt:lpstr>
      <vt:lpstr>PowerPoint Presentation</vt:lpstr>
      <vt:lpstr>Glossary</vt:lpstr>
      <vt:lpstr>Glossary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</cp:revision>
  <dcterms:created xsi:type="dcterms:W3CDTF">2018-01-16T21:43:38Z</dcterms:created>
  <dcterms:modified xsi:type="dcterms:W3CDTF">2022-12-07T16:46:21Z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0x010100574FCE7564CCB741B7A6959CCD25F839</vt:lpwstr>
  </property>
  <property fmtid="{D5CDD505-2E9C-101B-9397-08002B2CF9AE}" pid="3" name="MediaServiceImageTags">
    <vt:lpwstr/>
  </property>
</Properties>
</file>